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6.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40.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41.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42.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57" r:id="rId1"/>
  </p:sldMasterIdLst>
  <p:notesMasterIdLst>
    <p:notesMasterId r:id="rId69"/>
  </p:notesMasterIdLst>
  <p:sldIdLst>
    <p:sldId id="256" r:id="rId2"/>
    <p:sldId id="257" r:id="rId3"/>
    <p:sldId id="259" r:id="rId4"/>
    <p:sldId id="258" r:id="rId5"/>
    <p:sldId id="260" r:id="rId6"/>
    <p:sldId id="297" r:id="rId7"/>
    <p:sldId id="261" r:id="rId8"/>
    <p:sldId id="298" r:id="rId9"/>
    <p:sldId id="282" r:id="rId10"/>
    <p:sldId id="300" r:id="rId11"/>
    <p:sldId id="301" r:id="rId12"/>
    <p:sldId id="303" r:id="rId13"/>
    <p:sldId id="304" r:id="rId14"/>
    <p:sldId id="305" r:id="rId15"/>
    <p:sldId id="283" r:id="rId16"/>
    <p:sldId id="306" r:id="rId17"/>
    <p:sldId id="264" r:id="rId18"/>
    <p:sldId id="263" r:id="rId19"/>
    <p:sldId id="290" r:id="rId20"/>
    <p:sldId id="265" r:id="rId21"/>
    <p:sldId id="279" r:id="rId22"/>
    <p:sldId id="307" r:id="rId23"/>
    <p:sldId id="284" r:id="rId24"/>
    <p:sldId id="309" r:id="rId25"/>
    <p:sldId id="327" r:id="rId26"/>
    <p:sldId id="328" r:id="rId27"/>
    <p:sldId id="330" r:id="rId28"/>
    <p:sldId id="280" r:id="rId29"/>
    <p:sldId id="344" r:id="rId30"/>
    <p:sldId id="313" r:id="rId31"/>
    <p:sldId id="285" r:id="rId32"/>
    <p:sldId id="286" r:id="rId33"/>
    <p:sldId id="314" r:id="rId34"/>
    <p:sldId id="332" r:id="rId35"/>
    <p:sldId id="333" r:id="rId36"/>
    <p:sldId id="336" r:id="rId37"/>
    <p:sldId id="343" r:id="rId38"/>
    <p:sldId id="334" r:id="rId39"/>
    <p:sldId id="338" r:id="rId40"/>
    <p:sldId id="335" r:id="rId41"/>
    <p:sldId id="339" r:id="rId42"/>
    <p:sldId id="340" r:id="rId43"/>
    <p:sldId id="337" r:id="rId44"/>
    <p:sldId id="341" r:id="rId45"/>
    <p:sldId id="289" r:id="rId46"/>
    <p:sldId id="318" r:id="rId47"/>
    <p:sldId id="291" r:id="rId48"/>
    <p:sldId id="292" r:id="rId49"/>
    <p:sldId id="321" r:id="rId50"/>
    <p:sldId id="320" r:id="rId51"/>
    <p:sldId id="293" r:id="rId52"/>
    <p:sldId id="294" r:id="rId53"/>
    <p:sldId id="342" r:id="rId54"/>
    <p:sldId id="295" r:id="rId55"/>
    <p:sldId id="266" r:id="rId56"/>
    <p:sldId id="323" r:id="rId57"/>
    <p:sldId id="324" r:id="rId58"/>
    <p:sldId id="326" r:id="rId59"/>
    <p:sldId id="325" r:id="rId60"/>
    <p:sldId id="274" r:id="rId61"/>
    <p:sldId id="278" r:id="rId62"/>
    <p:sldId id="275" r:id="rId63"/>
    <p:sldId id="276" r:id="rId64"/>
    <p:sldId id="277" r:id="rId65"/>
    <p:sldId id="319" r:id="rId66"/>
    <p:sldId id="296" r:id="rId67"/>
    <p:sldId id="288" r:id="rId68"/>
  </p:sldIdLst>
  <p:sldSz cx="9144000" cy="6858000" type="screen4x3"/>
  <p:notesSz cx="9144000" cy="6858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SURU Tomoaki" initials="TT" lastIdx="1" clrIdx="0">
    <p:extLst>
      <p:ext uri="{19B8F6BF-5375-455C-9EA6-DF929625EA0E}">
        <p15:presenceInfo xmlns:p15="http://schemas.microsoft.com/office/powerpoint/2012/main" userId="S::u396938g@ecs.osaka-u.ac.jp::7810defa-b10c-4e21-bf06-8b89767c557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50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344" autoAdjust="0"/>
    <p:restoredTop sz="94660"/>
  </p:normalViewPr>
  <p:slideViewPr>
    <p:cSldViewPr snapToGrid="0">
      <p:cViewPr>
        <p:scale>
          <a:sx n="83" d="100"/>
          <a:sy n="83" d="100"/>
        </p:scale>
        <p:origin x="1112" y="10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2016A3-B6EF-3940-8DCB-BBD9745EA1C2}" type="doc">
      <dgm:prSet loTypeId="urn:microsoft.com/office/officeart/2005/8/layout/process1" loCatId="" qsTypeId="urn:microsoft.com/office/officeart/2005/8/quickstyle/simple1" qsCatId="simple" csTypeId="urn:microsoft.com/office/officeart/2005/8/colors/accent1_2" csCatId="accent1" phldr="1"/>
      <dgm:spPr/>
    </dgm:pt>
    <dgm:pt modelId="{33F460DE-BDA8-5841-9274-46054ABCE0FB}">
      <dgm:prSet phldrT="[テキスト]"/>
      <dgm:spPr/>
      <dgm:t>
        <a:bodyPr/>
        <a:lstStyle/>
        <a:p>
          <a:r>
            <a:rPr kumimoji="1" lang="ja-JP" altLang="en-US"/>
            <a:t>文単位のコード</a:t>
          </a:r>
          <a:br>
            <a:rPr kumimoji="1" lang="en-US" altLang="ja-JP" dirty="0"/>
          </a:br>
          <a:r>
            <a:rPr kumimoji="1" lang="ja-JP" altLang="en-US"/>
            <a:t>クローン検出</a:t>
          </a:r>
        </a:p>
      </dgm:t>
    </dgm:pt>
    <dgm:pt modelId="{E89B419F-4D0E-B445-B290-B449B9B19CC2}" type="parTrans" cxnId="{788669EF-14C0-814F-8AA6-858A8993C0E6}">
      <dgm:prSet/>
      <dgm:spPr/>
      <dgm:t>
        <a:bodyPr/>
        <a:lstStyle/>
        <a:p>
          <a:endParaRPr kumimoji="1" lang="ja-JP" altLang="en-US"/>
        </a:p>
      </dgm:t>
    </dgm:pt>
    <dgm:pt modelId="{194FC6A5-FA05-9641-8374-0E0336086E8B}" type="sibTrans" cxnId="{788669EF-14C0-814F-8AA6-858A8993C0E6}">
      <dgm:prSet/>
      <dgm:spPr/>
      <dgm:t>
        <a:bodyPr/>
        <a:lstStyle/>
        <a:p>
          <a:endParaRPr kumimoji="1" lang="ja-JP" altLang="en-US"/>
        </a:p>
      </dgm:t>
    </dgm:pt>
    <dgm:pt modelId="{CE63F4F3-CB40-4940-8642-55039E9FC7D5}">
      <dgm:prSet phldrT="[テキスト]"/>
      <dgm:spPr/>
      <dgm:t>
        <a:bodyPr/>
        <a:lstStyle/>
        <a:p>
          <a:endParaRPr kumimoji="1" lang="en-US" altLang="ja-JP" dirty="0"/>
        </a:p>
        <a:p>
          <a:r>
            <a:rPr kumimoji="1" lang="ja-JP" altLang="en-US"/>
            <a:t>シーケンス単位の</a:t>
          </a:r>
          <a:br>
            <a:rPr kumimoji="1" lang="en-US" altLang="ja-JP" dirty="0"/>
          </a:br>
          <a:r>
            <a:rPr kumimoji="1" lang="ja-JP" altLang="en-US"/>
            <a:t>コードクローン</a:t>
          </a:r>
          <a:br>
            <a:rPr kumimoji="1" lang="en-US" altLang="ja-JP" dirty="0"/>
          </a:br>
          <a:r>
            <a:rPr kumimoji="1" lang="ja-JP" altLang="en-US"/>
            <a:t>検出</a:t>
          </a:r>
        </a:p>
      </dgm:t>
    </dgm:pt>
    <dgm:pt modelId="{1028C0B0-FB8D-D84D-8C32-A816BC2C1E2D}" type="parTrans" cxnId="{0EA09FF5-EFEA-3049-BF15-2D08691F273D}">
      <dgm:prSet/>
      <dgm:spPr/>
      <dgm:t>
        <a:bodyPr/>
        <a:lstStyle/>
        <a:p>
          <a:endParaRPr kumimoji="1" lang="ja-JP" altLang="en-US"/>
        </a:p>
      </dgm:t>
    </dgm:pt>
    <dgm:pt modelId="{834C549B-EB8B-754A-9E5D-C96334631229}" type="sibTrans" cxnId="{0EA09FF5-EFEA-3049-BF15-2D08691F273D}">
      <dgm:prSet/>
      <dgm:spPr/>
      <dgm:t>
        <a:bodyPr/>
        <a:lstStyle/>
        <a:p>
          <a:endParaRPr kumimoji="1" lang="ja-JP" altLang="en-US"/>
        </a:p>
      </dgm:t>
    </dgm:pt>
    <dgm:pt modelId="{5961F0DE-E4B3-FF49-AD4B-9BD4DEB2D559}">
      <dgm:prSet phldrT="[テキスト]"/>
      <dgm:spPr/>
      <dgm:t>
        <a:bodyPr/>
        <a:lstStyle/>
        <a:p>
          <a:br>
            <a:rPr kumimoji="1" lang="en-US" altLang="ja-JP" dirty="0"/>
          </a:br>
          <a:r>
            <a:rPr kumimoji="1" lang="ja-JP" altLang="en-US"/>
            <a:t>入れ子になった</a:t>
          </a:r>
          <a:br>
            <a:rPr kumimoji="1" lang="en-US" altLang="ja-JP" dirty="0"/>
          </a:br>
          <a:r>
            <a:rPr kumimoji="1" lang="ja-JP" altLang="en-US"/>
            <a:t>クローンセットの</a:t>
          </a:r>
          <a:br>
            <a:rPr kumimoji="1" lang="en-US" altLang="ja-JP" dirty="0"/>
          </a:br>
          <a:r>
            <a:rPr kumimoji="1" lang="ja-JP" altLang="en-US"/>
            <a:t>解決</a:t>
          </a:r>
        </a:p>
      </dgm:t>
    </dgm:pt>
    <dgm:pt modelId="{9035E0D3-9BC1-D04E-AF5E-2F9C208DD17F}" type="parTrans" cxnId="{E43203F1-8AF0-3B4E-A5A9-EE5D7AEDCA81}">
      <dgm:prSet/>
      <dgm:spPr/>
      <dgm:t>
        <a:bodyPr/>
        <a:lstStyle/>
        <a:p>
          <a:endParaRPr kumimoji="1" lang="ja-JP" altLang="en-US"/>
        </a:p>
      </dgm:t>
    </dgm:pt>
    <dgm:pt modelId="{FEA438A2-46E1-4747-A68F-FC2866F93BAD}" type="sibTrans" cxnId="{E43203F1-8AF0-3B4E-A5A9-EE5D7AEDCA81}">
      <dgm:prSet/>
      <dgm:spPr/>
      <dgm:t>
        <a:bodyPr/>
        <a:lstStyle/>
        <a:p>
          <a:endParaRPr kumimoji="1" lang="ja-JP" altLang="en-US"/>
        </a:p>
      </dgm:t>
    </dgm:pt>
    <dgm:pt modelId="{3DA49B07-864B-3345-945E-9A55F10DDA47}">
      <dgm:prSet phldrT="[テキスト]"/>
      <dgm:spPr/>
      <dgm:t>
        <a:bodyPr/>
        <a:lstStyle/>
        <a:p>
          <a:r>
            <a:rPr kumimoji="1" lang="ja-JP" altLang="en-US"/>
            <a:t>構文解析</a:t>
          </a:r>
        </a:p>
      </dgm:t>
    </dgm:pt>
    <dgm:pt modelId="{771EC84B-0301-1D44-B571-8A140449AAAD}" type="parTrans" cxnId="{2DFA48AA-53C2-EC44-865B-C1CB98592B92}">
      <dgm:prSet/>
      <dgm:spPr/>
      <dgm:t>
        <a:bodyPr/>
        <a:lstStyle/>
        <a:p>
          <a:endParaRPr kumimoji="1" lang="ja-JP" altLang="en-US"/>
        </a:p>
      </dgm:t>
    </dgm:pt>
    <dgm:pt modelId="{6E80D989-3FFF-AD48-ACE2-A2D5E7505FB1}" type="sibTrans" cxnId="{2DFA48AA-53C2-EC44-865B-C1CB98592B92}">
      <dgm:prSet/>
      <dgm:spPr/>
      <dgm:t>
        <a:bodyPr/>
        <a:lstStyle/>
        <a:p>
          <a:endParaRPr kumimoji="1" lang="ja-JP" altLang="en-US"/>
        </a:p>
      </dgm:t>
    </dgm:pt>
    <dgm:pt modelId="{ED8337B9-D3D4-3F41-819D-5AD985523300}" type="pres">
      <dgm:prSet presAssocID="{AE2016A3-B6EF-3940-8DCB-BBD9745EA1C2}" presName="Name0" presStyleCnt="0">
        <dgm:presLayoutVars>
          <dgm:dir/>
          <dgm:resizeHandles val="exact"/>
        </dgm:presLayoutVars>
      </dgm:prSet>
      <dgm:spPr/>
    </dgm:pt>
    <dgm:pt modelId="{57B23D0B-43AF-C64F-B4EE-0F028690E913}" type="pres">
      <dgm:prSet presAssocID="{3DA49B07-864B-3345-945E-9A55F10DDA47}" presName="node" presStyleLbl="node1" presStyleIdx="0" presStyleCnt="4">
        <dgm:presLayoutVars>
          <dgm:bulletEnabled val="1"/>
        </dgm:presLayoutVars>
      </dgm:prSet>
      <dgm:spPr/>
    </dgm:pt>
    <dgm:pt modelId="{4DFB0AF3-23B3-FD4A-AD73-6FFDD7E70ABC}" type="pres">
      <dgm:prSet presAssocID="{6E80D989-3FFF-AD48-ACE2-A2D5E7505FB1}" presName="sibTrans" presStyleLbl="sibTrans2D1" presStyleIdx="0" presStyleCnt="3"/>
      <dgm:spPr/>
    </dgm:pt>
    <dgm:pt modelId="{A432D971-DA2F-6144-99C9-5B02E99B7BFA}" type="pres">
      <dgm:prSet presAssocID="{6E80D989-3FFF-AD48-ACE2-A2D5E7505FB1}" presName="connectorText" presStyleLbl="sibTrans2D1" presStyleIdx="0" presStyleCnt="3"/>
      <dgm:spPr/>
    </dgm:pt>
    <dgm:pt modelId="{3DFD3CFC-29FD-8447-A847-84649FED82D1}" type="pres">
      <dgm:prSet presAssocID="{33F460DE-BDA8-5841-9274-46054ABCE0FB}" presName="node" presStyleLbl="node1" presStyleIdx="1" presStyleCnt="4">
        <dgm:presLayoutVars>
          <dgm:bulletEnabled val="1"/>
        </dgm:presLayoutVars>
      </dgm:prSet>
      <dgm:spPr/>
    </dgm:pt>
    <dgm:pt modelId="{7BF88396-3933-E344-8F9B-A646F467DDCD}" type="pres">
      <dgm:prSet presAssocID="{194FC6A5-FA05-9641-8374-0E0336086E8B}" presName="sibTrans" presStyleLbl="sibTrans2D1" presStyleIdx="1" presStyleCnt="3"/>
      <dgm:spPr/>
    </dgm:pt>
    <dgm:pt modelId="{225AFF05-DD2A-0B4F-8686-611C4D1CE627}" type="pres">
      <dgm:prSet presAssocID="{194FC6A5-FA05-9641-8374-0E0336086E8B}" presName="connectorText" presStyleLbl="sibTrans2D1" presStyleIdx="1" presStyleCnt="3"/>
      <dgm:spPr/>
    </dgm:pt>
    <dgm:pt modelId="{13A0C2AA-3F85-1B46-B1BD-3CF8A99F8146}" type="pres">
      <dgm:prSet presAssocID="{CE63F4F3-CB40-4940-8642-55039E9FC7D5}" presName="node" presStyleLbl="node1" presStyleIdx="2" presStyleCnt="4">
        <dgm:presLayoutVars>
          <dgm:bulletEnabled val="1"/>
        </dgm:presLayoutVars>
      </dgm:prSet>
      <dgm:spPr/>
    </dgm:pt>
    <dgm:pt modelId="{DEC18C17-11EF-4A49-8738-0D3D714CD981}" type="pres">
      <dgm:prSet presAssocID="{834C549B-EB8B-754A-9E5D-C96334631229}" presName="sibTrans" presStyleLbl="sibTrans2D1" presStyleIdx="2" presStyleCnt="3"/>
      <dgm:spPr/>
    </dgm:pt>
    <dgm:pt modelId="{69DD4CE2-6155-424A-B99A-7ECE9938B18D}" type="pres">
      <dgm:prSet presAssocID="{834C549B-EB8B-754A-9E5D-C96334631229}" presName="connectorText" presStyleLbl="sibTrans2D1" presStyleIdx="2" presStyleCnt="3"/>
      <dgm:spPr/>
    </dgm:pt>
    <dgm:pt modelId="{F868632B-AF88-6E4A-A43B-6D7C1D7D9983}" type="pres">
      <dgm:prSet presAssocID="{5961F0DE-E4B3-FF49-AD4B-9BD4DEB2D559}" presName="node" presStyleLbl="node1" presStyleIdx="3" presStyleCnt="4">
        <dgm:presLayoutVars>
          <dgm:bulletEnabled val="1"/>
        </dgm:presLayoutVars>
      </dgm:prSet>
      <dgm:spPr/>
    </dgm:pt>
  </dgm:ptLst>
  <dgm:cxnLst>
    <dgm:cxn modelId="{7FE3AC3E-641E-DE40-B20C-8DD7760199C1}" type="presOf" srcId="{194FC6A5-FA05-9641-8374-0E0336086E8B}" destId="{7BF88396-3933-E344-8F9B-A646F467DDCD}" srcOrd="0" destOrd="0" presId="urn:microsoft.com/office/officeart/2005/8/layout/process1"/>
    <dgm:cxn modelId="{2AE2D04D-ED5D-7F4D-BB06-E557AF654315}" type="presOf" srcId="{AE2016A3-B6EF-3940-8DCB-BBD9745EA1C2}" destId="{ED8337B9-D3D4-3F41-819D-5AD985523300}" srcOrd="0" destOrd="0" presId="urn:microsoft.com/office/officeart/2005/8/layout/process1"/>
    <dgm:cxn modelId="{61A6F367-9807-1943-B9A7-0EFCEE926E8D}" type="presOf" srcId="{6E80D989-3FFF-AD48-ACE2-A2D5E7505FB1}" destId="{4DFB0AF3-23B3-FD4A-AD73-6FFDD7E70ABC}" srcOrd="0" destOrd="0" presId="urn:microsoft.com/office/officeart/2005/8/layout/process1"/>
    <dgm:cxn modelId="{E1221A72-E9B3-094F-B252-8E8FC90031D1}" type="presOf" srcId="{6E80D989-3FFF-AD48-ACE2-A2D5E7505FB1}" destId="{A432D971-DA2F-6144-99C9-5B02E99B7BFA}" srcOrd="1" destOrd="0" presId="urn:microsoft.com/office/officeart/2005/8/layout/process1"/>
    <dgm:cxn modelId="{12B5117C-043C-4F4A-ABFD-22873C76B7F8}" type="presOf" srcId="{834C549B-EB8B-754A-9E5D-C96334631229}" destId="{69DD4CE2-6155-424A-B99A-7ECE9938B18D}" srcOrd="1" destOrd="0" presId="urn:microsoft.com/office/officeart/2005/8/layout/process1"/>
    <dgm:cxn modelId="{57CBB59A-2EC6-7B46-B9C1-95B4502C24D3}" type="presOf" srcId="{5961F0DE-E4B3-FF49-AD4B-9BD4DEB2D559}" destId="{F868632B-AF88-6E4A-A43B-6D7C1D7D9983}" srcOrd="0" destOrd="0" presId="urn:microsoft.com/office/officeart/2005/8/layout/process1"/>
    <dgm:cxn modelId="{741E97A5-5099-2347-B82B-9069620E3E0B}" type="presOf" srcId="{3DA49B07-864B-3345-945E-9A55F10DDA47}" destId="{57B23D0B-43AF-C64F-B4EE-0F028690E913}" srcOrd="0" destOrd="0" presId="urn:microsoft.com/office/officeart/2005/8/layout/process1"/>
    <dgm:cxn modelId="{D69519A6-D837-5E49-A66E-F7894692AC62}" type="presOf" srcId="{33F460DE-BDA8-5841-9274-46054ABCE0FB}" destId="{3DFD3CFC-29FD-8447-A847-84649FED82D1}" srcOrd="0" destOrd="0" presId="urn:microsoft.com/office/officeart/2005/8/layout/process1"/>
    <dgm:cxn modelId="{E5CD07AA-A23A-A24F-84DC-7EE6996B08B3}" type="presOf" srcId="{194FC6A5-FA05-9641-8374-0E0336086E8B}" destId="{225AFF05-DD2A-0B4F-8686-611C4D1CE627}" srcOrd="1" destOrd="0" presId="urn:microsoft.com/office/officeart/2005/8/layout/process1"/>
    <dgm:cxn modelId="{2DFA48AA-53C2-EC44-865B-C1CB98592B92}" srcId="{AE2016A3-B6EF-3940-8DCB-BBD9745EA1C2}" destId="{3DA49B07-864B-3345-945E-9A55F10DDA47}" srcOrd="0" destOrd="0" parTransId="{771EC84B-0301-1D44-B571-8A140449AAAD}" sibTransId="{6E80D989-3FFF-AD48-ACE2-A2D5E7505FB1}"/>
    <dgm:cxn modelId="{06D891C3-5067-924B-924A-BA66FE17DBDF}" type="presOf" srcId="{834C549B-EB8B-754A-9E5D-C96334631229}" destId="{DEC18C17-11EF-4A49-8738-0D3D714CD981}" srcOrd="0" destOrd="0" presId="urn:microsoft.com/office/officeart/2005/8/layout/process1"/>
    <dgm:cxn modelId="{C2A5F4D7-D6AE-7141-8EEA-FB5F93BF418C}" type="presOf" srcId="{CE63F4F3-CB40-4940-8642-55039E9FC7D5}" destId="{13A0C2AA-3F85-1B46-B1BD-3CF8A99F8146}" srcOrd="0" destOrd="0" presId="urn:microsoft.com/office/officeart/2005/8/layout/process1"/>
    <dgm:cxn modelId="{788669EF-14C0-814F-8AA6-858A8993C0E6}" srcId="{AE2016A3-B6EF-3940-8DCB-BBD9745EA1C2}" destId="{33F460DE-BDA8-5841-9274-46054ABCE0FB}" srcOrd="1" destOrd="0" parTransId="{E89B419F-4D0E-B445-B290-B449B9B19CC2}" sibTransId="{194FC6A5-FA05-9641-8374-0E0336086E8B}"/>
    <dgm:cxn modelId="{E43203F1-8AF0-3B4E-A5A9-EE5D7AEDCA81}" srcId="{AE2016A3-B6EF-3940-8DCB-BBD9745EA1C2}" destId="{5961F0DE-E4B3-FF49-AD4B-9BD4DEB2D559}" srcOrd="3" destOrd="0" parTransId="{9035E0D3-9BC1-D04E-AF5E-2F9C208DD17F}" sibTransId="{FEA438A2-46E1-4747-A68F-FC2866F93BAD}"/>
    <dgm:cxn modelId="{0EA09FF5-EFEA-3049-BF15-2D08691F273D}" srcId="{AE2016A3-B6EF-3940-8DCB-BBD9745EA1C2}" destId="{CE63F4F3-CB40-4940-8642-55039E9FC7D5}" srcOrd="2" destOrd="0" parTransId="{1028C0B0-FB8D-D84D-8C32-A816BC2C1E2D}" sibTransId="{834C549B-EB8B-754A-9E5D-C96334631229}"/>
    <dgm:cxn modelId="{19B159CB-F75C-9547-BE6A-06087A67F533}" type="presParOf" srcId="{ED8337B9-D3D4-3F41-819D-5AD985523300}" destId="{57B23D0B-43AF-C64F-B4EE-0F028690E913}" srcOrd="0" destOrd="0" presId="urn:microsoft.com/office/officeart/2005/8/layout/process1"/>
    <dgm:cxn modelId="{1D74BB47-279E-BE42-9ABD-8573CAEA36E3}" type="presParOf" srcId="{ED8337B9-D3D4-3F41-819D-5AD985523300}" destId="{4DFB0AF3-23B3-FD4A-AD73-6FFDD7E70ABC}" srcOrd="1" destOrd="0" presId="urn:microsoft.com/office/officeart/2005/8/layout/process1"/>
    <dgm:cxn modelId="{E39729E6-E028-354E-963C-113F6845F285}" type="presParOf" srcId="{4DFB0AF3-23B3-FD4A-AD73-6FFDD7E70ABC}" destId="{A432D971-DA2F-6144-99C9-5B02E99B7BFA}" srcOrd="0" destOrd="0" presId="urn:microsoft.com/office/officeart/2005/8/layout/process1"/>
    <dgm:cxn modelId="{803C6687-F833-6B40-B5A5-DEF0944B8D6D}" type="presParOf" srcId="{ED8337B9-D3D4-3F41-819D-5AD985523300}" destId="{3DFD3CFC-29FD-8447-A847-84649FED82D1}" srcOrd="2" destOrd="0" presId="urn:microsoft.com/office/officeart/2005/8/layout/process1"/>
    <dgm:cxn modelId="{EEEC8264-D69A-3B4A-AF8E-9C62726042BB}" type="presParOf" srcId="{ED8337B9-D3D4-3F41-819D-5AD985523300}" destId="{7BF88396-3933-E344-8F9B-A646F467DDCD}" srcOrd="3" destOrd="0" presId="urn:microsoft.com/office/officeart/2005/8/layout/process1"/>
    <dgm:cxn modelId="{1A2328FC-4017-AF45-870E-5670A538AB72}" type="presParOf" srcId="{7BF88396-3933-E344-8F9B-A646F467DDCD}" destId="{225AFF05-DD2A-0B4F-8686-611C4D1CE627}" srcOrd="0" destOrd="0" presId="urn:microsoft.com/office/officeart/2005/8/layout/process1"/>
    <dgm:cxn modelId="{88851993-A327-A54E-8F9D-3F832DB937BC}" type="presParOf" srcId="{ED8337B9-D3D4-3F41-819D-5AD985523300}" destId="{13A0C2AA-3F85-1B46-B1BD-3CF8A99F8146}" srcOrd="4" destOrd="0" presId="urn:microsoft.com/office/officeart/2005/8/layout/process1"/>
    <dgm:cxn modelId="{9104E81F-1EA4-1A4D-845B-EC8B4B075DF0}" type="presParOf" srcId="{ED8337B9-D3D4-3F41-819D-5AD985523300}" destId="{DEC18C17-11EF-4A49-8738-0D3D714CD981}" srcOrd="5" destOrd="0" presId="urn:microsoft.com/office/officeart/2005/8/layout/process1"/>
    <dgm:cxn modelId="{FBB1AE6B-60C4-744F-B54C-B95D3EBD74EE}" type="presParOf" srcId="{DEC18C17-11EF-4A49-8738-0D3D714CD981}" destId="{69DD4CE2-6155-424A-B99A-7ECE9938B18D}" srcOrd="0" destOrd="0" presId="urn:microsoft.com/office/officeart/2005/8/layout/process1"/>
    <dgm:cxn modelId="{EDBC3FF3-7681-D84F-8D84-CF67F108B8F4}" type="presParOf" srcId="{ED8337B9-D3D4-3F41-819D-5AD985523300}" destId="{F868632B-AF88-6E4A-A43B-6D7C1D7D9983}"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643394D-5BCB-D147-9E20-0B4915AD1A9C}" type="doc">
      <dgm:prSet loTypeId="urn:microsoft.com/office/officeart/2005/8/layout/chevron1" loCatId="" qsTypeId="urn:microsoft.com/office/officeart/2005/8/quickstyle/simple1" qsCatId="simple" csTypeId="urn:microsoft.com/office/officeart/2005/8/colors/accent1_2" csCatId="accent1" phldr="1"/>
      <dgm:spPr/>
    </dgm:pt>
    <dgm:pt modelId="{86958A23-6C59-8742-81DA-96399C380722}">
      <dgm:prSet phldrT="[テキスト]"/>
      <dgm:spPr>
        <a:solidFill>
          <a:schemeClr val="accent1"/>
        </a:solidFill>
      </dgm:spPr>
      <dgm:t>
        <a:bodyPr/>
        <a:lstStyle/>
        <a:p>
          <a:r>
            <a:rPr kumimoji="1" lang="ja-JP" altLang="en-US"/>
            <a:t>文単位の</a:t>
          </a:r>
          <a:br>
            <a:rPr kumimoji="1" lang="en-US" altLang="ja-JP" dirty="0"/>
          </a:br>
          <a:r>
            <a:rPr kumimoji="1" lang="ja-JP" altLang="en-US"/>
            <a:t>コードクローン検出</a:t>
          </a:r>
        </a:p>
      </dgm:t>
    </dgm:pt>
    <dgm:pt modelId="{C2145EC3-C7AC-9749-A07E-3EFFC294B2F1}" type="parTrans" cxnId="{CA31A0B1-1680-5848-B14A-5B3FFF75A46B}">
      <dgm:prSet/>
      <dgm:spPr/>
      <dgm:t>
        <a:bodyPr/>
        <a:lstStyle/>
        <a:p>
          <a:endParaRPr kumimoji="1" lang="ja-JP" altLang="en-US"/>
        </a:p>
      </dgm:t>
    </dgm:pt>
    <dgm:pt modelId="{9B6ACD7F-458E-6F49-9612-E8EFE57BDA36}" type="sibTrans" cxnId="{CA31A0B1-1680-5848-B14A-5B3FFF75A46B}">
      <dgm:prSet/>
      <dgm:spPr/>
      <dgm:t>
        <a:bodyPr/>
        <a:lstStyle/>
        <a:p>
          <a:endParaRPr kumimoji="1" lang="ja-JP" altLang="en-US"/>
        </a:p>
      </dgm:t>
    </dgm:pt>
    <dgm:pt modelId="{F3CCA0D6-38E7-754F-9C67-61CB43D55500}">
      <dgm:prSet phldrT="[テキスト]"/>
      <dgm:spPr>
        <a:solidFill>
          <a:schemeClr val="accent5">
            <a:lumMod val="75000"/>
          </a:schemeClr>
        </a:solidFill>
      </dgm:spPr>
      <dgm:t>
        <a:bodyPr/>
        <a:lstStyle/>
        <a:p>
          <a:r>
            <a:rPr kumimoji="1" lang="ja-JP" altLang="en-US"/>
            <a:t>シーケンス単位の</a:t>
          </a:r>
          <a:br>
            <a:rPr kumimoji="1" lang="en-US" altLang="ja-JP" dirty="0"/>
          </a:br>
          <a:r>
            <a:rPr kumimoji="1" lang="ja-JP" altLang="en-US"/>
            <a:t>コードクローン検出</a:t>
          </a:r>
        </a:p>
      </dgm:t>
    </dgm:pt>
    <dgm:pt modelId="{EFB93818-40EF-104E-BD5A-C17158AD826C}" type="parTrans" cxnId="{A8E24A75-A3B9-6141-A793-337B612C0CB2}">
      <dgm:prSet/>
      <dgm:spPr/>
      <dgm:t>
        <a:bodyPr/>
        <a:lstStyle/>
        <a:p>
          <a:endParaRPr kumimoji="1" lang="ja-JP" altLang="en-US"/>
        </a:p>
      </dgm:t>
    </dgm:pt>
    <dgm:pt modelId="{4893553D-1ADB-8048-A306-2D22A701D78E}" type="sibTrans" cxnId="{A8E24A75-A3B9-6141-A793-337B612C0CB2}">
      <dgm:prSet/>
      <dgm:spPr/>
      <dgm:t>
        <a:bodyPr/>
        <a:lstStyle/>
        <a:p>
          <a:endParaRPr kumimoji="1" lang="ja-JP" altLang="en-US"/>
        </a:p>
      </dgm:t>
    </dgm:pt>
    <dgm:pt modelId="{D7B6610E-4B47-6346-82DE-12CB293951C5}">
      <dgm:prSet phldrT="[テキスト]"/>
      <dgm:spPr/>
      <dgm:t>
        <a:bodyPr/>
        <a:lstStyle/>
        <a:p>
          <a:r>
            <a:rPr kumimoji="1" lang="ja-JP" altLang="en-US"/>
            <a:t>ニアミスクローンのためのアルゴリズム</a:t>
          </a:r>
        </a:p>
      </dgm:t>
    </dgm:pt>
    <dgm:pt modelId="{7D2C54C9-8F37-2A47-8C26-BE2E7FD8E1F0}" type="parTrans" cxnId="{22BC6A39-EA71-6F44-883D-45EC309DFD3B}">
      <dgm:prSet/>
      <dgm:spPr/>
      <dgm:t>
        <a:bodyPr/>
        <a:lstStyle/>
        <a:p>
          <a:endParaRPr kumimoji="1" lang="ja-JP" altLang="en-US"/>
        </a:p>
      </dgm:t>
    </dgm:pt>
    <dgm:pt modelId="{5FBD5246-8D93-964A-9241-FAAD81C69E3D}" type="sibTrans" cxnId="{22BC6A39-EA71-6F44-883D-45EC309DFD3B}">
      <dgm:prSet/>
      <dgm:spPr/>
      <dgm:t>
        <a:bodyPr/>
        <a:lstStyle/>
        <a:p>
          <a:endParaRPr kumimoji="1" lang="ja-JP" altLang="en-US"/>
        </a:p>
      </dgm:t>
    </dgm:pt>
    <dgm:pt modelId="{DCA48F04-6F10-4248-A9CC-3AB644296B78}" type="pres">
      <dgm:prSet presAssocID="{5643394D-5BCB-D147-9E20-0B4915AD1A9C}" presName="Name0" presStyleCnt="0">
        <dgm:presLayoutVars>
          <dgm:dir/>
          <dgm:animLvl val="lvl"/>
          <dgm:resizeHandles val="exact"/>
        </dgm:presLayoutVars>
      </dgm:prSet>
      <dgm:spPr/>
    </dgm:pt>
    <dgm:pt modelId="{BF42D0BD-6B60-124B-8872-34A6D35C672D}" type="pres">
      <dgm:prSet presAssocID="{86958A23-6C59-8742-81DA-96399C380722}" presName="parTxOnly" presStyleLbl="node1" presStyleIdx="0" presStyleCnt="3" custLinFactNeighborX="-821" custLinFactNeighborY="-14754">
        <dgm:presLayoutVars>
          <dgm:chMax val="0"/>
          <dgm:chPref val="0"/>
          <dgm:bulletEnabled val="1"/>
        </dgm:presLayoutVars>
      </dgm:prSet>
      <dgm:spPr/>
    </dgm:pt>
    <dgm:pt modelId="{A0977D0F-D438-AE4E-8C48-C6BE8977B609}" type="pres">
      <dgm:prSet presAssocID="{9B6ACD7F-458E-6F49-9612-E8EFE57BDA36}" presName="parTxOnlySpace" presStyleCnt="0"/>
      <dgm:spPr/>
    </dgm:pt>
    <dgm:pt modelId="{95844E2F-BC88-D240-8DA3-5AB686FC4881}" type="pres">
      <dgm:prSet presAssocID="{F3CCA0D6-38E7-754F-9C67-61CB43D55500}" presName="parTxOnly" presStyleLbl="node1" presStyleIdx="1" presStyleCnt="3">
        <dgm:presLayoutVars>
          <dgm:chMax val="0"/>
          <dgm:chPref val="0"/>
          <dgm:bulletEnabled val="1"/>
        </dgm:presLayoutVars>
      </dgm:prSet>
      <dgm:spPr/>
    </dgm:pt>
    <dgm:pt modelId="{CF0EDA5C-E4A5-1645-8417-E2A1D75992EF}" type="pres">
      <dgm:prSet presAssocID="{4893553D-1ADB-8048-A306-2D22A701D78E}" presName="parTxOnlySpace" presStyleCnt="0"/>
      <dgm:spPr/>
    </dgm:pt>
    <dgm:pt modelId="{977CC802-49E3-7641-9E85-12F0526EB55B}" type="pres">
      <dgm:prSet presAssocID="{D7B6610E-4B47-6346-82DE-12CB293951C5}" presName="parTxOnly" presStyleLbl="node1" presStyleIdx="2" presStyleCnt="3">
        <dgm:presLayoutVars>
          <dgm:chMax val="0"/>
          <dgm:chPref val="0"/>
          <dgm:bulletEnabled val="1"/>
        </dgm:presLayoutVars>
      </dgm:prSet>
      <dgm:spPr/>
    </dgm:pt>
  </dgm:ptLst>
  <dgm:cxnLst>
    <dgm:cxn modelId="{2292AD25-80F5-6148-9E70-11F399258FE6}" type="presOf" srcId="{5643394D-5BCB-D147-9E20-0B4915AD1A9C}" destId="{DCA48F04-6F10-4248-A9CC-3AB644296B78}" srcOrd="0" destOrd="0" presId="urn:microsoft.com/office/officeart/2005/8/layout/chevron1"/>
    <dgm:cxn modelId="{22BC6A39-EA71-6F44-883D-45EC309DFD3B}" srcId="{5643394D-5BCB-D147-9E20-0B4915AD1A9C}" destId="{D7B6610E-4B47-6346-82DE-12CB293951C5}" srcOrd="2" destOrd="0" parTransId="{7D2C54C9-8F37-2A47-8C26-BE2E7FD8E1F0}" sibTransId="{5FBD5246-8D93-964A-9241-FAAD81C69E3D}"/>
    <dgm:cxn modelId="{AD389973-9820-6742-AC2D-24BDB0D1FB86}" type="presOf" srcId="{86958A23-6C59-8742-81DA-96399C380722}" destId="{BF42D0BD-6B60-124B-8872-34A6D35C672D}" srcOrd="0" destOrd="0" presId="urn:microsoft.com/office/officeart/2005/8/layout/chevron1"/>
    <dgm:cxn modelId="{A8E24A75-A3B9-6141-A793-337B612C0CB2}" srcId="{5643394D-5BCB-D147-9E20-0B4915AD1A9C}" destId="{F3CCA0D6-38E7-754F-9C67-61CB43D55500}" srcOrd="1" destOrd="0" parTransId="{EFB93818-40EF-104E-BD5A-C17158AD826C}" sibTransId="{4893553D-1ADB-8048-A306-2D22A701D78E}"/>
    <dgm:cxn modelId="{CA31A0B1-1680-5848-B14A-5B3FFF75A46B}" srcId="{5643394D-5BCB-D147-9E20-0B4915AD1A9C}" destId="{86958A23-6C59-8742-81DA-96399C380722}" srcOrd="0" destOrd="0" parTransId="{C2145EC3-C7AC-9749-A07E-3EFFC294B2F1}" sibTransId="{9B6ACD7F-458E-6F49-9612-E8EFE57BDA36}"/>
    <dgm:cxn modelId="{3291E7C5-63FE-B94B-A52C-4EFE6822C8E5}" type="presOf" srcId="{D7B6610E-4B47-6346-82DE-12CB293951C5}" destId="{977CC802-49E3-7641-9E85-12F0526EB55B}" srcOrd="0" destOrd="0" presId="urn:microsoft.com/office/officeart/2005/8/layout/chevron1"/>
    <dgm:cxn modelId="{802F07D1-4B56-8744-A854-0A5FFCCCD5EF}" type="presOf" srcId="{F3CCA0D6-38E7-754F-9C67-61CB43D55500}" destId="{95844E2F-BC88-D240-8DA3-5AB686FC4881}" srcOrd="0" destOrd="0" presId="urn:microsoft.com/office/officeart/2005/8/layout/chevron1"/>
    <dgm:cxn modelId="{76DDCB7D-60E6-C24F-964D-F0CAEC540CBE}" type="presParOf" srcId="{DCA48F04-6F10-4248-A9CC-3AB644296B78}" destId="{BF42D0BD-6B60-124B-8872-34A6D35C672D}" srcOrd="0" destOrd="0" presId="urn:microsoft.com/office/officeart/2005/8/layout/chevron1"/>
    <dgm:cxn modelId="{908D374C-9A8E-4C46-A4A5-0FC30A7E252B}" type="presParOf" srcId="{DCA48F04-6F10-4248-A9CC-3AB644296B78}" destId="{A0977D0F-D438-AE4E-8C48-C6BE8977B609}" srcOrd="1" destOrd="0" presId="urn:microsoft.com/office/officeart/2005/8/layout/chevron1"/>
    <dgm:cxn modelId="{4CF6C48F-9E92-0B48-BE39-DABC9727FEA2}" type="presParOf" srcId="{DCA48F04-6F10-4248-A9CC-3AB644296B78}" destId="{95844E2F-BC88-D240-8DA3-5AB686FC4881}" srcOrd="2" destOrd="0" presId="urn:microsoft.com/office/officeart/2005/8/layout/chevron1"/>
    <dgm:cxn modelId="{ABE57E2F-8E7B-144F-8295-20EA32387147}" type="presParOf" srcId="{DCA48F04-6F10-4248-A9CC-3AB644296B78}" destId="{CF0EDA5C-E4A5-1645-8417-E2A1D75992EF}" srcOrd="3" destOrd="0" presId="urn:microsoft.com/office/officeart/2005/8/layout/chevron1"/>
    <dgm:cxn modelId="{18F4BBEA-EFA4-F34B-8D29-5B385E66AA17}" type="presParOf" srcId="{DCA48F04-6F10-4248-A9CC-3AB644296B78}" destId="{977CC802-49E3-7641-9E85-12F0526EB55B}"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643394D-5BCB-D147-9E20-0B4915AD1A9C}" type="doc">
      <dgm:prSet loTypeId="urn:microsoft.com/office/officeart/2005/8/layout/chevron1" loCatId="" qsTypeId="urn:microsoft.com/office/officeart/2005/8/quickstyle/simple1" qsCatId="simple" csTypeId="urn:microsoft.com/office/officeart/2005/8/colors/accent1_2" csCatId="accent1" phldr="1"/>
      <dgm:spPr/>
    </dgm:pt>
    <dgm:pt modelId="{86958A23-6C59-8742-81DA-96399C380722}">
      <dgm:prSet phldrT="[テキスト]"/>
      <dgm:spPr>
        <a:solidFill>
          <a:schemeClr val="accent1"/>
        </a:solidFill>
      </dgm:spPr>
      <dgm:t>
        <a:bodyPr/>
        <a:lstStyle/>
        <a:p>
          <a:r>
            <a:rPr kumimoji="1" lang="ja-JP" altLang="en-US"/>
            <a:t>文単位の</a:t>
          </a:r>
          <a:br>
            <a:rPr kumimoji="1" lang="en-US" altLang="ja-JP" dirty="0"/>
          </a:br>
          <a:r>
            <a:rPr kumimoji="1" lang="ja-JP" altLang="en-US"/>
            <a:t>コードクローン検出</a:t>
          </a:r>
        </a:p>
      </dgm:t>
    </dgm:pt>
    <dgm:pt modelId="{C2145EC3-C7AC-9749-A07E-3EFFC294B2F1}" type="parTrans" cxnId="{CA31A0B1-1680-5848-B14A-5B3FFF75A46B}">
      <dgm:prSet/>
      <dgm:spPr/>
      <dgm:t>
        <a:bodyPr/>
        <a:lstStyle/>
        <a:p>
          <a:endParaRPr kumimoji="1" lang="ja-JP" altLang="en-US"/>
        </a:p>
      </dgm:t>
    </dgm:pt>
    <dgm:pt modelId="{9B6ACD7F-458E-6F49-9612-E8EFE57BDA36}" type="sibTrans" cxnId="{CA31A0B1-1680-5848-B14A-5B3FFF75A46B}">
      <dgm:prSet/>
      <dgm:spPr/>
      <dgm:t>
        <a:bodyPr/>
        <a:lstStyle/>
        <a:p>
          <a:endParaRPr kumimoji="1" lang="ja-JP" altLang="en-US"/>
        </a:p>
      </dgm:t>
    </dgm:pt>
    <dgm:pt modelId="{F3CCA0D6-38E7-754F-9C67-61CB43D55500}">
      <dgm:prSet phldrT="[テキスト]"/>
      <dgm:spPr>
        <a:solidFill>
          <a:schemeClr val="accent5">
            <a:lumMod val="75000"/>
          </a:schemeClr>
        </a:solidFill>
      </dgm:spPr>
      <dgm:t>
        <a:bodyPr/>
        <a:lstStyle/>
        <a:p>
          <a:r>
            <a:rPr kumimoji="1" lang="ja-JP" altLang="en-US"/>
            <a:t>シーケンス単位の</a:t>
          </a:r>
          <a:br>
            <a:rPr kumimoji="1" lang="en-US" altLang="ja-JP" dirty="0"/>
          </a:br>
          <a:r>
            <a:rPr kumimoji="1" lang="ja-JP" altLang="en-US"/>
            <a:t>コードクローン検出</a:t>
          </a:r>
        </a:p>
      </dgm:t>
    </dgm:pt>
    <dgm:pt modelId="{EFB93818-40EF-104E-BD5A-C17158AD826C}" type="parTrans" cxnId="{A8E24A75-A3B9-6141-A793-337B612C0CB2}">
      <dgm:prSet/>
      <dgm:spPr/>
      <dgm:t>
        <a:bodyPr/>
        <a:lstStyle/>
        <a:p>
          <a:endParaRPr kumimoji="1" lang="ja-JP" altLang="en-US"/>
        </a:p>
      </dgm:t>
    </dgm:pt>
    <dgm:pt modelId="{4893553D-1ADB-8048-A306-2D22A701D78E}" type="sibTrans" cxnId="{A8E24A75-A3B9-6141-A793-337B612C0CB2}">
      <dgm:prSet/>
      <dgm:spPr/>
      <dgm:t>
        <a:bodyPr/>
        <a:lstStyle/>
        <a:p>
          <a:endParaRPr kumimoji="1" lang="ja-JP" altLang="en-US"/>
        </a:p>
      </dgm:t>
    </dgm:pt>
    <dgm:pt modelId="{D7B6610E-4B47-6346-82DE-12CB293951C5}">
      <dgm:prSet phldrT="[テキスト]"/>
      <dgm:spPr/>
      <dgm:t>
        <a:bodyPr/>
        <a:lstStyle/>
        <a:p>
          <a:r>
            <a:rPr kumimoji="1" lang="ja-JP" altLang="en-US"/>
            <a:t>ニアミスクローンのためのアルゴリズム</a:t>
          </a:r>
        </a:p>
      </dgm:t>
    </dgm:pt>
    <dgm:pt modelId="{7D2C54C9-8F37-2A47-8C26-BE2E7FD8E1F0}" type="parTrans" cxnId="{22BC6A39-EA71-6F44-883D-45EC309DFD3B}">
      <dgm:prSet/>
      <dgm:spPr/>
      <dgm:t>
        <a:bodyPr/>
        <a:lstStyle/>
        <a:p>
          <a:endParaRPr kumimoji="1" lang="ja-JP" altLang="en-US"/>
        </a:p>
      </dgm:t>
    </dgm:pt>
    <dgm:pt modelId="{5FBD5246-8D93-964A-9241-FAAD81C69E3D}" type="sibTrans" cxnId="{22BC6A39-EA71-6F44-883D-45EC309DFD3B}">
      <dgm:prSet/>
      <dgm:spPr/>
      <dgm:t>
        <a:bodyPr/>
        <a:lstStyle/>
        <a:p>
          <a:endParaRPr kumimoji="1" lang="ja-JP" altLang="en-US"/>
        </a:p>
      </dgm:t>
    </dgm:pt>
    <dgm:pt modelId="{DCA48F04-6F10-4248-A9CC-3AB644296B78}" type="pres">
      <dgm:prSet presAssocID="{5643394D-5BCB-D147-9E20-0B4915AD1A9C}" presName="Name0" presStyleCnt="0">
        <dgm:presLayoutVars>
          <dgm:dir/>
          <dgm:animLvl val="lvl"/>
          <dgm:resizeHandles val="exact"/>
        </dgm:presLayoutVars>
      </dgm:prSet>
      <dgm:spPr/>
    </dgm:pt>
    <dgm:pt modelId="{BF42D0BD-6B60-124B-8872-34A6D35C672D}" type="pres">
      <dgm:prSet presAssocID="{86958A23-6C59-8742-81DA-96399C380722}" presName="parTxOnly" presStyleLbl="node1" presStyleIdx="0" presStyleCnt="3" custLinFactNeighborX="-821" custLinFactNeighborY="-14754">
        <dgm:presLayoutVars>
          <dgm:chMax val="0"/>
          <dgm:chPref val="0"/>
          <dgm:bulletEnabled val="1"/>
        </dgm:presLayoutVars>
      </dgm:prSet>
      <dgm:spPr/>
    </dgm:pt>
    <dgm:pt modelId="{A0977D0F-D438-AE4E-8C48-C6BE8977B609}" type="pres">
      <dgm:prSet presAssocID="{9B6ACD7F-458E-6F49-9612-E8EFE57BDA36}" presName="parTxOnlySpace" presStyleCnt="0"/>
      <dgm:spPr/>
    </dgm:pt>
    <dgm:pt modelId="{95844E2F-BC88-D240-8DA3-5AB686FC4881}" type="pres">
      <dgm:prSet presAssocID="{F3CCA0D6-38E7-754F-9C67-61CB43D55500}" presName="parTxOnly" presStyleLbl="node1" presStyleIdx="1" presStyleCnt="3">
        <dgm:presLayoutVars>
          <dgm:chMax val="0"/>
          <dgm:chPref val="0"/>
          <dgm:bulletEnabled val="1"/>
        </dgm:presLayoutVars>
      </dgm:prSet>
      <dgm:spPr/>
    </dgm:pt>
    <dgm:pt modelId="{CF0EDA5C-E4A5-1645-8417-E2A1D75992EF}" type="pres">
      <dgm:prSet presAssocID="{4893553D-1ADB-8048-A306-2D22A701D78E}" presName="parTxOnlySpace" presStyleCnt="0"/>
      <dgm:spPr/>
    </dgm:pt>
    <dgm:pt modelId="{977CC802-49E3-7641-9E85-12F0526EB55B}" type="pres">
      <dgm:prSet presAssocID="{D7B6610E-4B47-6346-82DE-12CB293951C5}" presName="parTxOnly" presStyleLbl="node1" presStyleIdx="2" presStyleCnt="3">
        <dgm:presLayoutVars>
          <dgm:chMax val="0"/>
          <dgm:chPref val="0"/>
          <dgm:bulletEnabled val="1"/>
        </dgm:presLayoutVars>
      </dgm:prSet>
      <dgm:spPr/>
    </dgm:pt>
  </dgm:ptLst>
  <dgm:cxnLst>
    <dgm:cxn modelId="{2292AD25-80F5-6148-9E70-11F399258FE6}" type="presOf" srcId="{5643394D-5BCB-D147-9E20-0B4915AD1A9C}" destId="{DCA48F04-6F10-4248-A9CC-3AB644296B78}" srcOrd="0" destOrd="0" presId="urn:microsoft.com/office/officeart/2005/8/layout/chevron1"/>
    <dgm:cxn modelId="{22BC6A39-EA71-6F44-883D-45EC309DFD3B}" srcId="{5643394D-5BCB-D147-9E20-0B4915AD1A9C}" destId="{D7B6610E-4B47-6346-82DE-12CB293951C5}" srcOrd="2" destOrd="0" parTransId="{7D2C54C9-8F37-2A47-8C26-BE2E7FD8E1F0}" sibTransId="{5FBD5246-8D93-964A-9241-FAAD81C69E3D}"/>
    <dgm:cxn modelId="{AD389973-9820-6742-AC2D-24BDB0D1FB86}" type="presOf" srcId="{86958A23-6C59-8742-81DA-96399C380722}" destId="{BF42D0BD-6B60-124B-8872-34A6D35C672D}" srcOrd="0" destOrd="0" presId="urn:microsoft.com/office/officeart/2005/8/layout/chevron1"/>
    <dgm:cxn modelId="{A8E24A75-A3B9-6141-A793-337B612C0CB2}" srcId="{5643394D-5BCB-D147-9E20-0B4915AD1A9C}" destId="{F3CCA0D6-38E7-754F-9C67-61CB43D55500}" srcOrd="1" destOrd="0" parTransId="{EFB93818-40EF-104E-BD5A-C17158AD826C}" sibTransId="{4893553D-1ADB-8048-A306-2D22A701D78E}"/>
    <dgm:cxn modelId="{CA31A0B1-1680-5848-B14A-5B3FFF75A46B}" srcId="{5643394D-5BCB-D147-9E20-0B4915AD1A9C}" destId="{86958A23-6C59-8742-81DA-96399C380722}" srcOrd="0" destOrd="0" parTransId="{C2145EC3-C7AC-9749-A07E-3EFFC294B2F1}" sibTransId="{9B6ACD7F-458E-6F49-9612-E8EFE57BDA36}"/>
    <dgm:cxn modelId="{3291E7C5-63FE-B94B-A52C-4EFE6822C8E5}" type="presOf" srcId="{D7B6610E-4B47-6346-82DE-12CB293951C5}" destId="{977CC802-49E3-7641-9E85-12F0526EB55B}" srcOrd="0" destOrd="0" presId="urn:microsoft.com/office/officeart/2005/8/layout/chevron1"/>
    <dgm:cxn modelId="{802F07D1-4B56-8744-A854-0A5FFCCCD5EF}" type="presOf" srcId="{F3CCA0D6-38E7-754F-9C67-61CB43D55500}" destId="{95844E2F-BC88-D240-8DA3-5AB686FC4881}" srcOrd="0" destOrd="0" presId="urn:microsoft.com/office/officeart/2005/8/layout/chevron1"/>
    <dgm:cxn modelId="{76DDCB7D-60E6-C24F-964D-F0CAEC540CBE}" type="presParOf" srcId="{DCA48F04-6F10-4248-A9CC-3AB644296B78}" destId="{BF42D0BD-6B60-124B-8872-34A6D35C672D}" srcOrd="0" destOrd="0" presId="urn:microsoft.com/office/officeart/2005/8/layout/chevron1"/>
    <dgm:cxn modelId="{908D374C-9A8E-4C46-A4A5-0FC30A7E252B}" type="presParOf" srcId="{DCA48F04-6F10-4248-A9CC-3AB644296B78}" destId="{A0977D0F-D438-AE4E-8C48-C6BE8977B609}" srcOrd="1" destOrd="0" presId="urn:microsoft.com/office/officeart/2005/8/layout/chevron1"/>
    <dgm:cxn modelId="{4CF6C48F-9E92-0B48-BE39-DABC9727FEA2}" type="presParOf" srcId="{DCA48F04-6F10-4248-A9CC-3AB644296B78}" destId="{95844E2F-BC88-D240-8DA3-5AB686FC4881}" srcOrd="2" destOrd="0" presId="urn:microsoft.com/office/officeart/2005/8/layout/chevron1"/>
    <dgm:cxn modelId="{ABE57E2F-8E7B-144F-8295-20EA32387147}" type="presParOf" srcId="{DCA48F04-6F10-4248-A9CC-3AB644296B78}" destId="{CF0EDA5C-E4A5-1645-8417-E2A1D75992EF}" srcOrd="3" destOrd="0" presId="urn:microsoft.com/office/officeart/2005/8/layout/chevron1"/>
    <dgm:cxn modelId="{18F4BBEA-EFA4-F34B-8D29-5B385E66AA17}" type="presParOf" srcId="{DCA48F04-6F10-4248-A9CC-3AB644296B78}" destId="{977CC802-49E3-7641-9E85-12F0526EB55B}"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643394D-5BCB-D147-9E20-0B4915AD1A9C}" type="doc">
      <dgm:prSet loTypeId="urn:microsoft.com/office/officeart/2005/8/layout/chevron1" loCatId="" qsTypeId="urn:microsoft.com/office/officeart/2005/8/quickstyle/simple1" qsCatId="simple" csTypeId="urn:microsoft.com/office/officeart/2005/8/colors/accent1_2" csCatId="accent1" phldr="1"/>
      <dgm:spPr/>
    </dgm:pt>
    <dgm:pt modelId="{86958A23-6C59-8742-81DA-96399C380722}">
      <dgm:prSet phldrT="[テキスト]"/>
      <dgm:spPr>
        <a:solidFill>
          <a:schemeClr val="accent1"/>
        </a:solidFill>
      </dgm:spPr>
      <dgm:t>
        <a:bodyPr/>
        <a:lstStyle/>
        <a:p>
          <a:r>
            <a:rPr kumimoji="1" lang="ja-JP" altLang="en-US"/>
            <a:t>文単位の</a:t>
          </a:r>
          <a:br>
            <a:rPr kumimoji="1" lang="en-US" altLang="ja-JP" dirty="0"/>
          </a:br>
          <a:r>
            <a:rPr kumimoji="1" lang="ja-JP" altLang="en-US"/>
            <a:t>コードクローン検出</a:t>
          </a:r>
        </a:p>
      </dgm:t>
    </dgm:pt>
    <dgm:pt modelId="{C2145EC3-C7AC-9749-A07E-3EFFC294B2F1}" type="parTrans" cxnId="{CA31A0B1-1680-5848-B14A-5B3FFF75A46B}">
      <dgm:prSet/>
      <dgm:spPr/>
      <dgm:t>
        <a:bodyPr/>
        <a:lstStyle/>
        <a:p>
          <a:endParaRPr kumimoji="1" lang="ja-JP" altLang="en-US"/>
        </a:p>
      </dgm:t>
    </dgm:pt>
    <dgm:pt modelId="{9B6ACD7F-458E-6F49-9612-E8EFE57BDA36}" type="sibTrans" cxnId="{CA31A0B1-1680-5848-B14A-5B3FFF75A46B}">
      <dgm:prSet/>
      <dgm:spPr/>
      <dgm:t>
        <a:bodyPr/>
        <a:lstStyle/>
        <a:p>
          <a:endParaRPr kumimoji="1" lang="ja-JP" altLang="en-US"/>
        </a:p>
      </dgm:t>
    </dgm:pt>
    <dgm:pt modelId="{F3CCA0D6-38E7-754F-9C67-61CB43D55500}">
      <dgm:prSet phldrT="[テキスト]"/>
      <dgm:spPr>
        <a:solidFill>
          <a:schemeClr val="accent5">
            <a:lumMod val="75000"/>
          </a:schemeClr>
        </a:solidFill>
      </dgm:spPr>
      <dgm:t>
        <a:bodyPr/>
        <a:lstStyle/>
        <a:p>
          <a:r>
            <a:rPr kumimoji="1" lang="ja-JP" altLang="en-US"/>
            <a:t>シーケンス単位の</a:t>
          </a:r>
          <a:br>
            <a:rPr kumimoji="1" lang="en-US" altLang="ja-JP" dirty="0"/>
          </a:br>
          <a:r>
            <a:rPr kumimoji="1" lang="ja-JP" altLang="en-US"/>
            <a:t>コードクローン検出</a:t>
          </a:r>
        </a:p>
      </dgm:t>
    </dgm:pt>
    <dgm:pt modelId="{EFB93818-40EF-104E-BD5A-C17158AD826C}" type="parTrans" cxnId="{A8E24A75-A3B9-6141-A793-337B612C0CB2}">
      <dgm:prSet/>
      <dgm:spPr/>
      <dgm:t>
        <a:bodyPr/>
        <a:lstStyle/>
        <a:p>
          <a:endParaRPr kumimoji="1" lang="ja-JP" altLang="en-US"/>
        </a:p>
      </dgm:t>
    </dgm:pt>
    <dgm:pt modelId="{4893553D-1ADB-8048-A306-2D22A701D78E}" type="sibTrans" cxnId="{A8E24A75-A3B9-6141-A793-337B612C0CB2}">
      <dgm:prSet/>
      <dgm:spPr/>
      <dgm:t>
        <a:bodyPr/>
        <a:lstStyle/>
        <a:p>
          <a:endParaRPr kumimoji="1" lang="ja-JP" altLang="en-US"/>
        </a:p>
      </dgm:t>
    </dgm:pt>
    <dgm:pt modelId="{D7B6610E-4B47-6346-82DE-12CB293951C5}">
      <dgm:prSet phldrT="[テキスト]"/>
      <dgm:spPr/>
      <dgm:t>
        <a:bodyPr/>
        <a:lstStyle/>
        <a:p>
          <a:r>
            <a:rPr kumimoji="1" lang="ja-JP" altLang="en-US"/>
            <a:t>ニアミスクローンのためのアルゴリズム</a:t>
          </a:r>
        </a:p>
      </dgm:t>
    </dgm:pt>
    <dgm:pt modelId="{7D2C54C9-8F37-2A47-8C26-BE2E7FD8E1F0}" type="parTrans" cxnId="{22BC6A39-EA71-6F44-883D-45EC309DFD3B}">
      <dgm:prSet/>
      <dgm:spPr/>
      <dgm:t>
        <a:bodyPr/>
        <a:lstStyle/>
        <a:p>
          <a:endParaRPr kumimoji="1" lang="ja-JP" altLang="en-US"/>
        </a:p>
      </dgm:t>
    </dgm:pt>
    <dgm:pt modelId="{5FBD5246-8D93-964A-9241-FAAD81C69E3D}" type="sibTrans" cxnId="{22BC6A39-EA71-6F44-883D-45EC309DFD3B}">
      <dgm:prSet/>
      <dgm:spPr/>
      <dgm:t>
        <a:bodyPr/>
        <a:lstStyle/>
        <a:p>
          <a:endParaRPr kumimoji="1" lang="ja-JP" altLang="en-US"/>
        </a:p>
      </dgm:t>
    </dgm:pt>
    <dgm:pt modelId="{DCA48F04-6F10-4248-A9CC-3AB644296B78}" type="pres">
      <dgm:prSet presAssocID="{5643394D-5BCB-D147-9E20-0B4915AD1A9C}" presName="Name0" presStyleCnt="0">
        <dgm:presLayoutVars>
          <dgm:dir/>
          <dgm:animLvl val="lvl"/>
          <dgm:resizeHandles val="exact"/>
        </dgm:presLayoutVars>
      </dgm:prSet>
      <dgm:spPr/>
    </dgm:pt>
    <dgm:pt modelId="{BF42D0BD-6B60-124B-8872-34A6D35C672D}" type="pres">
      <dgm:prSet presAssocID="{86958A23-6C59-8742-81DA-96399C380722}" presName="parTxOnly" presStyleLbl="node1" presStyleIdx="0" presStyleCnt="3" custLinFactNeighborX="-821" custLinFactNeighborY="-14754">
        <dgm:presLayoutVars>
          <dgm:chMax val="0"/>
          <dgm:chPref val="0"/>
          <dgm:bulletEnabled val="1"/>
        </dgm:presLayoutVars>
      </dgm:prSet>
      <dgm:spPr/>
    </dgm:pt>
    <dgm:pt modelId="{A0977D0F-D438-AE4E-8C48-C6BE8977B609}" type="pres">
      <dgm:prSet presAssocID="{9B6ACD7F-458E-6F49-9612-E8EFE57BDA36}" presName="parTxOnlySpace" presStyleCnt="0"/>
      <dgm:spPr/>
    </dgm:pt>
    <dgm:pt modelId="{95844E2F-BC88-D240-8DA3-5AB686FC4881}" type="pres">
      <dgm:prSet presAssocID="{F3CCA0D6-38E7-754F-9C67-61CB43D55500}" presName="parTxOnly" presStyleLbl="node1" presStyleIdx="1" presStyleCnt="3">
        <dgm:presLayoutVars>
          <dgm:chMax val="0"/>
          <dgm:chPref val="0"/>
          <dgm:bulletEnabled val="1"/>
        </dgm:presLayoutVars>
      </dgm:prSet>
      <dgm:spPr/>
    </dgm:pt>
    <dgm:pt modelId="{CF0EDA5C-E4A5-1645-8417-E2A1D75992EF}" type="pres">
      <dgm:prSet presAssocID="{4893553D-1ADB-8048-A306-2D22A701D78E}" presName="parTxOnlySpace" presStyleCnt="0"/>
      <dgm:spPr/>
    </dgm:pt>
    <dgm:pt modelId="{977CC802-49E3-7641-9E85-12F0526EB55B}" type="pres">
      <dgm:prSet presAssocID="{D7B6610E-4B47-6346-82DE-12CB293951C5}" presName="parTxOnly" presStyleLbl="node1" presStyleIdx="2" presStyleCnt="3">
        <dgm:presLayoutVars>
          <dgm:chMax val="0"/>
          <dgm:chPref val="0"/>
          <dgm:bulletEnabled val="1"/>
        </dgm:presLayoutVars>
      </dgm:prSet>
      <dgm:spPr/>
    </dgm:pt>
  </dgm:ptLst>
  <dgm:cxnLst>
    <dgm:cxn modelId="{2292AD25-80F5-6148-9E70-11F399258FE6}" type="presOf" srcId="{5643394D-5BCB-D147-9E20-0B4915AD1A9C}" destId="{DCA48F04-6F10-4248-A9CC-3AB644296B78}" srcOrd="0" destOrd="0" presId="urn:microsoft.com/office/officeart/2005/8/layout/chevron1"/>
    <dgm:cxn modelId="{22BC6A39-EA71-6F44-883D-45EC309DFD3B}" srcId="{5643394D-5BCB-D147-9E20-0B4915AD1A9C}" destId="{D7B6610E-4B47-6346-82DE-12CB293951C5}" srcOrd="2" destOrd="0" parTransId="{7D2C54C9-8F37-2A47-8C26-BE2E7FD8E1F0}" sibTransId="{5FBD5246-8D93-964A-9241-FAAD81C69E3D}"/>
    <dgm:cxn modelId="{AD389973-9820-6742-AC2D-24BDB0D1FB86}" type="presOf" srcId="{86958A23-6C59-8742-81DA-96399C380722}" destId="{BF42D0BD-6B60-124B-8872-34A6D35C672D}" srcOrd="0" destOrd="0" presId="urn:microsoft.com/office/officeart/2005/8/layout/chevron1"/>
    <dgm:cxn modelId="{A8E24A75-A3B9-6141-A793-337B612C0CB2}" srcId="{5643394D-5BCB-D147-9E20-0B4915AD1A9C}" destId="{F3CCA0D6-38E7-754F-9C67-61CB43D55500}" srcOrd="1" destOrd="0" parTransId="{EFB93818-40EF-104E-BD5A-C17158AD826C}" sibTransId="{4893553D-1ADB-8048-A306-2D22A701D78E}"/>
    <dgm:cxn modelId="{CA31A0B1-1680-5848-B14A-5B3FFF75A46B}" srcId="{5643394D-5BCB-D147-9E20-0B4915AD1A9C}" destId="{86958A23-6C59-8742-81DA-96399C380722}" srcOrd="0" destOrd="0" parTransId="{C2145EC3-C7AC-9749-A07E-3EFFC294B2F1}" sibTransId="{9B6ACD7F-458E-6F49-9612-E8EFE57BDA36}"/>
    <dgm:cxn modelId="{3291E7C5-63FE-B94B-A52C-4EFE6822C8E5}" type="presOf" srcId="{D7B6610E-4B47-6346-82DE-12CB293951C5}" destId="{977CC802-49E3-7641-9E85-12F0526EB55B}" srcOrd="0" destOrd="0" presId="urn:microsoft.com/office/officeart/2005/8/layout/chevron1"/>
    <dgm:cxn modelId="{802F07D1-4B56-8744-A854-0A5FFCCCD5EF}" type="presOf" srcId="{F3CCA0D6-38E7-754F-9C67-61CB43D55500}" destId="{95844E2F-BC88-D240-8DA3-5AB686FC4881}" srcOrd="0" destOrd="0" presId="urn:microsoft.com/office/officeart/2005/8/layout/chevron1"/>
    <dgm:cxn modelId="{76DDCB7D-60E6-C24F-964D-F0CAEC540CBE}" type="presParOf" srcId="{DCA48F04-6F10-4248-A9CC-3AB644296B78}" destId="{BF42D0BD-6B60-124B-8872-34A6D35C672D}" srcOrd="0" destOrd="0" presId="urn:microsoft.com/office/officeart/2005/8/layout/chevron1"/>
    <dgm:cxn modelId="{908D374C-9A8E-4C46-A4A5-0FC30A7E252B}" type="presParOf" srcId="{DCA48F04-6F10-4248-A9CC-3AB644296B78}" destId="{A0977D0F-D438-AE4E-8C48-C6BE8977B609}" srcOrd="1" destOrd="0" presId="urn:microsoft.com/office/officeart/2005/8/layout/chevron1"/>
    <dgm:cxn modelId="{4CF6C48F-9E92-0B48-BE39-DABC9727FEA2}" type="presParOf" srcId="{DCA48F04-6F10-4248-A9CC-3AB644296B78}" destId="{95844E2F-BC88-D240-8DA3-5AB686FC4881}" srcOrd="2" destOrd="0" presId="urn:microsoft.com/office/officeart/2005/8/layout/chevron1"/>
    <dgm:cxn modelId="{ABE57E2F-8E7B-144F-8295-20EA32387147}" type="presParOf" srcId="{DCA48F04-6F10-4248-A9CC-3AB644296B78}" destId="{CF0EDA5C-E4A5-1645-8417-E2A1D75992EF}" srcOrd="3" destOrd="0" presId="urn:microsoft.com/office/officeart/2005/8/layout/chevron1"/>
    <dgm:cxn modelId="{18F4BBEA-EFA4-F34B-8D29-5B385E66AA17}" type="presParOf" srcId="{DCA48F04-6F10-4248-A9CC-3AB644296B78}" destId="{977CC802-49E3-7641-9E85-12F0526EB55B}"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E2016A3-B6EF-3940-8DCB-BBD9745EA1C2}" type="doc">
      <dgm:prSet loTypeId="urn:microsoft.com/office/officeart/2005/8/layout/process1" loCatId="" qsTypeId="urn:microsoft.com/office/officeart/2005/8/quickstyle/simple1" qsCatId="simple" csTypeId="urn:microsoft.com/office/officeart/2005/8/colors/accent1_2" csCatId="accent1" phldr="1"/>
      <dgm:spPr/>
    </dgm:pt>
    <dgm:pt modelId="{33F460DE-BDA8-5841-9274-46054ABCE0FB}">
      <dgm:prSet phldrT="[テキスト]"/>
      <dgm:spPr/>
      <dgm:t>
        <a:bodyPr/>
        <a:lstStyle/>
        <a:p>
          <a:br>
            <a:rPr kumimoji="1" lang="en-US" altLang="ja-JP" dirty="0"/>
          </a:br>
          <a:r>
            <a:rPr kumimoji="1" lang="ja-JP" altLang="en-US"/>
            <a:t>文単位のコード</a:t>
          </a:r>
          <a:br>
            <a:rPr kumimoji="1" lang="en-US" altLang="ja-JP" dirty="0"/>
          </a:br>
          <a:r>
            <a:rPr kumimoji="1" lang="ja-JP" altLang="en-US"/>
            <a:t>クローン検出</a:t>
          </a:r>
        </a:p>
      </dgm:t>
    </dgm:pt>
    <dgm:pt modelId="{E89B419F-4D0E-B445-B290-B449B9B19CC2}" type="parTrans" cxnId="{788669EF-14C0-814F-8AA6-858A8993C0E6}">
      <dgm:prSet/>
      <dgm:spPr/>
      <dgm:t>
        <a:bodyPr/>
        <a:lstStyle/>
        <a:p>
          <a:endParaRPr kumimoji="1" lang="ja-JP" altLang="en-US"/>
        </a:p>
      </dgm:t>
    </dgm:pt>
    <dgm:pt modelId="{194FC6A5-FA05-9641-8374-0E0336086E8B}" type="sibTrans" cxnId="{788669EF-14C0-814F-8AA6-858A8993C0E6}">
      <dgm:prSet/>
      <dgm:spPr/>
      <dgm:t>
        <a:bodyPr/>
        <a:lstStyle/>
        <a:p>
          <a:endParaRPr kumimoji="1" lang="ja-JP" altLang="en-US"/>
        </a:p>
      </dgm:t>
    </dgm:pt>
    <dgm:pt modelId="{5961F0DE-E4B3-FF49-AD4B-9BD4DEB2D559}">
      <dgm:prSet phldrT="[テキスト]"/>
      <dgm:spPr/>
      <dgm:t>
        <a:bodyPr/>
        <a:lstStyle/>
        <a:p>
          <a:br>
            <a:rPr kumimoji="1" lang="en-US" altLang="ja-JP" dirty="0"/>
          </a:br>
          <a:r>
            <a:rPr kumimoji="1" lang="ja-JP" altLang="en-US"/>
            <a:t>入れ子になった</a:t>
          </a:r>
          <a:br>
            <a:rPr kumimoji="1" lang="en-US" altLang="ja-JP" dirty="0"/>
          </a:br>
          <a:r>
            <a:rPr kumimoji="1" lang="ja-JP" altLang="en-US"/>
            <a:t>クローンセットの</a:t>
          </a:r>
          <a:br>
            <a:rPr kumimoji="1" lang="en-US" altLang="ja-JP" dirty="0"/>
          </a:br>
          <a:r>
            <a:rPr kumimoji="1" lang="ja-JP" altLang="en-US"/>
            <a:t>解決</a:t>
          </a:r>
        </a:p>
      </dgm:t>
    </dgm:pt>
    <dgm:pt modelId="{9035E0D3-9BC1-D04E-AF5E-2F9C208DD17F}" type="parTrans" cxnId="{E43203F1-8AF0-3B4E-A5A9-EE5D7AEDCA81}">
      <dgm:prSet/>
      <dgm:spPr/>
      <dgm:t>
        <a:bodyPr/>
        <a:lstStyle/>
        <a:p>
          <a:endParaRPr kumimoji="1" lang="ja-JP" altLang="en-US"/>
        </a:p>
      </dgm:t>
    </dgm:pt>
    <dgm:pt modelId="{FEA438A2-46E1-4747-A68F-FC2866F93BAD}" type="sibTrans" cxnId="{E43203F1-8AF0-3B4E-A5A9-EE5D7AEDCA81}">
      <dgm:prSet/>
      <dgm:spPr/>
      <dgm:t>
        <a:bodyPr/>
        <a:lstStyle/>
        <a:p>
          <a:endParaRPr kumimoji="1" lang="ja-JP" altLang="en-US"/>
        </a:p>
      </dgm:t>
    </dgm:pt>
    <dgm:pt modelId="{3DA49B07-864B-3345-945E-9A55F10DDA47}">
      <dgm:prSet phldrT="[テキスト]"/>
      <dgm:spPr/>
      <dgm:t>
        <a:bodyPr/>
        <a:lstStyle/>
        <a:p>
          <a:r>
            <a:rPr kumimoji="1" lang="ja-JP" altLang="en-US"/>
            <a:t>構文解析</a:t>
          </a:r>
        </a:p>
      </dgm:t>
    </dgm:pt>
    <dgm:pt modelId="{771EC84B-0301-1D44-B571-8A140449AAAD}" type="parTrans" cxnId="{2DFA48AA-53C2-EC44-865B-C1CB98592B92}">
      <dgm:prSet/>
      <dgm:spPr/>
      <dgm:t>
        <a:bodyPr/>
        <a:lstStyle/>
        <a:p>
          <a:endParaRPr kumimoji="1" lang="ja-JP" altLang="en-US"/>
        </a:p>
      </dgm:t>
    </dgm:pt>
    <dgm:pt modelId="{6E80D989-3FFF-AD48-ACE2-A2D5E7505FB1}" type="sibTrans" cxnId="{2DFA48AA-53C2-EC44-865B-C1CB98592B92}">
      <dgm:prSet/>
      <dgm:spPr/>
      <dgm:t>
        <a:bodyPr/>
        <a:lstStyle/>
        <a:p>
          <a:endParaRPr kumimoji="1" lang="ja-JP" altLang="en-US"/>
        </a:p>
      </dgm:t>
    </dgm:pt>
    <dgm:pt modelId="{F2FB2D07-BA80-9B40-8F92-9644ADA10B8B}">
      <dgm:prSet phldrT="[テキスト]"/>
      <dgm:spPr/>
      <dgm:t>
        <a:bodyPr/>
        <a:lstStyle/>
        <a:p>
          <a:br>
            <a:rPr kumimoji="1" lang="en-US" altLang="ja-JP" dirty="0"/>
          </a:br>
          <a:r>
            <a:rPr kumimoji="1" lang="ja-JP" altLang="en-US"/>
            <a:t>シーケンス単位の</a:t>
          </a:r>
          <a:br>
            <a:rPr kumimoji="1" lang="en-US" altLang="ja-JP" dirty="0"/>
          </a:br>
          <a:r>
            <a:rPr kumimoji="1" lang="ja-JP" altLang="en-US"/>
            <a:t>コードクローン</a:t>
          </a:r>
          <a:br>
            <a:rPr kumimoji="1" lang="en-US" altLang="ja-JP" dirty="0"/>
          </a:br>
          <a:r>
            <a:rPr kumimoji="1" lang="ja-JP" altLang="en-US"/>
            <a:t>検出</a:t>
          </a:r>
        </a:p>
      </dgm:t>
    </dgm:pt>
    <dgm:pt modelId="{4581261C-BB38-9B41-9DF2-BB3E0A3E029E}" type="parTrans" cxnId="{F1B2C185-F621-9243-AE4B-CCE6AB48F474}">
      <dgm:prSet/>
      <dgm:spPr/>
    </dgm:pt>
    <dgm:pt modelId="{AE984401-B610-3144-8651-BF311F2BB500}" type="sibTrans" cxnId="{F1B2C185-F621-9243-AE4B-CCE6AB48F474}">
      <dgm:prSet/>
      <dgm:spPr/>
      <dgm:t>
        <a:bodyPr/>
        <a:lstStyle/>
        <a:p>
          <a:endParaRPr kumimoji="1" lang="ja-JP" altLang="en-US"/>
        </a:p>
      </dgm:t>
    </dgm:pt>
    <dgm:pt modelId="{ED8337B9-D3D4-3F41-819D-5AD985523300}" type="pres">
      <dgm:prSet presAssocID="{AE2016A3-B6EF-3940-8DCB-BBD9745EA1C2}" presName="Name0" presStyleCnt="0">
        <dgm:presLayoutVars>
          <dgm:dir/>
          <dgm:resizeHandles val="exact"/>
        </dgm:presLayoutVars>
      </dgm:prSet>
      <dgm:spPr/>
    </dgm:pt>
    <dgm:pt modelId="{57B23D0B-43AF-C64F-B4EE-0F028690E913}" type="pres">
      <dgm:prSet presAssocID="{3DA49B07-864B-3345-945E-9A55F10DDA47}" presName="node" presStyleLbl="node1" presStyleIdx="0" presStyleCnt="4">
        <dgm:presLayoutVars>
          <dgm:bulletEnabled val="1"/>
        </dgm:presLayoutVars>
      </dgm:prSet>
      <dgm:spPr/>
    </dgm:pt>
    <dgm:pt modelId="{4DFB0AF3-23B3-FD4A-AD73-6FFDD7E70ABC}" type="pres">
      <dgm:prSet presAssocID="{6E80D989-3FFF-AD48-ACE2-A2D5E7505FB1}" presName="sibTrans" presStyleLbl="sibTrans2D1" presStyleIdx="0" presStyleCnt="3"/>
      <dgm:spPr/>
    </dgm:pt>
    <dgm:pt modelId="{A432D971-DA2F-6144-99C9-5B02E99B7BFA}" type="pres">
      <dgm:prSet presAssocID="{6E80D989-3FFF-AD48-ACE2-A2D5E7505FB1}" presName="connectorText" presStyleLbl="sibTrans2D1" presStyleIdx="0" presStyleCnt="3"/>
      <dgm:spPr/>
    </dgm:pt>
    <dgm:pt modelId="{3DFD3CFC-29FD-8447-A847-84649FED82D1}" type="pres">
      <dgm:prSet presAssocID="{33F460DE-BDA8-5841-9274-46054ABCE0FB}" presName="node" presStyleLbl="node1" presStyleIdx="1" presStyleCnt="4">
        <dgm:presLayoutVars>
          <dgm:bulletEnabled val="1"/>
        </dgm:presLayoutVars>
      </dgm:prSet>
      <dgm:spPr/>
    </dgm:pt>
    <dgm:pt modelId="{7BF88396-3933-E344-8F9B-A646F467DDCD}" type="pres">
      <dgm:prSet presAssocID="{194FC6A5-FA05-9641-8374-0E0336086E8B}" presName="sibTrans" presStyleLbl="sibTrans2D1" presStyleIdx="1" presStyleCnt="3"/>
      <dgm:spPr/>
    </dgm:pt>
    <dgm:pt modelId="{225AFF05-DD2A-0B4F-8686-611C4D1CE627}" type="pres">
      <dgm:prSet presAssocID="{194FC6A5-FA05-9641-8374-0E0336086E8B}" presName="connectorText" presStyleLbl="sibTrans2D1" presStyleIdx="1" presStyleCnt="3"/>
      <dgm:spPr/>
    </dgm:pt>
    <dgm:pt modelId="{7EAE36D6-DE6B-314C-B54C-E25537E67FB6}" type="pres">
      <dgm:prSet presAssocID="{F2FB2D07-BA80-9B40-8F92-9644ADA10B8B}" presName="node" presStyleLbl="node1" presStyleIdx="2" presStyleCnt="4">
        <dgm:presLayoutVars>
          <dgm:bulletEnabled val="1"/>
        </dgm:presLayoutVars>
      </dgm:prSet>
      <dgm:spPr/>
    </dgm:pt>
    <dgm:pt modelId="{43B677AF-314F-7E44-9346-CC16C6F5269D}" type="pres">
      <dgm:prSet presAssocID="{AE984401-B610-3144-8651-BF311F2BB500}" presName="sibTrans" presStyleLbl="sibTrans2D1" presStyleIdx="2" presStyleCnt="3"/>
      <dgm:spPr/>
    </dgm:pt>
    <dgm:pt modelId="{FA52F1F5-82A3-5943-855E-12D40E001219}" type="pres">
      <dgm:prSet presAssocID="{AE984401-B610-3144-8651-BF311F2BB500}" presName="connectorText" presStyleLbl="sibTrans2D1" presStyleIdx="2" presStyleCnt="3"/>
      <dgm:spPr/>
    </dgm:pt>
    <dgm:pt modelId="{F868632B-AF88-6E4A-A43B-6D7C1D7D9983}" type="pres">
      <dgm:prSet presAssocID="{5961F0DE-E4B3-FF49-AD4B-9BD4DEB2D559}" presName="node" presStyleLbl="node1" presStyleIdx="3" presStyleCnt="4">
        <dgm:presLayoutVars>
          <dgm:bulletEnabled val="1"/>
        </dgm:presLayoutVars>
      </dgm:prSet>
      <dgm:spPr/>
    </dgm:pt>
  </dgm:ptLst>
  <dgm:cxnLst>
    <dgm:cxn modelId="{43B1DC00-52D8-0B40-A3F2-C1A50459DED2}" type="presOf" srcId="{F2FB2D07-BA80-9B40-8F92-9644ADA10B8B}" destId="{7EAE36D6-DE6B-314C-B54C-E25537E67FB6}" srcOrd="0" destOrd="0" presId="urn:microsoft.com/office/officeart/2005/8/layout/process1"/>
    <dgm:cxn modelId="{EA9FED16-4480-1842-AAB8-309D60D37EBD}" type="presOf" srcId="{AE984401-B610-3144-8651-BF311F2BB500}" destId="{43B677AF-314F-7E44-9346-CC16C6F5269D}" srcOrd="0" destOrd="0" presId="urn:microsoft.com/office/officeart/2005/8/layout/process1"/>
    <dgm:cxn modelId="{7FE3AC3E-641E-DE40-B20C-8DD7760199C1}" type="presOf" srcId="{194FC6A5-FA05-9641-8374-0E0336086E8B}" destId="{7BF88396-3933-E344-8F9B-A646F467DDCD}" srcOrd="0" destOrd="0" presId="urn:microsoft.com/office/officeart/2005/8/layout/process1"/>
    <dgm:cxn modelId="{2AE2D04D-ED5D-7F4D-BB06-E557AF654315}" type="presOf" srcId="{AE2016A3-B6EF-3940-8DCB-BBD9745EA1C2}" destId="{ED8337B9-D3D4-3F41-819D-5AD985523300}" srcOrd="0" destOrd="0" presId="urn:microsoft.com/office/officeart/2005/8/layout/process1"/>
    <dgm:cxn modelId="{61A6F367-9807-1943-B9A7-0EFCEE926E8D}" type="presOf" srcId="{6E80D989-3FFF-AD48-ACE2-A2D5E7505FB1}" destId="{4DFB0AF3-23B3-FD4A-AD73-6FFDD7E70ABC}" srcOrd="0" destOrd="0" presId="urn:microsoft.com/office/officeart/2005/8/layout/process1"/>
    <dgm:cxn modelId="{E1221A72-E9B3-094F-B252-8E8FC90031D1}" type="presOf" srcId="{6E80D989-3FFF-AD48-ACE2-A2D5E7505FB1}" destId="{A432D971-DA2F-6144-99C9-5B02E99B7BFA}" srcOrd="1" destOrd="0" presId="urn:microsoft.com/office/officeart/2005/8/layout/process1"/>
    <dgm:cxn modelId="{F1B2C185-F621-9243-AE4B-CCE6AB48F474}" srcId="{AE2016A3-B6EF-3940-8DCB-BBD9745EA1C2}" destId="{F2FB2D07-BA80-9B40-8F92-9644ADA10B8B}" srcOrd="2" destOrd="0" parTransId="{4581261C-BB38-9B41-9DF2-BB3E0A3E029E}" sibTransId="{AE984401-B610-3144-8651-BF311F2BB500}"/>
    <dgm:cxn modelId="{B1D9FA96-3DE9-A140-805B-EFF8C6496E4C}" type="presOf" srcId="{AE984401-B610-3144-8651-BF311F2BB500}" destId="{FA52F1F5-82A3-5943-855E-12D40E001219}" srcOrd="1" destOrd="0" presId="urn:microsoft.com/office/officeart/2005/8/layout/process1"/>
    <dgm:cxn modelId="{57CBB59A-2EC6-7B46-B9C1-95B4502C24D3}" type="presOf" srcId="{5961F0DE-E4B3-FF49-AD4B-9BD4DEB2D559}" destId="{F868632B-AF88-6E4A-A43B-6D7C1D7D9983}" srcOrd="0" destOrd="0" presId="urn:microsoft.com/office/officeart/2005/8/layout/process1"/>
    <dgm:cxn modelId="{741E97A5-5099-2347-B82B-9069620E3E0B}" type="presOf" srcId="{3DA49B07-864B-3345-945E-9A55F10DDA47}" destId="{57B23D0B-43AF-C64F-B4EE-0F028690E913}" srcOrd="0" destOrd="0" presId="urn:microsoft.com/office/officeart/2005/8/layout/process1"/>
    <dgm:cxn modelId="{D69519A6-D837-5E49-A66E-F7894692AC62}" type="presOf" srcId="{33F460DE-BDA8-5841-9274-46054ABCE0FB}" destId="{3DFD3CFC-29FD-8447-A847-84649FED82D1}" srcOrd="0" destOrd="0" presId="urn:microsoft.com/office/officeart/2005/8/layout/process1"/>
    <dgm:cxn modelId="{E5CD07AA-A23A-A24F-84DC-7EE6996B08B3}" type="presOf" srcId="{194FC6A5-FA05-9641-8374-0E0336086E8B}" destId="{225AFF05-DD2A-0B4F-8686-611C4D1CE627}" srcOrd="1" destOrd="0" presId="urn:microsoft.com/office/officeart/2005/8/layout/process1"/>
    <dgm:cxn modelId="{2DFA48AA-53C2-EC44-865B-C1CB98592B92}" srcId="{AE2016A3-B6EF-3940-8DCB-BBD9745EA1C2}" destId="{3DA49B07-864B-3345-945E-9A55F10DDA47}" srcOrd="0" destOrd="0" parTransId="{771EC84B-0301-1D44-B571-8A140449AAAD}" sibTransId="{6E80D989-3FFF-AD48-ACE2-A2D5E7505FB1}"/>
    <dgm:cxn modelId="{788669EF-14C0-814F-8AA6-858A8993C0E6}" srcId="{AE2016A3-B6EF-3940-8DCB-BBD9745EA1C2}" destId="{33F460DE-BDA8-5841-9274-46054ABCE0FB}" srcOrd="1" destOrd="0" parTransId="{E89B419F-4D0E-B445-B290-B449B9B19CC2}" sibTransId="{194FC6A5-FA05-9641-8374-0E0336086E8B}"/>
    <dgm:cxn modelId="{E43203F1-8AF0-3B4E-A5A9-EE5D7AEDCA81}" srcId="{AE2016A3-B6EF-3940-8DCB-BBD9745EA1C2}" destId="{5961F0DE-E4B3-FF49-AD4B-9BD4DEB2D559}" srcOrd="3" destOrd="0" parTransId="{9035E0D3-9BC1-D04E-AF5E-2F9C208DD17F}" sibTransId="{FEA438A2-46E1-4747-A68F-FC2866F93BAD}"/>
    <dgm:cxn modelId="{19B159CB-F75C-9547-BE6A-06087A67F533}" type="presParOf" srcId="{ED8337B9-D3D4-3F41-819D-5AD985523300}" destId="{57B23D0B-43AF-C64F-B4EE-0F028690E913}" srcOrd="0" destOrd="0" presId="urn:microsoft.com/office/officeart/2005/8/layout/process1"/>
    <dgm:cxn modelId="{1D74BB47-279E-BE42-9ABD-8573CAEA36E3}" type="presParOf" srcId="{ED8337B9-D3D4-3F41-819D-5AD985523300}" destId="{4DFB0AF3-23B3-FD4A-AD73-6FFDD7E70ABC}" srcOrd="1" destOrd="0" presId="urn:microsoft.com/office/officeart/2005/8/layout/process1"/>
    <dgm:cxn modelId="{E39729E6-E028-354E-963C-113F6845F285}" type="presParOf" srcId="{4DFB0AF3-23B3-FD4A-AD73-6FFDD7E70ABC}" destId="{A432D971-DA2F-6144-99C9-5B02E99B7BFA}" srcOrd="0" destOrd="0" presId="urn:microsoft.com/office/officeart/2005/8/layout/process1"/>
    <dgm:cxn modelId="{803C6687-F833-6B40-B5A5-DEF0944B8D6D}" type="presParOf" srcId="{ED8337B9-D3D4-3F41-819D-5AD985523300}" destId="{3DFD3CFC-29FD-8447-A847-84649FED82D1}" srcOrd="2" destOrd="0" presId="urn:microsoft.com/office/officeart/2005/8/layout/process1"/>
    <dgm:cxn modelId="{EEEC8264-D69A-3B4A-AF8E-9C62726042BB}" type="presParOf" srcId="{ED8337B9-D3D4-3F41-819D-5AD985523300}" destId="{7BF88396-3933-E344-8F9B-A646F467DDCD}" srcOrd="3" destOrd="0" presId="urn:microsoft.com/office/officeart/2005/8/layout/process1"/>
    <dgm:cxn modelId="{1A2328FC-4017-AF45-870E-5670A538AB72}" type="presParOf" srcId="{7BF88396-3933-E344-8F9B-A646F467DDCD}" destId="{225AFF05-DD2A-0B4F-8686-611C4D1CE627}" srcOrd="0" destOrd="0" presId="urn:microsoft.com/office/officeart/2005/8/layout/process1"/>
    <dgm:cxn modelId="{52B16330-6106-B04E-8FF7-266D089C90BD}" type="presParOf" srcId="{ED8337B9-D3D4-3F41-819D-5AD985523300}" destId="{7EAE36D6-DE6B-314C-B54C-E25537E67FB6}" srcOrd="4" destOrd="0" presId="urn:microsoft.com/office/officeart/2005/8/layout/process1"/>
    <dgm:cxn modelId="{E1AFA6EF-5B29-8F4C-8B65-5DE3494F6AD8}" type="presParOf" srcId="{ED8337B9-D3D4-3F41-819D-5AD985523300}" destId="{43B677AF-314F-7E44-9346-CC16C6F5269D}" srcOrd="5" destOrd="0" presId="urn:microsoft.com/office/officeart/2005/8/layout/process1"/>
    <dgm:cxn modelId="{3CD70625-4D4E-F547-8781-DE5A74327DDC}" type="presParOf" srcId="{43B677AF-314F-7E44-9346-CC16C6F5269D}" destId="{FA52F1F5-82A3-5943-855E-12D40E001219}" srcOrd="0" destOrd="0" presId="urn:microsoft.com/office/officeart/2005/8/layout/process1"/>
    <dgm:cxn modelId="{EDBC3FF3-7681-D84F-8D84-CF67F108B8F4}" type="presParOf" srcId="{ED8337B9-D3D4-3F41-819D-5AD985523300}" destId="{F868632B-AF88-6E4A-A43B-6D7C1D7D9983}" srcOrd="6" destOrd="0" presId="urn:microsoft.com/office/officeart/2005/8/layout/process1"/>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AE2016A3-B6EF-3940-8DCB-BBD9745EA1C2}" type="doc">
      <dgm:prSet loTypeId="urn:microsoft.com/office/officeart/2005/8/layout/process1" loCatId="" qsTypeId="urn:microsoft.com/office/officeart/2005/8/quickstyle/simple1" qsCatId="simple" csTypeId="urn:microsoft.com/office/officeart/2005/8/colors/accent1_2" csCatId="accent1" phldr="1"/>
      <dgm:spPr/>
    </dgm:pt>
    <dgm:pt modelId="{33F460DE-BDA8-5841-9274-46054ABCE0FB}">
      <dgm:prSet phldrT="[テキスト]"/>
      <dgm:spPr/>
      <dgm:t>
        <a:bodyPr/>
        <a:lstStyle/>
        <a:p>
          <a:br>
            <a:rPr kumimoji="1" lang="en-US" altLang="ja-JP" dirty="0"/>
          </a:br>
          <a:r>
            <a:rPr kumimoji="1" lang="ja-JP" altLang="en-US"/>
            <a:t>文単位のコード</a:t>
          </a:r>
          <a:br>
            <a:rPr kumimoji="1" lang="en-US" altLang="ja-JP" dirty="0"/>
          </a:br>
          <a:r>
            <a:rPr kumimoji="1" lang="ja-JP" altLang="en-US"/>
            <a:t>クローン検出</a:t>
          </a:r>
        </a:p>
      </dgm:t>
    </dgm:pt>
    <dgm:pt modelId="{E89B419F-4D0E-B445-B290-B449B9B19CC2}" type="parTrans" cxnId="{788669EF-14C0-814F-8AA6-858A8993C0E6}">
      <dgm:prSet/>
      <dgm:spPr/>
      <dgm:t>
        <a:bodyPr/>
        <a:lstStyle/>
        <a:p>
          <a:endParaRPr kumimoji="1" lang="ja-JP" altLang="en-US"/>
        </a:p>
      </dgm:t>
    </dgm:pt>
    <dgm:pt modelId="{194FC6A5-FA05-9641-8374-0E0336086E8B}" type="sibTrans" cxnId="{788669EF-14C0-814F-8AA6-858A8993C0E6}">
      <dgm:prSet/>
      <dgm:spPr/>
      <dgm:t>
        <a:bodyPr/>
        <a:lstStyle/>
        <a:p>
          <a:endParaRPr kumimoji="1" lang="ja-JP" altLang="en-US"/>
        </a:p>
      </dgm:t>
    </dgm:pt>
    <dgm:pt modelId="{5961F0DE-E4B3-FF49-AD4B-9BD4DEB2D559}">
      <dgm:prSet phldrT="[テキスト]"/>
      <dgm:spPr/>
      <dgm:t>
        <a:bodyPr/>
        <a:lstStyle/>
        <a:p>
          <a:br>
            <a:rPr kumimoji="1" lang="en-US" altLang="ja-JP" dirty="0"/>
          </a:br>
          <a:r>
            <a:rPr kumimoji="1" lang="ja-JP" altLang="en-US"/>
            <a:t>入れ子になった</a:t>
          </a:r>
          <a:br>
            <a:rPr kumimoji="1" lang="en-US" altLang="ja-JP" dirty="0"/>
          </a:br>
          <a:r>
            <a:rPr kumimoji="1" lang="ja-JP" altLang="en-US"/>
            <a:t>クローンセットの</a:t>
          </a:r>
          <a:br>
            <a:rPr kumimoji="1" lang="en-US" altLang="ja-JP" dirty="0"/>
          </a:br>
          <a:r>
            <a:rPr kumimoji="1" lang="ja-JP" altLang="en-US"/>
            <a:t>解決</a:t>
          </a:r>
        </a:p>
      </dgm:t>
    </dgm:pt>
    <dgm:pt modelId="{9035E0D3-9BC1-D04E-AF5E-2F9C208DD17F}" type="parTrans" cxnId="{E43203F1-8AF0-3B4E-A5A9-EE5D7AEDCA81}">
      <dgm:prSet/>
      <dgm:spPr/>
      <dgm:t>
        <a:bodyPr/>
        <a:lstStyle/>
        <a:p>
          <a:endParaRPr kumimoji="1" lang="ja-JP" altLang="en-US"/>
        </a:p>
      </dgm:t>
    </dgm:pt>
    <dgm:pt modelId="{FEA438A2-46E1-4747-A68F-FC2866F93BAD}" type="sibTrans" cxnId="{E43203F1-8AF0-3B4E-A5A9-EE5D7AEDCA81}">
      <dgm:prSet/>
      <dgm:spPr/>
      <dgm:t>
        <a:bodyPr/>
        <a:lstStyle/>
        <a:p>
          <a:endParaRPr kumimoji="1" lang="ja-JP" altLang="en-US"/>
        </a:p>
      </dgm:t>
    </dgm:pt>
    <dgm:pt modelId="{3DA49B07-864B-3345-945E-9A55F10DDA47}">
      <dgm:prSet phldrT="[テキスト]"/>
      <dgm:spPr/>
      <dgm:t>
        <a:bodyPr/>
        <a:lstStyle/>
        <a:p>
          <a:r>
            <a:rPr kumimoji="1" lang="ja-JP" altLang="en-US"/>
            <a:t>構文解析</a:t>
          </a:r>
        </a:p>
      </dgm:t>
    </dgm:pt>
    <dgm:pt modelId="{771EC84B-0301-1D44-B571-8A140449AAAD}" type="parTrans" cxnId="{2DFA48AA-53C2-EC44-865B-C1CB98592B92}">
      <dgm:prSet/>
      <dgm:spPr/>
      <dgm:t>
        <a:bodyPr/>
        <a:lstStyle/>
        <a:p>
          <a:endParaRPr kumimoji="1" lang="ja-JP" altLang="en-US"/>
        </a:p>
      </dgm:t>
    </dgm:pt>
    <dgm:pt modelId="{6E80D989-3FFF-AD48-ACE2-A2D5E7505FB1}" type="sibTrans" cxnId="{2DFA48AA-53C2-EC44-865B-C1CB98592B92}">
      <dgm:prSet/>
      <dgm:spPr/>
      <dgm:t>
        <a:bodyPr/>
        <a:lstStyle/>
        <a:p>
          <a:endParaRPr kumimoji="1" lang="ja-JP" altLang="en-US"/>
        </a:p>
      </dgm:t>
    </dgm:pt>
    <dgm:pt modelId="{F2FB2D07-BA80-9B40-8F92-9644ADA10B8B}">
      <dgm:prSet phldrT="[テキスト]"/>
      <dgm:spPr/>
      <dgm:t>
        <a:bodyPr/>
        <a:lstStyle/>
        <a:p>
          <a:br>
            <a:rPr kumimoji="1" lang="en-US" altLang="ja-JP" dirty="0"/>
          </a:br>
          <a:r>
            <a:rPr kumimoji="1" lang="ja-JP" altLang="en-US"/>
            <a:t>シーケンス単位の</a:t>
          </a:r>
          <a:br>
            <a:rPr kumimoji="1" lang="en-US" altLang="ja-JP" dirty="0"/>
          </a:br>
          <a:r>
            <a:rPr kumimoji="1" lang="ja-JP" altLang="en-US"/>
            <a:t>コードクローン</a:t>
          </a:r>
          <a:br>
            <a:rPr kumimoji="1" lang="en-US" altLang="ja-JP" dirty="0"/>
          </a:br>
          <a:r>
            <a:rPr kumimoji="1" lang="ja-JP" altLang="en-US"/>
            <a:t>検出</a:t>
          </a:r>
        </a:p>
      </dgm:t>
    </dgm:pt>
    <dgm:pt modelId="{4581261C-BB38-9B41-9DF2-BB3E0A3E029E}" type="parTrans" cxnId="{F1B2C185-F621-9243-AE4B-CCE6AB48F474}">
      <dgm:prSet/>
      <dgm:spPr/>
    </dgm:pt>
    <dgm:pt modelId="{AE984401-B610-3144-8651-BF311F2BB500}" type="sibTrans" cxnId="{F1B2C185-F621-9243-AE4B-CCE6AB48F474}">
      <dgm:prSet/>
      <dgm:spPr/>
      <dgm:t>
        <a:bodyPr/>
        <a:lstStyle/>
        <a:p>
          <a:endParaRPr kumimoji="1" lang="ja-JP" altLang="en-US"/>
        </a:p>
      </dgm:t>
    </dgm:pt>
    <dgm:pt modelId="{ED8337B9-D3D4-3F41-819D-5AD985523300}" type="pres">
      <dgm:prSet presAssocID="{AE2016A3-B6EF-3940-8DCB-BBD9745EA1C2}" presName="Name0" presStyleCnt="0">
        <dgm:presLayoutVars>
          <dgm:dir/>
          <dgm:resizeHandles val="exact"/>
        </dgm:presLayoutVars>
      </dgm:prSet>
      <dgm:spPr/>
    </dgm:pt>
    <dgm:pt modelId="{57B23D0B-43AF-C64F-B4EE-0F028690E913}" type="pres">
      <dgm:prSet presAssocID="{3DA49B07-864B-3345-945E-9A55F10DDA47}" presName="node" presStyleLbl="node1" presStyleIdx="0" presStyleCnt="4">
        <dgm:presLayoutVars>
          <dgm:bulletEnabled val="1"/>
        </dgm:presLayoutVars>
      </dgm:prSet>
      <dgm:spPr/>
    </dgm:pt>
    <dgm:pt modelId="{4DFB0AF3-23B3-FD4A-AD73-6FFDD7E70ABC}" type="pres">
      <dgm:prSet presAssocID="{6E80D989-3FFF-AD48-ACE2-A2D5E7505FB1}" presName="sibTrans" presStyleLbl="sibTrans2D1" presStyleIdx="0" presStyleCnt="3"/>
      <dgm:spPr/>
    </dgm:pt>
    <dgm:pt modelId="{A432D971-DA2F-6144-99C9-5B02E99B7BFA}" type="pres">
      <dgm:prSet presAssocID="{6E80D989-3FFF-AD48-ACE2-A2D5E7505FB1}" presName="connectorText" presStyleLbl="sibTrans2D1" presStyleIdx="0" presStyleCnt="3"/>
      <dgm:spPr/>
    </dgm:pt>
    <dgm:pt modelId="{3DFD3CFC-29FD-8447-A847-84649FED82D1}" type="pres">
      <dgm:prSet presAssocID="{33F460DE-BDA8-5841-9274-46054ABCE0FB}" presName="node" presStyleLbl="node1" presStyleIdx="1" presStyleCnt="4">
        <dgm:presLayoutVars>
          <dgm:bulletEnabled val="1"/>
        </dgm:presLayoutVars>
      </dgm:prSet>
      <dgm:spPr/>
    </dgm:pt>
    <dgm:pt modelId="{7BF88396-3933-E344-8F9B-A646F467DDCD}" type="pres">
      <dgm:prSet presAssocID="{194FC6A5-FA05-9641-8374-0E0336086E8B}" presName="sibTrans" presStyleLbl="sibTrans2D1" presStyleIdx="1" presStyleCnt="3"/>
      <dgm:spPr/>
    </dgm:pt>
    <dgm:pt modelId="{225AFF05-DD2A-0B4F-8686-611C4D1CE627}" type="pres">
      <dgm:prSet presAssocID="{194FC6A5-FA05-9641-8374-0E0336086E8B}" presName="connectorText" presStyleLbl="sibTrans2D1" presStyleIdx="1" presStyleCnt="3"/>
      <dgm:spPr/>
    </dgm:pt>
    <dgm:pt modelId="{7EAE36D6-DE6B-314C-B54C-E25537E67FB6}" type="pres">
      <dgm:prSet presAssocID="{F2FB2D07-BA80-9B40-8F92-9644ADA10B8B}" presName="node" presStyleLbl="node1" presStyleIdx="2" presStyleCnt="4">
        <dgm:presLayoutVars>
          <dgm:bulletEnabled val="1"/>
        </dgm:presLayoutVars>
      </dgm:prSet>
      <dgm:spPr/>
    </dgm:pt>
    <dgm:pt modelId="{43B677AF-314F-7E44-9346-CC16C6F5269D}" type="pres">
      <dgm:prSet presAssocID="{AE984401-B610-3144-8651-BF311F2BB500}" presName="sibTrans" presStyleLbl="sibTrans2D1" presStyleIdx="2" presStyleCnt="3"/>
      <dgm:spPr/>
    </dgm:pt>
    <dgm:pt modelId="{FA52F1F5-82A3-5943-855E-12D40E001219}" type="pres">
      <dgm:prSet presAssocID="{AE984401-B610-3144-8651-BF311F2BB500}" presName="connectorText" presStyleLbl="sibTrans2D1" presStyleIdx="2" presStyleCnt="3"/>
      <dgm:spPr/>
    </dgm:pt>
    <dgm:pt modelId="{F868632B-AF88-6E4A-A43B-6D7C1D7D9983}" type="pres">
      <dgm:prSet presAssocID="{5961F0DE-E4B3-FF49-AD4B-9BD4DEB2D559}" presName="node" presStyleLbl="node1" presStyleIdx="3" presStyleCnt="4">
        <dgm:presLayoutVars>
          <dgm:bulletEnabled val="1"/>
        </dgm:presLayoutVars>
      </dgm:prSet>
      <dgm:spPr/>
    </dgm:pt>
  </dgm:ptLst>
  <dgm:cxnLst>
    <dgm:cxn modelId="{43B1DC00-52D8-0B40-A3F2-C1A50459DED2}" type="presOf" srcId="{F2FB2D07-BA80-9B40-8F92-9644ADA10B8B}" destId="{7EAE36D6-DE6B-314C-B54C-E25537E67FB6}" srcOrd="0" destOrd="0" presId="urn:microsoft.com/office/officeart/2005/8/layout/process1"/>
    <dgm:cxn modelId="{EA9FED16-4480-1842-AAB8-309D60D37EBD}" type="presOf" srcId="{AE984401-B610-3144-8651-BF311F2BB500}" destId="{43B677AF-314F-7E44-9346-CC16C6F5269D}" srcOrd="0" destOrd="0" presId="urn:microsoft.com/office/officeart/2005/8/layout/process1"/>
    <dgm:cxn modelId="{7FE3AC3E-641E-DE40-B20C-8DD7760199C1}" type="presOf" srcId="{194FC6A5-FA05-9641-8374-0E0336086E8B}" destId="{7BF88396-3933-E344-8F9B-A646F467DDCD}" srcOrd="0" destOrd="0" presId="urn:microsoft.com/office/officeart/2005/8/layout/process1"/>
    <dgm:cxn modelId="{2AE2D04D-ED5D-7F4D-BB06-E557AF654315}" type="presOf" srcId="{AE2016A3-B6EF-3940-8DCB-BBD9745EA1C2}" destId="{ED8337B9-D3D4-3F41-819D-5AD985523300}" srcOrd="0" destOrd="0" presId="urn:microsoft.com/office/officeart/2005/8/layout/process1"/>
    <dgm:cxn modelId="{61A6F367-9807-1943-B9A7-0EFCEE926E8D}" type="presOf" srcId="{6E80D989-3FFF-AD48-ACE2-A2D5E7505FB1}" destId="{4DFB0AF3-23B3-FD4A-AD73-6FFDD7E70ABC}" srcOrd="0" destOrd="0" presId="urn:microsoft.com/office/officeart/2005/8/layout/process1"/>
    <dgm:cxn modelId="{E1221A72-E9B3-094F-B252-8E8FC90031D1}" type="presOf" srcId="{6E80D989-3FFF-AD48-ACE2-A2D5E7505FB1}" destId="{A432D971-DA2F-6144-99C9-5B02E99B7BFA}" srcOrd="1" destOrd="0" presId="urn:microsoft.com/office/officeart/2005/8/layout/process1"/>
    <dgm:cxn modelId="{F1B2C185-F621-9243-AE4B-CCE6AB48F474}" srcId="{AE2016A3-B6EF-3940-8DCB-BBD9745EA1C2}" destId="{F2FB2D07-BA80-9B40-8F92-9644ADA10B8B}" srcOrd="2" destOrd="0" parTransId="{4581261C-BB38-9B41-9DF2-BB3E0A3E029E}" sibTransId="{AE984401-B610-3144-8651-BF311F2BB500}"/>
    <dgm:cxn modelId="{B1D9FA96-3DE9-A140-805B-EFF8C6496E4C}" type="presOf" srcId="{AE984401-B610-3144-8651-BF311F2BB500}" destId="{FA52F1F5-82A3-5943-855E-12D40E001219}" srcOrd="1" destOrd="0" presId="urn:microsoft.com/office/officeart/2005/8/layout/process1"/>
    <dgm:cxn modelId="{57CBB59A-2EC6-7B46-B9C1-95B4502C24D3}" type="presOf" srcId="{5961F0DE-E4B3-FF49-AD4B-9BD4DEB2D559}" destId="{F868632B-AF88-6E4A-A43B-6D7C1D7D9983}" srcOrd="0" destOrd="0" presId="urn:microsoft.com/office/officeart/2005/8/layout/process1"/>
    <dgm:cxn modelId="{741E97A5-5099-2347-B82B-9069620E3E0B}" type="presOf" srcId="{3DA49B07-864B-3345-945E-9A55F10DDA47}" destId="{57B23D0B-43AF-C64F-B4EE-0F028690E913}" srcOrd="0" destOrd="0" presId="urn:microsoft.com/office/officeart/2005/8/layout/process1"/>
    <dgm:cxn modelId="{D69519A6-D837-5E49-A66E-F7894692AC62}" type="presOf" srcId="{33F460DE-BDA8-5841-9274-46054ABCE0FB}" destId="{3DFD3CFC-29FD-8447-A847-84649FED82D1}" srcOrd="0" destOrd="0" presId="urn:microsoft.com/office/officeart/2005/8/layout/process1"/>
    <dgm:cxn modelId="{E5CD07AA-A23A-A24F-84DC-7EE6996B08B3}" type="presOf" srcId="{194FC6A5-FA05-9641-8374-0E0336086E8B}" destId="{225AFF05-DD2A-0B4F-8686-611C4D1CE627}" srcOrd="1" destOrd="0" presId="urn:microsoft.com/office/officeart/2005/8/layout/process1"/>
    <dgm:cxn modelId="{2DFA48AA-53C2-EC44-865B-C1CB98592B92}" srcId="{AE2016A3-B6EF-3940-8DCB-BBD9745EA1C2}" destId="{3DA49B07-864B-3345-945E-9A55F10DDA47}" srcOrd="0" destOrd="0" parTransId="{771EC84B-0301-1D44-B571-8A140449AAAD}" sibTransId="{6E80D989-3FFF-AD48-ACE2-A2D5E7505FB1}"/>
    <dgm:cxn modelId="{788669EF-14C0-814F-8AA6-858A8993C0E6}" srcId="{AE2016A3-B6EF-3940-8DCB-BBD9745EA1C2}" destId="{33F460DE-BDA8-5841-9274-46054ABCE0FB}" srcOrd="1" destOrd="0" parTransId="{E89B419F-4D0E-B445-B290-B449B9B19CC2}" sibTransId="{194FC6A5-FA05-9641-8374-0E0336086E8B}"/>
    <dgm:cxn modelId="{E43203F1-8AF0-3B4E-A5A9-EE5D7AEDCA81}" srcId="{AE2016A3-B6EF-3940-8DCB-BBD9745EA1C2}" destId="{5961F0DE-E4B3-FF49-AD4B-9BD4DEB2D559}" srcOrd="3" destOrd="0" parTransId="{9035E0D3-9BC1-D04E-AF5E-2F9C208DD17F}" sibTransId="{FEA438A2-46E1-4747-A68F-FC2866F93BAD}"/>
    <dgm:cxn modelId="{19B159CB-F75C-9547-BE6A-06087A67F533}" type="presParOf" srcId="{ED8337B9-D3D4-3F41-819D-5AD985523300}" destId="{57B23D0B-43AF-C64F-B4EE-0F028690E913}" srcOrd="0" destOrd="0" presId="urn:microsoft.com/office/officeart/2005/8/layout/process1"/>
    <dgm:cxn modelId="{1D74BB47-279E-BE42-9ABD-8573CAEA36E3}" type="presParOf" srcId="{ED8337B9-D3D4-3F41-819D-5AD985523300}" destId="{4DFB0AF3-23B3-FD4A-AD73-6FFDD7E70ABC}" srcOrd="1" destOrd="0" presId="urn:microsoft.com/office/officeart/2005/8/layout/process1"/>
    <dgm:cxn modelId="{E39729E6-E028-354E-963C-113F6845F285}" type="presParOf" srcId="{4DFB0AF3-23B3-FD4A-AD73-6FFDD7E70ABC}" destId="{A432D971-DA2F-6144-99C9-5B02E99B7BFA}" srcOrd="0" destOrd="0" presId="urn:microsoft.com/office/officeart/2005/8/layout/process1"/>
    <dgm:cxn modelId="{803C6687-F833-6B40-B5A5-DEF0944B8D6D}" type="presParOf" srcId="{ED8337B9-D3D4-3F41-819D-5AD985523300}" destId="{3DFD3CFC-29FD-8447-A847-84649FED82D1}" srcOrd="2" destOrd="0" presId="urn:microsoft.com/office/officeart/2005/8/layout/process1"/>
    <dgm:cxn modelId="{EEEC8264-D69A-3B4A-AF8E-9C62726042BB}" type="presParOf" srcId="{ED8337B9-D3D4-3F41-819D-5AD985523300}" destId="{7BF88396-3933-E344-8F9B-A646F467DDCD}" srcOrd="3" destOrd="0" presId="urn:microsoft.com/office/officeart/2005/8/layout/process1"/>
    <dgm:cxn modelId="{1A2328FC-4017-AF45-870E-5670A538AB72}" type="presParOf" srcId="{7BF88396-3933-E344-8F9B-A646F467DDCD}" destId="{225AFF05-DD2A-0B4F-8686-611C4D1CE627}" srcOrd="0" destOrd="0" presId="urn:microsoft.com/office/officeart/2005/8/layout/process1"/>
    <dgm:cxn modelId="{52B16330-6106-B04E-8FF7-266D089C90BD}" type="presParOf" srcId="{ED8337B9-D3D4-3F41-819D-5AD985523300}" destId="{7EAE36D6-DE6B-314C-B54C-E25537E67FB6}" srcOrd="4" destOrd="0" presId="urn:microsoft.com/office/officeart/2005/8/layout/process1"/>
    <dgm:cxn modelId="{E1AFA6EF-5B29-8F4C-8B65-5DE3494F6AD8}" type="presParOf" srcId="{ED8337B9-D3D4-3F41-819D-5AD985523300}" destId="{43B677AF-314F-7E44-9346-CC16C6F5269D}" srcOrd="5" destOrd="0" presId="urn:microsoft.com/office/officeart/2005/8/layout/process1"/>
    <dgm:cxn modelId="{3CD70625-4D4E-F547-8781-DE5A74327DDC}" type="presParOf" srcId="{43B677AF-314F-7E44-9346-CC16C6F5269D}" destId="{FA52F1F5-82A3-5943-855E-12D40E001219}" srcOrd="0" destOrd="0" presId="urn:microsoft.com/office/officeart/2005/8/layout/process1"/>
    <dgm:cxn modelId="{EDBC3FF3-7681-D84F-8D84-CF67F108B8F4}" type="presParOf" srcId="{ED8337B9-D3D4-3F41-819D-5AD985523300}" destId="{F868632B-AF88-6E4A-A43B-6D7C1D7D9983}" srcOrd="6" destOrd="0" presId="urn:microsoft.com/office/officeart/2005/8/layout/process1"/>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AE2016A3-B6EF-3940-8DCB-BBD9745EA1C2}" type="doc">
      <dgm:prSet loTypeId="urn:microsoft.com/office/officeart/2005/8/layout/process1" loCatId="" qsTypeId="urn:microsoft.com/office/officeart/2005/8/quickstyle/simple1" qsCatId="simple" csTypeId="urn:microsoft.com/office/officeart/2005/8/colors/accent1_2" csCatId="accent1" phldr="1"/>
      <dgm:spPr/>
    </dgm:pt>
    <dgm:pt modelId="{33F460DE-BDA8-5841-9274-46054ABCE0FB}">
      <dgm:prSet phldrT="[テキスト]"/>
      <dgm:spPr/>
      <dgm:t>
        <a:bodyPr/>
        <a:lstStyle/>
        <a:p>
          <a:br>
            <a:rPr kumimoji="1" lang="en-US" altLang="ja-JP" dirty="0"/>
          </a:br>
          <a:r>
            <a:rPr kumimoji="1" lang="ja-JP" altLang="en-US"/>
            <a:t>文単位のコード</a:t>
          </a:r>
          <a:br>
            <a:rPr kumimoji="1" lang="en-US" altLang="ja-JP" dirty="0"/>
          </a:br>
          <a:r>
            <a:rPr kumimoji="1" lang="ja-JP" altLang="en-US"/>
            <a:t>クローン検出</a:t>
          </a:r>
        </a:p>
      </dgm:t>
    </dgm:pt>
    <dgm:pt modelId="{E89B419F-4D0E-B445-B290-B449B9B19CC2}" type="parTrans" cxnId="{788669EF-14C0-814F-8AA6-858A8993C0E6}">
      <dgm:prSet/>
      <dgm:spPr/>
      <dgm:t>
        <a:bodyPr/>
        <a:lstStyle/>
        <a:p>
          <a:endParaRPr kumimoji="1" lang="ja-JP" altLang="en-US"/>
        </a:p>
      </dgm:t>
    </dgm:pt>
    <dgm:pt modelId="{194FC6A5-FA05-9641-8374-0E0336086E8B}" type="sibTrans" cxnId="{788669EF-14C0-814F-8AA6-858A8993C0E6}">
      <dgm:prSet/>
      <dgm:spPr/>
      <dgm:t>
        <a:bodyPr/>
        <a:lstStyle/>
        <a:p>
          <a:endParaRPr kumimoji="1" lang="ja-JP" altLang="en-US"/>
        </a:p>
      </dgm:t>
    </dgm:pt>
    <dgm:pt modelId="{5961F0DE-E4B3-FF49-AD4B-9BD4DEB2D559}">
      <dgm:prSet phldrT="[テキスト]"/>
      <dgm:spPr/>
      <dgm:t>
        <a:bodyPr/>
        <a:lstStyle/>
        <a:p>
          <a:br>
            <a:rPr kumimoji="1" lang="en-US" altLang="ja-JP" dirty="0"/>
          </a:br>
          <a:r>
            <a:rPr kumimoji="1" lang="ja-JP" altLang="en-US"/>
            <a:t>入れ子になった</a:t>
          </a:r>
          <a:br>
            <a:rPr kumimoji="1" lang="en-US" altLang="ja-JP" dirty="0"/>
          </a:br>
          <a:r>
            <a:rPr kumimoji="1" lang="ja-JP" altLang="en-US"/>
            <a:t>クローンセットの</a:t>
          </a:r>
          <a:br>
            <a:rPr kumimoji="1" lang="en-US" altLang="ja-JP" dirty="0"/>
          </a:br>
          <a:r>
            <a:rPr kumimoji="1" lang="ja-JP" altLang="en-US"/>
            <a:t>解決</a:t>
          </a:r>
        </a:p>
      </dgm:t>
    </dgm:pt>
    <dgm:pt modelId="{9035E0D3-9BC1-D04E-AF5E-2F9C208DD17F}" type="parTrans" cxnId="{E43203F1-8AF0-3B4E-A5A9-EE5D7AEDCA81}">
      <dgm:prSet/>
      <dgm:spPr/>
      <dgm:t>
        <a:bodyPr/>
        <a:lstStyle/>
        <a:p>
          <a:endParaRPr kumimoji="1" lang="ja-JP" altLang="en-US"/>
        </a:p>
      </dgm:t>
    </dgm:pt>
    <dgm:pt modelId="{FEA438A2-46E1-4747-A68F-FC2866F93BAD}" type="sibTrans" cxnId="{E43203F1-8AF0-3B4E-A5A9-EE5D7AEDCA81}">
      <dgm:prSet/>
      <dgm:spPr/>
      <dgm:t>
        <a:bodyPr/>
        <a:lstStyle/>
        <a:p>
          <a:endParaRPr kumimoji="1" lang="ja-JP" altLang="en-US"/>
        </a:p>
      </dgm:t>
    </dgm:pt>
    <dgm:pt modelId="{3DA49B07-864B-3345-945E-9A55F10DDA47}">
      <dgm:prSet phldrT="[テキスト]"/>
      <dgm:spPr/>
      <dgm:t>
        <a:bodyPr/>
        <a:lstStyle/>
        <a:p>
          <a:r>
            <a:rPr kumimoji="1" lang="ja-JP" altLang="en-US"/>
            <a:t>構文解析</a:t>
          </a:r>
        </a:p>
      </dgm:t>
    </dgm:pt>
    <dgm:pt modelId="{771EC84B-0301-1D44-B571-8A140449AAAD}" type="parTrans" cxnId="{2DFA48AA-53C2-EC44-865B-C1CB98592B92}">
      <dgm:prSet/>
      <dgm:spPr/>
      <dgm:t>
        <a:bodyPr/>
        <a:lstStyle/>
        <a:p>
          <a:endParaRPr kumimoji="1" lang="ja-JP" altLang="en-US"/>
        </a:p>
      </dgm:t>
    </dgm:pt>
    <dgm:pt modelId="{6E80D989-3FFF-AD48-ACE2-A2D5E7505FB1}" type="sibTrans" cxnId="{2DFA48AA-53C2-EC44-865B-C1CB98592B92}">
      <dgm:prSet/>
      <dgm:spPr/>
      <dgm:t>
        <a:bodyPr/>
        <a:lstStyle/>
        <a:p>
          <a:endParaRPr kumimoji="1" lang="ja-JP" altLang="en-US"/>
        </a:p>
      </dgm:t>
    </dgm:pt>
    <dgm:pt modelId="{F2FB2D07-BA80-9B40-8F92-9644ADA10B8B}">
      <dgm:prSet phldrT="[テキスト]"/>
      <dgm:spPr/>
      <dgm:t>
        <a:bodyPr/>
        <a:lstStyle/>
        <a:p>
          <a:br>
            <a:rPr kumimoji="1" lang="en-US" altLang="ja-JP" dirty="0"/>
          </a:br>
          <a:r>
            <a:rPr kumimoji="1" lang="ja-JP" altLang="en-US"/>
            <a:t>シーケンス単位の</a:t>
          </a:r>
          <a:br>
            <a:rPr kumimoji="1" lang="en-US" altLang="ja-JP" dirty="0"/>
          </a:br>
          <a:r>
            <a:rPr kumimoji="1" lang="ja-JP" altLang="en-US"/>
            <a:t>コードクローン</a:t>
          </a:r>
          <a:br>
            <a:rPr kumimoji="1" lang="en-US" altLang="ja-JP" dirty="0"/>
          </a:br>
          <a:r>
            <a:rPr kumimoji="1" lang="ja-JP" altLang="en-US"/>
            <a:t>検出</a:t>
          </a:r>
        </a:p>
      </dgm:t>
    </dgm:pt>
    <dgm:pt modelId="{4581261C-BB38-9B41-9DF2-BB3E0A3E029E}" type="parTrans" cxnId="{F1B2C185-F621-9243-AE4B-CCE6AB48F474}">
      <dgm:prSet/>
      <dgm:spPr/>
    </dgm:pt>
    <dgm:pt modelId="{AE984401-B610-3144-8651-BF311F2BB500}" type="sibTrans" cxnId="{F1B2C185-F621-9243-AE4B-CCE6AB48F474}">
      <dgm:prSet/>
      <dgm:spPr/>
      <dgm:t>
        <a:bodyPr/>
        <a:lstStyle/>
        <a:p>
          <a:endParaRPr kumimoji="1" lang="ja-JP" altLang="en-US"/>
        </a:p>
      </dgm:t>
    </dgm:pt>
    <dgm:pt modelId="{ED8337B9-D3D4-3F41-819D-5AD985523300}" type="pres">
      <dgm:prSet presAssocID="{AE2016A3-B6EF-3940-8DCB-BBD9745EA1C2}" presName="Name0" presStyleCnt="0">
        <dgm:presLayoutVars>
          <dgm:dir/>
          <dgm:resizeHandles val="exact"/>
        </dgm:presLayoutVars>
      </dgm:prSet>
      <dgm:spPr/>
    </dgm:pt>
    <dgm:pt modelId="{57B23D0B-43AF-C64F-B4EE-0F028690E913}" type="pres">
      <dgm:prSet presAssocID="{3DA49B07-864B-3345-945E-9A55F10DDA47}" presName="node" presStyleLbl="node1" presStyleIdx="0" presStyleCnt="4">
        <dgm:presLayoutVars>
          <dgm:bulletEnabled val="1"/>
        </dgm:presLayoutVars>
      </dgm:prSet>
      <dgm:spPr/>
    </dgm:pt>
    <dgm:pt modelId="{4DFB0AF3-23B3-FD4A-AD73-6FFDD7E70ABC}" type="pres">
      <dgm:prSet presAssocID="{6E80D989-3FFF-AD48-ACE2-A2D5E7505FB1}" presName="sibTrans" presStyleLbl="sibTrans2D1" presStyleIdx="0" presStyleCnt="3"/>
      <dgm:spPr/>
    </dgm:pt>
    <dgm:pt modelId="{A432D971-DA2F-6144-99C9-5B02E99B7BFA}" type="pres">
      <dgm:prSet presAssocID="{6E80D989-3FFF-AD48-ACE2-A2D5E7505FB1}" presName="connectorText" presStyleLbl="sibTrans2D1" presStyleIdx="0" presStyleCnt="3"/>
      <dgm:spPr/>
    </dgm:pt>
    <dgm:pt modelId="{3DFD3CFC-29FD-8447-A847-84649FED82D1}" type="pres">
      <dgm:prSet presAssocID="{33F460DE-BDA8-5841-9274-46054ABCE0FB}" presName="node" presStyleLbl="node1" presStyleIdx="1" presStyleCnt="4">
        <dgm:presLayoutVars>
          <dgm:bulletEnabled val="1"/>
        </dgm:presLayoutVars>
      </dgm:prSet>
      <dgm:spPr/>
    </dgm:pt>
    <dgm:pt modelId="{7BF88396-3933-E344-8F9B-A646F467DDCD}" type="pres">
      <dgm:prSet presAssocID="{194FC6A5-FA05-9641-8374-0E0336086E8B}" presName="sibTrans" presStyleLbl="sibTrans2D1" presStyleIdx="1" presStyleCnt="3"/>
      <dgm:spPr/>
    </dgm:pt>
    <dgm:pt modelId="{225AFF05-DD2A-0B4F-8686-611C4D1CE627}" type="pres">
      <dgm:prSet presAssocID="{194FC6A5-FA05-9641-8374-0E0336086E8B}" presName="connectorText" presStyleLbl="sibTrans2D1" presStyleIdx="1" presStyleCnt="3"/>
      <dgm:spPr/>
    </dgm:pt>
    <dgm:pt modelId="{7EAE36D6-DE6B-314C-B54C-E25537E67FB6}" type="pres">
      <dgm:prSet presAssocID="{F2FB2D07-BA80-9B40-8F92-9644ADA10B8B}" presName="node" presStyleLbl="node1" presStyleIdx="2" presStyleCnt="4">
        <dgm:presLayoutVars>
          <dgm:bulletEnabled val="1"/>
        </dgm:presLayoutVars>
      </dgm:prSet>
      <dgm:spPr/>
    </dgm:pt>
    <dgm:pt modelId="{43B677AF-314F-7E44-9346-CC16C6F5269D}" type="pres">
      <dgm:prSet presAssocID="{AE984401-B610-3144-8651-BF311F2BB500}" presName="sibTrans" presStyleLbl="sibTrans2D1" presStyleIdx="2" presStyleCnt="3"/>
      <dgm:spPr/>
    </dgm:pt>
    <dgm:pt modelId="{FA52F1F5-82A3-5943-855E-12D40E001219}" type="pres">
      <dgm:prSet presAssocID="{AE984401-B610-3144-8651-BF311F2BB500}" presName="connectorText" presStyleLbl="sibTrans2D1" presStyleIdx="2" presStyleCnt="3"/>
      <dgm:spPr/>
    </dgm:pt>
    <dgm:pt modelId="{F868632B-AF88-6E4A-A43B-6D7C1D7D9983}" type="pres">
      <dgm:prSet presAssocID="{5961F0DE-E4B3-FF49-AD4B-9BD4DEB2D559}" presName="node" presStyleLbl="node1" presStyleIdx="3" presStyleCnt="4">
        <dgm:presLayoutVars>
          <dgm:bulletEnabled val="1"/>
        </dgm:presLayoutVars>
      </dgm:prSet>
      <dgm:spPr/>
    </dgm:pt>
  </dgm:ptLst>
  <dgm:cxnLst>
    <dgm:cxn modelId="{43B1DC00-52D8-0B40-A3F2-C1A50459DED2}" type="presOf" srcId="{F2FB2D07-BA80-9B40-8F92-9644ADA10B8B}" destId="{7EAE36D6-DE6B-314C-B54C-E25537E67FB6}" srcOrd="0" destOrd="0" presId="urn:microsoft.com/office/officeart/2005/8/layout/process1"/>
    <dgm:cxn modelId="{EA9FED16-4480-1842-AAB8-309D60D37EBD}" type="presOf" srcId="{AE984401-B610-3144-8651-BF311F2BB500}" destId="{43B677AF-314F-7E44-9346-CC16C6F5269D}" srcOrd="0" destOrd="0" presId="urn:microsoft.com/office/officeart/2005/8/layout/process1"/>
    <dgm:cxn modelId="{7FE3AC3E-641E-DE40-B20C-8DD7760199C1}" type="presOf" srcId="{194FC6A5-FA05-9641-8374-0E0336086E8B}" destId="{7BF88396-3933-E344-8F9B-A646F467DDCD}" srcOrd="0" destOrd="0" presId="urn:microsoft.com/office/officeart/2005/8/layout/process1"/>
    <dgm:cxn modelId="{2AE2D04D-ED5D-7F4D-BB06-E557AF654315}" type="presOf" srcId="{AE2016A3-B6EF-3940-8DCB-BBD9745EA1C2}" destId="{ED8337B9-D3D4-3F41-819D-5AD985523300}" srcOrd="0" destOrd="0" presId="urn:microsoft.com/office/officeart/2005/8/layout/process1"/>
    <dgm:cxn modelId="{61A6F367-9807-1943-B9A7-0EFCEE926E8D}" type="presOf" srcId="{6E80D989-3FFF-AD48-ACE2-A2D5E7505FB1}" destId="{4DFB0AF3-23B3-FD4A-AD73-6FFDD7E70ABC}" srcOrd="0" destOrd="0" presId="urn:microsoft.com/office/officeart/2005/8/layout/process1"/>
    <dgm:cxn modelId="{E1221A72-E9B3-094F-B252-8E8FC90031D1}" type="presOf" srcId="{6E80D989-3FFF-AD48-ACE2-A2D5E7505FB1}" destId="{A432D971-DA2F-6144-99C9-5B02E99B7BFA}" srcOrd="1" destOrd="0" presId="urn:microsoft.com/office/officeart/2005/8/layout/process1"/>
    <dgm:cxn modelId="{F1B2C185-F621-9243-AE4B-CCE6AB48F474}" srcId="{AE2016A3-B6EF-3940-8DCB-BBD9745EA1C2}" destId="{F2FB2D07-BA80-9B40-8F92-9644ADA10B8B}" srcOrd="2" destOrd="0" parTransId="{4581261C-BB38-9B41-9DF2-BB3E0A3E029E}" sibTransId="{AE984401-B610-3144-8651-BF311F2BB500}"/>
    <dgm:cxn modelId="{B1D9FA96-3DE9-A140-805B-EFF8C6496E4C}" type="presOf" srcId="{AE984401-B610-3144-8651-BF311F2BB500}" destId="{FA52F1F5-82A3-5943-855E-12D40E001219}" srcOrd="1" destOrd="0" presId="urn:microsoft.com/office/officeart/2005/8/layout/process1"/>
    <dgm:cxn modelId="{57CBB59A-2EC6-7B46-B9C1-95B4502C24D3}" type="presOf" srcId="{5961F0DE-E4B3-FF49-AD4B-9BD4DEB2D559}" destId="{F868632B-AF88-6E4A-A43B-6D7C1D7D9983}" srcOrd="0" destOrd="0" presId="urn:microsoft.com/office/officeart/2005/8/layout/process1"/>
    <dgm:cxn modelId="{741E97A5-5099-2347-B82B-9069620E3E0B}" type="presOf" srcId="{3DA49B07-864B-3345-945E-9A55F10DDA47}" destId="{57B23D0B-43AF-C64F-B4EE-0F028690E913}" srcOrd="0" destOrd="0" presId="urn:microsoft.com/office/officeart/2005/8/layout/process1"/>
    <dgm:cxn modelId="{D69519A6-D837-5E49-A66E-F7894692AC62}" type="presOf" srcId="{33F460DE-BDA8-5841-9274-46054ABCE0FB}" destId="{3DFD3CFC-29FD-8447-A847-84649FED82D1}" srcOrd="0" destOrd="0" presId="urn:microsoft.com/office/officeart/2005/8/layout/process1"/>
    <dgm:cxn modelId="{E5CD07AA-A23A-A24F-84DC-7EE6996B08B3}" type="presOf" srcId="{194FC6A5-FA05-9641-8374-0E0336086E8B}" destId="{225AFF05-DD2A-0B4F-8686-611C4D1CE627}" srcOrd="1" destOrd="0" presId="urn:microsoft.com/office/officeart/2005/8/layout/process1"/>
    <dgm:cxn modelId="{2DFA48AA-53C2-EC44-865B-C1CB98592B92}" srcId="{AE2016A3-B6EF-3940-8DCB-BBD9745EA1C2}" destId="{3DA49B07-864B-3345-945E-9A55F10DDA47}" srcOrd="0" destOrd="0" parTransId="{771EC84B-0301-1D44-B571-8A140449AAAD}" sibTransId="{6E80D989-3FFF-AD48-ACE2-A2D5E7505FB1}"/>
    <dgm:cxn modelId="{788669EF-14C0-814F-8AA6-858A8993C0E6}" srcId="{AE2016A3-B6EF-3940-8DCB-BBD9745EA1C2}" destId="{33F460DE-BDA8-5841-9274-46054ABCE0FB}" srcOrd="1" destOrd="0" parTransId="{E89B419F-4D0E-B445-B290-B449B9B19CC2}" sibTransId="{194FC6A5-FA05-9641-8374-0E0336086E8B}"/>
    <dgm:cxn modelId="{E43203F1-8AF0-3B4E-A5A9-EE5D7AEDCA81}" srcId="{AE2016A3-B6EF-3940-8DCB-BBD9745EA1C2}" destId="{5961F0DE-E4B3-FF49-AD4B-9BD4DEB2D559}" srcOrd="3" destOrd="0" parTransId="{9035E0D3-9BC1-D04E-AF5E-2F9C208DD17F}" sibTransId="{FEA438A2-46E1-4747-A68F-FC2866F93BAD}"/>
    <dgm:cxn modelId="{19B159CB-F75C-9547-BE6A-06087A67F533}" type="presParOf" srcId="{ED8337B9-D3D4-3F41-819D-5AD985523300}" destId="{57B23D0B-43AF-C64F-B4EE-0F028690E913}" srcOrd="0" destOrd="0" presId="urn:microsoft.com/office/officeart/2005/8/layout/process1"/>
    <dgm:cxn modelId="{1D74BB47-279E-BE42-9ABD-8573CAEA36E3}" type="presParOf" srcId="{ED8337B9-D3D4-3F41-819D-5AD985523300}" destId="{4DFB0AF3-23B3-FD4A-AD73-6FFDD7E70ABC}" srcOrd="1" destOrd="0" presId="urn:microsoft.com/office/officeart/2005/8/layout/process1"/>
    <dgm:cxn modelId="{E39729E6-E028-354E-963C-113F6845F285}" type="presParOf" srcId="{4DFB0AF3-23B3-FD4A-AD73-6FFDD7E70ABC}" destId="{A432D971-DA2F-6144-99C9-5B02E99B7BFA}" srcOrd="0" destOrd="0" presId="urn:microsoft.com/office/officeart/2005/8/layout/process1"/>
    <dgm:cxn modelId="{803C6687-F833-6B40-B5A5-DEF0944B8D6D}" type="presParOf" srcId="{ED8337B9-D3D4-3F41-819D-5AD985523300}" destId="{3DFD3CFC-29FD-8447-A847-84649FED82D1}" srcOrd="2" destOrd="0" presId="urn:microsoft.com/office/officeart/2005/8/layout/process1"/>
    <dgm:cxn modelId="{EEEC8264-D69A-3B4A-AF8E-9C62726042BB}" type="presParOf" srcId="{ED8337B9-D3D4-3F41-819D-5AD985523300}" destId="{7BF88396-3933-E344-8F9B-A646F467DDCD}" srcOrd="3" destOrd="0" presId="urn:microsoft.com/office/officeart/2005/8/layout/process1"/>
    <dgm:cxn modelId="{1A2328FC-4017-AF45-870E-5670A538AB72}" type="presParOf" srcId="{7BF88396-3933-E344-8F9B-A646F467DDCD}" destId="{225AFF05-DD2A-0B4F-8686-611C4D1CE627}" srcOrd="0" destOrd="0" presId="urn:microsoft.com/office/officeart/2005/8/layout/process1"/>
    <dgm:cxn modelId="{52B16330-6106-B04E-8FF7-266D089C90BD}" type="presParOf" srcId="{ED8337B9-D3D4-3F41-819D-5AD985523300}" destId="{7EAE36D6-DE6B-314C-B54C-E25537E67FB6}" srcOrd="4" destOrd="0" presId="urn:microsoft.com/office/officeart/2005/8/layout/process1"/>
    <dgm:cxn modelId="{E1AFA6EF-5B29-8F4C-8B65-5DE3494F6AD8}" type="presParOf" srcId="{ED8337B9-D3D4-3F41-819D-5AD985523300}" destId="{43B677AF-314F-7E44-9346-CC16C6F5269D}" srcOrd="5" destOrd="0" presId="urn:microsoft.com/office/officeart/2005/8/layout/process1"/>
    <dgm:cxn modelId="{3CD70625-4D4E-F547-8781-DE5A74327DDC}" type="presParOf" srcId="{43B677AF-314F-7E44-9346-CC16C6F5269D}" destId="{FA52F1F5-82A3-5943-855E-12D40E001219}" srcOrd="0" destOrd="0" presId="urn:microsoft.com/office/officeart/2005/8/layout/process1"/>
    <dgm:cxn modelId="{EDBC3FF3-7681-D84F-8D84-CF67F108B8F4}" type="presParOf" srcId="{ED8337B9-D3D4-3F41-819D-5AD985523300}" destId="{F868632B-AF88-6E4A-A43B-6D7C1D7D9983}" srcOrd="6" destOrd="0" presId="urn:microsoft.com/office/officeart/2005/8/layout/process1"/>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AE2016A3-B6EF-3940-8DCB-BBD9745EA1C2}" type="doc">
      <dgm:prSet loTypeId="urn:microsoft.com/office/officeart/2005/8/layout/process1" loCatId="" qsTypeId="urn:microsoft.com/office/officeart/2005/8/quickstyle/simple1" qsCatId="simple" csTypeId="urn:microsoft.com/office/officeart/2005/8/colors/accent1_2" csCatId="accent1" phldr="1"/>
      <dgm:spPr/>
    </dgm:pt>
    <dgm:pt modelId="{CE63F4F3-CB40-4940-8642-55039E9FC7D5}">
      <dgm:prSet phldrT="[テキスト]"/>
      <dgm:spPr/>
      <dgm:t>
        <a:bodyPr/>
        <a:lstStyle/>
        <a:p>
          <a:br>
            <a:rPr kumimoji="1" lang="en-US" altLang="ja-JP" dirty="0"/>
          </a:br>
          <a:r>
            <a:rPr kumimoji="1" lang="ja-JP" altLang="en-US"/>
            <a:t>シーケンス単位の</a:t>
          </a:r>
          <a:br>
            <a:rPr kumimoji="1" lang="en-US" altLang="ja-JP" dirty="0"/>
          </a:br>
          <a:r>
            <a:rPr kumimoji="1" lang="ja-JP" altLang="en-US"/>
            <a:t>コードクローン</a:t>
          </a:r>
          <a:br>
            <a:rPr kumimoji="1" lang="en-US" altLang="ja-JP" dirty="0"/>
          </a:br>
          <a:r>
            <a:rPr kumimoji="1" lang="ja-JP" altLang="en-US"/>
            <a:t>検出</a:t>
          </a:r>
        </a:p>
      </dgm:t>
    </dgm:pt>
    <dgm:pt modelId="{1028C0B0-FB8D-D84D-8C32-A816BC2C1E2D}" type="parTrans" cxnId="{0EA09FF5-EFEA-3049-BF15-2D08691F273D}">
      <dgm:prSet/>
      <dgm:spPr/>
      <dgm:t>
        <a:bodyPr/>
        <a:lstStyle/>
        <a:p>
          <a:endParaRPr kumimoji="1" lang="ja-JP" altLang="en-US"/>
        </a:p>
      </dgm:t>
    </dgm:pt>
    <dgm:pt modelId="{834C549B-EB8B-754A-9E5D-C96334631229}" type="sibTrans" cxnId="{0EA09FF5-EFEA-3049-BF15-2D08691F273D}">
      <dgm:prSet/>
      <dgm:spPr/>
      <dgm:t>
        <a:bodyPr/>
        <a:lstStyle/>
        <a:p>
          <a:endParaRPr kumimoji="1" lang="ja-JP" altLang="en-US"/>
        </a:p>
      </dgm:t>
    </dgm:pt>
    <dgm:pt modelId="{5961F0DE-E4B3-FF49-AD4B-9BD4DEB2D559}">
      <dgm:prSet phldrT="[テキスト]"/>
      <dgm:spPr/>
      <dgm:t>
        <a:bodyPr/>
        <a:lstStyle/>
        <a:p>
          <a:br>
            <a:rPr kumimoji="1" lang="en-US" altLang="ja-JP" dirty="0"/>
          </a:br>
          <a:r>
            <a:rPr kumimoji="1" lang="ja-JP" altLang="en-US"/>
            <a:t>入れ子になった</a:t>
          </a:r>
          <a:br>
            <a:rPr kumimoji="1" lang="en-US" altLang="ja-JP" dirty="0"/>
          </a:br>
          <a:r>
            <a:rPr kumimoji="1" lang="ja-JP" altLang="en-US"/>
            <a:t>クローンセットの</a:t>
          </a:r>
          <a:br>
            <a:rPr kumimoji="1" lang="en-US" altLang="ja-JP" dirty="0"/>
          </a:br>
          <a:r>
            <a:rPr kumimoji="1" lang="ja-JP" altLang="en-US"/>
            <a:t>解決</a:t>
          </a:r>
        </a:p>
      </dgm:t>
    </dgm:pt>
    <dgm:pt modelId="{9035E0D3-9BC1-D04E-AF5E-2F9C208DD17F}" type="parTrans" cxnId="{E43203F1-8AF0-3B4E-A5A9-EE5D7AEDCA81}">
      <dgm:prSet/>
      <dgm:spPr/>
      <dgm:t>
        <a:bodyPr/>
        <a:lstStyle/>
        <a:p>
          <a:endParaRPr kumimoji="1" lang="ja-JP" altLang="en-US"/>
        </a:p>
      </dgm:t>
    </dgm:pt>
    <dgm:pt modelId="{FEA438A2-46E1-4747-A68F-FC2866F93BAD}" type="sibTrans" cxnId="{E43203F1-8AF0-3B4E-A5A9-EE5D7AEDCA81}">
      <dgm:prSet/>
      <dgm:spPr/>
      <dgm:t>
        <a:bodyPr/>
        <a:lstStyle/>
        <a:p>
          <a:endParaRPr kumimoji="1" lang="ja-JP" altLang="en-US"/>
        </a:p>
      </dgm:t>
    </dgm:pt>
    <dgm:pt modelId="{3DA49B07-864B-3345-945E-9A55F10DDA47}">
      <dgm:prSet phldrT="[テキスト]"/>
      <dgm:spPr/>
      <dgm:t>
        <a:bodyPr/>
        <a:lstStyle/>
        <a:p>
          <a:r>
            <a:rPr kumimoji="1" lang="ja-JP" altLang="en-US"/>
            <a:t>構文解析</a:t>
          </a:r>
        </a:p>
      </dgm:t>
    </dgm:pt>
    <dgm:pt modelId="{771EC84B-0301-1D44-B571-8A140449AAAD}" type="parTrans" cxnId="{2DFA48AA-53C2-EC44-865B-C1CB98592B92}">
      <dgm:prSet/>
      <dgm:spPr/>
      <dgm:t>
        <a:bodyPr/>
        <a:lstStyle/>
        <a:p>
          <a:endParaRPr kumimoji="1" lang="ja-JP" altLang="en-US"/>
        </a:p>
      </dgm:t>
    </dgm:pt>
    <dgm:pt modelId="{6E80D989-3FFF-AD48-ACE2-A2D5E7505FB1}" type="sibTrans" cxnId="{2DFA48AA-53C2-EC44-865B-C1CB98592B92}">
      <dgm:prSet/>
      <dgm:spPr/>
      <dgm:t>
        <a:bodyPr/>
        <a:lstStyle/>
        <a:p>
          <a:endParaRPr kumimoji="1" lang="ja-JP" altLang="en-US"/>
        </a:p>
      </dgm:t>
    </dgm:pt>
    <dgm:pt modelId="{2B943602-CCDB-0541-8E11-099994DC9030}">
      <dgm:prSet phldrT="[テキスト]"/>
      <dgm:spPr/>
      <dgm:t>
        <a:bodyPr/>
        <a:lstStyle/>
        <a:p>
          <a:br>
            <a:rPr kumimoji="1" lang="en-US" altLang="ja-JP" dirty="0"/>
          </a:br>
          <a:r>
            <a:rPr kumimoji="1" lang="ja-JP" altLang="en-US"/>
            <a:t>文単位のコード</a:t>
          </a:r>
          <a:br>
            <a:rPr kumimoji="1" lang="en-US" altLang="ja-JP" dirty="0"/>
          </a:br>
          <a:r>
            <a:rPr kumimoji="1" lang="ja-JP" altLang="en-US"/>
            <a:t>クローン検出</a:t>
          </a:r>
        </a:p>
      </dgm:t>
    </dgm:pt>
    <dgm:pt modelId="{9F25EE04-4560-814F-BC1B-A48A45266DAE}" type="parTrans" cxnId="{2C33B4A3-4170-B34F-9F23-F463277FC16E}">
      <dgm:prSet/>
      <dgm:spPr/>
      <dgm:t>
        <a:bodyPr/>
        <a:lstStyle/>
        <a:p>
          <a:endParaRPr kumimoji="1" lang="ja-JP" altLang="en-US"/>
        </a:p>
      </dgm:t>
    </dgm:pt>
    <dgm:pt modelId="{9CD9BA28-B832-4540-BCA4-D4F14CD48FD6}" type="sibTrans" cxnId="{2C33B4A3-4170-B34F-9F23-F463277FC16E}">
      <dgm:prSet/>
      <dgm:spPr/>
      <dgm:t>
        <a:bodyPr/>
        <a:lstStyle/>
        <a:p>
          <a:endParaRPr kumimoji="1" lang="ja-JP" altLang="en-US"/>
        </a:p>
      </dgm:t>
    </dgm:pt>
    <dgm:pt modelId="{ED8337B9-D3D4-3F41-819D-5AD985523300}" type="pres">
      <dgm:prSet presAssocID="{AE2016A3-B6EF-3940-8DCB-BBD9745EA1C2}" presName="Name0" presStyleCnt="0">
        <dgm:presLayoutVars>
          <dgm:dir/>
          <dgm:resizeHandles val="exact"/>
        </dgm:presLayoutVars>
      </dgm:prSet>
      <dgm:spPr/>
    </dgm:pt>
    <dgm:pt modelId="{57B23D0B-43AF-C64F-B4EE-0F028690E913}" type="pres">
      <dgm:prSet presAssocID="{3DA49B07-864B-3345-945E-9A55F10DDA47}" presName="node" presStyleLbl="node1" presStyleIdx="0" presStyleCnt="4">
        <dgm:presLayoutVars>
          <dgm:bulletEnabled val="1"/>
        </dgm:presLayoutVars>
      </dgm:prSet>
      <dgm:spPr/>
    </dgm:pt>
    <dgm:pt modelId="{4DFB0AF3-23B3-FD4A-AD73-6FFDD7E70ABC}" type="pres">
      <dgm:prSet presAssocID="{6E80D989-3FFF-AD48-ACE2-A2D5E7505FB1}" presName="sibTrans" presStyleLbl="sibTrans2D1" presStyleIdx="0" presStyleCnt="3"/>
      <dgm:spPr/>
    </dgm:pt>
    <dgm:pt modelId="{A432D971-DA2F-6144-99C9-5B02E99B7BFA}" type="pres">
      <dgm:prSet presAssocID="{6E80D989-3FFF-AD48-ACE2-A2D5E7505FB1}" presName="connectorText" presStyleLbl="sibTrans2D1" presStyleIdx="0" presStyleCnt="3"/>
      <dgm:spPr/>
    </dgm:pt>
    <dgm:pt modelId="{12B7AA81-5EB1-C748-B343-FF7EE82AE97D}" type="pres">
      <dgm:prSet presAssocID="{2B943602-CCDB-0541-8E11-099994DC9030}" presName="node" presStyleLbl="node1" presStyleIdx="1" presStyleCnt="4">
        <dgm:presLayoutVars>
          <dgm:bulletEnabled val="1"/>
        </dgm:presLayoutVars>
      </dgm:prSet>
      <dgm:spPr/>
    </dgm:pt>
    <dgm:pt modelId="{C2E54BB7-440A-B349-8DFE-289363C99F27}" type="pres">
      <dgm:prSet presAssocID="{9CD9BA28-B832-4540-BCA4-D4F14CD48FD6}" presName="sibTrans" presStyleLbl="sibTrans2D1" presStyleIdx="1" presStyleCnt="3"/>
      <dgm:spPr/>
    </dgm:pt>
    <dgm:pt modelId="{BBDA84A9-0417-124E-A3F0-65EACFB2CAB5}" type="pres">
      <dgm:prSet presAssocID="{9CD9BA28-B832-4540-BCA4-D4F14CD48FD6}" presName="connectorText" presStyleLbl="sibTrans2D1" presStyleIdx="1" presStyleCnt="3"/>
      <dgm:spPr/>
    </dgm:pt>
    <dgm:pt modelId="{13A0C2AA-3F85-1B46-B1BD-3CF8A99F8146}" type="pres">
      <dgm:prSet presAssocID="{CE63F4F3-CB40-4940-8642-55039E9FC7D5}" presName="node" presStyleLbl="node1" presStyleIdx="2" presStyleCnt="4">
        <dgm:presLayoutVars>
          <dgm:bulletEnabled val="1"/>
        </dgm:presLayoutVars>
      </dgm:prSet>
      <dgm:spPr/>
    </dgm:pt>
    <dgm:pt modelId="{DEC18C17-11EF-4A49-8738-0D3D714CD981}" type="pres">
      <dgm:prSet presAssocID="{834C549B-EB8B-754A-9E5D-C96334631229}" presName="sibTrans" presStyleLbl="sibTrans2D1" presStyleIdx="2" presStyleCnt="3"/>
      <dgm:spPr/>
    </dgm:pt>
    <dgm:pt modelId="{69DD4CE2-6155-424A-B99A-7ECE9938B18D}" type="pres">
      <dgm:prSet presAssocID="{834C549B-EB8B-754A-9E5D-C96334631229}" presName="connectorText" presStyleLbl="sibTrans2D1" presStyleIdx="2" presStyleCnt="3"/>
      <dgm:spPr/>
    </dgm:pt>
    <dgm:pt modelId="{F868632B-AF88-6E4A-A43B-6D7C1D7D9983}" type="pres">
      <dgm:prSet presAssocID="{5961F0DE-E4B3-FF49-AD4B-9BD4DEB2D559}" presName="node" presStyleLbl="node1" presStyleIdx="3" presStyleCnt="4">
        <dgm:presLayoutVars>
          <dgm:bulletEnabled val="1"/>
        </dgm:presLayoutVars>
      </dgm:prSet>
      <dgm:spPr/>
    </dgm:pt>
  </dgm:ptLst>
  <dgm:cxnLst>
    <dgm:cxn modelId="{5F5B660E-27B2-FE4F-9EE2-E5418BD60CAF}" type="presOf" srcId="{9CD9BA28-B832-4540-BCA4-D4F14CD48FD6}" destId="{C2E54BB7-440A-B349-8DFE-289363C99F27}" srcOrd="0" destOrd="0" presId="urn:microsoft.com/office/officeart/2005/8/layout/process1"/>
    <dgm:cxn modelId="{C2EAB230-D915-684B-8C8E-7949EB086A18}" type="presOf" srcId="{2B943602-CCDB-0541-8E11-099994DC9030}" destId="{12B7AA81-5EB1-C748-B343-FF7EE82AE97D}" srcOrd="0" destOrd="0" presId="urn:microsoft.com/office/officeart/2005/8/layout/process1"/>
    <dgm:cxn modelId="{2AE2D04D-ED5D-7F4D-BB06-E557AF654315}" type="presOf" srcId="{AE2016A3-B6EF-3940-8DCB-BBD9745EA1C2}" destId="{ED8337B9-D3D4-3F41-819D-5AD985523300}" srcOrd="0" destOrd="0" presId="urn:microsoft.com/office/officeart/2005/8/layout/process1"/>
    <dgm:cxn modelId="{61A6F367-9807-1943-B9A7-0EFCEE926E8D}" type="presOf" srcId="{6E80D989-3FFF-AD48-ACE2-A2D5E7505FB1}" destId="{4DFB0AF3-23B3-FD4A-AD73-6FFDD7E70ABC}" srcOrd="0" destOrd="0" presId="urn:microsoft.com/office/officeart/2005/8/layout/process1"/>
    <dgm:cxn modelId="{E1221A72-E9B3-094F-B252-8E8FC90031D1}" type="presOf" srcId="{6E80D989-3FFF-AD48-ACE2-A2D5E7505FB1}" destId="{A432D971-DA2F-6144-99C9-5B02E99B7BFA}" srcOrd="1" destOrd="0" presId="urn:microsoft.com/office/officeart/2005/8/layout/process1"/>
    <dgm:cxn modelId="{12B5117C-043C-4F4A-ABFD-22873C76B7F8}" type="presOf" srcId="{834C549B-EB8B-754A-9E5D-C96334631229}" destId="{69DD4CE2-6155-424A-B99A-7ECE9938B18D}" srcOrd="1" destOrd="0" presId="urn:microsoft.com/office/officeart/2005/8/layout/process1"/>
    <dgm:cxn modelId="{57CBB59A-2EC6-7B46-B9C1-95B4502C24D3}" type="presOf" srcId="{5961F0DE-E4B3-FF49-AD4B-9BD4DEB2D559}" destId="{F868632B-AF88-6E4A-A43B-6D7C1D7D9983}" srcOrd="0" destOrd="0" presId="urn:microsoft.com/office/officeart/2005/8/layout/process1"/>
    <dgm:cxn modelId="{2C33B4A3-4170-B34F-9F23-F463277FC16E}" srcId="{AE2016A3-B6EF-3940-8DCB-BBD9745EA1C2}" destId="{2B943602-CCDB-0541-8E11-099994DC9030}" srcOrd="1" destOrd="0" parTransId="{9F25EE04-4560-814F-BC1B-A48A45266DAE}" sibTransId="{9CD9BA28-B832-4540-BCA4-D4F14CD48FD6}"/>
    <dgm:cxn modelId="{741E97A5-5099-2347-B82B-9069620E3E0B}" type="presOf" srcId="{3DA49B07-864B-3345-945E-9A55F10DDA47}" destId="{57B23D0B-43AF-C64F-B4EE-0F028690E913}" srcOrd="0" destOrd="0" presId="urn:microsoft.com/office/officeart/2005/8/layout/process1"/>
    <dgm:cxn modelId="{2DFA48AA-53C2-EC44-865B-C1CB98592B92}" srcId="{AE2016A3-B6EF-3940-8DCB-BBD9745EA1C2}" destId="{3DA49B07-864B-3345-945E-9A55F10DDA47}" srcOrd="0" destOrd="0" parTransId="{771EC84B-0301-1D44-B571-8A140449AAAD}" sibTransId="{6E80D989-3FFF-AD48-ACE2-A2D5E7505FB1}"/>
    <dgm:cxn modelId="{06D891C3-5067-924B-924A-BA66FE17DBDF}" type="presOf" srcId="{834C549B-EB8B-754A-9E5D-C96334631229}" destId="{DEC18C17-11EF-4A49-8738-0D3D714CD981}" srcOrd="0" destOrd="0" presId="urn:microsoft.com/office/officeart/2005/8/layout/process1"/>
    <dgm:cxn modelId="{C2A5F4D7-D6AE-7141-8EEA-FB5F93BF418C}" type="presOf" srcId="{CE63F4F3-CB40-4940-8642-55039E9FC7D5}" destId="{13A0C2AA-3F85-1B46-B1BD-3CF8A99F8146}" srcOrd="0" destOrd="0" presId="urn:microsoft.com/office/officeart/2005/8/layout/process1"/>
    <dgm:cxn modelId="{E43203F1-8AF0-3B4E-A5A9-EE5D7AEDCA81}" srcId="{AE2016A3-B6EF-3940-8DCB-BBD9745EA1C2}" destId="{5961F0DE-E4B3-FF49-AD4B-9BD4DEB2D559}" srcOrd="3" destOrd="0" parTransId="{9035E0D3-9BC1-D04E-AF5E-2F9C208DD17F}" sibTransId="{FEA438A2-46E1-4747-A68F-FC2866F93BAD}"/>
    <dgm:cxn modelId="{0EA09FF5-EFEA-3049-BF15-2D08691F273D}" srcId="{AE2016A3-B6EF-3940-8DCB-BBD9745EA1C2}" destId="{CE63F4F3-CB40-4940-8642-55039E9FC7D5}" srcOrd="2" destOrd="0" parTransId="{1028C0B0-FB8D-D84D-8C32-A816BC2C1E2D}" sibTransId="{834C549B-EB8B-754A-9E5D-C96334631229}"/>
    <dgm:cxn modelId="{AA8B3EF9-E9EF-0E46-B977-80D2053F0716}" type="presOf" srcId="{9CD9BA28-B832-4540-BCA4-D4F14CD48FD6}" destId="{BBDA84A9-0417-124E-A3F0-65EACFB2CAB5}" srcOrd="1" destOrd="0" presId="urn:microsoft.com/office/officeart/2005/8/layout/process1"/>
    <dgm:cxn modelId="{19B159CB-F75C-9547-BE6A-06087A67F533}" type="presParOf" srcId="{ED8337B9-D3D4-3F41-819D-5AD985523300}" destId="{57B23D0B-43AF-C64F-B4EE-0F028690E913}" srcOrd="0" destOrd="0" presId="urn:microsoft.com/office/officeart/2005/8/layout/process1"/>
    <dgm:cxn modelId="{1D74BB47-279E-BE42-9ABD-8573CAEA36E3}" type="presParOf" srcId="{ED8337B9-D3D4-3F41-819D-5AD985523300}" destId="{4DFB0AF3-23B3-FD4A-AD73-6FFDD7E70ABC}" srcOrd="1" destOrd="0" presId="urn:microsoft.com/office/officeart/2005/8/layout/process1"/>
    <dgm:cxn modelId="{E39729E6-E028-354E-963C-113F6845F285}" type="presParOf" srcId="{4DFB0AF3-23B3-FD4A-AD73-6FFDD7E70ABC}" destId="{A432D971-DA2F-6144-99C9-5B02E99B7BFA}" srcOrd="0" destOrd="0" presId="urn:microsoft.com/office/officeart/2005/8/layout/process1"/>
    <dgm:cxn modelId="{7A9385CA-8EDA-AE4E-BF1E-191107E81102}" type="presParOf" srcId="{ED8337B9-D3D4-3F41-819D-5AD985523300}" destId="{12B7AA81-5EB1-C748-B343-FF7EE82AE97D}" srcOrd="2" destOrd="0" presId="urn:microsoft.com/office/officeart/2005/8/layout/process1"/>
    <dgm:cxn modelId="{BCE997D9-01C4-E643-88B6-A83638CABCCC}" type="presParOf" srcId="{ED8337B9-D3D4-3F41-819D-5AD985523300}" destId="{C2E54BB7-440A-B349-8DFE-289363C99F27}" srcOrd="3" destOrd="0" presId="urn:microsoft.com/office/officeart/2005/8/layout/process1"/>
    <dgm:cxn modelId="{670F1FD5-A7D0-DC46-B7A5-56BCFA9E0A9A}" type="presParOf" srcId="{C2E54BB7-440A-B349-8DFE-289363C99F27}" destId="{BBDA84A9-0417-124E-A3F0-65EACFB2CAB5}" srcOrd="0" destOrd="0" presId="urn:microsoft.com/office/officeart/2005/8/layout/process1"/>
    <dgm:cxn modelId="{88851993-A327-A54E-8F9D-3F832DB937BC}" type="presParOf" srcId="{ED8337B9-D3D4-3F41-819D-5AD985523300}" destId="{13A0C2AA-3F85-1B46-B1BD-3CF8A99F8146}" srcOrd="4" destOrd="0" presId="urn:microsoft.com/office/officeart/2005/8/layout/process1"/>
    <dgm:cxn modelId="{9104E81F-1EA4-1A4D-845B-EC8B4B075DF0}" type="presParOf" srcId="{ED8337B9-D3D4-3F41-819D-5AD985523300}" destId="{DEC18C17-11EF-4A49-8738-0D3D714CD981}" srcOrd="5" destOrd="0" presId="urn:microsoft.com/office/officeart/2005/8/layout/process1"/>
    <dgm:cxn modelId="{FBB1AE6B-60C4-744F-B54C-B95D3EBD74EE}" type="presParOf" srcId="{DEC18C17-11EF-4A49-8738-0D3D714CD981}" destId="{69DD4CE2-6155-424A-B99A-7ECE9938B18D}" srcOrd="0" destOrd="0" presId="urn:microsoft.com/office/officeart/2005/8/layout/process1"/>
    <dgm:cxn modelId="{EDBC3FF3-7681-D84F-8D84-CF67F108B8F4}" type="presParOf" srcId="{ED8337B9-D3D4-3F41-819D-5AD985523300}" destId="{F868632B-AF88-6E4A-A43B-6D7C1D7D9983}" srcOrd="6" destOrd="0" presId="urn:microsoft.com/office/officeart/2005/8/layout/process1"/>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643394D-5BCB-D147-9E20-0B4915AD1A9C}" type="doc">
      <dgm:prSet loTypeId="urn:microsoft.com/office/officeart/2005/8/layout/chevron1" loCatId="" qsTypeId="urn:microsoft.com/office/officeart/2005/8/quickstyle/simple1" qsCatId="simple" csTypeId="urn:microsoft.com/office/officeart/2005/8/colors/accent1_2" csCatId="accent1" phldr="1"/>
      <dgm:spPr/>
    </dgm:pt>
    <dgm:pt modelId="{86958A23-6C59-8742-81DA-96399C380722}">
      <dgm:prSet phldrT="[テキスト]"/>
      <dgm:spPr/>
      <dgm:t>
        <a:bodyPr/>
        <a:lstStyle/>
        <a:p>
          <a:r>
            <a:rPr kumimoji="1" lang="ja-JP" altLang="en-US"/>
            <a:t>文単位の</a:t>
          </a:r>
          <a:br>
            <a:rPr kumimoji="1" lang="en-US" altLang="ja-JP" dirty="0"/>
          </a:br>
          <a:r>
            <a:rPr kumimoji="1" lang="ja-JP" altLang="en-US"/>
            <a:t>コードクローン検出</a:t>
          </a:r>
        </a:p>
      </dgm:t>
    </dgm:pt>
    <dgm:pt modelId="{C2145EC3-C7AC-9749-A07E-3EFFC294B2F1}" type="parTrans" cxnId="{CA31A0B1-1680-5848-B14A-5B3FFF75A46B}">
      <dgm:prSet/>
      <dgm:spPr/>
      <dgm:t>
        <a:bodyPr/>
        <a:lstStyle/>
        <a:p>
          <a:endParaRPr kumimoji="1" lang="ja-JP" altLang="en-US"/>
        </a:p>
      </dgm:t>
    </dgm:pt>
    <dgm:pt modelId="{9B6ACD7F-458E-6F49-9612-E8EFE57BDA36}" type="sibTrans" cxnId="{CA31A0B1-1680-5848-B14A-5B3FFF75A46B}">
      <dgm:prSet/>
      <dgm:spPr/>
      <dgm:t>
        <a:bodyPr/>
        <a:lstStyle/>
        <a:p>
          <a:endParaRPr kumimoji="1" lang="ja-JP" altLang="en-US"/>
        </a:p>
      </dgm:t>
    </dgm:pt>
    <dgm:pt modelId="{F3CCA0D6-38E7-754F-9C67-61CB43D55500}">
      <dgm:prSet phldrT="[テキスト]"/>
      <dgm:spPr/>
      <dgm:t>
        <a:bodyPr/>
        <a:lstStyle/>
        <a:p>
          <a:r>
            <a:rPr kumimoji="1" lang="ja-JP" altLang="en-US"/>
            <a:t>シーケンス単位の</a:t>
          </a:r>
          <a:br>
            <a:rPr kumimoji="1" lang="en-US" altLang="ja-JP" dirty="0"/>
          </a:br>
          <a:r>
            <a:rPr kumimoji="1" lang="ja-JP" altLang="en-US"/>
            <a:t>コードクローン検出</a:t>
          </a:r>
        </a:p>
      </dgm:t>
    </dgm:pt>
    <dgm:pt modelId="{EFB93818-40EF-104E-BD5A-C17158AD826C}" type="parTrans" cxnId="{A8E24A75-A3B9-6141-A793-337B612C0CB2}">
      <dgm:prSet/>
      <dgm:spPr/>
      <dgm:t>
        <a:bodyPr/>
        <a:lstStyle/>
        <a:p>
          <a:endParaRPr kumimoji="1" lang="ja-JP" altLang="en-US"/>
        </a:p>
      </dgm:t>
    </dgm:pt>
    <dgm:pt modelId="{4893553D-1ADB-8048-A306-2D22A701D78E}" type="sibTrans" cxnId="{A8E24A75-A3B9-6141-A793-337B612C0CB2}">
      <dgm:prSet/>
      <dgm:spPr/>
      <dgm:t>
        <a:bodyPr/>
        <a:lstStyle/>
        <a:p>
          <a:endParaRPr kumimoji="1" lang="ja-JP" altLang="en-US"/>
        </a:p>
      </dgm:t>
    </dgm:pt>
    <dgm:pt modelId="{D7B6610E-4B47-6346-82DE-12CB293951C5}">
      <dgm:prSet phldrT="[テキスト]"/>
      <dgm:spPr/>
      <dgm:t>
        <a:bodyPr/>
        <a:lstStyle/>
        <a:p>
          <a:r>
            <a:rPr kumimoji="1" lang="ja-JP" altLang="en-US"/>
            <a:t>ニアミスクローンのためのアルゴリズム</a:t>
          </a:r>
        </a:p>
      </dgm:t>
    </dgm:pt>
    <dgm:pt modelId="{7D2C54C9-8F37-2A47-8C26-BE2E7FD8E1F0}" type="parTrans" cxnId="{22BC6A39-EA71-6F44-883D-45EC309DFD3B}">
      <dgm:prSet/>
      <dgm:spPr/>
      <dgm:t>
        <a:bodyPr/>
        <a:lstStyle/>
        <a:p>
          <a:endParaRPr kumimoji="1" lang="ja-JP" altLang="en-US"/>
        </a:p>
      </dgm:t>
    </dgm:pt>
    <dgm:pt modelId="{5FBD5246-8D93-964A-9241-FAAD81C69E3D}" type="sibTrans" cxnId="{22BC6A39-EA71-6F44-883D-45EC309DFD3B}">
      <dgm:prSet/>
      <dgm:spPr/>
      <dgm:t>
        <a:bodyPr/>
        <a:lstStyle/>
        <a:p>
          <a:endParaRPr kumimoji="1" lang="ja-JP" altLang="en-US"/>
        </a:p>
      </dgm:t>
    </dgm:pt>
    <dgm:pt modelId="{DCA48F04-6F10-4248-A9CC-3AB644296B78}" type="pres">
      <dgm:prSet presAssocID="{5643394D-5BCB-D147-9E20-0B4915AD1A9C}" presName="Name0" presStyleCnt="0">
        <dgm:presLayoutVars>
          <dgm:dir/>
          <dgm:animLvl val="lvl"/>
          <dgm:resizeHandles val="exact"/>
        </dgm:presLayoutVars>
      </dgm:prSet>
      <dgm:spPr/>
    </dgm:pt>
    <dgm:pt modelId="{BF42D0BD-6B60-124B-8872-34A6D35C672D}" type="pres">
      <dgm:prSet presAssocID="{86958A23-6C59-8742-81DA-96399C380722}" presName="parTxOnly" presStyleLbl="node1" presStyleIdx="0" presStyleCnt="3" custLinFactNeighborX="-821" custLinFactNeighborY="-14754">
        <dgm:presLayoutVars>
          <dgm:chMax val="0"/>
          <dgm:chPref val="0"/>
          <dgm:bulletEnabled val="1"/>
        </dgm:presLayoutVars>
      </dgm:prSet>
      <dgm:spPr/>
    </dgm:pt>
    <dgm:pt modelId="{A0977D0F-D438-AE4E-8C48-C6BE8977B609}" type="pres">
      <dgm:prSet presAssocID="{9B6ACD7F-458E-6F49-9612-E8EFE57BDA36}" presName="parTxOnlySpace" presStyleCnt="0"/>
      <dgm:spPr/>
    </dgm:pt>
    <dgm:pt modelId="{95844E2F-BC88-D240-8DA3-5AB686FC4881}" type="pres">
      <dgm:prSet presAssocID="{F3CCA0D6-38E7-754F-9C67-61CB43D55500}" presName="parTxOnly" presStyleLbl="node1" presStyleIdx="1" presStyleCnt="3">
        <dgm:presLayoutVars>
          <dgm:chMax val="0"/>
          <dgm:chPref val="0"/>
          <dgm:bulletEnabled val="1"/>
        </dgm:presLayoutVars>
      </dgm:prSet>
      <dgm:spPr/>
    </dgm:pt>
    <dgm:pt modelId="{CF0EDA5C-E4A5-1645-8417-E2A1D75992EF}" type="pres">
      <dgm:prSet presAssocID="{4893553D-1ADB-8048-A306-2D22A701D78E}" presName="parTxOnlySpace" presStyleCnt="0"/>
      <dgm:spPr/>
    </dgm:pt>
    <dgm:pt modelId="{977CC802-49E3-7641-9E85-12F0526EB55B}" type="pres">
      <dgm:prSet presAssocID="{D7B6610E-4B47-6346-82DE-12CB293951C5}" presName="parTxOnly" presStyleLbl="node1" presStyleIdx="2" presStyleCnt="3">
        <dgm:presLayoutVars>
          <dgm:chMax val="0"/>
          <dgm:chPref val="0"/>
          <dgm:bulletEnabled val="1"/>
        </dgm:presLayoutVars>
      </dgm:prSet>
      <dgm:spPr/>
    </dgm:pt>
  </dgm:ptLst>
  <dgm:cxnLst>
    <dgm:cxn modelId="{2292AD25-80F5-6148-9E70-11F399258FE6}" type="presOf" srcId="{5643394D-5BCB-D147-9E20-0B4915AD1A9C}" destId="{DCA48F04-6F10-4248-A9CC-3AB644296B78}" srcOrd="0" destOrd="0" presId="urn:microsoft.com/office/officeart/2005/8/layout/chevron1"/>
    <dgm:cxn modelId="{22BC6A39-EA71-6F44-883D-45EC309DFD3B}" srcId="{5643394D-5BCB-D147-9E20-0B4915AD1A9C}" destId="{D7B6610E-4B47-6346-82DE-12CB293951C5}" srcOrd="2" destOrd="0" parTransId="{7D2C54C9-8F37-2A47-8C26-BE2E7FD8E1F0}" sibTransId="{5FBD5246-8D93-964A-9241-FAAD81C69E3D}"/>
    <dgm:cxn modelId="{AD389973-9820-6742-AC2D-24BDB0D1FB86}" type="presOf" srcId="{86958A23-6C59-8742-81DA-96399C380722}" destId="{BF42D0BD-6B60-124B-8872-34A6D35C672D}" srcOrd="0" destOrd="0" presId="urn:microsoft.com/office/officeart/2005/8/layout/chevron1"/>
    <dgm:cxn modelId="{A8E24A75-A3B9-6141-A793-337B612C0CB2}" srcId="{5643394D-5BCB-D147-9E20-0B4915AD1A9C}" destId="{F3CCA0D6-38E7-754F-9C67-61CB43D55500}" srcOrd="1" destOrd="0" parTransId="{EFB93818-40EF-104E-BD5A-C17158AD826C}" sibTransId="{4893553D-1ADB-8048-A306-2D22A701D78E}"/>
    <dgm:cxn modelId="{CA31A0B1-1680-5848-B14A-5B3FFF75A46B}" srcId="{5643394D-5BCB-D147-9E20-0B4915AD1A9C}" destId="{86958A23-6C59-8742-81DA-96399C380722}" srcOrd="0" destOrd="0" parTransId="{C2145EC3-C7AC-9749-A07E-3EFFC294B2F1}" sibTransId="{9B6ACD7F-458E-6F49-9612-E8EFE57BDA36}"/>
    <dgm:cxn modelId="{3291E7C5-63FE-B94B-A52C-4EFE6822C8E5}" type="presOf" srcId="{D7B6610E-4B47-6346-82DE-12CB293951C5}" destId="{977CC802-49E3-7641-9E85-12F0526EB55B}" srcOrd="0" destOrd="0" presId="urn:microsoft.com/office/officeart/2005/8/layout/chevron1"/>
    <dgm:cxn modelId="{802F07D1-4B56-8744-A854-0A5FFCCCD5EF}" type="presOf" srcId="{F3CCA0D6-38E7-754F-9C67-61CB43D55500}" destId="{95844E2F-BC88-D240-8DA3-5AB686FC4881}" srcOrd="0" destOrd="0" presId="urn:microsoft.com/office/officeart/2005/8/layout/chevron1"/>
    <dgm:cxn modelId="{76DDCB7D-60E6-C24F-964D-F0CAEC540CBE}" type="presParOf" srcId="{DCA48F04-6F10-4248-A9CC-3AB644296B78}" destId="{BF42D0BD-6B60-124B-8872-34A6D35C672D}" srcOrd="0" destOrd="0" presId="urn:microsoft.com/office/officeart/2005/8/layout/chevron1"/>
    <dgm:cxn modelId="{908D374C-9A8E-4C46-A4A5-0FC30A7E252B}" type="presParOf" srcId="{DCA48F04-6F10-4248-A9CC-3AB644296B78}" destId="{A0977D0F-D438-AE4E-8C48-C6BE8977B609}" srcOrd="1" destOrd="0" presId="urn:microsoft.com/office/officeart/2005/8/layout/chevron1"/>
    <dgm:cxn modelId="{4CF6C48F-9E92-0B48-BE39-DABC9727FEA2}" type="presParOf" srcId="{DCA48F04-6F10-4248-A9CC-3AB644296B78}" destId="{95844E2F-BC88-D240-8DA3-5AB686FC4881}" srcOrd="2" destOrd="0" presId="urn:microsoft.com/office/officeart/2005/8/layout/chevron1"/>
    <dgm:cxn modelId="{ABE57E2F-8E7B-144F-8295-20EA32387147}" type="presParOf" srcId="{DCA48F04-6F10-4248-A9CC-3AB644296B78}" destId="{CF0EDA5C-E4A5-1645-8417-E2A1D75992EF}" srcOrd="3" destOrd="0" presId="urn:microsoft.com/office/officeart/2005/8/layout/chevron1"/>
    <dgm:cxn modelId="{18F4BBEA-EFA4-F34B-8D29-5B385E66AA17}" type="presParOf" srcId="{DCA48F04-6F10-4248-A9CC-3AB644296B78}" destId="{977CC802-49E3-7641-9E85-12F0526EB55B}"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E2016A3-B6EF-3940-8DCB-BBD9745EA1C2}" type="doc">
      <dgm:prSet loTypeId="urn:microsoft.com/office/officeart/2005/8/layout/process1" loCatId="" qsTypeId="urn:microsoft.com/office/officeart/2005/8/quickstyle/simple1" qsCatId="simple" csTypeId="urn:microsoft.com/office/officeart/2005/8/colors/accent1_2" csCatId="accent1" phldr="1"/>
      <dgm:spPr/>
    </dgm:pt>
    <dgm:pt modelId="{33F460DE-BDA8-5841-9274-46054ABCE0FB}">
      <dgm:prSet phldrT="[テキスト]"/>
      <dgm:spPr/>
      <dgm:t>
        <a:bodyPr/>
        <a:lstStyle/>
        <a:p>
          <a:r>
            <a:rPr kumimoji="1" lang="ja-JP" altLang="en-US"/>
            <a:t>文単位のコード</a:t>
          </a:r>
          <a:br>
            <a:rPr kumimoji="1" lang="en-US" altLang="ja-JP" dirty="0"/>
          </a:br>
          <a:r>
            <a:rPr kumimoji="1" lang="ja-JP" altLang="en-US"/>
            <a:t>クローン検出</a:t>
          </a:r>
        </a:p>
      </dgm:t>
    </dgm:pt>
    <dgm:pt modelId="{E89B419F-4D0E-B445-B290-B449B9B19CC2}" type="parTrans" cxnId="{788669EF-14C0-814F-8AA6-858A8993C0E6}">
      <dgm:prSet/>
      <dgm:spPr/>
      <dgm:t>
        <a:bodyPr/>
        <a:lstStyle/>
        <a:p>
          <a:endParaRPr kumimoji="1" lang="ja-JP" altLang="en-US"/>
        </a:p>
      </dgm:t>
    </dgm:pt>
    <dgm:pt modelId="{194FC6A5-FA05-9641-8374-0E0336086E8B}" type="sibTrans" cxnId="{788669EF-14C0-814F-8AA6-858A8993C0E6}">
      <dgm:prSet/>
      <dgm:spPr/>
      <dgm:t>
        <a:bodyPr/>
        <a:lstStyle/>
        <a:p>
          <a:endParaRPr kumimoji="1" lang="ja-JP" altLang="en-US"/>
        </a:p>
      </dgm:t>
    </dgm:pt>
    <dgm:pt modelId="{CE63F4F3-CB40-4940-8642-55039E9FC7D5}">
      <dgm:prSet phldrT="[テキスト]"/>
      <dgm:spPr/>
      <dgm:t>
        <a:bodyPr/>
        <a:lstStyle/>
        <a:p>
          <a:br>
            <a:rPr kumimoji="1" lang="en-US" altLang="ja-JP" dirty="0"/>
          </a:br>
          <a:r>
            <a:rPr kumimoji="1" lang="ja-JP" altLang="en-US"/>
            <a:t>シーケンス単位の</a:t>
          </a:r>
          <a:br>
            <a:rPr kumimoji="1" lang="en-US" altLang="ja-JP" dirty="0"/>
          </a:br>
          <a:r>
            <a:rPr kumimoji="1" lang="ja-JP" altLang="en-US"/>
            <a:t>コードクローン</a:t>
          </a:r>
          <a:br>
            <a:rPr kumimoji="1" lang="en-US" altLang="ja-JP" dirty="0"/>
          </a:br>
          <a:r>
            <a:rPr kumimoji="1" lang="ja-JP" altLang="en-US"/>
            <a:t>検出</a:t>
          </a:r>
        </a:p>
      </dgm:t>
    </dgm:pt>
    <dgm:pt modelId="{1028C0B0-FB8D-D84D-8C32-A816BC2C1E2D}" type="parTrans" cxnId="{0EA09FF5-EFEA-3049-BF15-2D08691F273D}">
      <dgm:prSet/>
      <dgm:spPr/>
      <dgm:t>
        <a:bodyPr/>
        <a:lstStyle/>
        <a:p>
          <a:endParaRPr kumimoji="1" lang="ja-JP" altLang="en-US"/>
        </a:p>
      </dgm:t>
    </dgm:pt>
    <dgm:pt modelId="{834C549B-EB8B-754A-9E5D-C96334631229}" type="sibTrans" cxnId="{0EA09FF5-EFEA-3049-BF15-2D08691F273D}">
      <dgm:prSet/>
      <dgm:spPr/>
      <dgm:t>
        <a:bodyPr/>
        <a:lstStyle/>
        <a:p>
          <a:endParaRPr kumimoji="1" lang="ja-JP" altLang="en-US"/>
        </a:p>
      </dgm:t>
    </dgm:pt>
    <dgm:pt modelId="{5961F0DE-E4B3-FF49-AD4B-9BD4DEB2D559}">
      <dgm:prSet phldrT="[テキスト]"/>
      <dgm:spPr/>
      <dgm:t>
        <a:bodyPr/>
        <a:lstStyle/>
        <a:p>
          <a:br>
            <a:rPr kumimoji="1" lang="en-US" altLang="ja-JP" dirty="0"/>
          </a:br>
          <a:r>
            <a:rPr kumimoji="1" lang="ja-JP" altLang="en-US"/>
            <a:t>入れ子になった</a:t>
          </a:r>
          <a:br>
            <a:rPr kumimoji="1" lang="en-US" altLang="ja-JP" dirty="0"/>
          </a:br>
          <a:r>
            <a:rPr kumimoji="1" lang="ja-JP" altLang="en-US"/>
            <a:t>クローンセットの</a:t>
          </a:r>
          <a:br>
            <a:rPr kumimoji="1" lang="en-US" altLang="ja-JP" dirty="0"/>
          </a:br>
          <a:r>
            <a:rPr kumimoji="1" lang="ja-JP" altLang="en-US"/>
            <a:t>解決</a:t>
          </a:r>
        </a:p>
      </dgm:t>
    </dgm:pt>
    <dgm:pt modelId="{9035E0D3-9BC1-D04E-AF5E-2F9C208DD17F}" type="parTrans" cxnId="{E43203F1-8AF0-3B4E-A5A9-EE5D7AEDCA81}">
      <dgm:prSet/>
      <dgm:spPr/>
      <dgm:t>
        <a:bodyPr/>
        <a:lstStyle/>
        <a:p>
          <a:endParaRPr kumimoji="1" lang="ja-JP" altLang="en-US"/>
        </a:p>
      </dgm:t>
    </dgm:pt>
    <dgm:pt modelId="{FEA438A2-46E1-4747-A68F-FC2866F93BAD}" type="sibTrans" cxnId="{E43203F1-8AF0-3B4E-A5A9-EE5D7AEDCA81}">
      <dgm:prSet/>
      <dgm:spPr/>
      <dgm:t>
        <a:bodyPr/>
        <a:lstStyle/>
        <a:p>
          <a:endParaRPr kumimoji="1" lang="ja-JP" altLang="en-US"/>
        </a:p>
      </dgm:t>
    </dgm:pt>
    <dgm:pt modelId="{3DA49B07-864B-3345-945E-9A55F10DDA47}">
      <dgm:prSet phldrT="[テキスト]"/>
      <dgm:spPr/>
      <dgm:t>
        <a:bodyPr/>
        <a:lstStyle/>
        <a:p>
          <a:r>
            <a:rPr kumimoji="1" lang="ja-JP" altLang="en-US"/>
            <a:t>構文解析</a:t>
          </a:r>
        </a:p>
      </dgm:t>
    </dgm:pt>
    <dgm:pt modelId="{771EC84B-0301-1D44-B571-8A140449AAAD}" type="parTrans" cxnId="{2DFA48AA-53C2-EC44-865B-C1CB98592B92}">
      <dgm:prSet/>
      <dgm:spPr/>
      <dgm:t>
        <a:bodyPr/>
        <a:lstStyle/>
        <a:p>
          <a:endParaRPr kumimoji="1" lang="ja-JP" altLang="en-US"/>
        </a:p>
      </dgm:t>
    </dgm:pt>
    <dgm:pt modelId="{6E80D989-3FFF-AD48-ACE2-A2D5E7505FB1}" type="sibTrans" cxnId="{2DFA48AA-53C2-EC44-865B-C1CB98592B92}">
      <dgm:prSet/>
      <dgm:spPr/>
      <dgm:t>
        <a:bodyPr/>
        <a:lstStyle/>
        <a:p>
          <a:endParaRPr kumimoji="1" lang="ja-JP" altLang="en-US"/>
        </a:p>
      </dgm:t>
    </dgm:pt>
    <dgm:pt modelId="{ED8337B9-D3D4-3F41-819D-5AD985523300}" type="pres">
      <dgm:prSet presAssocID="{AE2016A3-B6EF-3940-8DCB-BBD9745EA1C2}" presName="Name0" presStyleCnt="0">
        <dgm:presLayoutVars>
          <dgm:dir/>
          <dgm:resizeHandles val="exact"/>
        </dgm:presLayoutVars>
      </dgm:prSet>
      <dgm:spPr/>
    </dgm:pt>
    <dgm:pt modelId="{57B23D0B-43AF-C64F-B4EE-0F028690E913}" type="pres">
      <dgm:prSet presAssocID="{3DA49B07-864B-3345-945E-9A55F10DDA47}" presName="node" presStyleLbl="node1" presStyleIdx="0" presStyleCnt="4">
        <dgm:presLayoutVars>
          <dgm:bulletEnabled val="1"/>
        </dgm:presLayoutVars>
      </dgm:prSet>
      <dgm:spPr/>
    </dgm:pt>
    <dgm:pt modelId="{4DFB0AF3-23B3-FD4A-AD73-6FFDD7E70ABC}" type="pres">
      <dgm:prSet presAssocID="{6E80D989-3FFF-AD48-ACE2-A2D5E7505FB1}" presName="sibTrans" presStyleLbl="sibTrans2D1" presStyleIdx="0" presStyleCnt="3"/>
      <dgm:spPr/>
    </dgm:pt>
    <dgm:pt modelId="{A432D971-DA2F-6144-99C9-5B02E99B7BFA}" type="pres">
      <dgm:prSet presAssocID="{6E80D989-3FFF-AD48-ACE2-A2D5E7505FB1}" presName="connectorText" presStyleLbl="sibTrans2D1" presStyleIdx="0" presStyleCnt="3"/>
      <dgm:spPr/>
    </dgm:pt>
    <dgm:pt modelId="{3DFD3CFC-29FD-8447-A847-84649FED82D1}" type="pres">
      <dgm:prSet presAssocID="{33F460DE-BDA8-5841-9274-46054ABCE0FB}" presName="node" presStyleLbl="node1" presStyleIdx="1" presStyleCnt="4">
        <dgm:presLayoutVars>
          <dgm:bulletEnabled val="1"/>
        </dgm:presLayoutVars>
      </dgm:prSet>
      <dgm:spPr/>
    </dgm:pt>
    <dgm:pt modelId="{7BF88396-3933-E344-8F9B-A646F467DDCD}" type="pres">
      <dgm:prSet presAssocID="{194FC6A5-FA05-9641-8374-0E0336086E8B}" presName="sibTrans" presStyleLbl="sibTrans2D1" presStyleIdx="1" presStyleCnt="3"/>
      <dgm:spPr/>
    </dgm:pt>
    <dgm:pt modelId="{225AFF05-DD2A-0B4F-8686-611C4D1CE627}" type="pres">
      <dgm:prSet presAssocID="{194FC6A5-FA05-9641-8374-0E0336086E8B}" presName="connectorText" presStyleLbl="sibTrans2D1" presStyleIdx="1" presStyleCnt="3"/>
      <dgm:spPr/>
    </dgm:pt>
    <dgm:pt modelId="{13A0C2AA-3F85-1B46-B1BD-3CF8A99F8146}" type="pres">
      <dgm:prSet presAssocID="{CE63F4F3-CB40-4940-8642-55039E9FC7D5}" presName="node" presStyleLbl="node1" presStyleIdx="2" presStyleCnt="4">
        <dgm:presLayoutVars>
          <dgm:bulletEnabled val="1"/>
        </dgm:presLayoutVars>
      </dgm:prSet>
      <dgm:spPr/>
    </dgm:pt>
    <dgm:pt modelId="{DEC18C17-11EF-4A49-8738-0D3D714CD981}" type="pres">
      <dgm:prSet presAssocID="{834C549B-EB8B-754A-9E5D-C96334631229}" presName="sibTrans" presStyleLbl="sibTrans2D1" presStyleIdx="2" presStyleCnt="3"/>
      <dgm:spPr/>
    </dgm:pt>
    <dgm:pt modelId="{69DD4CE2-6155-424A-B99A-7ECE9938B18D}" type="pres">
      <dgm:prSet presAssocID="{834C549B-EB8B-754A-9E5D-C96334631229}" presName="connectorText" presStyleLbl="sibTrans2D1" presStyleIdx="2" presStyleCnt="3"/>
      <dgm:spPr/>
    </dgm:pt>
    <dgm:pt modelId="{F868632B-AF88-6E4A-A43B-6D7C1D7D9983}" type="pres">
      <dgm:prSet presAssocID="{5961F0DE-E4B3-FF49-AD4B-9BD4DEB2D559}" presName="node" presStyleLbl="node1" presStyleIdx="3" presStyleCnt="4">
        <dgm:presLayoutVars>
          <dgm:bulletEnabled val="1"/>
        </dgm:presLayoutVars>
      </dgm:prSet>
      <dgm:spPr/>
    </dgm:pt>
  </dgm:ptLst>
  <dgm:cxnLst>
    <dgm:cxn modelId="{7FE3AC3E-641E-DE40-B20C-8DD7760199C1}" type="presOf" srcId="{194FC6A5-FA05-9641-8374-0E0336086E8B}" destId="{7BF88396-3933-E344-8F9B-A646F467DDCD}" srcOrd="0" destOrd="0" presId="urn:microsoft.com/office/officeart/2005/8/layout/process1"/>
    <dgm:cxn modelId="{2AE2D04D-ED5D-7F4D-BB06-E557AF654315}" type="presOf" srcId="{AE2016A3-B6EF-3940-8DCB-BBD9745EA1C2}" destId="{ED8337B9-D3D4-3F41-819D-5AD985523300}" srcOrd="0" destOrd="0" presId="urn:microsoft.com/office/officeart/2005/8/layout/process1"/>
    <dgm:cxn modelId="{61A6F367-9807-1943-B9A7-0EFCEE926E8D}" type="presOf" srcId="{6E80D989-3FFF-AD48-ACE2-A2D5E7505FB1}" destId="{4DFB0AF3-23B3-FD4A-AD73-6FFDD7E70ABC}" srcOrd="0" destOrd="0" presId="urn:microsoft.com/office/officeart/2005/8/layout/process1"/>
    <dgm:cxn modelId="{E1221A72-E9B3-094F-B252-8E8FC90031D1}" type="presOf" srcId="{6E80D989-3FFF-AD48-ACE2-A2D5E7505FB1}" destId="{A432D971-DA2F-6144-99C9-5B02E99B7BFA}" srcOrd="1" destOrd="0" presId="urn:microsoft.com/office/officeart/2005/8/layout/process1"/>
    <dgm:cxn modelId="{12B5117C-043C-4F4A-ABFD-22873C76B7F8}" type="presOf" srcId="{834C549B-EB8B-754A-9E5D-C96334631229}" destId="{69DD4CE2-6155-424A-B99A-7ECE9938B18D}" srcOrd="1" destOrd="0" presId="urn:microsoft.com/office/officeart/2005/8/layout/process1"/>
    <dgm:cxn modelId="{57CBB59A-2EC6-7B46-B9C1-95B4502C24D3}" type="presOf" srcId="{5961F0DE-E4B3-FF49-AD4B-9BD4DEB2D559}" destId="{F868632B-AF88-6E4A-A43B-6D7C1D7D9983}" srcOrd="0" destOrd="0" presId="urn:microsoft.com/office/officeart/2005/8/layout/process1"/>
    <dgm:cxn modelId="{741E97A5-5099-2347-B82B-9069620E3E0B}" type="presOf" srcId="{3DA49B07-864B-3345-945E-9A55F10DDA47}" destId="{57B23D0B-43AF-C64F-B4EE-0F028690E913}" srcOrd="0" destOrd="0" presId="urn:microsoft.com/office/officeart/2005/8/layout/process1"/>
    <dgm:cxn modelId="{D69519A6-D837-5E49-A66E-F7894692AC62}" type="presOf" srcId="{33F460DE-BDA8-5841-9274-46054ABCE0FB}" destId="{3DFD3CFC-29FD-8447-A847-84649FED82D1}" srcOrd="0" destOrd="0" presId="urn:microsoft.com/office/officeart/2005/8/layout/process1"/>
    <dgm:cxn modelId="{E5CD07AA-A23A-A24F-84DC-7EE6996B08B3}" type="presOf" srcId="{194FC6A5-FA05-9641-8374-0E0336086E8B}" destId="{225AFF05-DD2A-0B4F-8686-611C4D1CE627}" srcOrd="1" destOrd="0" presId="urn:microsoft.com/office/officeart/2005/8/layout/process1"/>
    <dgm:cxn modelId="{2DFA48AA-53C2-EC44-865B-C1CB98592B92}" srcId="{AE2016A3-B6EF-3940-8DCB-BBD9745EA1C2}" destId="{3DA49B07-864B-3345-945E-9A55F10DDA47}" srcOrd="0" destOrd="0" parTransId="{771EC84B-0301-1D44-B571-8A140449AAAD}" sibTransId="{6E80D989-3FFF-AD48-ACE2-A2D5E7505FB1}"/>
    <dgm:cxn modelId="{06D891C3-5067-924B-924A-BA66FE17DBDF}" type="presOf" srcId="{834C549B-EB8B-754A-9E5D-C96334631229}" destId="{DEC18C17-11EF-4A49-8738-0D3D714CD981}" srcOrd="0" destOrd="0" presId="urn:microsoft.com/office/officeart/2005/8/layout/process1"/>
    <dgm:cxn modelId="{C2A5F4D7-D6AE-7141-8EEA-FB5F93BF418C}" type="presOf" srcId="{CE63F4F3-CB40-4940-8642-55039E9FC7D5}" destId="{13A0C2AA-3F85-1B46-B1BD-3CF8A99F8146}" srcOrd="0" destOrd="0" presId="urn:microsoft.com/office/officeart/2005/8/layout/process1"/>
    <dgm:cxn modelId="{788669EF-14C0-814F-8AA6-858A8993C0E6}" srcId="{AE2016A3-B6EF-3940-8DCB-BBD9745EA1C2}" destId="{33F460DE-BDA8-5841-9274-46054ABCE0FB}" srcOrd="1" destOrd="0" parTransId="{E89B419F-4D0E-B445-B290-B449B9B19CC2}" sibTransId="{194FC6A5-FA05-9641-8374-0E0336086E8B}"/>
    <dgm:cxn modelId="{E43203F1-8AF0-3B4E-A5A9-EE5D7AEDCA81}" srcId="{AE2016A3-B6EF-3940-8DCB-BBD9745EA1C2}" destId="{5961F0DE-E4B3-FF49-AD4B-9BD4DEB2D559}" srcOrd="3" destOrd="0" parTransId="{9035E0D3-9BC1-D04E-AF5E-2F9C208DD17F}" sibTransId="{FEA438A2-46E1-4747-A68F-FC2866F93BAD}"/>
    <dgm:cxn modelId="{0EA09FF5-EFEA-3049-BF15-2D08691F273D}" srcId="{AE2016A3-B6EF-3940-8DCB-BBD9745EA1C2}" destId="{CE63F4F3-CB40-4940-8642-55039E9FC7D5}" srcOrd="2" destOrd="0" parTransId="{1028C0B0-FB8D-D84D-8C32-A816BC2C1E2D}" sibTransId="{834C549B-EB8B-754A-9E5D-C96334631229}"/>
    <dgm:cxn modelId="{19B159CB-F75C-9547-BE6A-06087A67F533}" type="presParOf" srcId="{ED8337B9-D3D4-3F41-819D-5AD985523300}" destId="{57B23D0B-43AF-C64F-B4EE-0F028690E913}" srcOrd="0" destOrd="0" presId="urn:microsoft.com/office/officeart/2005/8/layout/process1"/>
    <dgm:cxn modelId="{1D74BB47-279E-BE42-9ABD-8573CAEA36E3}" type="presParOf" srcId="{ED8337B9-D3D4-3F41-819D-5AD985523300}" destId="{4DFB0AF3-23B3-FD4A-AD73-6FFDD7E70ABC}" srcOrd="1" destOrd="0" presId="urn:microsoft.com/office/officeart/2005/8/layout/process1"/>
    <dgm:cxn modelId="{E39729E6-E028-354E-963C-113F6845F285}" type="presParOf" srcId="{4DFB0AF3-23B3-FD4A-AD73-6FFDD7E70ABC}" destId="{A432D971-DA2F-6144-99C9-5B02E99B7BFA}" srcOrd="0" destOrd="0" presId="urn:microsoft.com/office/officeart/2005/8/layout/process1"/>
    <dgm:cxn modelId="{803C6687-F833-6B40-B5A5-DEF0944B8D6D}" type="presParOf" srcId="{ED8337B9-D3D4-3F41-819D-5AD985523300}" destId="{3DFD3CFC-29FD-8447-A847-84649FED82D1}" srcOrd="2" destOrd="0" presId="urn:microsoft.com/office/officeart/2005/8/layout/process1"/>
    <dgm:cxn modelId="{EEEC8264-D69A-3B4A-AF8E-9C62726042BB}" type="presParOf" srcId="{ED8337B9-D3D4-3F41-819D-5AD985523300}" destId="{7BF88396-3933-E344-8F9B-A646F467DDCD}" srcOrd="3" destOrd="0" presId="urn:microsoft.com/office/officeart/2005/8/layout/process1"/>
    <dgm:cxn modelId="{1A2328FC-4017-AF45-870E-5670A538AB72}" type="presParOf" srcId="{7BF88396-3933-E344-8F9B-A646F467DDCD}" destId="{225AFF05-DD2A-0B4F-8686-611C4D1CE627}" srcOrd="0" destOrd="0" presId="urn:microsoft.com/office/officeart/2005/8/layout/process1"/>
    <dgm:cxn modelId="{88851993-A327-A54E-8F9D-3F832DB937BC}" type="presParOf" srcId="{ED8337B9-D3D4-3F41-819D-5AD985523300}" destId="{13A0C2AA-3F85-1B46-B1BD-3CF8A99F8146}" srcOrd="4" destOrd="0" presId="urn:microsoft.com/office/officeart/2005/8/layout/process1"/>
    <dgm:cxn modelId="{9104E81F-1EA4-1A4D-845B-EC8B4B075DF0}" type="presParOf" srcId="{ED8337B9-D3D4-3F41-819D-5AD985523300}" destId="{DEC18C17-11EF-4A49-8738-0D3D714CD981}" srcOrd="5" destOrd="0" presId="urn:microsoft.com/office/officeart/2005/8/layout/process1"/>
    <dgm:cxn modelId="{FBB1AE6B-60C4-744F-B54C-B95D3EBD74EE}" type="presParOf" srcId="{DEC18C17-11EF-4A49-8738-0D3D714CD981}" destId="{69DD4CE2-6155-424A-B99A-7ECE9938B18D}" srcOrd="0" destOrd="0" presId="urn:microsoft.com/office/officeart/2005/8/layout/process1"/>
    <dgm:cxn modelId="{EDBC3FF3-7681-D84F-8D84-CF67F108B8F4}" type="presParOf" srcId="{ED8337B9-D3D4-3F41-819D-5AD985523300}" destId="{F868632B-AF88-6E4A-A43B-6D7C1D7D9983}" srcOrd="6" destOrd="0" presId="urn:microsoft.com/office/officeart/2005/8/layout/process1"/>
  </dgm:cxnLst>
  <dgm:bg>
    <a:solidFill>
      <a:schemeClr val="bg1"/>
    </a:solidFill>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643394D-5BCB-D147-9E20-0B4915AD1A9C}" type="doc">
      <dgm:prSet loTypeId="urn:microsoft.com/office/officeart/2005/8/layout/chevron1" loCatId="" qsTypeId="urn:microsoft.com/office/officeart/2005/8/quickstyle/simple1" qsCatId="simple" csTypeId="urn:microsoft.com/office/officeart/2005/8/colors/accent1_2" csCatId="accent1" phldr="1"/>
      <dgm:spPr/>
    </dgm:pt>
    <dgm:pt modelId="{86958A23-6C59-8742-81DA-96399C380722}">
      <dgm:prSet phldrT="[テキスト]"/>
      <dgm:spPr>
        <a:solidFill>
          <a:schemeClr val="accent5">
            <a:lumMod val="75000"/>
          </a:schemeClr>
        </a:solidFill>
      </dgm:spPr>
      <dgm:t>
        <a:bodyPr/>
        <a:lstStyle/>
        <a:p>
          <a:r>
            <a:rPr kumimoji="1" lang="ja-JP" altLang="en-US"/>
            <a:t>文単位の</a:t>
          </a:r>
          <a:br>
            <a:rPr kumimoji="1" lang="en-US" altLang="ja-JP" dirty="0"/>
          </a:br>
          <a:r>
            <a:rPr kumimoji="1" lang="ja-JP" altLang="en-US"/>
            <a:t>コードクローン検出</a:t>
          </a:r>
        </a:p>
      </dgm:t>
    </dgm:pt>
    <dgm:pt modelId="{C2145EC3-C7AC-9749-A07E-3EFFC294B2F1}" type="parTrans" cxnId="{CA31A0B1-1680-5848-B14A-5B3FFF75A46B}">
      <dgm:prSet/>
      <dgm:spPr/>
      <dgm:t>
        <a:bodyPr/>
        <a:lstStyle/>
        <a:p>
          <a:endParaRPr kumimoji="1" lang="ja-JP" altLang="en-US"/>
        </a:p>
      </dgm:t>
    </dgm:pt>
    <dgm:pt modelId="{9B6ACD7F-458E-6F49-9612-E8EFE57BDA36}" type="sibTrans" cxnId="{CA31A0B1-1680-5848-B14A-5B3FFF75A46B}">
      <dgm:prSet/>
      <dgm:spPr/>
      <dgm:t>
        <a:bodyPr/>
        <a:lstStyle/>
        <a:p>
          <a:endParaRPr kumimoji="1" lang="ja-JP" altLang="en-US"/>
        </a:p>
      </dgm:t>
    </dgm:pt>
    <dgm:pt modelId="{F3CCA0D6-38E7-754F-9C67-61CB43D55500}">
      <dgm:prSet phldrT="[テキスト]"/>
      <dgm:spPr>
        <a:solidFill>
          <a:schemeClr val="accent1"/>
        </a:solidFill>
      </dgm:spPr>
      <dgm:t>
        <a:bodyPr/>
        <a:lstStyle/>
        <a:p>
          <a:r>
            <a:rPr kumimoji="1" lang="ja-JP" altLang="en-US"/>
            <a:t>シーケンス単位の</a:t>
          </a:r>
          <a:br>
            <a:rPr kumimoji="1" lang="en-US" altLang="ja-JP" dirty="0"/>
          </a:br>
          <a:r>
            <a:rPr kumimoji="1" lang="ja-JP" altLang="en-US"/>
            <a:t>コードクローン検出</a:t>
          </a:r>
        </a:p>
      </dgm:t>
    </dgm:pt>
    <dgm:pt modelId="{EFB93818-40EF-104E-BD5A-C17158AD826C}" type="parTrans" cxnId="{A8E24A75-A3B9-6141-A793-337B612C0CB2}">
      <dgm:prSet/>
      <dgm:spPr/>
      <dgm:t>
        <a:bodyPr/>
        <a:lstStyle/>
        <a:p>
          <a:endParaRPr kumimoji="1" lang="ja-JP" altLang="en-US"/>
        </a:p>
      </dgm:t>
    </dgm:pt>
    <dgm:pt modelId="{4893553D-1ADB-8048-A306-2D22A701D78E}" type="sibTrans" cxnId="{A8E24A75-A3B9-6141-A793-337B612C0CB2}">
      <dgm:prSet/>
      <dgm:spPr/>
      <dgm:t>
        <a:bodyPr/>
        <a:lstStyle/>
        <a:p>
          <a:endParaRPr kumimoji="1" lang="ja-JP" altLang="en-US"/>
        </a:p>
      </dgm:t>
    </dgm:pt>
    <dgm:pt modelId="{D7B6610E-4B47-6346-82DE-12CB293951C5}">
      <dgm:prSet phldrT="[テキスト]"/>
      <dgm:spPr/>
      <dgm:t>
        <a:bodyPr/>
        <a:lstStyle/>
        <a:p>
          <a:r>
            <a:rPr kumimoji="1" lang="ja-JP" altLang="en-US"/>
            <a:t>ニアミスクローンのためのアルゴリズム</a:t>
          </a:r>
        </a:p>
      </dgm:t>
    </dgm:pt>
    <dgm:pt modelId="{7D2C54C9-8F37-2A47-8C26-BE2E7FD8E1F0}" type="parTrans" cxnId="{22BC6A39-EA71-6F44-883D-45EC309DFD3B}">
      <dgm:prSet/>
      <dgm:spPr/>
      <dgm:t>
        <a:bodyPr/>
        <a:lstStyle/>
        <a:p>
          <a:endParaRPr kumimoji="1" lang="ja-JP" altLang="en-US"/>
        </a:p>
      </dgm:t>
    </dgm:pt>
    <dgm:pt modelId="{5FBD5246-8D93-964A-9241-FAAD81C69E3D}" type="sibTrans" cxnId="{22BC6A39-EA71-6F44-883D-45EC309DFD3B}">
      <dgm:prSet/>
      <dgm:spPr/>
      <dgm:t>
        <a:bodyPr/>
        <a:lstStyle/>
        <a:p>
          <a:endParaRPr kumimoji="1" lang="ja-JP" altLang="en-US"/>
        </a:p>
      </dgm:t>
    </dgm:pt>
    <dgm:pt modelId="{DCA48F04-6F10-4248-A9CC-3AB644296B78}" type="pres">
      <dgm:prSet presAssocID="{5643394D-5BCB-D147-9E20-0B4915AD1A9C}" presName="Name0" presStyleCnt="0">
        <dgm:presLayoutVars>
          <dgm:dir/>
          <dgm:animLvl val="lvl"/>
          <dgm:resizeHandles val="exact"/>
        </dgm:presLayoutVars>
      </dgm:prSet>
      <dgm:spPr/>
    </dgm:pt>
    <dgm:pt modelId="{BF42D0BD-6B60-124B-8872-34A6D35C672D}" type="pres">
      <dgm:prSet presAssocID="{86958A23-6C59-8742-81DA-96399C380722}" presName="parTxOnly" presStyleLbl="node1" presStyleIdx="0" presStyleCnt="3" custLinFactNeighborX="-821" custLinFactNeighborY="-14754">
        <dgm:presLayoutVars>
          <dgm:chMax val="0"/>
          <dgm:chPref val="0"/>
          <dgm:bulletEnabled val="1"/>
        </dgm:presLayoutVars>
      </dgm:prSet>
      <dgm:spPr/>
    </dgm:pt>
    <dgm:pt modelId="{A0977D0F-D438-AE4E-8C48-C6BE8977B609}" type="pres">
      <dgm:prSet presAssocID="{9B6ACD7F-458E-6F49-9612-E8EFE57BDA36}" presName="parTxOnlySpace" presStyleCnt="0"/>
      <dgm:spPr/>
    </dgm:pt>
    <dgm:pt modelId="{95844E2F-BC88-D240-8DA3-5AB686FC4881}" type="pres">
      <dgm:prSet presAssocID="{F3CCA0D6-38E7-754F-9C67-61CB43D55500}" presName="parTxOnly" presStyleLbl="node1" presStyleIdx="1" presStyleCnt="3">
        <dgm:presLayoutVars>
          <dgm:chMax val="0"/>
          <dgm:chPref val="0"/>
          <dgm:bulletEnabled val="1"/>
        </dgm:presLayoutVars>
      </dgm:prSet>
      <dgm:spPr/>
    </dgm:pt>
    <dgm:pt modelId="{CF0EDA5C-E4A5-1645-8417-E2A1D75992EF}" type="pres">
      <dgm:prSet presAssocID="{4893553D-1ADB-8048-A306-2D22A701D78E}" presName="parTxOnlySpace" presStyleCnt="0"/>
      <dgm:spPr/>
    </dgm:pt>
    <dgm:pt modelId="{977CC802-49E3-7641-9E85-12F0526EB55B}" type="pres">
      <dgm:prSet presAssocID="{D7B6610E-4B47-6346-82DE-12CB293951C5}" presName="parTxOnly" presStyleLbl="node1" presStyleIdx="2" presStyleCnt="3">
        <dgm:presLayoutVars>
          <dgm:chMax val="0"/>
          <dgm:chPref val="0"/>
          <dgm:bulletEnabled val="1"/>
        </dgm:presLayoutVars>
      </dgm:prSet>
      <dgm:spPr/>
    </dgm:pt>
  </dgm:ptLst>
  <dgm:cxnLst>
    <dgm:cxn modelId="{2292AD25-80F5-6148-9E70-11F399258FE6}" type="presOf" srcId="{5643394D-5BCB-D147-9E20-0B4915AD1A9C}" destId="{DCA48F04-6F10-4248-A9CC-3AB644296B78}" srcOrd="0" destOrd="0" presId="urn:microsoft.com/office/officeart/2005/8/layout/chevron1"/>
    <dgm:cxn modelId="{22BC6A39-EA71-6F44-883D-45EC309DFD3B}" srcId="{5643394D-5BCB-D147-9E20-0B4915AD1A9C}" destId="{D7B6610E-4B47-6346-82DE-12CB293951C5}" srcOrd="2" destOrd="0" parTransId="{7D2C54C9-8F37-2A47-8C26-BE2E7FD8E1F0}" sibTransId="{5FBD5246-8D93-964A-9241-FAAD81C69E3D}"/>
    <dgm:cxn modelId="{AD389973-9820-6742-AC2D-24BDB0D1FB86}" type="presOf" srcId="{86958A23-6C59-8742-81DA-96399C380722}" destId="{BF42D0BD-6B60-124B-8872-34A6D35C672D}" srcOrd="0" destOrd="0" presId="urn:microsoft.com/office/officeart/2005/8/layout/chevron1"/>
    <dgm:cxn modelId="{A8E24A75-A3B9-6141-A793-337B612C0CB2}" srcId="{5643394D-5BCB-D147-9E20-0B4915AD1A9C}" destId="{F3CCA0D6-38E7-754F-9C67-61CB43D55500}" srcOrd="1" destOrd="0" parTransId="{EFB93818-40EF-104E-BD5A-C17158AD826C}" sibTransId="{4893553D-1ADB-8048-A306-2D22A701D78E}"/>
    <dgm:cxn modelId="{CA31A0B1-1680-5848-B14A-5B3FFF75A46B}" srcId="{5643394D-5BCB-D147-9E20-0B4915AD1A9C}" destId="{86958A23-6C59-8742-81DA-96399C380722}" srcOrd="0" destOrd="0" parTransId="{C2145EC3-C7AC-9749-A07E-3EFFC294B2F1}" sibTransId="{9B6ACD7F-458E-6F49-9612-E8EFE57BDA36}"/>
    <dgm:cxn modelId="{3291E7C5-63FE-B94B-A52C-4EFE6822C8E5}" type="presOf" srcId="{D7B6610E-4B47-6346-82DE-12CB293951C5}" destId="{977CC802-49E3-7641-9E85-12F0526EB55B}" srcOrd="0" destOrd="0" presId="urn:microsoft.com/office/officeart/2005/8/layout/chevron1"/>
    <dgm:cxn modelId="{802F07D1-4B56-8744-A854-0A5FFCCCD5EF}" type="presOf" srcId="{F3CCA0D6-38E7-754F-9C67-61CB43D55500}" destId="{95844E2F-BC88-D240-8DA3-5AB686FC4881}" srcOrd="0" destOrd="0" presId="urn:microsoft.com/office/officeart/2005/8/layout/chevron1"/>
    <dgm:cxn modelId="{76DDCB7D-60E6-C24F-964D-F0CAEC540CBE}" type="presParOf" srcId="{DCA48F04-6F10-4248-A9CC-3AB644296B78}" destId="{BF42D0BD-6B60-124B-8872-34A6D35C672D}" srcOrd="0" destOrd="0" presId="urn:microsoft.com/office/officeart/2005/8/layout/chevron1"/>
    <dgm:cxn modelId="{908D374C-9A8E-4C46-A4A5-0FC30A7E252B}" type="presParOf" srcId="{DCA48F04-6F10-4248-A9CC-3AB644296B78}" destId="{A0977D0F-D438-AE4E-8C48-C6BE8977B609}" srcOrd="1" destOrd="0" presId="urn:microsoft.com/office/officeart/2005/8/layout/chevron1"/>
    <dgm:cxn modelId="{4CF6C48F-9E92-0B48-BE39-DABC9727FEA2}" type="presParOf" srcId="{DCA48F04-6F10-4248-A9CC-3AB644296B78}" destId="{95844E2F-BC88-D240-8DA3-5AB686FC4881}" srcOrd="2" destOrd="0" presId="urn:microsoft.com/office/officeart/2005/8/layout/chevron1"/>
    <dgm:cxn modelId="{ABE57E2F-8E7B-144F-8295-20EA32387147}" type="presParOf" srcId="{DCA48F04-6F10-4248-A9CC-3AB644296B78}" destId="{CF0EDA5C-E4A5-1645-8417-E2A1D75992EF}" srcOrd="3" destOrd="0" presId="urn:microsoft.com/office/officeart/2005/8/layout/chevron1"/>
    <dgm:cxn modelId="{18F4BBEA-EFA4-F34B-8D29-5B385E66AA17}" type="presParOf" srcId="{DCA48F04-6F10-4248-A9CC-3AB644296B78}" destId="{977CC802-49E3-7641-9E85-12F0526EB55B}"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643394D-5BCB-D147-9E20-0B4915AD1A9C}" type="doc">
      <dgm:prSet loTypeId="urn:microsoft.com/office/officeart/2005/8/layout/chevron1" loCatId="" qsTypeId="urn:microsoft.com/office/officeart/2005/8/quickstyle/simple1" qsCatId="simple" csTypeId="urn:microsoft.com/office/officeart/2005/8/colors/accent1_2" csCatId="accent1" phldr="1"/>
      <dgm:spPr/>
    </dgm:pt>
    <dgm:pt modelId="{86958A23-6C59-8742-81DA-96399C380722}">
      <dgm:prSet phldrT="[テキスト]"/>
      <dgm:spPr>
        <a:solidFill>
          <a:schemeClr val="accent5">
            <a:lumMod val="75000"/>
          </a:schemeClr>
        </a:solidFill>
      </dgm:spPr>
      <dgm:t>
        <a:bodyPr/>
        <a:lstStyle/>
        <a:p>
          <a:r>
            <a:rPr kumimoji="1" lang="ja-JP" altLang="en-US"/>
            <a:t>文単位の</a:t>
          </a:r>
          <a:br>
            <a:rPr kumimoji="1" lang="en-US" altLang="ja-JP" dirty="0"/>
          </a:br>
          <a:r>
            <a:rPr kumimoji="1" lang="ja-JP" altLang="en-US"/>
            <a:t>コードクローン検出</a:t>
          </a:r>
        </a:p>
      </dgm:t>
    </dgm:pt>
    <dgm:pt modelId="{C2145EC3-C7AC-9749-A07E-3EFFC294B2F1}" type="parTrans" cxnId="{CA31A0B1-1680-5848-B14A-5B3FFF75A46B}">
      <dgm:prSet/>
      <dgm:spPr/>
      <dgm:t>
        <a:bodyPr/>
        <a:lstStyle/>
        <a:p>
          <a:endParaRPr kumimoji="1" lang="ja-JP" altLang="en-US"/>
        </a:p>
      </dgm:t>
    </dgm:pt>
    <dgm:pt modelId="{9B6ACD7F-458E-6F49-9612-E8EFE57BDA36}" type="sibTrans" cxnId="{CA31A0B1-1680-5848-B14A-5B3FFF75A46B}">
      <dgm:prSet/>
      <dgm:spPr/>
      <dgm:t>
        <a:bodyPr/>
        <a:lstStyle/>
        <a:p>
          <a:endParaRPr kumimoji="1" lang="ja-JP" altLang="en-US"/>
        </a:p>
      </dgm:t>
    </dgm:pt>
    <dgm:pt modelId="{F3CCA0D6-38E7-754F-9C67-61CB43D55500}">
      <dgm:prSet phldrT="[テキスト]"/>
      <dgm:spPr>
        <a:solidFill>
          <a:schemeClr val="accent1"/>
        </a:solidFill>
      </dgm:spPr>
      <dgm:t>
        <a:bodyPr/>
        <a:lstStyle/>
        <a:p>
          <a:r>
            <a:rPr kumimoji="1" lang="ja-JP" altLang="en-US"/>
            <a:t>シーケンス単位の</a:t>
          </a:r>
          <a:br>
            <a:rPr kumimoji="1" lang="en-US" altLang="ja-JP" dirty="0"/>
          </a:br>
          <a:r>
            <a:rPr kumimoji="1" lang="ja-JP" altLang="en-US"/>
            <a:t>コードクローン検出</a:t>
          </a:r>
        </a:p>
      </dgm:t>
    </dgm:pt>
    <dgm:pt modelId="{EFB93818-40EF-104E-BD5A-C17158AD826C}" type="parTrans" cxnId="{A8E24A75-A3B9-6141-A793-337B612C0CB2}">
      <dgm:prSet/>
      <dgm:spPr/>
      <dgm:t>
        <a:bodyPr/>
        <a:lstStyle/>
        <a:p>
          <a:endParaRPr kumimoji="1" lang="ja-JP" altLang="en-US"/>
        </a:p>
      </dgm:t>
    </dgm:pt>
    <dgm:pt modelId="{4893553D-1ADB-8048-A306-2D22A701D78E}" type="sibTrans" cxnId="{A8E24A75-A3B9-6141-A793-337B612C0CB2}">
      <dgm:prSet/>
      <dgm:spPr/>
      <dgm:t>
        <a:bodyPr/>
        <a:lstStyle/>
        <a:p>
          <a:endParaRPr kumimoji="1" lang="ja-JP" altLang="en-US"/>
        </a:p>
      </dgm:t>
    </dgm:pt>
    <dgm:pt modelId="{D7B6610E-4B47-6346-82DE-12CB293951C5}">
      <dgm:prSet phldrT="[テキスト]"/>
      <dgm:spPr/>
      <dgm:t>
        <a:bodyPr/>
        <a:lstStyle/>
        <a:p>
          <a:r>
            <a:rPr kumimoji="1" lang="ja-JP" altLang="en-US"/>
            <a:t>ニアミスクローンのためのアルゴリズム</a:t>
          </a:r>
        </a:p>
      </dgm:t>
    </dgm:pt>
    <dgm:pt modelId="{7D2C54C9-8F37-2A47-8C26-BE2E7FD8E1F0}" type="parTrans" cxnId="{22BC6A39-EA71-6F44-883D-45EC309DFD3B}">
      <dgm:prSet/>
      <dgm:spPr/>
      <dgm:t>
        <a:bodyPr/>
        <a:lstStyle/>
        <a:p>
          <a:endParaRPr kumimoji="1" lang="ja-JP" altLang="en-US"/>
        </a:p>
      </dgm:t>
    </dgm:pt>
    <dgm:pt modelId="{5FBD5246-8D93-964A-9241-FAAD81C69E3D}" type="sibTrans" cxnId="{22BC6A39-EA71-6F44-883D-45EC309DFD3B}">
      <dgm:prSet/>
      <dgm:spPr/>
      <dgm:t>
        <a:bodyPr/>
        <a:lstStyle/>
        <a:p>
          <a:endParaRPr kumimoji="1" lang="ja-JP" altLang="en-US"/>
        </a:p>
      </dgm:t>
    </dgm:pt>
    <dgm:pt modelId="{DCA48F04-6F10-4248-A9CC-3AB644296B78}" type="pres">
      <dgm:prSet presAssocID="{5643394D-5BCB-D147-9E20-0B4915AD1A9C}" presName="Name0" presStyleCnt="0">
        <dgm:presLayoutVars>
          <dgm:dir/>
          <dgm:animLvl val="lvl"/>
          <dgm:resizeHandles val="exact"/>
        </dgm:presLayoutVars>
      </dgm:prSet>
      <dgm:spPr/>
    </dgm:pt>
    <dgm:pt modelId="{BF42D0BD-6B60-124B-8872-34A6D35C672D}" type="pres">
      <dgm:prSet presAssocID="{86958A23-6C59-8742-81DA-96399C380722}" presName="parTxOnly" presStyleLbl="node1" presStyleIdx="0" presStyleCnt="3" custLinFactNeighborX="-821" custLinFactNeighborY="-14754">
        <dgm:presLayoutVars>
          <dgm:chMax val="0"/>
          <dgm:chPref val="0"/>
          <dgm:bulletEnabled val="1"/>
        </dgm:presLayoutVars>
      </dgm:prSet>
      <dgm:spPr/>
    </dgm:pt>
    <dgm:pt modelId="{A0977D0F-D438-AE4E-8C48-C6BE8977B609}" type="pres">
      <dgm:prSet presAssocID="{9B6ACD7F-458E-6F49-9612-E8EFE57BDA36}" presName="parTxOnlySpace" presStyleCnt="0"/>
      <dgm:spPr/>
    </dgm:pt>
    <dgm:pt modelId="{95844E2F-BC88-D240-8DA3-5AB686FC4881}" type="pres">
      <dgm:prSet presAssocID="{F3CCA0D6-38E7-754F-9C67-61CB43D55500}" presName="parTxOnly" presStyleLbl="node1" presStyleIdx="1" presStyleCnt="3">
        <dgm:presLayoutVars>
          <dgm:chMax val="0"/>
          <dgm:chPref val="0"/>
          <dgm:bulletEnabled val="1"/>
        </dgm:presLayoutVars>
      </dgm:prSet>
      <dgm:spPr/>
    </dgm:pt>
    <dgm:pt modelId="{CF0EDA5C-E4A5-1645-8417-E2A1D75992EF}" type="pres">
      <dgm:prSet presAssocID="{4893553D-1ADB-8048-A306-2D22A701D78E}" presName="parTxOnlySpace" presStyleCnt="0"/>
      <dgm:spPr/>
    </dgm:pt>
    <dgm:pt modelId="{977CC802-49E3-7641-9E85-12F0526EB55B}" type="pres">
      <dgm:prSet presAssocID="{D7B6610E-4B47-6346-82DE-12CB293951C5}" presName="parTxOnly" presStyleLbl="node1" presStyleIdx="2" presStyleCnt="3">
        <dgm:presLayoutVars>
          <dgm:chMax val="0"/>
          <dgm:chPref val="0"/>
          <dgm:bulletEnabled val="1"/>
        </dgm:presLayoutVars>
      </dgm:prSet>
      <dgm:spPr/>
    </dgm:pt>
  </dgm:ptLst>
  <dgm:cxnLst>
    <dgm:cxn modelId="{2292AD25-80F5-6148-9E70-11F399258FE6}" type="presOf" srcId="{5643394D-5BCB-D147-9E20-0B4915AD1A9C}" destId="{DCA48F04-6F10-4248-A9CC-3AB644296B78}" srcOrd="0" destOrd="0" presId="urn:microsoft.com/office/officeart/2005/8/layout/chevron1"/>
    <dgm:cxn modelId="{22BC6A39-EA71-6F44-883D-45EC309DFD3B}" srcId="{5643394D-5BCB-D147-9E20-0B4915AD1A9C}" destId="{D7B6610E-4B47-6346-82DE-12CB293951C5}" srcOrd="2" destOrd="0" parTransId="{7D2C54C9-8F37-2A47-8C26-BE2E7FD8E1F0}" sibTransId="{5FBD5246-8D93-964A-9241-FAAD81C69E3D}"/>
    <dgm:cxn modelId="{AD389973-9820-6742-AC2D-24BDB0D1FB86}" type="presOf" srcId="{86958A23-6C59-8742-81DA-96399C380722}" destId="{BF42D0BD-6B60-124B-8872-34A6D35C672D}" srcOrd="0" destOrd="0" presId="urn:microsoft.com/office/officeart/2005/8/layout/chevron1"/>
    <dgm:cxn modelId="{A8E24A75-A3B9-6141-A793-337B612C0CB2}" srcId="{5643394D-5BCB-D147-9E20-0B4915AD1A9C}" destId="{F3CCA0D6-38E7-754F-9C67-61CB43D55500}" srcOrd="1" destOrd="0" parTransId="{EFB93818-40EF-104E-BD5A-C17158AD826C}" sibTransId="{4893553D-1ADB-8048-A306-2D22A701D78E}"/>
    <dgm:cxn modelId="{CA31A0B1-1680-5848-B14A-5B3FFF75A46B}" srcId="{5643394D-5BCB-D147-9E20-0B4915AD1A9C}" destId="{86958A23-6C59-8742-81DA-96399C380722}" srcOrd="0" destOrd="0" parTransId="{C2145EC3-C7AC-9749-A07E-3EFFC294B2F1}" sibTransId="{9B6ACD7F-458E-6F49-9612-E8EFE57BDA36}"/>
    <dgm:cxn modelId="{3291E7C5-63FE-B94B-A52C-4EFE6822C8E5}" type="presOf" srcId="{D7B6610E-4B47-6346-82DE-12CB293951C5}" destId="{977CC802-49E3-7641-9E85-12F0526EB55B}" srcOrd="0" destOrd="0" presId="urn:microsoft.com/office/officeart/2005/8/layout/chevron1"/>
    <dgm:cxn modelId="{802F07D1-4B56-8744-A854-0A5FFCCCD5EF}" type="presOf" srcId="{F3CCA0D6-38E7-754F-9C67-61CB43D55500}" destId="{95844E2F-BC88-D240-8DA3-5AB686FC4881}" srcOrd="0" destOrd="0" presId="urn:microsoft.com/office/officeart/2005/8/layout/chevron1"/>
    <dgm:cxn modelId="{76DDCB7D-60E6-C24F-964D-F0CAEC540CBE}" type="presParOf" srcId="{DCA48F04-6F10-4248-A9CC-3AB644296B78}" destId="{BF42D0BD-6B60-124B-8872-34A6D35C672D}" srcOrd="0" destOrd="0" presId="urn:microsoft.com/office/officeart/2005/8/layout/chevron1"/>
    <dgm:cxn modelId="{908D374C-9A8E-4C46-A4A5-0FC30A7E252B}" type="presParOf" srcId="{DCA48F04-6F10-4248-A9CC-3AB644296B78}" destId="{A0977D0F-D438-AE4E-8C48-C6BE8977B609}" srcOrd="1" destOrd="0" presId="urn:microsoft.com/office/officeart/2005/8/layout/chevron1"/>
    <dgm:cxn modelId="{4CF6C48F-9E92-0B48-BE39-DABC9727FEA2}" type="presParOf" srcId="{DCA48F04-6F10-4248-A9CC-3AB644296B78}" destId="{95844E2F-BC88-D240-8DA3-5AB686FC4881}" srcOrd="2" destOrd="0" presId="urn:microsoft.com/office/officeart/2005/8/layout/chevron1"/>
    <dgm:cxn modelId="{ABE57E2F-8E7B-144F-8295-20EA32387147}" type="presParOf" srcId="{DCA48F04-6F10-4248-A9CC-3AB644296B78}" destId="{CF0EDA5C-E4A5-1645-8417-E2A1D75992EF}" srcOrd="3" destOrd="0" presId="urn:microsoft.com/office/officeart/2005/8/layout/chevron1"/>
    <dgm:cxn modelId="{18F4BBEA-EFA4-F34B-8D29-5B385E66AA17}" type="presParOf" srcId="{DCA48F04-6F10-4248-A9CC-3AB644296B78}" destId="{977CC802-49E3-7641-9E85-12F0526EB55B}"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643394D-5BCB-D147-9E20-0B4915AD1A9C}" type="doc">
      <dgm:prSet loTypeId="urn:microsoft.com/office/officeart/2005/8/layout/chevron1" loCatId="" qsTypeId="urn:microsoft.com/office/officeart/2005/8/quickstyle/simple1" qsCatId="simple" csTypeId="urn:microsoft.com/office/officeart/2005/8/colors/accent1_2" csCatId="accent1" phldr="1"/>
      <dgm:spPr/>
    </dgm:pt>
    <dgm:pt modelId="{86958A23-6C59-8742-81DA-96399C380722}">
      <dgm:prSet phldrT="[テキスト]"/>
      <dgm:spPr>
        <a:solidFill>
          <a:schemeClr val="accent5">
            <a:lumMod val="75000"/>
          </a:schemeClr>
        </a:solidFill>
      </dgm:spPr>
      <dgm:t>
        <a:bodyPr/>
        <a:lstStyle/>
        <a:p>
          <a:r>
            <a:rPr kumimoji="1" lang="ja-JP" altLang="en-US"/>
            <a:t>文単位の</a:t>
          </a:r>
          <a:br>
            <a:rPr kumimoji="1" lang="en-US" altLang="ja-JP" dirty="0"/>
          </a:br>
          <a:r>
            <a:rPr kumimoji="1" lang="ja-JP" altLang="en-US"/>
            <a:t>コードクローン検出</a:t>
          </a:r>
        </a:p>
      </dgm:t>
    </dgm:pt>
    <dgm:pt modelId="{C2145EC3-C7AC-9749-A07E-3EFFC294B2F1}" type="parTrans" cxnId="{CA31A0B1-1680-5848-B14A-5B3FFF75A46B}">
      <dgm:prSet/>
      <dgm:spPr/>
      <dgm:t>
        <a:bodyPr/>
        <a:lstStyle/>
        <a:p>
          <a:endParaRPr kumimoji="1" lang="ja-JP" altLang="en-US"/>
        </a:p>
      </dgm:t>
    </dgm:pt>
    <dgm:pt modelId="{9B6ACD7F-458E-6F49-9612-E8EFE57BDA36}" type="sibTrans" cxnId="{CA31A0B1-1680-5848-B14A-5B3FFF75A46B}">
      <dgm:prSet/>
      <dgm:spPr/>
      <dgm:t>
        <a:bodyPr/>
        <a:lstStyle/>
        <a:p>
          <a:endParaRPr kumimoji="1" lang="ja-JP" altLang="en-US"/>
        </a:p>
      </dgm:t>
    </dgm:pt>
    <dgm:pt modelId="{F3CCA0D6-38E7-754F-9C67-61CB43D55500}">
      <dgm:prSet phldrT="[テキスト]"/>
      <dgm:spPr>
        <a:solidFill>
          <a:schemeClr val="accent1"/>
        </a:solidFill>
      </dgm:spPr>
      <dgm:t>
        <a:bodyPr/>
        <a:lstStyle/>
        <a:p>
          <a:r>
            <a:rPr kumimoji="1" lang="ja-JP" altLang="en-US"/>
            <a:t>シーケンス単位の</a:t>
          </a:r>
          <a:br>
            <a:rPr kumimoji="1" lang="en-US" altLang="ja-JP" dirty="0"/>
          </a:br>
          <a:r>
            <a:rPr kumimoji="1" lang="ja-JP" altLang="en-US"/>
            <a:t>コードクローン検出</a:t>
          </a:r>
        </a:p>
      </dgm:t>
    </dgm:pt>
    <dgm:pt modelId="{EFB93818-40EF-104E-BD5A-C17158AD826C}" type="parTrans" cxnId="{A8E24A75-A3B9-6141-A793-337B612C0CB2}">
      <dgm:prSet/>
      <dgm:spPr/>
      <dgm:t>
        <a:bodyPr/>
        <a:lstStyle/>
        <a:p>
          <a:endParaRPr kumimoji="1" lang="ja-JP" altLang="en-US"/>
        </a:p>
      </dgm:t>
    </dgm:pt>
    <dgm:pt modelId="{4893553D-1ADB-8048-A306-2D22A701D78E}" type="sibTrans" cxnId="{A8E24A75-A3B9-6141-A793-337B612C0CB2}">
      <dgm:prSet/>
      <dgm:spPr/>
      <dgm:t>
        <a:bodyPr/>
        <a:lstStyle/>
        <a:p>
          <a:endParaRPr kumimoji="1" lang="ja-JP" altLang="en-US"/>
        </a:p>
      </dgm:t>
    </dgm:pt>
    <dgm:pt modelId="{D7B6610E-4B47-6346-82DE-12CB293951C5}">
      <dgm:prSet phldrT="[テキスト]"/>
      <dgm:spPr/>
      <dgm:t>
        <a:bodyPr/>
        <a:lstStyle/>
        <a:p>
          <a:r>
            <a:rPr kumimoji="1" lang="ja-JP" altLang="en-US"/>
            <a:t>ニアミスクローンのためのアルゴリズム</a:t>
          </a:r>
        </a:p>
      </dgm:t>
    </dgm:pt>
    <dgm:pt modelId="{7D2C54C9-8F37-2A47-8C26-BE2E7FD8E1F0}" type="parTrans" cxnId="{22BC6A39-EA71-6F44-883D-45EC309DFD3B}">
      <dgm:prSet/>
      <dgm:spPr/>
      <dgm:t>
        <a:bodyPr/>
        <a:lstStyle/>
        <a:p>
          <a:endParaRPr kumimoji="1" lang="ja-JP" altLang="en-US"/>
        </a:p>
      </dgm:t>
    </dgm:pt>
    <dgm:pt modelId="{5FBD5246-8D93-964A-9241-FAAD81C69E3D}" type="sibTrans" cxnId="{22BC6A39-EA71-6F44-883D-45EC309DFD3B}">
      <dgm:prSet/>
      <dgm:spPr/>
      <dgm:t>
        <a:bodyPr/>
        <a:lstStyle/>
        <a:p>
          <a:endParaRPr kumimoji="1" lang="ja-JP" altLang="en-US"/>
        </a:p>
      </dgm:t>
    </dgm:pt>
    <dgm:pt modelId="{DCA48F04-6F10-4248-A9CC-3AB644296B78}" type="pres">
      <dgm:prSet presAssocID="{5643394D-5BCB-D147-9E20-0B4915AD1A9C}" presName="Name0" presStyleCnt="0">
        <dgm:presLayoutVars>
          <dgm:dir/>
          <dgm:animLvl val="lvl"/>
          <dgm:resizeHandles val="exact"/>
        </dgm:presLayoutVars>
      </dgm:prSet>
      <dgm:spPr/>
    </dgm:pt>
    <dgm:pt modelId="{BF42D0BD-6B60-124B-8872-34A6D35C672D}" type="pres">
      <dgm:prSet presAssocID="{86958A23-6C59-8742-81DA-96399C380722}" presName="parTxOnly" presStyleLbl="node1" presStyleIdx="0" presStyleCnt="3" custLinFactNeighborX="-821" custLinFactNeighborY="-14754">
        <dgm:presLayoutVars>
          <dgm:chMax val="0"/>
          <dgm:chPref val="0"/>
          <dgm:bulletEnabled val="1"/>
        </dgm:presLayoutVars>
      </dgm:prSet>
      <dgm:spPr/>
    </dgm:pt>
    <dgm:pt modelId="{A0977D0F-D438-AE4E-8C48-C6BE8977B609}" type="pres">
      <dgm:prSet presAssocID="{9B6ACD7F-458E-6F49-9612-E8EFE57BDA36}" presName="parTxOnlySpace" presStyleCnt="0"/>
      <dgm:spPr/>
    </dgm:pt>
    <dgm:pt modelId="{95844E2F-BC88-D240-8DA3-5AB686FC4881}" type="pres">
      <dgm:prSet presAssocID="{F3CCA0D6-38E7-754F-9C67-61CB43D55500}" presName="parTxOnly" presStyleLbl="node1" presStyleIdx="1" presStyleCnt="3">
        <dgm:presLayoutVars>
          <dgm:chMax val="0"/>
          <dgm:chPref val="0"/>
          <dgm:bulletEnabled val="1"/>
        </dgm:presLayoutVars>
      </dgm:prSet>
      <dgm:spPr/>
    </dgm:pt>
    <dgm:pt modelId="{CF0EDA5C-E4A5-1645-8417-E2A1D75992EF}" type="pres">
      <dgm:prSet presAssocID="{4893553D-1ADB-8048-A306-2D22A701D78E}" presName="parTxOnlySpace" presStyleCnt="0"/>
      <dgm:spPr/>
    </dgm:pt>
    <dgm:pt modelId="{977CC802-49E3-7641-9E85-12F0526EB55B}" type="pres">
      <dgm:prSet presAssocID="{D7B6610E-4B47-6346-82DE-12CB293951C5}" presName="parTxOnly" presStyleLbl="node1" presStyleIdx="2" presStyleCnt="3">
        <dgm:presLayoutVars>
          <dgm:chMax val="0"/>
          <dgm:chPref val="0"/>
          <dgm:bulletEnabled val="1"/>
        </dgm:presLayoutVars>
      </dgm:prSet>
      <dgm:spPr/>
    </dgm:pt>
  </dgm:ptLst>
  <dgm:cxnLst>
    <dgm:cxn modelId="{2292AD25-80F5-6148-9E70-11F399258FE6}" type="presOf" srcId="{5643394D-5BCB-D147-9E20-0B4915AD1A9C}" destId="{DCA48F04-6F10-4248-A9CC-3AB644296B78}" srcOrd="0" destOrd="0" presId="urn:microsoft.com/office/officeart/2005/8/layout/chevron1"/>
    <dgm:cxn modelId="{22BC6A39-EA71-6F44-883D-45EC309DFD3B}" srcId="{5643394D-5BCB-D147-9E20-0B4915AD1A9C}" destId="{D7B6610E-4B47-6346-82DE-12CB293951C5}" srcOrd="2" destOrd="0" parTransId="{7D2C54C9-8F37-2A47-8C26-BE2E7FD8E1F0}" sibTransId="{5FBD5246-8D93-964A-9241-FAAD81C69E3D}"/>
    <dgm:cxn modelId="{AD389973-9820-6742-AC2D-24BDB0D1FB86}" type="presOf" srcId="{86958A23-6C59-8742-81DA-96399C380722}" destId="{BF42D0BD-6B60-124B-8872-34A6D35C672D}" srcOrd="0" destOrd="0" presId="urn:microsoft.com/office/officeart/2005/8/layout/chevron1"/>
    <dgm:cxn modelId="{A8E24A75-A3B9-6141-A793-337B612C0CB2}" srcId="{5643394D-5BCB-D147-9E20-0B4915AD1A9C}" destId="{F3CCA0D6-38E7-754F-9C67-61CB43D55500}" srcOrd="1" destOrd="0" parTransId="{EFB93818-40EF-104E-BD5A-C17158AD826C}" sibTransId="{4893553D-1ADB-8048-A306-2D22A701D78E}"/>
    <dgm:cxn modelId="{CA31A0B1-1680-5848-B14A-5B3FFF75A46B}" srcId="{5643394D-5BCB-D147-9E20-0B4915AD1A9C}" destId="{86958A23-6C59-8742-81DA-96399C380722}" srcOrd="0" destOrd="0" parTransId="{C2145EC3-C7AC-9749-A07E-3EFFC294B2F1}" sibTransId="{9B6ACD7F-458E-6F49-9612-E8EFE57BDA36}"/>
    <dgm:cxn modelId="{3291E7C5-63FE-B94B-A52C-4EFE6822C8E5}" type="presOf" srcId="{D7B6610E-4B47-6346-82DE-12CB293951C5}" destId="{977CC802-49E3-7641-9E85-12F0526EB55B}" srcOrd="0" destOrd="0" presId="urn:microsoft.com/office/officeart/2005/8/layout/chevron1"/>
    <dgm:cxn modelId="{802F07D1-4B56-8744-A854-0A5FFCCCD5EF}" type="presOf" srcId="{F3CCA0D6-38E7-754F-9C67-61CB43D55500}" destId="{95844E2F-BC88-D240-8DA3-5AB686FC4881}" srcOrd="0" destOrd="0" presId="urn:microsoft.com/office/officeart/2005/8/layout/chevron1"/>
    <dgm:cxn modelId="{76DDCB7D-60E6-C24F-964D-F0CAEC540CBE}" type="presParOf" srcId="{DCA48F04-6F10-4248-A9CC-3AB644296B78}" destId="{BF42D0BD-6B60-124B-8872-34A6D35C672D}" srcOrd="0" destOrd="0" presId="urn:microsoft.com/office/officeart/2005/8/layout/chevron1"/>
    <dgm:cxn modelId="{908D374C-9A8E-4C46-A4A5-0FC30A7E252B}" type="presParOf" srcId="{DCA48F04-6F10-4248-A9CC-3AB644296B78}" destId="{A0977D0F-D438-AE4E-8C48-C6BE8977B609}" srcOrd="1" destOrd="0" presId="urn:microsoft.com/office/officeart/2005/8/layout/chevron1"/>
    <dgm:cxn modelId="{4CF6C48F-9E92-0B48-BE39-DABC9727FEA2}" type="presParOf" srcId="{DCA48F04-6F10-4248-A9CC-3AB644296B78}" destId="{95844E2F-BC88-D240-8DA3-5AB686FC4881}" srcOrd="2" destOrd="0" presId="urn:microsoft.com/office/officeart/2005/8/layout/chevron1"/>
    <dgm:cxn modelId="{ABE57E2F-8E7B-144F-8295-20EA32387147}" type="presParOf" srcId="{DCA48F04-6F10-4248-A9CC-3AB644296B78}" destId="{CF0EDA5C-E4A5-1645-8417-E2A1D75992EF}" srcOrd="3" destOrd="0" presId="urn:microsoft.com/office/officeart/2005/8/layout/chevron1"/>
    <dgm:cxn modelId="{18F4BBEA-EFA4-F34B-8D29-5B385E66AA17}" type="presParOf" srcId="{DCA48F04-6F10-4248-A9CC-3AB644296B78}" destId="{977CC802-49E3-7641-9E85-12F0526EB55B}"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643394D-5BCB-D147-9E20-0B4915AD1A9C}" type="doc">
      <dgm:prSet loTypeId="urn:microsoft.com/office/officeart/2005/8/layout/chevron1" loCatId="" qsTypeId="urn:microsoft.com/office/officeart/2005/8/quickstyle/simple1" qsCatId="simple" csTypeId="urn:microsoft.com/office/officeart/2005/8/colors/accent1_2" csCatId="accent1" phldr="1"/>
      <dgm:spPr/>
    </dgm:pt>
    <dgm:pt modelId="{86958A23-6C59-8742-81DA-96399C380722}">
      <dgm:prSet phldrT="[テキスト]"/>
      <dgm:spPr>
        <a:solidFill>
          <a:schemeClr val="accent5">
            <a:lumMod val="75000"/>
          </a:schemeClr>
        </a:solidFill>
      </dgm:spPr>
      <dgm:t>
        <a:bodyPr/>
        <a:lstStyle/>
        <a:p>
          <a:r>
            <a:rPr kumimoji="1" lang="ja-JP" altLang="en-US"/>
            <a:t>文単位の</a:t>
          </a:r>
          <a:br>
            <a:rPr kumimoji="1" lang="en-US" altLang="ja-JP" dirty="0"/>
          </a:br>
          <a:r>
            <a:rPr kumimoji="1" lang="ja-JP" altLang="en-US"/>
            <a:t>コードクローン検出</a:t>
          </a:r>
        </a:p>
      </dgm:t>
    </dgm:pt>
    <dgm:pt modelId="{C2145EC3-C7AC-9749-A07E-3EFFC294B2F1}" type="parTrans" cxnId="{CA31A0B1-1680-5848-B14A-5B3FFF75A46B}">
      <dgm:prSet/>
      <dgm:spPr/>
      <dgm:t>
        <a:bodyPr/>
        <a:lstStyle/>
        <a:p>
          <a:endParaRPr kumimoji="1" lang="ja-JP" altLang="en-US"/>
        </a:p>
      </dgm:t>
    </dgm:pt>
    <dgm:pt modelId="{9B6ACD7F-458E-6F49-9612-E8EFE57BDA36}" type="sibTrans" cxnId="{CA31A0B1-1680-5848-B14A-5B3FFF75A46B}">
      <dgm:prSet/>
      <dgm:spPr/>
      <dgm:t>
        <a:bodyPr/>
        <a:lstStyle/>
        <a:p>
          <a:endParaRPr kumimoji="1" lang="ja-JP" altLang="en-US"/>
        </a:p>
      </dgm:t>
    </dgm:pt>
    <dgm:pt modelId="{F3CCA0D6-38E7-754F-9C67-61CB43D55500}">
      <dgm:prSet phldrT="[テキスト]"/>
      <dgm:spPr>
        <a:solidFill>
          <a:schemeClr val="accent1"/>
        </a:solidFill>
      </dgm:spPr>
      <dgm:t>
        <a:bodyPr/>
        <a:lstStyle/>
        <a:p>
          <a:r>
            <a:rPr kumimoji="1" lang="ja-JP" altLang="en-US"/>
            <a:t>シーケンス単位の</a:t>
          </a:r>
          <a:br>
            <a:rPr kumimoji="1" lang="en-US" altLang="ja-JP" dirty="0"/>
          </a:br>
          <a:r>
            <a:rPr kumimoji="1" lang="ja-JP" altLang="en-US"/>
            <a:t>コードクローン検出</a:t>
          </a:r>
        </a:p>
      </dgm:t>
    </dgm:pt>
    <dgm:pt modelId="{EFB93818-40EF-104E-BD5A-C17158AD826C}" type="parTrans" cxnId="{A8E24A75-A3B9-6141-A793-337B612C0CB2}">
      <dgm:prSet/>
      <dgm:spPr/>
      <dgm:t>
        <a:bodyPr/>
        <a:lstStyle/>
        <a:p>
          <a:endParaRPr kumimoji="1" lang="ja-JP" altLang="en-US"/>
        </a:p>
      </dgm:t>
    </dgm:pt>
    <dgm:pt modelId="{4893553D-1ADB-8048-A306-2D22A701D78E}" type="sibTrans" cxnId="{A8E24A75-A3B9-6141-A793-337B612C0CB2}">
      <dgm:prSet/>
      <dgm:spPr/>
      <dgm:t>
        <a:bodyPr/>
        <a:lstStyle/>
        <a:p>
          <a:endParaRPr kumimoji="1" lang="ja-JP" altLang="en-US"/>
        </a:p>
      </dgm:t>
    </dgm:pt>
    <dgm:pt modelId="{D7B6610E-4B47-6346-82DE-12CB293951C5}">
      <dgm:prSet phldrT="[テキスト]"/>
      <dgm:spPr/>
      <dgm:t>
        <a:bodyPr/>
        <a:lstStyle/>
        <a:p>
          <a:r>
            <a:rPr kumimoji="1" lang="ja-JP" altLang="en-US"/>
            <a:t>ニアミスクローンのためのアルゴリズム</a:t>
          </a:r>
        </a:p>
      </dgm:t>
    </dgm:pt>
    <dgm:pt modelId="{7D2C54C9-8F37-2A47-8C26-BE2E7FD8E1F0}" type="parTrans" cxnId="{22BC6A39-EA71-6F44-883D-45EC309DFD3B}">
      <dgm:prSet/>
      <dgm:spPr/>
      <dgm:t>
        <a:bodyPr/>
        <a:lstStyle/>
        <a:p>
          <a:endParaRPr kumimoji="1" lang="ja-JP" altLang="en-US"/>
        </a:p>
      </dgm:t>
    </dgm:pt>
    <dgm:pt modelId="{5FBD5246-8D93-964A-9241-FAAD81C69E3D}" type="sibTrans" cxnId="{22BC6A39-EA71-6F44-883D-45EC309DFD3B}">
      <dgm:prSet/>
      <dgm:spPr/>
      <dgm:t>
        <a:bodyPr/>
        <a:lstStyle/>
        <a:p>
          <a:endParaRPr kumimoji="1" lang="ja-JP" altLang="en-US"/>
        </a:p>
      </dgm:t>
    </dgm:pt>
    <dgm:pt modelId="{DCA48F04-6F10-4248-A9CC-3AB644296B78}" type="pres">
      <dgm:prSet presAssocID="{5643394D-5BCB-D147-9E20-0B4915AD1A9C}" presName="Name0" presStyleCnt="0">
        <dgm:presLayoutVars>
          <dgm:dir/>
          <dgm:animLvl val="lvl"/>
          <dgm:resizeHandles val="exact"/>
        </dgm:presLayoutVars>
      </dgm:prSet>
      <dgm:spPr/>
    </dgm:pt>
    <dgm:pt modelId="{BF42D0BD-6B60-124B-8872-34A6D35C672D}" type="pres">
      <dgm:prSet presAssocID="{86958A23-6C59-8742-81DA-96399C380722}" presName="parTxOnly" presStyleLbl="node1" presStyleIdx="0" presStyleCnt="3" custLinFactNeighborX="-821" custLinFactNeighborY="-14754">
        <dgm:presLayoutVars>
          <dgm:chMax val="0"/>
          <dgm:chPref val="0"/>
          <dgm:bulletEnabled val="1"/>
        </dgm:presLayoutVars>
      </dgm:prSet>
      <dgm:spPr/>
    </dgm:pt>
    <dgm:pt modelId="{A0977D0F-D438-AE4E-8C48-C6BE8977B609}" type="pres">
      <dgm:prSet presAssocID="{9B6ACD7F-458E-6F49-9612-E8EFE57BDA36}" presName="parTxOnlySpace" presStyleCnt="0"/>
      <dgm:spPr/>
    </dgm:pt>
    <dgm:pt modelId="{95844E2F-BC88-D240-8DA3-5AB686FC4881}" type="pres">
      <dgm:prSet presAssocID="{F3CCA0D6-38E7-754F-9C67-61CB43D55500}" presName="parTxOnly" presStyleLbl="node1" presStyleIdx="1" presStyleCnt="3">
        <dgm:presLayoutVars>
          <dgm:chMax val="0"/>
          <dgm:chPref val="0"/>
          <dgm:bulletEnabled val="1"/>
        </dgm:presLayoutVars>
      </dgm:prSet>
      <dgm:spPr/>
    </dgm:pt>
    <dgm:pt modelId="{CF0EDA5C-E4A5-1645-8417-E2A1D75992EF}" type="pres">
      <dgm:prSet presAssocID="{4893553D-1ADB-8048-A306-2D22A701D78E}" presName="parTxOnlySpace" presStyleCnt="0"/>
      <dgm:spPr/>
    </dgm:pt>
    <dgm:pt modelId="{977CC802-49E3-7641-9E85-12F0526EB55B}" type="pres">
      <dgm:prSet presAssocID="{D7B6610E-4B47-6346-82DE-12CB293951C5}" presName="parTxOnly" presStyleLbl="node1" presStyleIdx="2" presStyleCnt="3">
        <dgm:presLayoutVars>
          <dgm:chMax val="0"/>
          <dgm:chPref val="0"/>
          <dgm:bulletEnabled val="1"/>
        </dgm:presLayoutVars>
      </dgm:prSet>
      <dgm:spPr/>
    </dgm:pt>
  </dgm:ptLst>
  <dgm:cxnLst>
    <dgm:cxn modelId="{2292AD25-80F5-6148-9E70-11F399258FE6}" type="presOf" srcId="{5643394D-5BCB-D147-9E20-0B4915AD1A9C}" destId="{DCA48F04-6F10-4248-A9CC-3AB644296B78}" srcOrd="0" destOrd="0" presId="urn:microsoft.com/office/officeart/2005/8/layout/chevron1"/>
    <dgm:cxn modelId="{22BC6A39-EA71-6F44-883D-45EC309DFD3B}" srcId="{5643394D-5BCB-D147-9E20-0B4915AD1A9C}" destId="{D7B6610E-4B47-6346-82DE-12CB293951C5}" srcOrd="2" destOrd="0" parTransId="{7D2C54C9-8F37-2A47-8C26-BE2E7FD8E1F0}" sibTransId="{5FBD5246-8D93-964A-9241-FAAD81C69E3D}"/>
    <dgm:cxn modelId="{AD389973-9820-6742-AC2D-24BDB0D1FB86}" type="presOf" srcId="{86958A23-6C59-8742-81DA-96399C380722}" destId="{BF42D0BD-6B60-124B-8872-34A6D35C672D}" srcOrd="0" destOrd="0" presId="urn:microsoft.com/office/officeart/2005/8/layout/chevron1"/>
    <dgm:cxn modelId="{A8E24A75-A3B9-6141-A793-337B612C0CB2}" srcId="{5643394D-5BCB-D147-9E20-0B4915AD1A9C}" destId="{F3CCA0D6-38E7-754F-9C67-61CB43D55500}" srcOrd="1" destOrd="0" parTransId="{EFB93818-40EF-104E-BD5A-C17158AD826C}" sibTransId="{4893553D-1ADB-8048-A306-2D22A701D78E}"/>
    <dgm:cxn modelId="{CA31A0B1-1680-5848-B14A-5B3FFF75A46B}" srcId="{5643394D-5BCB-D147-9E20-0B4915AD1A9C}" destId="{86958A23-6C59-8742-81DA-96399C380722}" srcOrd="0" destOrd="0" parTransId="{C2145EC3-C7AC-9749-A07E-3EFFC294B2F1}" sibTransId="{9B6ACD7F-458E-6F49-9612-E8EFE57BDA36}"/>
    <dgm:cxn modelId="{3291E7C5-63FE-B94B-A52C-4EFE6822C8E5}" type="presOf" srcId="{D7B6610E-4B47-6346-82DE-12CB293951C5}" destId="{977CC802-49E3-7641-9E85-12F0526EB55B}" srcOrd="0" destOrd="0" presId="urn:microsoft.com/office/officeart/2005/8/layout/chevron1"/>
    <dgm:cxn modelId="{802F07D1-4B56-8744-A854-0A5FFCCCD5EF}" type="presOf" srcId="{F3CCA0D6-38E7-754F-9C67-61CB43D55500}" destId="{95844E2F-BC88-D240-8DA3-5AB686FC4881}" srcOrd="0" destOrd="0" presId="urn:microsoft.com/office/officeart/2005/8/layout/chevron1"/>
    <dgm:cxn modelId="{76DDCB7D-60E6-C24F-964D-F0CAEC540CBE}" type="presParOf" srcId="{DCA48F04-6F10-4248-A9CC-3AB644296B78}" destId="{BF42D0BD-6B60-124B-8872-34A6D35C672D}" srcOrd="0" destOrd="0" presId="urn:microsoft.com/office/officeart/2005/8/layout/chevron1"/>
    <dgm:cxn modelId="{908D374C-9A8E-4C46-A4A5-0FC30A7E252B}" type="presParOf" srcId="{DCA48F04-6F10-4248-A9CC-3AB644296B78}" destId="{A0977D0F-D438-AE4E-8C48-C6BE8977B609}" srcOrd="1" destOrd="0" presId="urn:microsoft.com/office/officeart/2005/8/layout/chevron1"/>
    <dgm:cxn modelId="{4CF6C48F-9E92-0B48-BE39-DABC9727FEA2}" type="presParOf" srcId="{DCA48F04-6F10-4248-A9CC-3AB644296B78}" destId="{95844E2F-BC88-D240-8DA3-5AB686FC4881}" srcOrd="2" destOrd="0" presId="urn:microsoft.com/office/officeart/2005/8/layout/chevron1"/>
    <dgm:cxn modelId="{ABE57E2F-8E7B-144F-8295-20EA32387147}" type="presParOf" srcId="{DCA48F04-6F10-4248-A9CC-3AB644296B78}" destId="{CF0EDA5C-E4A5-1645-8417-E2A1D75992EF}" srcOrd="3" destOrd="0" presId="urn:microsoft.com/office/officeart/2005/8/layout/chevron1"/>
    <dgm:cxn modelId="{18F4BBEA-EFA4-F34B-8D29-5B385E66AA17}" type="presParOf" srcId="{DCA48F04-6F10-4248-A9CC-3AB644296B78}" destId="{977CC802-49E3-7641-9E85-12F0526EB55B}"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643394D-5BCB-D147-9E20-0B4915AD1A9C}" type="doc">
      <dgm:prSet loTypeId="urn:microsoft.com/office/officeart/2005/8/layout/chevron1" loCatId="" qsTypeId="urn:microsoft.com/office/officeart/2005/8/quickstyle/simple1" qsCatId="simple" csTypeId="urn:microsoft.com/office/officeart/2005/8/colors/accent1_2" csCatId="accent1" phldr="1"/>
      <dgm:spPr/>
    </dgm:pt>
    <dgm:pt modelId="{86958A23-6C59-8742-81DA-96399C380722}">
      <dgm:prSet phldrT="[テキスト]"/>
      <dgm:spPr>
        <a:solidFill>
          <a:schemeClr val="accent5">
            <a:lumMod val="75000"/>
          </a:schemeClr>
        </a:solidFill>
      </dgm:spPr>
      <dgm:t>
        <a:bodyPr/>
        <a:lstStyle/>
        <a:p>
          <a:r>
            <a:rPr kumimoji="1" lang="ja-JP" altLang="en-US"/>
            <a:t>文単位の</a:t>
          </a:r>
          <a:br>
            <a:rPr kumimoji="1" lang="en-US" altLang="ja-JP" dirty="0"/>
          </a:br>
          <a:r>
            <a:rPr kumimoji="1" lang="ja-JP" altLang="en-US"/>
            <a:t>コードクローン検出</a:t>
          </a:r>
        </a:p>
      </dgm:t>
    </dgm:pt>
    <dgm:pt modelId="{C2145EC3-C7AC-9749-A07E-3EFFC294B2F1}" type="parTrans" cxnId="{CA31A0B1-1680-5848-B14A-5B3FFF75A46B}">
      <dgm:prSet/>
      <dgm:spPr/>
      <dgm:t>
        <a:bodyPr/>
        <a:lstStyle/>
        <a:p>
          <a:endParaRPr kumimoji="1" lang="ja-JP" altLang="en-US"/>
        </a:p>
      </dgm:t>
    </dgm:pt>
    <dgm:pt modelId="{9B6ACD7F-458E-6F49-9612-E8EFE57BDA36}" type="sibTrans" cxnId="{CA31A0B1-1680-5848-B14A-5B3FFF75A46B}">
      <dgm:prSet/>
      <dgm:spPr/>
      <dgm:t>
        <a:bodyPr/>
        <a:lstStyle/>
        <a:p>
          <a:endParaRPr kumimoji="1" lang="ja-JP" altLang="en-US"/>
        </a:p>
      </dgm:t>
    </dgm:pt>
    <dgm:pt modelId="{F3CCA0D6-38E7-754F-9C67-61CB43D55500}">
      <dgm:prSet phldrT="[テキスト]"/>
      <dgm:spPr>
        <a:solidFill>
          <a:schemeClr val="accent1"/>
        </a:solidFill>
      </dgm:spPr>
      <dgm:t>
        <a:bodyPr/>
        <a:lstStyle/>
        <a:p>
          <a:r>
            <a:rPr kumimoji="1" lang="ja-JP" altLang="en-US"/>
            <a:t>シーケンス単位の</a:t>
          </a:r>
          <a:br>
            <a:rPr kumimoji="1" lang="en-US" altLang="ja-JP" dirty="0"/>
          </a:br>
          <a:r>
            <a:rPr kumimoji="1" lang="ja-JP" altLang="en-US"/>
            <a:t>コードクローン検出</a:t>
          </a:r>
        </a:p>
      </dgm:t>
    </dgm:pt>
    <dgm:pt modelId="{EFB93818-40EF-104E-BD5A-C17158AD826C}" type="parTrans" cxnId="{A8E24A75-A3B9-6141-A793-337B612C0CB2}">
      <dgm:prSet/>
      <dgm:spPr/>
      <dgm:t>
        <a:bodyPr/>
        <a:lstStyle/>
        <a:p>
          <a:endParaRPr kumimoji="1" lang="ja-JP" altLang="en-US"/>
        </a:p>
      </dgm:t>
    </dgm:pt>
    <dgm:pt modelId="{4893553D-1ADB-8048-A306-2D22A701D78E}" type="sibTrans" cxnId="{A8E24A75-A3B9-6141-A793-337B612C0CB2}">
      <dgm:prSet/>
      <dgm:spPr/>
      <dgm:t>
        <a:bodyPr/>
        <a:lstStyle/>
        <a:p>
          <a:endParaRPr kumimoji="1" lang="ja-JP" altLang="en-US"/>
        </a:p>
      </dgm:t>
    </dgm:pt>
    <dgm:pt modelId="{D7B6610E-4B47-6346-82DE-12CB293951C5}">
      <dgm:prSet phldrT="[テキスト]"/>
      <dgm:spPr/>
      <dgm:t>
        <a:bodyPr/>
        <a:lstStyle/>
        <a:p>
          <a:r>
            <a:rPr kumimoji="1" lang="ja-JP" altLang="en-US"/>
            <a:t>ニアミスクローンのためのアルゴリズム</a:t>
          </a:r>
        </a:p>
      </dgm:t>
    </dgm:pt>
    <dgm:pt modelId="{7D2C54C9-8F37-2A47-8C26-BE2E7FD8E1F0}" type="parTrans" cxnId="{22BC6A39-EA71-6F44-883D-45EC309DFD3B}">
      <dgm:prSet/>
      <dgm:spPr/>
      <dgm:t>
        <a:bodyPr/>
        <a:lstStyle/>
        <a:p>
          <a:endParaRPr kumimoji="1" lang="ja-JP" altLang="en-US"/>
        </a:p>
      </dgm:t>
    </dgm:pt>
    <dgm:pt modelId="{5FBD5246-8D93-964A-9241-FAAD81C69E3D}" type="sibTrans" cxnId="{22BC6A39-EA71-6F44-883D-45EC309DFD3B}">
      <dgm:prSet/>
      <dgm:spPr/>
      <dgm:t>
        <a:bodyPr/>
        <a:lstStyle/>
        <a:p>
          <a:endParaRPr kumimoji="1" lang="ja-JP" altLang="en-US"/>
        </a:p>
      </dgm:t>
    </dgm:pt>
    <dgm:pt modelId="{DCA48F04-6F10-4248-A9CC-3AB644296B78}" type="pres">
      <dgm:prSet presAssocID="{5643394D-5BCB-D147-9E20-0B4915AD1A9C}" presName="Name0" presStyleCnt="0">
        <dgm:presLayoutVars>
          <dgm:dir/>
          <dgm:animLvl val="lvl"/>
          <dgm:resizeHandles val="exact"/>
        </dgm:presLayoutVars>
      </dgm:prSet>
      <dgm:spPr/>
    </dgm:pt>
    <dgm:pt modelId="{BF42D0BD-6B60-124B-8872-34A6D35C672D}" type="pres">
      <dgm:prSet presAssocID="{86958A23-6C59-8742-81DA-96399C380722}" presName="parTxOnly" presStyleLbl="node1" presStyleIdx="0" presStyleCnt="3" custLinFactNeighborX="-821" custLinFactNeighborY="-14754">
        <dgm:presLayoutVars>
          <dgm:chMax val="0"/>
          <dgm:chPref val="0"/>
          <dgm:bulletEnabled val="1"/>
        </dgm:presLayoutVars>
      </dgm:prSet>
      <dgm:spPr/>
    </dgm:pt>
    <dgm:pt modelId="{A0977D0F-D438-AE4E-8C48-C6BE8977B609}" type="pres">
      <dgm:prSet presAssocID="{9B6ACD7F-458E-6F49-9612-E8EFE57BDA36}" presName="parTxOnlySpace" presStyleCnt="0"/>
      <dgm:spPr/>
    </dgm:pt>
    <dgm:pt modelId="{95844E2F-BC88-D240-8DA3-5AB686FC4881}" type="pres">
      <dgm:prSet presAssocID="{F3CCA0D6-38E7-754F-9C67-61CB43D55500}" presName="parTxOnly" presStyleLbl="node1" presStyleIdx="1" presStyleCnt="3">
        <dgm:presLayoutVars>
          <dgm:chMax val="0"/>
          <dgm:chPref val="0"/>
          <dgm:bulletEnabled val="1"/>
        </dgm:presLayoutVars>
      </dgm:prSet>
      <dgm:spPr/>
    </dgm:pt>
    <dgm:pt modelId="{CF0EDA5C-E4A5-1645-8417-E2A1D75992EF}" type="pres">
      <dgm:prSet presAssocID="{4893553D-1ADB-8048-A306-2D22A701D78E}" presName="parTxOnlySpace" presStyleCnt="0"/>
      <dgm:spPr/>
    </dgm:pt>
    <dgm:pt modelId="{977CC802-49E3-7641-9E85-12F0526EB55B}" type="pres">
      <dgm:prSet presAssocID="{D7B6610E-4B47-6346-82DE-12CB293951C5}" presName="parTxOnly" presStyleLbl="node1" presStyleIdx="2" presStyleCnt="3">
        <dgm:presLayoutVars>
          <dgm:chMax val="0"/>
          <dgm:chPref val="0"/>
          <dgm:bulletEnabled val="1"/>
        </dgm:presLayoutVars>
      </dgm:prSet>
      <dgm:spPr/>
    </dgm:pt>
  </dgm:ptLst>
  <dgm:cxnLst>
    <dgm:cxn modelId="{2292AD25-80F5-6148-9E70-11F399258FE6}" type="presOf" srcId="{5643394D-5BCB-D147-9E20-0B4915AD1A9C}" destId="{DCA48F04-6F10-4248-A9CC-3AB644296B78}" srcOrd="0" destOrd="0" presId="urn:microsoft.com/office/officeart/2005/8/layout/chevron1"/>
    <dgm:cxn modelId="{22BC6A39-EA71-6F44-883D-45EC309DFD3B}" srcId="{5643394D-5BCB-D147-9E20-0B4915AD1A9C}" destId="{D7B6610E-4B47-6346-82DE-12CB293951C5}" srcOrd="2" destOrd="0" parTransId="{7D2C54C9-8F37-2A47-8C26-BE2E7FD8E1F0}" sibTransId="{5FBD5246-8D93-964A-9241-FAAD81C69E3D}"/>
    <dgm:cxn modelId="{AD389973-9820-6742-AC2D-24BDB0D1FB86}" type="presOf" srcId="{86958A23-6C59-8742-81DA-96399C380722}" destId="{BF42D0BD-6B60-124B-8872-34A6D35C672D}" srcOrd="0" destOrd="0" presId="urn:microsoft.com/office/officeart/2005/8/layout/chevron1"/>
    <dgm:cxn modelId="{A8E24A75-A3B9-6141-A793-337B612C0CB2}" srcId="{5643394D-5BCB-D147-9E20-0B4915AD1A9C}" destId="{F3CCA0D6-38E7-754F-9C67-61CB43D55500}" srcOrd="1" destOrd="0" parTransId="{EFB93818-40EF-104E-BD5A-C17158AD826C}" sibTransId="{4893553D-1ADB-8048-A306-2D22A701D78E}"/>
    <dgm:cxn modelId="{CA31A0B1-1680-5848-B14A-5B3FFF75A46B}" srcId="{5643394D-5BCB-D147-9E20-0B4915AD1A9C}" destId="{86958A23-6C59-8742-81DA-96399C380722}" srcOrd="0" destOrd="0" parTransId="{C2145EC3-C7AC-9749-A07E-3EFFC294B2F1}" sibTransId="{9B6ACD7F-458E-6F49-9612-E8EFE57BDA36}"/>
    <dgm:cxn modelId="{3291E7C5-63FE-B94B-A52C-4EFE6822C8E5}" type="presOf" srcId="{D7B6610E-4B47-6346-82DE-12CB293951C5}" destId="{977CC802-49E3-7641-9E85-12F0526EB55B}" srcOrd="0" destOrd="0" presId="urn:microsoft.com/office/officeart/2005/8/layout/chevron1"/>
    <dgm:cxn modelId="{802F07D1-4B56-8744-A854-0A5FFCCCD5EF}" type="presOf" srcId="{F3CCA0D6-38E7-754F-9C67-61CB43D55500}" destId="{95844E2F-BC88-D240-8DA3-5AB686FC4881}" srcOrd="0" destOrd="0" presId="urn:microsoft.com/office/officeart/2005/8/layout/chevron1"/>
    <dgm:cxn modelId="{76DDCB7D-60E6-C24F-964D-F0CAEC540CBE}" type="presParOf" srcId="{DCA48F04-6F10-4248-A9CC-3AB644296B78}" destId="{BF42D0BD-6B60-124B-8872-34A6D35C672D}" srcOrd="0" destOrd="0" presId="urn:microsoft.com/office/officeart/2005/8/layout/chevron1"/>
    <dgm:cxn modelId="{908D374C-9A8E-4C46-A4A5-0FC30A7E252B}" type="presParOf" srcId="{DCA48F04-6F10-4248-A9CC-3AB644296B78}" destId="{A0977D0F-D438-AE4E-8C48-C6BE8977B609}" srcOrd="1" destOrd="0" presId="urn:microsoft.com/office/officeart/2005/8/layout/chevron1"/>
    <dgm:cxn modelId="{4CF6C48F-9E92-0B48-BE39-DABC9727FEA2}" type="presParOf" srcId="{DCA48F04-6F10-4248-A9CC-3AB644296B78}" destId="{95844E2F-BC88-D240-8DA3-5AB686FC4881}" srcOrd="2" destOrd="0" presId="urn:microsoft.com/office/officeart/2005/8/layout/chevron1"/>
    <dgm:cxn modelId="{ABE57E2F-8E7B-144F-8295-20EA32387147}" type="presParOf" srcId="{DCA48F04-6F10-4248-A9CC-3AB644296B78}" destId="{CF0EDA5C-E4A5-1645-8417-E2A1D75992EF}" srcOrd="3" destOrd="0" presId="urn:microsoft.com/office/officeart/2005/8/layout/chevron1"/>
    <dgm:cxn modelId="{18F4BBEA-EFA4-F34B-8D29-5B385E66AA17}" type="presParOf" srcId="{DCA48F04-6F10-4248-A9CC-3AB644296B78}" destId="{977CC802-49E3-7641-9E85-12F0526EB55B}"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643394D-5BCB-D147-9E20-0B4915AD1A9C}" type="doc">
      <dgm:prSet loTypeId="urn:microsoft.com/office/officeart/2005/8/layout/chevron1" loCatId="" qsTypeId="urn:microsoft.com/office/officeart/2005/8/quickstyle/simple1" qsCatId="simple" csTypeId="urn:microsoft.com/office/officeart/2005/8/colors/accent1_2" csCatId="accent1" phldr="1"/>
      <dgm:spPr/>
    </dgm:pt>
    <dgm:pt modelId="{86958A23-6C59-8742-81DA-96399C380722}">
      <dgm:prSet phldrT="[テキスト]"/>
      <dgm:spPr>
        <a:solidFill>
          <a:schemeClr val="accent5">
            <a:lumMod val="75000"/>
          </a:schemeClr>
        </a:solidFill>
      </dgm:spPr>
      <dgm:t>
        <a:bodyPr/>
        <a:lstStyle/>
        <a:p>
          <a:r>
            <a:rPr kumimoji="1" lang="ja-JP" altLang="en-US"/>
            <a:t>文単位の</a:t>
          </a:r>
          <a:br>
            <a:rPr kumimoji="1" lang="en-US" altLang="ja-JP" dirty="0"/>
          </a:br>
          <a:r>
            <a:rPr kumimoji="1" lang="ja-JP" altLang="en-US"/>
            <a:t>コードクローン検出</a:t>
          </a:r>
        </a:p>
      </dgm:t>
    </dgm:pt>
    <dgm:pt modelId="{C2145EC3-C7AC-9749-A07E-3EFFC294B2F1}" type="parTrans" cxnId="{CA31A0B1-1680-5848-B14A-5B3FFF75A46B}">
      <dgm:prSet/>
      <dgm:spPr/>
      <dgm:t>
        <a:bodyPr/>
        <a:lstStyle/>
        <a:p>
          <a:endParaRPr kumimoji="1" lang="ja-JP" altLang="en-US"/>
        </a:p>
      </dgm:t>
    </dgm:pt>
    <dgm:pt modelId="{9B6ACD7F-458E-6F49-9612-E8EFE57BDA36}" type="sibTrans" cxnId="{CA31A0B1-1680-5848-B14A-5B3FFF75A46B}">
      <dgm:prSet/>
      <dgm:spPr/>
      <dgm:t>
        <a:bodyPr/>
        <a:lstStyle/>
        <a:p>
          <a:endParaRPr kumimoji="1" lang="ja-JP" altLang="en-US"/>
        </a:p>
      </dgm:t>
    </dgm:pt>
    <dgm:pt modelId="{F3CCA0D6-38E7-754F-9C67-61CB43D55500}">
      <dgm:prSet phldrT="[テキスト]"/>
      <dgm:spPr>
        <a:solidFill>
          <a:schemeClr val="accent1"/>
        </a:solidFill>
      </dgm:spPr>
      <dgm:t>
        <a:bodyPr/>
        <a:lstStyle/>
        <a:p>
          <a:r>
            <a:rPr kumimoji="1" lang="ja-JP" altLang="en-US"/>
            <a:t>シーケンス単位の</a:t>
          </a:r>
          <a:br>
            <a:rPr kumimoji="1" lang="en-US" altLang="ja-JP" dirty="0"/>
          </a:br>
          <a:r>
            <a:rPr kumimoji="1" lang="ja-JP" altLang="en-US"/>
            <a:t>コードクローン検出</a:t>
          </a:r>
        </a:p>
      </dgm:t>
    </dgm:pt>
    <dgm:pt modelId="{EFB93818-40EF-104E-BD5A-C17158AD826C}" type="parTrans" cxnId="{A8E24A75-A3B9-6141-A793-337B612C0CB2}">
      <dgm:prSet/>
      <dgm:spPr/>
      <dgm:t>
        <a:bodyPr/>
        <a:lstStyle/>
        <a:p>
          <a:endParaRPr kumimoji="1" lang="ja-JP" altLang="en-US"/>
        </a:p>
      </dgm:t>
    </dgm:pt>
    <dgm:pt modelId="{4893553D-1ADB-8048-A306-2D22A701D78E}" type="sibTrans" cxnId="{A8E24A75-A3B9-6141-A793-337B612C0CB2}">
      <dgm:prSet/>
      <dgm:spPr/>
      <dgm:t>
        <a:bodyPr/>
        <a:lstStyle/>
        <a:p>
          <a:endParaRPr kumimoji="1" lang="ja-JP" altLang="en-US"/>
        </a:p>
      </dgm:t>
    </dgm:pt>
    <dgm:pt modelId="{D7B6610E-4B47-6346-82DE-12CB293951C5}">
      <dgm:prSet phldrT="[テキスト]"/>
      <dgm:spPr/>
      <dgm:t>
        <a:bodyPr/>
        <a:lstStyle/>
        <a:p>
          <a:r>
            <a:rPr kumimoji="1" lang="ja-JP" altLang="en-US"/>
            <a:t>ニアミスクローンのためのアルゴリズム</a:t>
          </a:r>
        </a:p>
      </dgm:t>
    </dgm:pt>
    <dgm:pt modelId="{7D2C54C9-8F37-2A47-8C26-BE2E7FD8E1F0}" type="parTrans" cxnId="{22BC6A39-EA71-6F44-883D-45EC309DFD3B}">
      <dgm:prSet/>
      <dgm:spPr/>
      <dgm:t>
        <a:bodyPr/>
        <a:lstStyle/>
        <a:p>
          <a:endParaRPr kumimoji="1" lang="ja-JP" altLang="en-US"/>
        </a:p>
      </dgm:t>
    </dgm:pt>
    <dgm:pt modelId="{5FBD5246-8D93-964A-9241-FAAD81C69E3D}" type="sibTrans" cxnId="{22BC6A39-EA71-6F44-883D-45EC309DFD3B}">
      <dgm:prSet/>
      <dgm:spPr/>
      <dgm:t>
        <a:bodyPr/>
        <a:lstStyle/>
        <a:p>
          <a:endParaRPr kumimoji="1" lang="ja-JP" altLang="en-US"/>
        </a:p>
      </dgm:t>
    </dgm:pt>
    <dgm:pt modelId="{DCA48F04-6F10-4248-A9CC-3AB644296B78}" type="pres">
      <dgm:prSet presAssocID="{5643394D-5BCB-D147-9E20-0B4915AD1A9C}" presName="Name0" presStyleCnt="0">
        <dgm:presLayoutVars>
          <dgm:dir/>
          <dgm:animLvl val="lvl"/>
          <dgm:resizeHandles val="exact"/>
        </dgm:presLayoutVars>
      </dgm:prSet>
      <dgm:spPr/>
    </dgm:pt>
    <dgm:pt modelId="{BF42D0BD-6B60-124B-8872-34A6D35C672D}" type="pres">
      <dgm:prSet presAssocID="{86958A23-6C59-8742-81DA-96399C380722}" presName="parTxOnly" presStyleLbl="node1" presStyleIdx="0" presStyleCnt="3" custLinFactNeighborX="-821" custLinFactNeighborY="-14754">
        <dgm:presLayoutVars>
          <dgm:chMax val="0"/>
          <dgm:chPref val="0"/>
          <dgm:bulletEnabled val="1"/>
        </dgm:presLayoutVars>
      </dgm:prSet>
      <dgm:spPr/>
    </dgm:pt>
    <dgm:pt modelId="{A0977D0F-D438-AE4E-8C48-C6BE8977B609}" type="pres">
      <dgm:prSet presAssocID="{9B6ACD7F-458E-6F49-9612-E8EFE57BDA36}" presName="parTxOnlySpace" presStyleCnt="0"/>
      <dgm:spPr/>
    </dgm:pt>
    <dgm:pt modelId="{95844E2F-BC88-D240-8DA3-5AB686FC4881}" type="pres">
      <dgm:prSet presAssocID="{F3CCA0D6-38E7-754F-9C67-61CB43D55500}" presName="parTxOnly" presStyleLbl="node1" presStyleIdx="1" presStyleCnt="3">
        <dgm:presLayoutVars>
          <dgm:chMax val="0"/>
          <dgm:chPref val="0"/>
          <dgm:bulletEnabled val="1"/>
        </dgm:presLayoutVars>
      </dgm:prSet>
      <dgm:spPr/>
    </dgm:pt>
    <dgm:pt modelId="{CF0EDA5C-E4A5-1645-8417-E2A1D75992EF}" type="pres">
      <dgm:prSet presAssocID="{4893553D-1ADB-8048-A306-2D22A701D78E}" presName="parTxOnlySpace" presStyleCnt="0"/>
      <dgm:spPr/>
    </dgm:pt>
    <dgm:pt modelId="{977CC802-49E3-7641-9E85-12F0526EB55B}" type="pres">
      <dgm:prSet presAssocID="{D7B6610E-4B47-6346-82DE-12CB293951C5}" presName="parTxOnly" presStyleLbl="node1" presStyleIdx="2" presStyleCnt="3">
        <dgm:presLayoutVars>
          <dgm:chMax val="0"/>
          <dgm:chPref val="0"/>
          <dgm:bulletEnabled val="1"/>
        </dgm:presLayoutVars>
      </dgm:prSet>
      <dgm:spPr/>
    </dgm:pt>
  </dgm:ptLst>
  <dgm:cxnLst>
    <dgm:cxn modelId="{2292AD25-80F5-6148-9E70-11F399258FE6}" type="presOf" srcId="{5643394D-5BCB-D147-9E20-0B4915AD1A9C}" destId="{DCA48F04-6F10-4248-A9CC-3AB644296B78}" srcOrd="0" destOrd="0" presId="urn:microsoft.com/office/officeart/2005/8/layout/chevron1"/>
    <dgm:cxn modelId="{22BC6A39-EA71-6F44-883D-45EC309DFD3B}" srcId="{5643394D-5BCB-D147-9E20-0B4915AD1A9C}" destId="{D7B6610E-4B47-6346-82DE-12CB293951C5}" srcOrd="2" destOrd="0" parTransId="{7D2C54C9-8F37-2A47-8C26-BE2E7FD8E1F0}" sibTransId="{5FBD5246-8D93-964A-9241-FAAD81C69E3D}"/>
    <dgm:cxn modelId="{AD389973-9820-6742-AC2D-24BDB0D1FB86}" type="presOf" srcId="{86958A23-6C59-8742-81DA-96399C380722}" destId="{BF42D0BD-6B60-124B-8872-34A6D35C672D}" srcOrd="0" destOrd="0" presId="urn:microsoft.com/office/officeart/2005/8/layout/chevron1"/>
    <dgm:cxn modelId="{A8E24A75-A3B9-6141-A793-337B612C0CB2}" srcId="{5643394D-5BCB-D147-9E20-0B4915AD1A9C}" destId="{F3CCA0D6-38E7-754F-9C67-61CB43D55500}" srcOrd="1" destOrd="0" parTransId="{EFB93818-40EF-104E-BD5A-C17158AD826C}" sibTransId="{4893553D-1ADB-8048-A306-2D22A701D78E}"/>
    <dgm:cxn modelId="{CA31A0B1-1680-5848-B14A-5B3FFF75A46B}" srcId="{5643394D-5BCB-D147-9E20-0B4915AD1A9C}" destId="{86958A23-6C59-8742-81DA-96399C380722}" srcOrd="0" destOrd="0" parTransId="{C2145EC3-C7AC-9749-A07E-3EFFC294B2F1}" sibTransId="{9B6ACD7F-458E-6F49-9612-E8EFE57BDA36}"/>
    <dgm:cxn modelId="{3291E7C5-63FE-B94B-A52C-4EFE6822C8E5}" type="presOf" srcId="{D7B6610E-4B47-6346-82DE-12CB293951C5}" destId="{977CC802-49E3-7641-9E85-12F0526EB55B}" srcOrd="0" destOrd="0" presId="urn:microsoft.com/office/officeart/2005/8/layout/chevron1"/>
    <dgm:cxn modelId="{802F07D1-4B56-8744-A854-0A5FFCCCD5EF}" type="presOf" srcId="{F3CCA0D6-38E7-754F-9C67-61CB43D55500}" destId="{95844E2F-BC88-D240-8DA3-5AB686FC4881}" srcOrd="0" destOrd="0" presId="urn:microsoft.com/office/officeart/2005/8/layout/chevron1"/>
    <dgm:cxn modelId="{76DDCB7D-60E6-C24F-964D-F0CAEC540CBE}" type="presParOf" srcId="{DCA48F04-6F10-4248-A9CC-3AB644296B78}" destId="{BF42D0BD-6B60-124B-8872-34A6D35C672D}" srcOrd="0" destOrd="0" presId="urn:microsoft.com/office/officeart/2005/8/layout/chevron1"/>
    <dgm:cxn modelId="{908D374C-9A8E-4C46-A4A5-0FC30A7E252B}" type="presParOf" srcId="{DCA48F04-6F10-4248-A9CC-3AB644296B78}" destId="{A0977D0F-D438-AE4E-8C48-C6BE8977B609}" srcOrd="1" destOrd="0" presId="urn:microsoft.com/office/officeart/2005/8/layout/chevron1"/>
    <dgm:cxn modelId="{4CF6C48F-9E92-0B48-BE39-DABC9727FEA2}" type="presParOf" srcId="{DCA48F04-6F10-4248-A9CC-3AB644296B78}" destId="{95844E2F-BC88-D240-8DA3-5AB686FC4881}" srcOrd="2" destOrd="0" presId="urn:microsoft.com/office/officeart/2005/8/layout/chevron1"/>
    <dgm:cxn modelId="{ABE57E2F-8E7B-144F-8295-20EA32387147}" type="presParOf" srcId="{DCA48F04-6F10-4248-A9CC-3AB644296B78}" destId="{CF0EDA5C-E4A5-1645-8417-E2A1D75992EF}" srcOrd="3" destOrd="0" presId="urn:microsoft.com/office/officeart/2005/8/layout/chevron1"/>
    <dgm:cxn modelId="{18F4BBEA-EFA4-F34B-8D29-5B385E66AA17}" type="presParOf" srcId="{DCA48F04-6F10-4248-A9CC-3AB644296B78}" destId="{977CC802-49E3-7641-9E85-12F0526EB55B}"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B23D0B-43AF-C64F-B4EE-0F028690E913}">
      <dsp:nvSpPr>
        <dsp:cNvPr id="0" name=""/>
        <dsp:cNvSpPr/>
      </dsp:nvSpPr>
      <dsp:spPr>
        <a:xfrm>
          <a:off x="3670" y="5995"/>
          <a:ext cx="1604742" cy="123364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kumimoji="1" lang="ja-JP" altLang="en-US" sz="1300" kern="1200"/>
            <a:t>構文解析</a:t>
          </a:r>
        </a:p>
      </dsp:txBody>
      <dsp:txXfrm>
        <a:off x="39802" y="42127"/>
        <a:ext cx="1532478" cy="1161381"/>
      </dsp:txXfrm>
    </dsp:sp>
    <dsp:sp modelId="{4DFB0AF3-23B3-FD4A-AD73-6FFDD7E70ABC}">
      <dsp:nvSpPr>
        <dsp:cNvPr id="0" name=""/>
        <dsp:cNvSpPr/>
      </dsp:nvSpPr>
      <dsp:spPr>
        <a:xfrm>
          <a:off x="1768886" y="423830"/>
          <a:ext cx="340205" cy="39797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kumimoji="1" lang="ja-JP" altLang="en-US" sz="1100" kern="1200"/>
        </a:p>
      </dsp:txBody>
      <dsp:txXfrm>
        <a:off x="1768886" y="503425"/>
        <a:ext cx="238144" cy="238786"/>
      </dsp:txXfrm>
    </dsp:sp>
    <dsp:sp modelId="{3DFD3CFC-29FD-8447-A847-84649FED82D1}">
      <dsp:nvSpPr>
        <dsp:cNvPr id="0" name=""/>
        <dsp:cNvSpPr/>
      </dsp:nvSpPr>
      <dsp:spPr>
        <a:xfrm>
          <a:off x="2250309" y="5995"/>
          <a:ext cx="1604742" cy="123364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kumimoji="1" lang="ja-JP" altLang="en-US" sz="1300" kern="1200"/>
            <a:t>文単位のコード</a:t>
          </a:r>
          <a:br>
            <a:rPr kumimoji="1" lang="en-US" altLang="ja-JP" sz="1300" kern="1200" dirty="0"/>
          </a:br>
          <a:r>
            <a:rPr kumimoji="1" lang="ja-JP" altLang="en-US" sz="1300" kern="1200"/>
            <a:t>クローン検出</a:t>
          </a:r>
        </a:p>
      </dsp:txBody>
      <dsp:txXfrm>
        <a:off x="2286441" y="42127"/>
        <a:ext cx="1532478" cy="1161381"/>
      </dsp:txXfrm>
    </dsp:sp>
    <dsp:sp modelId="{7BF88396-3933-E344-8F9B-A646F467DDCD}">
      <dsp:nvSpPr>
        <dsp:cNvPr id="0" name=""/>
        <dsp:cNvSpPr/>
      </dsp:nvSpPr>
      <dsp:spPr>
        <a:xfrm>
          <a:off x="4015525" y="423830"/>
          <a:ext cx="340205" cy="39797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kumimoji="1" lang="ja-JP" altLang="en-US" sz="1100" kern="1200"/>
        </a:p>
      </dsp:txBody>
      <dsp:txXfrm>
        <a:off x="4015525" y="503425"/>
        <a:ext cx="238144" cy="238786"/>
      </dsp:txXfrm>
    </dsp:sp>
    <dsp:sp modelId="{13A0C2AA-3F85-1B46-B1BD-3CF8A99F8146}">
      <dsp:nvSpPr>
        <dsp:cNvPr id="0" name=""/>
        <dsp:cNvSpPr/>
      </dsp:nvSpPr>
      <dsp:spPr>
        <a:xfrm>
          <a:off x="4496948" y="5995"/>
          <a:ext cx="1604742" cy="123364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endParaRPr kumimoji="1" lang="en-US" altLang="ja-JP" sz="1300" kern="1200" dirty="0"/>
        </a:p>
        <a:p>
          <a:pPr marL="0" lvl="0" indent="0" algn="ctr" defTabSz="577850">
            <a:lnSpc>
              <a:spcPct val="90000"/>
            </a:lnSpc>
            <a:spcBef>
              <a:spcPct val="0"/>
            </a:spcBef>
            <a:spcAft>
              <a:spcPct val="35000"/>
            </a:spcAft>
            <a:buNone/>
          </a:pPr>
          <a:r>
            <a:rPr kumimoji="1" lang="ja-JP" altLang="en-US" sz="1300" kern="1200"/>
            <a:t>シーケンス単位の</a:t>
          </a:r>
          <a:br>
            <a:rPr kumimoji="1" lang="en-US" altLang="ja-JP" sz="1300" kern="1200" dirty="0"/>
          </a:br>
          <a:r>
            <a:rPr kumimoji="1" lang="ja-JP" altLang="en-US" sz="1300" kern="1200"/>
            <a:t>コードクローン</a:t>
          </a:r>
          <a:br>
            <a:rPr kumimoji="1" lang="en-US" altLang="ja-JP" sz="1300" kern="1200" dirty="0"/>
          </a:br>
          <a:r>
            <a:rPr kumimoji="1" lang="ja-JP" altLang="en-US" sz="1300" kern="1200"/>
            <a:t>検出</a:t>
          </a:r>
        </a:p>
      </dsp:txBody>
      <dsp:txXfrm>
        <a:off x="4533080" y="42127"/>
        <a:ext cx="1532478" cy="1161381"/>
      </dsp:txXfrm>
    </dsp:sp>
    <dsp:sp modelId="{DEC18C17-11EF-4A49-8738-0D3D714CD981}">
      <dsp:nvSpPr>
        <dsp:cNvPr id="0" name=""/>
        <dsp:cNvSpPr/>
      </dsp:nvSpPr>
      <dsp:spPr>
        <a:xfrm>
          <a:off x="6262164" y="423830"/>
          <a:ext cx="340205" cy="39797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kumimoji="1" lang="ja-JP" altLang="en-US" sz="1100" kern="1200"/>
        </a:p>
      </dsp:txBody>
      <dsp:txXfrm>
        <a:off x="6262164" y="503425"/>
        <a:ext cx="238144" cy="238786"/>
      </dsp:txXfrm>
    </dsp:sp>
    <dsp:sp modelId="{F868632B-AF88-6E4A-A43B-6D7C1D7D9983}">
      <dsp:nvSpPr>
        <dsp:cNvPr id="0" name=""/>
        <dsp:cNvSpPr/>
      </dsp:nvSpPr>
      <dsp:spPr>
        <a:xfrm>
          <a:off x="6743587" y="5995"/>
          <a:ext cx="1604742" cy="123364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br>
            <a:rPr kumimoji="1" lang="en-US" altLang="ja-JP" sz="1300" kern="1200" dirty="0"/>
          </a:br>
          <a:r>
            <a:rPr kumimoji="1" lang="ja-JP" altLang="en-US" sz="1300" kern="1200"/>
            <a:t>入れ子になった</a:t>
          </a:r>
          <a:br>
            <a:rPr kumimoji="1" lang="en-US" altLang="ja-JP" sz="1300" kern="1200" dirty="0"/>
          </a:br>
          <a:r>
            <a:rPr kumimoji="1" lang="ja-JP" altLang="en-US" sz="1300" kern="1200"/>
            <a:t>クローンセットの</a:t>
          </a:r>
          <a:br>
            <a:rPr kumimoji="1" lang="en-US" altLang="ja-JP" sz="1300" kern="1200" dirty="0"/>
          </a:br>
          <a:r>
            <a:rPr kumimoji="1" lang="ja-JP" altLang="en-US" sz="1300" kern="1200"/>
            <a:t>解決</a:t>
          </a:r>
        </a:p>
      </dsp:txBody>
      <dsp:txXfrm>
        <a:off x="6779719" y="42127"/>
        <a:ext cx="1532478" cy="116138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42D0BD-6B60-124B-8872-34A6D35C672D}">
      <dsp:nvSpPr>
        <dsp:cNvPr id="0" name=""/>
        <dsp:cNvSpPr/>
      </dsp:nvSpPr>
      <dsp:spPr>
        <a:xfrm>
          <a:off x="0" y="0"/>
          <a:ext cx="2514599" cy="686240"/>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7" tIns="20003" rIns="20003" bIns="20003" numCol="1" spcCol="1270" anchor="ctr" anchorCtr="0">
          <a:noAutofit/>
        </a:bodyPr>
        <a:lstStyle/>
        <a:p>
          <a:pPr marL="0" lvl="0" indent="0" algn="ctr" defTabSz="666750">
            <a:lnSpc>
              <a:spcPct val="90000"/>
            </a:lnSpc>
            <a:spcBef>
              <a:spcPct val="0"/>
            </a:spcBef>
            <a:spcAft>
              <a:spcPct val="35000"/>
            </a:spcAft>
            <a:buNone/>
          </a:pPr>
          <a:r>
            <a:rPr kumimoji="1" lang="ja-JP" altLang="en-US" sz="1500" kern="1200"/>
            <a:t>文単位の</a:t>
          </a:r>
          <a:br>
            <a:rPr kumimoji="1" lang="en-US" altLang="ja-JP" sz="1500" kern="1200" dirty="0"/>
          </a:br>
          <a:r>
            <a:rPr kumimoji="1" lang="ja-JP" altLang="en-US" sz="1500" kern="1200"/>
            <a:t>コードクローン検出</a:t>
          </a:r>
        </a:p>
      </dsp:txBody>
      <dsp:txXfrm>
        <a:off x="343120" y="0"/>
        <a:ext cx="1828359" cy="686240"/>
      </dsp:txXfrm>
    </dsp:sp>
    <dsp:sp modelId="{95844E2F-BC88-D240-8DA3-5AB686FC4881}">
      <dsp:nvSpPr>
        <dsp:cNvPr id="0" name=""/>
        <dsp:cNvSpPr/>
      </dsp:nvSpPr>
      <dsp:spPr>
        <a:xfrm>
          <a:off x="2265203" y="0"/>
          <a:ext cx="2514599" cy="686240"/>
        </a:xfrm>
        <a:prstGeom prst="chevron">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7" tIns="20003" rIns="20003" bIns="20003" numCol="1" spcCol="1270" anchor="ctr" anchorCtr="0">
          <a:noAutofit/>
        </a:bodyPr>
        <a:lstStyle/>
        <a:p>
          <a:pPr marL="0" lvl="0" indent="0" algn="ctr" defTabSz="666750">
            <a:lnSpc>
              <a:spcPct val="90000"/>
            </a:lnSpc>
            <a:spcBef>
              <a:spcPct val="0"/>
            </a:spcBef>
            <a:spcAft>
              <a:spcPct val="35000"/>
            </a:spcAft>
            <a:buNone/>
          </a:pPr>
          <a:r>
            <a:rPr kumimoji="1" lang="ja-JP" altLang="en-US" sz="1500" kern="1200"/>
            <a:t>シーケンス単位の</a:t>
          </a:r>
          <a:br>
            <a:rPr kumimoji="1" lang="en-US" altLang="ja-JP" sz="1500" kern="1200" dirty="0"/>
          </a:br>
          <a:r>
            <a:rPr kumimoji="1" lang="ja-JP" altLang="en-US" sz="1500" kern="1200"/>
            <a:t>コードクローン検出</a:t>
          </a:r>
        </a:p>
      </dsp:txBody>
      <dsp:txXfrm>
        <a:off x="2608323" y="0"/>
        <a:ext cx="1828359" cy="686240"/>
      </dsp:txXfrm>
    </dsp:sp>
    <dsp:sp modelId="{977CC802-49E3-7641-9E85-12F0526EB55B}">
      <dsp:nvSpPr>
        <dsp:cNvPr id="0" name=""/>
        <dsp:cNvSpPr/>
      </dsp:nvSpPr>
      <dsp:spPr>
        <a:xfrm>
          <a:off x="4528342" y="0"/>
          <a:ext cx="2514599" cy="68624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7" tIns="20003" rIns="20003" bIns="20003" numCol="1" spcCol="1270" anchor="ctr" anchorCtr="0">
          <a:noAutofit/>
        </a:bodyPr>
        <a:lstStyle/>
        <a:p>
          <a:pPr marL="0" lvl="0" indent="0" algn="ctr" defTabSz="666750">
            <a:lnSpc>
              <a:spcPct val="90000"/>
            </a:lnSpc>
            <a:spcBef>
              <a:spcPct val="0"/>
            </a:spcBef>
            <a:spcAft>
              <a:spcPct val="35000"/>
            </a:spcAft>
            <a:buNone/>
          </a:pPr>
          <a:r>
            <a:rPr kumimoji="1" lang="ja-JP" altLang="en-US" sz="1500" kern="1200"/>
            <a:t>ニアミスクローンのためのアルゴリズム</a:t>
          </a:r>
        </a:p>
      </dsp:txBody>
      <dsp:txXfrm>
        <a:off x="4871462" y="0"/>
        <a:ext cx="1828359" cy="68624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42D0BD-6B60-124B-8872-34A6D35C672D}">
      <dsp:nvSpPr>
        <dsp:cNvPr id="0" name=""/>
        <dsp:cNvSpPr/>
      </dsp:nvSpPr>
      <dsp:spPr>
        <a:xfrm>
          <a:off x="0" y="0"/>
          <a:ext cx="2514599" cy="686240"/>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7" tIns="20003" rIns="20003" bIns="20003" numCol="1" spcCol="1270" anchor="ctr" anchorCtr="0">
          <a:noAutofit/>
        </a:bodyPr>
        <a:lstStyle/>
        <a:p>
          <a:pPr marL="0" lvl="0" indent="0" algn="ctr" defTabSz="666750">
            <a:lnSpc>
              <a:spcPct val="90000"/>
            </a:lnSpc>
            <a:spcBef>
              <a:spcPct val="0"/>
            </a:spcBef>
            <a:spcAft>
              <a:spcPct val="35000"/>
            </a:spcAft>
            <a:buNone/>
          </a:pPr>
          <a:r>
            <a:rPr kumimoji="1" lang="ja-JP" altLang="en-US" sz="1500" kern="1200"/>
            <a:t>文単位の</a:t>
          </a:r>
          <a:br>
            <a:rPr kumimoji="1" lang="en-US" altLang="ja-JP" sz="1500" kern="1200" dirty="0"/>
          </a:br>
          <a:r>
            <a:rPr kumimoji="1" lang="ja-JP" altLang="en-US" sz="1500" kern="1200"/>
            <a:t>コードクローン検出</a:t>
          </a:r>
        </a:p>
      </dsp:txBody>
      <dsp:txXfrm>
        <a:off x="343120" y="0"/>
        <a:ext cx="1828359" cy="686240"/>
      </dsp:txXfrm>
    </dsp:sp>
    <dsp:sp modelId="{95844E2F-BC88-D240-8DA3-5AB686FC4881}">
      <dsp:nvSpPr>
        <dsp:cNvPr id="0" name=""/>
        <dsp:cNvSpPr/>
      </dsp:nvSpPr>
      <dsp:spPr>
        <a:xfrm>
          <a:off x="2265203" y="0"/>
          <a:ext cx="2514599" cy="686240"/>
        </a:xfrm>
        <a:prstGeom prst="chevron">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7" tIns="20003" rIns="20003" bIns="20003" numCol="1" spcCol="1270" anchor="ctr" anchorCtr="0">
          <a:noAutofit/>
        </a:bodyPr>
        <a:lstStyle/>
        <a:p>
          <a:pPr marL="0" lvl="0" indent="0" algn="ctr" defTabSz="666750">
            <a:lnSpc>
              <a:spcPct val="90000"/>
            </a:lnSpc>
            <a:spcBef>
              <a:spcPct val="0"/>
            </a:spcBef>
            <a:spcAft>
              <a:spcPct val="35000"/>
            </a:spcAft>
            <a:buNone/>
          </a:pPr>
          <a:r>
            <a:rPr kumimoji="1" lang="ja-JP" altLang="en-US" sz="1500" kern="1200"/>
            <a:t>シーケンス単位の</a:t>
          </a:r>
          <a:br>
            <a:rPr kumimoji="1" lang="en-US" altLang="ja-JP" sz="1500" kern="1200" dirty="0"/>
          </a:br>
          <a:r>
            <a:rPr kumimoji="1" lang="ja-JP" altLang="en-US" sz="1500" kern="1200"/>
            <a:t>コードクローン検出</a:t>
          </a:r>
        </a:p>
      </dsp:txBody>
      <dsp:txXfrm>
        <a:off x="2608323" y="0"/>
        <a:ext cx="1828359" cy="686240"/>
      </dsp:txXfrm>
    </dsp:sp>
    <dsp:sp modelId="{977CC802-49E3-7641-9E85-12F0526EB55B}">
      <dsp:nvSpPr>
        <dsp:cNvPr id="0" name=""/>
        <dsp:cNvSpPr/>
      </dsp:nvSpPr>
      <dsp:spPr>
        <a:xfrm>
          <a:off x="4528342" y="0"/>
          <a:ext cx="2514599" cy="68624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7" tIns="20003" rIns="20003" bIns="20003" numCol="1" spcCol="1270" anchor="ctr" anchorCtr="0">
          <a:noAutofit/>
        </a:bodyPr>
        <a:lstStyle/>
        <a:p>
          <a:pPr marL="0" lvl="0" indent="0" algn="ctr" defTabSz="666750">
            <a:lnSpc>
              <a:spcPct val="90000"/>
            </a:lnSpc>
            <a:spcBef>
              <a:spcPct val="0"/>
            </a:spcBef>
            <a:spcAft>
              <a:spcPct val="35000"/>
            </a:spcAft>
            <a:buNone/>
          </a:pPr>
          <a:r>
            <a:rPr kumimoji="1" lang="ja-JP" altLang="en-US" sz="1500" kern="1200"/>
            <a:t>ニアミスクローンのためのアルゴリズム</a:t>
          </a:r>
        </a:p>
      </dsp:txBody>
      <dsp:txXfrm>
        <a:off x="4871462" y="0"/>
        <a:ext cx="1828359" cy="68624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42D0BD-6B60-124B-8872-34A6D35C672D}">
      <dsp:nvSpPr>
        <dsp:cNvPr id="0" name=""/>
        <dsp:cNvSpPr/>
      </dsp:nvSpPr>
      <dsp:spPr>
        <a:xfrm>
          <a:off x="0" y="0"/>
          <a:ext cx="2514599" cy="686240"/>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7" tIns="20003" rIns="20003" bIns="20003" numCol="1" spcCol="1270" anchor="ctr" anchorCtr="0">
          <a:noAutofit/>
        </a:bodyPr>
        <a:lstStyle/>
        <a:p>
          <a:pPr marL="0" lvl="0" indent="0" algn="ctr" defTabSz="666750">
            <a:lnSpc>
              <a:spcPct val="90000"/>
            </a:lnSpc>
            <a:spcBef>
              <a:spcPct val="0"/>
            </a:spcBef>
            <a:spcAft>
              <a:spcPct val="35000"/>
            </a:spcAft>
            <a:buNone/>
          </a:pPr>
          <a:r>
            <a:rPr kumimoji="1" lang="ja-JP" altLang="en-US" sz="1500" kern="1200"/>
            <a:t>文単位の</a:t>
          </a:r>
          <a:br>
            <a:rPr kumimoji="1" lang="en-US" altLang="ja-JP" sz="1500" kern="1200" dirty="0"/>
          </a:br>
          <a:r>
            <a:rPr kumimoji="1" lang="ja-JP" altLang="en-US" sz="1500" kern="1200"/>
            <a:t>コードクローン検出</a:t>
          </a:r>
        </a:p>
      </dsp:txBody>
      <dsp:txXfrm>
        <a:off x="343120" y="0"/>
        <a:ext cx="1828359" cy="686240"/>
      </dsp:txXfrm>
    </dsp:sp>
    <dsp:sp modelId="{95844E2F-BC88-D240-8DA3-5AB686FC4881}">
      <dsp:nvSpPr>
        <dsp:cNvPr id="0" name=""/>
        <dsp:cNvSpPr/>
      </dsp:nvSpPr>
      <dsp:spPr>
        <a:xfrm>
          <a:off x="2265203" y="0"/>
          <a:ext cx="2514599" cy="686240"/>
        </a:xfrm>
        <a:prstGeom prst="chevron">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7" tIns="20003" rIns="20003" bIns="20003" numCol="1" spcCol="1270" anchor="ctr" anchorCtr="0">
          <a:noAutofit/>
        </a:bodyPr>
        <a:lstStyle/>
        <a:p>
          <a:pPr marL="0" lvl="0" indent="0" algn="ctr" defTabSz="666750">
            <a:lnSpc>
              <a:spcPct val="90000"/>
            </a:lnSpc>
            <a:spcBef>
              <a:spcPct val="0"/>
            </a:spcBef>
            <a:spcAft>
              <a:spcPct val="35000"/>
            </a:spcAft>
            <a:buNone/>
          </a:pPr>
          <a:r>
            <a:rPr kumimoji="1" lang="ja-JP" altLang="en-US" sz="1500" kern="1200"/>
            <a:t>シーケンス単位の</a:t>
          </a:r>
          <a:br>
            <a:rPr kumimoji="1" lang="en-US" altLang="ja-JP" sz="1500" kern="1200" dirty="0"/>
          </a:br>
          <a:r>
            <a:rPr kumimoji="1" lang="ja-JP" altLang="en-US" sz="1500" kern="1200"/>
            <a:t>コードクローン検出</a:t>
          </a:r>
        </a:p>
      </dsp:txBody>
      <dsp:txXfrm>
        <a:off x="2608323" y="0"/>
        <a:ext cx="1828359" cy="686240"/>
      </dsp:txXfrm>
    </dsp:sp>
    <dsp:sp modelId="{977CC802-49E3-7641-9E85-12F0526EB55B}">
      <dsp:nvSpPr>
        <dsp:cNvPr id="0" name=""/>
        <dsp:cNvSpPr/>
      </dsp:nvSpPr>
      <dsp:spPr>
        <a:xfrm>
          <a:off x="4528342" y="0"/>
          <a:ext cx="2514599" cy="68624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7" tIns="20003" rIns="20003" bIns="20003" numCol="1" spcCol="1270" anchor="ctr" anchorCtr="0">
          <a:noAutofit/>
        </a:bodyPr>
        <a:lstStyle/>
        <a:p>
          <a:pPr marL="0" lvl="0" indent="0" algn="ctr" defTabSz="666750">
            <a:lnSpc>
              <a:spcPct val="90000"/>
            </a:lnSpc>
            <a:spcBef>
              <a:spcPct val="0"/>
            </a:spcBef>
            <a:spcAft>
              <a:spcPct val="35000"/>
            </a:spcAft>
            <a:buNone/>
          </a:pPr>
          <a:r>
            <a:rPr kumimoji="1" lang="ja-JP" altLang="en-US" sz="1500" kern="1200"/>
            <a:t>ニアミスクローンのためのアルゴリズム</a:t>
          </a:r>
        </a:p>
      </dsp:txBody>
      <dsp:txXfrm>
        <a:off x="4871462" y="0"/>
        <a:ext cx="1828359" cy="68624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B23D0B-43AF-C64F-B4EE-0F028690E913}">
      <dsp:nvSpPr>
        <dsp:cNvPr id="0" name=""/>
        <dsp:cNvSpPr/>
      </dsp:nvSpPr>
      <dsp:spPr>
        <a:xfrm>
          <a:off x="2311" y="46405"/>
          <a:ext cx="1010483" cy="69154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kumimoji="1" lang="ja-JP" altLang="en-US" sz="800" kern="1200"/>
            <a:t>構文解析</a:t>
          </a:r>
        </a:p>
      </dsp:txBody>
      <dsp:txXfrm>
        <a:off x="22566" y="66660"/>
        <a:ext cx="969973" cy="651039"/>
      </dsp:txXfrm>
    </dsp:sp>
    <dsp:sp modelId="{4DFB0AF3-23B3-FD4A-AD73-6FFDD7E70ABC}">
      <dsp:nvSpPr>
        <dsp:cNvPr id="0" name=""/>
        <dsp:cNvSpPr/>
      </dsp:nvSpPr>
      <dsp:spPr>
        <a:xfrm>
          <a:off x="1113843" y="266880"/>
          <a:ext cx="214222" cy="25059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kumimoji="1" lang="ja-JP" altLang="en-US" sz="600" kern="1200"/>
        </a:p>
      </dsp:txBody>
      <dsp:txXfrm>
        <a:off x="1113843" y="317000"/>
        <a:ext cx="149955" cy="150359"/>
      </dsp:txXfrm>
    </dsp:sp>
    <dsp:sp modelId="{3DFD3CFC-29FD-8447-A847-84649FED82D1}">
      <dsp:nvSpPr>
        <dsp:cNvPr id="0" name=""/>
        <dsp:cNvSpPr/>
      </dsp:nvSpPr>
      <dsp:spPr>
        <a:xfrm>
          <a:off x="1416988" y="46405"/>
          <a:ext cx="1010483" cy="69154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br>
            <a:rPr kumimoji="1" lang="en-US" altLang="ja-JP" sz="800" kern="1200" dirty="0"/>
          </a:br>
          <a:r>
            <a:rPr kumimoji="1" lang="ja-JP" altLang="en-US" sz="800" kern="1200"/>
            <a:t>文単位のコード</a:t>
          </a:r>
          <a:br>
            <a:rPr kumimoji="1" lang="en-US" altLang="ja-JP" sz="800" kern="1200" dirty="0"/>
          </a:br>
          <a:r>
            <a:rPr kumimoji="1" lang="ja-JP" altLang="en-US" sz="800" kern="1200"/>
            <a:t>クローン検出</a:t>
          </a:r>
        </a:p>
      </dsp:txBody>
      <dsp:txXfrm>
        <a:off x="1437243" y="66660"/>
        <a:ext cx="969973" cy="651039"/>
      </dsp:txXfrm>
    </dsp:sp>
    <dsp:sp modelId="{7BF88396-3933-E344-8F9B-A646F467DDCD}">
      <dsp:nvSpPr>
        <dsp:cNvPr id="0" name=""/>
        <dsp:cNvSpPr/>
      </dsp:nvSpPr>
      <dsp:spPr>
        <a:xfrm>
          <a:off x="2528520" y="266880"/>
          <a:ext cx="214222" cy="25059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kumimoji="1" lang="ja-JP" altLang="en-US" sz="600" kern="1200"/>
        </a:p>
      </dsp:txBody>
      <dsp:txXfrm>
        <a:off x="2528520" y="317000"/>
        <a:ext cx="149955" cy="150359"/>
      </dsp:txXfrm>
    </dsp:sp>
    <dsp:sp modelId="{7EAE36D6-DE6B-314C-B54C-E25537E67FB6}">
      <dsp:nvSpPr>
        <dsp:cNvPr id="0" name=""/>
        <dsp:cNvSpPr/>
      </dsp:nvSpPr>
      <dsp:spPr>
        <a:xfrm>
          <a:off x="2831665" y="46405"/>
          <a:ext cx="1010483" cy="69154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br>
            <a:rPr kumimoji="1" lang="en-US" altLang="ja-JP" sz="800" kern="1200" dirty="0"/>
          </a:br>
          <a:r>
            <a:rPr kumimoji="1" lang="ja-JP" altLang="en-US" sz="800" kern="1200"/>
            <a:t>シーケンス単位の</a:t>
          </a:r>
          <a:br>
            <a:rPr kumimoji="1" lang="en-US" altLang="ja-JP" sz="800" kern="1200" dirty="0"/>
          </a:br>
          <a:r>
            <a:rPr kumimoji="1" lang="ja-JP" altLang="en-US" sz="800" kern="1200"/>
            <a:t>コードクローン</a:t>
          </a:r>
          <a:br>
            <a:rPr kumimoji="1" lang="en-US" altLang="ja-JP" sz="800" kern="1200" dirty="0"/>
          </a:br>
          <a:r>
            <a:rPr kumimoji="1" lang="ja-JP" altLang="en-US" sz="800" kern="1200"/>
            <a:t>検出</a:t>
          </a:r>
        </a:p>
      </dsp:txBody>
      <dsp:txXfrm>
        <a:off x="2851920" y="66660"/>
        <a:ext cx="969973" cy="651039"/>
      </dsp:txXfrm>
    </dsp:sp>
    <dsp:sp modelId="{43B677AF-314F-7E44-9346-CC16C6F5269D}">
      <dsp:nvSpPr>
        <dsp:cNvPr id="0" name=""/>
        <dsp:cNvSpPr/>
      </dsp:nvSpPr>
      <dsp:spPr>
        <a:xfrm>
          <a:off x="3943197" y="266880"/>
          <a:ext cx="214222" cy="25059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kumimoji="1" lang="ja-JP" altLang="en-US" sz="600" kern="1200"/>
        </a:p>
      </dsp:txBody>
      <dsp:txXfrm>
        <a:off x="3943197" y="317000"/>
        <a:ext cx="149955" cy="150359"/>
      </dsp:txXfrm>
    </dsp:sp>
    <dsp:sp modelId="{F868632B-AF88-6E4A-A43B-6D7C1D7D9983}">
      <dsp:nvSpPr>
        <dsp:cNvPr id="0" name=""/>
        <dsp:cNvSpPr/>
      </dsp:nvSpPr>
      <dsp:spPr>
        <a:xfrm>
          <a:off x="4246342" y="46405"/>
          <a:ext cx="1010483" cy="69154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br>
            <a:rPr kumimoji="1" lang="en-US" altLang="ja-JP" sz="800" kern="1200" dirty="0"/>
          </a:br>
          <a:r>
            <a:rPr kumimoji="1" lang="ja-JP" altLang="en-US" sz="800" kern="1200"/>
            <a:t>入れ子になった</a:t>
          </a:r>
          <a:br>
            <a:rPr kumimoji="1" lang="en-US" altLang="ja-JP" sz="800" kern="1200" dirty="0"/>
          </a:br>
          <a:r>
            <a:rPr kumimoji="1" lang="ja-JP" altLang="en-US" sz="800" kern="1200"/>
            <a:t>クローンセットの</a:t>
          </a:r>
          <a:br>
            <a:rPr kumimoji="1" lang="en-US" altLang="ja-JP" sz="800" kern="1200" dirty="0"/>
          </a:br>
          <a:r>
            <a:rPr kumimoji="1" lang="ja-JP" altLang="en-US" sz="800" kern="1200"/>
            <a:t>解決</a:t>
          </a:r>
        </a:p>
      </dsp:txBody>
      <dsp:txXfrm>
        <a:off x="4266597" y="66660"/>
        <a:ext cx="969973" cy="65103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B23D0B-43AF-C64F-B4EE-0F028690E913}">
      <dsp:nvSpPr>
        <dsp:cNvPr id="0" name=""/>
        <dsp:cNvSpPr/>
      </dsp:nvSpPr>
      <dsp:spPr>
        <a:xfrm>
          <a:off x="2311" y="46405"/>
          <a:ext cx="1010483" cy="69154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kumimoji="1" lang="ja-JP" altLang="en-US" sz="800" kern="1200"/>
            <a:t>構文解析</a:t>
          </a:r>
        </a:p>
      </dsp:txBody>
      <dsp:txXfrm>
        <a:off x="22566" y="66660"/>
        <a:ext cx="969973" cy="651039"/>
      </dsp:txXfrm>
    </dsp:sp>
    <dsp:sp modelId="{4DFB0AF3-23B3-FD4A-AD73-6FFDD7E70ABC}">
      <dsp:nvSpPr>
        <dsp:cNvPr id="0" name=""/>
        <dsp:cNvSpPr/>
      </dsp:nvSpPr>
      <dsp:spPr>
        <a:xfrm>
          <a:off x="1113843" y="266880"/>
          <a:ext cx="214222" cy="25059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kumimoji="1" lang="ja-JP" altLang="en-US" sz="600" kern="1200"/>
        </a:p>
      </dsp:txBody>
      <dsp:txXfrm>
        <a:off x="1113843" y="317000"/>
        <a:ext cx="149955" cy="150359"/>
      </dsp:txXfrm>
    </dsp:sp>
    <dsp:sp modelId="{3DFD3CFC-29FD-8447-A847-84649FED82D1}">
      <dsp:nvSpPr>
        <dsp:cNvPr id="0" name=""/>
        <dsp:cNvSpPr/>
      </dsp:nvSpPr>
      <dsp:spPr>
        <a:xfrm>
          <a:off x="1416988" y="46405"/>
          <a:ext cx="1010483" cy="69154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br>
            <a:rPr kumimoji="1" lang="en-US" altLang="ja-JP" sz="800" kern="1200" dirty="0"/>
          </a:br>
          <a:r>
            <a:rPr kumimoji="1" lang="ja-JP" altLang="en-US" sz="800" kern="1200"/>
            <a:t>文単位のコード</a:t>
          </a:r>
          <a:br>
            <a:rPr kumimoji="1" lang="en-US" altLang="ja-JP" sz="800" kern="1200" dirty="0"/>
          </a:br>
          <a:r>
            <a:rPr kumimoji="1" lang="ja-JP" altLang="en-US" sz="800" kern="1200"/>
            <a:t>クローン検出</a:t>
          </a:r>
        </a:p>
      </dsp:txBody>
      <dsp:txXfrm>
        <a:off x="1437243" y="66660"/>
        <a:ext cx="969973" cy="651039"/>
      </dsp:txXfrm>
    </dsp:sp>
    <dsp:sp modelId="{7BF88396-3933-E344-8F9B-A646F467DDCD}">
      <dsp:nvSpPr>
        <dsp:cNvPr id="0" name=""/>
        <dsp:cNvSpPr/>
      </dsp:nvSpPr>
      <dsp:spPr>
        <a:xfrm>
          <a:off x="2528520" y="266880"/>
          <a:ext cx="214222" cy="25059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kumimoji="1" lang="ja-JP" altLang="en-US" sz="600" kern="1200"/>
        </a:p>
      </dsp:txBody>
      <dsp:txXfrm>
        <a:off x="2528520" y="317000"/>
        <a:ext cx="149955" cy="150359"/>
      </dsp:txXfrm>
    </dsp:sp>
    <dsp:sp modelId="{7EAE36D6-DE6B-314C-B54C-E25537E67FB6}">
      <dsp:nvSpPr>
        <dsp:cNvPr id="0" name=""/>
        <dsp:cNvSpPr/>
      </dsp:nvSpPr>
      <dsp:spPr>
        <a:xfrm>
          <a:off x="2831665" y="46405"/>
          <a:ext cx="1010483" cy="69154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br>
            <a:rPr kumimoji="1" lang="en-US" altLang="ja-JP" sz="800" kern="1200" dirty="0"/>
          </a:br>
          <a:r>
            <a:rPr kumimoji="1" lang="ja-JP" altLang="en-US" sz="800" kern="1200"/>
            <a:t>シーケンス単位の</a:t>
          </a:r>
          <a:br>
            <a:rPr kumimoji="1" lang="en-US" altLang="ja-JP" sz="800" kern="1200" dirty="0"/>
          </a:br>
          <a:r>
            <a:rPr kumimoji="1" lang="ja-JP" altLang="en-US" sz="800" kern="1200"/>
            <a:t>コードクローン</a:t>
          </a:r>
          <a:br>
            <a:rPr kumimoji="1" lang="en-US" altLang="ja-JP" sz="800" kern="1200" dirty="0"/>
          </a:br>
          <a:r>
            <a:rPr kumimoji="1" lang="ja-JP" altLang="en-US" sz="800" kern="1200"/>
            <a:t>検出</a:t>
          </a:r>
        </a:p>
      </dsp:txBody>
      <dsp:txXfrm>
        <a:off x="2851920" y="66660"/>
        <a:ext cx="969973" cy="651039"/>
      </dsp:txXfrm>
    </dsp:sp>
    <dsp:sp modelId="{43B677AF-314F-7E44-9346-CC16C6F5269D}">
      <dsp:nvSpPr>
        <dsp:cNvPr id="0" name=""/>
        <dsp:cNvSpPr/>
      </dsp:nvSpPr>
      <dsp:spPr>
        <a:xfrm>
          <a:off x="3943197" y="266880"/>
          <a:ext cx="214222" cy="25059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kumimoji="1" lang="ja-JP" altLang="en-US" sz="600" kern="1200"/>
        </a:p>
      </dsp:txBody>
      <dsp:txXfrm>
        <a:off x="3943197" y="317000"/>
        <a:ext cx="149955" cy="150359"/>
      </dsp:txXfrm>
    </dsp:sp>
    <dsp:sp modelId="{F868632B-AF88-6E4A-A43B-6D7C1D7D9983}">
      <dsp:nvSpPr>
        <dsp:cNvPr id="0" name=""/>
        <dsp:cNvSpPr/>
      </dsp:nvSpPr>
      <dsp:spPr>
        <a:xfrm>
          <a:off x="4246342" y="46405"/>
          <a:ext cx="1010483" cy="69154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br>
            <a:rPr kumimoji="1" lang="en-US" altLang="ja-JP" sz="800" kern="1200" dirty="0"/>
          </a:br>
          <a:r>
            <a:rPr kumimoji="1" lang="ja-JP" altLang="en-US" sz="800" kern="1200"/>
            <a:t>入れ子になった</a:t>
          </a:r>
          <a:br>
            <a:rPr kumimoji="1" lang="en-US" altLang="ja-JP" sz="800" kern="1200" dirty="0"/>
          </a:br>
          <a:r>
            <a:rPr kumimoji="1" lang="ja-JP" altLang="en-US" sz="800" kern="1200"/>
            <a:t>クローンセットの</a:t>
          </a:r>
          <a:br>
            <a:rPr kumimoji="1" lang="en-US" altLang="ja-JP" sz="800" kern="1200" dirty="0"/>
          </a:br>
          <a:r>
            <a:rPr kumimoji="1" lang="ja-JP" altLang="en-US" sz="800" kern="1200"/>
            <a:t>解決</a:t>
          </a:r>
        </a:p>
      </dsp:txBody>
      <dsp:txXfrm>
        <a:off x="4266597" y="66660"/>
        <a:ext cx="969973" cy="651039"/>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B23D0B-43AF-C64F-B4EE-0F028690E913}">
      <dsp:nvSpPr>
        <dsp:cNvPr id="0" name=""/>
        <dsp:cNvSpPr/>
      </dsp:nvSpPr>
      <dsp:spPr>
        <a:xfrm>
          <a:off x="2311" y="46405"/>
          <a:ext cx="1010483" cy="69154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kumimoji="1" lang="ja-JP" altLang="en-US" sz="800" kern="1200"/>
            <a:t>構文解析</a:t>
          </a:r>
        </a:p>
      </dsp:txBody>
      <dsp:txXfrm>
        <a:off x="22566" y="66660"/>
        <a:ext cx="969973" cy="651039"/>
      </dsp:txXfrm>
    </dsp:sp>
    <dsp:sp modelId="{4DFB0AF3-23B3-FD4A-AD73-6FFDD7E70ABC}">
      <dsp:nvSpPr>
        <dsp:cNvPr id="0" name=""/>
        <dsp:cNvSpPr/>
      </dsp:nvSpPr>
      <dsp:spPr>
        <a:xfrm>
          <a:off x="1113843" y="266880"/>
          <a:ext cx="214222" cy="25059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kumimoji="1" lang="ja-JP" altLang="en-US" sz="600" kern="1200"/>
        </a:p>
      </dsp:txBody>
      <dsp:txXfrm>
        <a:off x="1113843" y="317000"/>
        <a:ext cx="149955" cy="150359"/>
      </dsp:txXfrm>
    </dsp:sp>
    <dsp:sp modelId="{3DFD3CFC-29FD-8447-A847-84649FED82D1}">
      <dsp:nvSpPr>
        <dsp:cNvPr id="0" name=""/>
        <dsp:cNvSpPr/>
      </dsp:nvSpPr>
      <dsp:spPr>
        <a:xfrm>
          <a:off x="1416988" y="46405"/>
          <a:ext cx="1010483" cy="69154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br>
            <a:rPr kumimoji="1" lang="en-US" altLang="ja-JP" sz="800" kern="1200" dirty="0"/>
          </a:br>
          <a:r>
            <a:rPr kumimoji="1" lang="ja-JP" altLang="en-US" sz="800" kern="1200"/>
            <a:t>文単位のコード</a:t>
          </a:r>
          <a:br>
            <a:rPr kumimoji="1" lang="en-US" altLang="ja-JP" sz="800" kern="1200" dirty="0"/>
          </a:br>
          <a:r>
            <a:rPr kumimoji="1" lang="ja-JP" altLang="en-US" sz="800" kern="1200"/>
            <a:t>クローン検出</a:t>
          </a:r>
        </a:p>
      </dsp:txBody>
      <dsp:txXfrm>
        <a:off x="1437243" y="66660"/>
        <a:ext cx="969973" cy="651039"/>
      </dsp:txXfrm>
    </dsp:sp>
    <dsp:sp modelId="{7BF88396-3933-E344-8F9B-A646F467DDCD}">
      <dsp:nvSpPr>
        <dsp:cNvPr id="0" name=""/>
        <dsp:cNvSpPr/>
      </dsp:nvSpPr>
      <dsp:spPr>
        <a:xfrm>
          <a:off x="2528520" y="266880"/>
          <a:ext cx="214222" cy="25059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kumimoji="1" lang="ja-JP" altLang="en-US" sz="600" kern="1200"/>
        </a:p>
      </dsp:txBody>
      <dsp:txXfrm>
        <a:off x="2528520" y="317000"/>
        <a:ext cx="149955" cy="150359"/>
      </dsp:txXfrm>
    </dsp:sp>
    <dsp:sp modelId="{7EAE36D6-DE6B-314C-B54C-E25537E67FB6}">
      <dsp:nvSpPr>
        <dsp:cNvPr id="0" name=""/>
        <dsp:cNvSpPr/>
      </dsp:nvSpPr>
      <dsp:spPr>
        <a:xfrm>
          <a:off x="2831665" y="46405"/>
          <a:ext cx="1010483" cy="69154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br>
            <a:rPr kumimoji="1" lang="en-US" altLang="ja-JP" sz="800" kern="1200" dirty="0"/>
          </a:br>
          <a:r>
            <a:rPr kumimoji="1" lang="ja-JP" altLang="en-US" sz="800" kern="1200"/>
            <a:t>シーケンス単位の</a:t>
          </a:r>
          <a:br>
            <a:rPr kumimoji="1" lang="en-US" altLang="ja-JP" sz="800" kern="1200" dirty="0"/>
          </a:br>
          <a:r>
            <a:rPr kumimoji="1" lang="ja-JP" altLang="en-US" sz="800" kern="1200"/>
            <a:t>コードクローン</a:t>
          </a:r>
          <a:br>
            <a:rPr kumimoji="1" lang="en-US" altLang="ja-JP" sz="800" kern="1200" dirty="0"/>
          </a:br>
          <a:r>
            <a:rPr kumimoji="1" lang="ja-JP" altLang="en-US" sz="800" kern="1200"/>
            <a:t>検出</a:t>
          </a:r>
        </a:p>
      </dsp:txBody>
      <dsp:txXfrm>
        <a:off x="2851920" y="66660"/>
        <a:ext cx="969973" cy="651039"/>
      </dsp:txXfrm>
    </dsp:sp>
    <dsp:sp modelId="{43B677AF-314F-7E44-9346-CC16C6F5269D}">
      <dsp:nvSpPr>
        <dsp:cNvPr id="0" name=""/>
        <dsp:cNvSpPr/>
      </dsp:nvSpPr>
      <dsp:spPr>
        <a:xfrm>
          <a:off x="3943197" y="266880"/>
          <a:ext cx="214222" cy="25059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kumimoji="1" lang="ja-JP" altLang="en-US" sz="600" kern="1200"/>
        </a:p>
      </dsp:txBody>
      <dsp:txXfrm>
        <a:off x="3943197" y="317000"/>
        <a:ext cx="149955" cy="150359"/>
      </dsp:txXfrm>
    </dsp:sp>
    <dsp:sp modelId="{F868632B-AF88-6E4A-A43B-6D7C1D7D9983}">
      <dsp:nvSpPr>
        <dsp:cNvPr id="0" name=""/>
        <dsp:cNvSpPr/>
      </dsp:nvSpPr>
      <dsp:spPr>
        <a:xfrm>
          <a:off x="4246342" y="46405"/>
          <a:ext cx="1010483" cy="69154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br>
            <a:rPr kumimoji="1" lang="en-US" altLang="ja-JP" sz="800" kern="1200" dirty="0"/>
          </a:br>
          <a:r>
            <a:rPr kumimoji="1" lang="ja-JP" altLang="en-US" sz="800" kern="1200"/>
            <a:t>入れ子になった</a:t>
          </a:r>
          <a:br>
            <a:rPr kumimoji="1" lang="en-US" altLang="ja-JP" sz="800" kern="1200" dirty="0"/>
          </a:br>
          <a:r>
            <a:rPr kumimoji="1" lang="ja-JP" altLang="en-US" sz="800" kern="1200"/>
            <a:t>クローンセットの</a:t>
          </a:r>
          <a:br>
            <a:rPr kumimoji="1" lang="en-US" altLang="ja-JP" sz="800" kern="1200" dirty="0"/>
          </a:br>
          <a:r>
            <a:rPr kumimoji="1" lang="ja-JP" altLang="en-US" sz="800" kern="1200"/>
            <a:t>解決</a:t>
          </a:r>
        </a:p>
      </dsp:txBody>
      <dsp:txXfrm>
        <a:off x="4266597" y="66660"/>
        <a:ext cx="969973" cy="651039"/>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B23D0B-43AF-C64F-B4EE-0F028690E913}">
      <dsp:nvSpPr>
        <dsp:cNvPr id="0" name=""/>
        <dsp:cNvSpPr/>
      </dsp:nvSpPr>
      <dsp:spPr>
        <a:xfrm>
          <a:off x="2311" y="46405"/>
          <a:ext cx="1010483" cy="69154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kumimoji="1" lang="ja-JP" altLang="en-US" sz="800" kern="1200"/>
            <a:t>構文解析</a:t>
          </a:r>
        </a:p>
      </dsp:txBody>
      <dsp:txXfrm>
        <a:off x="22566" y="66660"/>
        <a:ext cx="969973" cy="651039"/>
      </dsp:txXfrm>
    </dsp:sp>
    <dsp:sp modelId="{4DFB0AF3-23B3-FD4A-AD73-6FFDD7E70ABC}">
      <dsp:nvSpPr>
        <dsp:cNvPr id="0" name=""/>
        <dsp:cNvSpPr/>
      </dsp:nvSpPr>
      <dsp:spPr>
        <a:xfrm>
          <a:off x="1113843" y="266880"/>
          <a:ext cx="214222" cy="25059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kumimoji="1" lang="ja-JP" altLang="en-US" sz="600" kern="1200"/>
        </a:p>
      </dsp:txBody>
      <dsp:txXfrm>
        <a:off x="1113843" y="317000"/>
        <a:ext cx="149955" cy="150359"/>
      </dsp:txXfrm>
    </dsp:sp>
    <dsp:sp modelId="{12B7AA81-5EB1-C748-B343-FF7EE82AE97D}">
      <dsp:nvSpPr>
        <dsp:cNvPr id="0" name=""/>
        <dsp:cNvSpPr/>
      </dsp:nvSpPr>
      <dsp:spPr>
        <a:xfrm>
          <a:off x="1416988" y="46405"/>
          <a:ext cx="1010483" cy="69154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br>
            <a:rPr kumimoji="1" lang="en-US" altLang="ja-JP" sz="800" kern="1200" dirty="0"/>
          </a:br>
          <a:r>
            <a:rPr kumimoji="1" lang="ja-JP" altLang="en-US" sz="800" kern="1200"/>
            <a:t>文単位のコード</a:t>
          </a:r>
          <a:br>
            <a:rPr kumimoji="1" lang="en-US" altLang="ja-JP" sz="800" kern="1200" dirty="0"/>
          </a:br>
          <a:r>
            <a:rPr kumimoji="1" lang="ja-JP" altLang="en-US" sz="800" kern="1200"/>
            <a:t>クローン検出</a:t>
          </a:r>
        </a:p>
      </dsp:txBody>
      <dsp:txXfrm>
        <a:off x="1437243" y="66660"/>
        <a:ext cx="969973" cy="651039"/>
      </dsp:txXfrm>
    </dsp:sp>
    <dsp:sp modelId="{C2E54BB7-440A-B349-8DFE-289363C99F27}">
      <dsp:nvSpPr>
        <dsp:cNvPr id="0" name=""/>
        <dsp:cNvSpPr/>
      </dsp:nvSpPr>
      <dsp:spPr>
        <a:xfrm>
          <a:off x="2528520" y="266880"/>
          <a:ext cx="214222" cy="25059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kumimoji="1" lang="ja-JP" altLang="en-US" sz="600" kern="1200"/>
        </a:p>
      </dsp:txBody>
      <dsp:txXfrm>
        <a:off x="2528520" y="317000"/>
        <a:ext cx="149955" cy="150359"/>
      </dsp:txXfrm>
    </dsp:sp>
    <dsp:sp modelId="{13A0C2AA-3F85-1B46-B1BD-3CF8A99F8146}">
      <dsp:nvSpPr>
        <dsp:cNvPr id="0" name=""/>
        <dsp:cNvSpPr/>
      </dsp:nvSpPr>
      <dsp:spPr>
        <a:xfrm>
          <a:off x="2831665" y="46405"/>
          <a:ext cx="1010483" cy="69154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br>
            <a:rPr kumimoji="1" lang="en-US" altLang="ja-JP" sz="800" kern="1200" dirty="0"/>
          </a:br>
          <a:r>
            <a:rPr kumimoji="1" lang="ja-JP" altLang="en-US" sz="800" kern="1200"/>
            <a:t>シーケンス単位の</a:t>
          </a:r>
          <a:br>
            <a:rPr kumimoji="1" lang="en-US" altLang="ja-JP" sz="800" kern="1200" dirty="0"/>
          </a:br>
          <a:r>
            <a:rPr kumimoji="1" lang="ja-JP" altLang="en-US" sz="800" kern="1200"/>
            <a:t>コードクローン</a:t>
          </a:r>
          <a:br>
            <a:rPr kumimoji="1" lang="en-US" altLang="ja-JP" sz="800" kern="1200" dirty="0"/>
          </a:br>
          <a:r>
            <a:rPr kumimoji="1" lang="ja-JP" altLang="en-US" sz="800" kern="1200"/>
            <a:t>検出</a:t>
          </a:r>
        </a:p>
      </dsp:txBody>
      <dsp:txXfrm>
        <a:off x="2851920" y="66660"/>
        <a:ext cx="969973" cy="651039"/>
      </dsp:txXfrm>
    </dsp:sp>
    <dsp:sp modelId="{DEC18C17-11EF-4A49-8738-0D3D714CD981}">
      <dsp:nvSpPr>
        <dsp:cNvPr id="0" name=""/>
        <dsp:cNvSpPr/>
      </dsp:nvSpPr>
      <dsp:spPr>
        <a:xfrm>
          <a:off x="3943197" y="266880"/>
          <a:ext cx="214222" cy="25059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kumimoji="1" lang="ja-JP" altLang="en-US" sz="600" kern="1200"/>
        </a:p>
      </dsp:txBody>
      <dsp:txXfrm>
        <a:off x="3943197" y="317000"/>
        <a:ext cx="149955" cy="150359"/>
      </dsp:txXfrm>
    </dsp:sp>
    <dsp:sp modelId="{F868632B-AF88-6E4A-A43B-6D7C1D7D9983}">
      <dsp:nvSpPr>
        <dsp:cNvPr id="0" name=""/>
        <dsp:cNvSpPr/>
      </dsp:nvSpPr>
      <dsp:spPr>
        <a:xfrm>
          <a:off x="4246342" y="46405"/>
          <a:ext cx="1010483" cy="69154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br>
            <a:rPr kumimoji="1" lang="en-US" altLang="ja-JP" sz="800" kern="1200" dirty="0"/>
          </a:br>
          <a:r>
            <a:rPr kumimoji="1" lang="ja-JP" altLang="en-US" sz="800" kern="1200"/>
            <a:t>入れ子になった</a:t>
          </a:r>
          <a:br>
            <a:rPr kumimoji="1" lang="en-US" altLang="ja-JP" sz="800" kern="1200" dirty="0"/>
          </a:br>
          <a:r>
            <a:rPr kumimoji="1" lang="ja-JP" altLang="en-US" sz="800" kern="1200"/>
            <a:t>クローンセットの</a:t>
          </a:r>
          <a:br>
            <a:rPr kumimoji="1" lang="en-US" altLang="ja-JP" sz="800" kern="1200" dirty="0"/>
          </a:br>
          <a:r>
            <a:rPr kumimoji="1" lang="ja-JP" altLang="en-US" sz="800" kern="1200"/>
            <a:t>解決</a:t>
          </a:r>
        </a:p>
      </dsp:txBody>
      <dsp:txXfrm>
        <a:off x="4266597" y="66660"/>
        <a:ext cx="969973" cy="6510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42D0BD-6B60-124B-8872-34A6D35C672D}">
      <dsp:nvSpPr>
        <dsp:cNvPr id="0" name=""/>
        <dsp:cNvSpPr/>
      </dsp:nvSpPr>
      <dsp:spPr>
        <a:xfrm>
          <a:off x="0" y="0"/>
          <a:ext cx="2981109" cy="978569"/>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kumimoji="1" lang="ja-JP" altLang="en-US" sz="1600" kern="1200"/>
            <a:t>文単位の</a:t>
          </a:r>
          <a:br>
            <a:rPr kumimoji="1" lang="en-US" altLang="ja-JP" sz="1600" kern="1200" dirty="0"/>
          </a:br>
          <a:r>
            <a:rPr kumimoji="1" lang="ja-JP" altLang="en-US" sz="1600" kern="1200"/>
            <a:t>コードクローン検出</a:t>
          </a:r>
        </a:p>
      </dsp:txBody>
      <dsp:txXfrm>
        <a:off x="489285" y="0"/>
        <a:ext cx="2002540" cy="978569"/>
      </dsp:txXfrm>
    </dsp:sp>
    <dsp:sp modelId="{95844E2F-BC88-D240-8DA3-5AB686FC4881}">
      <dsp:nvSpPr>
        <dsp:cNvPr id="0" name=""/>
        <dsp:cNvSpPr/>
      </dsp:nvSpPr>
      <dsp:spPr>
        <a:xfrm>
          <a:off x="2685445" y="0"/>
          <a:ext cx="2981109" cy="978569"/>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kumimoji="1" lang="ja-JP" altLang="en-US" sz="1600" kern="1200"/>
            <a:t>シーケンス単位の</a:t>
          </a:r>
          <a:br>
            <a:rPr kumimoji="1" lang="en-US" altLang="ja-JP" sz="1600" kern="1200" dirty="0"/>
          </a:br>
          <a:r>
            <a:rPr kumimoji="1" lang="ja-JP" altLang="en-US" sz="1600" kern="1200"/>
            <a:t>コードクローン検出</a:t>
          </a:r>
        </a:p>
      </dsp:txBody>
      <dsp:txXfrm>
        <a:off x="3174730" y="0"/>
        <a:ext cx="2002540" cy="978569"/>
      </dsp:txXfrm>
    </dsp:sp>
    <dsp:sp modelId="{977CC802-49E3-7641-9E85-12F0526EB55B}">
      <dsp:nvSpPr>
        <dsp:cNvPr id="0" name=""/>
        <dsp:cNvSpPr/>
      </dsp:nvSpPr>
      <dsp:spPr>
        <a:xfrm>
          <a:off x="5368443" y="0"/>
          <a:ext cx="2981109" cy="978569"/>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kumimoji="1" lang="ja-JP" altLang="en-US" sz="1600" kern="1200"/>
            <a:t>ニアミスクローンのためのアルゴリズム</a:t>
          </a:r>
        </a:p>
      </dsp:txBody>
      <dsp:txXfrm>
        <a:off x="5857728" y="0"/>
        <a:ext cx="2002540" cy="97856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B23D0B-43AF-C64F-B4EE-0F028690E913}">
      <dsp:nvSpPr>
        <dsp:cNvPr id="0" name=""/>
        <dsp:cNvSpPr/>
      </dsp:nvSpPr>
      <dsp:spPr>
        <a:xfrm>
          <a:off x="2311" y="46405"/>
          <a:ext cx="1010483" cy="69154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kumimoji="1" lang="ja-JP" altLang="en-US" sz="800" kern="1200"/>
            <a:t>構文解析</a:t>
          </a:r>
        </a:p>
      </dsp:txBody>
      <dsp:txXfrm>
        <a:off x="22566" y="66660"/>
        <a:ext cx="969973" cy="651039"/>
      </dsp:txXfrm>
    </dsp:sp>
    <dsp:sp modelId="{4DFB0AF3-23B3-FD4A-AD73-6FFDD7E70ABC}">
      <dsp:nvSpPr>
        <dsp:cNvPr id="0" name=""/>
        <dsp:cNvSpPr/>
      </dsp:nvSpPr>
      <dsp:spPr>
        <a:xfrm>
          <a:off x="1113843" y="266880"/>
          <a:ext cx="214222" cy="25059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kumimoji="1" lang="ja-JP" altLang="en-US" sz="600" kern="1200"/>
        </a:p>
      </dsp:txBody>
      <dsp:txXfrm>
        <a:off x="1113843" y="317000"/>
        <a:ext cx="149955" cy="150359"/>
      </dsp:txXfrm>
    </dsp:sp>
    <dsp:sp modelId="{3DFD3CFC-29FD-8447-A847-84649FED82D1}">
      <dsp:nvSpPr>
        <dsp:cNvPr id="0" name=""/>
        <dsp:cNvSpPr/>
      </dsp:nvSpPr>
      <dsp:spPr>
        <a:xfrm>
          <a:off x="1416988" y="46405"/>
          <a:ext cx="1010483" cy="69154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kumimoji="1" lang="ja-JP" altLang="en-US" sz="800" kern="1200"/>
            <a:t>文単位のコード</a:t>
          </a:r>
          <a:br>
            <a:rPr kumimoji="1" lang="en-US" altLang="ja-JP" sz="800" kern="1200" dirty="0"/>
          </a:br>
          <a:r>
            <a:rPr kumimoji="1" lang="ja-JP" altLang="en-US" sz="800" kern="1200"/>
            <a:t>クローン検出</a:t>
          </a:r>
        </a:p>
      </dsp:txBody>
      <dsp:txXfrm>
        <a:off x="1437243" y="66660"/>
        <a:ext cx="969973" cy="651039"/>
      </dsp:txXfrm>
    </dsp:sp>
    <dsp:sp modelId="{7BF88396-3933-E344-8F9B-A646F467DDCD}">
      <dsp:nvSpPr>
        <dsp:cNvPr id="0" name=""/>
        <dsp:cNvSpPr/>
      </dsp:nvSpPr>
      <dsp:spPr>
        <a:xfrm>
          <a:off x="2528520" y="266880"/>
          <a:ext cx="214222" cy="25059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kumimoji="1" lang="ja-JP" altLang="en-US" sz="600" kern="1200"/>
        </a:p>
      </dsp:txBody>
      <dsp:txXfrm>
        <a:off x="2528520" y="317000"/>
        <a:ext cx="149955" cy="150359"/>
      </dsp:txXfrm>
    </dsp:sp>
    <dsp:sp modelId="{13A0C2AA-3F85-1B46-B1BD-3CF8A99F8146}">
      <dsp:nvSpPr>
        <dsp:cNvPr id="0" name=""/>
        <dsp:cNvSpPr/>
      </dsp:nvSpPr>
      <dsp:spPr>
        <a:xfrm>
          <a:off x="2831665" y="46405"/>
          <a:ext cx="1010483" cy="69154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br>
            <a:rPr kumimoji="1" lang="en-US" altLang="ja-JP" sz="800" kern="1200" dirty="0"/>
          </a:br>
          <a:r>
            <a:rPr kumimoji="1" lang="ja-JP" altLang="en-US" sz="800" kern="1200"/>
            <a:t>シーケンス単位の</a:t>
          </a:r>
          <a:br>
            <a:rPr kumimoji="1" lang="en-US" altLang="ja-JP" sz="800" kern="1200" dirty="0"/>
          </a:br>
          <a:r>
            <a:rPr kumimoji="1" lang="ja-JP" altLang="en-US" sz="800" kern="1200"/>
            <a:t>コードクローン</a:t>
          </a:r>
          <a:br>
            <a:rPr kumimoji="1" lang="en-US" altLang="ja-JP" sz="800" kern="1200" dirty="0"/>
          </a:br>
          <a:r>
            <a:rPr kumimoji="1" lang="ja-JP" altLang="en-US" sz="800" kern="1200"/>
            <a:t>検出</a:t>
          </a:r>
        </a:p>
      </dsp:txBody>
      <dsp:txXfrm>
        <a:off x="2851920" y="66660"/>
        <a:ext cx="969973" cy="651039"/>
      </dsp:txXfrm>
    </dsp:sp>
    <dsp:sp modelId="{DEC18C17-11EF-4A49-8738-0D3D714CD981}">
      <dsp:nvSpPr>
        <dsp:cNvPr id="0" name=""/>
        <dsp:cNvSpPr/>
      </dsp:nvSpPr>
      <dsp:spPr>
        <a:xfrm>
          <a:off x="3943197" y="266880"/>
          <a:ext cx="214222" cy="25059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kumimoji="1" lang="ja-JP" altLang="en-US" sz="600" kern="1200"/>
        </a:p>
      </dsp:txBody>
      <dsp:txXfrm>
        <a:off x="3943197" y="317000"/>
        <a:ext cx="149955" cy="150359"/>
      </dsp:txXfrm>
    </dsp:sp>
    <dsp:sp modelId="{F868632B-AF88-6E4A-A43B-6D7C1D7D9983}">
      <dsp:nvSpPr>
        <dsp:cNvPr id="0" name=""/>
        <dsp:cNvSpPr/>
      </dsp:nvSpPr>
      <dsp:spPr>
        <a:xfrm>
          <a:off x="4246342" y="46405"/>
          <a:ext cx="1010483" cy="69154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br>
            <a:rPr kumimoji="1" lang="en-US" altLang="ja-JP" sz="800" kern="1200" dirty="0"/>
          </a:br>
          <a:r>
            <a:rPr kumimoji="1" lang="ja-JP" altLang="en-US" sz="800" kern="1200"/>
            <a:t>入れ子になった</a:t>
          </a:r>
          <a:br>
            <a:rPr kumimoji="1" lang="en-US" altLang="ja-JP" sz="800" kern="1200" dirty="0"/>
          </a:br>
          <a:r>
            <a:rPr kumimoji="1" lang="ja-JP" altLang="en-US" sz="800" kern="1200"/>
            <a:t>クローンセットの</a:t>
          </a:r>
          <a:br>
            <a:rPr kumimoji="1" lang="en-US" altLang="ja-JP" sz="800" kern="1200" dirty="0"/>
          </a:br>
          <a:r>
            <a:rPr kumimoji="1" lang="ja-JP" altLang="en-US" sz="800" kern="1200"/>
            <a:t>解決</a:t>
          </a:r>
        </a:p>
      </dsp:txBody>
      <dsp:txXfrm>
        <a:off x="4266597" y="66660"/>
        <a:ext cx="969973" cy="65103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42D0BD-6B60-124B-8872-34A6D35C672D}">
      <dsp:nvSpPr>
        <dsp:cNvPr id="0" name=""/>
        <dsp:cNvSpPr/>
      </dsp:nvSpPr>
      <dsp:spPr>
        <a:xfrm>
          <a:off x="0" y="0"/>
          <a:ext cx="2514599" cy="686240"/>
        </a:xfrm>
        <a:prstGeom prst="chevron">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7" tIns="20003" rIns="20003" bIns="20003" numCol="1" spcCol="1270" anchor="ctr" anchorCtr="0">
          <a:noAutofit/>
        </a:bodyPr>
        <a:lstStyle/>
        <a:p>
          <a:pPr marL="0" lvl="0" indent="0" algn="ctr" defTabSz="666750">
            <a:lnSpc>
              <a:spcPct val="90000"/>
            </a:lnSpc>
            <a:spcBef>
              <a:spcPct val="0"/>
            </a:spcBef>
            <a:spcAft>
              <a:spcPct val="35000"/>
            </a:spcAft>
            <a:buNone/>
          </a:pPr>
          <a:r>
            <a:rPr kumimoji="1" lang="ja-JP" altLang="en-US" sz="1500" kern="1200"/>
            <a:t>文単位の</a:t>
          </a:r>
          <a:br>
            <a:rPr kumimoji="1" lang="en-US" altLang="ja-JP" sz="1500" kern="1200" dirty="0"/>
          </a:br>
          <a:r>
            <a:rPr kumimoji="1" lang="ja-JP" altLang="en-US" sz="1500" kern="1200"/>
            <a:t>コードクローン検出</a:t>
          </a:r>
        </a:p>
      </dsp:txBody>
      <dsp:txXfrm>
        <a:off x="343120" y="0"/>
        <a:ext cx="1828359" cy="686240"/>
      </dsp:txXfrm>
    </dsp:sp>
    <dsp:sp modelId="{95844E2F-BC88-D240-8DA3-5AB686FC4881}">
      <dsp:nvSpPr>
        <dsp:cNvPr id="0" name=""/>
        <dsp:cNvSpPr/>
      </dsp:nvSpPr>
      <dsp:spPr>
        <a:xfrm>
          <a:off x="2265203" y="0"/>
          <a:ext cx="2514599" cy="686240"/>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7" tIns="20003" rIns="20003" bIns="20003" numCol="1" spcCol="1270" anchor="ctr" anchorCtr="0">
          <a:noAutofit/>
        </a:bodyPr>
        <a:lstStyle/>
        <a:p>
          <a:pPr marL="0" lvl="0" indent="0" algn="ctr" defTabSz="666750">
            <a:lnSpc>
              <a:spcPct val="90000"/>
            </a:lnSpc>
            <a:spcBef>
              <a:spcPct val="0"/>
            </a:spcBef>
            <a:spcAft>
              <a:spcPct val="35000"/>
            </a:spcAft>
            <a:buNone/>
          </a:pPr>
          <a:r>
            <a:rPr kumimoji="1" lang="ja-JP" altLang="en-US" sz="1500" kern="1200"/>
            <a:t>シーケンス単位の</a:t>
          </a:r>
          <a:br>
            <a:rPr kumimoji="1" lang="en-US" altLang="ja-JP" sz="1500" kern="1200" dirty="0"/>
          </a:br>
          <a:r>
            <a:rPr kumimoji="1" lang="ja-JP" altLang="en-US" sz="1500" kern="1200"/>
            <a:t>コードクローン検出</a:t>
          </a:r>
        </a:p>
      </dsp:txBody>
      <dsp:txXfrm>
        <a:off x="2608323" y="0"/>
        <a:ext cx="1828359" cy="686240"/>
      </dsp:txXfrm>
    </dsp:sp>
    <dsp:sp modelId="{977CC802-49E3-7641-9E85-12F0526EB55B}">
      <dsp:nvSpPr>
        <dsp:cNvPr id="0" name=""/>
        <dsp:cNvSpPr/>
      </dsp:nvSpPr>
      <dsp:spPr>
        <a:xfrm>
          <a:off x="4528342" y="0"/>
          <a:ext cx="2514599" cy="68624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7" tIns="20003" rIns="20003" bIns="20003" numCol="1" spcCol="1270" anchor="ctr" anchorCtr="0">
          <a:noAutofit/>
        </a:bodyPr>
        <a:lstStyle/>
        <a:p>
          <a:pPr marL="0" lvl="0" indent="0" algn="ctr" defTabSz="666750">
            <a:lnSpc>
              <a:spcPct val="90000"/>
            </a:lnSpc>
            <a:spcBef>
              <a:spcPct val="0"/>
            </a:spcBef>
            <a:spcAft>
              <a:spcPct val="35000"/>
            </a:spcAft>
            <a:buNone/>
          </a:pPr>
          <a:r>
            <a:rPr kumimoji="1" lang="ja-JP" altLang="en-US" sz="1500" kern="1200"/>
            <a:t>ニアミスクローンのためのアルゴリズム</a:t>
          </a:r>
        </a:p>
      </dsp:txBody>
      <dsp:txXfrm>
        <a:off x="4871462" y="0"/>
        <a:ext cx="1828359" cy="68624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42D0BD-6B60-124B-8872-34A6D35C672D}">
      <dsp:nvSpPr>
        <dsp:cNvPr id="0" name=""/>
        <dsp:cNvSpPr/>
      </dsp:nvSpPr>
      <dsp:spPr>
        <a:xfrm>
          <a:off x="0" y="0"/>
          <a:ext cx="2514599" cy="686240"/>
        </a:xfrm>
        <a:prstGeom prst="chevron">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7" tIns="20003" rIns="20003" bIns="20003" numCol="1" spcCol="1270" anchor="ctr" anchorCtr="0">
          <a:noAutofit/>
        </a:bodyPr>
        <a:lstStyle/>
        <a:p>
          <a:pPr marL="0" lvl="0" indent="0" algn="ctr" defTabSz="666750">
            <a:lnSpc>
              <a:spcPct val="90000"/>
            </a:lnSpc>
            <a:spcBef>
              <a:spcPct val="0"/>
            </a:spcBef>
            <a:spcAft>
              <a:spcPct val="35000"/>
            </a:spcAft>
            <a:buNone/>
          </a:pPr>
          <a:r>
            <a:rPr kumimoji="1" lang="ja-JP" altLang="en-US" sz="1500" kern="1200"/>
            <a:t>文単位の</a:t>
          </a:r>
          <a:br>
            <a:rPr kumimoji="1" lang="en-US" altLang="ja-JP" sz="1500" kern="1200" dirty="0"/>
          </a:br>
          <a:r>
            <a:rPr kumimoji="1" lang="ja-JP" altLang="en-US" sz="1500" kern="1200"/>
            <a:t>コードクローン検出</a:t>
          </a:r>
        </a:p>
      </dsp:txBody>
      <dsp:txXfrm>
        <a:off x="343120" y="0"/>
        <a:ext cx="1828359" cy="686240"/>
      </dsp:txXfrm>
    </dsp:sp>
    <dsp:sp modelId="{95844E2F-BC88-D240-8DA3-5AB686FC4881}">
      <dsp:nvSpPr>
        <dsp:cNvPr id="0" name=""/>
        <dsp:cNvSpPr/>
      </dsp:nvSpPr>
      <dsp:spPr>
        <a:xfrm>
          <a:off x="2265203" y="0"/>
          <a:ext cx="2514599" cy="686240"/>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7" tIns="20003" rIns="20003" bIns="20003" numCol="1" spcCol="1270" anchor="ctr" anchorCtr="0">
          <a:noAutofit/>
        </a:bodyPr>
        <a:lstStyle/>
        <a:p>
          <a:pPr marL="0" lvl="0" indent="0" algn="ctr" defTabSz="666750">
            <a:lnSpc>
              <a:spcPct val="90000"/>
            </a:lnSpc>
            <a:spcBef>
              <a:spcPct val="0"/>
            </a:spcBef>
            <a:spcAft>
              <a:spcPct val="35000"/>
            </a:spcAft>
            <a:buNone/>
          </a:pPr>
          <a:r>
            <a:rPr kumimoji="1" lang="ja-JP" altLang="en-US" sz="1500" kern="1200"/>
            <a:t>シーケンス単位の</a:t>
          </a:r>
          <a:br>
            <a:rPr kumimoji="1" lang="en-US" altLang="ja-JP" sz="1500" kern="1200" dirty="0"/>
          </a:br>
          <a:r>
            <a:rPr kumimoji="1" lang="ja-JP" altLang="en-US" sz="1500" kern="1200"/>
            <a:t>コードクローン検出</a:t>
          </a:r>
        </a:p>
      </dsp:txBody>
      <dsp:txXfrm>
        <a:off x="2608323" y="0"/>
        <a:ext cx="1828359" cy="686240"/>
      </dsp:txXfrm>
    </dsp:sp>
    <dsp:sp modelId="{977CC802-49E3-7641-9E85-12F0526EB55B}">
      <dsp:nvSpPr>
        <dsp:cNvPr id="0" name=""/>
        <dsp:cNvSpPr/>
      </dsp:nvSpPr>
      <dsp:spPr>
        <a:xfrm>
          <a:off x="4528342" y="0"/>
          <a:ext cx="2514599" cy="68624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7" tIns="20003" rIns="20003" bIns="20003" numCol="1" spcCol="1270" anchor="ctr" anchorCtr="0">
          <a:noAutofit/>
        </a:bodyPr>
        <a:lstStyle/>
        <a:p>
          <a:pPr marL="0" lvl="0" indent="0" algn="ctr" defTabSz="666750">
            <a:lnSpc>
              <a:spcPct val="90000"/>
            </a:lnSpc>
            <a:spcBef>
              <a:spcPct val="0"/>
            </a:spcBef>
            <a:spcAft>
              <a:spcPct val="35000"/>
            </a:spcAft>
            <a:buNone/>
          </a:pPr>
          <a:r>
            <a:rPr kumimoji="1" lang="ja-JP" altLang="en-US" sz="1500" kern="1200"/>
            <a:t>ニアミスクローンのためのアルゴリズム</a:t>
          </a:r>
        </a:p>
      </dsp:txBody>
      <dsp:txXfrm>
        <a:off x="4871462" y="0"/>
        <a:ext cx="1828359" cy="68624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42D0BD-6B60-124B-8872-34A6D35C672D}">
      <dsp:nvSpPr>
        <dsp:cNvPr id="0" name=""/>
        <dsp:cNvSpPr/>
      </dsp:nvSpPr>
      <dsp:spPr>
        <a:xfrm>
          <a:off x="0" y="0"/>
          <a:ext cx="2514599" cy="686240"/>
        </a:xfrm>
        <a:prstGeom prst="chevron">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7" tIns="20003" rIns="20003" bIns="20003" numCol="1" spcCol="1270" anchor="ctr" anchorCtr="0">
          <a:noAutofit/>
        </a:bodyPr>
        <a:lstStyle/>
        <a:p>
          <a:pPr marL="0" lvl="0" indent="0" algn="ctr" defTabSz="666750">
            <a:lnSpc>
              <a:spcPct val="90000"/>
            </a:lnSpc>
            <a:spcBef>
              <a:spcPct val="0"/>
            </a:spcBef>
            <a:spcAft>
              <a:spcPct val="35000"/>
            </a:spcAft>
            <a:buNone/>
          </a:pPr>
          <a:r>
            <a:rPr kumimoji="1" lang="ja-JP" altLang="en-US" sz="1500" kern="1200"/>
            <a:t>文単位の</a:t>
          </a:r>
          <a:br>
            <a:rPr kumimoji="1" lang="en-US" altLang="ja-JP" sz="1500" kern="1200" dirty="0"/>
          </a:br>
          <a:r>
            <a:rPr kumimoji="1" lang="ja-JP" altLang="en-US" sz="1500" kern="1200"/>
            <a:t>コードクローン検出</a:t>
          </a:r>
        </a:p>
      </dsp:txBody>
      <dsp:txXfrm>
        <a:off x="343120" y="0"/>
        <a:ext cx="1828359" cy="686240"/>
      </dsp:txXfrm>
    </dsp:sp>
    <dsp:sp modelId="{95844E2F-BC88-D240-8DA3-5AB686FC4881}">
      <dsp:nvSpPr>
        <dsp:cNvPr id="0" name=""/>
        <dsp:cNvSpPr/>
      </dsp:nvSpPr>
      <dsp:spPr>
        <a:xfrm>
          <a:off x="2265203" y="0"/>
          <a:ext cx="2514599" cy="686240"/>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7" tIns="20003" rIns="20003" bIns="20003" numCol="1" spcCol="1270" anchor="ctr" anchorCtr="0">
          <a:noAutofit/>
        </a:bodyPr>
        <a:lstStyle/>
        <a:p>
          <a:pPr marL="0" lvl="0" indent="0" algn="ctr" defTabSz="666750">
            <a:lnSpc>
              <a:spcPct val="90000"/>
            </a:lnSpc>
            <a:spcBef>
              <a:spcPct val="0"/>
            </a:spcBef>
            <a:spcAft>
              <a:spcPct val="35000"/>
            </a:spcAft>
            <a:buNone/>
          </a:pPr>
          <a:r>
            <a:rPr kumimoji="1" lang="ja-JP" altLang="en-US" sz="1500" kern="1200"/>
            <a:t>シーケンス単位の</a:t>
          </a:r>
          <a:br>
            <a:rPr kumimoji="1" lang="en-US" altLang="ja-JP" sz="1500" kern="1200" dirty="0"/>
          </a:br>
          <a:r>
            <a:rPr kumimoji="1" lang="ja-JP" altLang="en-US" sz="1500" kern="1200"/>
            <a:t>コードクローン検出</a:t>
          </a:r>
        </a:p>
      </dsp:txBody>
      <dsp:txXfrm>
        <a:off x="2608323" y="0"/>
        <a:ext cx="1828359" cy="686240"/>
      </dsp:txXfrm>
    </dsp:sp>
    <dsp:sp modelId="{977CC802-49E3-7641-9E85-12F0526EB55B}">
      <dsp:nvSpPr>
        <dsp:cNvPr id="0" name=""/>
        <dsp:cNvSpPr/>
      </dsp:nvSpPr>
      <dsp:spPr>
        <a:xfrm>
          <a:off x="4528342" y="0"/>
          <a:ext cx="2514599" cy="68624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7" tIns="20003" rIns="20003" bIns="20003" numCol="1" spcCol="1270" anchor="ctr" anchorCtr="0">
          <a:noAutofit/>
        </a:bodyPr>
        <a:lstStyle/>
        <a:p>
          <a:pPr marL="0" lvl="0" indent="0" algn="ctr" defTabSz="666750">
            <a:lnSpc>
              <a:spcPct val="90000"/>
            </a:lnSpc>
            <a:spcBef>
              <a:spcPct val="0"/>
            </a:spcBef>
            <a:spcAft>
              <a:spcPct val="35000"/>
            </a:spcAft>
            <a:buNone/>
          </a:pPr>
          <a:r>
            <a:rPr kumimoji="1" lang="ja-JP" altLang="en-US" sz="1500" kern="1200"/>
            <a:t>ニアミスクローンのためのアルゴリズム</a:t>
          </a:r>
        </a:p>
      </dsp:txBody>
      <dsp:txXfrm>
        <a:off x="4871462" y="0"/>
        <a:ext cx="1828359" cy="68624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42D0BD-6B60-124B-8872-34A6D35C672D}">
      <dsp:nvSpPr>
        <dsp:cNvPr id="0" name=""/>
        <dsp:cNvSpPr/>
      </dsp:nvSpPr>
      <dsp:spPr>
        <a:xfrm>
          <a:off x="0" y="0"/>
          <a:ext cx="2514599" cy="686240"/>
        </a:xfrm>
        <a:prstGeom prst="chevron">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7" tIns="20003" rIns="20003" bIns="20003" numCol="1" spcCol="1270" anchor="ctr" anchorCtr="0">
          <a:noAutofit/>
        </a:bodyPr>
        <a:lstStyle/>
        <a:p>
          <a:pPr marL="0" lvl="0" indent="0" algn="ctr" defTabSz="666750">
            <a:lnSpc>
              <a:spcPct val="90000"/>
            </a:lnSpc>
            <a:spcBef>
              <a:spcPct val="0"/>
            </a:spcBef>
            <a:spcAft>
              <a:spcPct val="35000"/>
            </a:spcAft>
            <a:buNone/>
          </a:pPr>
          <a:r>
            <a:rPr kumimoji="1" lang="ja-JP" altLang="en-US" sz="1500" kern="1200"/>
            <a:t>文単位の</a:t>
          </a:r>
          <a:br>
            <a:rPr kumimoji="1" lang="en-US" altLang="ja-JP" sz="1500" kern="1200" dirty="0"/>
          </a:br>
          <a:r>
            <a:rPr kumimoji="1" lang="ja-JP" altLang="en-US" sz="1500" kern="1200"/>
            <a:t>コードクローン検出</a:t>
          </a:r>
        </a:p>
      </dsp:txBody>
      <dsp:txXfrm>
        <a:off x="343120" y="0"/>
        <a:ext cx="1828359" cy="686240"/>
      </dsp:txXfrm>
    </dsp:sp>
    <dsp:sp modelId="{95844E2F-BC88-D240-8DA3-5AB686FC4881}">
      <dsp:nvSpPr>
        <dsp:cNvPr id="0" name=""/>
        <dsp:cNvSpPr/>
      </dsp:nvSpPr>
      <dsp:spPr>
        <a:xfrm>
          <a:off x="2265203" y="0"/>
          <a:ext cx="2514599" cy="686240"/>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7" tIns="20003" rIns="20003" bIns="20003" numCol="1" spcCol="1270" anchor="ctr" anchorCtr="0">
          <a:noAutofit/>
        </a:bodyPr>
        <a:lstStyle/>
        <a:p>
          <a:pPr marL="0" lvl="0" indent="0" algn="ctr" defTabSz="666750">
            <a:lnSpc>
              <a:spcPct val="90000"/>
            </a:lnSpc>
            <a:spcBef>
              <a:spcPct val="0"/>
            </a:spcBef>
            <a:spcAft>
              <a:spcPct val="35000"/>
            </a:spcAft>
            <a:buNone/>
          </a:pPr>
          <a:r>
            <a:rPr kumimoji="1" lang="ja-JP" altLang="en-US" sz="1500" kern="1200"/>
            <a:t>シーケンス単位の</a:t>
          </a:r>
          <a:br>
            <a:rPr kumimoji="1" lang="en-US" altLang="ja-JP" sz="1500" kern="1200" dirty="0"/>
          </a:br>
          <a:r>
            <a:rPr kumimoji="1" lang="ja-JP" altLang="en-US" sz="1500" kern="1200"/>
            <a:t>コードクローン検出</a:t>
          </a:r>
        </a:p>
      </dsp:txBody>
      <dsp:txXfrm>
        <a:off x="2608323" y="0"/>
        <a:ext cx="1828359" cy="686240"/>
      </dsp:txXfrm>
    </dsp:sp>
    <dsp:sp modelId="{977CC802-49E3-7641-9E85-12F0526EB55B}">
      <dsp:nvSpPr>
        <dsp:cNvPr id="0" name=""/>
        <dsp:cNvSpPr/>
      </dsp:nvSpPr>
      <dsp:spPr>
        <a:xfrm>
          <a:off x="4528342" y="0"/>
          <a:ext cx="2514599" cy="68624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7" tIns="20003" rIns="20003" bIns="20003" numCol="1" spcCol="1270" anchor="ctr" anchorCtr="0">
          <a:noAutofit/>
        </a:bodyPr>
        <a:lstStyle/>
        <a:p>
          <a:pPr marL="0" lvl="0" indent="0" algn="ctr" defTabSz="666750">
            <a:lnSpc>
              <a:spcPct val="90000"/>
            </a:lnSpc>
            <a:spcBef>
              <a:spcPct val="0"/>
            </a:spcBef>
            <a:spcAft>
              <a:spcPct val="35000"/>
            </a:spcAft>
            <a:buNone/>
          </a:pPr>
          <a:r>
            <a:rPr kumimoji="1" lang="ja-JP" altLang="en-US" sz="1500" kern="1200"/>
            <a:t>ニアミスクローンのためのアルゴリズム</a:t>
          </a:r>
        </a:p>
      </dsp:txBody>
      <dsp:txXfrm>
        <a:off x="4871462" y="0"/>
        <a:ext cx="1828359" cy="68624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42D0BD-6B60-124B-8872-34A6D35C672D}">
      <dsp:nvSpPr>
        <dsp:cNvPr id="0" name=""/>
        <dsp:cNvSpPr/>
      </dsp:nvSpPr>
      <dsp:spPr>
        <a:xfrm>
          <a:off x="0" y="0"/>
          <a:ext cx="2514599" cy="686240"/>
        </a:xfrm>
        <a:prstGeom prst="chevron">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7" tIns="20003" rIns="20003" bIns="20003" numCol="1" spcCol="1270" anchor="ctr" anchorCtr="0">
          <a:noAutofit/>
        </a:bodyPr>
        <a:lstStyle/>
        <a:p>
          <a:pPr marL="0" lvl="0" indent="0" algn="ctr" defTabSz="666750">
            <a:lnSpc>
              <a:spcPct val="90000"/>
            </a:lnSpc>
            <a:spcBef>
              <a:spcPct val="0"/>
            </a:spcBef>
            <a:spcAft>
              <a:spcPct val="35000"/>
            </a:spcAft>
            <a:buNone/>
          </a:pPr>
          <a:r>
            <a:rPr kumimoji="1" lang="ja-JP" altLang="en-US" sz="1500" kern="1200"/>
            <a:t>文単位の</a:t>
          </a:r>
          <a:br>
            <a:rPr kumimoji="1" lang="en-US" altLang="ja-JP" sz="1500" kern="1200" dirty="0"/>
          </a:br>
          <a:r>
            <a:rPr kumimoji="1" lang="ja-JP" altLang="en-US" sz="1500" kern="1200"/>
            <a:t>コードクローン検出</a:t>
          </a:r>
        </a:p>
      </dsp:txBody>
      <dsp:txXfrm>
        <a:off x="343120" y="0"/>
        <a:ext cx="1828359" cy="686240"/>
      </dsp:txXfrm>
    </dsp:sp>
    <dsp:sp modelId="{95844E2F-BC88-D240-8DA3-5AB686FC4881}">
      <dsp:nvSpPr>
        <dsp:cNvPr id="0" name=""/>
        <dsp:cNvSpPr/>
      </dsp:nvSpPr>
      <dsp:spPr>
        <a:xfrm>
          <a:off x="2265203" y="0"/>
          <a:ext cx="2514599" cy="686240"/>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7" tIns="20003" rIns="20003" bIns="20003" numCol="1" spcCol="1270" anchor="ctr" anchorCtr="0">
          <a:noAutofit/>
        </a:bodyPr>
        <a:lstStyle/>
        <a:p>
          <a:pPr marL="0" lvl="0" indent="0" algn="ctr" defTabSz="666750">
            <a:lnSpc>
              <a:spcPct val="90000"/>
            </a:lnSpc>
            <a:spcBef>
              <a:spcPct val="0"/>
            </a:spcBef>
            <a:spcAft>
              <a:spcPct val="35000"/>
            </a:spcAft>
            <a:buNone/>
          </a:pPr>
          <a:r>
            <a:rPr kumimoji="1" lang="ja-JP" altLang="en-US" sz="1500" kern="1200"/>
            <a:t>シーケンス単位の</a:t>
          </a:r>
          <a:br>
            <a:rPr kumimoji="1" lang="en-US" altLang="ja-JP" sz="1500" kern="1200" dirty="0"/>
          </a:br>
          <a:r>
            <a:rPr kumimoji="1" lang="ja-JP" altLang="en-US" sz="1500" kern="1200"/>
            <a:t>コードクローン検出</a:t>
          </a:r>
        </a:p>
      </dsp:txBody>
      <dsp:txXfrm>
        <a:off x="2608323" y="0"/>
        <a:ext cx="1828359" cy="686240"/>
      </dsp:txXfrm>
    </dsp:sp>
    <dsp:sp modelId="{977CC802-49E3-7641-9E85-12F0526EB55B}">
      <dsp:nvSpPr>
        <dsp:cNvPr id="0" name=""/>
        <dsp:cNvSpPr/>
      </dsp:nvSpPr>
      <dsp:spPr>
        <a:xfrm>
          <a:off x="4528342" y="0"/>
          <a:ext cx="2514599" cy="68624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7" tIns="20003" rIns="20003" bIns="20003" numCol="1" spcCol="1270" anchor="ctr" anchorCtr="0">
          <a:noAutofit/>
        </a:bodyPr>
        <a:lstStyle/>
        <a:p>
          <a:pPr marL="0" lvl="0" indent="0" algn="ctr" defTabSz="666750">
            <a:lnSpc>
              <a:spcPct val="90000"/>
            </a:lnSpc>
            <a:spcBef>
              <a:spcPct val="0"/>
            </a:spcBef>
            <a:spcAft>
              <a:spcPct val="35000"/>
            </a:spcAft>
            <a:buNone/>
          </a:pPr>
          <a:r>
            <a:rPr kumimoji="1" lang="ja-JP" altLang="en-US" sz="1500" kern="1200"/>
            <a:t>ニアミスクローンのためのアルゴリズム</a:t>
          </a:r>
        </a:p>
      </dsp:txBody>
      <dsp:txXfrm>
        <a:off x="4871462" y="0"/>
        <a:ext cx="1828359" cy="68624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42D0BD-6B60-124B-8872-34A6D35C672D}">
      <dsp:nvSpPr>
        <dsp:cNvPr id="0" name=""/>
        <dsp:cNvSpPr/>
      </dsp:nvSpPr>
      <dsp:spPr>
        <a:xfrm>
          <a:off x="0" y="0"/>
          <a:ext cx="2514599" cy="686240"/>
        </a:xfrm>
        <a:prstGeom prst="chevron">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7" tIns="20003" rIns="20003" bIns="20003" numCol="1" spcCol="1270" anchor="ctr" anchorCtr="0">
          <a:noAutofit/>
        </a:bodyPr>
        <a:lstStyle/>
        <a:p>
          <a:pPr marL="0" lvl="0" indent="0" algn="ctr" defTabSz="666750">
            <a:lnSpc>
              <a:spcPct val="90000"/>
            </a:lnSpc>
            <a:spcBef>
              <a:spcPct val="0"/>
            </a:spcBef>
            <a:spcAft>
              <a:spcPct val="35000"/>
            </a:spcAft>
            <a:buNone/>
          </a:pPr>
          <a:r>
            <a:rPr kumimoji="1" lang="ja-JP" altLang="en-US" sz="1500" kern="1200"/>
            <a:t>文単位の</a:t>
          </a:r>
          <a:br>
            <a:rPr kumimoji="1" lang="en-US" altLang="ja-JP" sz="1500" kern="1200" dirty="0"/>
          </a:br>
          <a:r>
            <a:rPr kumimoji="1" lang="ja-JP" altLang="en-US" sz="1500" kern="1200"/>
            <a:t>コードクローン検出</a:t>
          </a:r>
        </a:p>
      </dsp:txBody>
      <dsp:txXfrm>
        <a:off x="343120" y="0"/>
        <a:ext cx="1828359" cy="686240"/>
      </dsp:txXfrm>
    </dsp:sp>
    <dsp:sp modelId="{95844E2F-BC88-D240-8DA3-5AB686FC4881}">
      <dsp:nvSpPr>
        <dsp:cNvPr id="0" name=""/>
        <dsp:cNvSpPr/>
      </dsp:nvSpPr>
      <dsp:spPr>
        <a:xfrm>
          <a:off x="2265203" y="0"/>
          <a:ext cx="2514599" cy="686240"/>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7" tIns="20003" rIns="20003" bIns="20003" numCol="1" spcCol="1270" anchor="ctr" anchorCtr="0">
          <a:noAutofit/>
        </a:bodyPr>
        <a:lstStyle/>
        <a:p>
          <a:pPr marL="0" lvl="0" indent="0" algn="ctr" defTabSz="666750">
            <a:lnSpc>
              <a:spcPct val="90000"/>
            </a:lnSpc>
            <a:spcBef>
              <a:spcPct val="0"/>
            </a:spcBef>
            <a:spcAft>
              <a:spcPct val="35000"/>
            </a:spcAft>
            <a:buNone/>
          </a:pPr>
          <a:r>
            <a:rPr kumimoji="1" lang="ja-JP" altLang="en-US" sz="1500" kern="1200"/>
            <a:t>シーケンス単位の</a:t>
          </a:r>
          <a:br>
            <a:rPr kumimoji="1" lang="en-US" altLang="ja-JP" sz="1500" kern="1200" dirty="0"/>
          </a:br>
          <a:r>
            <a:rPr kumimoji="1" lang="ja-JP" altLang="en-US" sz="1500" kern="1200"/>
            <a:t>コードクローン検出</a:t>
          </a:r>
        </a:p>
      </dsp:txBody>
      <dsp:txXfrm>
        <a:off x="2608323" y="0"/>
        <a:ext cx="1828359" cy="686240"/>
      </dsp:txXfrm>
    </dsp:sp>
    <dsp:sp modelId="{977CC802-49E3-7641-9E85-12F0526EB55B}">
      <dsp:nvSpPr>
        <dsp:cNvPr id="0" name=""/>
        <dsp:cNvSpPr/>
      </dsp:nvSpPr>
      <dsp:spPr>
        <a:xfrm>
          <a:off x="4528342" y="0"/>
          <a:ext cx="2514599" cy="68624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7" tIns="20003" rIns="20003" bIns="20003" numCol="1" spcCol="1270" anchor="ctr" anchorCtr="0">
          <a:noAutofit/>
        </a:bodyPr>
        <a:lstStyle/>
        <a:p>
          <a:pPr marL="0" lvl="0" indent="0" algn="ctr" defTabSz="666750">
            <a:lnSpc>
              <a:spcPct val="90000"/>
            </a:lnSpc>
            <a:spcBef>
              <a:spcPct val="0"/>
            </a:spcBef>
            <a:spcAft>
              <a:spcPct val="35000"/>
            </a:spcAft>
            <a:buNone/>
          </a:pPr>
          <a:r>
            <a:rPr kumimoji="1" lang="ja-JP" altLang="en-US" sz="1500" kern="1200"/>
            <a:t>ニアミスクローンのためのアルゴリズム</a:t>
          </a:r>
        </a:p>
      </dsp:txBody>
      <dsp:txXfrm>
        <a:off x="4871462" y="0"/>
        <a:ext cx="1828359" cy="686240"/>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3962400" cy="344091"/>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5179484" y="1"/>
            <a:ext cx="3962400" cy="344091"/>
          </a:xfrm>
          <a:prstGeom prst="rect">
            <a:avLst/>
          </a:prstGeom>
        </p:spPr>
        <p:txBody>
          <a:bodyPr vert="horz" lIns="91440" tIns="45720" rIns="91440" bIns="45720" rtlCol="0"/>
          <a:lstStyle>
            <a:lvl1pPr algn="r">
              <a:defRPr sz="1200"/>
            </a:lvl1pPr>
          </a:lstStyle>
          <a:p>
            <a:fld id="{837C8832-CE04-DC46-98C5-2FACF46B7995}" type="datetimeFigureOut">
              <a:rPr kumimoji="1" lang="ja-JP" altLang="en-US" smtClean="0"/>
              <a:t>2024/10/10</a:t>
            </a:fld>
            <a:endParaRPr kumimoji="1" lang="ja-JP" altLang="en-US"/>
          </a:p>
        </p:txBody>
      </p:sp>
      <p:sp>
        <p:nvSpPr>
          <p:cNvPr id="4" name="スライド イメージ プレースホルダー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805301C5-5E05-E142-9F42-9BFE38D3935B}" type="slidenum">
              <a:rPr kumimoji="1" lang="ja-JP" altLang="en-US" smtClean="0"/>
              <a:t>‹#›</a:t>
            </a:fld>
            <a:endParaRPr kumimoji="1" lang="ja-JP" altLang="en-US"/>
          </a:p>
        </p:txBody>
      </p:sp>
    </p:spTree>
    <p:extLst>
      <p:ext uri="{BB962C8B-B14F-4D97-AF65-F5344CB8AC3E}">
        <p14:creationId xmlns:p14="http://schemas.microsoft.com/office/powerpoint/2010/main" val="12998962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a:t>と題して、大阪大学</a:t>
            </a:r>
            <a:r>
              <a:rPr kumimoji="1" lang="en-US" altLang="ja-JP" dirty="0"/>
              <a:t>... </a:t>
            </a:r>
            <a:r>
              <a:rPr kumimoji="1" lang="ja-JP" altLang="en-US"/>
              <a:t>川本が発表申し上げます。</a:t>
            </a:r>
          </a:p>
        </p:txBody>
      </p:sp>
      <p:sp>
        <p:nvSpPr>
          <p:cNvPr id="4" name="スライド番号プレースホルダー 3"/>
          <p:cNvSpPr>
            <a:spLocks noGrp="1"/>
          </p:cNvSpPr>
          <p:nvPr>
            <p:ph type="sldNum" sz="quarter" idx="5"/>
          </p:nvPr>
        </p:nvSpPr>
        <p:spPr/>
        <p:txBody>
          <a:bodyPr/>
          <a:lstStyle/>
          <a:p>
            <a:fld id="{805301C5-5E05-E142-9F42-9BFE38D3935B}" type="slidenum">
              <a:rPr kumimoji="1" lang="ja-JP" altLang="en-US" smtClean="0"/>
              <a:t>0</a:t>
            </a:fld>
            <a:endParaRPr kumimoji="1" lang="ja-JP" altLang="en-US"/>
          </a:p>
        </p:txBody>
      </p:sp>
    </p:spTree>
    <p:extLst>
      <p:ext uri="{BB962C8B-B14F-4D97-AF65-F5344CB8AC3E}">
        <p14:creationId xmlns:p14="http://schemas.microsoft.com/office/powerpoint/2010/main" val="1221366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違いを含む箇所を関数オブジェクトの呼び出しに書き換えるため、</a:t>
            </a:r>
            <a:endParaRPr kumimoji="1" lang="en-US" altLang="ja-JP" dirty="0"/>
          </a:p>
          <a:p>
            <a:r>
              <a:rPr kumimoji="1" lang="ja-JP" altLang="en-US"/>
              <a:t>これら５つのコードクローンをサブルーチン化によってまとめようとすると、サブルーチンは５つの関数オブジェクトの呼び出しになってしまいます。</a:t>
            </a:r>
            <a:endParaRPr kumimoji="1" lang="en-US" altLang="ja-JP" dirty="0"/>
          </a:p>
          <a:p>
            <a:r>
              <a:rPr kumimoji="1" lang="ja-JP" altLang="en-US"/>
              <a:t>これでは共通部分を取り出せているとは言えず、サブルーチン化の意味は無くなってしまいます。</a:t>
            </a:r>
            <a:endParaRPr kumimoji="1" lang="en-US" altLang="ja-JP" dirty="0"/>
          </a:p>
          <a:p>
            <a:endParaRPr kumimoji="1" lang="en-US" altLang="ja-JP" dirty="0"/>
          </a:p>
          <a:p>
            <a:r>
              <a:rPr kumimoji="1" lang="ja-JP" altLang="en-US"/>
              <a:t>サブルーチン化は、タイプ３のクローンセットからより条件を絞ったクローンセットを対象に施す必要があります。</a:t>
            </a:r>
          </a:p>
        </p:txBody>
      </p:sp>
      <p:sp>
        <p:nvSpPr>
          <p:cNvPr id="4" name="スライド番号プレースホルダー 3"/>
          <p:cNvSpPr>
            <a:spLocks noGrp="1"/>
          </p:cNvSpPr>
          <p:nvPr>
            <p:ph type="sldNum" sz="quarter" idx="5"/>
          </p:nvPr>
        </p:nvSpPr>
        <p:spPr/>
        <p:txBody>
          <a:bodyPr/>
          <a:lstStyle/>
          <a:p>
            <a:fld id="{805301C5-5E05-E142-9F42-9BFE38D3935B}" type="slidenum">
              <a:rPr kumimoji="1" lang="ja-JP" altLang="en-US" smtClean="0"/>
              <a:t>9</a:t>
            </a:fld>
            <a:endParaRPr kumimoji="1" lang="ja-JP" altLang="en-US"/>
          </a:p>
        </p:txBody>
      </p:sp>
    </p:spTree>
    <p:extLst>
      <p:ext uri="{BB962C8B-B14F-4D97-AF65-F5344CB8AC3E}">
        <p14:creationId xmlns:p14="http://schemas.microsoft.com/office/powerpoint/2010/main" val="39884646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文の変更や挿入、削除による違いがある箇所が互いに共通したコードクローンはサブルーチン化に適していると考えられます。</a:t>
            </a:r>
            <a:endParaRPr kumimoji="1" lang="en-US" altLang="ja-JP" dirty="0"/>
          </a:p>
          <a:p>
            <a:endParaRPr kumimoji="1" lang="en-US" altLang="ja-JP" dirty="0"/>
          </a:p>
          <a:p>
            <a:r>
              <a:rPr kumimoji="1" lang="ja-JP" altLang="en-US"/>
              <a:t>下の５つのコード片は類似しており、この集合はタイプ</a:t>
            </a:r>
            <a:r>
              <a:rPr kumimoji="1" lang="en-US" altLang="ja-JP" dirty="0"/>
              <a:t>3</a:t>
            </a:r>
            <a:r>
              <a:rPr kumimoji="1" lang="ja-JP" altLang="en-US"/>
              <a:t>のクローンセットであると言えます。</a:t>
            </a:r>
          </a:p>
        </p:txBody>
      </p:sp>
      <p:sp>
        <p:nvSpPr>
          <p:cNvPr id="4" name="スライド番号プレースホルダー 3"/>
          <p:cNvSpPr>
            <a:spLocks noGrp="1"/>
          </p:cNvSpPr>
          <p:nvPr>
            <p:ph type="sldNum" sz="quarter" idx="5"/>
          </p:nvPr>
        </p:nvSpPr>
        <p:spPr/>
        <p:txBody>
          <a:bodyPr/>
          <a:lstStyle/>
          <a:p>
            <a:fld id="{805301C5-5E05-E142-9F42-9BFE38D3935B}" type="slidenum">
              <a:rPr kumimoji="1" lang="ja-JP" altLang="en-US" smtClean="0"/>
              <a:t>10</a:t>
            </a:fld>
            <a:endParaRPr kumimoji="1" lang="ja-JP" altLang="en-US"/>
          </a:p>
        </p:txBody>
      </p:sp>
    </p:spTree>
    <p:extLst>
      <p:ext uri="{BB962C8B-B14F-4D97-AF65-F5344CB8AC3E}">
        <p14:creationId xmlns:p14="http://schemas.microsoft.com/office/powerpoint/2010/main" val="16209736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タイプ３のクローンセットの中には、共通した位置に文の変更等がなされているコードクローンのサブセットを見つけることができる。</a:t>
            </a:r>
            <a:endParaRPr kumimoji="1" lang="en-US" altLang="ja-JP" dirty="0"/>
          </a:p>
          <a:p>
            <a:r>
              <a:rPr kumimoji="1" lang="ja-JP" altLang="en-US"/>
              <a:t>ここでは、３行目に変更が含まれるサブセットを見つけている。</a:t>
            </a:r>
          </a:p>
        </p:txBody>
      </p:sp>
      <p:sp>
        <p:nvSpPr>
          <p:cNvPr id="4" name="スライド番号プレースホルダー 3"/>
          <p:cNvSpPr>
            <a:spLocks noGrp="1"/>
          </p:cNvSpPr>
          <p:nvPr>
            <p:ph type="sldNum" sz="quarter" idx="5"/>
          </p:nvPr>
        </p:nvSpPr>
        <p:spPr/>
        <p:txBody>
          <a:bodyPr/>
          <a:lstStyle/>
          <a:p>
            <a:fld id="{805301C5-5E05-E142-9F42-9BFE38D3935B}" type="slidenum">
              <a:rPr kumimoji="1" lang="ja-JP" altLang="en-US" smtClean="0"/>
              <a:t>12</a:t>
            </a:fld>
            <a:endParaRPr kumimoji="1" lang="ja-JP" altLang="en-US"/>
          </a:p>
        </p:txBody>
      </p:sp>
    </p:spTree>
    <p:extLst>
      <p:ext uri="{BB962C8B-B14F-4D97-AF65-F5344CB8AC3E}">
        <p14:creationId xmlns:p14="http://schemas.microsoft.com/office/powerpoint/2010/main" val="1510874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このような、変更を含む位置が共通したクローンセットをサブルーチン化に適したクローンセットであると定義します。</a:t>
            </a:r>
            <a:endParaRPr kumimoji="1" lang="en-US" altLang="ja-JP" dirty="0"/>
          </a:p>
          <a:p>
            <a:r>
              <a:rPr kumimoji="1" lang="ja-JP" altLang="en-US"/>
              <a:t>また、スライドではクローンセットの雛形のようなものを黄色い四角で囲んで示します。</a:t>
            </a:r>
            <a:endParaRPr kumimoji="1" lang="en-US" altLang="ja-JP" dirty="0"/>
          </a:p>
        </p:txBody>
      </p:sp>
      <p:sp>
        <p:nvSpPr>
          <p:cNvPr id="4" name="スライド番号プレースホルダー 3"/>
          <p:cNvSpPr>
            <a:spLocks noGrp="1"/>
          </p:cNvSpPr>
          <p:nvPr>
            <p:ph type="sldNum" sz="quarter" idx="5"/>
          </p:nvPr>
        </p:nvSpPr>
        <p:spPr/>
        <p:txBody>
          <a:bodyPr/>
          <a:lstStyle/>
          <a:p>
            <a:fld id="{805301C5-5E05-E142-9F42-9BFE38D3935B}" type="slidenum">
              <a:rPr kumimoji="1" lang="ja-JP" altLang="en-US" smtClean="0"/>
              <a:t>13</a:t>
            </a:fld>
            <a:endParaRPr kumimoji="1" lang="ja-JP" altLang="en-US"/>
          </a:p>
        </p:txBody>
      </p:sp>
    </p:spTree>
    <p:extLst>
      <p:ext uri="{BB962C8B-B14F-4D97-AF65-F5344CB8AC3E}">
        <p14:creationId xmlns:p14="http://schemas.microsoft.com/office/powerpoint/2010/main" val="34924975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本研究では、更に文の変更を許容する位置を限定します。</a:t>
            </a:r>
            <a:endParaRPr kumimoji="1" lang="en-US" altLang="ja-JP" dirty="0"/>
          </a:p>
          <a:p>
            <a:r>
              <a:rPr kumimoji="1" lang="en-US" altLang="ja-JP" dirty="0"/>
              <a:t>...</a:t>
            </a:r>
          </a:p>
          <a:p>
            <a:r>
              <a:rPr kumimoji="1" lang="ja-JP" altLang="en-US"/>
              <a:t>繰り返しや分岐などの制御構造が一致していると、考えられるプログラムの実行経路もよく一致します。</a:t>
            </a:r>
            <a:endParaRPr kumimoji="1" lang="en-US" altLang="ja-JP" dirty="0"/>
          </a:p>
          <a:p>
            <a:endParaRPr kumimoji="1" lang="en-US" altLang="ja-JP" dirty="0"/>
          </a:p>
          <a:p>
            <a:r>
              <a:rPr kumimoji="1" lang="ja-JP" altLang="en-US"/>
              <a:t>スライド上のクローンセットの雛形は</a:t>
            </a:r>
            <a:r>
              <a:rPr kumimoji="1" lang="en-US" altLang="ja-JP" dirty="0"/>
              <a:t>if</a:t>
            </a:r>
            <a:r>
              <a:rPr kumimoji="1" lang="ja-JP" altLang="en-US"/>
              <a:t>文の内部の違いを無視したコードクローンを表しています。</a:t>
            </a:r>
            <a:endParaRPr kumimoji="1" lang="en-US" altLang="ja-JP" dirty="0"/>
          </a:p>
          <a:p>
            <a:endParaRPr kumimoji="1" lang="en-US" altLang="ja-JP" dirty="0"/>
          </a:p>
          <a:p>
            <a:r>
              <a:rPr kumimoji="1" lang="ja-JP" altLang="en-US"/>
              <a:t>このクローンセットに含まれるコードクローンに注目すると、内部の構造が互いに類似した要素も発見できます。</a:t>
            </a:r>
          </a:p>
        </p:txBody>
      </p:sp>
      <p:sp>
        <p:nvSpPr>
          <p:cNvPr id="4" name="スライド番号プレースホルダー 3"/>
          <p:cNvSpPr>
            <a:spLocks noGrp="1"/>
          </p:cNvSpPr>
          <p:nvPr>
            <p:ph type="sldNum" sz="quarter" idx="5"/>
          </p:nvPr>
        </p:nvSpPr>
        <p:spPr/>
        <p:txBody>
          <a:bodyPr/>
          <a:lstStyle/>
          <a:p>
            <a:fld id="{805301C5-5E05-E142-9F42-9BFE38D3935B}" type="slidenum">
              <a:rPr kumimoji="1" lang="ja-JP" altLang="en-US" smtClean="0"/>
              <a:t>14</a:t>
            </a:fld>
            <a:endParaRPr kumimoji="1" lang="ja-JP" altLang="en-US"/>
          </a:p>
        </p:txBody>
      </p:sp>
    </p:spTree>
    <p:extLst>
      <p:ext uri="{BB962C8B-B14F-4D97-AF65-F5344CB8AC3E}">
        <p14:creationId xmlns:p14="http://schemas.microsoft.com/office/powerpoint/2010/main" val="32674042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内部構造が一致している場合は、さらにサブセットになったクローンセットも検出できることが望ましいと考えられます。</a:t>
            </a:r>
          </a:p>
        </p:txBody>
      </p:sp>
      <p:sp>
        <p:nvSpPr>
          <p:cNvPr id="4" name="スライド番号プレースホルダー 3"/>
          <p:cNvSpPr>
            <a:spLocks noGrp="1"/>
          </p:cNvSpPr>
          <p:nvPr>
            <p:ph type="sldNum" sz="quarter" idx="5"/>
          </p:nvPr>
        </p:nvSpPr>
        <p:spPr/>
        <p:txBody>
          <a:bodyPr/>
          <a:lstStyle/>
          <a:p>
            <a:fld id="{805301C5-5E05-E142-9F42-9BFE38D3935B}" type="slidenum">
              <a:rPr kumimoji="1" lang="ja-JP" altLang="en-US" smtClean="0"/>
              <a:t>15</a:t>
            </a:fld>
            <a:endParaRPr kumimoji="1" lang="ja-JP" altLang="en-US"/>
          </a:p>
        </p:txBody>
      </p:sp>
    </p:spTree>
    <p:extLst>
      <p:ext uri="{BB962C8B-B14F-4D97-AF65-F5344CB8AC3E}">
        <p14:creationId xmlns:p14="http://schemas.microsoft.com/office/powerpoint/2010/main" val="26344223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検出したいクローンセット</a:t>
            </a:r>
          </a:p>
        </p:txBody>
      </p:sp>
      <p:sp>
        <p:nvSpPr>
          <p:cNvPr id="4" name="スライド番号プレースホルダー 3"/>
          <p:cNvSpPr>
            <a:spLocks noGrp="1"/>
          </p:cNvSpPr>
          <p:nvPr>
            <p:ph type="sldNum" sz="quarter" idx="5"/>
          </p:nvPr>
        </p:nvSpPr>
        <p:spPr/>
        <p:txBody>
          <a:bodyPr/>
          <a:lstStyle/>
          <a:p>
            <a:fld id="{805301C5-5E05-E142-9F42-9BFE38D3935B}" type="slidenum">
              <a:rPr kumimoji="1" lang="ja-JP" altLang="en-US" smtClean="0"/>
              <a:t>16</a:t>
            </a:fld>
            <a:endParaRPr kumimoji="1" lang="ja-JP" altLang="en-US"/>
          </a:p>
        </p:txBody>
      </p:sp>
    </p:spTree>
    <p:extLst>
      <p:ext uri="{BB962C8B-B14F-4D97-AF65-F5344CB8AC3E}">
        <p14:creationId xmlns:p14="http://schemas.microsoft.com/office/powerpoint/2010/main" val="41506545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endParaRPr kumimoji="1" lang="ja-JP" altLang="en-US"/>
          </a:p>
        </p:txBody>
      </p:sp>
      <p:sp>
        <p:nvSpPr>
          <p:cNvPr id="4" name="スライド番号プレースホルダー 3"/>
          <p:cNvSpPr>
            <a:spLocks noGrp="1"/>
          </p:cNvSpPr>
          <p:nvPr>
            <p:ph type="sldNum" sz="quarter" idx="5"/>
          </p:nvPr>
        </p:nvSpPr>
        <p:spPr/>
        <p:txBody>
          <a:bodyPr/>
          <a:lstStyle/>
          <a:p>
            <a:fld id="{805301C5-5E05-E142-9F42-9BFE38D3935B}" type="slidenum">
              <a:rPr kumimoji="1" lang="ja-JP" altLang="en-US" smtClean="0"/>
              <a:t>17</a:t>
            </a:fld>
            <a:endParaRPr kumimoji="1" lang="ja-JP" altLang="en-US"/>
          </a:p>
        </p:txBody>
      </p:sp>
    </p:spTree>
    <p:extLst>
      <p:ext uri="{BB962C8B-B14F-4D97-AF65-F5344CB8AC3E}">
        <p14:creationId xmlns:p14="http://schemas.microsoft.com/office/powerpoint/2010/main" val="20910965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6</a:t>
            </a:r>
            <a:r>
              <a:rPr kumimoji="1" lang="ja-JP" altLang="en-US"/>
              <a:t>分あたりを目処に。</a:t>
            </a:r>
          </a:p>
        </p:txBody>
      </p:sp>
      <p:sp>
        <p:nvSpPr>
          <p:cNvPr id="4" name="スライド番号プレースホルダー 3"/>
          <p:cNvSpPr>
            <a:spLocks noGrp="1"/>
          </p:cNvSpPr>
          <p:nvPr>
            <p:ph type="sldNum" sz="quarter" idx="5"/>
          </p:nvPr>
        </p:nvSpPr>
        <p:spPr/>
        <p:txBody>
          <a:bodyPr/>
          <a:lstStyle/>
          <a:p>
            <a:fld id="{805301C5-5E05-E142-9F42-9BFE38D3935B}" type="slidenum">
              <a:rPr kumimoji="1" lang="ja-JP" altLang="en-US" smtClean="0"/>
              <a:t>18</a:t>
            </a:fld>
            <a:endParaRPr kumimoji="1" lang="ja-JP" altLang="en-US"/>
          </a:p>
        </p:txBody>
      </p:sp>
    </p:spTree>
    <p:extLst>
      <p:ext uri="{BB962C8B-B14F-4D97-AF65-F5344CB8AC3E}">
        <p14:creationId xmlns:p14="http://schemas.microsoft.com/office/powerpoint/2010/main" val="36951069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図がない。</a:t>
            </a:r>
          </a:p>
        </p:txBody>
      </p:sp>
      <p:sp>
        <p:nvSpPr>
          <p:cNvPr id="4" name="スライド番号プレースホルダー 3"/>
          <p:cNvSpPr>
            <a:spLocks noGrp="1"/>
          </p:cNvSpPr>
          <p:nvPr>
            <p:ph type="sldNum" sz="quarter" idx="5"/>
          </p:nvPr>
        </p:nvSpPr>
        <p:spPr/>
        <p:txBody>
          <a:bodyPr/>
          <a:lstStyle/>
          <a:p>
            <a:fld id="{805301C5-5E05-E142-9F42-9BFE38D3935B}" type="slidenum">
              <a:rPr kumimoji="1" lang="ja-JP" altLang="en-US" smtClean="0"/>
              <a:t>20</a:t>
            </a:fld>
            <a:endParaRPr kumimoji="1" lang="ja-JP" altLang="en-US"/>
          </a:p>
        </p:txBody>
      </p:sp>
    </p:spTree>
    <p:extLst>
      <p:ext uri="{BB962C8B-B14F-4D97-AF65-F5344CB8AC3E}">
        <p14:creationId xmlns:p14="http://schemas.microsoft.com/office/powerpoint/2010/main" val="38777849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コードクローンにバグが含まれているとバグの修正漏れを引き起こす原因になります。ソースコードの保守性が低下する要因の一つです。</a:t>
            </a:r>
            <a:endParaRPr kumimoji="1" lang="en-US" altLang="ja-JP" dirty="0"/>
          </a:p>
        </p:txBody>
      </p:sp>
      <p:sp>
        <p:nvSpPr>
          <p:cNvPr id="4" name="スライド番号プレースホルダー 3"/>
          <p:cNvSpPr>
            <a:spLocks noGrp="1"/>
          </p:cNvSpPr>
          <p:nvPr>
            <p:ph type="sldNum" sz="quarter" idx="5"/>
          </p:nvPr>
        </p:nvSpPr>
        <p:spPr/>
        <p:txBody>
          <a:bodyPr/>
          <a:lstStyle/>
          <a:p>
            <a:fld id="{805301C5-5E05-E142-9F42-9BFE38D3935B}" type="slidenum">
              <a:rPr kumimoji="1" lang="ja-JP" altLang="en-US" smtClean="0"/>
              <a:t>1</a:t>
            </a:fld>
            <a:endParaRPr kumimoji="1" lang="ja-JP" altLang="en-US"/>
          </a:p>
        </p:txBody>
      </p:sp>
    </p:spTree>
    <p:extLst>
      <p:ext uri="{BB962C8B-B14F-4D97-AF65-F5344CB8AC3E}">
        <p14:creationId xmlns:p14="http://schemas.microsoft.com/office/powerpoint/2010/main" val="3439850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図がない。</a:t>
            </a:r>
          </a:p>
        </p:txBody>
      </p:sp>
      <p:sp>
        <p:nvSpPr>
          <p:cNvPr id="4" name="スライド番号プレースホルダー 3"/>
          <p:cNvSpPr>
            <a:spLocks noGrp="1"/>
          </p:cNvSpPr>
          <p:nvPr>
            <p:ph type="sldNum" sz="quarter" idx="5"/>
          </p:nvPr>
        </p:nvSpPr>
        <p:spPr/>
        <p:txBody>
          <a:bodyPr/>
          <a:lstStyle/>
          <a:p>
            <a:fld id="{805301C5-5E05-E142-9F42-9BFE38D3935B}" type="slidenum">
              <a:rPr kumimoji="1" lang="ja-JP" altLang="en-US" smtClean="0"/>
              <a:t>21</a:t>
            </a:fld>
            <a:endParaRPr kumimoji="1" lang="ja-JP" altLang="en-US"/>
          </a:p>
        </p:txBody>
      </p:sp>
    </p:spTree>
    <p:extLst>
      <p:ext uri="{BB962C8B-B14F-4D97-AF65-F5344CB8AC3E}">
        <p14:creationId xmlns:p14="http://schemas.microsoft.com/office/powerpoint/2010/main" val="28427449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52</a:t>
            </a:r>
            <a:r>
              <a:rPr kumimoji="1" lang="ja-JP" altLang="en-US"/>
              <a:t>を返す例に複雑な例を加える。</a:t>
            </a:r>
          </a:p>
        </p:txBody>
      </p:sp>
      <p:sp>
        <p:nvSpPr>
          <p:cNvPr id="4" name="スライド番号プレースホルダー 3"/>
          <p:cNvSpPr>
            <a:spLocks noGrp="1"/>
          </p:cNvSpPr>
          <p:nvPr>
            <p:ph type="sldNum" sz="quarter" idx="5"/>
          </p:nvPr>
        </p:nvSpPr>
        <p:spPr/>
        <p:txBody>
          <a:bodyPr/>
          <a:lstStyle/>
          <a:p>
            <a:fld id="{805301C5-5E05-E142-9F42-9BFE38D3935B}" type="slidenum">
              <a:rPr kumimoji="1" lang="ja-JP" altLang="en-US" smtClean="0"/>
              <a:t>22</a:t>
            </a:fld>
            <a:endParaRPr kumimoji="1" lang="ja-JP" altLang="en-US"/>
          </a:p>
        </p:txBody>
      </p:sp>
    </p:spTree>
    <p:extLst>
      <p:ext uri="{BB962C8B-B14F-4D97-AF65-F5344CB8AC3E}">
        <p14:creationId xmlns:p14="http://schemas.microsoft.com/office/powerpoint/2010/main" val="38303547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全体から取り出しているイメージになるように</a:t>
            </a:r>
          </a:p>
        </p:txBody>
      </p:sp>
      <p:sp>
        <p:nvSpPr>
          <p:cNvPr id="4" name="スライド番号プレースホルダー 3"/>
          <p:cNvSpPr>
            <a:spLocks noGrp="1"/>
          </p:cNvSpPr>
          <p:nvPr>
            <p:ph type="sldNum" sz="quarter" idx="5"/>
          </p:nvPr>
        </p:nvSpPr>
        <p:spPr/>
        <p:txBody>
          <a:bodyPr/>
          <a:lstStyle/>
          <a:p>
            <a:fld id="{805301C5-5E05-E142-9F42-9BFE38D3935B}" type="slidenum">
              <a:rPr kumimoji="1" lang="ja-JP" altLang="en-US" smtClean="0"/>
              <a:t>23</a:t>
            </a:fld>
            <a:endParaRPr kumimoji="1" lang="ja-JP" altLang="en-US"/>
          </a:p>
        </p:txBody>
      </p:sp>
    </p:spTree>
    <p:extLst>
      <p:ext uri="{BB962C8B-B14F-4D97-AF65-F5344CB8AC3E}">
        <p14:creationId xmlns:p14="http://schemas.microsoft.com/office/powerpoint/2010/main" val="33070279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全体から取り出しているイメージになるように</a:t>
            </a:r>
          </a:p>
        </p:txBody>
      </p:sp>
      <p:sp>
        <p:nvSpPr>
          <p:cNvPr id="4" name="スライド番号プレースホルダー 3"/>
          <p:cNvSpPr>
            <a:spLocks noGrp="1"/>
          </p:cNvSpPr>
          <p:nvPr>
            <p:ph type="sldNum" sz="quarter" idx="5"/>
          </p:nvPr>
        </p:nvSpPr>
        <p:spPr/>
        <p:txBody>
          <a:bodyPr/>
          <a:lstStyle/>
          <a:p>
            <a:fld id="{805301C5-5E05-E142-9F42-9BFE38D3935B}" type="slidenum">
              <a:rPr kumimoji="1" lang="ja-JP" altLang="en-US" smtClean="0"/>
              <a:t>24</a:t>
            </a:fld>
            <a:endParaRPr kumimoji="1" lang="ja-JP" altLang="en-US"/>
          </a:p>
        </p:txBody>
      </p:sp>
    </p:spTree>
    <p:extLst>
      <p:ext uri="{BB962C8B-B14F-4D97-AF65-F5344CB8AC3E}">
        <p14:creationId xmlns:p14="http://schemas.microsoft.com/office/powerpoint/2010/main" val="29456240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全体から取り出しているイメージになるように</a:t>
            </a:r>
          </a:p>
        </p:txBody>
      </p:sp>
      <p:sp>
        <p:nvSpPr>
          <p:cNvPr id="4" name="スライド番号プレースホルダー 3"/>
          <p:cNvSpPr>
            <a:spLocks noGrp="1"/>
          </p:cNvSpPr>
          <p:nvPr>
            <p:ph type="sldNum" sz="quarter" idx="5"/>
          </p:nvPr>
        </p:nvSpPr>
        <p:spPr/>
        <p:txBody>
          <a:bodyPr/>
          <a:lstStyle/>
          <a:p>
            <a:fld id="{805301C5-5E05-E142-9F42-9BFE38D3935B}" type="slidenum">
              <a:rPr kumimoji="1" lang="ja-JP" altLang="en-US" smtClean="0"/>
              <a:t>25</a:t>
            </a:fld>
            <a:endParaRPr kumimoji="1" lang="ja-JP" altLang="en-US"/>
          </a:p>
        </p:txBody>
      </p:sp>
    </p:spTree>
    <p:extLst>
      <p:ext uri="{BB962C8B-B14F-4D97-AF65-F5344CB8AC3E}">
        <p14:creationId xmlns:p14="http://schemas.microsoft.com/office/powerpoint/2010/main" val="35952424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全体から取り出しているイメージになるように</a:t>
            </a:r>
          </a:p>
        </p:txBody>
      </p:sp>
      <p:sp>
        <p:nvSpPr>
          <p:cNvPr id="4" name="スライド番号プレースホルダー 3"/>
          <p:cNvSpPr>
            <a:spLocks noGrp="1"/>
          </p:cNvSpPr>
          <p:nvPr>
            <p:ph type="sldNum" sz="quarter" idx="5"/>
          </p:nvPr>
        </p:nvSpPr>
        <p:spPr/>
        <p:txBody>
          <a:bodyPr/>
          <a:lstStyle/>
          <a:p>
            <a:fld id="{805301C5-5E05-E142-9F42-9BFE38D3935B}" type="slidenum">
              <a:rPr kumimoji="1" lang="ja-JP" altLang="en-US" smtClean="0"/>
              <a:t>26</a:t>
            </a:fld>
            <a:endParaRPr kumimoji="1" lang="ja-JP" altLang="en-US"/>
          </a:p>
        </p:txBody>
      </p:sp>
    </p:spTree>
    <p:extLst>
      <p:ext uri="{BB962C8B-B14F-4D97-AF65-F5344CB8AC3E}">
        <p14:creationId xmlns:p14="http://schemas.microsoft.com/office/powerpoint/2010/main" val="10001569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８分くらいを目処に</a:t>
            </a:r>
          </a:p>
        </p:txBody>
      </p:sp>
      <p:sp>
        <p:nvSpPr>
          <p:cNvPr id="4" name="スライド番号プレースホルダー 3"/>
          <p:cNvSpPr>
            <a:spLocks noGrp="1"/>
          </p:cNvSpPr>
          <p:nvPr>
            <p:ph type="sldNum" sz="quarter" idx="5"/>
          </p:nvPr>
        </p:nvSpPr>
        <p:spPr/>
        <p:txBody>
          <a:bodyPr/>
          <a:lstStyle/>
          <a:p>
            <a:fld id="{805301C5-5E05-E142-9F42-9BFE38D3935B}" type="slidenum">
              <a:rPr kumimoji="1" lang="ja-JP" altLang="en-US" smtClean="0"/>
              <a:t>29</a:t>
            </a:fld>
            <a:endParaRPr kumimoji="1" lang="ja-JP" altLang="en-US"/>
          </a:p>
        </p:txBody>
      </p:sp>
    </p:spTree>
    <p:extLst>
      <p:ext uri="{BB962C8B-B14F-4D97-AF65-F5344CB8AC3E}">
        <p14:creationId xmlns:p14="http://schemas.microsoft.com/office/powerpoint/2010/main" val="26367591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805301C5-5E05-E142-9F42-9BFE38D3935B}" type="slidenum">
              <a:rPr kumimoji="1" lang="ja-JP" altLang="en-US" smtClean="0"/>
              <a:t>31</a:t>
            </a:fld>
            <a:endParaRPr kumimoji="1" lang="ja-JP" altLang="en-US"/>
          </a:p>
        </p:txBody>
      </p:sp>
    </p:spTree>
    <p:extLst>
      <p:ext uri="{BB962C8B-B14F-4D97-AF65-F5344CB8AC3E}">
        <p14:creationId xmlns:p14="http://schemas.microsoft.com/office/powerpoint/2010/main" val="21231568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スライド上のソースコードから、文単位のコードクローン検出、シーケンス単位のコードクローン検出によって検出できるコードクローンを全て挙げてみます。</a:t>
            </a:r>
          </a:p>
        </p:txBody>
      </p:sp>
      <p:sp>
        <p:nvSpPr>
          <p:cNvPr id="4" name="スライド番号プレースホルダー 3"/>
          <p:cNvSpPr>
            <a:spLocks noGrp="1"/>
          </p:cNvSpPr>
          <p:nvPr>
            <p:ph type="sldNum" sz="quarter" idx="5"/>
          </p:nvPr>
        </p:nvSpPr>
        <p:spPr/>
        <p:txBody>
          <a:bodyPr/>
          <a:lstStyle/>
          <a:p>
            <a:fld id="{805301C5-5E05-E142-9F42-9BFE38D3935B}" type="slidenum">
              <a:rPr kumimoji="1" lang="ja-JP" altLang="en-US" smtClean="0"/>
              <a:t>32</a:t>
            </a:fld>
            <a:endParaRPr kumimoji="1" lang="ja-JP" altLang="en-US"/>
          </a:p>
        </p:txBody>
      </p:sp>
    </p:spTree>
    <p:extLst>
      <p:ext uri="{BB962C8B-B14F-4D97-AF65-F5344CB8AC3E}">
        <p14:creationId xmlns:p14="http://schemas.microsoft.com/office/powerpoint/2010/main" val="13915158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抽象構文木は右のようになります。</a:t>
            </a:r>
            <a:endParaRPr kumimoji="1" lang="en-US" altLang="ja-JP" dirty="0"/>
          </a:p>
          <a:p>
            <a:r>
              <a:rPr kumimoji="1" lang="ja-JP" altLang="en-US"/>
              <a:t>各文は終端記号ではありませんが、子ノードは省略します。</a:t>
            </a:r>
          </a:p>
        </p:txBody>
      </p:sp>
      <p:sp>
        <p:nvSpPr>
          <p:cNvPr id="4" name="スライド番号プレースホルダー 3"/>
          <p:cNvSpPr>
            <a:spLocks noGrp="1"/>
          </p:cNvSpPr>
          <p:nvPr>
            <p:ph type="sldNum" sz="quarter" idx="5"/>
          </p:nvPr>
        </p:nvSpPr>
        <p:spPr/>
        <p:txBody>
          <a:bodyPr/>
          <a:lstStyle/>
          <a:p>
            <a:fld id="{805301C5-5E05-E142-9F42-9BFE38D3935B}" type="slidenum">
              <a:rPr kumimoji="1" lang="ja-JP" altLang="en-US" smtClean="0"/>
              <a:t>33</a:t>
            </a:fld>
            <a:endParaRPr kumimoji="1" lang="ja-JP" altLang="en-US"/>
          </a:p>
        </p:txBody>
      </p:sp>
    </p:spTree>
    <p:extLst>
      <p:ext uri="{BB962C8B-B14F-4D97-AF65-F5344CB8AC3E}">
        <p14:creationId xmlns:p14="http://schemas.microsoft.com/office/powerpoint/2010/main" val="26485497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その類似の度合いにより、</a:t>
            </a:r>
            <a:r>
              <a:rPr kumimoji="1" lang="en-US" altLang="ja-JP" dirty="0"/>
              <a:t>4</a:t>
            </a:r>
            <a:r>
              <a:rPr kumimoji="1" lang="ja-JP" altLang="en-US"/>
              <a:t>つのタイプに分類される。</a:t>
            </a:r>
            <a:endParaRPr kumimoji="1" lang="en-US" altLang="ja-JP" dirty="0"/>
          </a:p>
          <a:p>
            <a:r>
              <a:rPr kumimoji="1" lang="ja-JP" altLang="en-US"/>
              <a:t>タイプ</a:t>
            </a:r>
            <a:r>
              <a:rPr kumimoji="1" lang="en-US" altLang="ja-JP" dirty="0"/>
              <a:t>1,2 </a:t>
            </a:r>
            <a:r>
              <a:rPr kumimoji="1" lang="ja-JP" altLang="en-US"/>
              <a:t>のコードクローンはコメントの有無や識別子名の違いなどを許容し、タイプ</a:t>
            </a:r>
            <a:r>
              <a:rPr kumimoji="1" lang="en-US" altLang="ja-JP" dirty="0"/>
              <a:t>3</a:t>
            </a:r>
            <a:r>
              <a:rPr kumimoji="1" lang="ja-JP" altLang="en-US"/>
              <a:t>のコードクローンは文の変更、新たな文の挿入、文の削除まで許容します。</a:t>
            </a:r>
            <a:endParaRPr kumimoji="1" lang="en-US" altLang="ja-JP" dirty="0"/>
          </a:p>
          <a:p>
            <a:endParaRPr kumimoji="1" lang="ja-JP" altLang="en-US"/>
          </a:p>
        </p:txBody>
      </p:sp>
      <p:sp>
        <p:nvSpPr>
          <p:cNvPr id="4" name="スライド番号プレースホルダー 3"/>
          <p:cNvSpPr>
            <a:spLocks noGrp="1"/>
          </p:cNvSpPr>
          <p:nvPr>
            <p:ph type="sldNum" sz="quarter" idx="5"/>
          </p:nvPr>
        </p:nvSpPr>
        <p:spPr/>
        <p:txBody>
          <a:bodyPr/>
          <a:lstStyle/>
          <a:p>
            <a:fld id="{805301C5-5E05-E142-9F42-9BFE38D3935B}" type="slidenum">
              <a:rPr kumimoji="1" lang="ja-JP" altLang="en-US" smtClean="0"/>
              <a:t>2</a:t>
            </a:fld>
            <a:endParaRPr kumimoji="1" lang="ja-JP" altLang="en-US"/>
          </a:p>
        </p:txBody>
      </p:sp>
    </p:spTree>
    <p:extLst>
      <p:ext uri="{BB962C8B-B14F-4D97-AF65-F5344CB8AC3E}">
        <p14:creationId xmlns:p14="http://schemas.microsoft.com/office/powerpoint/2010/main" val="37615251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まず、文単位のコードクローン検出により文</a:t>
            </a:r>
            <a:r>
              <a:rPr kumimoji="1" lang="en-US" altLang="ja-JP" dirty="0"/>
              <a:t>A, B</a:t>
            </a:r>
            <a:r>
              <a:rPr kumimoji="1" lang="ja-JP" altLang="en-US"/>
              <a:t>の文単位のコードクローン</a:t>
            </a:r>
            <a:r>
              <a:rPr kumimoji="1" lang="en-US" altLang="ja-JP" dirty="0"/>
              <a:t>, </a:t>
            </a:r>
            <a:r>
              <a:rPr kumimoji="1" lang="ja-JP" altLang="en-US"/>
              <a:t>内部を無視した</a:t>
            </a:r>
            <a:r>
              <a:rPr kumimoji="1" lang="en-US" altLang="ja-JP" dirty="0"/>
              <a:t>if</a:t>
            </a:r>
            <a:r>
              <a:rPr kumimoji="1" lang="ja-JP" altLang="en-US"/>
              <a:t>文のコードクローンを見つけることができます。</a:t>
            </a:r>
          </a:p>
        </p:txBody>
      </p:sp>
      <p:sp>
        <p:nvSpPr>
          <p:cNvPr id="4" name="スライド番号プレースホルダー 3"/>
          <p:cNvSpPr>
            <a:spLocks noGrp="1"/>
          </p:cNvSpPr>
          <p:nvPr>
            <p:ph type="sldNum" sz="quarter" idx="5"/>
          </p:nvPr>
        </p:nvSpPr>
        <p:spPr/>
        <p:txBody>
          <a:bodyPr/>
          <a:lstStyle/>
          <a:p>
            <a:fld id="{805301C5-5E05-E142-9F42-9BFE38D3935B}" type="slidenum">
              <a:rPr kumimoji="1" lang="ja-JP" altLang="en-US" smtClean="0"/>
              <a:t>34</a:t>
            </a:fld>
            <a:endParaRPr kumimoji="1" lang="ja-JP" altLang="en-US"/>
          </a:p>
        </p:txBody>
      </p:sp>
    </p:spTree>
    <p:extLst>
      <p:ext uri="{BB962C8B-B14F-4D97-AF65-F5344CB8AC3E}">
        <p14:creationId xmlns:p14="http://schemas.microsoft.com/office/powerpoint/2010/main" val="31776183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シーケンス検出アルゴリズムによってこれら３つの文のシーケンスのコードクローンを見つけることもできます。</a:t>
            </a:r>
            <a:endParaRPr kumimoji="1" lang="en-US" altLang="ja-JP" dirty="0"/>
          </a:p>
          <a:p>
            <a:r>
              <a:rPr kumimoji="1" lang="ja-JP" altLang="en-US"/>
              <a:t>文</a:t>
            </a:r>
            <a:r>
              <a:rPr kumimoji="1" lang="en-US" altLang="ja-JP" dirty="0"/>
              <a:t>A,B</a:t>
            </a:r>
            <a:r>
              <a:rPr kumimoji="1" lang="ja-JP" altLang="en-US"/>
              <a:t>のみからなるシーケンス、文</a:t>
            </a:r>
            <a:r>
              <a:rPr kumimoji="1" lang="en-US" altLang="ja-JP" dirty="0"/>
              <a:t>B</a:t>
            </a:r>
            <a:r>
              <a:rPr kumimoji="1" lang="ja-JP" altLang="en-US"/>
              <a:t>と</a:t>
            </a:r>
            <a:r>
              <a:rPr kumimoji="1" lang="en-US" altLang="ja-JP" dirty="0"/>
              <a:t>if</a:t>
            </a:r>
            <a:r>
              <a:rPr kumimoji="1" lang="ja-JP" altLang="en-US"/>
              <a:t>文からなるシーケンスも発見できます。</a:t>
            </a:r>
            <a:endParaRPr kumimoji="1" lang="en-US" altLang="ja-JP" dirty="0"/>
          </a:p>
        </p:txBody>
      </p:sp>
      <p:sp>
        <p:nvSpPr>
          <p:cNvPr id="4" name="スライド番号プレースホルダー 3"/>
          <p:cNvSpPr>
            <a:spLocks noGrp="1"/>
          </p:cNvSpPr>
          <p:nvPr>
            <p:ph type="sldNum" sz="quarter" idx="5"/>
          </p:nvPr>
        </p:nvSpPr>
        <p:spPr/>
        <p:txBody>
          <a:bodyPr/>
          <a:lstStyle/>
          <a:p>
            <a:fld id="{805301C5-5E05-E142-9F42-9BFE38D3935B}" type="slidenum">
              <a:rPr kumimoji="1" lang="ja-JP" altLang="en-US" smtClean="0"/>
              <a:t>35</a:t>
            </a:fld>
            <a:endParaRPr kumimoji="1" lang="ja-JP" altLang="en-US"/>
          </a:p>
        </p:txBody>
      </p:sp>
    </p:spTree>
    <p:extLst>
      <p:ext uri="{BB962C8B-B14F-4D97-AF65-F5344CB8AC3E}">
        <p14:creationId xmlns:p14="http://schemas.microsoft.com/office/powerpoint/2010/main" val="29333855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シーケンス検出アルゴリズムによってこれら３つの文のシーケンスのコードクローンを見つけることもできます。</a:t>
            </a:r>
            <a:endParaRPr kumimoji="1" lang="en-US" altLang="ja-JP" dirty="0"/>
          </a:p>
          <a:p>
            <a:r>
              <a:rPr kumimoji="1" lang="ja-JP" altLang="en-US"/>
              <a:t>文</a:t>
            </a:r>
            <a:r>
              <a:rPr kumimoji="1" lang="en-US" altLang="ja-JP" dirty="0"/>
              <a:t>A,B</a:t>
            </a:r>
            <a:r>
              <a:rPr kumimoji="1" lang="ja-JP" altLang="en-US"/>
              <a:t>のみからなるシーケンス、文</a:t>
            </a:r>
            <a:r>
              <a:rPr kumimoji="1" lang="en-US" altLang="ja-JP" dirty="0"/>
              <a:t>B</a:t>
            </a:r>
            <a:r>
              <a:rPr kumimoji="1" lang="ja-JP" altLang="en-US"/>
              <a:t>と</a:t>
            </a:r>
            <a:r>
              <a:rPr kumimoji="1" lang="en-US" altLang="ja-JP" dirty="0"/>
              <a:t>if</a:t>
            </a:r>
            <a:r>
              <a:rPr kumimoji="1" lang="ja-JP" altLang="en-US"/>
              <a:t>文からなるシーケンスも発見できます。</a:t>
            </a:r>
            <a:endParaRPr kumimoji="1" lang="en-US" altLang="ja-JP" dirty="0"/>
          </a:p>
        </p:txBody>
      </p:sp>
      <p:sp>
        <p:nvSpPr>
          <p:cNvPr id="4" name="スライド番号プレースホルダー 3"/>
          <p:cNvSpPr>
            <a:spLocks noGrp="1"/>
          </p:cNvSpPr>
          <p:nvPr>
            <p:ph type="sldNum" sz="quarter" idx="5"/>
          </p:nvPr>
        </p:nvSpPr>
        <p:spPr/>
        <p:txBody>
          <a:bodyPr/>
          <a:lstStyle/>
          <a:p>
            <a:fld id="{805301C5-5E05-E142-9F42-9BFE38D3935B}" type="slidenum">
              <a:rPr kumimoji="1" lang="ja-JP" altLang="en-US" smtClean="0"/>
              <a:t>36</a:t>
            </a:fld>
            <a:endParaRPr kumimoji="1" lang="ja-JP" altLang="en-US"/>
          </a:p>
        </p:txBody>
      </p:sp>
    </p:spTree>
    <p:extLst>
      <p:ext uri="{BB962C8B-B14F-4D97-AF65-F5344CB8AC3E}">
        <p14:creationId xmlns:p14="http://schemas.microsoft.com/office/powerpoint/2010/main" val="19408885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文</a:t>
            </a:r>
            <a:r>
              <a:rPr kumimoji="1" lang="en-US" altLang="ja-JP" dirty="0"/>
              <a:t>E</a:t>
            </a:r>
            <a:r>
              <a:rPr kumimoji="1" lang="ja-JP" altLang="en-US"/>
              <a:t>と</a:t>
            </a:r>
            <a:r>
              <a:rPr kumimoji="1" lang="en-US" altLang="ja-JP" dirty="0"/>
              <a:t>while</a:t>
            </a:r>
            <a:r>
              <a:rPr kumimoji="1" lang="ja-JP" altLang="en-US"/>
              <a:t>文も構文木の部分木であるため、文</a:t>
            </a:r>
            <a:r>
              <a:rPr kumimoji="1" lang="en-US" altLang="ja-JP" dirty="0"/>
              <a:t>E</a:t>
            </a:r>
            <a:r>
              <a:rPr kumimoji="1" lang="ja-JP" altLang="en-US"/>
              <a:t>と内部を無視した</a:t>
            </a:r>
            <a:r>
              <a:rPr kumimoji="1" lang="en-US" altLang="ja-JP" dirty="0"/>
              <a:t>while</a:t>
            </a:r>
            <a:r>
              <a:rPr kumimoji="1" lang="ja-JP" altLang="en-US"/>
              <a:t>文の文単位のコードクローンも検出できます。</a:t>
            </a:r>
          </a:p>
        </p:txBody>
      </p:sp>
      <p:sp>
        <p:nvSpPr>
          <p:cNvPr id="4" name="スライド番号プレースホルダー 3"/>
          <p:cNvSpPr>
            <a:spLocks noGrp="1"/>
          </p:cNvSpPr>
          <p:nvPr>
            <p:ph type="sldNum" sz="quarter" idx="5"/>
          </p:nvPr>
        </p:nvSpPr>
        <p:spPr/>
        <p:txBody>
          <a:bodyPr/>
          <a:lstStyle/>
          <a:p>
            <a:fld id="{805301C5-5E05-E142-9F42-9BFE38D3935B}" type="slidenum">
              <a:rPr kumimoji="1" lang="ja-JP" altLang="en-US" smtClean="0"/>
              <a:t>37</a:t>
            </a:fld>
            <a:endParaRPr kumimoji="1" lang="ja-JP" altLang="en-US"/>
          </a:p>
        </p:txBody>
      </p:sp>
    </p:spTree>
    <p:extLst>
      <p:ext uri="{BB962C8B-B14F-4D97-AF65-F5344CB8AC3E}">
        <p14:creationId xmlns:p14="http://schemas.microsoft.com/office/powerpoint/2010/main" val="16298179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シーケンス単位のコードクローン検出によってこの２つの文からなるシーケンスのコードクローンも検出できます。</a:t>
            </a:r>
          </a:p>
        </p:txBody>
      </p:sp>
      <p:sp>
        <p:nvSpPr>
          <p:cNvPr id="4" name="スライド番号プレースホルダー 3"/>
          <p:cNvSpPr>
            <a:spLocks noGrp="1"/>
          </p:cNvSpPr>
          <p:nvPr>
            <p:ph type="sldNum" sz="quarter" idx="5"/>
          </p:nvPr>
        </p:nvSpPr>
        <p:spPr/>
        <p:txBody>
          <a:bodyPr/>
          <a:lstStyle/>
          <a:p>
            <a:fld id="{805301C5-5E05-E142-9F42-9BFE38D3935B}" type="slidenum">
              <a:rPr kumimoji="1" lang="ja-JP" altLang="en-US" smtClean="0"/>
              <a:t>38</a:t>
            </a:fld>
            <a:endParaRPr kumimoji="1" lang="ja-JP" altLang="en-US"/>
          </a:p>
        </p:txBody>
      </p:sp>
    </p:spTree>
    <p:extLst>
      <p:ext uri="{BB962C8B-B14F-4D97-AF65-F5344CB8AC3E}">
        <p14:creationId xmlns:p14="http://schemas.microsoft.com/office/powerpoint/2010/main" val="28690426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while</a:t>
            </a:r>
            <a:r>
              <a:rPr kumimoji="1" lang="ja-JP" altLang="en-US"/>
              <a:t>文内部の文</a:t>
            </a:r>
            <a:r>
              <a:rPr kumimoji="1" lang="en-US" altLang="ja-JP" dirty="0"/>
              <a:t>F</a:t>
            </a:r>
            <a:r>
              <a:rPr kumimoji="1" lang="ja-JP" altLang="en-US"/>
              <a:t>もやはり部分木の１つですので、これも文単位のコードクローン検出によって検出できます。</a:t>
            </a:r>
            <a:endParaRPr kumimoji="1" lang="en-US" altLang="ja-JP" dirty="0"/>
          </a:p>
          <a:p>
            <a:r>
              <a:rPr kumimoji="1" lang="ja-JP" altLang="en-US"/>
              <a:t>以上が文単位・シーケンス単位のコードクローン検出で検出できうるコードクローンです。</a:t>
            </a:r>
            <a:endParaRPr kumimoji="1" lang="en-US" altLang="ja-JP" dirty="0"/>
          </a:p>
        </p:txBody>
      </p:sp>
      <p:sp>
        <p:nvSpPr>
          <p:cNvPr id="4" name="スライド番号プレースホルダー 3"/>
          <p:cNvSpPr>
            <a:spLocks noGrp="1"/>
          </p:cNvSpPr>
          <p:nvPr>
            <p:ph type="sldNum" sz="quarter" idx="5"/>
          </p:nvPr>
        </p:nvSpPr>
        <p:spPr/>
        <p:txBody>
          <a:bodyPr/>
          <a:lstStyle/>
          <a:p>
            <a:fld id="{805301C5-5E05-E142-9F42-9BFE38D3935B}" type="slidenum">
              <a:rPr kumimoji="1" lang="ja-JP" altLang="en-US" smtClean="0"/>
              <a:t>39</a:t>
            </a:fld>
            <a:endParaRPr kumimoji="1" lang="ja-JP" altLang="en-US"/>
          </a:p>
        </p:txBody>
      </p:sp>
    </p:spTree>
    <p:extLst>
      <p:ext uri="{BB962C8B-B14F-4D97-AF65-F5344CB8AC3E}">
        <p14:creationId xmlns:p14="http://schemas.microsoft.com/office/powerpoint/2010/main" val="241770668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次に、文単位・シーケンス単位のコードクローン検出では検出できないケースを示します。</a:t>
            </a:r>
            <a:endParaRPr kumimoji="1" lang="en-US" altLang="ja-JP" dirty="0"/>
          </a:p>
          <a:p>
            <a:r>
              <a:rPr kumimoji="1" lang="ja-JP" altLang="en-US"/>
              <a:t>例えば、文</a:t>
            </a:r>
            <a:r>
              <a:rPr kumimoji="1" lang="en-US" altLang="ja-JP" dirty="0"/>
              <a:t>A,B if</a:t>
            </a:r>
            <a:r>
              <a:rPr kumimoji="1" lang="ja-JP" altLang="en-US"/>
              <a:t>文とその内部の文</a:t>
            </a:r>
            <a:r>
              <a:rPr kumimoji="1" lang="en-US" altLang="ja-JP" dirty="0"/>
              <a:t>E</a:t>
            </a:r>
            <a:r>
              <a:rPr kumimoji="1" lang="ja-JP" altLang="en-US"/>
              <a:t>、内部を無視した</a:t>
            </a:r>
            <a:r>
              <a:rPr kumimoji="1" lang="en-US" altLang="ja-JP" dirty="0"/>
              <a:t>while</a:t>
            </a:r>
            <a:r>
              <a:rPr kumimoji="1" lang="ja-JP" altLang="en-US"/>
              <a:t>文まで一致するコードクローンは先ほどのコードクローンには含まれていません。</a:t>
            </a:r>
            <a:endParaRPr kumimoji="1" lang="en-US" altLang="ja-JP" dirty="0"/>
          </a:p>
        </p:txBody>
      </p:sp>
      <p:sp>
        <p:nvSpPr>
          <p:cNvPr id="4" name="スライド番号プレースホルダー 3"/>
          <p:cNvSpPr>
            <a:spLocks noGrp="1"/>
          </p:cNvSpPr>
          <p:nvPr>
            <p:ph type="sldNum" sz="quarter" idx="5"/>
          </p:nvPr>
        </p:nvSpPr>
        <p:spPr/>
        <p:txBody>
          <a:bodyPr/>
          <a:lstStyle/>
          <a:p>
            <a:fld id="{805301C5-5E05-E142-9F42-9BFE38D3935B}" type="slidenum">
              <a:rPr kumimoji="1" lang="ja-JP" altLang="en-US" smtClean="0"/>
              <a:t>40</a:t>
            </a:fld>
            <a:endParaRPr kumimoji="1" lang="ja-JP" altLang="en-US"/>
          </a:p>
        </p:txBody>
      </p:sp>
    </p:spTree>
    <p:extLst>
      <p:ext uri="{BB962C8B-B14F-4D97-AF65-F5344CB8AC3E}">
        <p14:creationId xmlns:p14="http://schemas.microsoft.com/office/powerpoint/2010/main" val="42407644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例えば右のように</a:t>
            </a:r>
            <a:r>
              <a:rPr kumimoji="1" lang="en-US" altLang="ja-JP" dirty="0"/>
              <a:t>while</a:t>
            </a:r>
            <a:r>
              <a:rPr kumimoji="1" lang="ja-JP" altLang="en-US"/>
              <a:t>文の内部のみが異なるコード片がソースコード中にある場合、赤い部分はコードクローンになり、この２つのコードクローンを含むクローンセットが検出されます。</a:t>
            </a:r>
          </a:p>
        </p:txBody>
      </p:sp>
      <p:sp>
        <p:nvSpPr>
          <p:cNvPr id="4" name="スライド番号プレースホルダー 3"/>
          <p:cNvSpPr>
            <a:spLocks noGrp="1"/>
          </p:cNvSpPr>
          <p:nvPr>
            <p:ph type="sldNum" sz="quarter" idx="5"/>
          </p:nvPr>
        </p:nvSpPr>
        <p:spPr/>
        <p:txBody>
          <a:bodyPr/>
          <a:lstStyle/>
          <a:p>
            <a:fld id="{805301C5-5E05-E142-9F42-9BFE38D3935B}" type="slidenum">
              <a:rPr kumimoji="1" lang="ja-JP" altLang="en-US" smtClean="0"/>
              <a:t>41</a:t>
            </a:fld>
            <a:endParaRPr kumimoji="1" lang="ja-JP" altLang="en-US"/>
          </a:p>
        </p:txBody>
      </p:sp>
    </p:spTree>
    <p:extLst>
      <p:ext uri="{BB962C8B-B14F-4D97-AF65-F5344CB8AC3E}">
        <p14:creationId xmlns:p14="http://schemas.microsoft.com/office/powerpoint/2010/main" val="15958051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構文木の一致部分はこのようになります。</a:t>
            </a:r>
            <a:endParaRPr kumimoji="1" lang="en-US" altLang="ja-JP" dirty="0"/>
          </a:p>
          <a:p>
            <a:r>
              <a:rPr kumimoji="1" lang="ja-JP" altLang="en-US"/>
              <a:t>このような一致は文単位・シーケンス単位のコードクローン検出では検出できません。</a:t>
            </a:r>
          </a:p>
        </p:txBody>
      </p:sp>
      <p:sp>
        <p:nvSpPr>
          <p:cNvPr id="4" name="スライド番号プレースホルダー 3"/>
          <p:cNvSpPr>
            <a:spLocks noGrp="1"/>
          </p:cNvSpPr>
          <p:nvPr>
            <p:ph type="sldNum" sz="quarter" idx="5"/>
          </p:nvPr>
        </p:nvSpPr>
        <p:spPr/>
        <p:txBody>
          <a:bodyPr/>
          <a:lstStyle/>
          <a:p>
            <a:fld id="{805301C5-5E05-E142-9F42-9BFE38D3935B}" type="slidenum">
              <a:rPr kumimoji="1" lang="ja-JP" altLang="en-US" smtClean="0"/>
              <a:t>42</a:t>
            </a:fld>
            <a:endParaRPr kumimoji="1" lang="ja-JP" altLang="en-US"/>
          </a:p>
        </p:txBody>
      </p:sp>
    </p:spTree>
    <p:extLst>
      <p:ext uri="{BB962C8B-B14F-4D97-AF65-F5344CB8AC3E}">
        <p14:creationId xmlns:p14="http://schemas.microsoft.com/office/powerpoint/2010/main" val="208004563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構文木の一致部分はこのようになります。</a:t>
            </a:r>
            <a:endParaRPr kumimoji="1" lang="en-US" altLang="ja-JP" dirty="0"/>
          </a:p>
          <a:p>
            <a:r>
              <a:rPr kumimoji="1" lang="ja-JP" altLang="en-US"/>
              <a:t>このような一致は文単位・シーケンス単位のコードクローン検出では検出できません。</a:t>
            </a:r>
          </a:p>
        </p:txBody>
      </p:sp>
      <p:sp>
        <p:nvSpPr>
          <p:cNvPr id="4" name="スライド番号プレースホルダー 3"/>
          <p:cNvSpPr>
            <a:spLocks noGrp="1"/>
          </p:cNvSpPr>
          <p:nvPr>
            <p:ph type="sldNum" sz="quarter" idx="5"/>
          </p:nvPr>
        </p:nvSpPr>
        <p:spPr/>
        <p:txBody>
          <a:bodyPr/>
          <a:lstStyle/>
          <a:p>
            <a:fld id="{805301C5-5E05-E142-9F42-9BFE38D3935B}" type="slidenum">
              <a:rPr kumimoji="1" lang="ja-JP" altLang="en-US" smtClean="0"/>
              <a:t>43</a:t>
            </a:fld>
            <a:endParaRPr kumimoji="1" lang="ja-JP" altLang="en-US"/>
          </a:p>
        </p:txBody>
      </p:sp>
    </p:spTree>
    <p:extLst>
      <p:ext uri="{BB962C8B-B14F-4D97-AF65-F5344CB8AC3E}">
        <p14:creationId xmlns:p14="http://schemas.microsoft.com/office/powerpoint/2010/main" val="9731550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コードクローンを集約する方法の一つにメソッドの抽出があります。</a:t>
            </a:r>
            <a:endParaRPr kumimoji="1" lang="en-US" altLang="ja-JP" dirty="0"/>
          </a:p>
          <a:p>
            <a:r>
              <a:rPr kumimoji="1" lang="ja-JP" altLang="en-US"/>
              <a:t>これは共通した処理を１つの新たなメソッドにまとめる方法です。</a:t>
            </a:r>
            <a:endParaRPr kumimoji="1" lang="en-US" altLang="ja-JP" dirty="0"/>
          </a:p>
          <a:p>
            <a:r>
              <a:rPr kumimoji="1" lang="ja-JP" altLang="en-US"/>
              <a:t>先ほどのタイプ１、２のコードクローンに適用できます。</a:t>
            </a:r>
            <a:endParaRPr kumimoji="1" lang="en-US" altLang="ja-JP" dirty="0"/>
          </a:p>
          <a:p>
            <a:r>
              <a:rPr kumimoji="1" lang="ja-JP" altLang="en-US"/>
              <a:t>タイプ３のコードクローンにメソッドの抽出を適用しようとすると問題が生じます。</a:t>
            </a:r>
          </a:p>
        </p:txBody>
      </p:sp>
      <p:sp>
        <p:nvSpPr>
          <p:cNvPr id="4" name="スライド番号プレースホルダー 3"/>
          <p:cNvSpPr>
            <a:spLocks noGrp="1"/>
          </p:cNvSpPr>
          <p:nvPr>
            <p:ph type="sldNum" sz="quarter" idx="5"/>
          </p:nvPr>
        </p:nvSpPr>
        <p:spPr/>
        <p:txBody>
          <a:bodyPr/>
          <a:lstStyle/>
          <a:p>
            <a:fld id="{805301C5-5E05-E142-9F42-9BFE38D3935B}" type="slidenum">
              <a:rPr kumimoji="1" lang="ja-JP" altLang="en-US" smtClean="0"/>
              <a:t>3</a:t>
            </a:fld>
            <a:endParaRPr kumimoji="1" lang="ja-JP" altLang="en-US"/>
          </a:p>
        </p:txBody>
      </p:sp>
    </p:spTree>
    <p:extLst>
      <p:ext uri="{BB962C8B-B14F-4D97-AF65-F5344CB8AC3E}">
        <p14:creationId xmlns:p14="http://schemas.microsoft.com/office/powerpoint/2010/main" val="386971392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この形がクローンセットであることを伝える。</a:t>
            </a:r>
            <a:endParaRPr kumimoji="1" lang="en-US" altLang="ja-JP" dirty="0"/>
          </a:p>
          <a:p>
            <a:r>
              <a:rPr kumimoji="1" lang="en-US" altLang="ja-JP" dirty="0"/>
              <a:t>???</a:t>
            </a:r>
            <a:r>
              <a:rPr kumimoji="1" lang="ja-JP" altLang="en-US"/>
              <a:t>の意味が説明されていない。</a:t>
            </a:r>
            <a:endParaRPr kumimoji="1" lang="en-US" altLang="ja-JP" dirty="0"/>
          </a:p>
          <a:p>
            <a:r>
              <a:rPr kumimoji="1" lang="ja-JP" altLang="en-US"/>
              <a:t>具体例を出すこと。</a:t>
            </a:r>
          </a:p>
        </p:txBody>
      </p:sp>
      <p:sp>
        <p:nvSpPr>
          <p:cNvPr id="4" name="スライド番号プレースホルダー 3"/>
          <p:cNvSpPr>
            <a:spLocks noGrp="1"/>
          </p:cNvSpPr>
          <p:nvPr>
            <p:ph type="sldNum" sz="quarter" idx="5"/>
          </p:nvPr>
        </p:nvSpPr>
        <p:spPr/>
        <p:txBody>
          <a:bodyPr/>
          <a:lstStyle/>
          <a:p>
            <a:fld id="{805301C5-5E05-E142-9F42-9BFE38D3935B}" type="slidenum">
              <a:rPr kumimoji="1" lang="ja-JP" altLang="en-US" smtClean="0"/>
              <a:t>44</a:t>
            </a:fld>
            <a:endParaRPr kumimoji="1" lang="ja-JP" altLang="en-US"/>
          </a:p>
        </p:txBody>
      </p:sp>
    </p:spTree>
    <p:extLst>
      <p:ext uri="{BB962C8B-B14F-4D97-AF65-F5344CB8AC3E}">
        <p14:creationId xmlns:p14="http://schemas.microsoft.com/office/powerpoint/2010/main" val="294122837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この形がクローンセットであることを伝える。</a:t>
            </a:r>
            <a:endParaRPr kumimoji="1" lang="en-US" altLang="ja-JP" dirty="0"/>
          </a:p>
          <a:p>
            <a:r>
              <a:rPr kumimoji="1" lang="en-US" altLang="ja-JP" dirty="0"/>
              <a:t>???</a:t>
            </a:r>
            <a:r>
              <a:rPr kumimoji="1" lang="ja-JP" altLang="en-US"/>
              <a:t>の意味が説明されていない。</a:t>
            </a:r>
            <a:endParaRPr kumimoji="1" lang="en-US" altLang="ja-JP" dirty="0"/>
          </a:p>
          <a:p>
            <a:r>
              <a:rPr kumimoji="1" lang="ja-JP" altLang="en-US"/>
              <a:t>具体例を出すこと。</a:t>
            </a:r>
          </a:p>
        </p:txBody>
      </p:sp>
      <p:sp>
        <p:nvSpPr>
          <p:cNvPr id="4" name="スライド番号プレースホルダー 3"/>
          <p:cNvSpPr>
            <a:spLocks noGrp="1"/>
          </p:cNvSpPr>
          <p:nvPr>
            <p:ph type="sldNum" sz="quarter" idx="5"/>
          </p:nvPr>
        </p:nvSpPr>
        <p:spPr/>
        <p:txBody>
          <a:bodyPr/>
          <a:lstStyle/>
          <a:p>
            <a:fld id="{805301C5-5E05-E142-9F42-9BFE38D3935B}" type="slidenum">
              <a:rPr kumimoji="1" lang="ja-JP" altLang="en-US" smtClean="0"/>
              <a:t>45</a:t>
            </a:fld>
            <a:endParaRPr kumimoji="1" lang="ja-JP" altLang="en-US"/>
          </a:p>
        </p:txBody>
      </p:sp>
    </p:spTree>
    <p:extLst>
      <p:ext uri="{BB962C8B-B14F-4D97-AF65-F5344CB8AC3E}">
        <p14:creationId xmlns:p14="http://schemas.microsoft.com/office/powerpoint/2010/main" val="329267382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12</a:t>
            </a:r>
            <a:r>
              <a:rPr kumimoji="1" lang="ja-JP" altLang="en-US"/>
              <a:t>分くらいを目処に</a:t>
            </a:r>
          </a:p>
        </p:txBody>
      </p:sp>
      <p:sp>
        <p:nvSpPr>
          <p:cNvPr id="4" name="スライド番号プレースホルダー 3"/>
          <p:cNvSpPr>
            <a:spLocks noGrp="1"/>
          </p:cNvSpPr>
          <p:nvPr>
            <p:ph type="sldNum" sz="quarter" idx="5"/>
          </p:nvPr>
        </p:nvSpPr>
        <p:spPr/>
        <p:txBody>
          <a:bodyPr/>
          <a:lstStyle/>
          <a:p>
            <a:fld id="{805301C5-5E05-E142-9F42-9BFE38D3935B}" type="slidenum">
              <a:rPr kumimoji="1" lang="ja-JP" altLang="en-US" smtClean="0"/>
              <a:t>46</a:t>
            </a:fld>
            <a:endParaRPr kumimoji="1" lang="ja-JP" altLang="en-US"/>
          </a:p>
        </p:txBody>
      </p:sp>
    </p:spTree>
    <p:extLst>
      <p:ext uri="{BB962C8B-B14F-4D97-AF65-F5344CB8AC3E}">
        <p14:creationId xmlns:p14="http://schemas.microsoft.com/office/powerpoint/2010/main" val="30907997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実装した提案手法と、既存のコードクローン検出手法の１つの</a:t>
            </a:r>
            <a:r>
              <a:rPr kumimoji="1" lang="en-US" altLang="ja-JP" dirty="0"/>
              <a:t>NIL</a:t>
            </a:r>
            <a:r>
              <a:rPr kumimoji="1" lang="ja-JP" altLang="en-US"/>
              <a:t>で検出されるコードクローンを比較しました。</a:t>
            </a:r>
            <a:endParaRPr kumimoji="1" lang="en-US" altLang="ja-JP" dirty="0"/>
          </a:p>
          <a:p>
            <a:r>
              <a:rPr kumimoji="1" lang="ja-JP" altLang="en-US"/>
              <a:t>一方の検出手法でのみ検出されたコードクローンを見ることで、提案手法がサブルーチン化に適したコードクローンを検出するか判断します。</a:t>
            </a:r>
            <a:endParaRPr kumimoji="1" lang="en-US" altLang="ja-JP" dirty="0"/>
          </a:p>
          <a:p>
            <a:r>
              <a:rPr kumimoji="1" lang="ja-JP" altLang="en-US"/>
              <a:t>また、この比較では検出手法が検出するコードクローンに行数などの制限を設けません。</a:t>
            </a:r>
            <a:br>
              <a:rPr kumimoji="1" lang="en-US" altLang="ja-JP" dirty="0"/>
            </a:br>
            <a:r>
              <a:rPr kumimoji="1" lang="ja-JP" altLang="en-US"/>
              <a:t>検出結果からコードクローンの最低行数や一致するノードの最低数の閾値に適した値を検討します。</a:t>
            </a:r>
          </a:p>
        </p:txBody>
      </p:sp>
      <p:sp>
        <p:nvSpPr>
          <p:cNvPr id="4" name="スライド番号プレースホルダー 3"/>
          <p:cNvSpPr>
            <a:spLocks noGrp="1"/>
          </p:cNvSpPr>
          <p:nvPr>
            <p:ph type="sldNum" sz="quarter" idx="5"/>
          </p:nvPr>
        </p:nvSpPr>
        <p:spPr/>
        <p:txBody>
          <a:bodyPr/>
          <a:lstStyle/>
          <a:p>
            <a:fld id="{805301C5-5E05-E142-9F42-9BFE38D3935B}" type="slidenum">
              <a:rPr kumimoji="1" lang="ja-JP" altLang="en-US" smtClean="0"/>
              <a:t>47</a:t>
            </a:fld>
            <a:endParaRPr kumimoji="1" lang="ja-JP" altLang="en-US"/>
          </a:p>
        </p:txBody>
      </p:sp>
    </p:spTree>
    <p:extLst>
      <p:ext uri="{BB962C8B-B14F-4D97-AF65-F5344CB8AC3E}">
        <p14:creationId xmlns:p14="http://schemas.microsoft.com/office/powerpoint/2010/main" val="24132456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一方の検出手法でのみ検出されたコードクローンを見ることで、提案手法の妥当性を判断します。</a:t>
            </a:r>
          </a:p>
        </p:txBody>
      </p:sp>
      <p:sp>
        <p:nvSpPr>
          <p:cNvPr id="4" name="スライド番号プレースホルダー 3"/>
          <p:cNvSpPr>
            <a:spLocks noGrp="1"/>
          </p:cNvSpPr>
          <p:nvPr>
            <p:ph type="sldNum" sz="quarter" idx="5"/>
          </p:nvPr>
        </p:nvSpPr>
        <p:spPr/>
        <p:txBody>
          <a:bodyPr/>
          <a:lstStyle/>
          <a:p>
            <a:fld id="{805301C5-5E05-E142-9F42-9BFE38D3935B}" type="slidenum">
              <a:rPr kumimoji="1" lang="ja-JP" altLang="en-US" smtClean="0"/>
              <a:t>48</a:t>
            </a:fld>
            <a:endParaRPr kumimoji="1" lang="ja-JP" altLang="en-US"/>
          </a:p>
        </p:txBody>
      </p:sp>
    </p:spTree>
    <p:extLst>
      <p:ext uri="{BB962C8B-B14F-4D97-AF65-F5344CB8AC3E}">
        <p14:creationId xmlns:p14="http://schemas.microsoft.com/office/powerpoint/2010/main" val="153378729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コードクローン検出の対象とするソースコードは</a:t>
            </a:r>
            <a:r>
              <a:rPr kumimoji="1" lang="en-US" altLang="ja-JP" dirty="0"/>
              <a:t>GitHub</a:t>
            </a:r>
            <a:r>
              <a:rPr kumimoji="1" lang="ja-JP" altLang="en-US"/>
              <a:t>上の</a:t>
            </a:r>
            <a:r>
              <a:rPr kumimoji="1" lang="en-US" altLang="ja-JP" dirty="0"/>
              <a:t>C#</a:t>
            </a:r>
            <a:r>
              <a:rPr kumimoji="1" lang="ja-JP" altLang="en-US"/>
              <a:t>のプロジェクトから選択しました。</a:t>
            </a:r>
            <a:endParaRPr kumimoji="1" lang="en-US" altLang="ja-JP" dirty="0"/>
          </a:p>
          <a:p>
            <a:r>
              <a:rPr kumimoji="1" lang="ja-JP" altLang="en-US"/>
              <a:t>最終更新が</a:t>
            </a:r>
            <a:r>
              <a:rPr kumimoji="1" lang="en-US" altLang="ja-JP" dirty="0"/>
              <a:t>2020</a:t>
            </a:r>
            <a:r>
              <a:rPr kumimoji="1" lang="ja-JP" altLang="en-US"/>
              <a:t>年かそれ以前のものを選択しており、全</a:t>
            </a:r>
            <a:r>
              <a:rPr kumimoji="1" lang="en-US" altLang="ja-JP" dirty="0"/>
              <a:t>49</a:t>
            </a:r>
            <a:r>
              <a:rPr kumimoji="1" lang="ja-JP" altLang="en-US"/>
              <a:t>件、一万</a:t>
            </a:r>
            <a:r>
              <a:rPr kumimoji="1" lang="en-US" altLang="ja-JP" dirty="0"/>
              <a:t>676</a:t>
            </a:r>
            <a:r>
              <a:rPr kumimoji="1" lang="ja-JP" altLang="en-US"/>
              <a:t>ファイル、約</a:t>
            </a:r>
            <a:r>
              <a:rPr kumimoji="1" lang="en-US" altLang="ja-JP" dirty="0"/>
              <a:t>130</a:t>
            </a:r>
            <a:r>
              <a:rPr kumimoji="1" lang="ja-JP" altLang="en-US"/>
              <a:t>万行のソースコードからプロジェクトごとにコードクローンを検出させました。</a:t>
            </a:r>
          </a:p>
        </p:txBody>
      </p:sp>
      <p:sp>
        <p:nvSpPr>
          <p:cNvPr id="4" name="スライド番号プレースホルダー 3"/>
          <p:cNvSpPr>
            <a:spLocks noGrp="1"/>
          </p:cNvSpPr>
          <p:nvPr>
            <p:ph type="sldNum" sz="quarter" idx="5"/>
          </p:nvPr>
        </p:nvSpPr>
        <p:spPr/>
        <p:txBody>
          <a:bodyPr/>
          <a:lstStyle/>
          <a:p>
            <a:fld id="{805301C5-5E05-E142-9F42-9BFE38D3935B}" type="slidenum">
              <a:rPr kumimoji="1" lang="ja-JP" altLang="en-US" smtClean="0"/>
              <a:t>49</a:t>
            </a:fld>
            <a:endParaRPr kumimoji="1" lang="ja-JP" altLang="en-US"/>
          </a:p>
        </p:txBody>
      </p:sp>
    </p:spTree>
    <p:extLst>
      <p:ext uri="{BB962C8B-B14F-4D97-AF65-F5344CB8AC3E}">
        <p14:creationId xmlns:p14="http://schemas.microsoft.com/office/powerpoint/2010/main" val="181036050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検出結果を比較する際に注意するべきことがあります。</a:t>
            </a:r>
            <a:endParaRPr kumimoji="1" lang="en-US" altLang="ja-JP" dirty="0"/>
          </a:p>
          <a:p>
            <a:r>
              <a:rPr kumimoji="1" lang="en-US" altLang="ja-JP" dirty="0"/>
              <a:t>NIL</a:t>
            </a:r>
            <a:r>
              <a:rPr kumimoji="1" lang="ja-JP" altLang="en-US"/>
              <a:t>と提案手法はコードクローンの検出単位が異なります。</a:t>
            </a:r>
            <a:endParaRPr kumimoji="1" lang="en-US" altLang="ja-JP" dirty="0"/>
          </a:p>
          <a:p>
            <a:r>
              <a:rPr kumimoji="1" lang="ja-JP" altLang="en-US"/>
              <a:t>提案手法は同じメソッド中のコードクローンを発見できるのに対し、</a:t>
            </a:r>
            <a:r>
              <a:rPr kumimoji="1" lang="en-US" altLang="ja-JP" dirty="0"/>
              <a:t>NIL</a:t>
            </a:r>
            <a:r>
              <a:rPr kumimoji="1" lang="ja-JP" altLang="en-US"/>
              <a:t>は同じメソッド中のコードクローンは検出しません。</a:t>
            </a:r>
            <a:endParaRPr kumimoji="1" lang="en-US" altLang="ja-JP" dirty="0"/>
          </a:p>
          <a:p>
            <a:r>
              <a:rPr kumimoji="1" lang="ja-JP" altLang="en-US"/>
              <a:t>提案手法だけが検出するコードクローンには同一メソッド内のコードクローンも含まれていることに注意が必要です。</a:t>
            </a:r>
          </a:p>
        </p:txBody>
      </p:sp>
      <p:sp>
        <p:nvSpPr>
          <p:cNvPr id="4" name="スライド番号プレースホルダー 3"/>
          <p:cNvSpPr>
            <a:spLocks noGrp="1"/>
          </p:cNvSpPr>
          <p:nvPr>
            <p:ph type="sldNum" sz="quarter" idx="5"/>
          </p:nvPr>
        </p:nvSpPr>
        <p:spPr/>
        <p:txBody>
          <a:bodyPr/>
          <a:lstStyle/>
          <a:p>
            <a:fld id="{805301C5-5E05-E142-9F42-9BFE38D3935B}" type="slidenum">
              <a:rPr kumimoji="1" lang="ja-JP" altLang="en-US" smtClean="0"/>
              <a:t>50</a:t>
            </a:fld>
            <a:endParaRPr kumimoji="1" lang="ja-JP" altLang="en-US"/>
          </a:p>
        </p:txBody>
      </p:sp>
    </p:spTree>
    <p:extLst>
      <p:ext uri="{BB962C8B-B14F-4D97-AF65-F5344CB8AC3E}">
        <p14:creationId xmlns:p14="http://schemas.microsoft.com/office/powerpoint/2010/main" val="241111454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まず、</a:t>
            </a:r>
            <a:r>
              <a:rPr kumimoji="1" lang="en-US" altLang="ja-JP" dirty="0"/>
              <a:t>NIL</a:t>
            </a:r>
            <a:r>
              <a:rPr kumimoji="1" lang="ja-JP" altLang="en-US"/>
              <a:t>が検出したクローンを提案手法もともに検出したか否かで分類します。</a:t>
            </a:r>
          </a:p>
        </p:txBody>
      </p:sp>
      <p:sp>
        <p:nvSpPr>
          <p:cNvPr id="4" name="スライド番号プレースホルダー 3"/>
          <p:cNvSpPr>
            <a:spLocks noGrp="1"/>
          </p:cNvSpPr>
          <p:nvPr>
            <p:ph type="sldNum" sz="quarter" idx="5"/>
          </p:nvPr>
        </p:nvSpPr>
        <p:spPr/>
        <p:txBody>
          <a:bodyPr/>
          <a:lstStyle/>
          <a:p>
            <a:fld id="{805301C5-5E05-E142-9F42-9BFE38D3935B}" type="slidenum">
              <a:rPr kumimoji="1" lang="ja-JP" altLang="en-US" smtClean="0"/>
              <a:t>51</a:t>
            </a:fld>
            <a:endParaRPr kumimoji="1" lang="ja-JP" altLang="en-US"/>
          </a:p>
        </p:txBody>
      </p:sp>
    </p:spTree>
    <p:extLst>
      <p:ext uri="{BB962C8B-B14F-4D97-AF65-F5344CB8AC3E}">
        <p14:creationId xmlns:p14="http://schemas.microsoft.com/office/powerpoint/2010/main" val="127877997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続いて、提案手法が検出したコードクローンを</a:t>
            </a:r>
            <a:r>
              <a:rPr kumimoji="1" lang="en-US" altLang="ja-JP" dirty="0"/>
              <a:t>...</a:t>
            </a:r>
            <a:endParaRPr kumimoji="1" lang="ja-JP" altLang="en-US"/>
          </a:p>
        </p:txBody>
      </p:sp>
      <p:sp>
        <p:nvSpPr>
          <p:cNvPr id="4" name="スライド番号プレースホルダー 3"/>
          <p:cNvSpPr>
            <a:spLocks noGrp="1"/>
          </p:cNvSpPr>
          <p:nvPr>
            <p:ph type="sldNum" sz="quarter" idx="5"/>
          </p:nvPr>
        </p:nvSpPr>
        <p:spPr/>
        <p:txBody>
          <a:bodyPr/>
          <a:lstStyle/>
          <a:p>
            <a:fld id="{805301C5-5E05-E142-9F42-9BFE38D3935B}" type="slidenum">
              <a:rPr kumimoji="1" lang="ja-JP" altLang="en-US" smtClean="0"/>
              <a:t>52</a:t>
            </a:fld>
            <a:endParaRPr kumimoji="1" lang="ja-JP" altLang="en-US"/>
          </a:p>
        </p:txBody>
      </p:sp>
    </p:spTree>
    <p:extLst>
      <p:ext uri="{BB962C8B-B14F-4D97-AF65-F5344CB8AC3E}">
        <p14:creationId xmlns:p14="http://schemas.microsoft.com/office/powerpoint/2010/main" val="39416600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等幅に</a:t>
            </a:r>
          </a:p>
        </p:txBody>
      </p:sp>
      <p:sp>
        <p:nvSpPr>
          <p:cNvPr id="4" name="スライド番号プレースホルダー 3"/>
          <p:cNvSpPr>
            <a:spLocks noGrp="1"/>
          </p:cNvSpPr>
          <p:nvPr>
            <p:ph type="sldNum" sz="quarter" idx="5"/>
          </p:nvPr>
        </p:nvSpPr>
        <p:spPr/>
        <p:txBody>
          <a:bodyPr/>
          <a:lstStyle/>
          <a:p>
            <a:fld id="{805301C5-5E05-E142-9F42-9BFE38D3935B}" type="slidenum">
              <a:rPr kumimoji="1" lang="ja-JP" altLang="en-US" smtClean="0"/>
              <a:t>53</a:t>
            </a:fld>
            <a:endParaRPr kumimoji="1" lang="ja-JP" altLang="en-US"/>
          </a:p>
        </p:txBody>
      </p:sp>
    </p:spTree>
    <p:extLst>
      <p:ext uri="{BB962C8B-B14F-4D97-AF65-F5344CB8AC3E}">
        <p14:creationId xmlns:p14="http://schemas.microsoft.com/office/powerpoint/2010/main" val="32508284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タイプ</a:t>
            </a:r>
            <a:r>
              <a:rPr kumimoji="1" lang="en-US" altLang="ja-JP" dirty="0"/>
              <a:t>3</a:t>
            </a:r>
            <a:r>
              <a:rPr kumimoji="1" lang="ja-JP" altLang="en-US"/>
              <a:t>のコードクローンに対してメソッドの抽出の適用が難しくなる様子をスライドで示します。</a:t>
            </a:r>
            <a:endParaRPr kumimoji="1" lang="en-US" altLang="ja-JP" dirty="0"/>
          </a:p>
          <a:p>
            <a:endParaRPr kumimoji="1" lang="en-US" altLang="ja-JP" dirty="0"/>
          </a:p>
          <a:p>
            <a:r>
              <a:rPr kumimoji="1" lang="ja-JP" altLang="en-US"/>
              <a:t>ここには、ソースコード中の２つのコードクローンがあります。</a:t>
            </a:r>
            <a:endParaRPr kumimoji="1" lang="en-US" altLang="ja-JP" dirty="0"/>
          </a:p>
          <a:p>
            <a:r>
              <a:rPr kumimoji="1" lang="ja-JP" altLang="en-US"/>
              <a:t>それぞれ５つの行からなるコードクローンであり、真ん中の３行目の文を除いて互いに一致しています。</a:t>
            </a:r>
            <a:endParaRPr kumimoji="1" lang="en-US" altLang="ja-JP" dirty="0"/>
          </a:p>
        </p:txBody>
      </p:sp>
      <p:sp>
        <p:nvSpPr>
          <p:cNvPr id="4" name="スライド番号プレースホルダー 3"/>
          <p:cNvSpPr>
            <a:spLocks noGrp="1"/>
          </p:cNvSpPr>
          <p:nvPr>
            <p:ph type="sldNum" sz="quarter" idx="5"/>
          </p:nvPr>
        </p:nvSpPr>
        <p:spPr/>
        <p:txBody>
          <a:bodyPr/>
          <a:lstStyle/>
          <a:p>
            <a:fld id="{805301C5-5E05-E142-9F42-9BFE38D3935B}" type="slidenum">
              <a:rPr kumimoji="1" lang="ja-JP" altLang="en-US" smtClean="0"/>
              <a:t>4</a:t>
            </a:fld>
            <a:endParaRPr kumimoji="1" lang="ja-JP" altLang="en-US"/>
          </a:p>
        </p:txBody>
      </p:sp>
    </p:spTree>
    <p:extLst>
      <p:ext uri="{BB962C8B-B14F-4D97-AF65-F5344CB8AC3E}">
        <p14:creationId xmlns:p14="http://schemas.microsoft.com/office/powerpoint/2010/main" val="368643490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クローンセットの件数</a:t>
            </a:r>
            <a:endParaRPr kumimoji="1" lang="en-US" altLang="ja-JP" dirty="0"/>
          </a:p>
          <a:p>
            <a:r>
              <a:rPr kumimoji="1" lang="ja-JP" altLang="en-US"/>
              <a:t>表の見方を話す。</a:t>
            </a:r>
            <a:endParaRPr kumimoji="1" lang="en-US" altLang="ja-JP" dirty="0"/>
          </a:p>
          <a:p>
            <a:r>
              <a:rPr kumimoji="1" lang="ja-JP" altLang="en-US"/>
              <a:t>変えるものは</a:t>
            </a:r>
            <a:r>
              <a:rPr kumimoji="1" lang="en-US" altLang="ja-JP" dirty="0"/>
              <a:t>1</a:t>
            </a:r>
            <a:r>
              <a:rPr kumimoji="1" lang="ja-JP" altLang="en-US"/>
              <a:t>つに限る。</a:t>
            </a:r>
            <a:endParaRPr kumimoji="1" lang="en-US" altLang="ja-JP" dirty="0"/>
          </a:p>
          <a:p>
            <a:endParaRPr kumimoji="1" lang="en-US" altLang="ja-JP" dirty="0"/>
          </a:p>
          <a:p>
            <a:r>
              <a:rPr kumimoji="1" lang="ja-JP" altLang="en-US"/>
              <a:t>図がミスリーディング</a:t>
            </a:r>
            <a:endParaRPr kumimoji="1" lang="en-US" altLang="ja-JP" dirty="0"/>
          </a:p>
          <a:p>
            <a:r>
              <a:rPr kumimoji="1" lang="ja-JP" altLang="en-US"/>
              <a:t>３次元でやってみて。丸の大きさの上限はおかしい。</a:t>
            </a:r>
            <a:endParaRPr kumimoji="1" lang="en-US" altLang="ja-JP" dirty="0"/>
          </a:p>
          <a:p>
            <a:r>
              <a:rPr kumimoji="1" lang="ja-JP" altLang="en-US"/>
              <a:t>色の濃淡の方が良い</a:t>
            </a:r>
            <a:endParaRPr kumimoji="1" lang="en-US" altLang="ja-JP" dirty="0"/>
          </a:p>
          <a:p>
            <a:endParaRPr kumimoji="1" lang="en-US" altLang="ja-JP" dirty="0"/>
          </a:p>
          <a:p>
            <a:r>
              <a:rPr kumimoji="1" lang="ja-JP" altLang="en-US"/>
              <a:t>まず和の表をだすべき</a:t>
            </a:r>
          </a:p>
        </p:txBody>
      </p:sp>
      <p:sp>
        <p:nvSpPr>
          <p:cNvPr id="4" name="スライド番号プレースホルダー 3"/>
          <p:cNvSpPr>
            <a:spLocks noGrp="1"/>
          </p:cNvSpPr>
          <p:nvPr>
            <p:ph type="sldNum" sz="quarter" idx="5"/>
          </p:nvPr>
        </p:nvSpPr>
        <p:spPr/>
        <p:txBody>
          <a:bodyPr/>
          <a:lstStyle/>
          <a:p>
            <a:fld id="{805301C5-5E05-E142-9F42-9BFE38D3935B}" type="slidenum">
              <a:rPr kumimoji="1" lang="ja-JP" altLang="en-US" smtClean="0"/>
              <a:t>54</a:t>
            </a:fld>
            <a:endParaRPr kumimoji="1" lang="ja-JP" altLang="en-US"/>
          </a:p>
        </p:txBody>
      </p:sp>
    </p:spTree>
    <p:extLst>
      <p:ext uri="{BB962C8B-B14F-4D97-AF65-F5344CB8AC3E}">
        <p14:creationId xmlns:p14="http://schemas.microsoft.com/office/powerpoint/2010/main" val="206793693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クローンセットの件数</a:t>
            </a:r>
            <a:endParaRPr kumimoji="1" lang="en-US" altLang="ja-JP" dirty="0"/>
          </a:p>
          <a:p>
            <a:r>
              <a:rPr kumimoji="1" lang="ja-JP" altLang="en-US"/>
              <a:t>表の見方を話</a:t>
            </a:r>
            <a:endParaRPr kumimoji="1" lang="en-US" altLang="ja-JP" dirty="0"/>
          </a:p>
        </p:txBody>
      </p:sp>
      <p:sp>
        <p:nvSpPr>
          <p:cNvPr id="4" name="スライド番号プレースホルダー 3"/>
          <p:cNvSpPr>
            <a:spLocks noGrp="1"/>
          </p:cNvSpPr>
          <p:nvPr>
            <p:ph type="sldNum" sz="quarter" idx="5"/>
          </p:nvPr>
        </p:nvSpPr>
        <p:spPr/>
        <p:txBody>
          <a:bodyPr/>
          <a:lstStyle/>
          <a:p>
            <a:fld id="{805301C5-5E05-E142-9F42-9BFE38D3935B}" type="slidenum">
              <a:rPr kumimoji="1" lang="ja-JP" altLang="en-US" smtClean="0"/>
              <a:t>55</a:t>
            </a:fld>
            <a:endParaRPr kumimoji="1" lang="ja-JP" altLang="en-US"/>
          </a:p>
        </p:txBody>
      </p:sp>
    </p:spTree>
    <p:extLst>
      <p:ext uri="{BB962C8B-B14F-4D97-AF65-F5344CB8AC3E}">
        <p14:creationId xmlns:p14="http://schemas.microsoft.com/office/powerpoint/2010/main" val="63930160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805301C5-5E05-E142-9F42-9BFE38D3935B}" type="slidenum">
              <a:rPr kumimoji="1" lang="ja-JP" altLang="en-US" smtClean="0"/>
              <a:t>56</a:t>
            </a:fld>
            <a:endParaRPr kumimoji="1" lang="ja-JP" altLang="en-US"/>
          </a:p>
        </p:txBody>
      </p:sp>
    </p:spTree>
    <p:extLst>
      <p:ext uri="{BB962C8B-B14F-4D97-AF65-F5344CB8AC3E}">
        <p14:creationId xmlns:p14="http://schemas.microsoft.com/office/powerpoint/2010/main" val="360939554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クローンセットの件数</a:t>
            </a:r>
            <a:endParaRPr kumimoji="1" lang="en-US" altLang="ja-JP" dirty="0"/>
          </a:p>
          <a:p>
            <a:r>
              <a:rPr kumimoji="1" lang="ja-JP" altLang="en-US"/>
              <a:t>表の見方を話す。</a:t>
            </a:r>
            <a:endParaRPr kumimoji="1" lang="en-US" altLang="ja-JP" dirty="0"/>
          </a:p>
          <a:p>
            <a:r>
              <a:rPr kumimoji="1" lang="ja-JP" altLang="en-US"/>
              <a:t>変えるものは</a:t>
            </a:r>
            <a:r>
              <a:rPr kumimoji="1" lang="en-US" altLang="ja-JP" dirty="0"/>
              <a:t>1</a:t>
            </a:r>
            <a:r>
              <a:rPr kumimoji="1" lang="ja-JP" altLang="en-US"/>
              <a:t>つに限る。</a:t>
            </a:r>
            <a:endParaRPr kumimoji="1" lang="en-US" altLang="ja-JP" dirty="0"/>
          </a:p>
          <a:p>
            <a:endParaRPr kumimoji="1" lang="en-US" altLang="ja-JP" dirty="0"/>
          </a:p>
          <a:p>
            <a:r>
              <a:rPr kumimoji="1" lang="ja-JP" altLang="en-US"/>
              <a:t>図がミスリーディング</a:t>
            </a:r>
            <a:endParaRPr kumimoji="1" lang="en-US" altLang="ja-JP" dirty="0"/>
          </a:p>
          <a:p>
            <a:r>
              <a:rPr kumimoji="1" lang="ja-JP" altLang="en-US"/>
              <a:t>３次元でやってみて。丸の大きさの上限はおかしい。</a:t>
            </a:r>
            <a:endParaRPr kumimoji="1" lang="en-US" altLang="ja-JP" dirty="0"/>
          </a:p>
          <a:p>
            <a:r>
              <a:rPr kumimoji="1" lang="ja-JP" altLang="en-US"/>
              <a:t>色の濃淡の方が良い</a:t>
            </a:r>
            <a:endParaRPr kumimoji="1" lang="en-US" altLang="ja-JP" dirty="0"/>
          </a:p>
          <a:p>
            <a:endParaRPr kumimoji="1" lang="en-US" altLang="ja-JP" dirty="0"/>
          </a:p>
          <a:p>
            <a:r>
              <a:rPr kumimoji="1" lang="ja-JP" altLang="en-US"/>
              <a:t>まず和の表をだすべき</a:t>
            </a:r>
          </a:p>
        </p:txBody>
      </p:sp>
      <p:sp>
        <p:nvSpPr>
          <p:cNvPr id="4" name="スライド番号プレースホルダー 3"/>
          <p:cNvSpPr>
            <a:spLocks noGrp="1"/>
          </p:cNvSpPr>
          <p:nvPr>
            <p:ph type="sldNum" sz="quarter" idx="5"/>
          </p:nvPr>
        </p:nvSpPr>
        <p:spPr/>
        <p:txBody>
          <a:bodyPr/>
          <a:lstStyle/>
          <a:p>
            <a:fld id="{805301C5-5E05-E142-9F42-9BFE38D3935B}" type="slidenum">
              <a:rPr kumimoji="1" lang="ja-JP" altLang="en-US" smtClean="0"/>
              <a:t>57</a:t>
            </a:fld>
            <a:endParaRPr kumimoji="1" lang="ja-JP" altLang="en-US"/>
          </a:p>
        </p:txBody>
      </p:sp>
    </p:spTree>
    <p:extLst>
      <p:ext uri="{BB962C8B-B14F-4D97-AF65-F5344CB8AC3E}">
        <p14:creationId xmlns:p14="http://schemas.microsoft.com/office/powerpoint/2010/main" val="91298074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ノード数が多いコードクローンは</a:t>
            </a:r>
            <a:r>
              <a:rPr kumimoji="1" lang="en-US" altLang="ja-JP" dirty="0"/>
              <a:t>NIL</a:t>
            </a:r>
            <a:r>
              <a:rPr kumimoji="1" lang="ja-JP" altLang="en-US"/>
              <a:t>が検出しないものの割合が高くなっています。</a:t>
            </a:r>
            <a:endParaRPr kumimoji="1" lang="en-US" altLang="ja-JP" dirty="0"/>
          </a:p>
          <a:p>
            <a:r>
              <a:rPr kumimoji="1" lang="ja-JP" altLang="en-US"/>
              <a:t>ここには１つのメソッド中の</a:t>
            </a:r>
            <a:r>
              <a:rPr kumimoji="1" lang="en-US" altLang="ja-JP" dirty="0"/>
              <a:t>if</a:t>
            </a:r>
            <a:r>
              <a:rPr kumimoji="1" lang="ja-JP" altLang="en-US"/>
              <a:t>文や大規模な</a:t>
            </a:r>
            <a:r>
              <a:rPr kumimoji="1" lang="en-US" altLang="ja-JP" dirty="0"/>
              <a:t>switch</a:t>
            </a:r>
            <a:r>
              <a:rPr kumimoji="1" lang="ja-JP" altLang="en-US"/>
              <a:t>文に含まれる類似したケースの分岐などが多く含まれていました。</a:t>
            </a:r>
            <a:endParaRPr kumimoji="1" lang="en-US" altLang="ja-JP" dirty="0"/>
          </a:p>
        </p:txBody>
      </p:sp>
      <p:sp>
        <p:nvSpPr>
          <p:cNvPr id="4" name="スライド番号プレースホルダー 3"/>
          <p:cNvSpPr>
            <a:spLocks noGrp="1"/>
          </p:cNvSpPr>
          <p:nvPr>
            <p:ph type="sldNum" sz="quarter" idx="5"/>
          </p:nvPr>
        </p:nvSpPr>
        <p:spPr/>
        <p:txBody>
          <a:bodyPr/>
          <a:lstStyle/>
          <a:p>
            <a:fld id="{805301C5-5E05-E142-9F42-9BFE38D3935B}" type="slidenum">
              <a:rPr kumimoji="1" lang="ja-JP" altLang="en-US" smtClean="0"/>
              <a:t>58</a:t>
            </a:fld>
            <a:endParaRPr kumimoji="1" lang="ja-JP" altLang="en-US"/>
          </a:p>
        </p:txBody>
      </p:sp>
    </p:spTree>
    <p:extLst>
      <p:ext uri="{BB962C8B-B14F-4D97-AF65-F5344CB8AC3E}">
        <p14:creationId xmlns:p14="http://schemas.microsoft.com/office/powerpoint/2010/main" val="143716892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それぞれについて順に説明します。</a:t>
            </a:r>
          </a:p>
        </p:txBody>
      </p:sp>
      <p:sp>
        <p:nvSpPr>
          <p:cNvPr id="4" name="スライド番号プレースホルダー 3"/>
          <p:cNvSpPr>
            <a:spLocks noGrp="1"/>
          </p:cNvSpPr>
          <p:nvPr>
            <p:ph type="sldNum" sz="quarter" idx="5"/>
          </p:nvPr>
        </p:nvSpPr>
        <p:spPr/>
        <p:txBody>
          <a:bodyPr/>
          <a:lstStyle/>
          <a:p>
            <a:fld id="{805301C5-5E05-E142-9F42-9BFE38D3935B}" type="slidenum">
              <a:rPr kumimoji="1" lang="ja-JP" altLang="en-US" smtClean="0"/>
              <a:t>59</a:t>
            </a:fld>
            <a:endParaRPr kumimoji="1" lang="ja-JP" altLang="en-US"/>
          </a:p>
        </p:txBody>
      </p:sp>
    </p:spTree>
    <p:extLst>
      <p:ext uri="{BB962C8B-B14F-4D97-AF65-F5344CB8AC3E}">
        <p14:creationId xmlns:p14="http://schemas.microsoft.com/office/powerpoint/2010/main" val="176083600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提案手法と</a:t>
            </a:r>
            <a:r>
              <a:rPr kumimoji="1" lang="en-US" altLang="ja-JP" dirty="0"/>
              <a:t>NIL</a:t>
            </a:r>
            <a:r>
              <a:rPr kumimoji="1" lang="ja-JP" altLang="en-US"/>
              <a:t>のそれぞれでハイライトしてみせる</a:t>
            </a:r>
            <a:endParaRPr kumimoji="1" lang="en-US" altLang="ja-JP" dirty="0"/>
          </a:p>
          <a:p>
            <a:endParaRPr kumimoji="1" lang="en-US" altLang="ja-JP" dirty="0"/>
          </a:p>
          <a:p>
            <a:r>
              <a:rPr kumimoji="1" lang="ja-JP" altLang="en-US"/>
              <a:t>提案手法◯、</a:t>
            </a:r>
            <a:endParaRPr kumimoji="1" lang="en-US" altLang="ja-JP" dirty="0"/>
          </a:p>
          <a:p>
            <a:r>
              <a:rPr kumimoji="1" lang="en-US" altLang="ja-JP" dirty="0"/>
              <a:t>NIL</a:t>
            </a:r>
            <a:r>
              <a:rPr kumimoji="1" lang="ja-JP" altLang="en-US"/>
              <a:t>❌</a:t>
            </a:r>
            <a:endParaRPr kumimoji="1" lang="en-US" altLang="ja-JP" dirty="0"/>
          </a:p>
          <a:p>
            <a:endParaRPr kumimoji="1" lang="en-US" altLang="ja-JP" dirty="0"/>
          </a:p>
          <a:p>
            <a:r>
              <a:rPr kumimoji="1" lang="ja-JP" altLang="en-US"/>
              <a:t>内部を無視してるのがどこか</a:t>
            </a:r>
          </a:p>
        </p:txBody>
      </p:sp>
      <p:sp>
        <p:nvSpPr>
          <p:cNvPr id="4" name="スライド番号プレースホルダー 3"/>
          <p:cNvSpPr>
            <a:spLocks noGrp="1"/>
          </p:cNvSpPr>
          <p:nvPr>
            <p:ph type="sldNum" sz="quarter" idx="5"/>
          </p:nvPr>
        </p:nvSpPr>
        <p:spPr/>
        <p:txBody>
          <a:bodyPr/>
          <a:lstStyle/>
          <a:p>
            <a:fld id="{805301C5-5E05-E142-9F42-9BFE38D3935B}" type="slidenum">
              <a:rPr kumimoji="1" lang="ja-JP" altLang="en-US" smtClean="0"/>
              <a:t>61</a:t>
            </a:fld>
            <a:endParaRPr kumimoji="1" lang="ja-JP" altLang="en-US"/>
          </a:p>
        </p:txBody>
      </p:sp>
    </p:spTree>
    <p:extLst>
      <p:ext uri="{BB962C8B-B14F-4D97-AF65-F5344CB8AC3E}">
        <p14:creationId xmlns:p14="http://schemas.microsoft.com/office/powerpoint/2010/main" val="264818173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ハイライトの意味がわかるように</a:t>
            </a:r>
          </a:p>
        </p:txBody>
      </p:sp>
      <p:sp>
        <p:nvSpPr>
          <p:cNvPr id="4" name="スライド番号プレースホルダー 3"/>
          <p:cNvSpPr>
            <a:spLocks noGrp="1"/>
          </p:cNvSpPr>
          <p:nvPr>
            <p:ph type="sldNum" sz="quarter" idx="5"/>
          </p:nvPr>
        </p:nvSpPr>
        <p:spPr/>
        <p:txBody>
          <a:bodyPr/>
          <a:lstStyle/>
          <a:p>
            <a:fld id="{805301C5-5E05-E142-9F42-9BFE38D3935B}" type="slidenum">
              <a:rPr kumimoji="1" lang="ja-JP" altLang="en-US" smtClean="0"/>
              <a:t>62</a:t>
            </a:fld>
            <a:endParaRPr kumimoji="1" lang="ja-JP" altLang="en-US"/>
          </a:p>
        </p:txBody>
      </p:sp>
    </p:spTree>
    <p:extLst>
      <p:ext uri="{BB962C8B-B14F-4D97-AF65-F5344CB8AC3E}">
        <p14:creationId xmlns:p14="http://schemas.microsoft.com/office/powerpoint/2010/main" val="379356801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実験のまとめを追加するべき</a:t>
            </a:r>
          </a:p>
        </p:txBody>
      </p:sp>
      <p:sp>
        <p:nvSpPr>
          <p:cNvPr id="4" name="スライド番号プレースホルダー 3"/>
          <p:cNvSpPr>
            <a:spLocks noGrp="1"/>
          </p:cNvSpPr>
          <p:nvPr>
            <p:ph type="sldNum" sz="quarter" idx="5"/>
          </p:nvPr>
        </p:nvSpPr>
        <p:spPr/>
        <p:txBody>
          <a:bodyPr/>
          <a:lstStyle/>
          <a:p>
            <a:fld id="{805301C5-5E05-E142-9F42-9BFE38D3935B}" type="slidenum">
              <a:rPr kumimoji="1" lang="ja-JP" altLang="en-US" smtClean="0"/>
              <a:t>63</a:t>
            </a:fld>
            <a:endParaRPr kumimoji="1" lang="ja-JP" altLang="en-US"/>
          </a:p>
        </p:txBody>
      </p:sp>
    </p:spTree>
    <p:extLst>
      <p:ext uri="{BB962C8B-B14F-4D97-AF65-F5344CB8AC3E}">
        <p14:creationId xmlns:p14="http://schemas.microsoft.com/office/powerpoint/2010/main" val="9536345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この２つのコードクローンからメソッドの抽出を適用しようとすると、３行目が決定できなくなります。</a:t>
            </a:r>
            <a:endParaRPr kumimoji="1" lang="en-US" altLang="ja-JP" dirty="0"/>
          </a:p>
          <a:p>
            <a:r>
              <a:rPr kumimoji="1" lang="ja-JP" altLang="en-US"/>
              <a:t>仮に文</a:t>
            </a:r>
            <a:r>
              <a:rPr kumimoji="1" lang="en-US" altLang="ja-JP" dirty="0"/>
              <a:t>X</a:t>
            </a:r>
            <a:r>
              <a:rPr kumimoji="1" lang="ja-JP" altLang="en-US"/>
              <a:t>を当てはめれば、このメソッドは右側のコードクローンの動作を代替できません。</a:t>
            </a:r>
            <a:endParaRPr kumimoji="1" lang="en-US" altLang="ja-JP" dirty="0"/>
          </a:p>
        </p:txBody>
      </p:sp>
      <p:sp>
        <p:nvSpPr>
          <p:cNvPr id="4" name="スライド番号プレースホルダー 3"/>
          <p:cNvSpPr>
            <a:spLocks noGrp="1"/>
          </p:cNvSpPr>
          <p:nvPr>
            <p:ph type="sldNum" sz="quarter" idx="5"/>
          </p:nvPr>
        </p:nvSpPr>
        <p:spPr/>
        <p:txBody>
          <a:bodyPr/>
          <a:lstStyle/>
          <a:p>
            <a:fld id="{805301C5-5E05-E142-9F42-9BFE38D3935B}" type="slidenum">
              <a:rPr kumimoji="1" lang="ja-JP" altLang="en-US" smtClean="0"/>
              <a:t>5</a:t>
            </a:fld>
            <a:endParaRPr kumimoji="1" lang="ja-JP" altLang="en-US"/>
          </a:p>
        </p:txBody>
      </p:sp>
    </p:spTree>
    <p:extLst>
      <p:ext uri="{BB962C8B-B14F-4D97-AF65-F5344CB8AC3E}">
        <p14:creationId xmlns:p14="http://schemas.microsoft.com/office/powerpoint/2010/main" val="33013165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しかし、この場合にはメソッドの引数に関数オブジェクトを渡すことによって問題を解消できます。</a:t>
            </a:r>
            <a:endParaRPr kumimoji="1" lang="en-US" altLang="ja-JP" dirty="0"/>
          </a:p>
          <a:p>
            <a:r>
              <a:rPr kumimoji="1" lang="en-US" altLang="ja-JP" dirty="0"/>
              <a:t>3</a:t>
            </a:r>
            <a:r>
              <a:rPr kumimoji="1" lang="ja-JP" altLang="en-US"/>
              <a:t>行目を引数で渡された関数の呼び出しにすると、両方のコードクローンをこのメソッドの呼び出しに書き換えられるようになります。</a:t>
            </a:r>
          </a:p>
        </p:txBody>
      </p:sp>
      <p:sp>
        <p:nvSpPr>
          <p:cNvPr id="4" name="スライド番号プレースホルダー 3"/>
          <p:cNvSpPr>
            <a:spLocks noGrp="1"/>
          </p:cNvSpPr>
          <p:nvPr>
            <p:ph type="sldNum" sz="quarter" idx="5"/>
          </p:nvPr>
        </p:nvSpPr>
        <p:spPr/>
        <p:txBody>
          <a:bodyPr/>
          <a:lstStyle/>
          <a:p>
            <a:fld id="{805301C5-5E05-E142-9F42-9BFE38D3935B}" type="slidenum">
              <a:rPr kumimoji="1" lang="ja-JP" altLang="en-US" smtClean="0"/>
              <a:t>6</a:t>
            </a:fld>
            <a:endParaRPr kumimoji="1" lang="ja-JP" altLang="en-US"/>
          </a:p>
        </p:txBody>
      </p:sp>
    </p:spTree>
    <p:extLst>
      <p:ext uri="{BB962C8B-B14F-4D97-AF65-F5344CB8AC3E}">
        <p14:creationId xmlns:p14="http://schemas.microsoft.com/office/powerpoint/2010/main" val="15907997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３行目が文</a:t>
            </a:r>
            <a:r>
              <a:rPr kumimoji="1" lang="en-US" altLang="ja-JP" dirty="0"/>
              <a:t>X</a:t>
            </a:r>
            <a:r>
              <a:rPr kumimoji="1" lang="ja-JP" altLang="en-US"/>
              <a:t>のコードクローンは引数に文</a:t>
            </a:r>
            <a:r>
              <a:rPr kumimoji="1" lang="en-US" altLang="ja-JP" dirty="0"/>
              <a:t>X</a:t>
            </a:r>
            <a:r>
              <a:rPr kumimoji="1" lang="ja-JP" altLang="en-US"/>
              <a:t>を、文</a:t>
            </a:r>
            <a:r>
              <a:rPr kumimoji="1" lang="en-US" altLang="ja-JP" dirty="0"/>
              <a:t>Y...</a:t>
            </a:r>
            <a:br>
              <a:rPr kumimoji="1" lang="en-US" altLang="ja-JP" dirty="0"/>
            </a:br>
            <a:r>
              <a:rPr kumimoji="1" lang="ja-JP" altLang="en-US"/>
              <a:t>渡せば、このメソッドは両方のコードクローンの動作を代替できます。</a:t>
            </a:r>
            <a:endParaRPr kumimoji="1" lang="en-US" altLang="ja-JP" dirty="0"/>
          </a:p>
          <a:p>
            <a:r>
              <a:rPr kumimoji="1" lang="ja-JP" altLang="en-US"/>
              <a:t>この関数オブジェクトを使用したメソッドの抽出を、ここでは区別してサブルーチン化と呼ぶこととします。</a:t>
            </a:r>
            <a:endParaRPr kumimoji="1" lang="en-US" altLang="ja-JP" dirty="0"/>
          </a:p>
          <a:p>
            <a:endParaRPr kumimoji="1" lang="en-US" altLang="ja-JP" dirty="0"/>
          </a:p>
          <a:p>
            <a:r>
              <a:rPr kumimoji="1" lang="ja-JP" altLang="en-US"/>
              <a:t>このサブルーチン化は全てのタイプ３のコードクローンに対して効果的に適用できるとは限りません。</a:t>
            </a:r>
          </a:p>
        </p:txBody>
      </p:sp>
      <p:sp>
        <p:nvSpPr>
          <p:cNvPr id="4" name="スライド番号プレースホルダー 3"/>
          <p:cNvSpPr>
            <a:spLocks noGrp="1"/>
          </p:cNvSpPr>
          <p:nvPr>
            <p:ph type="sldNum" sz="quarter" idx="5"/>
          </p:nvPr>
        </p:nvSpPr>
        <p:spPr/>
        <p:txBody>
          <a:bodyPr/>
          <a:lstStyle/>
          <a:p>
            <a:fld id="{805301C5-5E05-E142-9F42-9BFE38D3935B}" type="slidenum">
              <a:rPr kumimoji="1" lang="ja-JP" altLang="en-US" smtClean="0"/>
              <a:t>7</a:t>
            </a:fld>
            <a:endParaRPr kumimoji="1" lang="ja-JP" altLang="en-US"/>
          </a:p>
        </p:txBody>
      </p:sp>
    </p:spTree>
    <p:extLst>
      <p:ext uri="{BB962C8B-B14F-4D97-AF65-F5344CB8AC3E}">
        <p14:creationId xmlns:p14="http://schemas.microsoft.com/office/powerpoint/2010/main" val="27287085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タイプ３のクローンセットはコード片のさまざまな場所に文の違いを含みます。違いを含む箇所が多くなりすぎると、サブルーチンにまとめる意味が薄れたり、なくなってしまうことがあります。</a:t>
            </a:r>
            <a:endParaRPr kumimoji="1" lang="en-US" altLang="ja-JP" dirty="0"/>
          </a:p>
          <a:p>
            <a:endParaRPr kumimoji="1" lang="en-US" altLang="ja-JP" dirty="0"/>
          </a:p>
          <a:p>
            <a:r>
              <a:rPr kumimoji="1" lang="ja-JP" altLang="en-US"/>
              <a:t>例えばスライド上の５つのコードクローンは、それぞれ１行目から５行目まで、１行ずつ違いを含むコードクローンです。</a:t>
            </a:r>
            <a:endParaRPr kumimoji="1" lang="en-US" altLang="ja-JP" dirty="0"/>
          </a:p>
          <a:p>
            <a:r>
              <a:rPr kumimoji="1" lang="ja-JP" altLang="en-US"/>
              <a:t>これを１つのサブルーチンにまとめることを考えます。</a:t>
            </a:r>
          </a:p>
        </p:txBody>
      </p:sp>
      <p:sp>
        <p:nvSpPr>
          <p:cNvPr id="4" name="スライド番号プレースホルダー 3"/>
          <p:cNvSpPr>
            <a:spLocks noGrp="1"/>
          </p:cNvSpPr>
          <p:nvPr>
            <p:ph type="sldNum" sz="quarter" idx="5"/>
          </p:nvPr>
        </p:nvSpPr>
        <p:spPr/>
        <p:txBody>
          <a:bodyPr/>
          <a:lstStyle/>
          <a:p>
            <a:fld id="{805301C5-5E05-E142-9F42-9BFE38D3935B}" type="slidenum">
              <a:rPr kumimoji="1" lang="ja-JP" altLang="en-US" smtClean="0"/>
              <a:t>8</a:t>
            </a:fld>
            <a:endParaRPr kumimoji="1" lang="ja-JP" altLang="en-US"/>
          </a:p>
        </p:txBody>
      </p:sp>
    </p:spTree>
    <p:extLst>
      <p:ext uri="{BB962C8B-B14F-4D97-AF65-F5344CB8AC3E}">
        <p14:creationId xmlns:p14="http://schemas.microsoft.com/office/powerpoint/2010/main" val="19909698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38CC1D60-8C10-F54F-9744-27FADB8B0425}"/>
              </a:ext>
            </a:extLst>
          </p:cNvPr>
          <p:cNvSpPr/>
          <p:nvPr/>
        </p:nvSpPr>
        <p:spPr>
          <a:xfrm>
            <a:off x="-18000" y="-18000"/>
            <a:ext cx="9180000" cy="3834000"/>
          </a:xfrm>
          <a:prstGeom prst="rect">
            <a:avLst/>
          </a:prstGeom>
          <a:solidFill>
            <a:schemeClr val="accent1"/>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pc="120" baseline="0" dirty="0">
              <a:solidFill>
                <a:schemeClr val="bg1"/>
              </a:solidFill>
              <a:latin typeface="Segoe UI" panose="020B0502040204020203" pitchFamily="34" charset="0"/>
              <a:ea typeface="+mn-ea"/>
              <a:cs typeface="Segoe UI" panose="020B0502040204020203" pitchFamily="34" charset="0"/>
            </a:endParaRPr>
          </a:p>
        </p:txBody>
      </p:sp>
      <p:sp>
        <p:nvSpPr>
          <p:cNvPr id="2" name="タイトル 1">
            <a:extLst>
              <a:ext uri="{FF2B5EF4-FFF2-40B4-BE49-F238E27FC236}">
                <a16:creationId xmlns:a16="http://schemas.microsoft.com/office/drawing/2014/main" id="{7F2A6178-EC09-7A47-93D5-683FC0911D87}"/>
              </a:ext>
            </a:extLst>
          </p:cNvPr>
          <p:cNvSpPr>
            <a:spLocks noGrp="1"/>
          </p:cNvSpPr>
          <p:nvPr>
            <p:ph type="ctrTitle"/>
          </p:nvPr>
        </p:nvSpPr>
        <p:spPr>
          <a:xfrm>
            <a:off x="396000" y="396000"/>
            <a:ext cx="8352000" cy="3024000"/>
          </a:xfrm>
        </p:spPr>
        <p:txBody>
          <a:bodyPr lIns="72000" tIns="72000" rIns="72000" bIns="72000" anchor="b"/>
          <a:lstStyle>
            <a:lvl1pPr algn="l">
              <a:defRPr sz="3200" baseline="0">
                <a:solidFill>
                  <a:schemeClr val="bg1"/>
                </a:solidFill>
                <a:latin typeface="Segoe UI" panose="020B0502040204020203" pitchFamily="34" charset="0"/>
                <a:cs typeface="Segoe UI" panose="020B0502040204020203" pitchFamily="34" charset="0"/>
              </a:defRPr>
            </a:lvl1pPr>
          </a:lstStyle>
          <a:p>
            <a:r>
              <a:rPr kumimoji="1" lang="ja-JP" altLang="en-US"/>
              <a:t>マスター タイトルの書式設定</a:t>
            </a:r>
          </a:p>
        </p:txBody>
      </p:sp>
      <p:sp>
        <p:nvSpPr>
          <p:cNvPr id="3" name="字幕 2">
            <a:extLst>
              <a:ext uri="{FF2B5EF4-FFF2-40B4-BE49-F238E27FC236}">
                <a16:creationId xmlns:a16="http://schemas.microsoft.com/office/drawing/2014/main" id="{BFF7058C-A42B-6345-913F-3B9602CBB0D8}"/>
              </a:ext>
            </a:extLst>
          </p:cNvPr>
          <p:cNvSpPr>
            <a:spLocks noGrp="1"/>
          </p:cNvSpPr>
          <p:nvPr>
            <p:ph type="subTitle" idx="1"/>
          </p:nvPr>
        </p:nvSpPr>
        <p:spPr>
          <a:xfrm>
            <a:off x="396000" y="4229999"/>
            <a:ext cx="8352000" cy="1800000"/>
          </a:xfrm>
        </p:spPr>
        <p:txBody>
          <a:bodyPr lIns="72000" tIns="72000" rIns="72000" bIns="72000"/>
          <a:lstStyle>
            <a:lvl1pPr marL="0" indent="0" algn="l">
              <a:spcBef>
                <a:spcPts val="800"/>
              </a:spcBef>
              <a:buNone/>
              <a:defRPr sz="24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endParaRPr kumimoji="1" lang="en-US" altLang="ja-JP" dirty="0"/>
          </a:p>
        </p:txBody>
      </p:sp>
      <p:sp>
        <p:nvSpPr>
          <p:cNvPr id="8" name="正方形/長方形 7">
            <a:extLst>
              <a:ext uri="{FF2B5EF4-FFF2-40B4-BE49-F238E27FC236}">
                <a16:creationId xmlns:a16="http://schemas.microsoft.com/office/drawing/2014/main" id="{F6F9618A-4F09-8440-B7F9-166C8C215B50}"/>
              </a:ext>
            </a:extLst>
          </p:cNvPr>
          <p:cNvSpPr/>
          <p:nvPr/>
        </p:nvSpPr>
        <p:spPr>
          <a:xfrm>
            <a:off x="702000" y="6309626"/>
            <a:ext cx="8496000" cy="566374"/>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lstStyle/>
          <a:p>
            <a:pPr algn="l">
              <a:lnSpc>
                <a:spcPct val="100000"/>
              </a:lnSpc>
              <a:spcBef>
                <a:spcPts val="600"/>
              </a:spcBef>
              <a:spcAft>
                <a:spcPts val="100"/>
              </a:spcAft>
            </a:pPr>
            <a:r>
              <a:rPr kumimoji="1" lang="en-US" altLang="ja-JP" sz="1350" spc="0" baseline="0" dirty="0">
                <a:solidFill>
                  <a:schemeClr val="bg1"/>
                </a:solidFill>
                <a:latin typeface="Segoe UI" panose="020B0502040204020203" pitchFamily="34" charset="0"/>
                <a:ea typeface="+mn-ea"/>
                <a:cs typeface="Segoe UI" panose="020B0502040204020203" pitchFamily="34" charset="0"/>
              </a:rPr>
              <a:t>Department of Computer Science, Graduate School of Information Science and Technology, Osaka University.</a:t>
            </a:r>
            <a:br>
              <a:rPr kumimoji="1" lang="en-US" altLang="ja-JP" sz="1350" spc="0" baseline="0" dirty="0">
                <a:solidFill>
                  <a:schemeClr val="bg1"/>
                </a:solidFill>
                <a:latin typeface="Segoe UI" panose="020B0502040204020203" pitchFamily="34" charset="0"/>
                <a:ea typeface="+mn-ea"/>
                <a:cs typeface="Segoe UI" panose="020B0502040204020203" pitchFamily="34" charset="0"/>
              </a:rPr>
            </a:br>
            <a:r>
              <a:rPr kumimoji="1" lang="en-US" altLang="ja-JP" sz="1350" spc="0" baseline="0" dirty="0">
                <a:solidFill>
                  <a:schemeClr val="bg1"/>
                </a:solidFill>
                <a:latin typeface="Segoe UI" panose="020B0502040204020203" pitchFamily="34" charset="0"/>
                <a:ea typeface="+mn-ea"/>
                <a:cs typeface="Segoe UI" panose="020B0502040204020203" pitchFamily="34" charset="0"/>
              </a:rPr>
              <a:t>Software Engineering Laboratory. - https://</a:t>
            </a:r>
            <a:r>
              <a:rPr kumimoji="1" lang="en-US" altLang="ja-JP" sz="1350" spc="0" baseline="0" dirty="0" err="1">
                <a:solidFill>
                  <a:schemeClr val="bg1"/>
                </a:solidFill>
                <a:latin typeface="Segoe UI" panose="020B0502040204020203" pitchFamily="34" charset="0"/>
                <a:ea typeface="+mn-ea"/>
                <a:cs typeface="Segoe UI" panose="020B0502040204020203" pitchFamily="34" charset="0"/>
              </a:rPr>
              <a:t>sel.ist.osaka-u.ac.jp</a:t>
            </a:r>
            <a:endParaRPr kumimoji="1" lang="ja-JP" altLang="en-US" sz="1350" spc="0" baseline="0" dirty="0">
              <a:solidFill>
                <a:schemeClr val="bg1"/>
              </a:solidFill>
              <a:latin typeface="Segoe UI" panose="020B0502040204020203" pitchFamily="34" charset="0"/>
              <a:ea typeface="+mn-ea"/>
              <a:cs typeface="Segoe UI" panose="020B0502040204020203" pitchFamily="34" charset="0"/>
            </a:endParaRPr>
          </a:p>
        </p:txBody>
      </p:sp>
      <p:grpSp>
        <p:nvGrpSpPr>
          <p:cNvPr id="6" name="グラフィックス 4">
            <a:extLst>
              <a:ext uri="{FF2B5EF4-FFF2-40B4-BE49-F238E27FC236}">
                <a16:creationId xmlns:a16="http://schemas.microsoft.com/office/drawing/2014/main" id="{3C1BCF52-A644-8F07-BDF3-B95E476C120A}"/>
              </a:ext>
            </a:extLst>
          </p:cNvPr>
          <p:cNvGrpSpPr>
            <a:grpSpLocks noChangeAspect="1"/>
          </p:cNvGrpSpPr>
          <p:nvPr/>
        </p:nvGrpSpPr>
        <p:grpSpPr>
          <a:xfrm>
            <a:off x="173344" y="6369591"/>
            <a:ext cx="445312" cy="446443"/>
            <a:chOff x="125091" y="6161694"/>
            <a:chExt cx="567879" cy="569322"/>
          </a:xfrm>
        </p:grpSpPr>
        <p:sp>
          <p:nvSpPr>
            <p:cNvPr id="9" name="フリーフォーム: 図形 8">
              <a:extLst>
                <a:ext uri="{FF2B5EF4-FFF2-40B4-BE49-F238E27FC236}">
                  <a16:creationId xmlns:a16="http://schemas.microsoft.com/office/drawing/2014/main" id="{C42F1B19-C8AC-290C-5935-C47287B65CAC}"/>
                </a:ext>
              </a:extLst>
            </p:cNvPr>
            <p:cNvSpPr/>
            <p:nvPr/>
          </p:nvSpPr>
          <p:spPr>
            <a:xfrm>
              <a:off x="125091" y="6161694"/>
              <a:ext cx="567879" cy="569322"/>
            </a:xfrm>
            <a:custGeom>
              <a:avLst/>
              <a:gdLst>
                <a:gd name="connsiteX0" fmla="*/ 33428 w 567879"/>
                <a:gd name="connsiteY0" fmla="*/ -303 h 569322"/>
                <a:gd name="connsiteX1" fmla="*/ 24 w 567879"/>
                <a:gd name="connsiteY1" fmla="*/ 33083 h 569322"/>
                <a:gd name="connsiteX2" fmla="*/ 24 w 567879"/>
                <a:gd name="connsiteY2" fmla="*/ 33083 h 569322"/>
                <a:gd name="connsiteX3" fmla="*/ 24 w 567879"/>
                <a:gd name="connsiteY3" fmla="*/ 535608 h 569322"/>
                <a:gd name="connsiteX4" fmla="*/ 33428 w 567879"/>
                <a:gd name="connsiteY4" fmla="*/ 569020 h 569322"/>
                <a:gd name="connsiteX5" fmla="*/ 33428 w 567879"/>
                <a:gd name="connsiteY5" fmla="*/ 569020 h 569322"/>
                <a:gd name="connsiteX6" fmla="*/ 534527 w 567879"/>
                <a:gd name="connsiteY6" fmla="*/ 569020 h 569322"/>
                <a:gd name="connsiteX7" fmla="*/ 567904 w 567879"/>
                <a:gd name="connsiteY7" fmla="*/ 535608 h 569322"/>
                <a:gd name="connsiteX8" fmla="*/ 567904 w 567879"/>
                <a:gd name="connsiteY8" fmla="*/ 535608 h 569322"/>
                <a:gd name="connsiteX9" fmla="*/ 567904 w 567879"/>
                <a:gd name="connsiteY9" fmla="*/ 33083 h 569322"/>
                <a:gd name="connsiteX10" fmla="*/ 534527 w 567879"/>
                <a:gd name="connsiteY10" fmla="*/ -303 h 569322"/>
                <a:gd name="connsiteX11" fmla="*/ 534527 w 567879"/>
                <a:gd name="connsiteY11" fmla="*/ -303 h 569322"/>
                <a:gd name="connsiteX12" fmla="*/ 33428 w 567879"/>
                <a:gd name="connsiteY12" fmla="*/ -303 h 569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7879" h="569322">
                  <a:moveTo>
                    <a:pt x="33428" y="-303"/>
                  </a:moveTo>
                  <a:cubicBezTo>
                    <a:pt x="15075" y="-303"/>
                    <a:pt x="24" y="14722"/>
                    <a:pt x="24" y="33083"/>
                  </a:cubicBezTo>
                  <a:lnTo>
                    <a:pt x="24" y="33083"/>
                  </a:lnTo>
                  <a:lnTo>
                    <a:pt x="24" y="535608"/>
                  </a:lnTo>
                  <a:cubicBezTo>
                    <a:pt x="24" y="553980"/>
                    <a:pt x="15075" y="569020"/>
                    <a:pt x="33428" y="569020"/>
                  </a:cubicBezTo>
                  <a:lnTo>
                    <a:pt x="33428" y="569020"/>
                  </a:lnTo>
                  <a:lnTo>
                    <a:pt x="534527" y="569020"/>
                  </a:lnTo>
                  <a:cubicBezTo>
                    <a:pt x="552882" y="569020"/>
                    <a:pt x="567904" y="553980"/>
                    <a:pt x="567904" y="535608"/>
                  </a:cubicBezTo>
                  <a:lnTo>
                    <a:pt x="567904" y="535608"/>
                  </a:lnTo>
                  <a:lnTo>
                    <a:pt x="567904" y="33083"/>
                  </a:lnTo>
                  <a:cubicBezTo>
                    <a:pt x="567904" y="14722"/>
                    <a:pt x="552882" y="-303"/>
                    <a:pt x="534527" y="-303"/>
                  </a:cubicBezTo>
                  <a:lnTo>
                    <a:pt x="534527" y="-303"/>
                  </a:lnTo>
                  <a:lnTo>
                    <a:pt x="33428" y="-303"/>
                  </a:lnTo>
                  <a:close/>
                </a:path>
              </a:pathLst>
            </a:custGeom>
            <a:gradFill>
              <a:gsLst>
                <a:gs pos="0">
                  <a:srgbClr val="208BC1"/>
                </a:gs>
                <a:gs pos="50000">
                  <a:srgbClr val="286AAF">
                    <a:alpha val="97647"/>
                  </a:srgbClr>
                </a:gs>
                <a:gs pos="100000">
                  <a:srgbClr val="314A9E">
                    <a:alpha val="95294"/>
                  </a:srgbClr>
                </a:gs>
              </a:gsLst>
              <a:lin ang="6791777" scaled="1"/>
            </a:gradFill>
            <a:ln w="2898" cap="flat">
              <a:noFill/>
              <a:prstDash val="solid"/>
              <a:miter/>
            </a:ln>
          </p:spPr>
          <p:txBody>
            <a:bodyPr rtlCol="0" anchor="ctr"/>
            <a:lstStyle/>
            <a:p>
              <a:endParaRPr lang="ja-JP" altLang="en-US"/>
            </a:p>
          </p:txBody>
        </p:sp>
        <p:grpSp>
          <p:nvGrpSpPr>
            <p:cNvPr id="11" name="グラフィックス 4">
              <a:extLst>
                <a:ext uri="{FF2B5EF4-FFF2-40B4-BE49-F238E27FC236}">
                  <a16:creationId xmlns:a16="http://schemas.microsoft.com/office/drawing/2014/main" id="{57364A74-599C-F90E-7DB3-2BA2B1E68645}"/>
                </a:ext>
              </a:extLst>
            </p:cNvPr>
            <p:cNvGrpSpPr/>
            <p:nvPr/>
          </p:nvGrpSpPr>
          <p:grpSpPr>
            <a:xfrm>
              <a:off x="180304" y="6202778"/>
              <a:ext cx="451746" cy="490004"/>
              <a:chOff x="180304" y="6202778"/>
              <a:chExt cx="451746" cy="490004"/>
            </a:xfrm>
            <a:solidFill>
              <a:srgbClr val="FFFFFF"/>
            </a:solidFill>
          </p:grpSpPr>
          <p:sp>
            <p:nvSpPr>
              <p:cNvPr id="12" name="フリーフォーム: 図形 11">
                <a:extLst>
                  <a:ext uri="{FF2B5EF4-FFF2-40B4-BE49-F238E27FC236}">
                    <a16:creationId xmlns:a16="http://schemas.microsoft.com/office/drawing/2014/main" id="{FBEB5F79-347F-42BD-55CB-42D945D1BC07}"/>
                  </a:ext>
                </a:extLst>
              </p:cNvPr>
              <p:cNvSpPr/>
              <p:nvPr/>
            </p:nvSpPr>
            <p:spPr>
              <a:xfrm>
                <a:off x="180304" y="6379929"/>
                <a:ext cx="114843" cy="18845"/>
              </a:xfrm>
              <a:custGeom>
                <a:avLst/>
                <a:gdLst>
                  <a:gd name="connsiteX0" fmla="*/ 115170 w 114843"/>
                  <a:gd name="connsiteY0" fmla="*/ 9763 h 18845"/>
                  <a:gd name="connsiteX1" fmla="*/ 105151 w 114843"/>
                  <a:gd name="connsiteY1" fmla="*/ 19193 h 18845"/>
                  <a:gd name="connsiteX2" fmla="*/ 10352 w 114843"/>
                  <a:gd name="connsiteY2" fmla="*/ 19193 h 18845"/>
                  <a:gd name="connsiteX3" fmla="*/ 327 w 114843"/>
                  <a:gd name="connsiteY3" fmla="*/ 9763 h 18845"/>
                  <a:gd name="connsiteX4" fmla="*/ 10352 w 114843"/>
                  <a:gd name="connsiteY4" fmla="*/ 347 h 18845"/>
                  <a:gd name="connsiteX5" fmla="*/ 105151 w 114843"/>
                  <a:gd name="connsiteY5" fmla="*/ 347 h 18845"/>
                  <a:gd name="connsiteX6" fmla="*/ 115170 w 114843"/>
                  <a:gd name="connsiteY6" fmla="*/ 9763 h 18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843" h="18845">
                    <a:moveTo>
                      <a:pt x="115170" y="9763"/>
                    </a:moveTo>
                    <a:cubicBezTo>
                      <a:pt x="115170" y="14943"/>
                      <a:pt x="110670" y="19193"/>
                      <a:pt x="105151" y="19193"/>
                    </a:cubicBezTo>
                    <a:lnTo>
                      <a:pt x="10352" y="19193"/>
                    </a:lnTo>
                    <a:cubicBezTo>
                      <a:pt x="4841" y="19193"/>
                      <a:pt x="327" y="14946"/>
                      <a:pt x="327" y="9763"/>
                    </a:cubicBezTo>
                    <a:cubicBezTo>
                      <a:pt x="327" y="4580"/>
                      <a:pt x="4839" y="347"/>
                      <a:pt x="10352" y="347"/>
                    </a:cubicBezTo>
                    <a:lnTo>
                      <a:pt x="105151" y="347"/>
                    </a:lnTo>
                    <a:cubicBezTo>
                      <a:pt x="110673" y="347"/>
                      <a:pt x="115170" y="4583"/>
                      <a:pt x="115170" y="9763"/>
                    </a:cubicBezTo>
                  </a:path>
                </a:pathLst>
              </a:custGeom>
              <a:solidFill>
                <a:srgbClr val="FFFFFF"/>
              </a:solidFill>
              <a:ln w="2898" cap="flat">
                <a:noFill/>
                <a:prstDash val="solid"/>
                <a:miter/>
              </a:ln>
            </p:spPr>
            <p:txBody>
              <a:bodyPr rtlCol="0" anchor="ctr"/>
              <a:lstStyle/>
              <a:p>
                <a:endParaRPr lang="ja-JP" altLang="en-US"/>
              </a:p>
            </p:txBody>
          </p:sp>
          <p:sp>
            <p:nvSpPr>
              <p:cNvPr id="13" name="フリーフォーム: 図形 12">
                <a:extLst>
                  <a:ext uri="{FF2B5EF4-FFF2-40B4-BE49-F238E27FC236}">
                    <a16:creationId xmlns:a16="http://schemas.microsoft.com/office/drawing/2014/main" id="{62D0B54E-1B61-AFCA-CD18-BD85CC87FEC0}"/>
                  </a:ext>
                </a:extLst>
              </p:cNvPr>
              <p:cNvSpPr/>
              <p:nvPr/>
            </p:nvSpPr>
            <p:spPr>
              <a:xfrm>
                <a:off x="180304" y="6438377"/>
                <a:ext cx="114843" cy="18845"/>
              </a:xfrm>
              <a:custGeom>
                <a:avLst/>
                <a:gdLst>
                  <a:gd name="connsiteX0" fmla="*/ 115170 w 114843"/>
                  <a:gd name="connsiteY0" fmla="*/ 9719 h 18845"/>
                  <a:gd name="connsiteX1" fmla="*/ 105151 w 114843"/>
                  <a:gd name="connsiteY1" fmla="*/ 19144 h 18845"/>
                  <a:gd name="connsiteX2" fmla="*/ 10352 w 114843"/>
                  <a:gd name="connsiteY2" fmla="*/ 19144 h 18845"/>
                  <a:gd name="connsiteX3" fmla="*/ 327 w 114843"/>
                  <a:gd name="connsiteY3" fmla="*/ 9719 h 18845"/>
                  <a:gd name="connsiteX4" fmla="*/ 10352 w 114843"/>
                  <a:gd name="connsiteY4" fmla="*/ 298 h 18845"/>
                  <a:gd name="connsiteX5" fmla="*/ 105151 w 114843"/>
                  <a:gd name="connsiteY5" fmla="*/ 298 h 18845"/>
                  <a:gd name="connsiteX6" fmla="*/ 115170 w 114843"/>
                  <a:gd name="connsiteY6" fmla="*/ 9719 h 18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843" h="18845">
                    <a:moveTo>
                      <a:pt x="115170" y="9719"/>
                    </a:moveTo>
                    <a:cubicBezTo>
                      <a:pt x="115170" y="14905"/>
                      <a:pt x="110670" y="19144"/>
                      <a:pt x="105151" y="19144"/>
                    </a:cubicBezTo>
                    <a:lnTo>
                      <a:pt x="10352" y="19144"/>
                    </a:lnTo>
                    <a:cubicBezTo>
                      <a:pt x="4841" y="19144"/>
                      <a:pt x="327" y="14905"/>
                      <a:pt x="327" y="9719"/>
                    </a:cubicBezTo>
                    <a:cubicBezTo>
                      <a:pt x="327" y="4542"/>
                      <a:pt x="4839" y="298"/>
                      <a:pt x="10352" y="298"/>
                    </a:cubicBezTo>
                    <a:lnTo>
                      <a:pt x="105151" y="298"/>
                    </a:lnTo>
                    <a:cubicBezTo>
                      <a:pt x="110673" y="301"/>
                      <a:pt x="115170" y="4545"/>
                      <a:pt x="115170" y="9719"/>
                    </a:cubicBezTo>
                  </a:path>
                </a:pathLst>
              </a:custGeom>
              <a:solidFill>
                <a:srgbClr val="FFFFFF"/>
              </a:solidFill>
              <a:ln w="2898" cap="flat">
                <a:noFill/>
                <a:prstDash val="solid"/>
                <a:miter/>
              </a:ln>
            </p:spPr>
            <p:txBody>
              <a:bodyPr rtlCol="0" anchor="ctr"/>
              <a:lstStyle/>
              <a:p>
                <a:endParaRPr lang="ja-JP" altLang="en-US"/>
              </a:p>
            </p:txBody>
          </p:sp>
          <p:sp>
            <p:nvSpPr>
              <p:cNvPr id="14" name="フリーフォーム: 図形 13">
                <a:extLst>
                  <a:ext uri="{FF2B5EF4-FFF2-40B4-BE49-F238E27FC236}">
                    <a16:creationId xmlns:a16="http://schemas.microsoft.com/office/drawing/2014/main" id="{1C8CFC7F-B1C9-F3A8-9146-64C8A29B1F4A}"/>
                  </a:ext>
                </a:extLst>
              </p:cNvPr>
              <p:cNvSpPr/>
              <p:nvPr/>
            </p:nvSpPr>
            <p:spPr>
              <a:xfrm>
                <a:off x="180304" y="6497458"/>
                <a:ext cx="114843" cy="18848"/>
              </a:xfrm>
              <a:custGeom>
                <a:avLst/>
                <a:gdLst>
                  <a:gd name="connsiteX0" fmla="*/ 115170 w 114843"/>
                  <a:gd name="connsiteY0" fmla="*/ 9689 h 18848"/>
                  <a:gd name="connsiteX1" fmla="*/ 105151 w 114843"/>
                  <a:gd name="connsiteY1" fmla="*/ 19096 h 18848"/>
                  <a:gd name="connsiteX2" fmla="*/ 10352 w 114843"/>
                  <a:gd name="connsiteY2" fmla="*/ 19096 h 18848"/>
                  <a:gd name="connsiteX3" fmla="*/ 327 w 114843"/>
                  <a:gd name="connsiteY3" fmla="*/ 9689 h 18848"/>
                  <a:gd name="connsiteX4" fmla="*/ 10352 w 114843"/>
                  <a:gd name="connsiteY4" fmla="*/ 247 h 18848"/>
                  <a:gd name="connsiteX5" fmla="*/ 105151 w 114843"/>
                  <a:gd name="connsiteY5" fmla="*/ 247 h 18848"/>
                  <a:gd name="connsiteX6" fmla="*/ 115170 w 114843"/>
                  <a:gd name="connsiteY6" fmla="*/ 9689 h 18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843" h="18848">
                    <a:moveTo>
                      <a:pt x="115170" y="9689"/>
                    </a:moveTo>
                    <a:cubicBezTo>
                      <a:pt x="115170" y="14878"/>
                      <a:pt x="110670" y="19096"/>
                      <a:pt x="105151" y="19096"/>
                    </a:cubicBezTo>
                    <a:lnTo>
                      <a:pt x="10352" y="19096"/>
                    </a:lnTo>
                    <a:cubicBezTo>
                      <a:pt x="4841" y="19096"/>
                      <a:pt x="327" y="14878"/>
                      <a:pt x="327" y="9689"/>
                    </a:cubicBezTo>
                    <a:cubicBezTo>
                      <a:pt x="327" y="4501"/>
                      <a:pt x="4839" y="247"/>
                      <a:pt x="10352" y="247"/>
                    </a:cubicBezTo>
                    <a:lnTo>
                      <a:pt x="105151" y="247"/>
                    </a:lnTo>
                    <a:cubicBezTo>
                      <a:pt x="110673" y="247"/>
                      <a:pt x="115170" y="4501"/>
                      <a:pt x="115170" y="9689"/>
                    </a:cubicBezTo>
                  </a:path>
                </a:pathLst>
              </a:custGeom>
              <a:solidFill>
                <a:srgbClr val="FFFFFF"/>
              </a:solidFill>
              <a:ln w="2898" cap="flat">
                <a:noFill/>
                <a:prstDash val="solid"/>
                <a:miter/>
              </a:ln>
            </p:spPr>
            <p:txBody>
              <a:bodyPr rtlCol="0" anchor="ctr"/>
              <a:lstStyle/>
              <a:p>
                <a:endParaRPr lang="ja-JP" altLang="en-US"/>
              </a:p>
            </p:txBody>
          </p:sp>
          <p:sp>
            <p:nvSpPr>
              <p:cNvPr id="15" name="フリーフォーム: 図形 14">
                <a:extLst>
                  <a:ext uri="{FF2B5EF4-FFF2-40B4-BE49-F238E27FC236}">
                    <a16:creationId xmlns:a16="http://schemas.microsoft.com/office/drawing/2014/main" id="{971C17AD-6512-A84D-239E-675DDDDA9EC8}"/>
                  </a:ext>
                </a:extLst>
              </p:cNvPr>
              <p:cNvSpPr/>
              <p:nvPr/>
            </p:nvSpPr>
            <p:spPr>
              <a:xfrm>
                <a:off x="180304" y="6379928"/>
                <a:ext cx="18845" cy="77296"/>
              </a:xfrm>
              <a:custGeom>
                <a:avLst/>
                <a:gdLst>
                  <a:gd name="connsiteX0" fmla="*/ 9659 w 18845"/>
                  <a:gd name="connsiteY0" fmla="*/ 77587 h 77296"/>
                  <a:gd name="connsiteX1" fmla="*/ 237 w 18845"/>
                  <a:gd name="connsiteY1" fmla="*/ 67561 h 77296"/>
                  <a:gd name="connsiteX2" fmla="*/ 237 w 18845"/>
                  <a:gd name="connsiteY2" fmla="*/ 10306 h 77296"/>
                  <a:gd name="connsiteX3" fmla="*/ 9659 w 18845"/>
                  <a:gd name="connsiteY3" fmla="*/ 290 h 77296"/>
                  <a:gd name="connsiteX4" fmla="*/ 19083 w 18845"/>
                  <a:gd name="connsiteY4" fmla="*/ 10306 h 77296"/>
                  <a:gd name="connsiteX5" fmla="*/ 19083 w 18845"/>
                  <a:gd name="connsiteY5" fmla="*/ 67561 h 77296"/>
                  <a:gd name="connsiteX6" fmla="*/ 9659 w 18845"/>
                  <a:gd name="connsiteY6" fmla="*/ 77587 h 77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45" h="77296">
                    <a:moveTo>
                      <a:pt x="9659" y="77587"/>
                    </a:moveTo>
                    <a:cubicBezTo>
                      <a:pt x="4482" y="77587"/>
                      <a:pt x="237" y="73075"/>
                      <a:pt x="237" y="67561"/>
                    </a:cubicBezTo>
                    <a:lnTo>
                      <a:pt x="237" y="10306"/>
                    </a:lnTo>
                    <a:cubicBezTo>
                      <a:pt x="237" y="4799"/>
                      <a:pt x="4482" y="290"/>
                      <a:pt x="9659" y="290"/>
                    </a:cubicBezTo>
                    <a:cubicBezTo>
                      <a:pt x="14835" y="290"/>
                      <a:pt x="19083" y="4799"/>
                      <a:pt x="19083" y="10306"/>
                    </a:cubicBezTo>
                    <a:lnTo>
                      <a:pt x="19083" y="67561"/>
                    </a:lnTo>
                    <a:cubicBezTo>
                      <a:pt x="19083" y="73072"/>
                      <a:pt x="14833" y="77587"/>
                      <a:pt x="9659" y="77587"/>
                    </a:cubicBezTo>
                  </a:path>
                </a:pathLst>
              </a:custGeom>
              <a:solidFill>
                <a:srgbClr val="FFFFFF"/>
              </a:solidFill>
              <a:ln w="2898" cap="flat">
                <a:noFill/>
                <a:prstDash val="solid"/>
                <a:miter/>
              </a:ln>
            </p:spPr>
            <p:txBody>
              <a:bodyPr rtlCol="0" anchor="ctr"/>
              <a:lstStyle/>
              <a:p>
                <a:endParaRPr lang="ja-JP" altLang="en-US"/>
              </a:p>
            </p:txBody>
          </p:sp>
          <p:sp>
            <p:nvSpPr>
              <p:cNvPr id="16" name="フリーフォーム: 図形 15">
                <a:extLst>
                  <a:ext uri="{FF2B5EF4-FFF2-40B4-BE49-F238E27FC236}">
                    <a16:creationId xmlns:a16="http://schemas.microsoft.com/office/drawing/2014/main" id="{6E45E59D-5C5F-29DB-A50A-081693D9699E}"/>
                  </a:ext>
                </a:extLst>
              </p:cNvPr>
              <p:cNvSpPr/>
              <p:nvPr/>
            </p:nvSpPr>
            <p:spPr>
              <a:xfrm>
                <a:off x="180304" y="6439027"/>
                <a:ext cx="18845" cy="77279"/>
              </a:xfrm>
              <a:custGeom>
                <a:avLst/>
                <a:gdLst>
                  <a:gd name="connsiteX0" fmla="*/ 9659 w 18845"/>
                  <a:gd name="connsiteY0" fmla="*/ 77519 h 77279"/>
                  <a:gd name="connsiteX1" fmla="*/ 237 w 18845"/>
                  <a:gd name="connsiteY1" fmla="*/ 67517 h 77279"/>
                  <a:gd name="connsiteX2" fmla="*/ 237 w 18845"/>
                  <a:gd name="connsiteY2" fmla="*/ 10256 h 77279"/>
                  <a:gd name="connsiteX3" fmla="*/ 9659 w 18845"/>
                  <a:gd name="connsiteY3" fmla="*/ 239 h 77279"/>
                  <a:gd name="connsiteX4" fmla="*/ 19083 w 18845"/>
                  <a:gd name="connsiteY4" fmla="*/ 10256 h 77279"/>
                  <a:gd name="connsiteX5" fmla="*/ 19083 w 18845"/>
                  <a:gd name="connsiteY5" fmla="*/ 67514 h 77279"/>
                  <a:gd name="connsiteX6" fmla="*/ 9659 w 18845"/>
                  <a:gd name="connsiteY6" fmla="*/ 77519 h 77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45" h="77279">
                    <a:moveTo>
                      <a:pt x="9659" y="77519"/>
                    </a:moveTo>
                    <a:cubicBezTo>
                      <a:pt x="4482" y="77519"/>
                      <a:pt x="237" y="73027"/>
                      <a:pt x="237" y="67517"/>
                    </a:cubicBezTo>
                    <a:lnTo>
                      <a:pt x="237" y="10256"/>
                    </a:lnTo>
                    <a:cubicBezTo>
                      <a:pt x="237" y="4746"/>
                      <a:pt x="4482" y="239"/>
                      <a:pt x="9659" y="239"/>
                    </a:cubicBezTo>
                    <a:cubicBezTo>
                      <a:pt x="14835" y="239"/>
                      <a:pt x="19083" y="4743"/>
                      <a:pt x="19083" y="10256"/>
                    </a:cubicBezTo>
                    <a:lnTo>
                      <a:pt x="19083" y="67514"/>
                    </a:lnTo>
                    <a:cubicBezTo>
                      <a:pt x="19083" y="73027"/>
                      <a:pt x="14833" y="77519"/>
                      <a:pt x="9659" y="77519"/>
                    </a:cubicBezTo>
                  </a:path>
                </a:pathLst>
              </a:custGeom>
              <a:solidFill>
                <a:srgbClr val="FFFFFF"/>
              </a:solidFill>
              <a:ln w="2898" cap="flat">
                <a:noFill/>
                <a:prstDash val="solid"/>
                <a:miter/>
              </a:ln>
            </p:spPr>
            <p:txBody>
              <a:bodyPr rtlCol="0" anchor="ctr"/>
              <a:lstStyle/>
              <a:p>
                <a:endParaRPr lang="ja-JP" altLang="en-US"/>
              </a:p>
            </p:txBody>
          </p:sp>
          <p:sp>
            <p:nvSpPr>
              <p:cNvPr id="17" name="フリーフォーム: 図形 16">
                <a:extLst>
                  <a:ext uri="{FF2B5EF4-FFF2-40B4-BE49-F238E27FC236}">
                    <a16:creationId xmlns:a16="http://schemas.microsoft.com/office/drawing/2014/main" id="{E90EB8C0-0E7C-1B1E-854A-BF753E09D8D3}"/>
                  </a:ext>
                </a:extLst>
              </p:cNvPr>
              <p:cNvSpPr/>
              <p:nvPr/>
            </p:nvSpPr>
            <p:spPr>
              <a:xfrm>
                <a:off x="180304" y="6222003"/>
                <a:ext cx="114843" cy="18845"/>
              </a:xfrm>
              <a:custGeom>
                <a:avLst/>
                <a:gdLst>
                  <a:gd name="connsiteX0" fmla="*/ 115170 w 114843"/>
                  <a:gd name="connsiteY0" fmla="*/ 9906 h 18845"/>
                  <a:gd name="connsiteX1" fmla="*/ 105151 w 114843"/>
                  <a:gd name="connsiteY1" fmla="*/ 19327 h 18845"/>
                  <a:gd name="connsiteX2" fmla="*/ 10352 w 114843"/>
                  <a:gd name="connsiteY2" fmla="*/ 19327 h 18845"/>
                  <a:gd name="connsiteX3" fmla="*/ 327 w 114843"/>
                  <a:gd name="connsiteY3" fmla="*/ 9906 h 18845"/>
                  <a:gd name="connsiteX4" fmla="*/ 10352 w 114843"/>
                  <a:gd name="connsiteY4" fmla="*/ 481 h 18845"/>
                  <a:gd name="connsiteX5" fmla="*/ 105151 w 114843"/>
                  <a:gd name="connsiteY5" fmla="*/ 481 h 18845"/>
                  <a:gd name="connsiteX6" fmla="*/ 115170 w 114843"/>
                  <a:gd name="connsiteY6" fmla="*/ 9906 h 18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843" h="18845">
                    <a:moveTo>
                      <a:pt x="115170" y="9906"/>
                    </a:moveTo>
                    <a:cubicBezTo>
                      <a:pt x="115170" y="15085"/>
                      <a:pt x="110670" y="19327"/>
                      <a:pt x="105151" y="19327"/>
                    </a:cubicBezTo>
                    <a:lnTo>
                      <a:pt x="10352" y="19327"/>
                    </a:lnTo>
                    <a:cubicBezTo>
                      <a:pt x="4841" y="19327"/>
                      <a:pt x="327" y="15088"/>
                      <a:pt x="327" y="9906"/>
                    </a:cubicBezTo>
                    <a:cubicBezTo>
                      <a:pt x="327" y="4717"/>
                      <a:pt x="4839" y="481"/>
                      <a:pt x="10352" y="481"/>
                    </a:cubicBezTo>
                    <a:lnTo>
                      <a:pt x="105151" y="481"/>
                    </a:lnTo>
                    <a:cubicBezTo>
                      <a:pt x="110673" y="481"/>
                      <a:pt x="115170" y="4717"/>
                      <a:pt x="115170" y="9906"/>
                    </a:cubicBezTo>
                  </a:path>
                </a:pathLst>
              </a:custGeom>
              <a:solidFill>
                <a:srgbClr val="FFFFFF"/>
              </a:solidFill>
              <a:ln w="2898" cap="flat">
                <a:noFill/>
                <a:prstDash val="solid"/>
                <a:miter/>
              </a:ln>
            </p:spPr>
            <p:txBody>
              <a:bodyPr rtlCol="0" anchor="ctr"/>
              <a:lstStyle/>
              <a:p>
                <a:endParaRPr lang="ja-JP" altLang="en-US"/>
              </a:p>
            </p:txBody>
          </p:sp>
          <p:sp>
            <p:nvSpPr>
              <p:cNvPr id="18" name="フリーフォーム: 図形 17">
                <a:extLst>
                  <a:ext uri="{FF2B5EF4-FFF2-40B4-BE49-F238E27FC236}">
                    <a16:creationId xmlns:a16="http://schemas.microsoft.com/office/drawing/2014/main" id="{6B370827-B6B0-F586-CBF7-8050E3EA849E}"/>
                  </a:ext>
                </a:extLst>
              </p:cNvPr>
              <p:cNvSpPr/>
              <p:nvPr/>
            </p:nvSpPr>
            <p:spPr>
              <a:xfrm>
                <a:off x="180304" y="6280781"/>
                <a:ext cx="114843" cy="18840"/>
              </a:xfrm>
              <a:custGeom>
                <a:avLst/>
                <a:gdLst>
                  <a:gd name="connsiteX0" fmla="*/ 115170 w 114843"/>
                  <a:gd name="connsiteY0" fmla="*/ 9856 h 18840"/>
                  <a:gd name="connsiteX1" fmla="*/ 105151 w 114843"/>
                  <a:gd name="connsiteY1" fmla="*/ 19272 h 18840"/>
                  <a:gd name="connsiteX2" fmla="*/ 10352 w 114843"/>
                  <a:gd name="connsiteY2" fmla="*/ 19272 h 18840"/>
                  <a:gd name="connsiteX3" fmla="*/ 327 w 114843"/>
                  <a:gd name="connsiteY3" fmla="*/ 9856 h 18840"/>
                  <a:gd name="connsiteX4" fmla="*/ 10352 w 114843"/>
                  <a:gd name="connsiteY4" fmla="*/ 431 h 18840"/>
                  <a:gd name="connsiteX5" fmla="*/ 105151 w 114843"/>
                  <a:gd name="connsiteY5" fmla="*/ 431 h 18840"/>
                  <a:gd name="connsiteX6" fmla="*/ 115170 w 114843"/>
                  <a:gd name="connsiteY6" fmla="*/ 9856 h 18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843" h="18840">
                    <a:moveTo>
                      <a:pt x="115170" y="9856"/>
                    </a:moveTo>
                    <a:cubicBezTo>
                      <a:pt x="115170" y="15027"/>
                      <a:pt x="110670" y="19272"/>
                      <a:pt x="105151" y="19272"/>
                    </a:cubicBezTo>
                    <a:lnTo>
                      <a:pt x="10352" y="19272"/>
                    </a:lnTo>
                    <a:cubicBezTo>
                      <a:pt x="4841" y="19272"/>
                      <a:pt x="327" y="15027"/>
                      <a:pt x="327" y="9856"/>
                    </a:cubicBezTo>
                    <a:cubicBezTo>
                      <a:pt x="327" y="4662"/>
                      <a:pt x="4839" y="431"/>
                      <a:pt x="10352" y="431"/>
                    </a:cubicBezTo>
                    <a:lnTo>
                      <a:pt x="105151" y="431"/>
                    </a:lnTo>
                    <a:cubicBezTo>
                      <a:pt x="110673" y="431"/>
                      <a:pt x="115170" y="4662"/>
                      <a:pt x="115170" y="9856"/>
                    </a:cubicBezTo>
                  </a:path>
                </a:pathLst>
              </a:custGeom>
              <a:solidFill>
                <a:srgbClr val="FFFFFF"/>
              </a:solidFill>
              <a:ln w="2898" cap="flat">
                <a:noFill/>
                <a:prstDash val="solid"/>
                <a:miter/>
              </a:ln>
            </p:spPr>
            <p:txBody>
              <a:bodyPr rtlCol="0" anchor="ctr"/>
              <a:lstStyle/>
              <a:p>
                <a:endParaRPr lang="ja-JP" altLang="en-US"/>
              </a:p>
            </p:txBody>
          </p:sp>
          <p:sp>
            <p:nvSpPr>
              <p:cNvPr id="19" name="フリーフォーム: 図形 18">
                <a:extLst>
                  <a:ext uri="{FF2B5EF4-FFF2-40B4-BE49-F238E27FC236}">
                    <a16:creationId xmlns:a16="http://schemas.microsoft.com/office/drawing/2014/main" id="{D174E952-EEB2-1BDD-CB08-6E05DAE58375}"/>
                  </a:ext>
                </a:extLst>
              </p:cNvPr>
              <p:cNvSpPr/>
              <p:nvPr/>
            </p:nvSpPr>
            <p:spPr>
              <a:xfrm>
                <a:off x="180304" y="6339547"/>
                <a:ext cx="114843" cy="18842"/>
              </a:xfrm>
              <a:custGeom>
                <a:avLst/>
                <a:gdLst>
                  <a:gd name="connsiteX0" fmla="*/ 115170 w 114843"/>
                  <a:gd name="connsiteY0" fmla="*/ 9803 h 18842"/>
                  <a:gd name="connsiteX1" fmla="*/ 105151 w 114843"/>
                  <a:gd name="connsiteY1" fmla="*/ 19225 h 18842"/>
                  <a:gd name="connsiteX2" fmla="*/ 10352 w 114843"/>
                  <a:gd name="connsiteY2" fmla="*/ 19225 h 18842"/>
                  <a:gd name="connsiteX3" fmla="*/ 327 w 114843"/>
                  <a:gd name="connsiteY3" fmla="*/ 9803 h 18842"/>
                  <a:gd name="connsiteX4" fmla="*/ 10352 w 114843"/>
                  <a:gd name="connsiteY4" fmla="*/ 382 h 18842"/>
                  <a:gd name="connsiteX5" fmla="*/ 105151 w 114843"/>
                  <a:gd name="connsiteY5" fmla="*/ 382 h 18842"/>
                  <a:gd name="connsiteX6" fmla="*/ 115170 w 114843"/>
                  <a:gd name="connsiteY6" fmla="*/ 9803 h 18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843" h="18842">
                    <a:moveTo>
                      <a:pt x="115170" y="9803"/>
                    </a:moveTo>
                    <a:cubicBezTo>
                      <a:pt x="115170" y="14980"/>
                      <a:pt x="110670" y="19225"/>
                      <a:pt x="105151" y="19225"/>
                    </a:cubicBezTo>
                    <a:lnTo>
                      <a:pt x="10352" y="19225"/>
                    </a:lnTo>
                    <a:cubicBezTo>
                      <a:pt x="4841" y="19225"/>
                      <a:pt x="327" y="14980"/>
                      <a:pt x="327" y="9803"/>
                    </a:cubicBezTo>
                    <a:cubicBezTo>
                      <a:pt x="327" y="4623"/>
                      <a:pt x="4839" y="382"/>
                      <a:pt x="10352" y="382"/>
                    </a:cubicBezTo>
                    <a:lnTo>
                      <a:pt x="105151" y="382"/>
                    </a:lnTo>
                    <a:cubicBezTo>
                      <a:pt x="110673" y="382"/>
                      <a:pt x="115170" y="4623"/>
                      <a:pt x="115170" y="9803"/>
                    </a:cubicBezTo>
                  </a:path>
                </a:pathLst>
              </a:custGeom>
              <a:solidFill>
                <a:srgbClr val="FFFFFF"/>
              </a:solidFill>
              <a:ln w="2898" cap="flat">
                <a:noFill/>
                <a:prstDash val="solid"/>
                <a:miter/>
              </a:ln>
            </p:spPr>
            <p:txBody>
              <a:bodyPr rtlCol="0" anchor="ctr"/>
              <a:lstStyle/>
              <a:p>
                <a:endParaRPr lang="ja-JP" altLang="en-US"/>
              </a:p>
            </p:txBody>
          </p:sp>
          <p:sp>
            <p:nvSpPr>
              <p:cNvPr id="20" name="フリーフォーム: 図形 19">
                <a:extLst>
                  <a:ext uri="{FF2B5EF4-FFF2-40B4-BE49-F238E27FC236}">
                    <a16:creationId xmlns:a16="http://schemas.microsoft.com/office/drawing/2014/main" id="{FD6B6DF0-FFB5-4FC1-F0B3-FCD6E2C1A44B}"/>
                  </a:ext>
                </a:extLst>
              </p:cNvPr>
              <p:cNvSpPr/>
              <p:nvPr/>
            </p:nvSpPr>
            <p:spPr>
              <a:xfrm>
                <a:off x="180304" y="6222004"/>
                <a:ext cx="18845" cy="77616"/>
              </a:xfrm>
              <a:custGeom>
                <a:avLst/>
                <a:gdLst>
                  <a:gd name="connsiteX0" fmla="*/ 9659 w 18845"/>
                  <a:gd name="connsiteY0" fmla="*/ 78040 h 77616"/>
                  <a:gd name="connsiteX1" fmla="*/ 237 w 18845"/>
                  <a:gd name="connsiteY1" fmla="*/ 68020 h 77616"/>
                  <a:gd name="connsiteX2" fmla="*/ 237 w 18845"/>
                  <a:gd name="connsiteY2" fmla="*/ 10443 h 77616"/>
                  <a:gd name="connsiteX3" fmla="*/ 9659 w 18845"/>
                  <a:gd name="connsiteY3" fmla="*/ 423 h 77616"/>
                  <a:gd name="connsiteX4" fmla="*/ 19083 w 18845"/>
                  <a:gd name="connsiteY4" fmla="*/ 10443 h 77616"/>
                  <a:gd name="connsiteX5" fmla="*/ 19083 w 18845"/>
                  <a:gd name="connsiteY5" fmla="*/ 68020 h 77616"/>
                  <a:gd name="connsiteX6" fmla="*/ 9659 w 18845"/>
                  <a:gd name="connsiteY6" fmla="*/ 78040 h 7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45" h="77616">
                    <a:moveTo>
                      <a:pt x="9659" y="78040"/>
                    </a:moveTo>
                    <a:cubicBezTo>
                      <a:pt x="4482" y="78040"/>
                      <a:pt x="237" y="73537"/>
                      <a:pt x="237" y="68020"/>
                    </a:cubicBezTo>
                    <a:lnTo>
                      <a:pt x="237" y="10443"/>
                    </a:lnTo>
                    <a:cubicBezTo>
                      <a:pt x="237" y="4932"/>
                      <a:pt x="4482" y="423"/>
                      <a:pt x="9659" y="423"/>
                    </a:cubicBezTo>
                    <a:cubicBezTo>
                      <a:pt x="14835" y="423"/>
                      <a:pt x="19083" y="4932"/>
                      <a:pt x="19083" y="10443"/>
                    </a:cubicBezTo>
                    <a:lnTo>
                      <a:pt x="19083" y="68020"/>
                    </a:lnTo>
                    <a:cubicBezTo>
                      <a:pt x="19083" y="73537"/>
                      <a:pt x="14833" y="78040"/>
                      <a:pt x="9659" y="78040"/>
                    </a:cubicBezTo>
                  </a:path>
                </a:pathLst>
              </a:custGeom>
              <a:solidFill>
                <a:srgbClr val="FFFFFF"/>
              </a:solidFill>
              <a:ln w="2898" cap="flat">
                <a:noFill/>
                <a:prstDash val="solid"/>
                <a:miter/>
              </a:ln>
            </p:spPr>
            <p:txBody>
              <a:bodyPr rtlCol="0" anchor="ctr"/>
              <a:lstStyle/>
              <a:p>
                <a:endParaRPr lang="ja-JP" altLang="en-US"/>
              </a:p>
            </p:txBody>
          </p:sp>
          <p:sp>
            <p:nvSpPr>
              <p:cNvPr id="21" name="フリーフォーム: 図形 20">
                <a:extLst>
                  <a:ext uri="{FF2B5EF4-FFF2-40B4-BE49-F238E27FC236}">
                    <a16:creationId xmlns:a16="http://schemas.microsoft.com/office/drawing/2014/main" id="{8769BF83-3BC7-A992-1C7A-299A6ECBFF9A}"/>
                  </a:ext>
                </a:extLst>
              </p:cNvPr>
              <p:cNvSpPr/>
              <p:nvPr/>
            </p:nvSpPr>
            <p:spPr>
              <a:xfrm>
                <a:off x="276316" y="6280776"/>
                <a:ext cx="18834" cy="77610"/>
              </a:xfrm>
              <a:custGeom>
                <a:avLst/>
                <a:gdLst>
                  <a:gd name="connsiteX0" fmla="*/ 9731 w 18834"/>
                  <a:gd name="connsiteY0" fmla="*/ 77984 h 77610"/>
                  <a:gd name="connsiteX1" fmla="*/ 319 w 18834"/>
                  <a:gd name="connsiteY1" fmla="*/ 67967 h 77610"/>
                  <a:gd name="connsiteX2" fmla="*/ 319 w 18834"/>
                  <a:gd name="connsiteY2" fmla="*/ 10384 h 77610"/>
                  <a:gd name="connsiteX3" fmla="*/ 9731 w 18834"/>
                  <a:gd name="connsiteY3" fmla="*/ 374 h 77610"/>
                  <a:gd name="connsiteX4" fmla="*/ 19153 w 18834"/>
                  <a:gd name="connsiteY4" fmla="*/ 10384 h 77610"/>
                  <a:gd name="connsiteX5" fmla="*/ 19153 w 18834"/>
                  <a:gd name="connsiteY5" fmla="*/ 67967 h 77610"/>
                  <a:gd name="connsiteX6" fmla="*/ 9731 w 18834"/>
                  <a:gd name="connsiteY6" fmla="*/ 77984 h 77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34" h="77610">
                    <a:moveTo>
                      <a:pt x="9731" y="77984"/>
                    </a:moveTo>
                    <a:cubicBezTo>
                      <a:pt x="4555" y="77984"/>
                      <a:pt x="319" y="73484"/>
                      <a:pt x="319" y="67967"/>
                    </a:cubicBezTo>
                    <a:lnTo>
                      <a:pt x="319" y="10384"/>
                    </a:lnTo>
                    <a:cubicBezTo>
                      <a:pt x="319" y="4880"/>
                      <a:pt x="4555" y="374"/>
                      <a:pt x="9731" y="374"/>
                    </a:cubicBezTo>
                    <a:cubicBezTo>
                      <a:pt x="14908" y="374"/>
                      <a:pt x="19153" y="4883"/>
                      <a:pt x="19153" y="10384"/>
                    </a:cubicBezTo>
                    <a:lnTo>
                      <a:pt x="19153" y="67967"/>
                    </a:lnTo>
                    <a:cubicBezTo>
                      <a:pt x="19150" y="73487"/>
                      <a:pt x="14905" y="77984"/>
                      <a:pt x="9731" y="77984"/>
                    </a:cubicBezTo>
                  </a:path>
                </a:pathLst>
              </a:custGeom>
              <a:solidFill>
                <a:srgbClr val="FFFFFF"/>
              </a:solidFill>
              <a:ln w="2898" cap="flat">
                <a:noFill/>
                <a:prstDash val="solid"/>
                <a:miter/>
              </a:ln>
            </p:spPr>
            <p:txBody>
              <a:bodyPr rtlCol="0" anchor="ctr"/>
              <a:lstStyle/>
              <a:p>
                <a:endParaRPr lang="ja-JP" altLang="en-US"/>
              </a:p>
            </p:txBody>
          </p:sp>
          <p:sp>
            <p:nvSpPr>
              <p:cNvPr id="22" name="フリーフォーム: 図形 21">
                <a:extLst>
                  <a:ext uri="{FF2B5EF4-FFF2-40B4-BE49-F238E27FC236}">
                    <a16:creationId xmlns:a16="http://schemas.microsoft.com/office/drawing/2014/main" id="{152AE0ED-AF0B-2087-A52E-3768613113B4}"/>
                  </a:ext>
                </a:extLst>
              </p:cNvPr>
              <p:cNvSpPr/>
              <p:nvPr/>
            </p:nvSpPr>
            <p:spPr>
              <a:xfrm>
                <a:off x="180304" y="6202778"/>
                <a:ext cx="18845" cy="37741"/>
              </a:xfrm>
              <a:custGeom>
                <a:avLst/>
                <a:gdLst>
                  <a:gd name="connsiteX0" fmla="*/ 9659 w 18845"/>
                  <a:gd name="connsiteY0" fmla="*/ 38215 h 37741"/>
                  <a:gd name="connsiteX1" fmla="*/ 237 w 18845"/>
                  <a:gd name="connsiteY1" fmla="*/ 28195 h 37741"/>
                  <a:gd name="connsiteX2" fmla="*/ 237 w 18845"/>
                  <a:gd name="connsiteY2" fmla="*/ 10484 h 37741"/>
                  <a:gd name="connsiteX3" fmla="*/ 9659 w 18845"/>
                  <a:gd name="connsiteY3" fmla="*/ 474 h 37741"/>
                  <a:gd name="connsiteX4" fmla="*/ 19083 w 18845"/>
                  <a:gd name="connsiteY4" fmla="*/ 10484 h 37741"/>
                  <a:gd name="connsiteX5" fmla="*/ 19083 w 18845"/>
                  <a:gd name="connsiteY5" fmla="*/ 28195 h 37741"/>
                  <a:gd name="connsiteX6" fmla="*/ 9659 w 18845"/>
                  <a:gd name="connsiteY6" fmla="*/ 38215 h 37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45" h="37741">
                    <a:moveTo>
                      <a:pt x="9659" y="38215"/>
                    </a:moveTo>
                    <a:cubicBezTo>
                      <a:pt x="4482" y="38215"/>
                      <a:pt x="237" y="33715"/>
                      <a:pt x="237" y="28195"/>
                    </a:cubicBezTo>
                    <a:lnTo>
                      <a:pt x="237" y="10484"/>
                    </a:lnTo>
                    <a:cubicBezTo>
                      <a:pt x="237" y="4980"/>
                      <a:pt x="4482" y="474"/>
                      <a:pt x="9659" y="474"/>
                    </a:cubicBezTo>
                    <a:cubicBezTo>
                      <a:pt x="14835" y="474"/>
                      <a:pt x="19083" y="4983"/>
                      <a:pt x="19083" y="10484"/>
                    </a:cubicBezTo>
                    <a:lnTo>
                      <a:pt x="19083" y="28195"/>
                    </a:lnTo>
                    <a:cubicBezTo>
                      <a:pt x="19083" y="33717"/>
                      <a:pt x="14833" y="38215"/>
                      <a:pt x="9659" y="38215"/>
                    </a:cubicBezTo>
                  </a:path>
                </a:pathLst>
              </a:custGeom>
              <a:solidFill>
                <a:srgbClr val="FFFFFF"/>
              </a:solidFill>
              <a:ln w="2898" cap="flat">
                <a:noFill/>
                <a:prstDash val="solid"/>
                <a:miter/>
              </a:ln>
            </p:spPr>
            <p:txBody>
              <a:bodyPr rtlCol="0" anchor="ctr"/>
              <a:lstStyle/>
              <a:p>
                <a:endParaRPr lang="ja-JP" altLang="en-US"/>
              </a:p>
            </p:txBody>
          </p:sp>
          <p:sp>
            <p:nvSpPr>
              <p:cNvPr id="23" name="フリーフォーム: 図形 22">
                <a:extLst>
                  <a:ext uri="{FF2B5EF4-FFF2-40B4-BE49-F238E27FC236}">
                    <a16:creationId xmlns:a16="http://schemas.microsoft.com/office/drawing/2014/main" id="{58E044B7-456E-B820-E7B6-6AE5C2927202}"/>
                  </a:ext>
                </a:extLst>
              </p:cNvPr>
              <p:cNvSpPr/>
              <p:nvPr/>
            </p:nvSpPr>
            <p:spPr>
              <a:xfrm>
                <a:off x="276316" y="6261899"/>
                <a:ext cx="18834" cy="37755"/>
              </a:xfrm>
              <a:custGeom>
                <a:avLst/>
                <a:gdLst>
                  <a:gd name="connsiteX0" fmla="*/ 9731 w 18834"/>
                  <a:gd name="connsiteY0" fmla="*/ 38179 h 37755"/>
                  <a:gd name="connsiteX1" fmla="*/ 319 w 18834"/>
                  <a:gd name="connsiteY1" fmla="*/ 28154 h 37755"/>
                  <a:gd name="connsiteX2" fmla="*/ 319 w 18834"/>
                  <a:gd name="connsiteY2" fmla="*/ 10440 h 37755"/>
                  <a:gd name="connsiteX3" fmla="*/ 9731 w 18834"/>
                  <a:gd name="connsiteY3" fmla="*/ 423 h 37755"/>
                  <a:gd name="connsiteX4" fmla="*/ 19153 w 18834"/>
                  <a:gd name="connsiteY4" fmla="*/ 10440 h 37755"/>
                  <a:gd name="connsiteX5" fmla="*/ 19153 w 18834"/>
                  <a:gd name="connsiteY5" fmla="*/ 28154 h 37755"/>
                  <a:gd name="connsiteX6" fmla="*/ 9731 w 18834"/>
                  <a:gd name="connsiteY6" fmla="*/ 38179 h 37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34" h="37755">
                    <a:moveTo>
                      <a:pt x="9731" y="38179"/>
                    </a:moveTo>
                    <a:cubicBezTo>
                      <a:pt x="4555" y="38179"/>
                      <a:pt x="319" y="33661"/>
                      <a:pt x="319" y="28154"/>
                    </a:cubicBezTo>
                    <a:lnTo>
                      <a:pt x="319" y="10440"/>
                    </a:lnTo>
                    <a:cubicBezTo>
                      <a:pt x="319" y="4929"/>
                      <a:pt x="4555" y="423"/>
                      <a:pt x="9731" y="423"/>
                    </a:cubicBezTo>
                    <a:cubicBezTo>
                      <a:pt x="14908" y="423"/>
                      <a:pt x="19153" y="4927"/>
                      <a:pt x="19153" y="10440"/>
                    </a:cubicBezTo>
                    <a:lnTo>
                      <a:pt x="19153" y="28154"/>
                    </a:lnTo>
                    <a:cubicBezTo>
                      <a:pt x="19150" y="33661"/>
                      <a:pt x="14905" y="38179"/>
                      <a:pt x="9731" y="38179"/>
                    </a:cubicBezTo>
                  </a:path>
                </a:pathLst>
              </a:custGeom>
              <a:solidFill>
                <a:srgbClr val="FFFFFF"/>
              </a:solidFill>
              <a:ln w="2898" cap="flat">
                <a:noFill/>
                <a:prstDash val="solid"/>
                <a:miter/>
              </a:ln>
            </p:spPr>
            <p:txBody>
              <a:bodyPr rtlCol="0" anchor="ctr"/>
              <a:lstStyle/>
              <a:p>
                <a:endParaRPr lang="ja-JP" altLang="en-US"/>
              </a:p>
            </p:txBody>
          </p:sp>
          <p:sp>
            <p:nvSpPr>
              <p:cNvPr id="24" name="フリーフォーム: 図形 23">
                <a:extLst>
                  <a:ext uri="{FF2B5EF4-FFF2-40B4-BE49-F238E27FC236}">
                    <a16:creationId xmlns:a16="http://schemas.microsoft.com/office/drawing/2014/main" id="{D15291D4-9440-5C37-3F50-B29F34AA78DD}"/>
                  </a:ext>
                </a:extLst>
              </p:cNvPr>
              <p:cNvSpPr/>
              <p:nvPr/>
            </p:nvSpPr>
            <p:spPr>
              <a:xfrm>
                <a:off x="180304" y="6537861"/>
                <a:ext cx="18845" cy="136386"/>
              </a:xfrm>
              <a:custGeom>
                <a:avLst/>
                <a:gdLst>
                  <a:gd name="connsiteX0" fmla="*/ 9659 w 18845"/>
                  <a:gd name="connsiteY0" fmla="*/ 136492 h 136386"/>
                  <a:gd name="connsiteX1" fmla="*/ 237 w 18845"/>
                  <a:gd name="connsiteY1" fmla="*/ 126464 h 136386"/>
                  <a:gd name="connsiteX2" fmla="*/ 237 w 18845"/>
                  <a:gd name="connsiteY2" fmla="*/ 10116 h 136386"/>
                  <a:gd name="connsiteX3" fmla="*/ 9659 w 18845"/>
                  <a:gd name="connsiteY3" fmla="*/ 105 h 136386"/>
                  <a:gd name="connsiteX4" fmla="*/ 19083 w 18845"/>
                  <a:gd name="connsiteY4" fmla="*/ 10116 h 136386"/>
                  <a:gd name="connsiteX5" fmla="*/ 19083 w 18845"/>
                  <a:gd name="connsiteY5" fmla="*/ 126461 h 136386"/>
                  <a:gd name="connsiteX6" fmla="*/ 9659 w 18845"/>
                  <a:gd name="connsiteY6" fmla="*/ 136492 h 136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45" h="136386">
                    <a:moveTo>
                      <a:pt x="9659" y="136492"/>
                    </a:moveTo>
                    <a:cubicBezTo>
                      <a:pt x="4482" y="136492"/>
                      <a:pt x="237" y="131983"/>
                      <a:pt x="237" y="126464"/>
                    </a:cubicBezTo>
                    <a:lnTo>
                      <a:pt x="237" y="10116"/>
                    </a:lnTo>
                    <a:cubicBezTo>
                      <a:pt x="237" y="4611"/>
                      <a:pt x="4482" y="105"/>
                      <a:pt x="9659" y="105"/>
                    </a:cubicBezTo>
                    <a:cubicBezTo>
                      <a:pt x="14835" y="105"/>
                      <a:pt x="19083" y="4614"/>
                      <a:pt x="19083" y="10116"/>
                    </a:cubicBezTo>
                    <a:lnTo>
                      <a:pt x="19083" y="126461"/>
                    </a:lnTo>
                    <a:cubicBezTo>
                      <a:pt x="19083" y="131983"/>
                      <a:pt x="14833" y="136492"/>
                      <a:pt x="9659" y="136492"/>
                    </a:cubicBezTo>
                  </a:path>
                </a:pathLst>
              </a:custGeom>
              <a:solidFill>
                <a:srgbClr val="FFFFFF"/>
              </a:solidFill>
              <a:ln w="2898" cap="flat">
                <a:noFill/>
                <a:prstDash val="solid"/>
                <a:miter/>
              </a:ln>
            </p:spPr>
            <p:txBody>
              <a:bodyPr rtlCol="0" anchor="ctr"/>
              <a:lstStyle/>
              <a:p>
                <a:endParaRPr lang="ja-JP" altLang="en-US"/>
              </a:p>
            </p:txBody>
          </p:sp>
          <p:sp>
            <p:nvSpPr>
              <p:cNvPr id="25" name="フリーフォーム: 図形 24">
                <a:extLst>
                  <a:ext uri="{FF2B5EF4-FFF2-40B4-BE49-F238E27FC236}">
                    <a16:creationId xmlns:a16="http://schemas.microsoft.com/office/drawing/2014/main" id="{CE85C598-47E9-8E3C-8A66-099844392E5D}"/>
                  </a:ext>
                </a:extLst>
              </p:cNvPr>
              <p:cNvSpPr/>
              <p:nvPr/>
            </p:nvSpPr>
            <p:spPr>
              <a:xfrm>
                <a:off x="180305" y="6655398"/>
                <a:ext cx="320531" cy="18848"/>
              </a:xfrm>
              <a:custGeom>
                <a:avLst/>
                <a:gdLst>
                  <a:gd name="connsiteX0" fmla="*/ 321032 w 320531"/>
                  <a:gd name="connsiteY0" fmla="*/ 9547 h 18848"/>
                  <a:gd name="connsiteX1" fmla="*/ 311030 w 320531"/>
                  <a:gd name="connsiteY1" fmla="*/ 18962 h 18848"/>
                  <a:gd name="connsiteX2" fmla="*/ 10527 w 320531"/>
                  <a:gd name="connsiteY2" fmla="*/ 18962 h 18848"/>
                  <a:gd name="connsiteX3" fmla="*/ 501 w 320531"/>
                  <a:gd name="connsiteY3" fmla="*/ 9547 h 18848"/>
                  <a:gd name="connsiteX4" fmla="*/ 10527 w 320531"/>
                  <a:gd name="connsiteY4" fmla="*/ 113 h 18848"/>
                  <a:gd name="connsiteX5" fmla="*/ 311030 w 320531"/>
                  <a:gd name="connsiteY5" fmla="*/ 113 h 18848"/>
                  <a:gd name="connsiteX6" fmla="*/ 321032 w 320531"/>
                  <a:gd name="connsiteY6" fmla="*/ 9547 h 18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531" h="18848">
                    <a:moveTo>
                      <a:pt x="321032" y="9547"/>
                    </a:moveTo>
                    <a:cubicBezTo>
                      <a:pt x="321032" y="14709"/>
                      <a:pt x="316541" y="18962"/>
                      <a:pt x="311030" y="18962"/>
                    </a:cubicBezTo>
                    <a:lnTo>
                      <a:pt x="10527" y="18962"/>
                    </a:lnTo>
                    <a:cubicBezTo>
                      <a:pt x="5016" y="18962"/>
                      <a:pt x="501" y="14709"/>
                      <a:pt x="501" y="9547"/>
                    </a:cubicBezTo>
                    <a:cubicBezTo>
                      <a:pt x="501" y="4358"/>
                      <a:pt x="5013" y="113"/>
                      <a:pt x="10527" y="113"/>
                    </a:cubicBezTo>
                    <a:lnTo>
                      <a:pt x="311030" y="113"/>
                    </a:lnTo>
                    <a:cubicBezTo>
                      <a:pt x="316541" y="113"/>
                      <a:pt x="321032" y="4355"/>
                      <a:pt x="321032" y="9547"/>
                    </a:cubicBezTo>
                  </a:path>
                </a:pathLst>
              </a:custGeom>
              <a:solidFill>
                <a:srgbClr val="FFFFFF"/>
              </a:solidFill>
              <a:ln w="2898" cap="flat">
                <a:noFill/>
                <a:prstDash val="solid"/>
                <a:miter/>
              </a:ln>
            </p:spPr>
            <p:txBody>
              <a:bodyPr rtlCol="0" anchor="ctr"/>
              <a:lstStyle/>
              <a:p>
                <a:endParaRPr lang="ja-JP" altLang="en-US"/>
              </a:p>
            </p:txBody>
          </p:sp>
          <p:sp>
            <p:nvSpPr>
              <p:cNvPr id="26" name="フリーフォーム: 図形 25">
                <a:extLst>
                  <a:ext uri="{FF2B5EF4-FFF2-40B4-BE49-F238E27FC236}">
                    <a16:creationId xmlns:a16="http://schemas.microsoft.com/office/drawing/2014/main" id="{FC9B8FA4-F68E-6A9E-822A-ACDCBC47AA83}"/>
                  </a:ext>
                </a:extLst>
              </p:cNvPr>
              <p:cNvSpPr/>
              <p:nvPr/>
            </p:nvSpPr>
            <p:spPr>
              <a:xfrm>
                <a:off x="311036" y="6261899"/>
                <a:ext cx="18837" cy="37755"/>
              </a:xfrm>
              <a:custGeom>
                <a:avLst/>
                <a:gdLst>
                  <a:gd name="connsiteX0" fmla="*/ 9778 w 18837"/>
                  <a:gd name="connsiteY0" fmla="*/ 38179 h 37755"/>
                  <a:gd name="connsiteX1" fmla="*/ 348 w 18837"/>
                  <a:gd name="connsiteY1" fmla="*/ 28154 h 37755"/>
                  <a:gd name="connsiteX2" fmla="*/ 348 w 18837"/>
                  <a:gd name="connsiteY2" fmla="*/ 10440 h 37755"/>
                  <a:gd name="connsiteX3" fmla="*/ 9778 w 18837"/>
                  <a:gd name="connsiteY3" fmla="*/ 423 h 37755"/>
                  <a:gd name="connsiteX4" fmla="*/ 19185 w 18837"/>
                  <a:gd name="connsiteY4" fmla="*/ 10440 h 37755"/>
                  <a:gd name="connsiteX5" fmla="*/ 19185 w 18837"/>
                  <a:gd name="connsiteY5" fmla="*/ 28154 h 37755"/>
                  <a:gd name="connsiteX6" fmla="*/ 9778 w 18837"/>
                  <a:gd name="connsiteY6" fmla="*/ 38179 h 37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37" h="37755">
                    <a:moveTo>
                      <a:pt x="9778" y="38179"/>
                    </a:moveTo>
                    <a:cubicBezTo>
                      <a:pt x="4590" y="38179"/>
                      <a:pt x="348" y="33661"/>
                      <a:pt x="348" y="28154"/>
                    </a:cubicBezTo>
                    <a:lnTo>
                      <a:pt x="348" y="10440"/>
                    </a:lnTo>
                    <a:cubicBezTo>
                      <a:pt x="348" y="4929"/>
                      <a:pt x="4587" y="423"/>
                      <a:pt x="9778" y="423"/>
                    </a:cubicBezTo>
                    <a:cubicBezTo>
                      <a:pt x="14949" y="423"/>
                      <a:pt x="19185" y="4927"/>
                      <a:pt x="19185" y="10440"/>
                    </a:cubicBezTo>
                    <a:lnTo>
                      <a:pt x="19185" y="28154"/>
                    </a:lnTo>
                    <a:cubicBezTo>
                      <a:pt x="19185" y="33661"/>
                      <a:pt x="14949" y="38179"/>
                      <a:pt x="9778" y="38179"/>
                    </a:cubicBezTo>
                  </a:path>
                </a:pathLst>
              </a:custGeom>
              <a:solidFill>
                <a:srgbClr val="FFFFFF"/>
              </a:solidFill>
              <a:ln w="2898" cap="flat">
                <a:noFill/>
                <a:prstDash val="solid"/>
                <a:miter/>
              </a:ln>
            </p:spPr>
            <p:txBody>
              <a:bodyPr rtlCol="0" anchor="ctr"/>
              <a:lstStyle/>
              <a:p>
                <a:endParaRPr lang="ja-JP" altLang="en-US"/>
              </a:p>
            </p:txBody>
          </p:sp>
          <p:sp>
            <p:nvSpPr>
              <p:cNvPr id="27" name="フリーフォーム: 図形 26">
                <a:extLst>
                  <a:ext uri="{FF2B5EF4-FFF2-40B4-BE49-F238E27FC236}">
                    <a16:creationId xmlns:a16="http://schemas.microsoft.com/office/drawing/2014/main" id="{8544859C-7A6F-F291-5972-578D0F551B5C}"/>
                  </a:ext>
                </a:extLst>
              </p:cNvPr>
              <p:cNvSpPr/>
              <p:nvPr/>
            </p:nvSpPr>
            <p:spPr>
              <a:xfrm>
                <a:off x="311036" y="6280777"/>
                <a:ext cx="18837" cy="48623"/>
              </a:xfrm>
              <a:custGeom>
                <a:avLst/>
                <a:gdLst>
                  <a:gd name="connsiteX0" fmla="*/ 9778 w 18837"/>
                  <a:gd name="connsiteY0" fmla="*/ 49021 h 48623"/>
                  <a:gd name="connsiteX1" fmla="*/ 348 w 18837"/>
                  <a:gd name="connsiteY1" fmla="*/ 39005 h 48623"/>
                  <a:gd name="connsiteX2" fmla="*/ 348 w 18837"/>
                  <a:gd name="connsiteY2" fmla="*/ 10415 h 48623"/>
                  <a:gd name="connsiteX3" fmla="*/ 9778 w 18837"/>
                  <a:gd name="connsiteY3" fmla="*/ 398 h 48623"/>
                  <a:gd name="connsiteX4" fmla="*/ 19185 w 18837"/>
                  <a:gd name="connsiteY4" fmla="*/ 10415 h 48623"/>
                  <a:gd name="connsiteX5" fmla="*/ 19185 w 18837"/>
                  <a:gd name="connsiteY5" fmla="*/ 39005 h 48623"/>
                  <a:gd name="connsiteX6" fmla="*/ 9778 w 18837"/>
                  <a:gd name="connsiteY6" fmla="*/ 49021 h 48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37" h="48623">
                    <a:moveTo>
                      <a:pt x="9778" y="49021"/>
                    </a:moveTo>
                    <a:cubicBezTo>
                      <a:pt x="4590" y="49021"/>
                      <a:pt x="348" y="44518"/>
                      <a:pt x="348" y="39005"/>
                    </a:cubicBezTo>
                    <a:lnTo>
                      <a:pt x="348" y="10415"/>
                    </a:lnTo>
                    <a:cubicBezTo>
                      <a:pt x="348" y="4907"/>
                      <a:pt x="4587" y="398"/>
                      <a:pt x="9778" y="398"/>
                    </a:cubicBezTo>
                    <a:cubicBezTo>
                      <a:pt x="14949" y="398"/>
                      <a:pt x="19185" y="4907"/>
                      <a:pt x="19185" y="10415"/>
                    </a:cubicBezTo>
                    <a:lnTo>
                      <a:pt x="19185" y="39005"/>
                    </a:lnTo>
                    <a:cubicBezTo>
                      <a:pt x="19185" y="44518"/>
                      <a:pt x="14949" y="49021"/>
                      <a:pt x="9778" y="49021"/>
                    </a:cubicBezTo>
                  </a:path>
                </a:pathLst>
              </a:custGeom>
              <a:solidFill>
                <a:srgbClr val="FFFFFF"/>
              </a:solidFill>
              <a:ln w="2898" cap="flat">
                <a:noFill/>
                <a:prstDash val="solid"/>
                <a:miter/>
              </a:ln>
            </p:spPr>
            <p:txBody>
              <a:bodyPr rtlCol="0" anchor="ctr"/>
              <a:lstStyle/>
              <a:p>
                <a:endParaRPr lang="ja-JP" altLang="en-US"/>
              </a:p>
            </p:txBody>
          </p:sp>
          <p:sp>
            <p:nvSpPr>
              <p:cNvPr id="28" name="フリーフォーム: 図形 27">
                <a:extLst>
                  <a:ext uri="{FF2B5EF4-FFF2-40B4-BE49-F238E27FC236}">
                    <a16:creationId xmlns:a16="http://schemas.microsoft.com/office/drawing/2014/main" id="{1E2FA127-4D9A-F35E-6386-8668F732B276}"/>
                  </a:ext>
                </a:extLst>
              </p:cNvPr>
              <p:cNvSpPr/>
              <p:nvPr/>
            </p:nvSpPr>
            <p:spPr>
              <a:xfrm>
                <a:off x="311036" y="6280781"/>
                <a:ext cx="123495" cy="18840"/>
              </a:xfrm>
              <a:custGeom>
                <a:avLst/>
                <a:gdLst>
                  <a:gd name="connsiteX0" fmla="*/ 123941 w 123495"/>
                  <a:gd name="connsiteY0" fmla="*/ 9856 h 18840"/>
                  <a:gd name="connsiteX1" fmla="*/ 113912 w 123495"/>
                  <a:gd name="connsiteY1" fmla="*/ 19272 h 18840"/>
                  <a:gd name="connsiteX2" fmla="*/ 10470 w 123495"/>
                  <a:gd name="connsiteY2" fmla="*/ 19272 h 18840"/>
                  <a:gd name="connsiteX3" fmla="*/ 445 w 123495"/>
                  <a:gd name="connsiteY3" fmla="*/ 9856 h 18840"/>
                  <a:gd name="connsiteX4" fmla="*/ 10470 w 123495"/>
                  <a:gd name="connsiteY4" fmla="*/ 431 h 18840"/>
                  <a:gd name="connsiteX5" fmla="*/ 113912 w 123495"/>
                  <a:gd name="connsiteY5" fmla="*/ 431 h 18840"/>
                  <a:gd name="connsiteX6" fmla="*/ 123941 w 123495"/>
                  <a:gd name="connsiteY6" fmla="*/ 9856 h 18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495" h="18840">
                    <a:moveTo>
                      <a:pt x="123941" y="9856"/>
                    </a:moveTo>
                    <a:cubicBezTo>
                      <a:pt x="123941" y="15027"/>
                      <a:pt x="119406" y="19272"/>
                      <a:pt x="113912" y="19272"/>
                    </a:cubicBezTo>
                    <a:lnTo>
                      <a:pt x="10470" y="19272"/>
                    </a:lnTo>
                    <a:cubicBezTo>
                      <a:pt x="4951" y="19272"/>
                      <a:pt x="445" y="15027"/>
                      <a:pt x="445" y="9856"/>
                    </a:cubicBezTo>
                    <a:cubicBezTo>
                      <a:pt x="445" y="4662"/>
                      <a:pt x="4948" y="431"/>
                      <a:pt x="10470" y="431"/>
                    </a:cubicBezTo>
                    <a:lnTo>
                      <a:pt x="113912" y="431"/>
                    </a:lnTo>
                    <a:cubicBezTo>
                      <a:pt x="119408" y="431"/>
                      <a:pt x="123941" y="4662"/>
                      <a:pt x="123941" y="9856"/>
                    </a:cubicBezTo>
                  </a:path>
                </a:pathLst>
              </a:custGeom>
              <a:solidFill>
                <a:srgbClr val="FFFFFF"/>
              </a:solidFill>
              <a:ln w="2898" cap="flat">
                <a:noFill/>
                <a:prstDash val="solid"/>
                <a:miter/>
              </a:ln>
            </p:spPr>
            <p:txBody>
              <a:bodyPr rtlCol="0" anchor="ctr"/>
              <a:lstStyle/>
              <a:p>
                <a:endParaRPr lang="ja-JP" altLang="en-US"/>
              </a:p>
            </p:txBody>
          </p:sp>
          <p:sp>
            <p:nvSpPr>
              <p:cNvPr id="29" name="フリーフォーム: 図形 28">
                <a:extLst>
                  <a:ext uri="{FF2B5EF4-FFF2-40B4-BE49-F238E27FC236}">
                    <a16:creationId xmlns:a16="http://schemas.microsoft.com/office/drawing/2014/main" id="{566AF522-467E-4242-EAFC-953DBC227486}"/>
                  </a:ext>
                </a:extLst>
              </p:cNvPr>
              <p:cNvSpPr/>
              <p:nvPr/>
            </p:nvSpPr>
            <p:spPr>
              <a:xfrm>
                <a:off x="378597" y="6280906"/>
                <a:ext cx="18834" cy="117671"/>
              </a:xfrm>
              <a:custGeom>
                <a:avLst/>
                <a:gdLst>
                  <a:gd name="connsiteX0" fmla="*/ 9827 w 18834"/>
                  <a:gd name="connsiteY0" fmla="*/ 118011 h 117671"/>
                  <a:gd name="connsiteX1" fmla="*/ 406 w 18834"/>
                  <a:gd name="connsiteY1" fmla="*/ 107994 h 117671"/>
                  <a:gd name="connsiteX2" fmla="*/ 406 w 18834"/>
                  <a:gd name="connsiteY2" fmla="*/ 10359 h 117671"/>
                  <a:gd name="connsiteX3" fmla="*/ 9827 w 18834"/>
                  <a:gd name="connsiteY3" fmla="*/ 339 h 117671"/>
                  <a:gd name="connsiteX4" fmla="*/ 19240 w 18834"/>
                  <a:gd name="connsiteY4" fmla="*/ 10359 h 117671"/>
                  <a:gd name="connsiteX5" fmla="*/ 19240 w 18834"/>
                  <a:gd name="connsiteY5" fmla="*/ 107994 h 117671"/>
                  <a:gd name="connsiteX6" fmla="*/ 9827 w 18834"/>
                  <a:gd name="connsiteY6" fmla="*/ 118011 h 11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34" h="117671">
                    <a:moveTo>
                      <a:pt x="9827" y="118011"/>
                    </a:moveTo>
                    <a:cubicBezTo>
                      <a:pt x="4647" y="118011"/>
                      <a:pt x="406" y="113502"/>
                      <a:pt x="406" y="107994"/>
                    </a:cubicBezTo>
                    <a:lnTo>
                      <a:pt x="406" y="10359"/>
                    </a:lnTo>
                    <a:cubicBezTo>
                      <a:pt x="406" y="4848"/>
                      <a:pt x="4644" y="339"/>
                      <a:pt x="9827" y="339"/>
                    </a:cubicBezTo>
                    <a:cubicBezTo>
                      <a:pt x="15004" y="339"/>
                      <a:pt x="19240" y="4848"/>
                      <a:pt x="19240" y="10359"/>
                    </a:cubicBezTo>
                    <a:lnTo>
                      <a:pt x="19240" y="107994"/>
                    </a:lnTo>
                    <a:cubicBezTo>
                      <a:pt x="19237" y="113505"/>
                      <a:pt x="15001" y="118011"/>
                      <a:pt x="9827" y="118011"/>
                    </a:cubicBezTo>
                  </a:path>
                </a:pathLst>
              </a:custGeom>
              <a:solidFill>
                <a:srgbClr val="FFFFFF"/>
              </a:solidFill>
              <a:ln w="2898" cap="flat">
                <a:noFill/>
                <a:prstDash val="solid"/>
                <a:miter/>
              </a:ln>
            </p:spPr>
            <p:txBody>
              <a:bodyPr rtlCol="0" anchor="ctr"/>
              <a:lstStyle/>
              <a:p>
                <a:endParaRPr lang="ja-JP" altLang="en-US"/>
              </a:p>
            </p:txBody>
          </p:sp>
          <p:sp>
            <p:nvSpPr>
              <p:cNvPr id="30" name="フリーフォーム: 図形 29">
                <a:extLst>
                  <a:ext uri="{FF2B5EF4-FFF2-40B4-BE49-F238E27FC236}">
                    <a16:creationId xmlns:a16="http://schemas.microsoft.com/office/drawing/2014/main" id="{B368C650-3D41-218D-182B-FD2F36E1D389}"/>
                  </a:ext>
                </a:extLst>
              </p:cNvPr>
              <p:cNvSpPr/>
              <p:nvPr/>
            </p:nvSpPr>
            <p:spPr>
              <a:xfrm>
                <a:off x="415787" y="6361080"/>
                <a:ext cx="37482" cy="18848"/>
              </a:xfrm>
              <a:custGeom>
                <a:avLst/>
                <a:gdLst>
                  <a:gd name="connsiteX0" fmla="*/ 37944 w 37482"/>
                  <a:gd name="connsiteY0" fmla="*/ 9788 h 18848"/>
                  <a:gd name="connsiteX1" fmla="*/ 27924 w 37482"/>
                  <a:gd name="connsiteY1" fmla="*/ 19212 h 18848"/>
                  <a:gd name="connsiteX2" fmla="*/ 10486 w 37482"/>
                  <a:gd name="connsiteY2" fmla="*/ 19212 h 18848"/>
                  <a:gd name="connsiteX3" fmla="*/ 461 w 37482"/>
                  <a:gd name="connsiteY3" fmla="*/ 9788 h 18848"/>
                  <a:gd name="connsiteX4" fmla="*/ 10486 w 37482"/>
                  <a:gd name="connsiteY4" fmla="*/ 363 h 18848"/>
                  <a:gd name="connsiteX5" fmla="*/ 27924 w 37482"/>
                  <a:gd name="connsiteY5" fmla="*/ 363 h 18848"/>
                  <a:gd name="connsiteX6" fmla="*/ 37944 w 37482"/>
                  <a:gd name="connsiteY6" fmla="*/ 9788 h 18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82" h="18848">
                    <a:moveTo>
                      <a:pt x="37944" y="9788"/>
                    </a:moveTo>
                    <a:cubicBezTo>
                      <a:pt x="37944" y="14967"/>
                      <a:pt x="33435" y="19212"/>
                      <a:pt x="27924" y="19212"/>
                    </a:cubicBezTo>
                    <a:lnTo>
                      <a:pt x="10486" y="19212"/>
                    </a:lnTo>
                    <a:cubicBezTo>
                      <a:pt x="4976" y="19212"/>
                      <a:pt x="461" y="14967"/>
                      <a:pt x="461" y="9788"/>
                    </a:cubicBezTo>
                    <a:cubicBezTo>
                      <a:pt x="461" y="4611"/>
                      <a:pt x="4973" y="363"/>
                      <a:pt x="10486" y="363"/>
                    </a:cubicBezTo>
                    <a:lnTo>
                      <a:pt x="27924" y="363"/>
                    </a:lnTo>
                    <a:cubicBezTo>
                      <a:pt x="33438" y="363"/>
                      <a:pt x="37944" y="4611"/>
                      <a:pt x="37944" y="9788"/>
                    </a:cubicBezTo>
                  </a:path>
                </a:pathLst>
              </a:custGeom>
              <a:solidFill>
                <a:srgbClr val="FFFFFF"/>
              </a:solidFill>
              <a:ln w="2898" cap="flat">
                <a:noFill/>
                <a:prstDash val="solid"/>
                <a:miter/>
              </a:ln>
            </p:spPr>
            <p:txBody>
              <a:bodyPr rtlCol="0" anchor="ctr"/>
              <a:lstStyle/>
              <a:p>
                <a:endParaRPr lang="ja-JP" altLang="en-US"/>
              </a:p>
            </p:txBody>
          </p:sp>
          <p:sp>
            <p:nvSpPr>
              <p:cNvPr id="31" name="フリーフォーム: 図形 30">
                <a:extLst>
                  <a:ext uri="{FF2B5EF4-FFF2-40B4-BE49-F238E27FC236}">
                    <a16:creationId xmlns:a16="http://schemas.microsoft.com/office/drawing/2014/main" id="{C5B0BA95-7A93-0819-17C2-B208F59A52DF}"/>
                  </a:ext>
                </a:extLst>
              </p:cNvPr>
              <p:cNvSpPr/>
              <p:nvPr/>
            </p:nvSpPr>
            <p:spPr>
              <a:xfrm>
                <a:off x="482464" y="6339546"/>
                <a:ext cx="18857" cy="118237"/>
              </a:xfrm>
              <a:custGeom>
                <a:avLst/>
                <a:gdLst>
                  <a:gd name="connsiteX0" fmla="*/ 9935 w 18857"/>
                  <a:gd name="connsiteY0" fmla="*/ 118527 h 118237"/>
                  <a:gd name="connsiteX1" fmla="*/ 494 w 18857"/>
                  <a:gd name="connsiteY1" fmla="*/ 108501 h 118237"/>
                  <a:gd name="connsiteX2" fmla="*/ 494 w 18857"/>
                  <a:gd name="connsiteY2" fmla="*/ 10309 h 118237"/>
                  <a:gd name="connsiteX3" fmla="*/ 9935 w 18857"/>
                  <a:gd name="connsiteY3" fmla="*/ 289 h 118237"/>
                  <a:gd name="connsiteX4" fmla="*/ 19351 w 18857"/>
                  <a:gd name="connsiteY4" fmla="*/ 10309 h 118237"/>
                  <a:gd name="connsiteX5" fmla="*/ 19351 w 18857"/>
                  <a:gd name="connsiteY5" fmla="*/ 108501 h 118237"/>
                  <a:gd name="connsiteX6" fmla="*/ 9935 w 18857"/>
                  <a:gd name="connsiteY6" fmla="*/ 118527 h 118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57" h="118237">
                    <a:moveTo>
                      <a:pt x="9935" y="118527"/>
                    </a:moveTo>
                    <a:cubicBezTo>
                      <a:pt x="4730" y="118527"/>
                      <a:pt x="494" y="114009"/>
                      <a:pt x="494" y="108501"/>
                    </a:cubicBezTo>
                    <a:lnTo>
                      <a:pt x="494" y="10309"/>
                    </a:lnTo>
                    <a:cubicBezTo>
                      <a:pt x="494" y="4798"/>
                      <a:pt x="4730" y="289"/>
                      <a:pt x="9935" y="289"/>
                    </a:cubicBezTo>
                    <a:cubicBezTo>
                      <a:pt x="15106" y="289"/>
                      <a:pt x="19351" y="4798"/>
                      <a:pt x="19351" y="10309"/>
                    </a:cubicBezTo>
                    <a:lnTo>
                      <a:pt x="19351" y="108501"/>
                    </a:lnTo>
                    <a:cubicBezTo>
                      <a:pt x="19351" y="114012"/>
                      <a:pt x="15106" y="118527"/>
                      <a:pt x="9935" y="118527"/>
                    </a:cubicBezTo>
                  </a:path>
                </a:pathLst>
              </a:custGeom>
              <a:solidFill>
                <a:srgbClr val="FFFFFF"/>
              </a:solidFill>
              <a:ln w="2898" cap="flat">
                <a:noFill/>
                <a:prstDash val="solid"/>
                <a:miter/>
              </a:ln>
            </p:spPr>
            <p:txBody>
              <a:bodyPr rtlCol="0" anchor="ctr"/>
              <a:lstStyle/>
              <a:p>
                <a:endParaRPr lang="ja-JP" altLang="en-US"/>
              </a:p>
            </p:txBody>
          </p:sp>
          <p:sp>
            <p:nvSpPr>
              <p:cNvPr id="32" name="フリーフォーム: 図形 31">
                <a:extLst>
                  <a:ext uri="{FF2B5EF4-FFF2-40B4-BE49-F238E27FC236}">
                    <a16:creationId xmlns:a16="http://schemas.microsoft.com/office/drawing/2014/main" id="{24067FD9-6B97-E82A-CF48-A047B6E5C87E}"/>
                  </a:ext>
                </a:extLst>
              </p:cNvPr>
              <p:cNvSpPr/>
              <p:nvPr/>
            </p:nvSpPr>
            <p:spPr>
              <a:xfrm>
                <a:off x="415787" y="6438377"/>
                <a:ext cx="85048" cy="18845"/>
              </a:xfrm>
              <a:custGeom>
                <a:avLst/>
                <a:gdLst>
                  <a:gd name="connsiteX0" fmla="*/ 85550 w 85048"/>
                  <a:gd name="connsiteY0" fmla="*/ 9719 h 18845"/>
                  <a:gd name="connsiteX1" fmla="*/ 75548 w 85048"/>
                  <a:gd name="connsiteY1" fmla="*/ 19144 h 18845"/>
                  <a:gd name="connsiteX2" fmla="*/ 10527 w 85048"/>
                  <a:gd name="connsiteY2" fmla="*/ 19144 h 18845"/>
                  <a:gd name="connsiteX3" fmla="*/ 501 w 85048"/>
                  <a:gd name="connsiteY3" fmla="*/ 9719 h 18845"/>
                  <a:gd name="connsiteX4" fmla="*/ 10527 w 85048"/>
                  <a:gd name="connsiteY4" fmla="*/ 298 h 18845"/>
                  <a:gd name="connsiteX5" fmla="*/ 75548 w 85048"/>
                  <a:gd name="connsiteY5" fmla="*/ 298 h 18845"/>
                  <a:gd name="connsiteX6" fmla="*/ 85550 w 85048"/>
                  <a:gd name="connsiteY6" fmla="*/ 9719 h 18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048" h="18845">
                    <a:moveTo>
                      <a:pt x="85550" y="9719"/>
                    </a:moveTo>
                    <a:cubicBezTo>
                      <a:pt x="85550" y="14905"/>
                      <a:pt x="81059" y="19144"/>
                      <a:pt x="75548" y="19144"/>
                    </a:cubicBezTo>
                    <a:lnTo>
                      <a:pt x="10527" y="19144"/>
                    </a:lnTo>
                    <a:cubicBezTo>
                      <a:pt x="5016" y="19144"/>
                      <a:pt x="501" y="14905"/>
                      <a:pt x="501" y="9719"/>
                    </a:cubicBezTo>
                    <a:cubicBezTo>
                      <a:pt x="501" y="4542"/>
                      <a:pt x="5013" y="298"/>
                      <a:pt x="10527" y="298"/>
                    </a:cubicBezTo>
                    <a:lnTo>
                      <a:pt x="75548" y="298"/>
                    </a:lnTo>
                    <a:cubicBezTo>
                      <a:pt x="81059" y="301"/>
                      <a:pt x="85550" y="4545"/>
                      <a:pt x="85550" y="9719"/>
                    </a:cubicBezTo>
                  </a:path>
                </a:pathLst>
              </a:custGeom>
              <a:solidFill>
                <a:srgbClr val="FFFFFF"/>
              </a:solidFill>
              <a:ln w="2898" cap="flat">
                <a:noFill/>
                <a:prstDash val="solid"/>
                <a:miter/>
              </a:ln>
            </p:spPr>
            <p:txBody>
              <a:bodyPr rtlCol="0" anchor="ctr"/>
              <a:lstStyle/>
              <a:p>
                <a:endParaRPr lang="ja-JP" altLang="en-US"/>
              </a:p>
            </p:txBody>
          </p:sp>
          <p:sp>
            <p:nvSpPr>
              <p:cNvPr id="33" name="フリーフォーム: 図形 32">
                <a:extLst>
                  <a:ext uri="{FF2B5EF4-FFF2-40B4-BE49-F238E27FC236}">
                    <a16:creationId xmlns:a16="http://schemas.microsoft.com/office/drawing/2014/main" id="{4DF16DC5-9968-A995-7CB3-85DBD9A67E72}"/>
                  </a:ext>
                </a:extLst>
              </p:cNvPr>
              <p:cNvSpPr/>
              <p:nvPr/>
            </p:nvSpPr>
            <p:spPr>
              <a:xfrm>
                <a:off x="517201" y="6497134"/>
                <a:ext cx="114846" cy="18857"/>
              </a:xfrm>
              <a:custGeom>
                <a:avLst/>
                <a:gdLst>
                  <a:gd name="connsiteX0" fmla="*/ 515 w 114846"/>
                  <a:gd name="connsiteY0" fmla="*/ 9690 h 18857"/>
                  <a:gd name="connsiteX1" fmla="*/ 10517 w 114846"/>
                  <a:gd name="connsiteY1" fmla="*/ 248 h 18857"/>
                  <a:gd name="connsiteX2" fmla="*/ 105325 w 114846"/>
                  <a:gd name="connsiteY2" fmla="*/ 248 h 18857"/>
                  <a:gd name="connsiteX3" fmla="*/ 115362 w 114846"/>
                  <a:gd name="connsiteY3" fmla="*/ 9690 h 18857"/>
                  <a:gd name="connsiteX4" fmla="*/ 105325 w 114846"/>
                  <a:gd name="connsiteY4" fmla="*/ 19105 h 18857"/>
                  <a:gd name="connsiteX5" fmla="*/ 10517 w 114846"/>
                  <a:gd name="connsiteY5" fmla="*/ 19105 h 18857"/>
                  <a:gd name="connsiteX6" fmla="*/ 515 w 114846"/>
                  <a:gd name="connsiteY6" fmla="*/ 9690 h 18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846" h="18857">
                    <a:moveTo>
                      <a:pt x="515" y="9690"/>
                    </a:moveTo>
                    <a:cubicBezTo>
                      <a:pt x="515" y="4501"/>
                      <a:pt x="5007" y="248"/>
                      <a:pt x="10517" y="248"/>
                    </a:cubicBezTo>
                    <a:lnTo>
                      <a:pt x="105325" y="248"/>
                    </a:lnTo>
                    <a:cubicBezTo>
                      <a:pt x="110835" y="248"/>
                      <a:pt x="115362" y="4501"/>
                      <a:pt x="115362" y="9690"/>
                    </a:cubicBezTo>
                    <a:cubicBezTo>
                      <a:pt x="115362" y="14878"/>
                      <a:pt x="110835" y="19105"/>
                      <a:pt x="105325" y="19105"/>
                    </a:cubicBezTo>
                    <a:lnTo>
                      <a:pt x="10517" y="19105"/>
                    </a:lnTo>
                    <a:cubicBezTo>
                      <a:pt x="5007" y="19105"/>
                      <a:pt x="515" y="14878"/>
                      <a:pt x="515" y="9690"/>
                    </a:cubicBezTo>
                  </a:path>
                </a:pathLst>
              </a:custGeom>
              <a:solidFill>
                <a:srgbClr val="FFFFFF"/>
              </a:solidFill>
              <a:ln w="2898" cap="flat">
                <a:noFill/>
                <a:prstDash val="solid"/>
                <a:miter/>
              </a:ln>
            </p:spPr>
            <p:txBody>
              <a:bodyPr rtlCol="0" anchor="ctr"/>
              <a:lstStyle/>
              <a:p>
                <a:endParaRPr lang="ja-JP" altLang="en-US"/>
              </a:p>
            </p:txBody>
          </p:sp>
          <p:sp>
            <p:nvSpPr>
              <p:cNvPr id="34" name="フリーフォーム: 図形 33">
                <a:extLst>
                  <a:ext uri="{FF2B5EF4-FFF2-40B4-BE49-F238E27FC236}">
                    <a16:creationId xmlns:a16="http://schemas.microsoft.com/office/drawing/2014/main" id="{E29CEB3F-D143-E71F-B03D-C5FB18C8D51F}"/>
                  </a:ext>
                </a:extLst>
              </p:cNvPr>
              <p:cNvSpPr/>
              <p:nvPr/>
            </p:nvSpPr>
            <p:spPr>
              <a:xfrm>
                <a:off x="517201" y="6438377"/>
                <a:ext cx="114846" cy="18845"/>
              </a:xfrm>
              <a:custGeom>
                <a:avLst/>
                <a:gdLst>
                  <a:gd name="connsiteX0" fmla="*/ 515 w 114846"/>
                  <a:gd name="connsiteY0" fmla="*/ 9719 h 18845"/>
                  <a:gd name="connsiteX1" fmla="*/ 10517 w 114846"/>
                  <a:gd name="connsiteY1" fmla="*/ 298 h 18845"/>
                  <a:gd name="connsiteX2" fmla="*/ 105325 w 114846"/>
                  <a:gd name="connsiteY2" fmla="*/ 298 h 18845"/>
                  <a:gd name="connsiteX3" fmla="*/ 115362 w 114846"/>
                  <a:gd name="connsiteY3" fmla="*/ 9719 h 18845"/>
                  <a:gd name="connsiteX4" fmla="*/ 105325 w 114846"/>
                  <a:gd name="connsiteY4" fmla="*/ 19144 h 18845"/>
                  <a:gd name="connsiteX5" fmla="*/ 10517 w 114846"/>
                  <a:gd name="connsiteY5" fmla="*/ 19144 h 18845"/>
                  <a:gd name="connsiteX6" fmla="*/ 515 w 114846"/>
                  <a:gd name="connsiteY6" fmla="*/ 9719 h 18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846" h="18845">
                    <a:moveTo>
                      <a:pt x="515" y="9719"/>
                    </a:moveTo>
                    <a:cubicBezTo>
                      <a:pt x="515" y="4542"/>
                      <a:pt x="5007" y="298"/>
                      <a:pt x="10517" y="298"/>
                    </a:cubicBezTo>
                    <a:lnTo>
                      <a:pt x="105325" y="298"/>
                    </a:lnTo>
                    <a:cubicBezTo>
                      <a:pt x="110835" y="298"/>
                      <a:pt x="115362" y="4542"/>
                      <a:pt x="115362" y="9719"/>
                    </a:cubicBezTo>
                    <a:cubicBezTo>
                      <a:pt x="115362" y="14905"/>
                      <a:pt x="110835" y="19144"/>
                      <a:pt x="105325" y="19144"/>
                    </a:cubicBezTo>
                    <a:lnTo>
                      <a:pt x="10517" y="19144"/>
                    </a:lnTo>
                    <a:cubicBezTo>
                      <a:pt x="5007" y="19146"/>
                      <a:pt x="515" y="14905"/>
                      <a:pt x="515" y="9719"/>
                    </a:cubicBezTo>
                  </a:path>
                </a:pathLst>
              </a:custGeom>
              <a:solidFill>
                <a:srgbClr val="FFFFFF"/>
              </a:solidFill>
              <a:ln w="2898" cap="flat">
                <a:noFill/>
                <a:prstDash val="solid"/>
                <a:miter/>
              </a:ln>
            </p:spPr>
            <p:txBody>
              <a:bodyPr rtlCol="0" anchor="ctr"/>
              <a:lstStyle/>
              <a:p>
                <a:endParaRPr lang="ja-JP" altLang="en-US"/>
              </a:p>
            </p:txBody>
          </p:sp>
          <p:sp>
            <p:nvSpPr>
              <p:cNvPr id="35" name="フリーフォーム: 図形 34">
                <a:extLst>
                  <a:ext uri="{FF2B5EF4-FFF2-40B4-BE49-F238E27FC236}">
                    <a16:creationId xmlns:a16="http://schemas.microsoft.com/office/drawing/2014/main" id="{58A37D52-86D5-9476-42D2-8631C8883336}"/>
                  </a:ext>
                </a:extLst>
              </p:cNvPr>
              <p:cNvSpPr/>
              <p:nvPr/>
            </p:nvSpPr>
            <p:spPr>
              <a:xfrm>
                <a:off x="517201" y="6379599"/>
                <a:ext cx="114846" cy="18854"/>
              </a:xfrm>
              <a:custGeom>
                <a:avLst/>
                <a:gdLst>
                  <a:gd name="connsiteX0" fmla="*/ 515 w 114846"/>
                  <a:gd name="connsiteY0" fmla="*/ 9772 h 18854"/>
                  <a:gd name="connsiteX1" fmla="*/ 10517 w 114846"/>
                  <a:gd name="connsiteY1" fmla="*/ 348 h 18854"/>
                  <a:gd name="connsiteX2" fmla="*/ 105325 w 114846"/>
                  <a:gd name="connsiteY2" fmla="*/ 348 h 18854"/>
                  <a:gd name="connsiteX3" fmla="*/ 115362 w 114846"/>
                  <a:gd name="connsiteY3" fmla="*/ 9772 h 18854"/>
                  <a:gd name="connsiteX4" fmla="*/ 105325 w 114846"/>
                  <a:gd name="connsiteY4" fmla="*/ 19202 h 18854"/>
                  <a:gd name="connsiteX5" fmla="*/ 10517 w 114846"/>
                  <a:gd name="connsiteY5" fmla="*/ 19202 h 18854"/>
                  <a:gd name="connsiteX6" fmla="*/ 515 w 114846"/>
                  <a:gd name="connsiteY6" fmla="*/ 9772 h 18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846" h="18854">
                    <a:moveTo>
                      <a:pt x="515" y="9772"/>
                    </a:moveTo>
                    <a:cubicBezTo>
                      <a:pt x="515" y="4595"/>
                      <a:pt x="5007" y="348"/>
                      <a:pt x="10517" y="348"/>
                    </a:cubicBezTo>
                    <a:lnTo>
                      <a:pt x="105325" y="348"/>
                    </a:lnTo>
                    <a:cubicBezTo>
                      <a:pt x="110835" y="348"/>
                      <a:pt x="115362" y="4595"/>
                      <a:pt x="115362" y="9772"/>
                    </a:cubicBezTo>
                    <a:cubicBezTo>
                      <a:pt x="115362" y="14957"/>
                      <a:pt x="110835" y="19202"/>
                      <a:pt x="105325" y="19202"/>
                    </a:cubicBezTo>
                    <a:lnTo>
                      <a:pt x="10517" y="19202"/>
                    </a:lnTo>
                    <a:cubicBezTo>
                      <a:pt x="5007" y="19199"/>
                      <a:pt x="515" y="14954"/>
                      <a:pt x="515" y="9772"/>
                    </a:cubicBezTo>
                  </a:path>
                </a:pathLst>
              </a:custGeom>
              <a:solidFill>
                <a:srgbClr val="FFFFFF"/>
              </a:solidFill>
              <a:ln w="2898" cap="flat">
                <a:noFill/>
                <a:prstDash val="solid"/>
                <a:miter/>
              </a:ln>
            </p:spPr>
            <p:txBody>
              <a:bodyPr rtlCol="0" anchor="ctr"/>
              <a:lstStyle/>
              <a:p>
                <a:endParaRPr lang="ja-JP" altLang="en-US"/>
              </a:p>
            </p:txBody>
          </p:sp>
          <p:sp>
            <p:nvSpPr>
              <p:cNvPr id="36" name="フリーフォーム: 図形 35">
                <a:extLst>
                  <a:ext uri="{FF2B5EF4-FFF2-40B4-BE49-F238E27FC236}">
                    <a16:creationId xmlns:a16="http://schemas.microsoft.com/office/drawing/2014/main" id="{D35BEFFE-9C3C-28B8-74AE-64595E2A6B9D}"/>
                  </a:ext>
                </a:extLst>
              </p:cNvPr>
              <p:cNvSpPr/>
              <p:nvPr/>
            </p:nvSpPr>
            <p:spPr>
              <a:xfrm>
                <a:off x="613202" y="6438380"/>
                <a:ext cx="18848" cy="77613"/>
              </a:xfrm>
              <a:custGeom>
                <a:avLst/>
                <a:gdLst>
                  <a:gd name="connsiteX0" fmla="*/ 10029 w 18848"/>
                  <a:gd name="connsiteY0" fmla="*/ 306 h 77613"/>
                  <a:gd name="connsiteX1" fmla="*/ 19454 w 18848"/>
                  <a:gd name="connsiteY1" fmla="*/ 10317 h 77613"/>
                  <a:gd name="connsiteX2" fmla="*/ 19454 w 18848"/>
                  <a:gd name="connsiteY2" fmla="*/ 67899 h 77613"/>
                  <a:gd name="connsiteX3" fmla="*/ 10029 w 18848"/>
                  <a:gd name="connsiteY3" fmla="*/ 77919 h 77613"/>
                  <a:gd name="connsiteX4" fmla="*/ 605 w 18848"/>
                  <a:gd name="connsiteY4" fmla="*/ 67899 h 77613"/>
                  <a:gd name="connsiteX5" fmla="*/ 605 w 18848"/>
                  <a:gd name="connsiteY5" fmla="*/ 10317 h 77613"/>
                  <a:gd name="connsiteX6" fmla="*/ 10029 w 18848"/>
                  <a:gd name="connsiteY6" fmla="*/ 306 h 7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48" h="77613">
                    <a:moveTo>
                      <a:pt x="10029" y="306"/>
                    </a:moveTo>
                    <a:cubicBezTo>
                      <a:pt x="15217" y="306"/>
                      <a:pt x="19454" y="4806"/>
                      <a:pt x="19454" y="10317"/>
                    </a:cubicBezTo>
                    <a:lnTo>
                      <a:pt x="19454" y="67899"/>
                    </a:lnTo>
                    <a:cubicBezTo>
                      <a:pt x="19454" y="73404"/>
                      <a:pt x="15217" y="77919"/>
                      <a:pt x="10029" y="77919"/>
                    </a:cubicBezTo>
                    <a:cubicBezTo>
                      <a:pt x="4841" y="77919"/>
                      <a:pt x="605" y="73401"/>
                      <a:pt x="605" y="67899"/>
                    </a:cubicBezTo>
                    <a:lnTo>
                      <a:pt x="605" y="10317"/>
                    </a:lnTo>
                    <a:cubicBezTo>
                      <a:pt x="605" y="4806"/>
                      <a:pt x="4841" y="306"/>
                      <a:pt x="10029" y="306"/>
                    </a:cubicBezTo>
                  </a:path>
                </a:pathLst>
              </a:custGeom>
              <a:solidFill>
                <a:srgbClr val="FFFFFF"/>
              </a:solidFill>
              <a:ln w="2898" cap="flat">
                <a:noFill/>
                <a:prstDash val="solid"/>
                <a:miter/>
              </a:ln>
            </p:spPr>
            <p:txBody>
              <a:bodyPr rtlCol="0" anchor="ctr"/>
              <a:lstStyle/>
              <a:p>
                <a:endParaRPr lang="ja-JP" altLang="en-US"/>
              </a:p>
            </p:txBody>
          </p:sp>
          <p:sp>
            <p:nvSpPr>
              <p:cNvPr id="37" name="フリーフォーム: 図形 36">
                <a:extLst>
                  <a:ext uri="{FF2B5EF4-FFF2-40B4-BE49-F238E27FC236}">
                    <a16:creationId xmlns:a16="http://schemas.microsoft.com/office/drawing/2014/main" id="{11E4E019-4F29-411F-7E9F-0603D233A564}"/>
                  </a:ext>
                </a:extLst>
              </p:cNvPr>
              <p:cNvSpPr/>
              <p:nvPr/>
            </p:nvSpPr>
            <p:spPr>
              <a:xfrm>
                <a:off x="613202" y="6379763"/>
                <a:ext cx="18848" cy="77622"/>
              </a:xfrm>
              <a:custGeom>
                <a:avLst/>
                <a:gdLst>
                  <a:gd name="connsiteX0" fmla="*/ 10029 w 18848"/>
                  <a:gd name="connsiteY0" fmla="*/ 355 h 77622"/>
                  <a:gd name="connsiteX1" fmla="*/ 19454 w 18848"/>
                  <a:gd name="connsiteY1" fmla="*/ 10372 h 77622"/>
                  <a:gd name="connsiteX2" fmla="*/ 19454 w 18848"/>
                  <a:gd name="connsiteY2" fmla="*/ 67958 h 77622"/>
                  <a:gd name="connsiteX3" fmla="*/ 10029 w 18848"/>
                  <a:gd name="connsiteY3" fmla="*/ 77978 h 77622"/>
                  <a:gd name="connsiteX4" fmla="*/ 605 w 18848"/>
                  <a:gd name="connsiteY4" fmla="*/ 67958 h 77622"/>
                  <a:gd name="connsiteX5" fmla="*/ 605 w 18848"/>
                  <a:gd name="connsiteY5" fmla="*/ 10372 h 77622"/>
                  <a:gd name="connsiteX6" fmla="*/ 10029 w 18848"/>
                  <a:gd name="connsiteY6" fmla="*/ 355 h 7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48" h="77622">
                    <a:moveTo>
                      <a:pt x="10029" y="355"/>
                    </a:moveTo>
                    <a:cubicBezTo>
                      <a:pt x="15217" y="355"/>
                      <a:pt x="19454" y="4867"/>
                      <a:pt x="19454" y="10372"/>
                    </a:cubicBezTo>
                    <a:lnTo>
                      <a:pt x="19454" y="67958"/>
                    </a:lnTo>
                    <a:cubicBezTo>
                      <a:pt x="19454" y="73469"/>
                      <a:pt x="15217" y="77978"/>
                      <a:pt x="10029" y="77978"/>
                    </a:cubicBezTo>
                    <a:cubicBezTo>
                      <a:pt x="4841" y="77978"/>
                      <a:pt x="605" y="73469"/>
                      <a:pt x="605" y="67958"/>
                    </a:cubicBezTo>
                    <a:lnTo>
                      <a:pt x="605" y="10372"/>
                    </a:lnTo>
                    <a:cubicBezTo>
                      <a:pt x="605" y="4870"/>
                      <a:pt x="4841" y="355"/>
                      <a:pt x="10029" y="355"/>
                    </a:cubicBezTo>
                  </a:path>
                </a:pathLst>
              </a:custGeom>
              <a:solidFill>
                <a:srgbClr val="FFFFFF"/>
              </a:solidFill>
              <a:ln w="2898" cap="flat">
                <a:noFill/>
                <a:prstDash val="solid"/>
                <a:miter/>
              </a:ln>
            </p:spPr>
            <p:txBody>
              <a:bodyPr rtlCol="0" anchor="ctr"/>
              <a:lstStyle/>
              <a:p>
                <a:endParaRPr lang="ja-JP" altLang="en-US"/>
              </a:p>
            </p:txBody>
          </p:sp>
          <p:sp>
            <p:nvSpPr>
              <p:cNvPr id="38" name="フリーフォーム: 図形 37">
                <a:extLst>
                  <a:ext uri="{FF2B5EF4-FFF2-40B4-BE49-F238E27FC236}">
                    <a16:creationId xmlns:a16="http://schemas.microsoft.com/office/drawing/2014/main" id="{4C48189A-0CA4-C702-4934-91832FC765EB}"/>
                  </a:ext>
                </a:extLst>
              </p:cNvPr>
              <p:cNvSpPr/>
              <p:nvPr/>
            </p:nvSpPr>
            <p:spPr>
              <a:xfrm>
                <a:off x="613202" y="6221679"/>
                <a:ext cx="18848" cy="136395"/>
              </a:xfrm>
              <a:custGeom>
                <a:avLst/>
                <a:gdLst>
                  <a:gd name="connsiteX0" fmla="*/ 10029 w 18848"/>
                  <a:gd name="connsiteY0" fmla="*/ 490 h 136395"/>
                  <a:gd name="connsiteX1" fmla="*/ 19454 w 18848"/>
                  <a:gd name="connsiteY1" fmla="*/ 10501 h 136395"/>
                  <a:gd name="connsiteX2" fmla="*/ 19454 w 18848"/>
                  <a:gd name="connsiteY2" fmla="*/ 126851 h 136395"/>
                  <a:gd name="connsiteX3" fmla="*/ 10029 w 18848"/>
                  <a:gd name="connsiteY3" fmla="*/ 136885 h 136395"/>
                  <a:gd name="connsiteX4" fmla="*/ 605 w 18848"/>
                  <a:gd name="connsiteY4" fmla="*/ 126851 h 136395"/>
                  <a:gd name="connsiteX5" fmla="*/ 605 w 18848"/>
                  <a:gd name="connsiteY5" fmla="*/ 10501 h 136395"/>
                  <a:gd name="connsiteX6" fmla="*/ 10029 w 18848"/>
                  <a:gd name="connsiteY6" fmla="*/ 490 h 136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48" h="136395">
                    <a:moveTo>
                      <a:pt x="10029" y="490"/>
                    </a:moveTo>
                    <a:cubicBezTo>
                      <a:pt x="15217" y="490"/>
                      <a:pt x="19454" y="4993"/>
                      <a:pt x="19454" y="10501"/>
                    </a:cubicBezTo>
                    <a:lnTo>
                      <a:pt x="19454" y="126851"/>
                    </a:lnTo>
                    <a:cubicBezTo>
                      <a:pt x="19454" y="132362"/>
                      <a:pt x="15217" y="136885"/>
                      <a:pt x="10029" y="136885"/>
                    </a:cubicBezTo>
                    <a:cubicBezTo>
                      <a:pt x="4841" y="136885"/>
                      <a:pt x="605" y="132365"/>
                      <a:pt x="605" y="126851"/>
                    </a:cubicBezTo>
                    <a:lnTo>
                      <a:pt x="605" y="10501"/>
                    </a:lnTo>
                    <a:cubicBezTo>
                      <a:pt x="605" y="4993"/>
                      <a:pt x="4841" y="490"/>
                      <a:pt x="10029" y="490"/>
                    </a:cubicBezTo>
                  </a:path>
                </a:pathLst>
              </a:custGeom>
              <a:solidFill>
                <a:srgbClr val="FFFFFF"/>
              </a:solidFill>
              <a:ln w="2898" cap="flat">
                <a:noFill/>
                <a:prstDash val="solid"/>
                <a:miter/>
              </a:ln>
            </p:spPr>
            <p:txBody>
              <a:bodyPr rtlCol="0" anchor="ctr"/>
              <a:lstStyle/>
              <a:p>
                <a:endParaRPr lang="ja-JP" altLang="en-US"/>
              </a:p>
            </p:txBody>
          </p:sp>
          <p:sp>
            <p:nvSpPr>
              <p:cNvPr id="39" name="フリーフォーム: 図形 38">
                <a:extLst>
                  <a:ext uri="{FF2B5EF4-FFF2-40B4-BE49-F238E27FC236}">
                    <a16:creationId xmlns:a16="http://schemas.microsoft.com/office/drawing/2014/main" id="{61D09146-E057-4D99-36AB-A1468033282E}"/>
                  </a:ext>
                </a:extLst>
              </p:cNvPr>
              <p:cNvSpPr/>
              <p:nvPr/>
            </p:nvSpPr>
            <p:spPr>
              <a:xfrm>
                <a:off x="310343" y="6221679"/>
                <a:ext cx="321707" cy="18843"/>
              </a:xfrm>
              <a:custGeom>
                <a:avLst/>
                <a:gdLst>
                  <a:gd name="connsiteX0" fmla="*/ 340 w 321707"/>
                  <a:gd name="connsiteY0" fmla="*/ 9912 h 18843"/>
                  <a:gd name="connsiteX1" fmla="*/ 10356 w 321707"/>
                  <a:gd name="connsiteY1" fmla="*/ 482 h 18843"/>
                  <a:gd name="connsiteX2" fmla="*/ 312010 w 321707"/>
                  <a:gd name="connsiteY2" fmla="*/ 482 h 18843"/>
                  <a:gd name="connsiteX3" fmla="*/ 322047 w 321707"/>
                  <a:gd name="connsiteY3" fmla="*/ 9912 h 18843"/>
                  <a:gd name="connsiteX4" fmla="*/ 312010 w 321707"/>
                  <a:gd name="connsiteY4" fmla="*/ 19325 h 18843"/>
                  <a:gd name="connsiteX5" fmla="*/ 10356 w 321707"/>
                  <a:gd name="connsiteY5" fmla="*/ 19325 h 18843"/>
                  <a:gd name="connsiteX6" fmla="*/ 340 w 321707"/>
                  <a:gd name="connsiteY6" fmla="*/ 9912 h 1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707" h="18843">
                    <a:moveTo>
                      <a:pt x="340" y="9912"/>
                    </a:moveTo>
                    <a:cubicBezTo>
                      <a:pt x="340" y="4715"/>
                      <a:pt x="4849" y="482"/>
                      <a:pt x="10356" y="482"/>
                    </a:cubicBezTo>
                    <a:lnTo>
                      <a:pt x="312010" y="482"/>
                    </a:lnTo>
                    <a:cubicBezTo>
                      <a:pt x="317520" y="482"/>
                      <a:pt x="322047" y="4715"/>
                      <a:pt x="322047" y="9912"/>
                    </a:cubicBezTo>
                    <a:cubicBezTo>
                      <a:pt x="322047" y="15083"/>
                      <a:pt x="317520" y="19325"/>
                      <a:pt x="312010" y="19325"/>
                    </a:cubicBezTo>
                    <a:lnTo>
                      <a:pt x="10356" y="19325"/>
                    </a:lnTo>
                    <a:cubicBezTo>
                      <a:pt x="4849" y="19322"/>
                      <a:pt x="340" y="15083"/>
                      <a:pt x="340" y="9912"/>
                    </a:cubicBezTo>
                  </a:path>
                </a:pathLst>
              </a:custGeom>
              <a:solidFill>
                <a:srgbClr val="FFFFFF"/>
              </a:solidFill>
              <a:ln w="2898" cap="flat">
                <a:noFill/>
                <a:prstDash val="solid"/>
                <a:miter/>
              </a:ln>
            </p:spPr>
            <p:txBody>
              <a:bodyPr rtlCol="0" anchor="ctr"/>
              <a:lstStyle/>
              <a:p>
                <a:endParaRPr lang="ja-JP" altLang="en-US"/>
              </a:p>
            </p:txBody>
          </p:sp>
          <p:sp>
            <p:nvSpPr>
              <p:cNvPr id="40" name="フリーフォーム: 図形 39">
                <a:extLst>
                  <a:ext uri="{FF2B5EF4-FFF2-40B4-BE49-F238E27FC236}">
                    <a16:creationId xmlns:a16="http://schemas.microsoft.com/office/drawing/2014/main" id="{D7F54D3B-8C9E-FC56-CDE5-5DFEAB060EA5}"/>
                  </a:ext>
                </a:extLst>
              </p:cNvPr>
              <p:cNvSpPr/>
              <p:nvPr/>
            </p:nvSpPr>
            <p:spPr>
              <a:xfrm>
                <a:off x="354252" y="6528104"/>
                <a:ext cx="37479" cy="18840"/>
              </a:xfrm>
              <a:custGeom>
                <a:avLst/>
                <a:gdLst>
                  <a:gd name="connsiteX0" fmla="*/ 377 w 37479"/>
                  <a:gd name="connsiteY0" fmla="*/ 9646 h 18840"/>
                  <a:gd name="connsiteX1" fmla="*/ 10388 w 37479"/>
                  <a:gd name="connsiteY1" fmla="*/ 221 h 18840"/>
                  <a:gd name="connsiteX2" fmla="*/ 27837 w 37479"/>
                  <a:gd name="connsiteY2" fmla="*/ 221 h 18840"/>
                  <a:gd name="connsiteX3" fmla="*/ 37857 w 37479"/>
                  <a:gd name="connsiteY3" fmla="*/ 9646 h 18840"/>
                  <a:gd name="connsiteX4" fmla="*/ 27837 w 37479"/>
                  <a:gd name="connsiteY4" fmla="*/ 19062 h 18840"/>
                  <a:gd name="connsiteX5" fmla="*/ 10388 w 37479"/>
                  <a:gd name="connsiteY5" fmla="*/ 19062 h 18840"/>
                  <a:gd name="connsiteX6" fmla="*/ 377 w 37479"/>
                  <a:gd name="connsiteY6" fmla="*/ 9646 h 18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79" h="18840">
                    <a:moveTo>
                      <a:pt x="377" y="9646"/>
                    </a:moveTo>
                    <a:cubicBezTo>
                      <a:pt x="377" y="4466"/>
                      <a:pt x="4880" y="221"/>
                      <a:pt x="10388" y="221"/>
                    </a:cubicBezTo>
                    <a:lnTo>
                      <a:pt x="27837" y="221"/>
                    </a:lnTo>
                    <a:cubicBezTo>
                      <a:pt x="33325" y="221"/>
                      <a:pt x="37857" y="4466"/>
                      <a:pt x="37857" y="9646"/>
                    </a:cubicBezTo>
                    <a:cubicBezTo>
                      <a:pt x="37857" y="14834"/>
                      <a:pt x="33322" y="19062"/>
                      <a:pt x="27837" y="19062"/>
                    </a:cubicBezTo>
                    <a:lnTo>
                      <a:pt x="10388" y="19062"/>
                    </a:lnTo>
                    <a:cubicBezTo>
                      <a:pt x="4880" y="19064"/>
                      <a:pt x="377" y="14837"/>
                      <a:pt x="377" y="9646"/>
                    </a:cubicBezTo>
                  </a:path>
                </a:pathLst>
              </a:custGeom>
              <a:solidFill>
                <a:srgbClr val="FFFFFF"/>
              </a:solidFill>
              <a:ln w="2898" cap="flat">
                <a:noFill/>
                <a:prstDash val="solid"/>
                <a:miter/>
              </a:ln>
            </p:spPr>
            <p:txBody>
              <a:bodyPr rtlCol="0" anchor="ctr"/>
              <a:lstStyle/>
              <a:p>
                <a:endParaRPr lang="ja-JP" altLang="en-US"/>
              </a:p>
            </p:txBody>
          </p:sp>
          <p:sp>
            <p:nvSpPr>
              <p:cNvPr id="41" name="フリーフォーム: 図形 40">
                <a:extLst>
                  <a:ext uri="{FF2B5EF4-FFF2-40B4-BE49-F238E27FC236}">
                    <a16:creationId xmlns:a16="http://schemas.microsoft.com/office/drawing/2014/main" id="{F22D18CA-D340-236B-4CD4-70568BA99F5D}"/>
                  </a:ext>
                </a:extLst>
              </p:cNvPr>
              <p:cNvSpPr/>
              <p:nvPr/>
            </p:nvSpPr>
            <p:spPr>
              <a:xfrm>
                <a:off x="311036" y="6438380"/>
                <a:ext cx="18837" cy="117999"/>
              </a:xfrm>
              <a:custGeom>
                <a:avLst/>
                <a:gdLst>
                  <a:gd name="connsiteX0" fmla="*/ 9778 w 18837"/>
                  <a:gd name="connsiteY0" fmla="*/ 306 h 117999"/>
                  <a:gd name="connsiteX1" fmla="*/ 19185 w 18837"/>
                  <a:gd name="connsiteY1" fmla="*/ 10322 h 117999"/>
                  <a:gd name="connsiteX2" fmla="*/ 19185 w 18837"/>
                  <a:gd name="connsiteY2" fmla="*/ 108277 h 117999"/>
                  <a:gd name="connsiteX3" fmla="*/ 9778 w 18837"/>
                  <a:gd name="connsiteY3" fmla="*/ 118305 h 117999"/>
                  <a:gd name="connsiteX4" fmla="*/ 348 w 18837"/>
                  <a:gd name="connsiteY4" fmla="*/ 108277 h 117999"/>
                  <a:gd name="connsiteX5" fmla="*/ 348 w 18837"/>
                  <a:gd name="connsiteY5" fmla="*/ 10322 h 117999"/>
                  <a:gd name="connsiteX6" fmla="*/ 9778 w 18837"/>
                  <a:gd name="connsiteY6" fmla="*/ 306 h 11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37" h="117999">
                    <a:moveTo>
                      <a:pt x="9778" y="306"/>
                    </a:moveTo>
                    <a:cubicBezTo>
                      <a:pt x="14949" y="306"/>
                      <a:pt x="19185" y="4815"/>
                      <a:pt x="19185" y="10322"/>
                    </a:cubicBezTo>
                    <a:lnTo>
                      <a:pt x="19185" y="108277"/>
                    </a:lnTo>
                    <a:cubicBezTo>
                      <a:pt x="19185" y="113796"/>
                      <a:pt x="14949" y="118305"/>
                      <a:pt x="9778" y="118305"/>
                    </a:cubicBezTo>
                    <a:cubicBezTo>
                      <a:pt x="4590" y="118305"/>
                      <a:pt x="348" y="113796"/>
                      <a:pt x="348" y="108277"/>
                    </a:cubicBezTo>
                    <a:lnTo>
                      <a:pt x="348" y="10322"/>
                    </a:lnTo>
                    <a:cubicBezTo>
                      <a:pt x="348" y="4812"/>
                      <a:pt x="4590" y="306"/>
                      <a:pt x="9778" y="306"/>
                    </a:cubicBezTo>
                  </a:path>
                </a:pathLst>
              </a:custGeom>
              <a:solidFill>
                <a:srgbClr val="FFFFFF"/>
              </a:solidFill>
              <a:ln w="2898" cap="flat">
                <a:noFill/>
                <a:prstDash val="solid"/>
                <a:miter/>
              </a:ln>
            </p:spPr>
            <p:txBody>
              <a:bodyPr rtlCol="0" anchor="ctr"/>
              <a:lstStyle/>
              <a:p>
                <a:endParaRPr lang="ja-JP" altLang="en-US"/>
              </a:p>
            </p:txBody>
          </p:sp>
          <p:sp>
            <p:nvSpPr>
              <p:cNvPr id="42" name="フリーフォーム: 図形 41">
                <a:extLst>
                  <a:ext uri="{FF2B5EF4-FFF2-40B4-BE49-F238E27FC236}">
                    <a16:creationId xmlns:a16="http://schemas.microsoft.com/office/drawing/2014/main" id="{B5B41703-5032-46C2-8D76-54733F3AAC46}"/>
                  </a:ext>
                </a:extLst>
              </p:cNvPr>
              <p:cNvSpPr/>
              <p:nvPr/>
            </p:nvSpPr>
            <p:spPr>
              <a:xfrm>
                <a:off x="311036" y="6438380"/>
                <a:ext cx="86393" cy="18845"/>
              </a:xfrm>
              <a:custGeom>
                <a:avLst/>
                <a:gdLst>
                  <a:gd name="connsiteX0" fmla="*/ 340 w 86393"/>
                  <a:gd name="connsiteY0" fmla="*/ 9722 h 18845"/>
                  <a:gd name="connsiteX1" fmla="*/ 10366 w 86393"/>
                  <a:gd name="connsiteY1" fmla="*/ 298 h 18845"/>
                  <a:gd name="connsiteX2" fmla="*/ 76717 w 86393"/>
                  <a:gd name="connsiteY2" fmla="*/ 298 h 18845"/>
                  <a:gd name="connsiteX3" fmla="*/ 86733 w 86393"/>
                  <a:gd name="connsiteY3" fmla="*/ 9722 h 18845"/>
                  <a:gd name="connsiteX4" fmla="*/ 76717 w 86393"/>
                  <a:gd name="connsiteY4" fmla="*/ 19144 h 18845"/>
                  <a:gd name="connsiteX5" fmla="*/ 10366 w 86393"/>
                  <a:gd name="connsiteY5" fmla="*/ 19144 h 18845"/>
                  <a:gd name="connsiteX6" fmla="*/ 340 w 86393"/>
                  <a:gd name="connsiteY6" fmla="*/ 9722 h 18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393" h="18845">
                    <a:moveTo>
                      <a:pt x="340" y="9722"/>
                    </a:moveTo>
                    <a:cubicBezTo>
                      <a:pt x="340" y="4542"/>
                      <a:pt x="4843" y="298"/>
                      <a:pt x="10366" y="298"/>
                    </a:cubicBezTo>
                    <a:lnTo>
                      <a:pt x="76717" y="298"/>
                    </a:lnTo>
                    <a:cubicBezTo>
                      <a:pt x="82233" y="298"/>
                      <a:pt x="86733" y="4542"/>
                      <a:pt x="86733" y="9722"/>
                    </a:cubicBezTo>
                    <a:cubicBezTo>
                      <a:pt x="86733" y="14902"/>
                      <a:pt x="82233" y="19144"/>
                      <a:pt x="76717" y="19144"/>
                    </a:cubicBezTo>
                    <a:lnTo>
                      <a:pt x="10366" y="19144"/>
                    </a:lnTo>
                    <a:cubicBezTo>
                      <a:pt x="4846" y="19141"/>
                      <a:pt x="340" y="14902"/>
                      <a:pt x="340" y="9722"/>
                    </a:cubicBezTo>
                  </a:path>
                </a:pathLst>
              </a:custGeom>
              <a:solidFill>
                <a:srgbClr val="FFFFFF"/>
              </a:solidFill>
              <a:ln w="2898" cap="flat">
                <a:noFill/>
                <a:prstDash val="solid"/>
                <a:miter/>
              </a:ln>
            </p:spPr>
            <p:txBody>
              <a:bodyPr rtlCol="0" anchor="ctr"/>
              <a:lstStyle/>
              <a:p>
                <a:endParaRPr lang="ja-JP" altLang="en-US"/>
              </a:p>
            </p:txBody>
          </p:sp>
          <p:sp>
            <p:nvSpPr>
              <p:cNvPr id="43" name="フリーフォーム: 図形 42">
                <a:extLst>
                  <a:ext uri="{FF2B5EF4-FFF2-40B4-BE49-F238E27FC236}">
                    <a16:creationId xmlns:a16="http://schemas.microsoft.com/office/drawing/2014/main" id="{D316DFB9-D31D-AE6C-2684-447498324AF9}"/>
                  </a:ext>
                </a:extLst>
              </p:cNvPr>
              <p:cNvSpPr/>
              <p:nvPr/>
            </p:nvSpPr>
            <p:spPr>
              <a:xfrm>
                <a:off x="613202" y="6655041"/>
                <a:ext cx="18848" cy="37741"/>
              </a:xfrm>
              <a:custGeom>
                <a:avLst/>
                <a:gdLst>
                  <a:gd name="connsiteX0" fmla="*/ 10029 w 18848"/>
                  <a:gd name="connsiteY0" fmla="*/ 37831 h 37741"/>
                  <a:gd name="connsiteX1" fmla="*/ 605 w 18848"/>
                  <a:gd name="connsiteY1" fmla="*/ 27820 h 37741"/>
                  <a:gd name="connsiteX2" fmla="*/ 605 w 18848"/>
                  <a:gd name="connsiteY2" fmla="*/ 10118 h 37741"/>
                  <a:gd name="connsiteX3" fmla="*/ 10029 w 18848"/>
                  <a:gd name="connsiteY3" fmla="*/ 90 h 37741"/>
                  <a:gd name="connsiteX4" fmla="*/ 19454 w 18848"/>
                  <a:gd name="connsiteY4" fmla="*/ 10118 h 37741"/>
                  <a:gd name="connsiteX5" fmla="*/ 19454 w 18848"/>
                  <a:gd name="connsiteY5" fmla="*/ 27820 h 37741"/>
                  <a:gd name="connsiteX6" fmla="*/ 10029 w 18848"/>
                  <a:gd name="connsiteY6" fmla="*/ 37831 h 37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48" h="37741">
                    <a:moveTo>
                      <a:pt x="10029" y="37831"/>
                    </a:moveTo>
                    <a:cubicBezTo>
                      <a:pt x="4841" y="37831"/>
                      <a:pt x="605" y="33331"/>
                      <a:pt x="605" y="27820"/>
                    </a:cubicBezTo>
                    <a:lnTo>
                      <a:pt x="605" y="10118"/>
                    </a:lnTo>
                    <a:cubicBezTo>
                      <a:pt x="605" y="4613"/>
                      <a:pt x="4841" y="90"/>
                      <a:pt x="10029" y="90"/>
                    </a:cubicBezTo>
                    <a:cubicBezTo>
                      <a:pt x="15217" y="90"/>
                      <a:pt x="19454" y="4616"/>
                      <a:pt x="19454" y="10118"/>
                    </a:cubicBezTo>
                    <a:lnTo>
                      <a:pt x="19454" y="27820"/>
                    </a:lnTo>
                    <a:cubicBezTo>
                      <a:pt x="19454" y="33331"/>
                      <a:pt x="15217" y="37831"/>
                      <a:pt x="10029" y="37831"/>
                    </a:cubicBezTo>
                  </a:path>
                </a:pathLst>
              </a:custGeom>
              <a:solidFill>
                <a:srgbClr val="FFFFFF"/>
              </a:solidFill>
              <a:ln w="2898" cap="flat">
                <a:noFill/>
                <a:prstDash val="solid"/>
                <a:miter/>
              </a:ln>
            </p:spPr>
            <p:txBody>
              <a:bodyPr rtlCol="0" anchor="ctr"/>
              <a:lstStyle/>
              <a:p>
                <a:endParaRPr lang="ja-JP" altLang="en-US"/>
              </a:p>
            </p:txBody>
          </p:sp>
          <p:sp>
            <p:nvSpPr>
              <p:cNvPr id="44" name="フリーフォーム: 図形 43">
                <a:extLst>
                  <a:ext uri="{FF2B5EF4-FFF2-40B4-BE49-F238E27FC236}">
                    <a16:creationId xmlns:a16="http://schemas.microsoft.com/office/drawing/2014/main" id="{5255DB4D-DD09-9348-652A-EE974F1AC7E8}"/>
                  </a:ext>
                </a:extLst>
              </p:cNvPr>
              <p:cNvSpPr/>
              <p:nvPr/>
            </p:nvSpPr>
            <p:spPr>
              <a:xfrm>
                <a:off x="517201" y="6655065"/>
                <a:ext cx="114846" cy="18840"/>
              </a:xfrm>
              <a:custGeom>
                <a:avLst/>
                <a:gdLst>
                  <a:gd name="connsiteX0" fmla="*/ 515 w 114846"/>
                  <a:gd name="connsiteY0" fmla="*/ 9529 h 18840"/>
                  <a:gd name="connsiteX1" fmla="*/ 10517 w 114846"/>
                  <a:gd name="connsiteY1" fmla="*/ 114 h 18840"/>
                  <a:gd name="connsiteX2" fmla="*/ 105325 w 114846"/>
                  <a:gd name="connsiteY2" fmla="*/ 114 h 18840"/>
                  <a:gd name="connsiteX3" fmla="*/ 115362 w 114846"/>
                  <a:gd name="connsiteY3" fmla="*/ 9529 h 18840"/>
                  <a:gd name="connsiteX4" fmla="*/ 105325 w 114846"/>
                  <a:gd name="connsiteY4" fmla="*/ 18954 h 18840"/>
                  <a:gd name="connsiteX5" fmla="*/ 10517 w 114846"/>
                  <a:gd name="connsiteY5" fmla="*/ 18954 h 18840"/>
                  <a:gd name="connsiteX6" fmla="*/ 515 w 114846"/>
                  <a:gd name="connsiteY6" fmla="*/ 9529 h 18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846" h="18840">
                    <a:moveTo>
                      <a:pt x="515" y="9529"/>
                    </a:moveTo>
                    <a:cubicBezTo>
                      <a:pt x="515" y="4367"/>
                      <a:pt x="5007" y="114"/>
                      <a:pt x="10517" y="114"/>
                    </a:cubicBezTo>
                    <a:lnTo>
                      <a:pt x="105325" y="114"/>
                    </a:lnTo>
                    <a:cubicBezTo>
                      <a:pt x="110835" y="114"/>
                      <a:pt x="115362" y="4367"/>
                      <a:pt x="115362" y="9529"/>
                    </a:cubicBezTo>
                    <a:cubicBezTo>
                      <a:pt x="115362" y="14726"/>
                      <a:pt x="110835" y="18954"/>
                      <a:pt x="105325" y="18954"/>
                    </a:cubicBezTo>
                    <a:lnTo>
                      <a:pt x="10517" y="18954"/>
                    </a:lnTo>
                    <a:cubicBezTo>
                      <a:pt x="5007" y="18954"/>
                      <a:pt x="515" y="14726"/>
                      <a:pt x="515" y="9529"/>
                    </a:cubicBezTo>
                  </a:path>
                </a:pathLst>
              </a:custGeom>
              <a:solidFill>
                <a:srgbClr val="FFFFFF"/>
              </a:solidFill>
              <a:ln w="2898" cap="flat">
                <a:noFill/>
                <a:prstDash val="solid"/>
                <a:miter/>
              </a:ln>
            </p:spPr>
            <p:txBody>
              <a:bodyPr rtlCol="0" anchor="ctr"/>
              <a:lstStyle/>
              <a:p>
                <a:endParaRPr lang="ja-JP" altLang="en-US"/>
              </a:p>
            </p:txBody>
          </p:sp>
          <p:sp>
            <p:nvSpPr>
              <p:cNvPr id="45" name="フリーフォーム: 図形 44">
                <a:extLst>
                  <a:ext uri="{FF2B5EF4-FFF2-40B4-BE49-F238E27FC236}">
                    <a16:creationId xmlns:a16="http://schemas.microsoft.com/office/drawing/2014/main" id="{3CEAAB63-BDFB-37BF-6386-E4CE13134387}"/>
                  </a:ext>
                </a:extLst>
              </p:cNvPr>
              <p:cNvSpPr/>
              <p:nvPr/>
            </p:nvSpPr>
            <p:spPr>
              <a:xfrm>
                <a:off x="517201" y="6596297"/>
                <a:ext cx="114846" cy="18840"/>
              </a:xfrm>
              <a:custGeom>
                <a:avLst/>
                <a:gdLst>
                  <a:gd name="connsiteX0" fmla="*/ 515 w 114846"/>
                  <a:gd name="connsiteY0" fmla="*/ 9588 h 18840"/>
                  <a:gd name="connsiteX1" fmla="*/ 10517 w 114846"/>
                  <a:gd name="connsiteY1" fmla="*/ 164 h 18840"/>
                  <a:gd name="connsiteX2" fmla="*/ 105325 w 114846"/>
                  <a:gd name="connsiteY2" fmla="*/ 164 h 18840"/>
                  <a:gd name="connsiteX3" fmla="*/ 115362 w 114846"/>
                  <a:gd name="connsiteY3" fmla="*/ 9588 h 18840"/>
                  <a:gd name="connsiteX4" fmla="*/ 105325 w 114846"/>
                  <a:gd name="connsiteY4" fmla="*/ 19004 h 18840"/>
                  <a:gd name="connsiteX5" fmla="*/ 10517 w 114846"/>
                  <a:gd name="connsiteY5" fmla="*/ 19004 h 18840"/>
                  <a:gd name="connsiteX6" fmla="*/ 515 w 114846"/>
                  <a:gd name="connsiteY6" fmla="*/ 9588 h 18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846" h="18840">
                    <a:moveTo>
                      <a:pt x="515" y="9588"/>
                    </a:moveTo>
                    <a:cubicBezTo>
                      <a:pt x="515" y="4408"/>
                      <a:pt x="5007" y="164"/>
                      <a:pt x="10517" y="164"/>
                    </a:cubicBezTo>
                    <a:lnTo>
                      <a:pt x="105325" y="164"/>
                    </a:lnTo>
                    <a:cubicBezTo>
                      <a:pt x="110835" y="164"/>
                      <a:pt x="115362" y="4408"/>
                      <a:pt x="115362" y="9588"/>
                    </a:cubicBezTo>
                    <a:cubicBezTo>
                      <a:pt x="115362" y="14776"/>
                      <a:pt x="110835" y="19004"/>
                      <a:pt x="105325" y="19004"/>
                    </a:cubicBezTo>
                    <a:lnTo>
                      <a:pt x="10517" y="19004"/>
                    </a:lnTo>
                    <a:cubicBezTo>
                      <a:pt x="5007" y="19007"/>
                      <a:pt x="515" y="14779"/>
                      <a:pt x="515" y="9588"/>
                    </a:cubicBezTo>
                  </a:path>
                </a:pathLst>
              </a:custGeom>
              <a:solidFill>
                <a:srgbClr val="FFFFFF"/>
              </a:solidFill>
              <a:ln w="2898" cap="flat">
                <a:noFill/>
                <a:prstDash val="solid"/>
                <a:miter/>
              </a:ln>
            </p:spPr>
            <p:txBody>
              <a:bodyPr rtlCol="0" anchor="ctr"/>
              <a:lstStyle/>
              <a:p>
                <a:endParaRPr lang="ja-JP" altLang="en-US"/>
              </a:p>
            </p:txBody>
          </p:sp>
          <p:sp>
            <p:nvSpPr>
              <p:cNvPr id="46" name="フリーフォーム: 図形 45">
                <a:extLst>
                  <a:ext uri="{FF2B5EF4-FFF2-40B4-BE49-F238E27FC236}">
                    <a16:creationId xmlns:a16="http://schemas.microsoft.com/office/drawing/2014/main" id="{A4B96D0C-8454-18EA-14CE-C8B572CB8927}"/>
                  </a:ext>
                </a:extLst>
              </p:cNvPr>
              <p:cNvSpPr/>
              <p:nvPr/>
            </p:nvSpPr>
            <p:spPr>
              <a:xfrm>
                <a:off x="517201" y="6537531"/>
                <a:ext cx="114846" cy="18848"/>
              </a:xfrm>
              <a:custGeom>
                <a:avLst/>
                <a:gdLst>
                  <a:gd name="connsiteX0" fmla="*/ 515 w 114846"/>
                  <a:gd name="connsiteY0" fmla="*/ 9629 h 18848"/>
                  <a:gd name="connsiteX1" fmla="*/ 10517 w 114846"/>
                  <a:gd name="connsiteY1" fmla="*/ 213 h 18848"/>
                  <a:gd name="connsiteX2" fmla="*/ 105325 w 114846"/>
                  <a:gd name="connsiteY2" fmla="*/ 213 h 18848"/>
                  <a:gd name="connsiteX3" fmla="*/ 115362 w 114846"/>
                  <a:gd name="connsiteY3" fmla="*/ 9629 h 18848"/>
                  <a:gd name="connsiteX4" fmla="*/ 105325 w 114846"/>
                  <a:gd name="connsiteY4" fmla="*/ 19062 h 18848"/>
                  <a:gd name="connsiteX5" fmla="*/ 10517 w 114846"/>
                  <a:gd name="connsiteY5" fmla="*/ 19062 h 18848"/>
                  <a:gd name="connsiteX6" fmla="*/ 515 w 114846"/>
                  <a:gd name="connsiteY6" fmla="*/ 9629 h 18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846" h="18848">
                    <a:moveTo>
                      <a:pt x="515" y="9629"/>
                    </a:moveTo>
                    <a:cubicBezTo>
                      <a:pt x="515" y="4458"/>
                      <a:pt x="5007" y="213"/>
                      <a:pt x="10517" y="213"/>
                    </a:cubicBezTo>
                    <a:lnTo>
                      <a:pt x="105325" y="213"/>
                    </a:lnTo>
                    <a:cubicBezTo>
                      <a:pt x="110835" y="213"/>
                      <a:pt x="115362" y="4458"/>
                      <a:pt x="115362" y="9629"/>
                    </a:cubicBezTo>
                    <a:cubicBezTo>
                      <a:pt x="115362" y="14809"/>
                      <a:pt x="110835" y="19062"/>
                      <a:pt x="105325" y="19062"/>
                    </a:cubicBezTo>
                    <a:lnTo>
                      <a:pt x="10517" y="19062"/>
                    </a:lnTo>
                    <a:cubicBezTo>
                      <a:pt x="5007" y="19062"/>
                      <a:pt x="515" y="14809"/>
                      <a:pt x="515" y="9629"/>
                    </a:cubicBezTo>
                  </a:path>
                </a:pathLst>
              </a:custGeom>
              <a:solidFill>
                <a:srgbClr val="FFFFFF"/>
              </a:solidFill>
              <a:ln w="2898" cap="flat">
                <a:noFill/>
                <a:prstDash val="solid"/>
                <a:miter/>
              </a:ln>
            </p:spPr>
            <p:txBody>
              <a:bodyPr rtlCol="0" anchor="ctr"/>
              <a:lstStyle/>
              <a:p>
                <a:endParaRPr lang="ja-JP" altLang="en-US"/>
              </a:p>
            </p:txBody>
          </p:sp>
          <p:sp>
            <p:nvSpPr>
              <p:cNvPr id="47" name="フリーフォーム: 図形 46">
                <a:extLst>
                  <a:ext uri="{FF2B5EF4-FFF2-40B4-BE49-F238E27FC236}">
                    <a16:creationId xmlns:a16="http://schemas.microsoft.com/office/drawing/2014/main" id="{48897C9C-DAB0-6853-FB84-D4B0CC5FF636}"/>
                  </a:ext>
                </a:extLst>
              </p:cNvPr>
              <p:cNvSpPr/>
              <p:nvPr/>
            </p:nvSpPr>
            <p:spPr>
              <a:xfrm>
                <a:off x="613202" y="6596297"/>
                <a:ext cx="18848" cy="77642"/>
              </a:xfrm>
              <a:custGeom>
                <a:avLst/>
                <a:gdLst>
                  <a:gd name="connsiteX0" fmla="*/ 10029 w 18848"/>
                  <a:gd name="connsiteY0" fmla="*/ 172 h 77642"/>
                  <a:gd name="connsiteX1" fmla="*/ 19454 w 18848"/>
                  <a:gd name="connsiteY1" fmla="*/ 10191 h 77642"/>
                  <a:gd name="connsiteX2" fmla="*/ 19454 w 18848"/>
                  <a:gd name="connsiteY2" fmla="*/ 67794 h 77642"/>
                  <a:gd name="connsiteX3" fmla="*/ 10029 w 18848"/>
                  <a:gd name="connsiteY3" fmla="*/ 77814 h 77642"/>
                  <a:gd name="connsiteX4" fmla="*/ 605 w 18848"/>
                  <a:gd name="connsiteY4" fmla="*/ 67794 h 77642"/>
                  <a:gd name="connsiteX5" fmla="*/ 605 w 18848"/>
                  <a:gd name="connsiteY5" fmla="*/ 10191 h 77642"/>
                  <a:gd name="connsiteX6" fmla="*/ 10029 w 18848"/>
                  <a:gd name="connsiteY6" fmla="*/ 172 h 77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48" h="77642">
                    <a:moveTo>
                      <a:pt x="10029" y="172"/>
                    </a:moveTo>
                    <a:cubicBezTo>
                      <a:pt x="15217" y="172"/>
                      <a:pt x="19454" y="4681"/>
                      <a:pt x="19454" y="10191"/>
                    </a:cubicBezTo>
                    <a:lnTo>
                      <a:pt x="19454" y="67794"/>
                    </a:lnTo>
                    <a:cubicBezTo>
                      <a:pt x="19454" y="73282"/>
                      <a:pt x="15217" y="77814"/>
                      <a:pt x="10029" y="77814"/>
                    </a:cubicBezTo>
                    <a:cubicBezTo>
                      <a:pt x="4841" y="77814"/>
                      <a:pt x="605" y="73279"/>
                      <a:pt x="605" y="67794"/>
                    </a:cubicBezTo>
                    <a:lnTo>
                      <a:pt x="605" y="10191"/>
                    </a:lnTo>
                    <a:cubicBezTo>
                      <a:pt x="605" y="4681"/>
                      <a:pt x="4841" y="172"/>
                      <a:pt x="10029" y="172"/>
                    </a:cubicBezTo>
                  </a:path>
                </a:pathLst>
              </a:custGeom>
              <a:solidFill>
                <a:srgbClr val="FFFFFF"/>
              </a:solidFill>
              <a:ln w="2898" cap="flat">
                <a:noFill/>
                <a:prstDash val="solid"/>
                <a:miter/>
              </a:ln>
            </p:spPr>
            <p:txBody>
              <a:bodyPr rtlCol="0" anchor="ctr"/>
              <a:lstStyle/>
              <a:p>
                <a:endParaRPr lang="ja-JP" altLang="en-US"/>
              </a:p>
            </p:txBody>
          </p:sp>
          <p:sp>
            <p:nvSpPr>
              <p:cNvPr id="48" name="フリーフォーム: 図形 47">
                <a:extLst>
                  <a:ext uri="{FF2B5EF4-FFF2-40B4-BE49-F238E27FC236}">
                    <a16:creationId xmlns:a16="http://schemas.microsoft.com/office/drawing/2014/main" id="{29F50A27-2FDB-F414-8D00-3C0B0477D0D5}"/>
                  </a:ext>
                </a:extLst>
              </p:cNvPr>
              <p:cNvSpPr/>
              <p:nvPr/>
            </p:nvSpPr>
            <p:spPr>
              <a:xfrm>
                <a:off x="517201" y="6537528"/>
                <a:ext cx="18848" cy="77607"/>
              </a:xfrm>
              <a:custGeom>
                <a:avLst/>
                <a:gdLst>
                  <a:gd name="connsiteX0" fmla="*/ 9948 w 18848"/>
                  <a:gd name="connsiteY0" fmla="*/ 221 h 77607"/>
                  <a:gd name="connsiteX1" fmla="*/ 19372 w 18848"/>
                  <a:gd name="connsiteY1" fmla="*/ 10232 h 77607"/>
                  <a:gd name="connsiteX2" fmla="*/ 19372 w 18848"/>
                  <a:gd name="connsiteY2" fmla="*/ 67827 h 77607"/>
                  <a:gd name="connsiteX3" fmla="*/ 9948 w 18848"/>
                  <a:gd name="connsiteY3" fmla="*/ 77829 h 77607"/>
                  <a:gd name="connsiteX4" fmla="*/ 523 w 18848"/>
                  <a:gd name="connsiteY4" fmla="*/ 67827 h 77607"/>
                  <a:gd name="connsiteX5" fmla="*/ 523 w 18848"/>
                  <a:gd name="connsiteY5" fmla="*/ 10232 h 77607"/>
                  <a:gd name="connsiteX6" fmla="*/ 9948 w 18848"/>
                  <a:gd name="connsiteY6" fmla="*/ 221 h 77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48" h="77607">
                    <a:moveTo>
                      <a:pt x="9948" y="221"/>
                    </a:moveTo>
                    <a:cubicBezTo>
                      <a:pt x="15136" y="221"/>
                      <a:pt x="19372" y="4722"/>
                      <a:pt x="19372" y="10232"/>
                    </a:cubicBezTo>
                    <a:lnTo>
                      <a:pt x="19372" y="67827"/>
                    </a:lnTo>
                    <a:cubicBezTo>
                      <a:pt x="19372" y="73332"/>
                      <a:pt x="15136" y="77829"/>
                      <a:pt x="9948" y="77829"/>
                    </a:cubicBezTo>
                    <a:cubicBezTo>
                      <a:pt x="4742" y="77829"/>
                      <a:pt x="523" y="73329"/>
                      <a:pt x="523" y="67827"/>
                    </a:cubicBezTo>
                    <a:lnTo>
                      <a:pt x="523" y="10232"/>
                    </a:lnTo>
                    <a:cubicBezTo>
                      <a:pt x="523" y="4722"/>
                      <a:pt x="4742" y="221"/>
                      <a:pt x="9948" y="221"/>
                    </a:cubicBezTo>
                  </a:path>
                </a:pathLst>
              </a:custGeom>
              <a:solidFill>
                <a:srgbClr val="FFFFFF"/>
              </a:solidFill>
              <a:ln w="2898" cap="flat">
                <a:noFill/>
                <a:prstDash val="solid"/>
                <a:miter/>
              </a:ln>
            </p:spPr>
            <p:txBody>
              <a:bodyPr rtlCol="0" anchor="ctr"/>
              <a:lstStyle/>
              <a:p>
                <a:endParaRPr lang="ja-JP" altLang="en-US"/>
              </a:p>
            </p:txBody>
          </p:sp>
          <p:sp>
            <p:nvSpPr>
              <p:cNvPr id="49" name="フリーフォーム: 図形 48">
                <a:extLst>
                  <a:ext uri="{FF2B5EF4-FFF2-40B4-BE49-F238E27FC236}">
                    <a16:creationId xmlns:a16="http://schemas.microsoft.com/office/drawing/2014/main" id="{FF334EC2-0DA6-7A52-A2C1-A451066F7161}"/>
                  </a:ext>
                </a:extLst>
              </p:cNvPr>
              <p:cNvSpPr/>
              <p:nvPr/>
            </p:nvSpPr>
            <p:spPr>
              <a:xfrm>
                <a:off x="517201" y="6596594"/>
                <a:ext cx="18848" cy="37749"/>
              </a:xfrm>
              <a:custGeom>
                <a:avLst/>
                <a:gdLst>
                  <a:gd name="connsiteX0" fmla="*/ 9948 w 18848"/>
                  <a:gd name="connsiteY0" fmla="*/ 37889 h 37749"/>
                  <a:gd name="connsiteX1" fmla="*/ 523 w 18848"/>
                  <a:gd name="connsiteY1" fmla="*/ 27878 h 37749"/>
                  <a:gd name="connsiteX2" fmla="*/ 523 w 18848"/>
                  <a:gd name="connsiteY2" fmla="*/ 10168 h 37749"/>
                  <a:gd name="connsiteX3" fmla="*/ 9948 w 18848"/>
                  <a:gd name="connsiteY3" fmla="*/ 139 h 37749"/>
                  <a:gd name="connsiteX4" fmla="*/ 19372 w 18848"/>
                  <a:gd name="connsiteY4" fmla="*/ 10168 h 37749"/>
                  <a:gd name="connsiteX5" fmla="*/ 19372 w 18848"/>
                  <a:gd name="connsiteY5" fmla="*/ 27878 h 37749"/>
                  <a:gd name="connsiteX6" fmla="*/ 9948 w 18848"/>
                  <a:gd name="connsiteY6" fmla="*/ 37889 h 37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48" h="37749">
                    <a:moveTo>
                      <a:pt x="9948" y="37889"/>
                    </a:moveTo>
                    <a:cubicBezTo>
                      <a:pt x="4742" y="37889"/>
                      <a:pt x="523" y="33389"/>
                      <a:pt x="523" y="27878"/>
                    </a:cubicBezTo>
                    <a:lnTo>
                      <a:pt x="523" y="10168"/>
                    </a:lnTo>
                    <a:cubicBezTo>
                      <a:pt x="523" y="4648"/>
                      <a:pt x="4742" y="139"/>
                      <a:pt x="9948" y="139"/>
                    </a:cubicBezTo>
                    <a:cubicBezTo>
                      <a:pt x="15136" y="139"/>
                      <a:pt x="19372" y="4648"/>
                      <a:pt x="19372" y="10168"/>
                    </a:cubicBezTo>
                    <a:lnTo>
                      <a:pt x="19372" y="27878"/>
                    </a:lnTo>
                    <a:cubicBezTo>
                      <a:pt x="19372" y="33392"/>
                      <a:pt x="15136" y="37889"/>
                      <a:pt x="9948" y="37889"/>
                    </a:cubicBezTo>
                  </a:path>
                </a:pathLst>
              </a:custGeom>
              <a:solidFill>
                <a:srgbClr val="FFFFFF"/>
              </a:solidFill>
              <a:ln w="2898" cap="flat">
                <a:noFill/>
                <a:prstDash val="solid"/>
                <a:miter/>
              </a:ln>
            </p:spPr>
            <p:txBody>
              <a:bodyPr rtlCol="0" anchor="ctr"/>
              <a:lstStyle/>
              <a:p>
                <a:endParaRPr lang="ja-JP" altLang="en-US"/>
              </a:p>
            </p:txBody>
          </p:sp>
          <p:sp>
            <p:nvSpPr>
              <p:cNvPr id="50" name="フリーフォーム: 図形 49">
                <a:extLst>
                  <a:ext uri="{FF2B5EF4-FFF2-40B4-BE49-F238E27FC236}">
                    <a16:creationId xmlns:a16="http://schemas.microsoft.com/office/drawing/2014/main" id="{CCFF4E11-5A61-61CE-C97B-A683433E1DBA}"/>
                  </a:ext>
                </a:extLst>
              </p:cNvPr>
              <p:cNvSpPr/>
              <p:nvPr/>
            </p:nvSpPr>
            <p:spPr>
              <a:xfrm>
                <a:off x="482464" y="6566850"/>
                <a:ext cx="18857" cy="48611"/>
              </a:xfrm>
              <a:custGeom>
                <a:avLst/>
                <a:gdLst>
                  <a:gd name="connsiteX0" fmla="*/ 9935 w 18857"/>
                  <a:gd name="connsiteY0" fmla="*/ 197 h 48611"/>
                  <a:gd name="connsiteX1" fmla="*/ 19351 w 18857"/>
                  <a:gd name="connsiteY1" fmla="*/ 10216 h 48611"/>
                  <a:gd name="connsiteX2" fmla="*/ 19351 w 18857"/>
                  <a:gd name="connsiteY2" fmla="*/ 38797 h 48611"/>
                  <a:gd name="connsiteX3" fmla="*/ 9935 w 18857"/>
                  <a:gd name="connsiteY3" fmla="*/ 48808 h 48611"/>
                  <a:gd name="connsiteX4" fmla="*/ 494 w 18857"/>
                  <a:gd name="connsiteY4" fmla="*/ 38797 h 48611"/>
                  <a:gd name="connsiteX5" fmla="*/ 494 w 18857"/>
                  <a:gd name="connsiteY5" fmla="*/ 10216 h 48611"/>
                  <a:gd name="connsiteX6" fmla="*/ 9935 w 18857"/>
                  <a:gd name="connsiteY6" fmla="*/ 197 h 48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57" h="48611">
                    <a:moveTo>
                      <a:pt x="9935" y="197"/>
                    </a:moveTo>
                    <a:cubicBezTo>
                      <a:pt x="15106" y="197"/>
                      <a:pt x="19351" y="4706"/>
                      <a:pt x="19351" y="10216"/>
                    </a:cubicBezTo>
                    <a:lnTo>
                      <a:pt x="19351" y="38797"/>
                    </a:lnTo>
                    <a:cubicBezTo>
                      <a:pt x="19351" y="44308"/>
                      <a:pt x="15106" y="48808"/>
                      <a:pt x="9935" y="48808"/>
                    </a:cubicBezTo>
                    <a:cubicBezTo>
                      <a:pt x="4730" y="48808"/>
                      <a:pt x="494" y="44308"/>
                      <a:pt x="494" y="38797"/>
                    </a:cubicBezTo>
                    <a:lnTo>
                      <a:pt x="494" y="10216"/>
                    </a:lnTo>
                    <a:cubicBezTo>
                      <a:pt x="494" y="4703"/>
                      <a:pt x="4730" y="197"/>
                      <a:pt x="9935" y="197"/>
                    </a:cubicBezTo>
                  </a:path>
                </a:pathLst>
              </a:custGeom>
              <a:solidFill>
                <a:srgbClr val="FFFFFF"/>
              </a:solidFill>
              <a:ln w="2898" cap="flat">
                <a:noFill/>
                <a:prstDash val="solid"/>
                <a:miter/>
              </a:ln>
            </p:spPr>
            <p:txBody>
              <a:bodyPr rtlCol="0" anchor="ctr"/>
              <a:lstStyle/>
              <a:p>
                <a:endParaRPr lang="ja-JP" altLang="en-US"/>
              </a:p>
            </p:txBody>
          </p:sp>
          <p:sp>
            <p:nvSpPr>
              <p:cNvPr id="51" name="フリーフォーム: 図形 50">
                <a:extLst>
                  <a:ext uri="{FF2B5EF4-FFF2-40B4-BE49-F238E27FC236}">
                    <a16:creationId xmlns:a16="http://schemas.microsoft.com/office/drawing/2014/main" id="{FB1DDC7F-865D-75A9-906F-A1C0B78B7BD3}"/>
                  </a:ext>
                </a:extLst>
              </p:cNvPr>
              <p:cNvSpPr/>
              <p:nvPr/>
            </p:nvSpPr>
            <p:spPr>
              <a:xfrm>
                <a:off x="372985" y="6596621"/>
                <a:ext cx="128335" cy="18840"/>
              </a:xfrm>
              <a:custGeom>
                <a:avLst/>
                <a:gdLst>
                  <a:gd name="connsiteX0" fmla="*/ 393 w 128335"/>
                  <a:gd name="connsiteY0" fmla="*/ 9588 h 18840"/>
                  <a:gd name="connsiteX1" fmla="*/ 10418 w 128335"/>
                  <a:gd name="connsiteY1" fmla="*/ 163 h 18840"/>
                  <a:gd name="connsiteX2" fmla="*/ 118717 w 128335"/>
                  <a:gd name="connsiteY2" fmla="*/ 163 h 18840"/>
                  <a:gd name="connsiteX3" fmla="*/ 128728 w 128335"/>
                  <a:gd name="connsiteY3" fmla="*/ 9588 h 18840"/>
                  <a:gd name="connsiteX4" fmla="*/ 118717 w 128335"/>
                  <a:gd name="connsiteY4" fmla="*/ 19003 h 18840"/>
                  <a:gd name="connsiteX5" fmla="*/ 10418 w 128335"/>
                  <a:gd name="connsiteY5" fmla="*/ 19003 h 18840"/>
                  <a:gd name="connsiteX6" fmla="*/ 393 w 128335"/>
                  <a:gd name="connsiteY6" fmla="*/ 9588 h 18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335" h="18840">
                    <a:moveTo>
                      <a:pt x="393" y="9588"/>
                    </a:moveTo>
                    <a:cubicBezTo>
                      <a:pt x="393" y="4408"/>
                      <a:pt x="4902" y="163"/>
                      <a:pt x="10418" y="163"/>
                    </a:cubicBezTo>
                    <a:lnTo>
                      <a:pt x="118717" y="163"/>
                    </a:lnTo>
                    <a:cubicBezTo>
                      <a:pt x="124228" y="163"/>
                      <a:pt x="128728" y="4408"/>
                      <a:pt x="128728" y="9588"/>
                    </a:cubicBezTo>
                    <a:cubicBezTo>
                      <a:pt x="128728" y="14776"/>
                      <a:pt x="124228" y="19003"/>
                      <a:pt x="118717" y="19003"/>
                    </a:cubicBezTo>
                    <a:lnTo>
                      <a:pt x="10418" y="19003"/>
                    </a:lnTo>
                    <a:cubicBezTo>
                      <a:pt x="4902" y="19003"/>
                      <a:pt x="393" y="14776"/>
                      <a:pt x="393" y="9588"/>
                    </a:cubicBezTo>
                  </a:path>
                </a:pathLst>
              </a:custGeom>
              <a:solidFill>
                <a:srgbClr val="FFFFFF"/>
              </a:solidFill>
              <a:ln w="2898" cap="flat">
                <a:noFill/>
                <a:prstDash val="solid"/>
                <a:miter/>
              </a:ln>
            </p:spPr>
            <p:txBody>
              <a:bodyPr rtlCol="0" anchor="ctr"/>
              <a:lstStyle/>
              <a:p>
                <a:endParaRPr lang="ja-JP" altLang="en-US"/>
              </a:p>
            </p:txBody>
          </p:sp>
          <p:sp>
            <p:nvSpPr>
              <p:cNvPr id="52" name="フリーフォーム: 図形 51">
                <a:extLst>
                  <a:ext uri="{FF2B5EF4-FFF2-40B4-BE49-F238E27FC236}">
                    <a16:creationId xmlns:a16="http://schemas.microsoft.com/office/drawing/2014/main" id="{9A0604BF-EFBF-17E7-D552-3C9D686A2801}"/>
                  </a:ext>
                </a:extLst>
              </p:cNvPr>
              <p:cNvSpPr/>
              <p:nvPr/>
            </p:nvSpPr>
            <p:spPr>
              <a:xfrm>
                <a:off x="415786" y="6487098"/>
                <a:ext cx="18837" cy="128387"/>
              </a:xfrm>
              <a:custGeom>
                <a:avLst/>
                <a:gdLst>
                  <a:gd name="connsiteX0" fmla="*/ 9859 w 18837"/>
                  <a:gd name="connsiteY0" fmla="*/ 264 h 128387"/>
                  <a:gd name="connsiteX1" fmla="*/ 19274 w 18837"/>
                  <a:gd name="connsiteY1" fmla="*/ 10284 h 128387"/>
                  <a:gd name="connsiteX2" fmla="*/ 19274 w 18837"/>
                  <a:gd name="connsiteY2" fmla="*/ 118633 h 128387"/>
                  <a:gd name="connsiteX3" fmla="*/ 9859 w 18837"/>
                  <a:gd name="connsiteY3" fmla="*/ 128652 h 128387"/>
                  <a:gd name="connsiteX4" fmla="*/ 437 w 18837"/>
                  <a:gd name="connsiteY4" fmla="*/ 118633 h 128387"/>
                  <a:gd name="connsiteX5" fmla="*/ 437 w 18837"/>
                  <a:gd name="connsiteY5" fmla="*/ 10284 h 128387"/>
                  <a:gd name="connsiteX6" fmla="*/ 9859 w 18837"/>
                  <a:gd name="connsiteY6" fmla="*/ 264 h 128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37" h="128387">
                    <a:moveTo>
                      <a:pt x="9859" y="264"/>
                    </a:moveTo>
                    <a:cubicBezTo>
                      <a:pt x="15030" y="264"/>
                      <a:pt x="19274" y="4773"/>
                      <a:pt x="19274" y="10284"/>
                    </a:cubicBezTo>
                    <a:lnTo>
                      <a:pt x="19274" y="118633"/>
                    </a:lnTo>
                    <a:cubicBezTo>
                      <a:pt x="19274" y="124129"/>
                      <a:pt x="15030" y="128652"/>
                      <a:pt x="9859" y="128652"/>
                    </a:cubicBezTo>
                    <a:cubicBezTo>
                      <a:pt x="4679" y="128652"/>
                      <a:pt x="437" y="124126"/>
                      <a:pt x="437" y="118633"/>
                    </a:cubicBezTo>
                    <a:lnTo>
                      <a:pt x="437" y="10284"/>
                    </a:lnTo>
                    <a:cubicBezTo>
                      <a:pt x="440" y="4773"/>
                      <a:pt x="4679" y="264"/>
                      <a:pt x="9859" y="264"/>
                    </a:cubicBezTo>
                  </a:path>
                </a:pathLst>
              </a:custGeom>
              <a:solidFill>
                <a:srgbClr val="FFFFFF"/>
              </a:solidFill>
              <a:ln w="2898" cap="flat">
                <a:noFill/>
                <a:prstDash val="solid"/>
                <a:miter/>
              </a:ln>
            </p:spPr>
            <p:txBody>
              <a:bodyPr rtlCol="0" anchor="ctr"/>
              <a:lstStyle/>
              <a:p>
                <a:endParaRPr lang="ja-JP" altLang="en-US"/>
              </a:p>
            </p:txBody>
          </p:sp>
          <p:sp>
            <p:nvSpPr>
              <p:cNvPr id="53" name="フリーフォーム: 図形 52">
                <a:extLst>
                  <a:ext uri="{FF2B5EF4-FFF2-40B4-BE49-F238E27FC236}">
                    <a16:creationId xmlns:a16="http://schemas.microsoft.com/office/drawing/2014/main" id="{61CA65F7-4E36-128E-AF34-BE60727F599E}"/>
                  </a:ext>
                </a:extLst>
              </p:cNvPr>
              <p:cNvSpPr/>
              <p:nvPr/>
            </p:nvSpPr>
            <p:spPr>
              <a:xfrm>
                <a:off x="482464" y="6596264"/>
                <a:ext cx="18857" cy="37758"/>
              </a:xfrm>
              <a:custGeom>
                <a:avLst/>
                <a:gdLst>
                  <a:gd name="connsiteX0" fmla="*/ 9935 w 18857"/>
                  <a:gd name="connsiteY0" fmla="*/ 37898 h 37758"/>
                  <a:gd name="connsiteX1" fmla="*/ 494 w 18857"/>
                  <a:gd name="connsiteY1" fmla="*/ 27879 h 37758"/>
                  <a:gd name="connsiteX2" fmla="*/ 494 w 18857"/>
                  <a:gd name="connsiteY2" fmla="*/ 10168 h 37758"/>
                  <a:gd name="connsiteX3" fmla="*/ 9935 w 18857"/>
                  <a:gd name="connsiteY3" fmla="*/ 140 h 37758"/>
                  <a:gd name="connsiteX4" fmla="*/ 19351 w 18857"/>
                  <a:gd name="connsiteY4" fmla="*/ 10168 h 37758"/>
                  <a:gd name="connsiteX5" fmla="*/ 19351 w 18857"/>
                  <a:gd name="connsiteY5" fmla="*/ 27879 h 37758"/>
                  <a:gd name="connsiteX6" fmla="*/ 9935 w 18857"/>
                  <a:gd name="connsiteY6" fmla="*/ 37898 h 37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57" h="37758">
                    <a:moveTo>
                      <a:pt x="9935" y="37898"/>
                    </a:moveTo>
                    <a:cubicBezTo>
                      <a:pt x="4730" y="37898"/>
                      <a:pt x="494" y="33389"/>
                      <a:pt x="494" y="27879"/>
                    </a:cubicBezTo>
                    <a:lnTo>
                      <a:pt x="494" y="10168"/>
                    </a:lnTo>
                    <a:cubicBezTo>
                      <a:pt x="494" y="4657"/>
                      <a:pt x="4730" y="140"/>
                      <a:pt x="9935" y="140"/>
                    </a:cubicBezTo>
                    <a:cubicBezTo>
                      <a:pt x="15106" y="140"/>
                      <a:pt x="19351" y="4657"/>
                      <a:pt x="19351" y="10168"/>
                    </a:cubicBezTo>
                    <a:lnTo>
                      <a:pt x="19351" y="27879"/>
                    </a:lnTo>
                    <a:cubicBezTo>
                      <a:pt x="19351" y="33389"/>
                      <a:pt x="15106" y="37898"/>
                      <a:pt x="9935" y="37898"/>
                    </a:cubicBezTo>
                  </a:path>
                </a:pathLst>
              </a:custGeom>
              <a:solidFill>
                <a:srgbClr val="FFFFFF"/>
              </a:solidFill>
              <a:ln w="2898" cap="flat">
                <a:noFill/>
                <a:prstDash val="solid"/>
                <a:miter/>
              </a:ln>
            </p:spPr>
            <p:txBody>
              <a:bodyPr rtlCol="0" anchor="ctr"/>
              <a:lstStyle/>
              <a:p>
                <a:endParaRPr lang="ja-JP" altLang="en-US"/>
              </a:p>
            </p:txBody>
          </p:sp>
        </p:grpSp>
      </p:grpSp>
    </p:spTree>
    <p:extLst>
      <p:ext uri="{BB962C8B-B14F-4D97-AF65-F5344CB8AC3E}">
        <p14:creationId xmlns:p14="http://schemas.microsoft.com/office/powerpoint/2010/main" val="4130009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E5C80453-4EFD-4940-A451-9E602AAF2583}"/>
              </a:ext>
            </a:extLst>
          </p:cNvPr>
          <p:cNvSpPr/>
          <p:nvPr/>
        </p:nvSpPr>
        <p:spPr>
          <a:xfrm>
            <a:off x="-18000" y="-18000"/>
            <a:ext cx="9180000" cy="1350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pc="120" baseline="0" dirty="0">
              <a:solidFill>
                <a:schemeClr val="bg1"/>
              </a:solidFill>
              <a:latin typeface="Segoe UI" panose="020B0502040204020203" pitchFamily="34" charset="0"/>
              <a:ea typeface="+mn-ea"/>
              <a:cs typeface="Segoe UI" panose="020B0502040204020203" pitchFamily="34" charset="0"/>
            </a:endParaRPr>
          </a:p>
        </p:txBody>
      </p:sp>
      <p:sp>
        <p:nvSpPr>
          <p:cNvPr id="2" name="タイトル 1">
            <a:extLst>
              <a:ext uri="{FF2B5EF4-FFF2-40B4-BE49-F238E27FC236}">
                <a16:creationId xmlns:a16="http://schemas.microsoft.com/office/drawing/2014/main" id="{F5DC03F9-51EA-6345-AA47-AE285D4747DC}"/>
              </a:ext>
            </a:extLst>
          </p:cNvPr>
          <p:cNvSpPr>
            <a:spLocks noGrp="1"/>
          </p:cNvSpPr>
          <p:nvPr>
            <p:ph type="title"/>
          </p:nvPr>
        </p:nvSpPr>
        <p:spPr/>
        <p:txBody>
          <a:bodyPr/>
          <a:lstStyle>
            <a:lvl1pPr>
              <a:defRPr baseline="0">
                <a:solidFill>
                  <a:schemeClr val="bg1"/>
                </a:solidFill>
              </a:defRPr>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FBD7A5E-3F82-5840-B831-AF6309B11114}"/>
              </a:ext>
            </a:extLst>
          </p:cNvPr>
          <p:cNvSpPr>
            <a:spLocks noGrp="1"/>
          </p:cNvSpPr>
          <p:nvPr>
            <p:ph idx="1"/>
          </p:nvPr>
        </p:nvSpPr>
        <p:spPr/>
        <p:txBody>
          <a:bodyPr/>
          <a:lstStyle>
            <a:lvl1pPr>
              <a:defRPr baseline="0"/>
            </a:lvl1pPr>
            <a:lvl2pPr marL="360000" indent="0">
              <a:defRPr baseline="0"/>
            </a:lvl2pPr>
            <a:lvl3pPr marL="720000" indent="0">
              <a:defRPr baseline="0"/>
            </a:lvl3pPr>
            <a:lvl4pPr marL="1008000" indent="0">
              <a:defRPr baseline="0"/>
            </a:lvl4pPr>
            <a:lvl5pPr marL="1260000" indent="0">
              <a:defRPr baseline="0"/>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スライド番号プレースホルダー 5">
            <a:extLst>
              <a:ext uri="{FF2B5EF4-FFF2-40B4-BE49-F238E27FC236}">
                <a16:creationId xmlns:a16="http://schemas.microsoft.com/office/drawing/2014/main" id="{236BE2F4-A3FC-6F4A-96E3-50D23E2D2329}"/>
              </a:ext>
            </a:extLst>
          </p:cNvPr>
          <p:cNvSpPr>
            <a:spLocks noGrp="1"/>
          </p:cNvSpPr>
          <p:nvPr>
            <p:ph type="sldNum" sz="quarter" idx="12"/>
          </p:nvPr>
        </p:nvSpPr>
        <p:spPr/>
        <p:txBody>
          <a:bodyPr/>
          <a:lstStyle>
            <a:lvl1pPr>
              <a:defRPr baseline="0"/>
            </a:lvl1pPr>
          </a:lstStyle>
          <a:p>
            <a:fld id="{B16735D3-C9E7-F649-AF37-A9D08763696D}" type="slidenum">
              <a:rPr lang="ja-JP" altLang="en-US" smtClean="0"/>
              <a:pPr/>
              <a:t>‹#›</a:t>
            </a:fld>
            <a:endParaRPr lang="ja-JP" altLang="en-US"/>
          </a:p>
        </p:txBody>
      </p:sp>
    </p:spTree>
    <p:extLst>
      <p:ext uri="{BB962C8B-B14F-4D97-AF65-F5344CB8AC3E}">
        <p14:creationId xmlns:p14="http://schemas.microsoft.com/office/powerpoint/2010/main" val="3542261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タイトルとコンテンツ (enumerate)">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E5C80453-4EFD-4940-A451-9E602AAF2583}"/>
              </a:ext>
            </a:extLst>
          </p:cNvPr>
          <p:cNvSpPr/>
          <p:nvPr/>
        </p:nvSpPr>
        <p:spPr>
          <a:xfrm>
            <a:off x="-18000" y="-18000"/>
            <a:ext cx="9180000" cy="1350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pc="120" baseline="0" dirty="0">
              <a:solidFill>
                <a:schemeClr val="bg1"/>
              </a:solidFill>
              <a:latin typeface="Segoe UI" panose="020B0502040204020203" pitchFamily="34" charset="0"/>
              <a:ea typeface="+mn-ea"/>
              <a:cs typeface="Segoe UI" panose="020B0502040204020203" pitchFamily="34" charset="0"/>
            </a:endParaRPr>
          </a:p>
        </p:txBody>
      </p:sp>
      <p:sp>
        <p:nvSpPr>
          <p:cNvPr id="2" name="タイトル 1">
            <a:extLst>
              <a:ext uri="{FF2B5EF4-FFF2-40B4-BE49-F238E27FC236}">
                <a16:creationId xmlns:a16="http://schemas.microsoft.com/office/drawing/2014/main" id="{F5DC03F9-51EA-6345-AA47-AE285D4747DC}"/>
              </a:ext>
            </a:extLst>
          </p:cNvPr>
          <p:cNvSpPr>
            <a:spLocks noGrp="1"/>
          </p:cNvSpPr>
          <p:nvPr>
            <p:ph type="title"/>
          </p:nvPr>
        </p:nvSpPr>
        <p:spPr/>
        <p:txBody>
          <a:bodyPr/>
          <a:lstStyle>
            <a:lvl1pPr>
              <a:defRPr baseline="0">
                <a:solidFill>
                  <a:schemeClr val="bg1"/>
                </a:solidFill>
              </a:defRPr>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FBD7A5E-3F82-5840-B831-AF6309B11114}"/>
              </a:ext>
            </a:extLst>
          </p:cNvPr>
          <p:cNvSpPr>
            <a:spLocks noGrp="1"/>
          </p:cNvSpPr>
          <p:nvPr>
            <p:ph idx="1"/>
          </p:nvPr>
        </p:nvSpPr>
        <p:spPr/>
        <p:txBody>
          <a:bodyPr/>
          <a:lstStyle>
            <a:lvl1pPr marL="396000" indent="-396000">
              <a:buClr>
                <a:schemeClr val="tx1"/>
              </a:buClr>
              <a:buSzPct val="100000"/>
              <a:buFont typeface="+mj-lt"/>
              <a:buAutoNum type="arabicPeriod"/>
              <a:defRPr baseline="0"/>
            </a:lvl1pPr>
            <a:lvl2pPr marL="770400" indent="-360000">
              <a:buClr>
                <a:schemeClr val="tx1"/>
              </a:buClr>
              <a:buSzPct val="100000"/>
              <a:buFont typeface="+mj-lt"/>
              <a:buAutoNum type="arabicPeriod"/>
              <a:defRPr baseline="0"/>
            </a:lvl2pPr>
            <a:lvl3pPr marL="1116000" indent="-342000">
              <a:buClr>
                <a:schemeClr val="tx1"/>
              </a:buClr>
              <a:buSzPct val="100000"/>
              <a:buFont typeface="+mj-lt"/>
              <a:buAutoNum type="arabicPeriod"/>
              <a:defRPr baseline="0"/>
            </a:lvl3pPr>
            <a:lvl4pPr marL="1425600" indent="-306900">
              <a:buClr>
                <a:schemeClr val="tx1"/>
              </a:buClr>
              <a:buSzPct val="100000"/>
              <a:buFont typeface="+mj-lt"/>
              <a:buAutoNum type="arabicPeriod"/>
              <a:defRPr baseline="0"/>
            </a:lvl4pPr>
            <a:lvl5pPr marL="1620000" indent="-234000">
              <a:buClr>
                <a:schemeClr val="tx1"/>
              </a:buClr>
              <a:buSzPct val="100000"/>
              <a:buFont typeface="+mj-lt"/>
              <a:buAutoNum type="arabicPeriod"/>
              <a:defRPr baseline="0"/>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スライド番号プレースホルダー 5">
            <a:extLst>
              <a:ext uri="{FF2B5EF4-FFF2-40B4-BE49-F238E27FC236}">
                <a16:creationId xmlns:a16="http://schemas.microsoft.com/office/drawing/2014/main" id="{236BE2F4-A3FC-6F4A-96E3-50D23E2D2329}"/>
              </a:ext>
            </a:extLst>
          </p:cNvPr>
          <p:cNvSpPr>
            <a:spLocks noGrp="1"/>
          </p:cNvSpPr>
          <p:nvPr>
            <p:ph type="sldNum" sz="quarter" idx="12"/>
          </p:nvPr>
        </p:nvSpPr>
        <p:spPr/>
        <p:txBody>
          <a:bodyPr/>
          <a:lstStyle>
            <a:lvl1pPr>
              <a:defRPr baseline="0"/>
            </a:lvl1pPr>
          </a:lstStyle>
          <a:p>
            <a:fld id="{B16735D3-C9E7-F649-AF37-A9D08763696D}" type="slidenum">
              <a:rPr lang="ja-JP" altLang="en-US" smtClean="0"/>
              <a:pPr/>
              <a:t>‹#›</a:t>
            </a:fld>
            <a:endParaRPr lang="ja-JP" altLang="en-US"/>
          </a:p>
        </p:txBody>
      </p:sp>
    </p:spTree>
    <p:extLst>
      <p:ext uri="{BB962C8B-B14F-4D97-AF65-F5344CB8AC3E}">
        <p14:creationId xmlns:p14="http://schemas.microsoft.com/office/powerpoint/2010/main" val="400343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C1B4CE64-2C95-5345-8A9C-CDEBCA6A75EE}"/>
              </a:ext>
            </a:extLst>
          </p:cNvPr>
          <p:cNvSpPr/>
          <p:nvPr/>
        </p:nvSpPr>
        <p:spPr>
          <a:xfrm>
            <a:off x="-18000" y="-18000"/>
            <a:ext cx="9180000" cy="1350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pc="120" baseline="0" dirty="0">
              <a:solidFill>
                <a:schemeClr val="tx1"/>
              </a:solidFill>
              <a:latin typeface="Segoe UI" panose="020B0502040204020203" pitchFamily="34" charset="0"/>
              <a:ea typeface="+mn-ea"/>
              <a:cs typeface="Segoe UI" panose="020B0502040204020203" pitchFamily="34" charset="0"/>
            </a:endParaRPr>
          </a:p>
        </p:txBody>
      </p:sp>
      <p:sp>
        <p:nvSpPr>
          <p:cNvPr id="2" name="タイトル 1">
            <a:extLst>
              <a:ext uri="{FF2B5EF4-FFF2-40B4-BE49-F238E27FC236}">
                <a16:creationId xmlns:a16="http://schemas.microsoft.com/office/drawing/2014/main" id="{D07058A9-CF00-834B-AEB7-58F43DF73322}"/>
              </a:ext>
            </a:extLst>
          </p:cNvPr>
          <p:cNvSpPr>
            <a:spLocks noGrp="1"/>
          </p:cNvSpPr>
          <p:nvPr>
            <p:ph type="title"/>
          </p:nvPr>
        </p:nvSpPr>
        <p:spPr/>
        <p:txBody>
          <a:bodyPr/>
          <a:lstStyle>
            <a:lvl1pPr>
              <a:defRPr baseline="0">
                <a:solidFill>
                  <a:schemeClr val="bg1"/>
                </a:solidFill>
              </a:defRPr>
            </a:lvl1pPr>
          </a:lstStyle>
          <a:p>
            <a:r>
              <a:rPr kumimoji="1" lang="ja-JP" altLang="en-US"/>
              <a:t>マスター タイトルの書式設定</a:t>
            </a:r>
          </a:p>
        </p:txBody>
      </p:sp>
      <p:sp>
        <p:nvSpPr>
          <p:cNvPr id="5" name="スライド番号プレースホルダー 4">
            <a:extLst>
              <a:ext uri="{FF2B5EF4-FFF2-40B4-BE49-F238E27FC236}">
                <a16:creationId xmlns:a16="http://schemas.microsoft.com/office/drawing/2014/main" id="{C9C43D2A-587B-014C-BE92-3DE1C1A1E396}"/>
              </a:ext>
            </a:extLst>
          </p:cNvPr>
          <p:cNvSpPr>
            <a:spLocks noGrp="1"/>
          </p:cNvSpPr>
          <p:nvPr>
            <p:ph type="sldNum" sz="quarter" idx="12"/>
          </p:nvPr>
        </p:nvSpPr>
        <p:spPr/>
        <p:txBody>
          <a:bodyPr/>
          <a:lstStyle>
            <a:lvl1pPr>
              <a:defRPr baseline="0"/>
            </a:lvl1pPr>
          </a:lstStyle>
          <a:p>
            <a:fld id="{B16735D3-C9E7-F649-AF37-A9D08763696D}" type="slidenum">
              <a:rPr lang="ja-JP" altLang="en-US" smtClean="0"/>
              <a:pPr/>
              <a:t>‹#›</a:t>
            </a:fld>
            <a:endParaRPr lang="ja-JP" altLang="en-US"/>
          </a:p>
        </p:txBody>
      </p:sp>
    </p:spTree>
    <p:extLst>
      <p:ext uri="{BB962C8B-B14F-4D97-AF65-F5344CB8AC3E}">
        <p14:creationId xmlns:p14="http://schemas.microsoft.com/office/powerpoint/2010/main" val="17424219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1B82BC98-42A1-2246-8A71-B27B2A8493AC}"/>
              </a:ext>
            </a:extLst>
          </p:cNvPr>
          <p:cNvSpPr>
            <a:spLocks noGrp="1"/>
          </p:cNvSpPr>
          <p:nvPr>
            <p:ph type="sldNum" sz="quarter" idx="12"/>
          </p:nvPr>
        </p:nvSpPr>
        <p:spPr/>
        <p:txBody>
          <a:bodyPr/>
          <a:lstStyle/>
          <a:p>
            <a:fld id="{B16735D3-C9E7-F649-AF37-A9D08763696D}" type="slidenum">
              <a:rPr kumimoji="1" lang="ja-JP" altLang="en-US" smtClean="0"/>
              <a:t>‹#›</a:t>
            </a:fld>
            <a:endParaRPr kumimoji="1" lang="ja-JP" altLang="en-US"/>
          </a:p>
        </p:txBody>
      </p:sp>
    </p:spTree>
    <p:extLst>
      <p:ext uri="{BB962C8B-B14F-4D97-AF65-F5344CB8AC3E}">
        <p14:creationId xmlns:p14="http://schemas.microsoft.com/office/powerpoint/2010/main" val="1517406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セクション見出し">
    <p:bg>
      <p:bgPr>
        <a:solidFill>
          <a:schemeClr val="accent1"/>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26B1F05-84DC-B54E-B42B-3844479302E9}"/>
              </a:ext>
            </a:extLst>
          </p:cNvPr>
          <p:cNvSpPr>
            <a:spLocks noGrp="1"/>
          </p:cNvSpPr>
          <p:nvPr>
            <p:ph type="title"/>
          </p:nvPr>
        </p:nvSpPr>
        <p:spPr>
          <a:xfrm>
            <a:off x="396000" y="395999"/>
            <a:ext cx="8352000" cy="3816000"/>
          </a:xfrm>
        </p:spPr>
        <p:txBody>
          <a:bodyPr anchor="b"/>
          <a:lstStyle>
            <a:lvl1pPr>
              <a:defRPr sz="3200" baseline="0">
                <a:ln>
                  <a:noFill/>
                </a:ln>
                <a:solidFill>
                  <a:schemeClr val="bg1"/>
                </a:solidFill>
              </a:defRPr>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70E8620-14A2-A849-A25C-8EDEBC53C9CF}"/>
              </a:ext>
            </a:extLst>
          </p:cNvPr>
          <p:cNvSpPr>
            <a:spLocks noGrp="1"/>
          </p:cNvSpPr>
          <p:nvPr>
            <p:ph type="body" idx="1"/>
          </p:nvPr>
        </p:nvSpPr>
        <p:spPr>
          <a:xfrm>
            <a:off x="396000" y="4625999"/>
            <a:ext cx="8352000" cy="1835999"/>
          </a:xfrm>
        </p:spPr>
        <p:txBody>
          <a:bodyPr lIns="72000"/>
          <a:lstStyle>
            <a:lvl1pPr marL="0" indent="0">
              <a:spcBef>
                <a:spcPts val="1000"/>
              </a:spcBef>
              <a:buNone/>
              <a:defRPr sz="2000" baseline="0">
                <a:ln>
                  <a:noFill/>
                </a:ln>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6" name="スライド番号プレースホルダー 5">
            <a:extLst>
              <a:ext uri="{FF2B5EF4-FFF2-40B4-BE49-F238E27FC236}">
                <a16:creationId xmlns:a16="http://schemas.microsoft.com/office/drawing/2014/main" id="{2D9DA668-149E-A14F-BB4A-CD2B7F597988}"/>
              </a:ext>
            </a:extLst>
          </p:cNvPr>
          <p:cNvSpPr>
            <a:spLocks noGrp="1"/>
          </p:cNvSpPr>
          <p:nvPr>
            <p:ph type="sldNum" sz="quarter" idx="12"/>
          </p:nvPr>
        </p:nvSpPr>
        <p:spPr/>
        <p:txBody>
          <a:bodyPr/>
          <a:lstStyle>
            <a:lvl1pPr>
              <a:defRPr baseline="0">
                <a:ln>
                  <a:noFill/>
                </a:ln>
                <a:solidFill>
                  <a:schemeClr val="bg1"/>
                </a:solidFill>
              </a:defRPr>
            </a:lvl1pPr>
          </a:lstStyle>
          <a:p>
            <a:fld id="{B16735D3-C9E7-F649-AF37-A9D08763696D}" type="slidenum">
              <a:rPr lang="ja-JP" altLang="en-US" smtClean="0"/>
              <a:pPr/>
              <a:t>‹#›</a:t>
            </a:fld>
            <a:endParaRPr lang="ja-JP" altLang="en-US"/>
          </a:p>
        </p:txBody>
      </p:sp>
    </p:spTree>
    <p:extLst>
      <p:ext uri="{BB962C8B-B14F-4D97-AF65-F5344CB8AC3E}">
        <p14:creationId xmlns:p14="http://schemas.microsoft.com/office/powerpoint/2010/main" val="114083718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4173EFC5-CCEE-A64B-9495-2AB0AD758F79}"/>
              </a:ext>
            </a:extLst>
          </p:cNvPr>
          <p:cNvSpPr>
            <a:spLocks noGrp="1"/>
          </p:cNvSpPr>
          <p:nvPr>
            <p:ph type="title"/>
          </p:nvPr>
        </p:nvSpPr>
        <p:spPr>
          <a:xfrm>
            <a:off x="396000" y="396001"/>
            <a:ext cx="8352000" cy="540000"/>
          </a:xfrm>
          <a:prstGeom prst="rect">
            <a:avLst/>
          </a:prstGeom>
          <a:noFill/>
          <a:ln>
            <a:noFill/>
          </a:ln>
        </p:spPr>
        <p:txBody>
          <a:bodyPr vert="horz" wrap="none" lIns="72000" tIns="72000" rIns="72000" bIns="54000" rtlCol="0" anchor="t">
            <a:no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9C89C6E-2198-554A-922A-ABBF317A0AA9}"/>
              </a:ext>
            </a:extLst>
          </p:cNvPr>
          <p:cNvSpPr>
            <a:spLocks noGrp="1"/>
          </p:cNvSpPr>
          <p:nvPr>
            <p:ph type="body" idx="1"/>
          </p:nvPr>
        </p:nvSpPr>
        <p:spPr>
          <a:xfrm>
            <a:off x="396000" y="1728000"/>
            <a:ext cx="8352000" cy="4734000"/>
          </a:xfrm>
          <a:prstGeom prst="rect">
            <a:avLst/>
          </a:prstGeom>
          <a:noFill/>
          <a:ln>
            <a:noFill/>
          </a:ln>
        </p:spPr>
        <p:txBody>
          <a:bodyPr vert="horz" wrap="none" lIns="54000" tIns="54000" rIns="54000" bIns="54000" rtlCol="0">
            <a:noAutofit/>
          </a:bodyPr>
          <a:lstStyle/>
          <a:p>
            <a:pPr lvl="0"/>
            <a:r>
              <a:rPr kumimoji="1" lang="ja-JP" altLang="en-US"/>
              <a:t>マスター テキストの書式設定</a:t>
            </a:r>
          </a:p>
          <a:p>
            <a:pPr lvl="1"/>
            <a:r>
              <a:rPr kumimoji="1" lang="ja-JP" altLang="en-US"/>
              <a:t>第 </a:t>
            </a:r>
            <a:r>
              <a:rPr kumimoji="1" lang="en-US" altLang="ja-JP" dirty="0"/>
              <a:t>2 </a:t>
            </a:r>
            <a:r>
              <a:rPr kumimoji="1" lang="ja-JP" altLang="en-US"/>
              <a:t>レベル</a:t>
            </a:r>
          </a:p>
          <a:p>
            <a:pPr lvl="2"/>
            <a:r>
              <a:rPr kumimoji="1" lang="ja-JP" altLang="en-US"/>
              <a:t>第 </a:t>
            </a:r>
            <a:r>
              <a:rPr kumimoji="1" lang="en-US" altLang="ja-JP" dirty="0"/>
              <a:t>3 </a:t>
            </a:r>
            <a:r>
              <a:rPr kumimoji="1" lang="ja-JP" altLang="en-US"/>
              <a:t>レベル</a:t>
            </a:r>
          </a:p>
          <a:p>
            <a:pPr lvl="3"/>
            <a:r>
              <a:rPr kumimoji="1" lang="ja-JP" altLang="en-US"/>
              <a:t>第 </a:t>
            </a:r>
            <a:r>
              <a:rPr kumimoji="1" lang="en-US" altLang="ja-JP" dirty="0"/>
              <a:t>4 </a:t>
            </a:r>
            <a:r>
              <a:rPr kumimoji="1" lang="ja-JP" altLang="en-US"/>
              <a:t>レベル</a:t>
            </a:r>
          </a:p>
          <a:p>
            <a:pPr lvl="4"/>
            <a:r>
              <a:rPr kumimoji="1" lang="ja-JP" altLang="en-US"/>
              <a:t>第 </a:t>
            </a:r>
            <a:r>
              <a:rPr kumimoji="1" lang="en-US" altLang="ja-JP" dirty="0"/>
              <a:t>5 </a:t>
            </a:r>
            <a:r>
              <a:rPr kumimoji="1" lang="ja-JP" altLang="en-US"/>
              <a:t>レベル</a:t>
            </a:r>
          </a:p>
        </p:txBody>
      </p:sp>
      <p:sp>
        <p:nvSpPr>
          <p:cNvPr id="6" name="スライド番号プレースホルダー 5">
            <a:extLst>
              <a:ext uri="{FF2B5EF4-FFF2-40B4-BE49-F238E27FC236}">
                <a16:creationId xmlns:a16="http://schemas.microsoft.com/office/drawing/2014/main" id="{858DA620-8294-E843-B477-D866D1EC288D}"/>
              </a:ext>
            </a:extLst>
          </p:cNvPr>
          <p:cNvSpPr>
            <a:spLocks noGrp="1"/>
          </p:cNvSpPr>
          <p:nvPr>
            <p:ph type="sldNum" sz="quarter" idx="4"/>
          </p:nvPr>
        </p:nvSpPr>
        <p:spPr>
          <a:xfrm>
            <a:off x="6690600" y="6498000"/>
            <a:ext cx="2057400" cy="360000"/>
          </a:xfrm>
          <a:prstGeom prst="rect">
            <a:avLst/>
          </a:prstGeom>
          <a:noFill/>
          <a:ln>
            <a:noFill/>
          </a:ln>
        </p:spPr>
        <p:txBody>
          <a:bodyPr vert="horz" wrap="none" lIns="54000" tIns="54000" rIns="54000" bIns="54000" rtlCol="0" anchor="ctr">
            <a:noAutofit/>
          </a:bodyPr>
          <a:lstStyle>
            <a:lvl1pPr algn="r">
              <a:lnSpc>
                <a:spcPct val="100000"/>
              </a:lnSpc>
              <a:defRPr sz="2000">
                <a:solidFill>
                  <a:schemeClr val="bg1">
                    <a:lumMod val="50000"/>
                  </a:schemeClr>
                </a:solidFill>
                <a:latin typeface="Segoe UI" panose="020B0502040204020203" pitchFamily="34" charset="0"/>
                <a:ea typeface="+mn-ea"/>
                <a:cs typeface="Segoe UI" panose="020B0502040204020203" pitchFamily="34" charset="0"/>
              </a:defRPr>
            </a:lvl1pPr>
          </a:lstStyle>
          <a:p>
            <a:fld id="{B16735D3-C9E7-F649-AF37-A9D08763696D}" type="slidenum">
              <a:rPr lang="ja-JP" altLang="en-US" smtClean="0"/>
              <a:pPr/>
              <a:t>‹#›</a:t>
            </a:fld>
            <a:endParaRPr lang="ja-JP" altLang="en-US"/>
          </a:p>
        </p:txBody>
      </p:sp>
    </p:spTree>
    <p:extLst>
      <p:ext uri="{BB962C8B-B14F-4D97-AF65-F5344CB8AC3E}">
        <p14:creationId xmlns:p14="http://schemas.microsoft.com/office/powerpoint/2010/main" val="2865518514"/>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Lst>
  <p:hf hdr="0" ftr="0" dt="0"/>
  <p:txStyles>
    <p:titleStyle>
      <a:lvl1pPr algn="just" defTabSz="914400" rtl="0" eaLnBrk="1" latinLnBrk="0" hangingPunct="1">
        <a:lnSpc>
          <a:spcPct val="90000"/>
        </a:lnSpc>
        <a:spcBef>
          <a:spcPts val="1600"/>
        </a:spcBef>
        <a:spcAft>
          <a:spcPts val="0"/>
        </a:spcAft>
        <a:buNone/>
        <a:defRPr kumimoji="1" sz="3200" kern="1200" spc="110" baseline="0">
          <a:solidFill>
            <a:schemeClr val="tx1"/>
          </a:solidFill>
          <a:latin typeface="Segoe UI" panose="020B0502040204020203" pitchFamily="34" charset="0"/>
          <a:ea typeface="+mn-ea"/>
          <a:cs typeface="Segoe UI" panose="020B0502040204020203" pitchFamily="34" charset="0"/>
        </a:defRPr>
      </a:lvl1pPr>
    </p:titleStyle>
    <p:bodyStyle>
      <a:lvl1pPr marL="0" indent="0" algn="l" defTabSz="914400" rtl="0" eaLnBrk="1" latinLnBrk="0" hangingPunct="1">
        <a:lnSpc>
          <a:spcPct val="90000"/>
        </a:lnSpc>
        <a:spcBef>
          <a:spcPts val="1400"/>
        </a:spcBef>
        <a:spcAft>
          <a:spcPts val="0"/>
        </a:spcAft>
        <a:buClr>
          <a:schemeClr val="bg1"/>
        </a:buClr>
        <a:buSzPct val="25000"/>
        <a:buFont typeface="Arial" panose="020B0604020202020204" pitchFamily="34" charset="0"/>
        <a:buChar char="•"/>
        <a:defRPr kumimoji="1" sz="2800" kern="1200" spc="110" baseline="0">
          <a:solidFill>
            <a:schemeClr val="tx1"/>
          </a:solidFill>
          <a:latin typeface="Segoe UI" panose="020B0502040204020203" pitchFamily="34" charset="0"/>
          <a:ea typeface="+mn-ea"/>
          <a:cs typeface="Segoe UI" panose="020B0502040204020203" pitchFamily="34" charset="0"/>
        </a:defRPr>
      </a:lvl1pPr>
      <a:lvl2pPr marL="230400" indent="-228600" algn="l" defTabSz="914400" rtl="0" eaLnBrk="1" latinLnBrk="0" hangingPunct="1">
        <a:lnSpc>
          <a:spcPct val="90000"/>
        </a:lnSpc>
        <a:spcBef>
          <a:spcPts val="1200"/>
        </a:spcBef>
        <a:spcAft>
          <a:spcPts val="0"/>
        </a:spcAft>
        <a:buClr>
          <a:schemeClr val="bg1"/>
        </a:buClr>
        <a:buSzPct val="25000"/>
        <a:buFont typeface="Arial" panose="020B0604020202020204" pitchFamily="34" charset="0"/>
        <a:buChar char="•"/>
        <a:defRPr kumimoji="1" sz="2400" kern="1200" spc="110" baseline="0">
          <a:solidFill>
            <a:schemeClr val="tx1"/>
          </a:solidFill>
          <a:latin typeface="Segoe UI" panose="020B0502040204020203" pitchFamily="34" charset="0"/>
          <a:ea typeface="+mn-ea"/>
          <a:cs typeface="Segoe UI" panose="020B0502040204020203" pitchFamily="34" charset="0"/>
        </a:defRPr>
      </a:lvl2pPr>
      <a:lvl3pPr marL="684000" indent="-228600" algn="l" defTabSz="914400" rtl="0" eaLnBrk="1" latinLnBrk="0" hangingPunct="1">
        <a:lnSpc>
          <a:spcPct val="90000"/>
        </a:lnSpc>
        <a:spcBef>
          <a:spcPts val="1000"/>
        </a:spcBef>
        <a:spcAft>
          <a:spcPts val="0"/>
        </a:spcAft>
        <a:buClr>
          <a:schemeClr val="bg1"/>
        </a:buClr>
        <a:buSzPct val="25000"/>
        <a:buFont typeface="Arial" panose="020B0604020202020204" pitchFamily="34" charset="0"/>
        <a:buChar char="•"/>
        <a:defRPr kumimoji="1" sz="2000" kern="1200" spc="110" baseline="0">
          <a:solidFill>
            <a:schemeClr val="tx1"/>
          </a:solidFill>
          <a:latin typeface="Segoe UI" panose="020B0502040204020203" pitchFamily="34" charset="0"/>
          <a:ea typeface="+mn-ea"/>
          <a:cs typeface="Segoe UI" panose="020B0502040204020203" pitchFamily="34" charset="0"/>
        </a:defRPr>
      </a:lvl3pPr>
      <a:lvl4pPr marL="1144800" indent="-228600" algn="l" defTabSz="914400" rtl="0" eaLnBrk="1" latinLnBrk="0" hangingPunct="1">
        <a:lnSpc>
          <a:spcPct val="90000"/>
        </a:lnSpc>
        <a:spcBef>
          <a:spcPts val="900"/>
        </a:spcBef>
        <a:spcAft>
          <a:spcPts val="0"/>
        </a:spcAft>
        <a:buClr>
          <a:schemeClr val="bg1"/>
        </a:buClr>
        <a:buSzPct val="25000"/>
        <a:buFont typeface="Arial" panose="020B0604020202020204" pitchFamily="34" charset="0"/>
        <a:buChar char="•"/>
        <a:defRPr kumimoji="1" sz="1800" kern="1200" spc="110" baseline="0">
          <a:solidFill>
            <a:schemeClr val="tx1"/>
          </a:solidFill>
          <a:latin typeface="Segoe UI" panose="020B0502040204020203" pitchFamily="34" charset="0"/>
          <a:ea typeface="+mn-ea"/>
          <a:cs typeface="Segoe UI" panose="020B0502040204020203" pitchFamily="34" charset="0"/>
        </a:defRPr>
      </a:lvl4pPr>
      <a:lvl5pPr marL="1598400" indent="-228600" algn="l" defTabSz="914400" rtl="0" eaLnBrk="1" latinLnBrk="0" hangingPunct="1">
        <a:lnSpc>
          <a:spcPct val="90000"/>
        </a:lnSpc>
        <a:spcBef>
          <a:spcPts val="800"/>
        </a:spcBef>
        <a:spcAft>
          <a:spcPts val="0"/>
        </a:spcAft>
        <a:buClr>
          <a:schemeClr val="bg1"/>
        </a:buClr>
        <a:buSzPct val="25000"/>
        <a:buFont typeface="Arial" panose="020B0604020202020204" pitchFamily="34" charset="0"/>
        <a:buChar char="•"/>
        <a:defRPr kumimoji="1" sz="1600" kern="1200" spc="110" baseline="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5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5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5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5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4767DA5-0D66-42D5-B56B-6A4F8C0E6C57}"/>
              </a:ext>
            </a:extLst>
          </p:cNvPr>
          <p:cNvSpPr>
            <a:spLocks noGrp="1"/>
          </p:cNvSpPr>
          <p:nvPr>
            <p:ph type="ctrTitle"/>
          </p:nvPr>
        </p:nvSpPr>
        <p:spPr/>
        <p:txBody>
          <a:bodyPr/>
          <a:lstStyle/>
          <a:p>
            <a:r>
              <a:rPr kumimoji="1" lang="ja-JP" altLang="en-US"/>
              <a:t>サブルーチン化による集約に適した</a:t>
            </a:r>
            <a:br>
              <a:rPr kumimoji="1" lang="en-US" altLang="ja-JP" dirty="0"/>
            </a:br>
            <a:r>
              <a:rPr kumimoji="1" lang="ja-JP" altLang="en-US"/>
              <a:t>コードクローン検出手法の提案</a:t>
            </a:r>
            <a:endParaRPr kumimoji="1" lang="ja-JP" altLang="en-US" dirty="0"/>
          </a:p>
        </p:txBody>
      </p:sp>
      <p:sp>
        <p:nvSpPr>
          <p:cNvPr id="3" name="字幕 2">
            <a:extLst>
              <a:ext uri="{FF2B5EF4-FFF2-40B4-BE49-F238E27FC236}">
                <a16:creationId xmlns:a16="http://schemas.microsoft.com/office/drawing/2014/main" id="{BEC07461-0284-490D-A6EB-9D9DBDB23B14}"/>
              </a:ext>
            </a:extLst>
          </p:cNvPr>
          <p:cNvSpPr>
            <a:spLocks noGrp="1"/>
          </p:cNvSpPr>
          <p:nvPr>
            <p:ph type="subTitle" idx="1"/>
          </p:nvPr>
        </p:nvSpPr>
        <p:spPr/>
        <p:txBody>
          <a:bodyPr/>
          <a:lstStyle/>
          <a:p>
            <a:r>
              <a:rPr kumimoji="1" lang="ja-JP" altLang="en-US" sz="2800"/>
              <a:t>川本</a:t>
            </a:r>
            <a:r>
              <a:rPr kumimoji="1" lang="en-US" altLang="ja-JP" sz="2800" dirty="0"/>
              <a:t> </a:t>
            </a:r>
            <a:r>
              <a:rPr kumimoji="1" lang="ja-JP" altLang="en-US" sz="2800"/>
              <a:t>琢人　肥後</a:t>
            </a:r>
            <a:r>
              <a:rPr kumimoji="1" lang="en-US" altLang="ja-JP" sz="2800" dirty="0"/>
              <a:t> </a:t>
            </a:r>
            <a:r>
              <a:rPr kumimoji="1" lang="ja-JP" altLang="en-US" sz="2800"/>
              <a:t>芳樹</a:t>
            </a:r>
            <a:endParaRPr kumimoji="1" lang="en-US" altLang="ja-JP" sz="2800" dirty="0"/>
          </a:p>
          <a:p>
            <a:r>
              <a:rPr lang="ja-JP" altLang="en-US"/>
              <a:t>大阪大学大学院情報科学研究科</a:t>
            </a:r>
            <a:endParaRPr kumimoji="1" lang="ja-JP" altLang="en-US" dirty="0"/>
          </a:p>
        </p:txBody>
      </p:sp>
    </p:spTree>
    <p:extLst>
      <p:ext uri="{BB962C8B-B14F-4D97-AF65-F5344CB8AC3E}">
        <p14:creationId xmlns:p14="http://schemas.microsoft.com/office/powerpoint/2010/main" val="1323823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EF57B19-3930-3886-E4AF-76E84AD7E15E}"/>
              </a:ext>
            </a:extLst>
          </p:cNvPr>
          <p:cNvSpPr>
            <a:spLocks noGrp="1"/>
          </p:cNvSpPr>
          <p:nvPr>
            <p:ph type="title"/>
          </p:nvPr>
        </p:nvSpPr>
        <p:spPr/>
        <p:txBody>
          <a:bodyPr/>
          <a:lstStyle/>
          <a:p>
            <a:r>
              <a:rPr kumimoji="1" lang="ja-JP" altLang="en-US"/>
              <a:t>タイプ</a:t>
            </a:r>
            <a:r>
              <a:rPr kumimoji="1" lang="en-US" altLang="ja-JP" dirty="0"/>
              <a:t>3</a:t>
            </a:r>
            <a:r>
              <a:rPr kumimoji="1" lang="ja-JP" altLang="en-US"/>
              <a:t>のクローンセットの問題点</a:t>
            </a:r>
            <a:br>
              <a:rPr kumimoji="1" lang="en-US" altLang="ja-JP" dirty="0"/>
            </a:br>
            <a:endParaRPr kumimoji="1" lang="ja-JP" altLang="en-US"/>
          </a:p>
        </p:txBody>
      </p:sp>
      <p:sp>
        <p:nvSpPr>
          <p:cNvPr id="3" name="コンテンツ プレースホルダー 2">
            <a:extLst>
              <a:ext uri="{FF2B5EF4-FFF2-40B4-BE49-F238E27FC236}">
                <a16:creationId xmlns:a16="http://schemas.microsoft.com/office/drawing/2014/main" id="{E58EE736-2D47-345E-E845-D57537E3E869}"/>
              </a:ext>
            </a:extLst>
          </p:cNvPr>
          <p:cNvSpPr>
            <a:spLocks noGrp="1"/>
          </p:cNvSpPr>
          <p:nvPr>
            <p:ph idx="1"/>
          </p:nvPr>
        </p:nvSpPr>
        <p:spPr/>
        <p:txBody>
          <a:bodyPr/>
          <a:lstStyle/>
          <a:p>
            <a:r>
              <a:rPr kumimoji="1" lang="ja-JP" altLang="en-US"/>
              <a:t>タイプ</a:t>
            </a:r>
            <a:r>
              <a:rPr kumimoji="1" lang="en-US" altLang="ja-JP" dirty="0"/>
              <a:t>3</a:t>
            </a:r>
            <a:r>
              <a:rPr kumimoji="1" lang="ja-JP" altLang="en-US"/>
              <a:t>のクローンセットはコードクローンの</a:t>
            </a:r>
            <a:br>
              <a:rPr kumimoji="1" lang="en-US" altLang="ja-JP" dirty="0"/>
            </a:br>
            <a:r>
              <a:rPr kumimoji="1" lang="ja-JP" altLang="en-US"/>
              <a:t>さまざまな箇所に文の違いを含む．</a:t>
            </a:r>
            <a:endParaRPr kumimoji="1" lang="en-US" altLang="ja-JP" dirty="0"/>
          </a:p>
          <a:p>
            <a:r>
              <a:rPr kumimoji="1" lang="ja-JP" altLang="en-US"/>
              <a:t>違いを含む箇所が多すぎると，</a:t>
            </a:r>
            <a:r>
              <a:rPr lang="ja-JP" altLang="en-US"/>
              <a:t>サブルーチンに</a:t>
            </a:r>
            <a:br>
              <a:rPr lang="en-US" altLang="ja-JP" dirty="0"/>
            </a:br>
            <a:r>
              <a:rPr lang="ja-JP" altLang="en-US"/>
              <a:t>まとめる意味がなくなることがある．</a:t>
            </a:r>
            <a:endParaRPr kumimoji="1" lang="ja-JP" altLang="en-US"/>
          </a:p>
        </p:txBody>
      </p:sp>
      <p:sp>
        <p:nvSpPr>
          <p:cNvPr id="4" name="スライド番号プレースホルダー 3">
            <a:extLst>
              <a:ext uri="{FF2B5EF4-FFF2-40B4-BE49-F238E27FC236}">
                <a16:creationId xmlns:a16="http://schemas.microsoft.com/office/drawing/2014/main" id="{8FB8F098-7B41-F7AF-175C-B90D5170FBA9}"/>
              </a:ext>
            </a:extLst>
          </p:cNvPr>
          <p:cNvSpPr>
            <a:spLocks noGrp="1"/>
          </p:cNvSpPr>
          <p:nvPr>
            <p:ph type="sldNum" sz="quarter" idx="12"/>
          </p:nvPr>
        </p:nvSpPr>
        <p:spPr/>
        <p:txBody>
          <a:bodyPr/>
          <a:lstStyle/>
          <a:p>
            <a:fld id="{B16735D3-C9E7-F649-AF37-A9D08763696D}" type="slidenum">
              <a:rPr lang="ja-JP" altLang="en-US" smtClean="0"/>
              <a:pPr/>
              <a:t>9</a:t>
            </a:fld>
            <a:endParaRPr lang="ja-JP" altLang="en-US"/>
          </a:p>
        </p:txBody>
      </p:sp>
      <p:sp>
        <p:nvSpPr>
          <p:cNvPr id="5" name="正方形/長方形 4">
            <a:extLst>
              <a:ext uri="{FF2B5EF4-FFF2-40B4-BE49-F238E27FC236}">
                <a16:creationId xmlns:a16="http://schemas.microsoft.com/office/drawing/2014/main" id="{7CD908A4-F69F-9721-D812-13B18BF2D209}"/>
              </a:ext>
            </a:extLst>
          </p:cNvPr>
          <p:cNvSpPr/>
          <p:nvPr/>
        </p:nvSpPr>
        <p:spPr>
          <a:xfrm>
            <a:off x="1359875" y="3552924"/>
            <a:ext cx="797170" cy="1422680"/>
          </a:xfrm>
          <a:prstGeom prst="rect">
            <a:avLst/>
          </a:prstGeom>
          <a:solidFill>
            <a:schemeClr val="accent5">
              <a:lumMod val="20000"/>
              <a:lumOff val="80000"/>
            </a:schemeClr>
          </a:solidFill>
          <a:ln w="635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r>
              <a:rPr lang="ja-JP" altLang="en-US" sz="1600" b="1" spc="110">
                <a:solidFill>
                  <a:srgbClr val="FF0000"/>
                </a:solidFill>
                <a:latin typeface="Segoe UI" panose="020B0502040204020203" pitchFamily="34" charset="0"/>
                <a:cs typeface="Segoe UI" panose="020B0502040204020203" pitchFamily="34" charset="0"/>
              </a:rPr>
              <a:t>文</a:t>
            </a:r>
            <a:r>
              <a:rPr lang="en-US" altLang="ja-JP" sz="1600" b="1" spc="110" dirty="0">
                <a:solidFill>
                  <a:srgbClr val="FF0000"/>
                </a:solidFill>
                <a:latin typeface="Segoe UI" panose="020B0502040204020203" pitchFamily="34" charset="0"/>
                <a:cs typeface="Segoe UI" panose="020B0502040204020203" pitchFamily="34" charset="0"/>
              </a:rPr>
              <a:t>V</a:t>
            </a:r>
            <a:endParaRPr lang="en-US" altLang="ja-JP" sz="1600" spc="110" dirty="0">
              <a:solidFill>
                <a:schemeClr val="tx1"/>
              </a:solidFill>
              <a:latin typeface="Segoe UI" panose="020B0502040204020203" pitchFamily="34" charset="0"/>
              <a:cs typeface="Segoe UI" panose="020B0502040204020203" pitchFamily="34" charset="0"/>
            </a:endParaRPr>
          </a:p>
          <a:p>
            <a:pPr algn="l">
              <a:lnSpc>
                <a:spcPct val="90000"/>
              </a:lnSpc>
              <a:spcBef>
                <a:spcPts val="300"/>
              </a:spcBef>
              <a:spcAft>
                <a:spcPts val="100"/>
              </a:spcAft>
            </a:pPr>
            <a:r>
              <a:rPr kumimoji="1" lang="ja-JP" altLang="en-US" sz="1600" spc="110" baseline="0">
                <a:solidFill>
                  <a:schemeClr val="tx1"/>
                </a:solidFill>
                <a:latin typeface="Segoe UI" panose="020B0502040204020203" pitchFamily="34" charset="0"/>
                <a:cs typeface="Segoe UI" panose="020B0502040204020203" pitchFamily="34" charset="0"/>
              </a:rPr>
              <a:t>文</a:t>
            </a:r>
            <a:r>
              <a:rPr kumimoji="1" lang="en-US" altLang="ja-JP" sz="1600" spc="110" baseline="0" dirty="0">
                <a:solidFill>
                  <a:schemeClr val="tx1"/>
                </a:solidFill>
                <a:latin typeface="Segoe UI" panose="020B0502040204020203" pitchFamily="34" charset="0"/>
                <a:cs typeface="Segoe UI" panose="020B0502040204020203" pitchFamily="34" charset="0"/>
              </a:rPr>
              <a:t>B</a:t>
            </a:r>
          </a:p>
          <a:p>
            <a:pPr algn="l">
              <a:lnSpc>
                <a:spcPct val="90000"/>
              </a:lnSpc>
              <a:spcBef>
                <a:spcPts val="300"/>
              </a:spcBef>
              <a:spcAft>
                <a:spcPts val="100"/>
              </a:spcAft>
            </a:pPr>
            <a:r>
              <a:rPr lang="ja-JP" altLang="en-US" sz="1600" spc="110">
                <a:solidFill>
                  <a:schemeClr val="tx1"/>
                </a:solidFill>
                <a:latin typeface="Segoe UI" panose="020B0502040204020203" pitchFamily="34" charset="0"/>
                <a:cs typeface="Segoe UI" panose="020B0502040204020203" pitchFamily="34" charset="0"/>
              </a:rPr>
              <a:t>文</a:t>
            </a:r>
            <a:r>
              <a:rPr lang="en-US" altLang="ja-JP" sz="1600" spc="110" dirty="0">
                <a:solidFill>
                  <a:schemeClr val="tx1"/>
                </a:solidFill>
                <a:latin typeface="Segoe UI" panose="020B0502040204020203" pitchFamily="34" charset="0"/>
                <a:cs typeface="Segoe UI" panose="020B0502040204020203" pitchFamily="34" charset="0"/>
              </a:rPr>
              <a:t>C</a:t>
            </a:r>
            <a:endParaRPr lang="en-US" altLang="ja-JP" sz="1600" spc="110" dirty="0">
              <a:solidFill>
                <a:srgbClr val="FF0000"/>
              </a:solidFill>
              <a:latin typeface="Segoe UI" panose="020B0502040204020203" pitchFamily="34" charset="0"/>
              <a:cs typeface="Segoe UI" panose="020B0502040204020203" pitchFamily="34" charset="0"/>
            </a:endParaRPr>
          </a:p>
          <a:p>
            <a:pPr algn="l">
              <a:lnSpc>
                <a:spcPct val="90000"/>
              </a:lnSpc>
              <a:spcBef>
                <a:spcPts val="300"/>
              </a:spcBef>
              <a:spcAft>
                <a:spcPts val="100"/>
              </a:spcAft>
            </a:pPr>
            <a:r>
              <a:rPr kumimoji="1" lang="ja-JP" altLang="en-US" sz="1600" spc="110" baseline="0">
                <a:solidFill>
                  <a:schemeClr val="tx1"/>
                </a:solidFill>
                <a:latin typeface="Segoe UI" panose="020B0502040204020203" pitchFamily="34" charset="0"/>
                <a:cs typeface="Segoe UI" panose="020B0502040204020203" pitchFamily="34" charset="0"/>
              </a:rPr>
              <a:t>文</a:t>
            </a:r>
            <a:r>
              <a:rPr kumimoji="1" lang="en-US" altLang="ja-JP" sz="1600" spc="110" baseline="0" dirty="0">
                <a:solidFill>
                  <a:schemeClr val="tx1"/>
                </a:solidFill>
                <a:latin typeface="Segoe UI" panose="020B0502040204020203" pitchFamily="34" charset="0"/>
                <a:cs typeface="Segoe UI" panose="020B0502040204020203" pitchFamily="34" charset="0"/>
              </a:rPr>
              <a:t>D</a:t>
            </a:r>
          </a:p>
          <a:p>
            <a:pPr algn="l">
              <a:lnSpc>
                <a:spcPct val="90000"/>
              </a:lnSpc>
              <a:spcBef>
                <a:spcPts val="300"/>
              </a:spcBef>
              <a:spcAft>
                <a:spcPts val="100"/>
              </a:spcAft>
            </a:pPr>
            <a:r>
              <a:rPr lang="ja-JP" altLang="en-US" sz="1600" spc="110">
                <a:solidFill>
                  <a:schemeClr val="tx1"/>
                </a:solidFill>
                <a:latin typeface="Segoe UI" panose="020B0502040204020203" pitchFamily="34" charset="0"/>
                <a:cs typeface="Segoe UI" panose="020B0502040204020203" pitchFamily="34" charset="0"/>
              </a:rPr>
              <a:t>文</a:t>
            </a:r>
            <a:r>
              <a:rPr lang="en-US" altLang="ja-JP" sz="1600" spc="110" dirty="0">
                <a:solidFill>
                  <a:schemeClr val="tx1"/>
                </a:solidFill>
                <a:latin typeface="Segoe UI" panose="020B0502040204020203" pitchFamily="34" charset="0"/>
                <a:cs typeface="Segoe UI" panose="020B0502040204020203" pitchFamily="34" charset="0"/>
              </a:rPr>
              <a:t>E</a:t>
            </a:r>
            <a:endParaRPr kumimoji="1" lang="ja-JP" altLang="en-US" sz="1600" spc="110" baseline="0" dirty="0">
              <a:solidFill>
                <a:schemeClr val="tx1"/>
              </a:solidFill>
              <a:latin typeface="Segoe UI" panose="020B0502040204020203" pitchFamily="34" charset="0"/>
              <a:cs typeface="Segoe UI" panose="020B0502040204020203" pitchFamily="34" charset="0"/>
            </a:endParaRPr>
          </a:p>
        </p:txBody>
      </p:sp>
      <p:sp>
        <p:nvSpPr>
          <p:cNvPr id="6" name="正方形/長方形 5">
            <a:extLst>
              <a:ext uri="{FF2B5EF4-FFF2-40B4-BE49-F238E27FC236}">
                <a16:creationId xmlns:a16="http://schemas.microsoft.com/office/drawing/2014/main" id="{CC621C7B-E24B-423D-884B-F261AB2C2C68}"/>
              </a:ext>
            </a:extLst>
          </p:cNvPr>
          <p:cNvSpPr/>
          <p:nvPr/>
        </p:nvSpPr>
        <p:spPr>
          <a:xfrm>
            <a:off x="2253414" y="3552924"/>
            <a:ext cx="797170" cy="1422680"/>
          </a:xfrm>
          <a:prstGeom prst="rect">
            <a:avLst/>
          </a:prstGeom>
          <a:solidFill>
            <a:schemeClr val="accent5">
              <a:lumMod val="20000"/>
              <a:lumOff val="80000"/>
            </a:schemeClr>
          </a:solidFill>
          <a:ln w="635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r>
              <a:rPr kumimoji="1" lang="ja-JP" altLang="en-US" sz="1600" spc="110" baseline="0">
                <a:solidFill>
                  <a:schemeClr val="tx1"/>
                </a:solidFill>
                <a:latin typeface="Segoe UI" panose="020B0502040204020203" pitchFamily="34" charset="0"/>
                <a:cs typeface="Segoe UI" panose="020B0502040204020203" pitchFamily="34" charset="0"/>
              </a:rPr>
              <a:t>文</a:t>
            </a:r>
            <a:r>
              <a:rPr lang="en-US" altLang="ja-JP" sz="1600" spc="110" dirty="0">
                <a:solidFill>
                  <a:schemeClr val="tx1"/>
                </a:solidFill>
                <a:latin typeface="Segoe UI" panose="020B0502040204020203" pitchFamily="34" charset="0"/>
                <a:cs typeface="Segoe UI" panose="020B0502040204020203" pitchFamily="34" charset="0"/>
              </a:rPr>
              <a:t>A</a:t>
            </a:r>
          </a:p>
          <a:p>
            <a:pPr algn="l">
              <a:lnSpc>
                <a:spcPct val="90000"/>
              </a:lnSpc>
              <a:spcBef>
                <a:spcPts val="300"/>
              </a:spcBef>
              <a:spcAft>
                <a:spcPts val="100"/>
              </a:spcAft>
            </a:pPr>
            <a:r>
              <a:rPr lang="ja-JP" altLang="en-US" sz="1600" b="1" spc="110">
                <a:solidFill>
                  <a:srgbClr val="FF0000"/>
                </a:solidFill>
                <a:latin typeface="Segoe UI" panose="020B0502040204020203" pitchFamily="34" charset="0"/>
                <a:cs typeface="Segoe UI" panose="020B0502040204020203" pitchFamily="34" charset="0"/>
              </a:rPr>
              <a:t>文</a:t>
            </a:r>
            <a:r>
              <a:rPr lang="en-US" altLang="ja-JP" sz="1600" b="1" spc="110" dirty="0">
                <a:solidFill>
                  <a:srgbClr val="FF0000"/>
                </a:solidFill>
                <a:latin typeface="Segoe UI" panose="020B0502040204020203" pitchFamily="34" charset="0"/>
                <a:cs typeface="Segoe UI" panose="020B0502040204020203" pitchFamily="34" charset="0"/>
              </a:rPr>
              <a:t>W</a:t>
            </a:r>
            <a:endParaRPr kumimoji="1" lang="en-US" altLang="ja-JP" sz="1600" spc="110" baseline="0" dirty="0">
              <a:solidFill>
                <a:schemeClr val="tx1"/>
              </a:solidFill>
              <a:latin typeface="Segoe UI" panose="020B0502040204020203" pitchFamily="34" charset="0"/>
              <a:cs typeface="Segoe UI" panose="020B0502040204020203" pitchFamily="34" charset="0"/>
            </a:endParaRPr>
          </a:p>
          <a:p>
            <a:pPr algn="l">
              <a:lnSpc>
                <a:spcPct val="90000"/>
              </a:lnSpc>
              <a:spcBef>
                <a:spcPts val="300"/>
              </a:spcBef>
              <a:spcAft>
                <a:spcPts val="100"/>
              </a:spcAft>
            </a:pPr>
            <a:r>
              <a:rPr lang="ja-JP" altLang="en-US" sz="1600" spc="110">
                <a:solidFill>
                  <a:schemeClr val="tx1"/>
                </a:solidFill>
                <a:latin typeface="Segoe UI" panose="020B0502040204020203" pitchFamily="34" charset="0"/>
                <a:cs typeface="Segoe UI" panose="020B0502040204020203" pitchFamily="34" charset="0"/>
              </a:rPr>
              <a:t>文</a:t>
            </a:r>
            <a:r>
              <a:rPr lang="en-US" altLang="ja-JP" sz="1600" spc="110" dirty="0">
                <a:solidFill>
                  <a:schemeClr val="tx1"/>
                </a:solidFill>
                <a:latin typeface="Segoe UI" panose="020B0502040204020203" pitchFamily="34" charset="0"/>
                <a:cs typeface="Segoe UI" panose="020B0502040204020203" pitchFamily="34" charset="0"/>
              </a:rPr>
              <a:t>C</a:t>
            </a:r>
            <a:endParaRPr lang="en-US" altLang="ja-JP" sz="1600" spc="110" dirty="0">
              <a:solidFill>
                <a:srgbClr val="FF0000"/>
              </a:solidFill>
              <a:latin typeface="Segoe UI" panose="020B0502040204020203" pitchFamily="34" charset="0"/>
              <a:cs typeface="Segoe UI" panose="020B0502040204020203" pitchFamily="34" charset="0"/>
            </a:endParaRPr>
          </a:p>
          <a:p>
            <a:pPr algn="l">
              <a:lnSpc>
                <a:spcPct val="90000"/>
              </a:lnSpc>
              <a:spcBef>
                <a:spcPts val="300"/>
              </a:spcBef>
              <a:spcAft>
                <a:spcPts val="100"/>
              </a:spcAft>
            </a:pPr>
            <a:r>
              <a:rPr kumimoji="1" lang="ja-JP" altLang="en-US" sz="1600" spc="110" baseline="0">
                <a:solidFill>
                  <a:schemeClr val="tx1"/>
                </a:solidFill>
                <a:latin typeface="Segoe UI" panose="020B0502040204020203" pitchFamily="34" charset="0"/>
                <a:cs typeface="Segoe UI" panose="020B0502040204020203" pitchFamily="34" charset="0"/>
              </a:rPr>
              <a:t>文</a:t>
            </a:r>
            <a:r>
              <a:rPr kumimoji="1" lang="en-US" altLang="ja-JP" sz="1600" spc="110" baseline="0" dirty="0">
                <a:solidFill>
                  <a:schemeClr val="tx1"/>
                </a:solidFill>
                <a:latin typeface="Segoe UI" panose="020B0502040204020203" pitchFamily="34" charset="0"/>
                <a:cs typeface="Segoe UI" panose="020B0502040204020203" pitchFamily="34" charset="0"/>
              </a:rPr>
              <a:t>D</a:t>
            </a:r>
          </a:p>
          <a:p>
            <a:pPr algn="l">
              <a:lnSpc>
                <a:spcPct val="90000"/>
              </a:lnSpc>
              <a:spcBef>
                <a:spcPts val="300"/>
              </a:spcBef>
              <a:spcAft>
                <a:spcPts val="100"/>
              </a:spcAft>
            </a:pPr>
            <a:r>
              <a:rPr lang="ja-JP" altLang="en-US" sz="1600" spc="110">
                <a:solidFill>
                  <a:schemeClr val="tx1"/>
                </a:solidFill>
                <a:latin typeface="Segoe UI" panose="020B0502040204020203" pitchFamily="34" charset="0"/>
                <a:cs typeface="Segoe UI" panose="020B0502040204020203" pitchFamily="34" charset="0"/>
              </a:rPr>
              <a:t>文</a:t>
            </a:r>
            <a:r>
              <a:rPr lang="en-US" altLang="ja-JP" sz="1600" spc="110" dirty="0">
                <a:solidFill>
                  <a:schemeClr val="tx1"/>
                </a:solidFill>
                <a:latin typeface="Segoe UI" panose="020B0502040204020203" pitchFamily="34" charset="0"/>
                <a:cs typeface="Segoe UI" panose="020B0502040204020203" pitchFamily="34" charset="0"/>
              </a:rPr>
              <a:t>E</a:t>
            </a:r>
            <a:endParaRPr kumimoji="1" lang="ja-JP" altLang="en-US" sz="1600" spc="110" baseline="0" dirty="0">
              <a:solidFill>
                <a:schemeClr val="tx1"/>
              </a:solidFill>
              <a:latin typeface="Segoe UI" panose="020B0502040204020203" pitchFamily="34" charset="0"/>
              <a:cs typeface="Segoe UI" panose="020B0502040204020203" pitchFamily="34" charset="0"/>
            </a:endParaRPr>
          </a:p>
        </p:txBody>
      </p:sp>
      <p:sp>
        <p:nvSpPr>
          <p:cNvPr id="7" name="正方形/長方形 6">
            <a:extLst>
              <a:ext uri="{FF2B5EF4-FFF2-40B4-BE49-F238E27FC236}">
                <a16:creationId xmlns:a16="http://schemas.microsoft.com/office/drawing/2014/main" id="{EB4E8469-3E22-9EBB-DA07-EC3CACEF0B13}"/>
              </a:ext>
            </a:extLst>
          </p:cNvPr>
          <p:cNvSpPr/>
          <p:nvPr/>
        </p:nvSpPr>
        <p:spPr>
          <a:xfrm>
            <a:off x="3146953" y="3552924"/>
            <a:ext cx="797170" cy="1422680"/>
          </a:xfrm>
          <a:prstGeom prst="rect">
            <a:avLst/>
          </a:prstGeom>
          <a:solidFill>
            <a:schemeClr val="accent5">
              <a:lumMod val="20000"/>
              <a:lumOff val="80000"/>
            </a:schemeClr>
          </a:solidFill>
          <a:ln w="635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r>
              <a:rPr kumimoji="1" lang="ja-JP" altLang="en-US" sz="1600" spc="110" baseline="0">
                <a:solidFill>
                  <a:schemeClr val="tx1"/>
                </a:solidFill>
                <a:latin typeface="Segoe UI" panose="020B0502040204020203" pitchFamily="34" charset="0"/>
                <a:cs typeface="Segoe UI" panose="020B0502040204020203" pitchFamily="34" charset="0"/>
              </a:rPr>
              <a:t>文</a:t>
            </a:r>
            <a:r>
              <a:rPr lang="en-US" altLang="ja-JP" sz="1600" spc="110" dirty="0">
                <a:solidFill>
                  <a:schemeClr val="tx1"/>
                </a:solidFill>
                <a:latin typeface="Segoe UI" panose="020B0502040204020203" pitchFamily="34" charset="0"/>
                <a:cs typeface="Segoe UI" panose="020B0502040204020203" pitchFamily="34" charset="0"/>
              </a:rPr>
              <a:t>A</a:t>
            </a:r>
          </a:p>
          <a:p>
            <a:pPr algn="l">
              <a:lnSpc>
                <a:spcPct val="90000"/>
              </a:lnSpc>
              <a:spcBef>
                <a:spcPts val="300"/>
              </a:spcBef>
              <a:spcAft>
                <a:spcPts val="100"/>
              </a:spcAft>
            </a:pPr>
            <a:r>
              <a:rPr kumimoji="1" lang="ja-JP" altLang="en-US" sz="1600" spc="110" baseline="0">
                <a:solidFill>
                  <a:schemeClr val="tx1"/>
                </a:solidFill>
                <a:latin typeface="Segoe UI" panose="020B0502040204020203" pitchFamily="34" charset="0"/>
                <a:cs typeface="Segoe UI" panose="020B0502040204020203" pitchFamily="34" charset="0"/>
              </a:rPr>
              <a:t>文</a:t>
            </a:r>
            <a:r>
              <a:rPr kumimoji="1" lang="en-US" altLang="ja-JP" sz="1600" spc="110" baseline="0" dirty="0">
                <a:solidFill>
                  <a:schemeClr val="tx1"/>
                </a:solidFill>
                <a:latin typeface="Segoe UI" panose="020B0502040204020203" pitchFamily="34" charset="0"/>
                <a:cs typeface="Segoe UI" panose="020B0502040204020203" pitchFamily="34" charset="0"/>
              </a:rPr>
              <a:t>B</a:t>
            </a:r>
          </a:p>
          <a:p>
            <a:pPr algn="l">
              <a:lnSpc>
                <a:spcPct val="90000"/>
              </a:lnSpc>
              <a:spcBef>
                <a:spcPts val="300"/>
              </a:spcBef>
              <a:spcAft>
                <a:spcPts val="100"/>
              </a:spcAft>
            </a:pPr>
            <a:r>
              <a:rPr lang="ja-JP" altLang="en-US" sz="1600" b="1" spc="110">
                <a:solidFill>
                  <a:srgbClr val="FF0000"/>
                </a:solidFill>
                <a:latin typeface="Segoe UI" panose="020B0502040204020203" pitchFamily="34" charset="0"/>
                <a:cs typeface="Segoe UI" panose="020B0502040204020203" pitchFamily="34" charset="0"/>
              </a:rPr>
              <a:t>文</a:t>
            </a:r>
            <a:r>
              <a:rPr lang="en-US" altLang="ja-JP" sz="1600" b="1" spc="110" dirty="0">
                <a:solidFill>
                  <a:srgbClr val="FF0000"/>
                </a:solidFill>
                <a:latin typeface="Segoe UI" panose="020B0502040204020203" pitchFamily="34" charset="0"/>
                <a:cs typeface="Segoe UI" panose="020B0502040204020203" pitchFamily="34" charset="0"/>
              </a:rPr>
              <a:t>X</a:t>
            </a:r>
            <a:endParaRPr lang="en-US" altLang="ja-JP" sz="1600" spc="110" dirty="0">
              <a:solidFill>
                <a:srgbClr val="FF0000"/>
              </a:solidFill>
              <a:latin typeface="Segoe UI" panose="020B0502040204020203" pitchFamily="34" charset="0"/>
              <a:cs typeface="Segoe UI" panose="020B0502040204020203" pitchFamily="34" charset="0"/>
            </a:endParaRPr>
          </a:p>
          <a:p>
            <a:pPr algn="l">
              <a:lnSpc>
                <a:spcPct val="90000"/>
              </a:lnSpc>
              <a:spcBef>
                <a:spcPts val="300"/>
              </a:spcBef>
              <a:spcAft>
                <a:spcPts val="100"/>
              </a:spcAft>
            </a:pPr>
            <a:r>
              <a:rPr kumimoji="1" lang="ja-JP" altLang="en-US" sz="1600" spc="110" baseline="0">
                <a:solidFill>
                  <a:schemeClr val="tx1"/>
                </a:solidFill>
                <a:latin typeface="Segoe UI" panose="020B0502040204020203" pitchFamily="34" charset="0"/>
                <a:cs typeface="Segoe UI" panose="020B0502040204020203" pitchFamily="34" charset="0"/>
              </a:rPr>
              <a:t>文</a:t>
            </a:r>
            <a:r>
              <a:rPr kumimoji="1" lang="en-US" altLang="ja-JP" sz="1600" spc="110" baseline="0" dirty="0">
                <a:solidFill>
                  <a:schemeClr val="tx1"/>
                </a:solidFill>
                <a:latin typeface="Segoe UI" panose="020B0502040204020203" pitchFamily="34" charset="0"/>
                <a:cs typeface="Segoe UI" panose="020B0502040204020203" pitchFamily="34" charset="0"/>
              </a:rPr>
              <a:t>D</a:t>
            </a:r>
          </a:p>
          <a:p>
            <a:pPr algn="l">
              <a:lnSpc>
                <a:spcPct val="90000"/>
              </a:lnSpc>
              <a:spcBef>
                <a:spcPts val="300"/>
              </a:spcBef>
              <a:spcAft>
                <a:spcPts val="100"/>
              </a:spcAft>
            </a:pPr>
            <a:r>
              <a:rPr lang="ja-JP" altLang="en-US" sz="1600" spc="110">
                <a:solidFill>
                  <a:schemeClr val="tx1"/>
                </a:solidFill>
                <a:latin typeface="Segoe UI" panose="020B0502040204020203" pitchFamily="34" charset="0"/>
                <a:cs typeface="Segoe UI" panose="020B0502040204020203" pitchFamily="34" charset="0"/>
              </a:rPr>
              <a:t>文</a:t>
            </a:r>
            <a:r>
              <a:rPr lang="en-US" altLang="ja-JP" sz="1600" spc="110" dirty="0">
                <a:solidFill>
                  <a:schemeClr val="tx1"/>
                </a:solidFill>
                <a:latin typeface="Segoe UI" panose="020B0502040204020203" pitchFamily="34" charset="0"/>
                <a:cs typeface="Segoe UI" panose="020B0502040204020203" pitchFamily="34" charset="0"/>
              </a:rPr>
              <a:t>E</a:t>
            </a:r>
            <a:endParaRPr kumimoji="1" lang="ja-JP" altLang="en-US" sz="1600" spc="110" baseline="0" dirty="0">
              <a:solidFill>
                <a:schemeClr val="tx1"/>
              </a:solidFill>
              <a:latin typeface="Segoe UI" panose="020B0502040204020203" pitchFamily="34" charset="0"/>
              <a:cs typeface="Segoe UI" panose="020B0502040204020203" pitchFamily="34" charset="0"/>
            </a:endParaRPr>
          </a:p>
        </p:txBody>
      </p:sp>
      <p:sp>
        <p:nvSpPr>
          <p:cNvPr id="8" name="正方形/長方形 7">
            <a:extLst>
              <a:ext uri="{FF2B5EF4-FFF2-40B4-BE49-F238E27FC236}">
                <a16:creationId xmlns:a16="http://schemas.microsoft.com/office/drawing/2014/main" id="{6A1C846F-1B68-C94F-EC62-713D30896304}"/>
              </a:ext>
            </a:extLst>
          </p:cNvPr>
          <p:cNvSpPr/>
          <p:nvPr/>
        </p:nvSpPr>
        <p:spPr>
          <a:xfrm>
            <a:off x="1758460" y="5075320"/>
            <a:ext cx="797170" cy="1422680"/>
          </a:xfrm>
          <a:prstGeom prst="rect">
            <a:avLst/>
          </a:prstGeom>
          <a:solidFill>
            <a:schemeClr val="accent5">
              <a:lumMod val="20000"/>
              <a:lumOff val="80000"/>
            </a:schemeClr>
          </a:solidFill>
          <a:ln w="635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r>
              <a:rPr kumimoji="1" lang="ja-JP" altLang="en-US" sz="1600" spc="110" baseline="0">
                <a:solidFill>
                  <a:schemeClr val="tx1"/>
                </a:solidFill>
                <a:latin typeface="Segoe UI" panose="020B0502040204020203" pitchFamily="34" charset="0"/>
                <a:cs typeface="Segoe UI" panose="020B0502040204020203" pitchFamily="34" charset="0"/>
              </a:rPr>
              <a:t>文</a:t>
            </a:r>
            <a:r>
              <a:rPr lang="en-US" altLang="ja-JP" sz="1600" spc="110" dirty="0">
                <a:solidFill>
                  <a:schemeClr val="tx1"/>
                </a:solidFill>
                <a:latin typeface="Segoe UI" panose="020B0502040204020203" pitchFamily="34" charset="0"/>
                <a:cs typeface="Segoe UI" panose="020B0502040204020203" pitchFamily="34" charset="0"/>
              </a:rPr>
              <a:t>A</a:t>
            </a:r>
          </a:p>
          <a:p>
            <a:pPr algn="l">
              <a:lnSpc>
                <a:spcPct val="90000"/>
              </a:lnSpc>
              <a:spcBef>
                <a:spcPts val="300"/>
              </a:spcBef>
              <a:spcAft>
                <a:spcPts val="100"/>
              </a:spcAft>
            </a:pPr>
            <a:r>
              <a:rPr kumimoji="1" lang="ja-JP" altLang="en-US" sz="1600" spc="110" baseline="0">
                <a:solidFill>
                  <a:schemeClr val="tx1"/>
                </a:solidFill>
                <a:latin typeface="Segoe UI" panose="020B0502040204020203" pitchFamily="34" charset="0"/>
                <a:cs typeface="Segoe UI" panose="020B0502040204020203" pitchFamily="34" charset="0"/>
              </a:rPr>
              <a:t>文</a:t>
            </a:r>
            <a:r>
              <a:rPr kumimoji="1" lang="en-US" altLang="ja-JP" sz="1600" spc="110" baseline="0" dirty="0">
                <a:solidFill>
                  <a:schemeClr val="tx1"/>
                </a:solidFill>
                <a:latin typeface="Segoe UI" panose="020B0502040204020203" pitchFamily="34" charset="0"/>
                <a:cs typeface="Segoe UI" panose="020B0502040204020203" pitchFamily="34" charset="0"/>
              </a:rPr>
              <a:t>B</a:t>
            </a:r>
          </a:p>
          <a:p>
            <a:pPr algn="l">
              <a:lnSpc>
                <a:spcPct val="90000"/>
              </a:lnSpc>
              <a:spcBef>
                <a:spcPts val="300"/>
              </a:spcBef>
              <a:spcAft>
                <a:spcPts val="100"/>
              </a:spcAft>
            </a:pPr>
            <a:r>
              <a:rPr lang="ja-JP" altLang="en-US" sz="1600" spc="110">
                <a:solidFill>
                  <a:schemeClr val="tx1"/>
                </a:solidFill>
                <a:latin typeface="Segoe UI" panose="020B0502040204020203" pitchFamily="34" charset="0"/>
                <a:cs typeface="Segoe UI" panose="020B0502040204020203" pitchFamily="34" charset="0"/>
              </a:rPr>
              <a:t>文</a:t>
            </a:r>
            <a:r>
              <a:rPr lang="en-US" altLang="ja-JP" sz="1600" spc="110" dirty="0">
                <a:solidFill>
                  <a:schemeClr val="tx1"/>
                </a:solidFill>
                <a:latin typeface="Segoe UI" panose="020B0502040204020203" pitchFamily="34" charset="0"/>
                <a:cs typeface="Segoe UI" panose="020B0502040204020203" pitchFamily="34" charset="0"/>
              </a:rPr>
              <a:t>C</a:t>
            </a:r>
            <a:endParaRPr lang="en-US" altLang="ja-JP" sz="1600" spc="110" dirty="0">
              <a:solidFill>
                <a:srgbClr val="FF0000"/>
              </a:solidFill>
              <a:latin typeface="Segoe UI" panose="020B0502040204020203" pitchFamily="34" charset="0"/>
              <a:cs typeface="Segoe UI" panose="020B0502040204020203" pitchFamily="34" charset="0"/>
            </a:endParaRPr>
          </a:p>
          <a:p>
            <a:pPr algn="l">
              <a:lnSpc>
                <a:spcPct val="90000"/>
              </a:lnSpc>
              <a:spcBef>
                <a:spcPts val="300"/>
              </a:spcBef>
              <a:spcAft>
                <a:spcPts val="100"/>
              </a:spcAft>
            </a:pPr>
            <a:r>
              <a:rPr lang="ja-JP" altLang="en-US" sz="1600" b="1" spc="110">
                <a:solidFill>
                  <a:srgbClr val="FF0000"/>
                </a:solidFill>
                <a:latin typeface="Segoe UI" panose="020B0502040204020203" pitchFamily="34" charset="0"/>
                <a:cs typeface="Segoe UI" panose="020B0502040204020203" pitchFamily="34" charset="0"/>
              </a:rPr>
              <a:t>文</a:t>
            </a:r>
            <a:r>
              <a:rPr lang="en-US" altLang="ja-JP" sz="1600" b="1" spc="110" dirty="0">
                <a:solidFill>
                  <a:srgbClr val="FF0000"/>
                </a:solidFill>
                <a:latin typeface="Segoe UI" panose="020B0502040204020203" pitchFamily="34" charset="0"/>
                <a:cs typeface="Segoe UI" panose="020B0502040204020203" pitchFamily="34" charset="0"/>
              </a:rPr>
              <a:t>Y</a:t>
            </a:r>
            <a:endParaRPr kumimoji="1" lang="en-US" altLang="ja-JP" sz="1600" spc="110" baseline="0" dirty="0">
              <a:solidFill>
                <a:schemeClr val="tx1"/>
              </a:solidFill>
              <a:latin typeface="Segoe UI" panose="020B0502040204020203" pitchFamily="34" charset="0"/>
              <a:cs typeface="Segoe UI" panose="020B0502040204020203" pitchFamily="34" charset="0"/>
            </a:endParaRPr>
          </a:p>
          <a:p>
            <a:pPr algn="l">
              <a:lnSpc>
                <a:spcPct val="90000"/>
              </a:lnSpc>
              <a:spcBef>
                <a:spcPts val="300"/>
              </a:spcBef>
              <a:spcAft>
                <a:spcPts val="100"/>
              </a:spcAft>
            </a:pPr>
            <a:r>
              <a:rPr lang="ja-JP" altLang="en-US" sz="1600" spc="110">
                <a:solidFill>
                  <a:schemeClr val="tx1"/>
                </a:solidFill>
                <a:latin typeface="Segoe UI" panose="020B0502040204020203" pitchFamily="34" charset="0"/>
                <a:cs typeface="Segoe UI" panose="020B0502040204020203" pitchFamily="34" charset="0"/>
              </a:rPr>
              <a:t>文</a:t>
            </a:r>
            <a:r>
              <a:rPr lang="en-US" altLang="ja-JP" sz="1600" spc="110" dirty="0">
                <a:solidFill>
                  <a:schemeClr val="tx1"/>
                </a:solidFill>
                <a:latin typeface="Segoe UI" panose="020B0502040204020203" pitchFamily="34" charset="0"/>
                <a:cs typeface="Segoe UI" panose="020B0502040204020203" pitchFamily="34" charset="0"/>
              </a:rPr>
              <a:t>E</a:t>
            </a:r>
            <a:endParaRPr kumimoji="1" lang="ja-JP" altLang="en-US" sz="1600" spc="110" baseline="0" dirty="0">
              <a:solidFill>
                <a:schemeClr val="tx1"/>
              </a:solidFill>
              <a:latin typeface="Segoe UI" panose="020B0502040204020203" pitchFamily="34" charset="0"/>
              <a:cs typeface="Segoe UI" panose="020B0502040204020203" pitchFamily="34" charset="0"/>
            </a:endParaRPr>
          </a:p>
        </p:txBody>
      </p:sp>
      <p:sp>
        <p:nvSpPr>
          <p:cNvPr id="9" name="正方形/長方形 8">
            <a:extLst>
              <a:ext uri="{FF2B5EF4-FFF2-40B4-BE49-F238E27FC236}">
                <a16:creationId xmlns:a16="http://schemas.microsoft.com/office/drawing/2014/main" id="{7EA5F25B-266F-93D4-5051-25599B428682}"/>
              </a:ext>
            </a:extLst>
          </p:cNvPr>
          <p:cNvSpPr/>
          <p:nvPr/>
        </p:nvSpPr>
        <p:spPr>
          <a:xfrm>
            <a:off x="2651999" y="5075320"/>
            <a:ext cx="797170" cy="1422680"/>
          </a:xfrm>
          <a:prstGeom prst="rect">
            <a:avLst/>
          </a:prstGeom>
          <a:solidFill>
            <a:schemeClr val="accent5">
              <a:lumMod val="20000"/>
              <a:lumOff val="80000"/>
            </a:schemeClr>
          </a:solidFill>
          <a:ln w="635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r>
              <a:rPr kumimoji="1" lang="ja-JP" altLang="en-US" sz="1600" spc="110" baseline="0">
                <a:solidFill>
                  <a:schemeClr val="tx1"/>
                </a:solidFill>
                <a:latin typeface="Segoe UI" panose="020B0502040204020203" pitchFamily="34" charset="0"/>
                <a:cs typeface="Segoe UI" panose="020B0502040204020203" pitchFamily="34" charset="0"/>
              </a:rPr>
              <a:t>文</a:t>
            </a:r>
            <a:r>
              <a:rPr lang="en-US" altLang="ja-JP" sz="1600" spc="110" dirty="0">
                <a:solidFill>
                  <a:schemeClr val="tx1"/>
                </a:solidFill>
                <a:latin typeface="Segoe UI" panose="020B0502040204020203" pitchFamily="34" charset="0"/>
                <a:cs typeface="Segoe UI" panose="020B0502040204020203" pitchFamily="34" charset="0"/>
              </a:rPr>
              <a:t>A</a:t>
            </a:r>
          </a:p>
          <a:p>
            <a:pPr algn="l">
              <a:lnSpc>
                <a:spcPct val="90000"/>
              </a:lnSpc>
              <a:spcBef>
                <a:spcPts val="300"/>
              </a:spcBef>
              <a:spcAft>
                <a:spcPts val="100"/>
              </a:spcAft>
            </a:pPr>
            <a:r>
              <a:rPr kumimoji="1" lang="ja-JP" altLang="en-US" sz="1600" spc="110" baseline="0">
                <a:solidFill>
                  <a:schemeClr val="tx1"/>
                </a:solidFill>
                <a:latin typeface="Segoe UI" panose="020B0502040204020203" pitchFamily="34" charset="0"/>
                <a:cs typeface="Segoe UI" panose="020B0502040204020203" pitchFamily="34" charset="0"/>
              </a:rPr>
              <a:t>文</a:t>
            </a:r>
            <a:r>
              <a:rPr kumimoji="1" lang="en-US" altLang="ja-JP" sz="1600" spc="110" baseline="0" dirty="0">
                <a:solidFill>
                  <a:schemeClr val="tx1"/>
                </a:solidFill>
                <a:latin typeface="Segoe UI" panose="020B0502040204020203" pitchFamily="34" charset="0"/>
                <a:cs typeface="Segoe UI" panose="020B0502040204020203" pitchFamily="34" charset="0"/>
              </a:rPr>
              <a:t>B</a:t>
            </a:r>
          </a:p>
          <a:p>
            <a:pPr algn="l">
              <a:lnSpc>
                <a:spcPct val="90000"/>
              </a:lnSpc>
              <a:spcBef>
                <a:spcPts val="300"/>
              </a:spcBef>
              <a:spcAft>
                <a:spcPts val="100"/>
              </a:spcAft>
            </a:pPr>
            <a:r>
              <a:rPr lang="ja-JP" altLang="en-US" sz="1600" spc="110">
                <a:solidFill>
                  <a:schemeClr val="tx1"/>
                </a:solidFill>
                <a:latin typeface="Segoe UI" panose="020B0502040204020203" pitchFamily="34" charset="0"/>
                <a:cs typeface="Segoe UI" panose="020B0502040204020203" pitchFamily="34" charset="0"/>
              </a:rPr>
              <a:t>文</a:t>
            </a:r>
            <a:r>
              <a:rPr lang="en-US" altLang="ja-JP" sz="1600" spc="110" dirty="0">
                <a:solidFill>
                  <a:schemeClr val="tx1"/>
                </a:solidFill>
                <a:latin typeface="Segoe UI" panose="020B0502040204020203" pitchFamily="34" charset="0"/>
                <a:cs typeface="Segoe UI" panose="020B0502040204020203" pitchFamily="34" charset="0"/>
              </a:rPr>
              <a:t>C</a:t>
            </a:r>
            <a:endParaRPr lang="en-US" altLang="ja-JP" sz="1600" spc="110" dirty="0">
              <a:solidFill>
                <a:srgbClr val="FF0000"/>
              </a:solidFill>
              <a:latin typeface="Segoe UI" panose="020B0502040204020203" pitchFamily="34" charset="0"/>
              <a:cs typeface="Segoe UI" panose="020B0502040204020203" pitchFamily="34" charset="0"/>
            </a:endParaRPr>
          </a:p>
          <a:p>
            <a:pPr algn="l">
              <a:lnSpc>
                <a:spcPct val="90000"/>
              </a:lnSpc>
              <a:spcBef>
                <a:spcPts val="300"/>
              </a:spcBef>
              <a:spcAft>
                <a:spcPts val="100"/>
              </a:spcAft>
            </a:pPr>
            <a:r>
              <a:rPr kumimoji="1" lang="ja-JP" altLang="en-US" sz="1600" spc="110" baseline="0">
                <a:solidFill>
                  <a:schemeClr val="tx1"/>
                </a:solidFill>
                <a:latin typeface="Segoe UI" panose="020B0502040204020203" pitchFamily="34" charset="0"/>
                <a:cs typeface="Segoe UI" panose="020B0502040204020203" pitchFamily="34" charset="0"/>
              </a:rPr>
              <a:t>文</a:t>
            </a:r>
            <a:r>
              <a:rPr kumimoji="1" lang="en-US" altLang="ja-JP" sz="1600" spc="110" baseline="0" dirty="0">
                <a:solidFill>
                  <a:schemeClr val="tx1"/>
                </a:solidFill>
                <a:latin typeface="Segoe UI" panose="020B0502040204020203" pitchFamily="34" charset="0"/>
                <a:cs typeface="Segoe UI" panose="020B0502040204020203" pitchFamily="34" charset="0"/>
              </a:rPr>
              <a:t>D</a:t>
            </a:r>
          </a:p>
          <a:p>
            <a:pPr algn="l">
              <a:lnSpc>
                <a:spcPct val="90000"/>
              </a:lnSpc>
              <a:spcBef>
                <a:spcPts val="300"/>
              </a:spcBef>
              <a:spcAft>
                <a:spcPts val="100"/>
              </a:spcAft>
            </a:pPr>
            <a:r>
              <a:rPr lang="ja-JP" altLang="en-US" sz="1600" b="1" spc="110">
                <a:solidFill>
                  <a:srgbClr val="FF0000"/>
                </a:solidFill>
                <a:latin typeface="Segoe UI" panose="020B0502040204020203" pitchFamily="34" charset="0"/>
                <a:cs typeface="Segoe UI" panose="020B0502040204020203" pitchFamily="34" charset="0"/>
              </a:rPr>
              <a:t>文</a:t>
            </a:r>
            <a:r>
              <a:rPr lang="en-US" altLang="ja-JP" sz="1600" b="1" spc="110" dirty="0">
                <a:solidFill>
                  <a:srgbClr val="FF0000"/>
                </a:solidFill>
                <a:latin typeface="Segoe UI" panose="020B0502040204020203" pitchFamily="34" charset="0"/>
                <a:cs typeface="Segoe UI" panose="020B0502040204020203" pitchFamily="34" charset="0"/>
              </a:rPr>
              <a:t>Z</a:t>
            </a:r>
            <a:endParaRPr kumimoji="1" lang="ja-JP" altLang="en-US" sz="1600" spc="110" baseline="0" dirty="0">
              <a:solidFill>
                <a:schemeClr val="tx1"/>
              </a:solidFill>
              <a:latin typeface="Segoe UI" panose="020B0502040204020203" pitchFamily="34" charset="0"/>
              <a:cs typeface="Segoe UI" panose="020B0502040204020203" pitchFamily="34" charset="0"/>
            </a:endParaRPr>
          </a:p>
        </p:txBody>
      </p:sp>
      <p:sp>
        <p:nvSpPr>
          <p:cNvPr id="11" name="右矢印 10">
            <a:extLst>
              <a:ext uri="{FF2B5EF4-FFF2-40B4-BE49-F238E27FC236}">
                <a16:creationId xmlns:a16="http://schemas.microsoft.com/office/drawing/2014/main" id="{69A17488-7CDF-29FB-AB40-7256B45DA7F7}"/>
              </a:ext>
            </a:extLst>
          </p:cNvPr>
          <p:cNvSpPr/>
          <p:nvPr/>
        </p:nvSpPr>
        <p:spPr>
          <a:xfrm>
            <a:off x="4259100" y="4930112"/>
            <a:ext cx="1183341" cy="290416"/>
          </a:xfrm>
          <a:prstGeom prst="rightArrow">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
        <p:nvSpPr>
          <p:cNvPr id="12" name="正方形/長方形 11">
            <a:extLst>
              <a:ext uri="{FF2B5EF4-FFF2-40B4-BE49-F238E27FC236}">
                <a16:creationId xmlns:a16="http://schemas.microsoft.com/office/drawing/2014/main" id="{513A911A-080A-D752-8E41-9D1435327188}"/>
              </a:ext>
            </a:extLst>
          </p:cNvPr>
          <p:cNvSpPr/>
          <p:nvPr/>
        </p:nvSpPr>
        <p:spPr>
          <a:xfrm>
            <a:off x="5757417" y="4363980"/>
            <a:ext cx="1976883" cy="1422680"/>
          </a:xfrm>
          <a:prstGeom prst="rect">
            <a:avLst/>
          </a:prstGeom>
          <a:solidFill>
            <a:schemeClr val="accent5">
              <a:lumMod val="20000"/>
              <a:lumOff val="80000"/>
            </a:schemeClr>
          </a:solidFill>
          <a:ln w="635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r>
              <a:rPr lang="ja-JP" altLang="en-US" sz="1600" spc="110">
                <a:solidFill>
                  <a:schemeClr val="tx1"/>
                </a:solidFill>
                <a:latin typeface="Segoe UI" panose="020B0502040204020203" pitchFamily="34" charset="0"/>
                <a:cs typeface="Segoe UI" panose="020B0502040204020203" pitchFamily="34" charset="0"/>
              </a:rPr>
              <a:t>関</a:t>
            </a:r>
            <a:r>
              <a:rPr kumimoji="1" lang="ja-JP" altLang="en-US" sz="1600" spc="110" baseline="0">
                <a:solidFill>
                  <a:schemeClr val="tx1"/>
                </a:solidFill>
                <a:latin typeface="Segoe UI" panose="020B0502040204020203" pitchFamily="34" charset="0"/>
                <a:cs typeface="Segoe UI" panose="020B0502040204020203" pitchFamily="34" charset="0"/>
              </a:rPr>
              <a:t>数</a:t>
            </a:r>
            <a:r>
              <a:rPr lang="en-US" altLang="ja-JP" sz="1600" spc="110" dirty="0">
                <a:solidFill>
                  <a:schemeClr val="tx1"/>
                </a:solidFill>
                <a:latin typeface="Segoe UI" panose="020B0502040204020203" pitchFamily="34" charset="0"/>
                <a:cs typeface="Segoe UI" panose="020B0502040204020203" pitchFamily="34" charset="0"/>
              </a:rPr>
              <a:t>1()</a:t>
            </a:r>
          </a:p>
          <a:p>
            <a:pPr algn="l">
              <a:lnSpc>
                <a:spcPct val="90000"/>
              </a:lnSpc>
              <a:spcBef>
                <a:spcPts val="300"/>
              </a:spcBef>
              <a:spcAft>
                <a:spcPts val="100"/>
              </a:spcAft>
            </a:pPr>
            <a:r>
              <a:rPr lang="ja-JP" altLang="en-US" sz="1600" spc="110">
                <a:solidFill>
                  <a:schemeClr val="tx1"/>
                </a:solidFill>
                <a:latin typeface="Segoe UI" panose="020B0502040204020203" pitchFamily="34" charset="0"/>
                <a:cs typeface="Segoe UI" panose="020B0502040204020203" pitchFamily="34" charset="0"/>
              </a:rPr>
              <a:t>関数</a:t>
            </a:r>
            <a:r>
              <a:rPr lang="en-US" altLang="ja-JP" sz="1600" spc="110" dirty="0">
                <a:solidFill>
                  <a:schemeClr val="tx1"/>
                </a:solidFill>
                <a:latin typeface="Segoe UI" panose="020B0502040204020203" pitchFamily="34" charset="0"/>
                <a:cs typeface="Segoe UI" panose="020B0502040204020203" pitchFamily="34" charset="0"/>
              </a:rPr>
              <a:t>2()</a:t>
            </a:r>
          </a:p>
          <a:p>
            <a:pPr algn="l">
              <a:lnSpc>
                <a:spcPct val="90000"/>
              </a:lnSpc>
              <a:spcBef>
                <a:spcPts val="300"/>
              </a:spcBef>
              <a:spcAft>
                <a:spcPts val="100"/>
              </a:spcAft>
            </a:pPr>
            <a:r>
              <a:rPr lang="ja-JP" altLang="en-US" sz="1600" spc="110">
                <a:solidFill>
                  <a:schemeClr val="tx1"/>
                </a:solidFill>
                <a:latin typeface="Segoe UI" panose="020B0502040204020203" pitchFamily="34" charset="0"/>
                <a:cs typeface="Segoe UI" panose="020B0502040204020203" pitchFamily="34" charset="0"/>
              </a:rPr>
              <a:t>関数</a:t>
            </a:r>
            <a:r>
              <a:rPr lang="en-US" altLang="ja-JP" sz="1600" spc="110" dirty="0">
                <a:solidFill>
                  <a:schemeClr val="tx1"/>
                </a:solidFill>
                <a:latin typeface="Segoe UI" panose="020B0502040204020203" pitchFamily="34" charset="0"/>
                <a:cs typeface="Segoe UI" panose="020B0502040204020203" pitchFamily="34" charset="0"/>
              </a:rPr>
              <a:t>3()</a:t>
            </a:r>
          </a:p>
          <a:p>
            <a:pPr algn="l">
              <a:lnSpc>
                <a:spcPct val="90000"/>
              </a:lnSpc>
              <a:spcBef>
                <a:spcPts val="300"/>
              </a:spcBef>
              <a:spcAft>
                <a:spcPts val="100"/>
              </a:spcAft>
            </a:pPr>
            <a:r>
              <a:rPr lang="ja-JP" altLang="en-US" sz="1600" spc="110">
                <a:solidFill>
                  <a:schemeClr val="tx1"/>
                </a:solidFill>
                <a:latin typeface="Segoe UI" panose="020B0502040204020203" pitchFamily="34" charset="0"/>
                <a:cs typeface="Segoe UI" panose="020B0502040204020203" pitchFamily="34" charset="0"/>
              </a:rPr>
              <a:t>関数</a:t>
            </a:r>
            <a:r>
              <a:rPr lang="en-US" altLang="ja-JP" sz="1600" spc="110" dirty="0">
                <a:solidFill>
                  <a:schemeClr val="tx1"/>
                </a:solidFill>
                <a:latin typeface="Segoe UI" panose="020B0502040204020203" pitchFamily="34" charset="0"/>
                <a:cs typeface="Segoe UI" panose="020B0502040204020203" pitchFamily="34" charset="0"/>
              </a:rPr>
              <a:t>4()</a:t>
            </a:r>
          </a:p>
          <a:p>
            <a:pPr algn="l">
              <a:lnSpc>
                <a:spcPct val="90000"/>
              </a:lnSpc>
              <a:spcBef>
                <a:spcPts val="300"/>
              </a:spcBef>
              <a:spcAft>
                <a:spcPts val="100"/>
              </a:spcAft>
            </a:pPr>
            <a:r>
              <a:rPr lang="ja-JP" altLang="en-US" sz="1600" spc="110">
                <a:solidFill>
                  <a:schemeClr val="tx1"/>
                </a:solidFill>
                <a:latin typeface="Segoe UI" panose="020B0502040204020203" pitchFamily="34" charset="0"/>
                <a:cs typeface="Segoe UI" panose="020B0502040204020203" pitchFamily="34" charset="0"/>
              </a:rPr>
              <a:t>関数</a:t>
            </a:r>
            <a:r>
              <a:rPr lang="en-US" altLang="ja-JP" sz="1600" spc="110" dirty="0">
                <a:solidFill>
                  <a:schemeClr val="tx1"/>
                </a:solidFill>
                <a:latin typeface="Segoe UI" panose="020B0502040204020203" pitchFamily="34" charset="0"/>
                <a:cs typeface="Segoe UI" panose="020B0502040204020203" pitchFamily="34" charset="0"/>
              </a:rPr>
              <a:t>5()</a:t>
            </a:r>
            <a:endParaRPr kumimoji="1" lang="en-US" altLang="ja-JP" sz="1600" spc="110" baseline="0" dirty="0">
              <a:solidFill>
                <a:schemeClr val="tx1"/>
              </a:solidFill>
              <a:latin typeface="Segoe UI" panose="020B0502040204020203" pitchFamily="34" charset="0"/>
              <a:cs typeface="Segoe UI" panose="020B0502040204020203" pitchFamily="34" charset="0"/>
            </a:endParaRPr>
          </a:p>
          <a:p>
            <a:pPr algn="l">
              <a:lnSpc>
                <a:spcPct val="90000"/>
              </a:lnSpc>
              <a:spcBef>
                <a:spcPts val="300"/>
              </a:spcBef>
              <a:spcAft>
                <a:spcPts val="100"/>
              </a:spcAft>
            </a:pPr>
            <a:endParaRPr kumimoji="1" lang="en-US" altLang="ja-JP" sz="1600" spc="110" baseline="0" dirty="0">
              <a:solidFill>
                <a:schemeClr val="tx1"/>
              </a:solidFill>
              <a:latin typeface="Segoe UI" panose="020B0502040204020203" pitchFamily="34" charset="0"/>
              <a:cs typeface="Segoe UI" panose="020B0502040204020203" pitchFamily="34" charset="0"/>
            </a:endParaRPr>
          </a:p>
          <a:p>
            <a:pPr algn="l">
              <a:lnSpc>
                <a:spcPct val="90000"/>
              </a:lnSpc>
              <a:spcBef>
                <a:spcPts val="300"/>
              </a:spcBef>
              <a:spcAft>
                <a:spcPts val="100"/>
              </a:spcAft>
            </a:pPr>
            <a:endParaRPr kumimoji="1" lang="en-US" altLang="ja-JP" sz="1600" spc="110" baseline="0" dirty="0">
              <a:solidFill>
                <a:schemeClr val="tx1"/>
              </a:solidFill>
              <a:latin typeface="Segoe UI" panose="020B0502040204020203" pitchFamily="34" charset="0"/>
              <a:cs typeface="Segoe UI" panose="020B0502040204020203" pitchFamily="34" charset="0"/>
            </a:endParaRPr>
          </a:p>
        </p:txBody>
      </p:sp>
      <p:sp>
        <p:nvSpPr>
          <p:cNvPr id="13" name="正方形/長方形 12">
            <a:extLst>
              <a:ext uri="{FF2B5EF4-FFF2-40B4-BE49-F238E27FC236}">
                <a16:creationId xmlns:a16="http://schemas.microsoft.com/office/drawing/2014/main" id="{24334565-9E4C-3697-6E93-82E13EE52AE5}"/>
              </a:ext>
            </a:extLst>
          </p:cNvPr>
          <p:cNvSpPr/>
          <p:nvPr/>
        </p:nvSpPr>
        <p:spPr>
          <a:xfrm>
            <a:off x="6146170" y="4142991"/>
            <a:ext cx="1488832" cy="175846"/>
          </a:xfrm>
          <a:prstGeom prst="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1"/>
          <a:lstStyle/>
          <a:p>
            <a:pPr algn="ctr">
              <a:lnSpc>
                <a:spcPct val="90000"/>
              </a:lnSpc>
              <a:spcBef>
                <a:spcPts val="300"/>
              </a:spcBef>
              <a:spcAft>
                <a:spcPts val="100"/>
              </a:spcAft>
            </a:pPr>
            <a:r>
              <a:rPr kumimoji="1" lang="en-US" altLang="ja-JP" sz="1400" b="1" spc="110" baseline="0" dirty="0">
                <a:solidFill>
                  <a:schemeClr val="tx1"/>
                </a:solidFill>
                <a:latin typeface="Segoe UI" panose="020B0502040204020203" pitchFamily="34" charset="0"/>
                <a:cs typeface="Segoe UI" panose="020B0502040204020203" pitchFamily="34" charset="0"/>
              </a:rPr>
              <a:t>extracted(</a:t>
            </a:r>
            <a:r>
              <a:rPr lang="ja-JP" altLang="en-US" sz="1400" b="1" spc="110">
                <a:solidFill>
                  <a:schemeClr val="tx1"/>
                </a:solidFill>
                <a:latin typeface="Segoe UI" panose="020B0502040204020203" pitchFamily="34" charset="0"/>
                <a:cs typeface="Segoe UI" panose="020B0502040204020203" pitchFamily="34" charset="0"/>
              </a:rPr>
              <a:t>関数</a:t>
            </a:r>
            <a:r>
              <a:rPr lang="en-US" altLang="ja-JP" sz="1400" b="1" spc="110" dirty="0">
                <a:solidFill>
                  <a:schemeClr val="tx1"/>
                </a:solidFill>
                <a:latin typeface="Segoe UI" panose="020B0502040204020203" pitchFamily="34" charset="0"/>
                <a:cs typeface="Segoe UI" panose="020B0502040204020203" pitchFamily="34" charset="0"/>
              </a:rPr>
              <a:t>1,…,</a:t>
            </a:r>
            <a:r>
              <a:rPr lang="ja-JP" altLang="en-US" sz="1400" b="1" spc="110">
                <a:solidFill>
                  <a:schemeClr val="tx1"/>
                </a:solidFill>
                <a:latin typeface="Segoe UI" panose="020B0502040204020203" pitchFamily="34" charset="0"/>
                <a:cs typeface="Segoe UI" panose="020B0502040204020203" pitchFamily="34" charset="0"/>
              </a:rPr>
              <a:t>関数</a:t>
            </a:r>
            <a:r>
              <a:rPr lang="en-US" altLang="ja-JP" sz="1400" b="1" spc="110" dirty="0">
                <a:solidFill>
                  <a:schemeClr val="tx1"/>
                </a:solidFill>
                <a:latin typeface="Segoe UI" panose="020B0502040204020203" pitchFamily="34" charset="0"/>
                <a:cs typeface="Segoe UI" panose="020B0502040204020203" pitchFamily="34" charset="0"/>
              </a:rPr>
              <a:t>5</a:t>
            </a:r>
            <a:r>
              <a:rPr kumimoji="1" lang="en-US" altLang="ja-JP" sz="1400" b="1" spc="110" baseline="0" dirty="0">
                <a:solidFill>
                  <a:schemeClr val="tx1"/>
                </a:solidFill>
                <a:latin typeface="Segoe UI" panose="020B0502040204020203" pitchFamily="34" charset="0"/>
                <a:cs typeface="Segoe UI" panose="020B0502040204020203" pitchFamily="34" charset="0"/>
              </a:rPr>
              <a:t>) {</a:t>
            </a:r>
            <a:endParaRPr kumimoji="1" lang="ja-JP" altLang="en-US" sz="1400" b="1" spc="110" baseline="0" dirty="0">
              <a:solidFill>
                <a:schemeClr val="tx1"/>
              </a:solidFill>
              <a:latin typeface="Segoe UI" panose="020B0502040204020203" pitchFamily="34" charset="0"/>
              <a:cs typeface="Segoe UI" panose="020B0502040204020203" pitchFamily="34" charset="0"/>
            </a:endParaRPr>
          </a:p>
        </p:txBody>
      </p:sp>
      <p:sp>
        <p:nvSpPr>
          <p:cNvPr id="10" name="正方形/長方形 9">
            <a:extLst>
              <a:ext uri="{FF2B5EF4-FFF2-40B4-BE49-F238E27FC236}">
                <a16:creationId xmlns:a16="http://schemas.microsoft.com/office/drawing/2014/main" id="{3C559533-0A8F-3EF5-963C-1D4ACEE01D5C}"/>
              </a:ext>
            </a:extLst>
          </p:cNvPr>
          <p:cNvSpPr/>
          <p:nvPr/>
        </p:nvSpPr>
        <p:spPr>
          <a:xfrm>
            <a:off x="4950417" y="5831803"/>
            <a:ext cx="1488832" cy="175846"/>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1"/>
          <a:lstStyle/>
          <a:p>
            <a:pPr algn="ctr">
              <a:lnSpc>
                <a:spcPct val="90000"/>
              </a:lnSpc>
              <a:spcBef>
                <a:spcPts val="300"/>
              </a:spcBef>
              <a:spcAft>
                <a:spcPts val="100"/>
              </a:spcAft>
            </a:pPr>
            <a:r>
              <a:rPr kumimoji="1" lang="en-US" altLang="ja-JP" sz="1400" b="1" spc="110" baseline="0" dirty="0">
                <a:solidFill>
                  <a:schemeClr val="tx1"/>
                </a:solidFill>
                <a:latin typeface="Segoe UI" panose="020B0502040204020203" pitchFamily="34" charset="0"/>
                <a:cs typeface="Segoe UI" panose="020B0502040204020203" pitchFamily="34" charset="0"/>
              </a:rPr>
              <a:t>}</a:t>
            </a:r>
            <a:endParaRPr kumimoji="1" lang="ja-JP" altLang="en-US" sz="1400" b="1" spc="110" baseline="0" dirty="0">
              <a:solidFill>
                <a:schemeClr val="tx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353581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C5FD67A-2E9C-5334-BCDB-38CCCCB92F9D}"/>
              </a:ext>
            </a:extLst>
          </p:cNvPr>
          <p:cNvSpPr>
            <a:spLocks noGrp="1"/>
          </p:cNvSpPr>
          <p:nvPr>
            <p:ph type="title"/>
          </p:nvPr>
        </p:nvSpPr>
        <p:spPr/>
        <p:txBody>
          <a:bodyPr/>
          <a:lstStyle/>
          <a:p>
            <a:r>
              <a:rPr kumimoji="1" lang="ja-JP" altLang="en-US"/>
              <a:t>サブルーチン化に適したコードクローン</a:t>
            </a:r>
          </a:p>
        </p:txBody>
      </p:sp>
      <p:sp>
        <p:nvSpPr>
          <p:cNvPr id="3" name="コンテンツ プレースホルダー 2">
            <a:extLst>
              <a:ext uri="{FF2B5EF4-FFF2-40B4-BE49-F238E27FC236}">
                <a16:creationId xmlns:a16="http://schemas.microsoft.com/office/drawing/2014/main" id="{BE126994-1CDB-0831-2809-72366FFA7619}"/>
              </a:ext>
            </a:extLst>
          </p:cNvPr>
          <p:cNvSpPr>
            <a:spLocks noGrp="1"/>
          </p:cNvSpPr>
          <p:nvPr>
            <p:ph idx="1"/>
          </p:nvPr>
        </p:nvSpPr>
        <p:spPr/>
        <p:txBody>
          <a:bodyPr/>
          <a:lstStyle/>
          <a:p>
            <a:r>
              <a:rPr lang="ja-JP" altLang="en-US"/>
              <a:t>文の変更・挿入・削除による違いがある箇所が</a:t>
            </a:r>
            <a:br>
              <a:rPr lang="en-US" altLang="ja-JP" dirty="0"/>
            </a:br>
            <a:r>
              <a:rPr lang="ja-JP" altLang="en-US"/>
              <a:t>互いに</a:t>
            </a:r>
            <a:r>
              <a:rPr lang="ja-JP" altLang="en-US" b="1"/>
              <a:t>共通</a:t>
            </a:r>
            <a:r>
              <a:rPr lang="ja-JP" altLang="en-US"/>
              <a:t>したコードクローンが適している．</a:t>
            </a:r>
            <a:endParaRPr kumimoji="1" lang="ja-JP" altLang="en-US"/>
          </a:p>
        </p:txBody>
      </p:sp>
      <p:sp>
        <p:nvSpPr>
          <p:cNvPr id="4" name="スライド番号プレースホルダー 3">
            <a:extLst>
              <a:ext uri="{FF2B5EF4-FFF2-40B4-BE49-F238E27FC236}">
                <a16:creationId xmlns:a16="http://schemas.microsoft.com/office/drawing/2014/main" id="{BA3AD763-6329-5BF6-546F-B8BA6F5A85AD}"/>
              </a:ext>
            </a:extLst>
          </p:cNvPr>
          <p:cNvSpPr>
            <a:spLocks noGrp="1"/>
          </p:cNvSpPr>
          <p:nvPr>
            <p:ph type="sldNum" sz="quarter" idx="12"/>
          </p:nvPr>
        </p:nvSpPr>
        <p:spPr/>
        <p:txBody>
          <a:bodyPr/>
          <a:lstStyle/>
          <a:p>
            <a:fld id="{B16735D3-C9E7-F649-AF37-A9D08763696D}" type="slidenum">
              <a:rPr lang="ja-JP" altLang="en-US" smtClean="0"/>
              <a:pPr/>
              <a:t>10</a:t>
            </a:fld>
            <a:endParaRPr lang="ja-JP" altLang="en-US"/>
          </a:p>
        </p:txBody>
      </p:sp>
      <p:sp>
        <p:nvSpPr>
          <p:cNvPr id="5" name="正方形/長方形 4">
            <a:extLst>
              <a:ext uri="{FF2B5EF4-FFF2-40B4-BE49-F238E27FC236}">
                <a16:creationId xmlns:a16="http://schemas.microsoft.com/office/drawing/2014/main" id="{8E56F516-4E2B-71EC-E666-A7CE6ED2F874}"/>
              </a:ext>
            </a:extLst>
          </p:cNvPr>
          <p:cNvSpPr/>
          <p:nvPr/>
        </p:nvSpPr>
        <p:spPr>
          <a:xfrm>
            <a:off x="1848686" y="3777836"/>
            <a:ext cx="760228" cy="1271374"/>
          </a:xfrm>
          <a:prstGeom prst="rect">
            <a:avLst/>
          </a:prstGeom>
          <a:solidFill>
            <a:schemeClr val="accent5">
              <a:lumMod val="20000"/>
              <a:lumOff val="80000"/>
            </a:schemeClr>
          </a:solidFill>
          <a:ln w="635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r>
              <a:rPr kumimoji="1" lang="ja-JP" altLang="en-US" sz="1400" spc="110" baseline="0">
                <a:solidFill>
                  <a:schemeClr val="tx1"/>
                </a:solidFill>
                <a:latin typeface="Segoe UI" panose="020B0502040204020203" pitchFamily="34" charset="0"/>
                <a:cs typeface="Segoe UI" panose="020B0502040204020203" pitchFamily="34" charset="0"/>
              </a:rPr>
              <a:t>文</a:t>
            </a:r>
            <a:r>
              <a:rPr lang="en-US" altLang="ja-JP" sz="1400" spc="110" dirty="0">
                <a:solidFill>
                  <a:schemeClr val="tx1"/>
                </a:solidFill>
                <a:latin typeface="Segoe UI" panose="020B0502040204020203" pitchFamily="34" charset="0"/>
                <a:cs typeface="Segoe UI" panose="020B0502040204020203" pitchFamily="34" charset="0"/>
              </a:rPr>
              <a:t>A</a:t>
            </a:r>
          </a:p>
          <a:p>
            <a:pPr algn="l">
              <a:lnSpc>
                <a:spcPct val="90000"/>
              </a:lnSpc>
              <a:spcBef>
                <a:spcPts val="300"/>
              </a:spcBef>
              <a:spcAft>
                <a:spcPts val="100"/>
              </a:spcAft>
            </a:pPr>
            <a:r>
              <a:rPr kumimoji="1" lang="ja-JP" altLang="en-US" sz="1400" spc="110" baseline="0">
                <a:solidFill>
                  <a:schemeClr val="tx1"/>
                </a:solidFill>
                <a:latin typeface="Segoe UI" panose="020B0502040204020203" pitchFamily="34" charset="0"/>
                <a:cs typeface="Segoe UI" panose="020B0502040204020203" pitchFamily="34" charset="0"/>
              </a:rPr>
              <a:t>文</a:t>
            </a:r>
            <a:r>
              <a:rPr kumimoji="1" lang="en-US" altLang="ja-JP" sz="1400" spc="110" baseline="0" dirty="0">
                <a:solidFill>
                  <a:schemeClr val="tx1"/>
                </a:solidFill>
                <a:latin typeface="Segoe UI" panose="020B0502040204020203" pitchFamily="34" charset="0"/>
                <a:cs typeface="Segoe UI" panose="020B0502040204020203" pitchFamily="34" charset="0"/>
              </a:rPr>
              <a:t>B</a:t>
            </a:r>
          </a:p>
          <a:p>
            <a:pPr algn="l">
              <a:lnSpc>
                <a:spcPct val="90000"/>
              </a:lnSpc>
              <a:spcBef>
                <a:spcPts val="300"/>
              </a:spcBef>
              <a:spcAft>
                <a:spcPts val="100"/>
              </a:spcAft>
            </a:pPr>
            <a:r>
              <a:rPr lang="ja-JP" altLang="en-US" sz="1400" b="1" spc="110">
                <a:solidFill>
                  <a:srgbClr val="E50300"/>
                </a:solidFill>
                <a:latin typeface="Segoe UI" panose="020B0502040204020203" pitchFamily="34" charset="0"/>
                <a:cs typeface="Segoe UI" panose="020B0502040204020203" pitchFamily="34" charset="0"/>
              </a:rPr>
              <a:t>文</a:t>
            </a:r>
            <a:r>
              <a:rPr lang="en-US" altLang="ja-JP" sz="1400" b="1" spc="110" dirty="0">
                <a:solidFill>
                  <a:srgbClr val="E50300"/>
                </a:solidFill>
                <a:latin typeface="Segoe UI" panose="020B0502040204020203" pitchFamily="34" charset="0"/>
                <a:cs typeface="Segoe UI" panose="020B0502040204020203" pitchFamily="34" charset="0"/>
              </a:rPr>
              <a:t>W</a:t>
            </a:r>
          </a:p>
          <a:p>
            <a:pPr algn="l">
              <a:lnSpc>
                <a:spcPct val="90000"/>
              </a:lnSpc>
              <a:spcBef>
                <a:spcPts val="300"/>
              </a:spcBef>
              <a:spcAft>
                <a:spcPts val="100"/>
              </a:spcAft>
            </a:pPr>
            <a:r>
              <a:rPr kumimoji="1" lang="ja-JP" altLang="en-US" sz="1400" spc="110" baseline="0">
                <a:solidFill>
                  <a:schemeClr val="tx1"/>
                </a:solidFill>
                <a:latin typeface="Segoe UI" panose="020B0502040204020203" pitchFamily="34" charset="0"/>
                <a:cs typeface="Segoe UI" panose="020B0502040204020203" pitchFamily="34" charset="0"/>
              </a:rPr>
              <a:t>文</a:t>
            </a:r>
            <a:r>
              <a:rPr kumimoji="1" lang="en-US" altLang="ja-JP" sz="1400" spc="110" baseline="0" dirty="0">
                <a:solidFill>
                  <a:schemeClr val="tx1"/>
                </a:solidFill>
                <a:latin typeface="Segoe UI" panose="020B0502040204020203" pitchFamily="34" charset="0"/>
                <a:cs typeface="Segoe UI" panose="020B0502040204020203" pitchFamily="34" charset="0"/>
              </a:rPr>
              <a:t>D</a:t>
            </a:r>
          </a:p>
          <a:p>
            <a:pPr algn="l">
              <a:lnSpc>
                <a:spcPct val="90000"/>
              </a:lnSpc>
              <a:spcBef>
                <a:spcPts val="300"/>
              </a:spcBef>
              <a:spcAft>
                <a:spcPts val="100"/>
              </a:spcAft>
            </a:pPr>
            <a:r>
              <a:rPr lang="ja-JP" altLang="en-US" sz="1400" spc="110">
                <a:solidFill>
                  <a:schemeClr val="tx1"/>
                </a:solidFill>
                <a:latin typeface="Segoe UI" panose="020B0502040204020203" pitchFamily="34" charset="0"/>
                <a:cs typeface="Segoe UI" panose="020B0502040204020203" pitchFamily="34" charset="0"/>
              </a:rPr>
              <a:t>文</a:t>
            </a:r>
            <a:r>
              <a:rPr lang="en-US" altLang="ja-JP" sz="1400" spc="110" dirty="0">
                <a:solidFill>
                  <a:schemeClr val="tx1"/>
                </a:solidFill>
                <a:latin typeface="Segoe UI" panose="020B0502040204020203" pitchFamily="34" charset="0"/>
                <a:cs typeface="Segoe UI" panose="020B0502040204020203" pitchFamily="34" charset="0"/>
              </a:rPr>
              <a:t>E</a:t>
            </a:r>
            <a:endParaRPr kumimoji="1" lang="ja-JP" altLang="en-US" sz="1400" spc="110" baseline="0" dirty="0">
              <a:solidFill>
                <a:schemeClr val="tx1"/>
              </a:solidFill>
              <a:latin typeface="Segoe UI" panose="020B0502040204020203" pitchFamily="34" charset="0"/>
              <a:cs typeface="Segoe UI" panose="020B0502040204020203" pitchFamily="34" charset="0"/>
            </a:endParaRPr>
          </a:p>
        </p:txBody>
      </p:sp>
      <p:sp>
        <p:nvSpPr>
          <p:cNvPr id="8" name="正方形/長方形 7">
            <a:extLst>
              <a:ext uri="{FF2B5EF4-FFF2-40B4-BE49-F238E27FC236}">
                <a16:creationId xmlns:a16="http://schemas.microsoft.com/office/drawing/2014/main" id="{2D5C08FF-7C68-D4AC-FCCF-B9401F9044D8}"/>
              </a:ext>
            </a:extLst>
          </p:cNvPr>
          <p:cNvSpPr/>
          <p:nvPr/>
        </p:nvSpPr>
        <p:spPr>
          <a:xfrm>
            <a:off x="4191886" y="3777836"/>
            <a:ext cx="760228" cy="1271374"/>
          </a:xfrm>
          <a:prstGeom prst="rect">
            <a:avLst/>
          </a:prstGeom>
          <a:solidFill>
            <a:schemeClr val="accent5">
              <a:lumMod val="20000"/>
              <a:lumOff val="80000"/>
            </a:schemeClr>
          </a:solidFill>
          <a:ln w="635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r>
              <a:rPr kumimoji="1" lang="ja-JP" altLang="en-US" sz="1400" spc="110" baseline="0">
                <a:solidFill>
                  <a:schemeClr val="tx1"/>
                </a:solidFill>
                <a:latin typeface="Segoe UI" panose="020B0502040204020203" pitchFamily="34" charset="0"/>
                <a:cs typeface="Segoe UI" panose="020B0502040204020203" pitchFamily="34" charset="0"/>
              </a:rPr>
              <a:t>文</a:t>
            </a:r>
            <a:r>
              <a:rPr lang="en-US" altLang="ja-JP" sz="1400" spc="110" dirty="0">
                <a:solidFill>
                  <a:schemeClr val="tx1"/>
                </a:solidFill>
                <a:latin typeface="Segoe UI" panose="020B0502040204020203" pitchFamily="34" charset="0"/>
                <a:cs typeface="Segoe UI" panose="020B0502040204020203" pitchFamily="34" charset="0"/>
              </a:rPr>
              <a:t>A</a:t>
            </a:r>
          </a:p>
          <a:p>
            <a:pPr algn="l">
              <a:lnSpc>
                <a:spcPct val="90000"/>
              </a:lnSpc>
              <a:spcBef>
                <a:spcPts val="300"/>
              </a:spcBef>
              <a:spcAft>
                <a:spcPts val="100"/>
              </a:spcAft>
            </a:pPr>
            <a:r>
              <a:rPr kumimoji="1" lang="ja-JP" altLang="en-US" sz="1400" spc="110" baseline="0">
                <a:solidFill>
                  <a:schemeClr val="tx1"/>
                </a:solidFill>
                <a:latin typeface="Segoe UI" panose="020B0502040204020203" pitchFamily="34" charset="0"/>
                <a:cs typeface="Segoe UI" panose="020B0502040204020203" pitchFamily="34" charset="0"/>
              </a:rPr>
              <a:t>文</a:t>
            </a:r>
            <a:r>
              <a:rPr kumimoji="1" lang="en-US" altLang="ja-JP" sz="1400" spc="110" baseline="0" dirty="0">
                <a:solidFill>
                  <a:schemeClr val="tx1"/>
                </a:solidFill>
                <a:latin typeface="Segoe UI" panose="020B0502040204020203" pitchFamily="34" charset="0"/>
                <a:cs typeface="Segoe UI" panose="020B0502040204020203" pitchFamily="34" charset="0"/>
              </a:rPr>
              <a:t>B</a:t>
            </a:r>
          </a:p>
          <a:p>
            <a:pPr algn="l">
              <a:lnSpc>
                <a:spcPct val="90000"/>
              </a:lnSpc>
              <a:spcBef>
                <a:spcPts val="300"/>
              </a:spcBef>
              <a:spcAft>
                <a:spcPts val="100"/>
              </a:spcAft>
            </a:pPr>
            <a:r>
              <a:rPr lang="ja-JP" altLang="en-US" sz="1400" b="1" spc="110">
                <a:solidFill>
                  <a:srgbClr val="E50300"/>
                </a:solidFill>
                <a:latin typeface="Segoe UI" panose="020B0502040204020203" pitchFamily="34" charset="0"/>
                <a:cs typeface="Segoe UI" panose="020B0502040204020203" pitchFamily="34" charset="0"/>
              </a:rPr>
              <a:t>文</a:t>
            </a:r>
            <a:r>
              <a:rPr lang="en-US" altLang="ja-JP" sz="1400" b="1" spc="110" dirty="0">
                <a:solidFill>
                  <a:srgbClr val="E50300"/>
                </a:solidFill>
                <a:latin typeface="Segoe UI" panose="020B0502040204020203" pitchFamily="34" charset="0"/>
                <a:cs typeface="Segoe UI" panose="020B0502040204020203" pitchFamily="34" charset="0"/>
              </a:rPr>
              <a:t>X</a:t>
            </a:r>
          </a:p>
          <a:p>
            <a:pPr algn="l">
              <a:lnSpc>
                <a:spcPct val="90000"/>
              </a:lnSpc>
              <a:spcBef>
                <a:spcPts val="300"/>
              </a:spcBef>
              <a:spcAft>
                <a:spcPts val="100"/>
              </a:spcAft>
            </a:pPr>
            <a:r>
              <a:rPr kumimoji="1" lang="ja-JP" altLang="en-US" sz="1400" spc="110" baseline="0">
                <a:solidFill>
                  <a:schemeClr val="tx1"/>
                </a:solidFill>
                <a:latin typeface="Segoe UI" panose="020B0502040204020203" pitchFamily="34" charset="0"/>
                <a:cs typeface="Segoe UI" panose="020B0502040204020203" pitchFamily="34" charset="0"/>
              </a:rPr>
              <a:t>文</a:t>
            </a:r>
            <a:r>
              <a:rPr kumimoji="1" lang="en-US" altLang="ja-JP" sz="1400" spc="110" baseline="0" dirty="0">
                <a:solidFill>
                  <a:schemeClr val="tx1"/>
                </a:solidFill>
                <a:latin typeface="Segoe UI" panose="020B0502040204020203" pitchFamily="34" charset="0"/>
                <a:cs typeface="Segoe UI" panose="020B0502040204020203" pitchFamily="34" charset="0"/>
              </a:rPr>
              <a:t>D</a:t>
            </a:r>
          </a:p>
          <a:p>
            <a:pPr algn="l">
              <a:lnSpc>
                <a:spcPct val="90000"/>
              </a:lnSpc>
              <a:spcBef>
                <a:spcPts val="300"/>
              </a:spcBef>
              <a:spcAft>
                <a:spcPts val="100"/>
              </a:spcAft>
            </a:pPr>
            <a:r>
              <a:rPr lang="ja-JP" altLang="en-US" sz="1400" spc="110">
                <a:solidFill>
                  <a:schemeClr val="tx1"/>
                </a:solidFill>
                <a:latin typeface="Segoe UI" panose="020B0502040204020203" pitchFamily="34" charset="0"/>
                <a:cs typeface="Segoe UI" panose="020B0502040204020203" pitchFamily="34" charset="0"/>
              </a:rPr>
              <a:t>文</a:t>
            </a:r>
            <a:r>
              <a:rPr lang="en-US" altLang="ja-JP" sz="1400" spc="110" dirty="0">
                <a:solidFill>
                  <a:schemeClr val="tx1"/>
                </a:solidFill>
                <a:latin typeface="Segoe UI" panose="020B0502040204020203" pitchFamily="34" charset="0"/>
                <a:cs typeface="Segoe UI" panose="020B0502040204020203" pitchFamily="34" charset="0"/>
              </a:rPr>
              <a:t>E</a:t>
            </a:r>
            <a:endParaRPr kumimoji="1" lang="ja-JP" altLang="en-US" sz="1400" spc="110" baseline="0" dirty="0">
              <a:solidFill>
                <a:schemeClr val="tx1"/>
              </a:solidFill>
              <a:latin typeface="Segoe UI" panose="020B0502040204020203" pitchFamily="34" charset="0"/>
              <a:cs typeface="Segoe UI" panose="020B0502040204020203" pitchFamily="34" charset="0"/>
            </a:endParaRPr>
          </a:p>
        </p:txBody>
      </p:sp>
      <p:sp>
        <p:nvSpPr>
          <p:cNvPr id="9" name="正方形/長方形 8">
            <a:extLst>
              <a:ext uri="{FF2B5EF4-FFF2-40B4-BE49-F238E27FC236}">
                <a16:creationId xmlns:a16="http://schemas.microsoft.com/office/drawing/2014/main" id="{0D3C764D-5E38-98C1-66DF-C8071FDE4A89}"/>
              </a:ext>
            </a:extLst>
          </p:cNvPr>
          <p:cNvSpPr/>
          <p:nvPr/>
        </p:nvSpPr>
        <p:spPr>
          <a:xfrm>
            <a:off x="3018204" y="3777836"/>
            <a:ext cx="760228" cy="1271374"/>
          </a:xfrm>
          <a:prstGeom prst="rect">
            <a:avLst/>
          </a:prstGeom>
          <a:solidFill>
            <a:schemeClr val="accent5">
              <a:lumMod val="20000"/>
              <a:lumOff val="80000"/>
            </a:schemeClr>
          </a:solidFill>
          <a:ln w="635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r>
              <a:rPr kumimoji="1" lang="ja-JP" altLang="en-US" sz="1400" spc="110" baseline="0">
                <a:solidFill>
                  <a:schemeClr val="tx1"/>
                </a:solidFill>
                <a:latin typeface="Segoe UI" panose="020B0502040204020203" pitchFamily="34" charset="0"/>
                <a:cs typeface="Segoe UI" panose="020B0502040204020203" pitchFamily="34" charset="0"/>
              </a:rPr>
              <a:t>文</a:t>
            </a:r>
            <a:r>
              <a:rPr lang="en-US" altLang="ja-JP" sz="1400" spc="110" dirty="0">
                <a:solidFill>
                  <a:schemeClr val="tx1"/>
                </a:solidFill>
                <a:latin typeface="Segoe UI" panose="020B0502040204020203" pitchFamily="34" charset="0"/>
                <a:cs typeface="Segoe UI" panose="020B0502040204020203" pitchFamily="34" charset="0"/>
              </a:rPr>
              <a:t>A</a:t>
            </a:r>
          </a:p>
          <a:p>
            <a:pPr algn="l">
              <a:lnSpc>
                <a:spcPct val="90000"/>
              </a:lnSpc>
              <a:spcBef>
                <a:spcPts val="300"/>
              </a:spcBef>
              <a:spcAft>
                <a:spcPts val="100"/>
              </a:spcAft>
            </a:pPr>
            <a:r>
              <a:rPr kumimoji="1" lang="ja-JP" altLang="en-US" sz="1400" spc="110" baseline="0">
                <a:solidFill>
                  <a:schemeClr val="tx1"/>
                </a:solidFill>
                <a:latin typeface="Segoe UI" panose="020B0502040204020203" pitchFamily="34" charset="0"/>
                <a:cs typeface="Segoe UI" panose="020B0502040204020203" pitchFamily="34" charset="0"/>
              </a:rPr>
              <a:t>文</a:t>
            </a:r>
            <a:r>
              <a:rPr kumimoji="1" lang="en-US" altLang="ja-JP" sz="1400" spc="110" baseline="0" dirty="0">
                <a:solidFill>
                  <a:schemeClr val="tx1"/>
                </a:solidFill>
                <a:latin typeface="Segoe UI" panose="020B0502040204020203" pitchFamily="34" charset="0"/>
                <a:cs typeface="Segoe UI" panose="020B0502040204020203" pitchFamily="34" charset="0"/>
              </a:rPr>
              <a:t>B</a:t>
            </a:r>
          </a:p>
          <a:p>
            <a:pPr algn="l">
              <a:lnSpc>
                <a:spcPct val="90000"/>
              </a:lnSpc>
              <a:spcBef>
                <a:spcPts val="300"/>
              </a:spcBef>
              <a:spcAft>
                <a:spcPts val="100"/>
              </a:spcAft>
            </a:pPr>
            <a:r>
              <a:rPr lang="ja-JP" altLang="en-US" sz="1400" b="1" spc="110">
                <a:solidFill>
                  <a:srgbClr val="E50300"/>
                </a:solidFill>
                <a:latin typeface="Segoe UI" panose="020B0502040204020203" pitchFamily="34" charset="0"/>
                <a:cs typeface="Segoe UI" panose="020B0502040204020203" pitchFamily="34" charset="0"/>
              </a:rPr>
              <a:t>ー</a:t>
            </a:r>
            <a:endParaRPr lang="en-US" altLang="ja-JP" sz="1400" b="1" spc="110" dirty="0">
              <a:solidFill>
                <a:srgbClr val="E50300"/>
              </a:solidFill>
              <a:latin typeface="Segoe UI" panose="020B0502040204020203" pitchFamily="34" charset="0"/>
              <a:cs typeface="Segoe UI" panose="020B0502040204020203" pitchFamily="34" charset="0"/>
            </a:endParaRPr>
          </a:p>
          <a:p>
            <a:pPr algn="l">
              <a:lnSpc>
                <a:spcPct val="90000"/>
              </a:lnSpc>
              <a:spcBef>
                <a:spcPts val="300"/>
              </a:spcBef>
              <a:spcAft>
                <a:spcPts val="100"/>
              </a:spcAft>
            </a:pPr>
            <a:r>
              <a:rPr kumimoji="1" lang="ja-JP" altLang="en-US" sz="1400" spc="110" baseline="0">
                <a:solidFill>
                  <a:schemeClr val="tx1"/>
                </a:solidFill>
                <a:latin typeface="Segoe UI" panose="020B0502040204020203" pitchFamily="34" charset="0"/>
                <a:cs typeface="Segoe UI" panose="020B0502040204020203" pitchFamily="34" charset="0"/>
              </a:rPr>
              <a:t>文</a:t>
            </a:r>
            <a:r>
              <a:rPr kumimoji="1" lang="en-US" altLang="ja-JP" sz="1400" spc="110" baseline="0" dirty="0">
                <a:solidFill>
                  <a:schemeClr val="tx1"/>
                </a:solidFill>
                <a:latin typeface="Segoe UI" panose="020B0502040204020203" pitchFamily="34" charset="0"/>
                <a:cs typeface="Segoe UI" panose="020B0502040204020203" pitchFamily="34" charset="0"/>
              </a:rPr>
              <a:t>D</a:t>
            </a:r>
          </a:p>
          <a:p>
            <a:pPr algn="l">
              <a:lnSpc>
                <a:spcPct val="90000"/>
              </a:lnSpc>
              <a:spcBef>
                <a:spcPts val="300"/>
              </a:spcBef>
              <a:spcAft>
                <a:spcPts val="100"/>
              </a:spcAft>
            </a:pPr>
            <a:r>
              <a:rPr lang="ja-JP" altLang="en-US" sz="1400" spc="110">
                <a:solidFill>
                  <a:schemeClr val="tx1"/>
                </a:solidFill>
                <a:latin typeface="Segoe UI" panose="020B0502040204020203" pitchFamily="34" charset="0"/>
                <a:cs typeface="Segoe UI" panose="020B0502040204020203" pitchFamily="34" charset="0"/>
              </a:rPr>
              <a:t>文</a:t>
            </a:r>
            <a:r>
              <a:rPr lang="en-US" altLang="ja-JP" sz="1400" spc="110" dirty="0">
                <a:solidFill>
                  <a:schemeClr val="tx1"/>
                </a:solidFill>
                <a:latin typeface="Segoe UI" panose="020B0502040204020203" pitchFamily="34" charset="0"/>
                <a:cs typeface="Segoe UI" panose="020B0502040204020203" pitchFamily="34" charset="0"/>
              </a:rPr>
              <a:t>E</a:t>
            </a:r>
            <a:endParaRPr kumimoji="1" lang="ja-JP" altLang="en-US" sz="1400" spc="110" baseline="0" dirty="0">
              <a:solidFill>
                <a:schemeClr val="tx1"/>
              </a:solidFill>
              <a:latin typeface="Segoe UI" panose="020B0502040204020203" pitchFamily="34" charset="0"/>
              <a:cs typeface="Segoe UI" panose="020B0502040204020203" pitchFamily="34" charset="0"/>
            </a:endParaRPr>
          </a:p>
        </p:txBody>
      </p:sp>
      <p:sp>
        <p:nvSpPr>
          <p:cNvPr id="10" name="正方形/長方形 9">
            <a:extLst>
              <a:ext uri="{FF2B5EF4-FFF2-40B4-BE49-F238E27FC236}">
                <a16:creationId xmlns:a16="http://schemas.microsoft.com/office/drawing/2014/main" id="{F5A1C1E4-15DE-9D52-7513-02EE25F3030D}"/>
              </a:ext>
            </a:extLst>
          </p:cNvPr>
          <p:cNvSpPr/>
          <p:nvPr/>
        </p:nvSpPr>
        <p:spPr>
          <a:xfrm>
            <a:off x="5365568" y="3777836"/>
            <a:ext cx="760228" cy="1483723"/>
          </a:xfrm>
          <a:prstGeom prst="rect">
            <a:avLst/>
          </a:prstGeom>
          <a:solidFill>
            <a:schemeClr val="accent5">
              <a:lumMod val="20000"/>
              <a:lumOff val="80000"/>
            </a:schemeClr>
          </a:solidFill>
          <a:ln w="635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r>
              <a:rPr kumimoji="1" lang="ja-JP" altLang="en-US" sz="1400" spc="110" baseline="0">
                <a:solidFill>
                  <a:schemeClr val="tx1"/>
                </a:solidFill>
                <a:latin typeface="Segoe UI" panose="020B0502040204020203" pitchFamily="34" charset="0"/>
                <a:cs typeface="Segoe UI" panose="020B0502040204020203" pitchFamily="34" charset="0"/>
              </a:rPr>
              <a:t>文</a:t>
            </a:r>
            <a:r>
              <a:rPr lang="en-US" altLang="ja-JP" sz="1400" spc="110" dirty="0">
                <a:solidFill>
                  <a:schemeClr val="tx1"/>
                </a:solidFill>
                <a:latin typeface="Segoe UI" panose="020B0502040204020203" pitchFamily="34" charset="0"/>
                <a:cs typeface="Segoe UI" panose="020B0502040204020203" pitchFamily="34" charset="0"/>
              </a:rPr>
              <a:t>A</a:t>
            </a:r>
          </a:p>
          <a:p>
            <a:pPr algn="l">
              <a:lnSpc>
                <a:spcPct val="90000"/>
              </a:lnSpc>
              <a:spcBef>
                <a:spcPts val="300"/>
              </a:spcBef>
              <a:spcAft>
                <a:spcPts val="100"/>
              </a:spcAft>
            </a:pPr>
            <a:r>
              <a:rPr kumimoji="1" lang="ja-JP" altLang="en-US" sz="1400" spc="110" baseline="0">
                <a:solidFill>
                  <a:schemeClr val="tx1"/>
                </a:solidFill>
                <a:latin typeface="Segoe UI" panose="020B0502040204020203" pitchFamily="34" charset="0"/>
                <a:cs typeface="Segoe UI" panose="020B0502040204020203" pitchFamily="34" charset="0"/>
              </a:rPr>
              <a:t>文</a:t>
            </a:r>
            <a:r>
              <a:rPr kumimoji="1" lang="en-US" altLang="ja-JP" sz="1400" spc="110" baseline="0" dirty="0">
                <a:solidFill>
                  <a:schemeClr val="tx1"/>
                </a:solidFill>
                <a:latin typeface="Segoe UI" panose="020B0502040204020203" pitchFamily="34" charset="0"/>
                <a:cs typeface="Segoe UI" panose="020B0502040204020203" pitchFamily="34" charset="0"/>
              </a:rPr>
              <a:t>B</a:t>
            </a:r>
          </a:p>
          <a:p>
            <a:pPr algn="l">
              <a:lnSpc>
                <a:spcPct val="90000"/>
              </a:lnSpc>
              <a:spcBef>
                <a:spcPts val="300"/>
              </a:spcBef>
              <a:spcAft>
                <a:spcPts val="100"/>
              </a:spcAft>
            </a:pPr>
            <a:r>
              <a:rPr lang="ja-JP" altLang="en-US" sz="1400" b="1" spc="110">
                <a:solidFill>
                  <a:srgbClr val="E50300"/>
                </a:solidFill>
                <a:latin typeface="Segoe UI" panose="020B0502040204020203" pitchFamily="34" charset="0"/>
                <a:cs typeface="Segoe UI" panose="020B0502040204020203" pitchFamily="34" charset="0"/>
              </a:rPr>
              <a:t>文</a:t>
            </a:r>
            <a:r>
              <a:rPr lang="en-US" altLang="ja-JP" sz="1400" b="1" spc="110" dirty="0">
                <a:solidFill>
                  <a:srgbClr val="E50300"/>
                </a:solidFill>
                <a:latin typeface="Segoe UI" panose="020B0502040204020203" pitchFamily="34" charset="0"/>
                <a:cs typeface="Segoe UI" panose="020B0502040204020203" pitchFamily="34" charset="0"/>
              </a:rPr>
              <a:t>Y</a:t>
            </a:r>
            <a:endParaRPr kumimoji="1" lang="en-US" altLang="ja-JP" sz="1400" spc="110" baseline="0" dirty="0">
              <a:solidFill>
                <a:srgbClr val="E50300"/>
              </a:solidFill>
              <a:latin typeface="Segoe UI" panose="020B0502040204020203" pitchFamily="34" charset="0"/>
              <a:cs typeface="Segoe UI" panose="020B0502040204020203" pitchFamily="34" charset="0"/>
            </a:endParaRPr>
          </a:p>
          <a:p>
            <a:pPr algn="l">
              <a:lnSpc>
                <a:spcPct val="90000"/>
              </a:lnSpc>
              <a:spcBef>
                <a:spcPts val="300"/>
              </a:spcBef>
              <a:spcAft>
                <a:spcPts val="100"/>
              </a:spcAft>
            </a:pPr>
            <a:r>
              <a:rPr lang="ja-JP" altLang="en-US" sz="1400" b="1" spc="110">
                <a:solidFill>
                  <a:srgbClr val="E50300"/>
                </a:solidFill>
                <a:latin typeface="Segoe UI" panose="020B0502040204020203" pitchFamily="34" charset="0"/>
                <a:cs typeface="Segoe UI" panose="020B0502040204020203" pitchFamily="34" charset="0"/>
              </a:rPr>
              <a:t>文</a:t>
            </a:r>
            <a:r>
              <a:rPr lang="en-US" altLang="ja-JP" sz="1400" b="1" spc="110" dirty="0">
                <a:solidFill>
                  <a:srgbClr val="E50300"/>
                </a:solidFill>
                <a:latin typeface="Segoe UI" panose="020B0502040204020203" pitchFamily="34" charset="0"/>
                <a:cs typeface="Segoe UI" panose="020B0502040204020203" pitchFamily="34" charset="0"/>
              </a:rPr>
              <a:t>Z</a:t>
            </a:r>
          </a:p>
          <a:p>
            <a:pPr algn="l">
              <a:lnSpc>
                <a:spcPct val="90000"/>
              </a:lnSpc>
              <a:spcBef>
                <a:spcPts val="300"/>
              </a:spcBef>
              <a:spcAft>
                <a:spcPts val="100"/>
              </a:spcAft>
            </a:pPr>
            <a:r>
              <a:rPr kumimoji="1" lang="ja-JP" altLang="en-US" sz="1400" spc="110" baseline="0">
                <a:solidFill>
                  <a:schemeClr val="tx1"/>
                </a:solidFill>
                <a:latin typeface="Segoe UI" panose="020B0502040204020203" pitchFamily="34" charset="0"/>
                <a:cs typeface="Segoe UI" panose="020B0502040204020203" pitchFamily="34" charset="0"/>
              </a:rPr>
              <a:t>文</a:t>
            </a:r>
            <a:r>
              <a:rPr kumimoji="1" lang="en-US" altLang="ja-JP" sz="1400" spc="110" baseline="0" dirty="0">
                <a:solidFill>
                  <a:schemeClr val="tx1"/>
                </a:solidFill>
                <a:latin typeface="Segoe UI" panose="020B0502040204020203" pitchFamily="34" charset="0"/>
                <a:cs typeface="Segoe UI" panose="020B0502040204020203" pitchFamily="34" charset="0"/>
              </a:rPr>
              <a:t>D</a:t>
            </a:r>
          </a:p>
          <a:p>
            <a:pPr algn="l">
              <a:lnSpc>
                <a:spcPct val="90000"/>
              </a:lnSpc>
              <a:spcBef>
                <a:spcPts val="300"/>
              </a:spcBef>
              <a:spcAft>
                <a:spcPts val="100"/>
              </a:spcAft>
            </a:pPr>
            <a:r>
              <a:rPr lang="ja-JP" altLang="en-US" sz="1400" spc="110">
                <a:solidFill>
                  <a:schemeClr val="tx1"/>
                </a:solidFill>
                <a:latin typeface="Segoe UI" panose="020B0502040204020203" pitchFamily="34" charset="0"/>
                <a:cs typeface="Segoe UI" panose="020B0502040204020203" pitchFamily="34" charset="0"/>
              </a:rPr>
              <a:t>文</a:t>
            </a:r>
            <a:r>
              <a:rPr lang="en-US" altLang="ja-JP" sz="1400" spc="110" dirty="0">
                <a:solidFill>
                  <a:schemeClr val="tx1"/>
                </a:solidFill>
                <a:latin typeface="Segoe UI" panose="020B0502040204020203" pitchFamily="34" charset="0"/>
                <a:cs typeface="Segoe UI" panose="020B0502040204020203" pitchFamily="34" charset="0"/>
              </a:rPr>
              <a:t>E</a:t>
            </a:r>
            <a:endParaRPr kumimoji="1" lang="ja-JP" altLang="en-US" sz="1400" spc="110" baseline="0" dirty="0">
              <a:solidFill>
                <a:schemeClr val="tx1"/>
              </a:solidFill>
              <a:latin typeface="Segoe UI" panose="020B0502040204020203" pitchFamily="34" charset="0"/>
              <a:cs typeface="Segoe UI" panose="020B0502040204020203" pitchFamily="34" charset="0"/>
            </a:endParaRPr>
          </a:p>
        </p:txBody>
      </p:sp>
      <p:sp>
        <p:nvSpPr>
          <p:cNvPr id="13" name="正方形/長方形 12">
            <a:extLst>
              <a:ext uri="{FF2B5EF4-FFF2-40B4-BE49-F238E27FC236}">
                <a16:creationId xmlns:a16="http://schemas.microsoft.com/office/drawing/2014/main" id="{21FEEF5B-AFCF-68A1-F092-EE6DA96207E3}"/>
              </a:ext>
            </a:extLst>
          </p:cNvPr>
          <p:cNvSpPr/>
          <p:nvPr/>
        </p:nvSpPr>
        <p:spPr>
          <a:xfrm>
            <a:off x="6535086" y="3777836"/>
            <a:ext cx="760228" cy="1271374"/>
          </a:xfrm>
          <a:prstGeom prst="rect">
            <a:avLst/>
          </a:prstGeom>
          <a:solidFill>
            <a:schemeClr val="accent5">
              <a:lumMod val="20000"/>
              <a:lumOff val="80000"/>
            </a:schemeClr>
          </a:solidFill>
          <a:ln w="635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r>
              <a:rPr lang="ja-JP" altLang="en-US" sz="1400" b="1" spc="110">
                <a:solidFill>
                  <a:srgbClr val="E50300"/>
                </a:solidFill>
                <a:latin typeface="Segoe UI" panose="020B0502040204020203" pitchFamily="34" charset="0"/>
                <a:cs typeface="Segoe UI" panose="020B0502040204020203" pitchFamily="34" charset="0"/>
              </a:rPr>
              <a:t>ー</a:t>
            </a:r>
            <a:endParaRPr kumimoji="1" lang="en-US" altLang="ja-JP" sz="1400" spc="110" baseline="0" dirty="0">
              <a:solidFill>
                <a:schemeClr val="tx1"/>
              </a:solidFill>
              <a:latin typeface="Segoe UI" panose="020B0502040204020203" pitchFamily="34" charset="0"/>
              <a:cs typeface="Segoe UI" panose="020B0502040204020203" pitchFamily="34" charset="0"/>
            </a:endParaRPr>
          </a:p>
          <a:p>
            <a:pPr algn="l">
              <a:lnSpc>
                <a:spcPct val="90000"/>
              </a:lnSpc>
              <a:spcBef>
                <a:spcPts val="300"/>
              </a:spcBef>
              <a:spcAft>
                <a:spcPts val="100"/>
              </a:spcAft>
            </a:pPr>
            <a:r>
              <a:rPr kumimoji="1" lang="ja-JP" altLang="en-US" sz="1400" spc="110" baseline="0">
                <a:solidFill>
                  <a:schemeClr val="tx1"/>
                </a:solidFill>
                <a:latin typeface="Segoe UI" panose="020B0502040204020203" pitchFamily="34" charset="0"/>
                <a:cs typeface="Segoe UI" panose="020B0502040204020203" pitchFamily="34" charset="0"/>
              </a:rPr>
              <a:t>文</a:t>
            </a:r>
            <a:r>
              <a:rPr kumimoji="1" lang="en-US" altLang="ja-JP" sz="1400" spc="110" baseline="0" dirty="0">
                <a:solidFill>
                  <a:schemeClr val="tx1"/>
                </a:solidFill>
                <a:latin typeface="Segoe UI" panose="020B0502040204020203" pitchFamily="34" charset="0"/>
                <a:cs typeface="Segoe UI" panose="020B0502040204020203" pitchFamily="34" charset="0"/>
              </a:rPr>
              <a:t>B</a:t>
            </a:r>
            <a:endParaRPr lang="en-US" altLang="ja-JP" sz="1400" spc="110" dirty="0">
              <a:solidFill>
                <a:schemeClr val="tx1"/>
              </a:solidFill>
              <a:latin typeface="Segoe UI" panose="020B0502040204020203" pitchFamily="34" charset="0"/>
              <a:cs typeface="Segoe UI" panose="020B0502040204020203" pitchFamily="34" charset="0"/>
            </a:endParaRPr>
          </a:p>
          <a:p>
            <a:pPr algn="l">
              <a:lnSpc>
                <a:spcPct val="90000"/>
              </a:lnSpc>
              <a:spcBef>
                <a:spcPts val="300"/>
              </a:spcBef>
              <a:spcAft>
                <a:spcPts val="100"/>
              </a:spcAft>
            </a:pPr>
            <a:r>
              <a:rPr kumimoji="1" lang="ja-JP" altLang="en-US" sz="1400" spc="110" baseline="0">
                <a:solidFill>
                  <a:schemeClr val="tx1"/>
                </a:solidFill>
                <a:latin typeface="Segoe UI" panose="020B0502040204020203" pitchFamily="34" charset="0"/>
                <a:cs typeface="Segoe UI" panose="020B0502040204020203" pitchFamily="34" charset="0"/>
              </a:rPr>
              <a:t>文</a:t>
            </a:r>
            <a:r>
              <a:rPr lang="en-US" altLang="ja-JP" sz="1400" spc="110" dirty="0">
                <a:solidFill>
                  <a:schemeClr val="tx1"/>
                </a:solidFill>
                <a:latin typeface="Segoe UI" panose="020B0502040204020203" pitchFamily="34" charset="0"/>
                <a:cs typeface="Segoe UI" panose="020B0502040204020203" pitchFamily="34" charset="0"/>
              </a:rPr>
              <a:t>C</a:t>
            </a:r>
            <a:endParaRPr lang="en-US" altLang="ja-JP" sz="1400" b="1" spc="110" dirty="0">
              <a:solidFill>
                <a:schemeClr val="tx1"/>
              </a:solidFill>
              <a:latin typeface="Segoe UI" panose="020B0502040204020203" pitchFamily="34" charset="0"/>
              <a:cs typeface="Segoe UI" panose="020B0502040204020203" pitchFamily="34" charset="0"/>
            </a:endParaRPr>
          </a:p>
          <a:p>
            <a:pPr algn="l">
              <a:lnSpc>
                <a:spcPct val="90000"/>
              </a:lnSpc>
              <a:spcBef>
                <a:spcPts val="300"/>
              </a:spcBef>
              <a:spcAft>
                <a:spcPts val="100"/>
              </a:spcAft>
            </a:pPr>
            <a:r>
              <a:rPr kumimoji="1" lang="ja-JP" altLang="en-US" sz="1400" spc="110" baseline="0">
                <a:solidFill>
                  <a:schemeClr val="tx1"/>
                </a:solidFill>
                <a:latin typeface="Segoe UI" panose="020B0502040204020203" pitchFamily="34" charset="0"/>
                <a:cs typeface="Segoe UI" panose="020B0502040204020203" pitchFamily="34" charset="0"/>
              </a:rPr>
              <a:t>文</a:t>
            </a:r>
            <a:r>
              <a:rPr kumimoji="1" lang="en-US" altLang="ja-JP" sz="1400" spc="110" baseline="0" dirty="0">
                <a:solidFill>
                  <a:schemeClr val="tx1"/>
                </a:solidFill>
                <a:latin typeface="Segoe UI" panose="020B0502040204020203" pitchFamily="34" charset="0"/>
                <a:cs typeface="Segoe UI" panose="020B0502040204020203" pitchFamily="34" charset="0"/>
              </a:rPr>
              <a:t>D</a:t>
            </a:r>
          </a:p>
          <a:p>
            <a:pPr algn="l">
              <a:lnSpc>
                <a:spcPct val="90000"/>
              </a:lnSpc>
              <a:spcBef>
                <a:spcPts val="300"/>
              </a:spcBef>
              <a:spcAft>
                <a:spcPts val="100"/>
              </a:spcAft>
            </a:pPr>
            <a:r>
              <a:rPr lang="ja-JP" altLang="en-US" sz="1400" spc="110">
                <a:solidFill>
                  <a:schemeClr val="tx1"/>
                </a:solidFill>
                <a:latin typeface="Segoe UI" panose="020B0502040204020203" pitchFamily="34" charset="0"/>
                <a:cs typeface="Segoe UI" panose="020B0502040204020203" pitchFamily="34" charset="0"/>
              </a:rPr>
              <a:t>文</a:t>
            </a:r>
            <a:r>
              <a:rPr lang="en-US" altLang="ja-JP" sz="1400" spc="110" dirty="0">
                <a:solidFill>
                  <a:schemeClr val="tx1"/>
                </a:solidFill>
                <a:latin typeface="Segoe UI" panose="020B0502040204020203" pitchFamily="34" charset="0"/>
                <a:cs typeface="Segoe UI" panose="020B0502040204020203" pitchFamily="34" charset="0"/>
              </a:rPr>
              <a:t>E</a:t>
            </a:r>
            <a:endParaRPr kumimoji="1" lang="ja-JP" altLang="en-US" sz="1400" spc="110" baseline="0" dirty="0">
              <a:solidFill>
                <a:schemeClr val="tx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9007792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角丸四角形 11">
            <a:extLst>
              <a:ext uri="{FF2B5EF4-FFF2-40B4-BE49-F238E27FC236}">
                <a16:creationId xmlns:a16="http://schemas.microsoft.com/office/drawing/2014/main" id="{7DAF99FA-D560-3437-A4A3-CC43E6466573}"/>
              </a:ext>
            </a:extLst>
          </p:cNvPr>
          <p:cNvSpPr/>
          <p:nvPr/>
        </p:nvSpPr>
        <p:spPr>
          <a:xfrm>
            <a:off x="396000" y="3214254"/>
            <a:ext cx="8080102" cy="2467217"/>
          </a:xfrm>
          <a:prstGeom prst="roundRect">
            <a:avLst/>
          </a:prstGeom>
          <a:solidFill>
            <a:schemeClr val="tx1">
              <a:lumMod val="20000"/>
              <a:lumOff val="80000"/>
              <a:alpha val="25502"/>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
        <p:nvSpPr>
          <p:cNvPr id="2" name="タイトル 1">
            <a:extLst>
              <a:ext uri="{FF2B5EF4-FFF2-40B4-BE49-F238E27FC236}">
                <a16:creationId xmlns:a16="http://schemas.microsoft.com/office/drawing/2014/main" id="{BC5FD67A-2E9C-5334-BCDB-38CCCCB92F9D}"/>
              </a:ext>
            </a:extLst>
          </p:cNvPr>
          <p:cNvSpPr>
            <a:spLocks noGrp="1"/>
          </p:cNvSpPr>
          <p:nvPr>
            <p:ph type="title"/>
          </p:nvPr>
        </p:nvSpPr>
        <p:spPr/>
        <p:txBody>
          <a:bodyPr/>
          <a:lstStyle/>
          <a:p>
            <a:r>
              <a:rPr kumimoji="1" lang="ja-JP" altLang="en-US"/>
              <a:t>サブルーチン化に適したコードクローン</a:t>
            </a:r>
          </a:p>
        </p:txBody>
      </p:sp>
      <p:sp>
        <p:nvSpPr>
          <p:cNvPr id="3" name="コンテンツ プレースホルダー 2">
            <a:extLst>
              <a:ext uri="{FF2B5EF4-FFF2-40B4-BE49-F238E27FC236}">
                <a16:creationId xmlns:a16="http://schemas.microsoft.com/office/drawing/2014/main" id="{BE126994-1CDB-0831-2809-72366FFA7619}"/>
              </a:ext>
            </a:extLst>
          </p:cNvPr>
          <p:cNvSpPr>
            <a:spLocks noGrp="1"/>
          </p:cNvSpPr>
          <p:nvPr>
            <p:ph idx="1"/>
          </p:nvPr>
        </p:nvSpPr>
        <p:spPr/>
        <p:txBody>
          <a:bodyPr/>
          <a:lstStyle/>
          <a:p>
            <a:r>
              <a:rPr lang="ja-JP" altLang="en-US"/>
              <a:t>文の変更・挿入・削除による違いがある箇所が</a:t>
            </a:r>
            <a:br>
              <a:rPr lang="en-US" altLang="ja-JP" dirty="0"/>
            </a:br>
            <a:r>
              <a:rPr lang="ja-JP" altLang="en-US"/>
              <a:t>互いに</a:t>
            </a:r>
            <a:r>
              <a:rPr lang="ja-JP" altLang="en-US" b="1"/>
              <a:t>共通</a:t>
            </a:r>
            <a:r>
              <a:rPr lang="ja-JP" altLang="en-US"/>
              <a:t>したコードクローンが適している．</a:t>
            </a:r>
            <a:endParaRPr kumimoji="1" lang="ja-JP" altLang="en-US"/>
          </a:p>
        </p:txBody>
      </p:sp>
      <p:sp>
        <p:nvSpPr>
          <p:cNvPr id="4" name="スライド番号プレースホルダー 3">
            <a:extLst>
              <a:ext uri="{FF2B5EF4-FFF2-40B4-BE49-F238E27FC236}">
                <a16:creationId xmlns:a16="http://schemas.microsoft.com/office/drawing/2014/main" id="{BA3AD763-6329-5BF6-546F-B8BA6F5A85AD}"/>
              </a:ext>
            </a:extLst>
          </p:cNvPr>
          <p:cNvSpPr>
            <a:spLocks noGrp="1"/>
          </p:cNvSpPr>
          <p:nvPr>
            <p:ph type="sldNum" sz="quarter" idx="12"/>
          </p:nvPr>
        </p:nvSpPr>
        <p:spPr/>
        <p:txBody>
          <a:bodyPr/>
          <a:lstStyle/>
          <a:p>
            <a:fld id="{B16735D3-C9E7-F649-AF37-A9D08763696D}" type="slidenum">
              <a:rPr lang="ja-JP" altLang="en-US" smtClean="0"/>
              <a:pPr/>
              <a:t>11</a:t>
            </a:fld>
            <a:endParaRPr lang="ja-JP" altLang="en-US"/>
          </a:p>
        </p:txBody>
      </p:sp>
      <p:sp>
        <p:nvSpPr>
          <p:cNvPr id="5" name="正方形/長方形 4">
            <a:extLst>
              <a:ext uri="{FF2B5EF4-FFF2-40B4-BE49-F238E27FC236}">
                <a16:creationId xmlns:a16="http://schemas.microsoft.com/office/drawing/2014/main" id="{8E56F516-4E2B-71EC-E666-A7CE6ED2F874}"/>
              </a:ext>
            </a:extLst>
          </p:cNvPr>
          <p:cNvSpPr/>
          <p:nvPr/>
        </p:nvSpPr>
        <p:spPr>
          <a:xfrm>
            <a:off x="1848686" y="3777836"/>
            <a:ext cx="760228" cy="1271374"/>
          </a:xfrm>
          <a:prstGeom prst="rect">
            <a:avLst/>
          </a:prstGeom>
          <a:solidFill>
            <a:schemeClr val="accent5">
              <a:lumMod val="20000"/>
              <a:lumOff val="80000"/>
            </a:schemeClr>
          </a:solidFill>
          <a:ln w="635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r>
              <a:rPr kumimoji="1" lang="ja-JP" altLang="en-US" sz="1400" spc="110" baseline="0">
                <a:solidFill>
                  <a:schemeClr val="tx1"/>
                </a:solidFill>
                <a:latin typeface="Segoe UI" panose="020B0502040204020203" pitchFamily="34" charset="0"/>
                <a:cs typeface="Segoe UI" panose="020B0502040204020203" pitchFamily="34" charset="0"/>
              </a:rPr>
              <a:t>文</a:t>
            </a:r>
            <a:r>
              <a:rPr lang="en-US" altLang="ja-JP" sz="1400" spc="110" dirty="0">
                <a:solidFill>
                  <a:schemeClr val="tx1"/>
                </a:solidFill>
                <a:latin typeface="Segoe UI" panose="020B0502040204020203" pitchFamily="34" charset="0"/>
                <a:cs typeface="Segoe UI" panose="020B0502040204020203" pitchFamily="34" charset="0"/>
              </a:rPr>
              <a:t>A</a:t>
            </a:r>
          </a:p>
          <a:p>
            <a:pPr algn="l">
              <a:lnSpc>
                <a:spcPct val="90000"/>
              </a:lnSpc>
              <a:spcBef>
                <a:spcPts val="300"/>
              </a:spcBef>
              <a:spcAft>
                <a:spcPts val="100"/>
              </a:spcAft>
            </a:pPr>
            <a:r>
              <a:rPr kumimoji="1" lang="ja-JP" altLang="en-US" sz="1400" spc="110" baseline="0">
                <a:solidFill>
                  <a:schemeClr val="tx1"/>
                </a:solidFill>
                <a:latin typeface="Segoe UI" panose="020B0502040204020203" pitchFamily="34" charset="0"/>
                <a:cs typeface="Segoe UI" panose="020B0502040204020203" pitchFamily="34" charset="0"/>
              </a:rPr>
              <a:t>文</a:t>
            </a:r>
            <a:r>
              <a:rPr kumimoji="1" lang="en-US" altLang="ja-JP" sz="1400" spc="110" baseline="0" dirty="0">
                <a:solidFill>
                  <a:schemeClr val="tx1"/>
                </a:solidFill>
                <a:latin typeface="Segoe UI" panose="020B0502040204020203" pitchFamily="34" charset="0"/>
                <a:cs typeface="Segoe UI" panose="020B0502040204020203" pitchFamily="34" charset="0"/>
              </a:rPr>
              <a:t>B</a:t>
            </a:r>
          </a:p>
          <a:p>
            <a:pPr algn="l">
              <a:lnSpc>
                <a:spcPct val="90000"/>
              </a:lnSpc>
              <a:spcBef>
                <a:spcPts val="300"/>
              </a:spcBef>
              <a:spcAft>
                <a:spcPts val="100"/>
              </a:spcAft>
            </a:pPr>
            <a:r>
              <a:rPr lang="ja-JP" altLang="en-US" sz="1400" b="1" spc="110">
                <a:solidFill>
                  <a:srgbClr val="E50300"/>
                </a:solidFill>
                <a:latin typeface="Segoe UI" panose="020B0502040204020203" pitchFamily="34" charset="0"/>
                <a:cs typeface="Segoe UI" panose="020B0502040204020203" pitchFamily="34" charset="0"/>
              </a:rPr>
              <a:t>文</a:t>
            </a:r>
            <a:r>
              <a:rPr lang="en-US" altLang="ja-JP" sz="1400" b="1" spc="110" dirty="0">
                <a:solidFill>
                  <a:srgbClr val="E50300"/>
                </a:solidFill>
                <a:latin typeface="Segoe UI" panose="020B0502040204020203" pitchFamily="34" charset="0"/>
                <a:cs typeface="Segoe UI" panose="020B0502040204020203" pitchFamily="34" charset="0"/>
              </a:rPr>
              <a:t>W</a:t>
            </a:r>
          </a:p>
          <a:p>
            <a:pPr algn="l">
              <a:lnSpc>
                <a:spcPct val="90000"/>
              </a:lnSpc>
              <a:spcBef>
                <a:spcPts val="300"/>
              </a:spcBef>
              <a:spcAft>
                <a:spcPts val="100"/>
              </a:spcAft>
            </a:pPr>
            <a:r>
              <a:rPr kumimoji="1" lang="ja-JP" altLang="en-US" sz="1400" spc="110" baseline="0">
                <a:solidFill>
                  <a:schemeClr val="tx1"/>
                </a:solidFill>
                <a:latin typeface="Segoe UI" panose="020B0502040204020203" pitchFamily="34" charset="0"/>
                <a:cs typeface="Segoe UI" panose="020B0502040204020203" pitchFamily="34" charset="0"/>
              </a:rPr>
              <a:t>文</a:t>
            </a:r>
            <a:r>
              <a:rPr kumimoji="1" lang="en-US" altLang="ja-JP" sz="1400" spc="110" baseline="0" dirty="0">
                <a:solidFill>
                  <a:schemeClr val="tx1"/>
                </a:solidFill>
                <a:latin typeface="Segoe UI" panose="020B0502040204020203" pitchFamily="34" charset="0"/>
                <a:cs typeface="Segoe UI" panose="020B0502040204020203" pitchFamily="34" charset="0"/>
              </a:rPr>
              <a:t>D</a:t>
            </a:r>
          </a:p>
          <a:p>
            <a:pPr algn="l">
              <a:lnSpc>
                <a:spcPct val="90000"/>
              </a:lnSpc>
              <a:spcBef>
                <a:spcPts val="300"/>
              </a:spcBef>
              <a:spcAft>
                <a:spcPts val="100"/>
              </a:spcAft>
            </a:pPr>
            <a:r>
              <a:rPr lang="ja-JP" altLang="en-US" sz="1400" spc="110">
                <a:solidFill>
                  <a:schemeClr val="tx1"/>
                </a:solidFill>
                <a:latin typeface="Segoe UI" panose="020B0502040204020203" pitchFamily="34" charset="0"/>
                <a:cs typeface="Segoe UI" panose="020B0502040204020203" pitchFamily="34" charset="0"/>
              </a:rPr>
              <a:t>文</a:t>
            </a:r>
            <a:r>
              <a:rPr lang="en-US" altLang="ja-JP" sz="1400" spc="110" dirty="0">
                <a:solidFill>
                  <a:schemeClr val="tx1"/>
                </a:solidFill>
                <a:latin typeface="Segoe UI" panose="020B0502040204020203" pitchFamily="34" charset="0"/>
                <a:cs typeface="Segoe UI" panose="020B0502040204020203" pitchFamily="34" charset="0"/>
              </a:rPr>
              <a:t>E</a:t>
            </a:r>
            <a:endParaRPr kumimoji="1" lang="ja-JP" altLang="en-US" sz="1400" spc="110" baseline="0" dirty="0">
              <a:solidFill>
                <a:schemeClr val="tx1"/>
              </a:solidFill>
              <a:latin typeface="Segoe UI" panose="020B0502040204020203" pitchFamily="34" charset="0"/>
              <a:cs typeface="Segoe UI" panose="020B0502040204020203" pitchFamily="34" charset="0"/>
            </a:endParaRPr>
          </a:p>
        </p:txBody>
      </p:sp>
      <p:sp>
        <p:nvSpPr>
          <p:cNvPr id="8" name="正方形/長方形 7">
            <a:extLst>
              <a:ext uri="{FF2B5EF4-FFF2-40B4-BE49-F238E27FC236}">
                <a16:creationId xmlns:a16="http://schemas.microsoft.com/office/drawing/2014/main" id="{2D5C08FF-7C68-D4AC-FCCF-B9401F9044D8}"/>
              </a:ext>
            </a:extLst>
          </p:cNvPr>
          <p:cNvSpPr/>
          <p:nvPr/>
        </p:nvSpPr>
        <p:spPr>
          <a:xfrm>
            <a:off x="4191886" y="3777836"/>
            <a:ext cx="760228" cy="1271374"/>
          </a:xfrm>
          <a:prstGeom prst="rect">
            <a:avLst/>
          </a:prstGeom>
          <a:solidFill>
            <a:schemeClr val="accent5">
              <a:lumMod val="20000"/>
              <a:lumOff val="80000"/>
            </a:schemeClr>
          </a:solidFill>
          <a:ln w="635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r>
              <a:rPr kumimoji="1" lang="ja-JP" altLang="en-US" sz="1400" spc="110" baseline="0">
                <a:solidFill>
                  <a:schemeClr val="tx1"/>
                </a:solidFill>
                <a:latin typeface="Segoe UI" panose="020B0502040204020203" pitchFamily="34" charset="0"/>
                <a:cs typeface="Segoe UI" panose="020B0502040204020203" pitchFamily="34" charset="0"/>
              </a:rPr>
              <a:t>文</a:t>
            </a:r>
            <a:r>
              <a:rPr lang="en-US" altLang="ja-JP" sz="1400" spc="110" dirty="0">
                <a:solidFill>
                  <a:schemeClr val="tx1"/>
                </a:solidFill>
                <a:latin typeface="Segoe UI" panose="020B0502040204020203" pitchFamily="34" charset="0"/>
                <a:cs typeface="Segoe UI" panose="020B0502040204020203" pitchFamily="34" charset="0"/>
              </a:rPr>
              <a:t>A</a:t>
            </a:r>
          </a:p>
          <a:p>
            <a:pPr algn="l">
              <a:lnSpc>
                <a:spcPct val="90000"/>
              </a:lnSpc>
              <a:spcBef>
                <a:spcPts val="300"/>
              </a:spcBef>
              <a:spcAft>
                <a:spcPts val="100"/>
              </a:spcAft>
            </a:pPr>
            <a:r>
              <a:rPr kumimoji="1" lang="ja-JP" altLang="en-US" sz="1400" spc="110" baseline="0">
                <a:solidFill>
                  <a:schemeClr val="tx1"/>
                </a:solidFill>
                <a:latin typeface="Segoe UI" panose="020B0502040204020203" pitchFamily="34" charset="0"/>
                <a:cs typeface="Segoe UI" panose="020B0502040204020203" pitchFamily="34" charset="0"/>
              </a:rPr>
              <a:t>文</a:t>
            </a:r>
            <a:r>
              <a:rPr kumimoji="1" lang="en-US" altLang="ja-JP" sz="1400" spc="110" baseline="0" dirty="0">
                <a:solidFill>
                  <a:schemeClr val="tx1"/>
                </a:solidFill>
                <a:latin typeface="Segoe UI" panose="020B0502040204020203" pitchFamily="34" charset="0"/>
                <a:cs typeface="Segoe UI" panose="020B0502040204020203" pitchFamily="34" charset="0"/>
              </a:rPr>
              <a:t>B</a:t>
            </a:r>
          </a:p>
          <a:p>
            <a:pPr algn="l">
              <a:lnSpc>
                <a:spcPct val="90000"/>
              </a:lnSpc>
              <a:spcBef>
                <a:spcPts val="300"/>
              </a:spcBef>
              <a:spcAft>
                <a:spcPts val="100"/>
              </a:spcAft>
            </a:pPr>
            <a:r>
              <a:rPr lang="ja-JP" altLang="en-US" sz="1400" b="1" spc="110">
                <a:solidFill>
                  <a:srgbClr val="E50300"/>
                </a:solidFill>
                <a:latin typeface="Segoe UI" panose="020B0502040204020203" pitchFamily="34" charset="0"/>
                <a:cs typeface="Segoe UI" panose="020B0502040204020203" pitchFamily="34" charset="0"/>
              </a:rPr>
              <a:t>文</a:t>
            </a:r>
            <a:r>
              <a:rPr lang="en-US" altLang="ja-JP" sz="1400" b="1" spc="110" dirty="0">
                <a:solidFill>
                  <a:srgbClr val="E50300"/>
                </a:solidFill>
                <a:latin typeface="Segoe UI" panose="020B0502040204020203" pitchFamily="34" charset="0"/>
                <a:cs typeface="Segoe UI" panose="020B0502040204020203" pitchFamily="34" charset="0"/>
              </a:rPr>
              <a:t>X</a:t>
            </a:r>
          </a:p>
          <a:p>
            <a:pPr algn="l">
              <a:lnSpc>
                <a:spcPct val="90000"/>
              </a:lnSpc>
              <a:spcBef>
                <a:spcPts val="300"/>
              </a:spcBef>
              <a:spcAft>
                <a:spcPts val="100"/>
              </a:spcAft>
            </a:pPr>
            <a:r>
              <a:rPr kumimoji="1" lang="ja-JP" altLang="en-US" sz="1400" spc="110" baseline="0">
                <a:solidFill>
                  <a:schemeClr val="tx1"/>
                </a:solidFill>
                <a:latin typeface="Segoe UI" panose="020B0502040204020203" pitchFamily="34" charset="0"/>
                <a:cs typeface="Segoe UI" panose="020B0502040204020203" pitchFamily="34" charset="0"/>
              </a:rPr>
              <a:t>文</a:t>
            </a:r>
            <a:r>
              <a:rPr kumimoji="1" lang="en-US" altLang="ja-JP" sz="1400" spc="110" baseline="0" dirty="0">
                <a:solidFill>
                  <a:schemeClr val="tx1"/>
                </a:solidFill>
                <a:latin typeface="Segoe UI" panose="020B0502040204020203" pitchFamily="34" charset="0"/>
                <a:cs typeface="Segoe UI" panose="020B0502040204020203" pitchFamily="34" charset="0"/>
              </a:rPr>
              <a:t>D</a:t>
            </a:r>
          </a:p>
          <a:p>
            <a:pPr algn="l">
              <a:lnSpc>
                <a:spcPct val="90000"/>
              </a:lnSpc>
              <a:spcBef>
                <a:spcPts val="300"/>
              </a:spcBef>
              <a:spcAft>
                <a:spcPts val="100"/>
              </a:spcAft>
            </a:pPr>
            <a:r>
              <a:rPr lang="ja-JP" altLang="en-US" sz="1400" spc="110">
                <a:solidFill>
                  <a:schemeClr val="tx1"/>
                </a:solidFill>
                <a:latin typeface="Segoe UI" panose="020B0502040204020203" pitchFamily="34" charset="0"/>
                <a:cs typeface="Segoe UI" panose="020B0502040204020203" pitchFamily="34" charset="0"/>
              </a:rPr>
              <a:t>文</a:t>
            </a:r>
            <a:r>
              <a:rPr lang="en-US" altLang="ja-JP" sz="1400" spc="110" dirty="0">
                <a:solidFill>
                  <a:schemeClr val="tx1"/>
                </a:solidFill>
                <a:latin typeface="Segoe UI" panose="020B0502040204020203" pitchFamily="34" charset="0"/>
                <a:cs typeface="Segoe UI" panose="020B0502040204020203" pitchFamily="34" charset="0"/>
              </a:rPr>
              <a:t>E</a:t>
            </a:r>
            <a:endParaRPr kumimoji="1" lang="ja-JP" altLang="en-US" sz="1400" spc="110" baseline="0" dirty="0">
              <a:solidFill>
                <a:schemeClr val="tx1"/>
              </a:solidFill>
              <a:latin typeface="Segoe UI" panose="020B0502040204020203" pitchFamily="34" charset="0"/>
              <a:cs typeface="Segoe UI" panose="020B0502040204020203" pitchFamily="34" charset="0"/>
            </a:endParaRPr>
          </a:p>
        </p:txBody>
      </p:sp>
      <p:sp>
        <p:nvSpPr>
          <p:cNvPr id="9" name="正方形/長方形 8">
            <a:extLst>
              <a:ext uri="{FF2B5EF4-FFF2-40B4-BE49-F238E27FC236}">
                <a16:creationId xmlns:a16="http://schemas.microsoft.com/office/drawing/2014/main" id="{0D3C764D-5E38-98C1-66DF-C8071FDE4A89}"/>
              </a:ext>
            </a:extLst>
          </p:cNvPr>
          <p:cNvSpPr/>
          <p:nvPr/>
        </p:nvSpPr>
        <p:spPr>
          <a:xfrm>
            <a:off x="3018204" y="3777836"/>
            <a:ext cx="760228" cy="1271374"/>
          </a:xfrm>
          <a:prstGeom prst="rect">
            <a:avLst/>
          </a:prstGeom>
          <a:solidFill>
            <a:schemeClr val="accent5">
              <a:lumMod val="20000"/>
              <a:lumOff val="80000"/>
            </a:schemeClr>
          </a:solidFill>
          <a:ln w="635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r>
              <a:rPr kumimoji="1" lang="ja-JP" altLang="en-US" sz="1400" spc="110" baseline="0">
                <a:solidFill>
                  <a:schemeClr val="tx1"/>
                </a:solidFill>
                <a:latin typeface="Segoe UI" panose="020B0502040204020203" pitchFamily="34" charset="0"/>
                <a:cs typeface="Segoe UI" panose="020B0502040204020203" pitchFamily="34" charset="0"/>
              </a:rPr>
              <a:t>文</a:t>
            </a:r>
            <a:r>
              <a:rPr lang="en-US" altLang="ja-JP" sz="1400" spc="110" dirty="0">
                <a:solidFill>
                  <a:schemeClr val="tx1"/>
                </a:solidFill>
                <a:latin typeface="Segoe UI" panose="020B0502040204020203" pitchFamily="34" charset="0"/>
                <a:cs typeface="Segoe UI" panose="020B0502040204020203" pitchFamily="34" charset="0"/>
              </a:rPr>
              <a:t>A</a:t>
            </a:r>
          </a:p>
          <a:p>
            <a:pPr algn="l">
              <a:lnSpc>
                <a:spcPct val="90000"/>
              </a:lnSpc>
              <a:spcBef>
                <a:spcPts val="300"/>
              </a:spcBef>
              <a:spcAft>
                <a:spcPts val="100"/>
              </a:spcAft>
            </a:pPr>
            <a:r>
              <a:rPr kumimoji="1" lang="ja-JP" altLang="en-US" sz="1400" spc="110" baseline="0">
                <a:solidFill>
                  <a:schemeClr val="tx1"/>
                </a:solidFill>
                <a:latin typeface="Segoe UI" panose="020B0502040204020203" pitchFamily="34" charset="0"/>
                <a:cs typeface="Segoe UI" panose="020B0502040204020203" pitchFamily="34" charset="0"/>
              </a:rPr>
              <a:t>文</a:t>
            </a:r>
            <a:r>
              <a:rPr kumimoji="1" lang="en-US" altLang="ja-JP" sz="1400" spc="110" baseline="0" dirty="0">
                <a:solidFill>
                  <a:schemeClr val="tx1"/>
                </a:solidFill>
                <a:latin typeface="Segoe UI" panose="020B0502040204020203" pitchFamily="34" charset="0"/>
                <a:cs typeface="Segoe UI" panose="020B0502040204020203" pitchFamily="34" charset="0"/>
              </a:rPr>
              <a:t>B</a:t>
            </a:r>
          </a:p>
          <a:p>
            <a:pPr algn="l">
              <a:lnSpc>
                <a:spcPct val="90000"/>
              </a:lnSpc>
              <a:spcBef>
                <a:spcPts val="300"/>
              </a:spcBef>
              <a:spcAft>
                <a:spcPts val="100"/>
              </a:spcAft>
            </a:pPr>
            <a:r>
              <a:rPr lang="ja-JP" altLang="en-US" sz="1400" b="1" spc="110">
                <a:solidFill>
                  <a:srgbClr val="E50300"/>
                </a:solidFill>
                <a:latin typeface="Segoe UI" panose="020B0502040204020203" pitchFamily="34" charset="0"/>
                <a:cs typeface="Segoe UI" panose="020B0502040204020203" pitchFamily="34" charset="0"/>
              </a:rPr>
              <a:t>ー</a:t>
            </a:r>
            <a:endParaRPr lang="en-US" altLang="ja-JP" sz="1400" b="1" spc="110" dirty="0">
              <a:solidFill>
                <a:srgbClr val="E50300"/>
              </a:solidFill>
              <a:latin typeface="Segoe UI" panose="020B0502040204020203" pitchFamily="34" charset="0"/>
              <a:cs typeface="Segoe UI" panose="020B0502040204020203" pitchFamily="34" charset="0"/>
            </a:endParaRPr>
          </a:p>
          <a:p>
            <a:pPr algn="l">
              <a:lnSpc>
                <a:spcPct val="90000"/>
              </a:lnSpc>
              <a:spcBef>
                <a:spcPts val="300"/>
              </a:spcBef>
              <a:spcAft>
                <a:spcPts val="100"/>
              </a:spcAft>
            </a:pPr>
            <a:r>
              <a:rPr kumimoji="1" lang="ja-JP" altLang="en-US" sz="1400" spc="110" baseline="0">
                <a:solidFill>
                  <a:schemeClr val="tx1"/>
                </a:solidFill>
                <a:latin typeface="Segoe UI" panose="020B0502040204020203" pitchFamily="34" charset="0"/>
                <a:cs typeface="Segoe UI" panose="020B0502040204020203" pitchFamily="34" charset="0"/>
              </a:rPr>
              <a:t>文</a:t>
            </a:r>
            <a:r>
              <a:rPr kumimoji="1" lang="en-US" altLang="ja-JP" sz="1400" spc="110" baseline="0" dirty="0">
                <a:solidFill>
                  <a:schemeClr val="tx1"/>
                </a:solidFill>
                <a:latin typeface="Segoe UI" panose="020B0502040204020203" pitchFamily="34" charset="0"/>
                <a:cs typeface="Segoe UI" panose="020B0502040204020203" pitchFamily="34" charset="0"/>
              </a:rPr>
              <a:t>D</a:t>
            </a:r>
          </a:p>
          <a:p>
            <a:pPr algn="l">
              <a:lnSpc>
                <a:spcPct val="90000"/>
              </a:lnSpc>
              <a:spcBef>
                <a:spcPts val="300"/>
              </a:spcBef>
              <a:spcAft>
                <a:spcPts val="100"/>
              </a:spcAft>
            </a:pPr>
            <a:r>
              <a:rPr lang="ja-JP" altLang="en-US" sz="1400" spc="110">
                <a:solidFill>
                  <a:schemeClr val="tx1"/>
                </a:solidFill>
                <a:latin typeface="Segoe UI" panose="020B0502040204020203" pitchFamily="34" charset="0"/>
                <a:cs typeface="Segoe UI" panose="020B0502040204020203" pitchFamily="34" charset="0"/>
              </a:rPr>
              <a:t>文</a:t>
            </a:r>
            <a:r>
              <a:rPr lang="en-US" altLang="ja-JP" sz="1400" spc="110" dirty="0">
                <a:solidFill>
                  <a:schemeClr val="tx1"/>
                </a:solidFill>
                <a:latin typeface="Segoe UI" panose="020B0502040204020203" pitchFamily="34" charset="0"/>
                <a:cs typeface="Segoe UI" panose="020B0502040204020203" pitchFamily="34" charset="0"/>
              </a:rPr>
              <a:t>E</a:t>
            </a:r>
            <a:endParaRPr kumimoji="1" lang="ja-JP" altLang="en-US" sz="1400" spc="110" baseline="0" dirty="0">
              <a:solidFill>
                <a:schemeClr val="tx1"/>
              </a:solidFill>
              <a:latin typeface="Segoe UI" panose="020B0502040204020203" pitchFamily="34" charset="0"/>
              <a:cs typeface="Segoe UI" panose="020B0502040204020203" pitchFamily="34" charset="0"/>
            </a:endParaRPr>
          </a:p>
        </p:txBody>
      </p:sp>
      <p:sp>
        <p:nvSpPr>
          <p:cNvPr id="10" name="正方形/長方形 9">
            <a:extLst>
              <a:ext uri="{FF2B5EF4-FFF2-40B4-BE49-F238E27FC236}">
                <a16:creationId xmlns:a16="http://schemas.microsoft.com/office/drawing/2014/main" id="{F5A1C1E4-15DE-9D52-7513-02EE25F3030D}"/>
              </a:ext>
            </a:extLst>
          </p:cNvPr>
          <p:cNvSpPr/>
          <p:nvPr/>
        </p:nvSpPr>
        <p:spPr>
          <a:xfrm>
            <a:off x="5365568" y="3777836"/>
            <a:ext cx="760228" cy="1483723"/>
          </a:xfrm>
          <a:prstGeom prst="rect">
            <a:avLst/>
          </a:prstGeom>
          <a:solidFill>
            <a:schemeClr val="accent5">
              <a:lumMod val="20000"/>
              <a:lumOff val="80000"/>
            </a:schemeClr>
          </a:solidFill>
          <a:ln w="635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r>
              <a:rPr kumimoji="1" lang="ja-JP" altLang="en-US" sz="1400" spc="110" baseline="0">
                <a:solidFill>
                  <a:schemeClr val="tx1"/>
                </a:solidFill>
                <a:latin typeface="Segoe UI" panose="020B0502040204020203" pitchFamily="34" charset="0"/>
                <a:cs typeface="Segoe UI" panose="020B0502040204020203" pitchFamily="34" charset="0"/>
              </a:rPr>
              <a:t>文</a:t>
            </a:r>
            <a:r>
              <a:rPr lang="en-US" altLang="ja-JP" sz="1400" spc="110" dirty="0">
                <a:solidFill>
                  <a:schemeClr val="tx1"/>
                </a:solidFill>
                <a:latin typeface="Segoe UI" panose="020B0502040204020203" pitchFamily="34" charset="0"/>
                <a:cs typeface="Segoe UI" panose="020B0502040204020203" pitchFamily="34" charset="0"/>
              </a:rPr>
              <a:t>A</a:t>
            </a:r>
          </a:p>
          <a:p>
            <a:pPr algn="l">
              <a:lnSpc>
                <a:spcPct val="90000"/>
              </a:lnSpc>
              <a:spcBef>
                <a:spcPts val="300"/>
              </a:spcBef>
              <a:spcAft>
                <a:spcPts val="100"/>
              </a:spcAft>
            </a:pPr>
            <a:r>
              <a:rPr kumimoji="1" lang="ja-JP" altLang="en-US" sz="1400" spc="110" baseline="0">
                <a:solidFill>
                  <a:schemeClr val="tx1"/>
                </a:solidFill>
                <a:latin typeface="Segoe UI" panose="020B0502040204020203" pitchFamily="34" charset="0"/>
                <a:cs typeface="Segoe UI" panose="020B0502040204020203" pitchFamily="34" charset="0"/>
              </a:rPr>
              <a:t>文</a:t>
            </a:r>
            <a:r>
              <a:rPr kumimoji="1" lang="en-US" altLang="ja-JP" sz="1400" spc="110" baseline="0" dirty="0">
                <a:solidFill>
                  <a:schemeClr val="tx1"/>
                </a:solidFill>
                <a:latin typeface="Segoe UI" panose="020B0502040204020203" pitchFamily="34" charset="0"/>
                <a:cs typeface="Segoe UI" panose="020B0502040204020203" pitchFamily="34" charset="0"/>
              </a:rPr>
              <a:t>B</a:t>
            </a:r>
          </a:p>
          <a:p>
            <a:pPr algn="l">
              <a:lnSpc>
                <a:spcPct val="90000"/>
              </a:lnSpc>
              <a:spcBef>
                <a:spcPts val="300"/>
              </a:spcBef>
              <a:spcAft>
                <a:spcPts val="100"/>
              </a:spcAft>
            </a:pPr>
            <a:r>
              <a:rPr lang="ja-JP" altLang="en-US" sz="1400" b="1" spc="110">
                <a:solidFill>
                  <a:srgbClr val="E50300"/>
                </a:solidFill>
                <a:latin typeface="Segoe UI" panose="020B0502040204020203" pitchFamily="34" charset="0"/>
                <a:cs typeface="Segoe UI" panose="020B0502040204020203" pitchFamily="34" charset="0"/>
              </a:rPr>
              <a:t>文</a:t>
            </a:r>
            <a:r>
              <a:rPr lang="en-US" altLang="ja-JP" sz="1400" b="1" spc="110" dirty="0">
                <a:solidFill>
                  <a:srgbClr val="E50300"/>
                </a:solidFill>
                <a:latin typeface="Segoe UI" panose="020B0502040204020203" pitchFamily="34" charset="0"/>
                <a:cs typeface="Segoe UI" panose="020B0502040204020203" pitchFamily="34" charset="0"/>
              </a:rPr>
              <a:t>Y</a:t>
            </a:r>
            <a:endParaRPr kumimoji="1" lang="en-US" altLang="ja-JP" sz="1400" spc="110" baseline="0" dirty="0">
              <a:solidFill>
                <a:srgbClr val="E50300"/>
              </a:solidFill>
              <a:latin typeface="Segoe UI" panose="020B0502040204020203" pitchFamily="34" charset="0"/>
              <a:cs typeface="Segoe UI" panose="020B0502040204020203" pitchFamily="34" charset="0"/>
            </a:endParaRPr>
          </a:p>
          <a:p>
            <a:pPr algn="l">
              <a:lnSpc>
                <a:spcPct val="90000"/>
              </a:lnSpc>
              <a:spcBef>
                <a:spcPts val="300"/>
              </a:spcBef>
              <a:spcAft>
                <a:spcPts val="100"/>
              </a:spcAft>
            </a:pPr>
            <a:r>
              <a:rPr lang="ja-JP" altLang="en-US" sz="1400" b="1" spc="110">
                <a:solidFill>
                  <a:srgbClr val="E50300"/>
                </a:solidFill>
                <a:latin typeface="Segoe UI" panose="020B0502040204020203" pitchFamily="34" charset="0"/>
                <a:cs typeface="Segoe UI" panose="020B0502040204020203" pitchFamily="34" charset="0"/>
              </a:rPr>
              <a:t>文</a:t>
            </a:r>
            <a:r>
              <a:rPr lang="en-US" altLang="ja-JP" sz="1400" b="1" spc="110" dirty="0">
                <a:solidFill>
                  <a:srgbClr val="E50300"/>
                </a:solidFill>
                <a:latin typeface="Segoe UI" panose="020B0502040204020203" pitchFamily="34" charset="0"/>
                <a:cs typeface="Segoe UI" panose="020B0502040204020203" pitchFamily="34" charset="0"/>
              </a:rPr>
              <a:t>Z</a:t>
            </a:r>
          </a:p>
          <a:p>
            <a:pPr algn="l">
              <a:lnSpc>
                <a:spcPct val="90000"/>
              </a:lnSpc>
              <a:spcBef>
                <a:spcPts val="300"/>
              </a:spcBef>
              <a:spcAft>
                <a:spcPts val="100"/>
              </a:spcAft>
            </a:pPr>
            <a:r>
              <a:rPr kumimoji="1" lang="ja-JP" altLang="en-US" sz="1400" spc="110" baseline="0">
                <a:solidFill>
                  <a:schemeClr val="tx1"/>
                </a:solidFill>
                <a:latin typeface="Segoe UI" panose="020B0502040204020203" pitchFamily="34" charset="0"/>
                <a:cs typeface="Segoe UI" panose="020B0502040204020203" pitchFamily="34" charset="0"/>
              </a:rPr>
              <a:t>文</a:t>
            </a:r>
            <a:r>
              <a:rPr kumimoji="1" lang="en-US" altLang="ja-JP" sz="1400" spc="110" baseline="0" dirty="0">
                <a:solidFill>
                  <a:schemeClr val="tx1"/>
                </a:solidFill>
                <a:latin typeface="Segoe UI" panose="020B0502040204020203" pitchFamily="34" charset="0"/>
                <a:cs typeface="Segoe UI" panose="020B0502040204020203" pitchFamily="34" charset="0"/>
              </a:rPr>
              <a:t>D</a:t>
            </a:r>
          </a:p>
          <a:p>
            <a:pPr algn="l">
              <a:lnSpc>
                <a:spcPct val="90000"/>
              </a:lnSpc>
              <a:spcBef>
                <a:spcPts val="300"/>
              </a:spcBef>
              <a:spcAft>
                <a:spcPts val="100"/>
              </a:spcAft>
            </a:pPr>
            <a:r>
              <a:rPr lang="ja-JP" altLang="en-US" sz="1400" spc="110">
                <a:solidFill>
                  <a:schemeClr val="tx1"/>
                </a:solidFill>
                <a:latin typeface="Segoe UI" panose="020B0502040204020203" pitchFamily="34" charset="0"/>
                <a:cs typeface="Segoe UI" panose="020B0502040204020203" pitchFamily="34" charset="0"/>
              </a:rPr>
              <a:t>文</a:t>
            </a:r>
            <a:r>
              <a:rPr lang="en-US" altLang="ja-JP" sz="1400" spc="110" dirty="0">
                <a:solidFill>
                  <a:schemeClr val="tx1"/>
                </a:solidFill>
                <a:latin typeface="Segoe UI" panose="020B0502040204020203" pitchFamily="34" charset="0"/>
                <a:cs typeface="Segoe UI" panose="020B0502040204020203" pitchFamily="34" charset="0"/>
              </a:rPr>
              <a:t>E</a:t>
            </a:r>
            <a:endParaRPr kumimoji="1" lang="ja-JP" altLang="en-US" sz="1400" spc="110" baseline="0" dirty="0">
              <a:solidFill>
                <a:schemeClr val="tx1"/>
              </a:solidFill>
              <a:latin typeface="Segoe UI" panose="020B0502040204020203" pitchFamily="34" charset="0"/>
              <a:cs typeface="Segoe UI" panose="020B0502040204020203" pitchFamily="34" charset="0"/>
            </a:endParaRPr>
          </a:p>
        </p:txBody>
      </p:sp>
      <p:sp>
        <p:nvSpPr>
          <p:cNvPr id="13" name="正方形/長方形 12">
            <a:extLst>
              <a:ext uri="{FF2B5EF4-FFF2-40B4-BE49-F238E27FC236}">
                <a16:creationId xmlns:a16="http://schemas.microsoft.com/office/drawing/2014/main" id="{21FEEF5B-AFCF-68A1-F092-EE6DA96207E3}"/>
              </a:ext>
            </a:extLst>
          </p:cNvPr>
          <p:cNvSpPr/>
          <p:nvPr/>
        </p:nvSpPr>
        <p:spPr>
          <a:xfrm>
            <a:off x="6535086" y="3777836"/>
            <a:ext cx="760228" cy="1271374"/>
          </a:xfrm>
          <a:prstGeom prst="rect">
            <a:avLst/>
          </a:prstGeom>
          <a:solidFill>
            <a:schemeClr val="accent5">
              <a:lumMod val="20000"/>
              <a:lumOff val="80000"/>
            </a:schemeClr>
          </a:solidFill>
          <a:ln w="635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r>
              <a:rPr kumimoji="1" lang="ja-JP" altLang="en-US" sz="1400" b="1" spc="110" baseline="0">
                <a:solidFill>
                  <a:srgbClr val="E50300"/>
                </a:solidFill>
                <a:latin typeface="Segoe UI" panose="020B0502040204020203" pitchFamily="34" charset="0"/>
                <a:cs typeface="Segoe UI" panose="020B0502040204020203" pitchFamily="34" charset="0"/>
              </a:rPr>
              <a:t>ー</a:t>
            </a:r>
            <a:endParaRPr kumimoji="1" lang="en-US" altLang="ja-JP" sz="1400" b="1" spc="110" baseline="0" dirty="0">
              <a:solidFill>
                <a:srgbClr val="E50300"/>
              </a:solidFill>
              <a:latin typeface="Segoe UI" panose="020B0502040204020203" pitchFamily="34" charset="0"/>
              <a:cs typeface="Segoe UI" panose="020B0502040204020203" pitchFamily="34" charset="0"/>
            </a:endParaRPr>
          </a:p>
          <a:p>
            <a:pPr algn="l">
              <a:lnSpc>
                <a:spcPct val="90000"/>
              </a:lnSpc>
              <a:spcBef>
                <a:spcPts val="300"/>
              </a:spcBef>
              <a:spcAft>
                <a:spcPts val="100"/>
              </a:spcAft>
            </a:pPr>
            <a:r>
              <a:rPr kumimoji="1" lang="ja-JP" altLang="en-US" sz="1400" spc="110" baseline="0">
                <a:solidFill>
                  <a:schemeClr val="tx1"/>
                </a:solidFill>
                <a:latin typeface="Segoe UI" panose="020B0502040204020203" pitchFamily="34" charset="0"/>
                <a:cs typeface="Segoe UI" panose="020B0502040204020203" pitchFamily="34" charset="0"/>
              </a:rPr>
              <a:t>文</a:t>
            </a:r>
            <a:r>
              <a:rPr kumimoji="1" lang="en-US" altLang="ja-JP" sz="1400" spc="110" baseline="0" dirty="0">
                <a:solidFill>
                  <a:schemeClr val="tx1"/>
                </a:solidFill>
                <a:latin typeface="Segoe UI" panose="020B0502040204020203" pitchFamily="34" charset="0"/>
                <a:cs typeface="Segoe UI" panose="020B0502040204020203" pitchFamily="34" charset="0"/>
              </a:rPr>
              <a:t>B</a:t>
            </a:r>
            <a:endParaRPr lang="en-US" altLang="ja-JP" sz="1400" spc="110" dirty="0">
              <a:solidFill>
                <a:schemeClr val="tx1"/>
              </a:solidFill>
              <a:latin typeface="Segoe UI" panose="020B0502040204020203" pitchFamily="34" charset="0"/>
              <a:cs typeface="Segoe UI" panose="020B0502040204020203" pitchFamily="34" charset="0"/>
            </a:endParaRPr>
          </a:p>
          <a:p>
            <a:pPr algn="l">
              <a:lnSpc>
                <a:spcPct val="90000"/>
              </a:lnSpc>
              <a:spcBef>
                <a:spcPts val="300"/>
              </a:spcBef>
              <a:spcAft>
                <a:spcPts val="100"/>
              </a:spcAft>
            </a:pPr>
            <a:r>
              <a:rPr kumimoji="1" lang="ja-JP" altLang="en-US" sz="1400" spc="110" baseline="0">
                <a:solidFill>
                  <a:schemeClr val="tx1"/>
                </a:solidFill>
                <a:latin typeface="Segoe UI" panose="020B0502040204020203" pitchFamily="34" charset="0"/>
                <a:cs typeface="Segoe UI" panose="020B0502040204020203" pitchFamily="34" charset="0"/>
              </a:rPr>
              <a:t>文</a:t>
            </a:r>
            <a:r>
              <a:rPr lang="en-US" altLang="ja-JP" sz="1400" spc="110" dirty="0">
                <a:solidFill>
                  <a:schemeClr val="tx1"/>
                </a:solidFill>
                <a:latin typeface="Segoe UI" panose="020B0502040204020203" pitchFamily="34" charset="0"/>
                <a:cs typeface="Segoe UI" panose="020B0502040204020203" pitchFamily="34" charset="0"/>
              </a:rPr>
              <a:t>C</a:t>
            </a:r>
            <a:endParaRPr lang="en-US" altLang="ja-JP" sz="1400" b="1" spc="110" dirty="0">
              <a:solidFill>
                <a:schemeClr val="tx1"/>
              </a:solidFill>
              <a:latin typeface="Segoe UI" panose="020B0502040204020203" pitchFamily="34" charset="0"/>
              <a:cs typeface="Segoe UI" panose="020B0502040204020203" pitchFamily="34" charset="0"/>
            </a:endParaRPr>
          </a:p>
          <a:p>
            <a:pPr algn="l">
              <a:lnSpc>
                <a:spcPct val="90000"/>
              </a:lnSpc>
              <a:spcBef>
                <a:spcPts val="300"/>
              </a:spcBef>
              <a:spcAft>
                <a:spcPts val="100"/>
              </a:spcAft>
            </a:pPr>
            <a:r>
              <a:rPr kumimoji="1" lang="ja-JP" altLang="en-US" sz="1400" spc="110" baseline="0">
                <a:solidFill>
                  <a:schemeClr val="tx1"/>
                </a:solidFill>
                <a:latin typeface="Segoe UI" panose="020B0502040204020203" pitchFamily="34" charset="0"/>
                <a:cs typeface="Segoe UI" panose="020B0502040204020203" pitchFamily="34" charset="0"/>
              </a:rPr>
              <a:t>文</a:t>
            </a:r>
            <a:r>
              <a:rPr kumimoji="1" lang="en-US" altLang="ja-JP" sz="1400" spc="110" baseline="0" dirty="0">
                <a:solidFill>
                  <a:schemeClr val="tx1"/>
                </a:solidFill>
                <a:latin typeface="Segoe UI" panose="020B0502040204020203" pitchFamily="34" charset="0"/>
                <a:cs typeface="Segoe UI" panose="020B0502040204020203" pitchFamily="34" charset="0"/>
              </a:rPr>
              <a:t>D</a:t>
            </a:r>
          </a:p>
          <a:p>
            <a:pPr algn="l">
              <a:lnSpc>
                <a:spcPct val="90000"/>
              </a:lnSpc>
              <a:spcBef>
                <a:spcPts val="300"/>
              </a:spcBef>
              <a:spcAft>
                <a:spcPts val="100"/>
              </a:spcAft>
            </a:pPr>
            <a:r>
              <a:rPr lang="ja-JP" altLang="en-US" sz="1400" spc="110">
                <a:solidFill>
                  <a:schemeClr val="tx1"/>
                </a:solidFill>
                <a:latin typeface="Segoe UI" panose="020B0502040204020203" pitchFamily="34" charset="0"/>
                <a:cs typeface="Segoe UI" panose="020B0502040204020203" pitchFamily="34" charset="0"/>
              </a:rPr>
              <a:t>文</a:t>
            </a:r>
            <a:r>
              <a:rPr lang="en-US" altLang="ja-JP" sz="1400" spc="110" dirty="0">
                <a:solidFill>
                  <a:schemeClr val="tx1"/>
                </a:solidFill>
                <a:latin typeface="Segoe UI" panose="020B0502040204020203" pitchFamily="34" charset="0"/>
                <a:cs typeface="Segoe UI" panose="020B0502040204020203" pitchFamily="34" charset="0"/>
              </a:rPr>
              <a:t>E</a:t>
            </a:r>
            <a:endParaRPr kumimoji="1" lang="ja-JP" altLang="en-US" sz="1400" spc="110" baseline="0" dirty="0">
              <a:solidFill>
                <a:schemeClr val="tx1"/>
              </a:solidFill>
              <a:latin typeface="Segoe UI" panose="020B0502040204020203" pitchFamily="34" charset="0"/>
              <a:cs typeface="Segoe UI" panose="020B0502040204020203" pitchFamily="34" charset="0"/>
            </a:endParaRPr>
          </a:p>
        </p:txBody>
      </p:sp>
      <p:cxnSp>
        <p:nvCxnSpPr>
          <p:cNvPr id="11" name="直線コネクタ 10">
            <a:extLst>
              <a:ext uri="{FF2B5EF4-FFF2-40B4-BE49-F238E27FC236}">
                <a16:creationId xmlns:a16="http://schemas.microsoft.com/office/drawing/2014/main" id="{FBEC44D8-A2E5-3AFD-6A34-0BEE81734B0E}"/>
              </a:ext>
            </a:extLst>
          </p:cNvPr>
          <p:cNvCxnSpPr>
            <a:cxnSpLocks/>
          </p:cNvCxnSpPr>
          <p:nvPr/>
        </p:nvCxnSpPr>
        <p:spPr>
          <a:xfrm>
            <a:off x="4952114" y="5681472"/>
            <a:ext cx="473326" cy="182259"/>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7" name="テキスト ボックス 16">
            <a:extLst>
              <a:ext uri="{FF2B5EF4-FFF2-40B4-BE49-F238E27FC236}">
                <a16:creationId xmlns:a16="http://schemas.microsoft.com/office/drawing/2014/main" id="{2F7E799D-810C-A22D-567C-0F81EC503C7D}"/>
              </a:ext>
            </a:extLst>
          </p:cNvPr>
          <p:cNvSpPr txBox="1"/>
          <p:nvPr/>
        </p:nvSpPr>
        <p:spPr>
          <a:xfrm>
            <a:off x="5145421" y="5893821"/>
            <a:ext cx="2848857" cy="369332"/>
          </a:xfrm>
          <a:prstGeom prst="rect">
            <a:avLst/>
          </a:prstGeom>
          <a:noFill/>
        </p:spPr>
        <p:txBody>
          <a:bodyPr wrap="none" rtlCol="0">
            <a:spAutoFit/>
          </a:bodyPr>
          <a:lstStyle/>
          <a:p>
            <a:r>
              <a:rPr kumimoji="1" lang="ja-JP" altLang="en-US"/>
              <a:t>タイプ</a:t>
            </a:r>
            <a:r>
              <a:rPr lang="en-US" altLang="ja-JP" dirty="0"/>
              <a:t>3</a:t>
            </a:r>
            <a:r>
              <a:rPr lang="ja-JP" altLang="en-US"/>
              <a:t>のクローンセット</a:t>
            </a:r>
            <a:endParaRPr kumimoji="1" lang="en-US" altLang="ja-JP" dirty="0"/>
          </a:p>
        </p:txBody>
      </p:sp>
    </p:spTree>
    <p:extLst>
      <p:ext uri="{BB962C8B-B14F-4D97-AF65-F5344CB8AC3E}">
        <p14:creationId xmlns:p14="http://schemas.microsoft.com/office/powerpoint/2010/main" val="10697575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角丸四角形 11">
            <a:extLst>
              <a:ext uri="{FF2B5EF4-FFF2-40B4-BE49-F238E27FC236}">
                <a16:creationId xmlns:a16="http://schemas.microsoft.com/office/drawing/2014/main" id="{C70505D2-37CC-2C64-56BD-BD925662C9AC}"/>
              </a:ext>
            </a:extLst>
          </p:cNvPr>
          <p:cNvSpPr/>
          <p:nvPr/>
        </p:nvSpPr>
        <p:spPr>
          <a:xfrm>
            <a:off x="396000" y="3214254"/>
            <a:ext cx="8080102" cy="2467217"/>
          </a:xfrm>
          <a:prstGeom prst="roundRect">
            <a:avLst/>
          </a:prstGeom>
          <a:solidFill>
            <a:schemeClr val="tx1">
              <a:lumMod val="20000"/>
              <a:lumOff val="80000"/>
              <a:alpha val="25502"/>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
        <p:nvSpPr>
          <p:cNvPr id="19" name="角丸四角形 18">
            <a:extLst>
              <a:ext uri="{FF2B5EF4-FFF2-40B4-BE49-F238E27FC236}">
                <a16:creationId xmlns:a16="http://schemas.microsoft.com/office/drawing/2014/main" id="{3F05BDC8-AA9F-4AF7-34BE-10E619BC1FD9}"/>
              </a:ext>
            </a:extLst>
          </p:cNvPr>
          <p:cNvSpPr/>
          <p:nvPr/>
        </p:nvSpPr>
        <p:spPr>
          <a:xfrm>
            <a:off x="1149722" y="3429000"/>
            <a:ext cx="5244916" cy="2053625"/>
          </a:xfrm>
          <a:prstGeom prst="roundRect">
            <a:avLst/>
          </a:prstGeom>
          <a:solidFill>
            <a:schemeClr val="accent2">
              <a:lumMod val="20000"/>
              <a:lumOff val="80000"/>
              <a:alpha val="23904"/>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
        <p:nvSpPr>
          <p:cNvPr id="2" name="タイトル 1">
            <a:extLst>
              <a:ext uri="{FF2B5EF4-FFF2-40B4-BE49-F238E27FC236}">
                <a16:creationId xmlns:a16="http://schemas.microsoft.com/office/drawing/2014/main" id="{BC5FD67A-2E9C-5334-BCDB-38CCCCB92F9D}"/>
              </a:ext>
            </a:extLst>
          </p:cNvPr>
          <p:cNvSpPr>
            <a:spLocks noGrp="1"/>
          </p:cNvSpPr>
          <p:nvPr>
            <p:ph type="title"/>
          </p:nvPr>
        </p:nvSpPr>
        <p:spPr/>
        <p:txBody>
          <a:bodyPr/>
          <a:lstStyle/>
          <a:p>
            <a:r>
              <a:rPr kumimoji="1" lang="ja-JP" altLang="en-US"/>
              <a:t>サブルーチン化に適したコードクローン</a:t>
            </a:r>
          </a:p>
        </p:txBody>
      </p:sp>
      <p:sp>
        <p:nvSpPr>
          <p:cNvPr id="3" name="コンテンツ プレースホルダー 2">
            <a:extLst>
              <a:ext uri="{FF2B5EF4-FFF2-40B4-BE49-F238E27FC236}">
                <a16:creationId xmlns:a16="http://schemas.microsoft.com/office/drawing/2014/main" id="{BE126994-1CDB-0831-2809-72366FFA7619}"/>
              </a:ext>
            </a:extLst>
          </p:cNvPr>
          <p:cNvSpPr>
            <a:spLocks noGrp="1"/>
          </p:cNvSpPr>
          <p:nvPr>
            <p:ph idx="1"/>
          </p:nvPr>
        </p:nvSpPr>
        <p:spPr/>
        <p:txBody>
          <a:bodyPr/>
          <a:lstStyle/>
          <a:p>
            <a:r>
              <a:rPr lang="ja-JP" altLang="en-US"/>
              <a:t>文の変更・挿入・削除による違いがある箇所が</a:t>
            </a:r>
            <a:br>
              <a:rPr lang="en-US" altLang="ja-JP" dirty="0"/>
            </a:br>
            <a:r>
              <a:rPr lang="ja-JP" altLang="en-US"/>
              <a:t>互いに</a:t>
            </a:r>
            <a:r>
              <a:rPr lang="ja-JP" altLang="en-US" b="1"/>
              <a:t>共通</a:t>
            </a:r>
            <a:r>
              <a:rPr lang="ja-JP" altLang="en-US"/>
              <a:t>したコードクローンが適している．</a:t>
            </a:r>
            <a:endParaRPr kumimoji="1" lang="ja-JP" altLang="en-US"/>
          </a:p>
        </p:txBody>
      </p:sp>
      <p:sp>
        <p:nvSpPr>
          <p:cNvPr id="4" name="スライド番号プレースホルダー 3">
            <a:extLst>
              <a:ext uri="{FF2B5EF4-FFF2-40B4-BE49-F238E27FC236}">
                <a16:creationId xmlns:a16="http://schemas.microsoft.com/office/drawing/2014/main" id="{BA3AD763-6329-5BF6-546F-B8BA6F5A85AD}"/>
              </a:ext>
            </a:extLst>
          </p:cNvPr>
          <p:cNvSpPr>
            <a:spLocks noGrp="1"/>
          </p:cNvSpPr>
          <p:nvPr>
            <p:ph type="sldNum" sz="quarter" idx="12"/>
          </p:nvPr>
        </p:nvSpPr>
        <p:spPr/>
        <p:txBody>
          <a:bodyPr/>
          <a:lstStyle/>
          <a:p>
            <a:fld id="{B16735D3-C9E7-F649-AF37-A9D08763696D}" type="slidenum">
              <a:rPr lang="ja-JP" altLang="en-US" smtClean="0"/>
              <a:pPr/>
              <a:t>12</a:t>
            </a:fld>
            <a:endParaRPr lang="ja-JP" altLang="en-US"/>
          </a:p>
        </p:txBody>
      </p:sp>
      <p:sp>
        <p:nvSpPr>
          <p:cNvPr id="5" name="正方形/長方形 4">
            <a:extLst>
              <a:ext uri="{FF2B5EF4-FFF2-40B4-BE49-F238E27FC236}">
                <a16:creationId xmlns:a16="http://schemas.microsoft.com/office/drawing/2014/main" id="{8E56F516-4E2B-71EC-E666-A7CE6ED2F874}"/>
              </a:ext>
            </a:extLst>
          </p:cNvPr>
          <p:cNvSpPr/>
          <p:nvPr/>
        </p:nvSpPr>
        <p:spPr>
          <a:xfrm>
            <a:off x="1848686" y="3777836"/>
            <a:ext cx="760228" cy="1271374"/>
          </a:xfrm>
          <a:prstGeom prst="rect">
            <a:avLst/>
          </a:prstGeom>
          <a:solidFill>
            <a:schemeClr val="accent5">
              <a:lumMod val="20000"/>
              <a:lumOff val="80000"/>
            </a:schemeClr>
          </a:solidFill>
          <a:ln w="635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r>
              <a:rPr kumimoji="1" lang="ja-JP" altLang="en-US" sz="1400" spc="110" baseline="0">
                <a:solidFill>
                  <a:schemeClr val="tx1"/>
                </a:solidFill>
                <a:latin typeface="Segoe UI" panose="020B0502040204020203" pitchFamily="34" charset="0"/>
                <a:cs typeface="Segoe UI" panose="020B0502040204020203" pitchFamily="34" charset="0"/>
              </a:rPr>
              <a:t>文</a:t>
            </a:r>
            <a:r>
              <a:rPr lang="en-US" altLang="ja-JP" sz="1400" spc="110" dirty="0">
                <a:solidFill>
                  <a:schemeClr val="tx1"/>
                </a:solidFill>
                <a:latin typeface="Segoe UI" panose="020B0502040204020203" pitchFamily="34" charset="0"/>
                <a:cs typeface="Segoe UI" panose="020B0502040204020203" pitchFamily="34" charset="0"/>
              </a:rPr>
              <a:t>A</a:t>
            </a:r>
          </a:p>
          <a:p>
            <a:pPr algn="l">
              <a:lnSpc>
                <a:spcPct val="90000"/>
              </a:lnSpc>
              <a:spcBef>
                <a:spcPts val="300"/>
              </a:spcBef>
              <a:spcAft>
                <a:spcPts val="100"/>
              </a:spcAft>
            </a:pPr>
            <a:r>
              <a:rPr kumimoji="1" lang="ja-JP" altLang="en-US" sz="1400" spc="110" baseline="0">
                <a:solidFill>
                  <a:schemeClr val="tx1"/>
                </a:solidFill>
                <a:latin typeface="Segoe UI" panose="020B0502040204020203" pitchFamily="34" charset="0"/>
                <a:cs typeface="Segoe UI" panose="020B0502040204020203" pitchFamily="34" charset="0"/>
              </a:rPr>
              <a:t>文</a:t>
            </a:r>
            <a:r>
              <a:rPr kumimoji="1" lang="en-US" altLang="ja-JP" sz="1400" spc="110" baseline="0" dirty="0">
                <a:solidFill>
                  <a:schemeClr val="tx1"/>
                </a:solidFill>
                <a:latin typeface="Segoe UI" panose="020B0502040204020203" pitchFamily="34" charset="0"/>
                <a:cs typeface="Segoe UI" panose="020B0502040204020203" pitchFamily="34" charset="0"/>
              </a:rPr>
              <a:t>B</a:t>
            </a:r>
          </a:p>
          <a:p>
            <a:pPr algn="l">
              <a:lnSpc>
                <a:spcPct val="90000"/>
              </a:lnSpc>
              <a:spcBef>
                <a:spcPts val="300"/>
              </a:spcBef>
              <a:spcAft>
                <a:spcPts val="100"/>
              </a:spcAft>
            </a:pPr>
            <a:r>
              <a:rPr lang="ja-JP" altLang="en-US" sz="1400" b="1" spc="110">
                <a:solidFill>
                  <a:srgbClr val="E50300"/>
                </a:solidFill>
                <a:latin typeface="Segoe UI" panose="020B0502040204020203" pitchFamily="34" charset="0"/>
                <a:cs typeface="Segoe UI" panose="020B0502040204020203" pitchFamily="34" charset="0"/>
              </a:rPr>
              <a:t>文</a:t>
            </a:r>
            <a:r>
              <a:rPr lang="en-US" altLang="ja-JP" sz="1400" b="1" spc="110" dirty="0">
                <a:solidFill>
                  <a:srgbClr val="E50300"/>
                </a:solidFill>
                <a:latin typeface="Segoe UI" panose="020B0502040204020203" pitchFamily="34" charset="0"/>
                <a:cs typeface="Segoe UI" panose="020B0502040204020203" pitchFamily="34" charset="0"/>
              </a:rPr>
              <a:t>W</a:t>
            </a:r>
          </a:p>
          <a:p>
            <a:pPr algn="l">
              <a:lnSpc>
                <a:spcPct val="90000"/>
              </a:lnSpc>
              <a:spcBef>
                <a:spcPts val="300"/>
              </a:spcBef>
              <a:spcAft>
                <a:spcPts val="100"/>
              </a:spcAft>
            </a:pPr>
            <a:r>
              <a:rPr kumimoji="1" lang="ja-JP" altLang="en-US" sz="1400" spc="110" baseline="0">
                <a:solidFill>
                  <a:schemeClr val="tx1"/>
                </a:solidFill>
                <a:latin typeface="Segoe UI" panose="020B0502040204020203" pitchFamily="34" charset="0"/>
                <a:cs typeface="Segoe UI" panose="020B0502040204020203" pitchFamily="34" charset="0"/>
              </a:rPr>
              <a:t>文</a:t>
            </a:r>
            <a:r>
              <a:rPr kumimoji="1" lang="en-US" altLang="ja-JP" sz="1400" spc="110" baseline="0" dirty="0">
                <a:solidFill>
                  <a:schemeClr val="tx1"/>
                </a:solidFill>
                <a:latin typeface="Segoe UI" panose="020B0502040204020203" pitchFamily="34" charset="0"/>
                <a:cs typeface="Segoe UI" panose="020B0502040204020203" pitchFamily="34" charset="0"/>
              </a:rPr>
              <a:t>D</a:t>
            </a:r>
          </a:p>
          <a:p>
            <a:pPr algn="l">
              <a:lnSpc>
                <a:spcPct val="90000"/>
              </a:lnSpc>
              <a:spcBef>
                <a:spcPts val="300"/>
              </a:spcBef>
              <a:spcAft>
                <a:spcPts val="100"/>
              </a:spcAft>
            </a:pPr>
            <a:r>
              <a:rPr lang="ja-JP" altLang="en-US" sz="1400" spc="110">
                <a:solidFill>
                  <a:schemeClr val="tx1"/>
                </a:solidFill>
                <a:latin typeface="Segoe UI" panose="020B0502040204020203" pitchFamily="34" charset="0"/>
                <a:cs typeface="Segoe UI" panose="020B0502040204020203" pitchFamily="34" charset="0"/>
              </a:rPr>
              <a:t>文</a:t>
            </a:r>
            <a:r>
              <a:rPr lang="en-US" altLang="ja-JP" sz="1400" spc="110" dirty="0">
                <a:solidFill>
                  <a:schemeClr val="tx1"/>
                </a:solidFill>
                <a:latin typeface="Segoe UI" panose="020B0502040204020203" pitchFamily="34" charset="0"/>
                <a:cs typeface="Segoe UI" panose="020B0502040204020203" pitchFamily="34" charset="0"/>
              </a:rPr>
              <a:t>E</a:t>
            </a:r>
            <a:endParaRPr kumimoji="1" lang="ja-JP" altLang="en-US" sz="1400" spc="110" baseline="0" dirty="0">
              <a:solidFill>
                <a:schemeClr val="tx1"/>
              </a:solidFill>
              <a:latin typeface="Segoe UI" panose="020B0502040204020203" pitchFamily="34" charset="0"/>
              <a:cs typeface="Segoe UI" panose="020B0502040204020203" pitchFamily="34" charset="0"/>
            </a:endParaRPr>
          </a:p>
        </p:txBody>
      </p:sp>
      <p:sp>
        <p:nvSpPr>
          <p:cNvPr id="8" name="正方形/長方形 7">
            <a:extLst>
              <a:ext uri="{FF2B5EF4-FFF2-40B4-BE49-F238E27FC236}">
                <a16:creationId xmlns:a16="http://schemas.microsoft.com/office/drawing/2014/main" id="{2D5C08FF-7C68-D4AC-FCCF-B9401F9044D8}"/>
              </a:ext>
            </a:extLst>
          </p:cNvPr>
          <p:cNvSpPr/>
          <p:nvPr/>
        </p:nvSpPr>
        <p:spPr>
          <a:xfrm>
            <a:off x="4191886" y="3777836"/>
            <a:ext cx="760228" cy="1271374"/>
          </a:xfrm>
          <a:prstGeom prst="rect">
            <a:avLst/>
          </a:prstGeom>
          <a:solidFill>
            <a:schemeClr val="accent5">
              <a:lumMod val="20000"/>
              <a:lumOff val="80000"/>
            </a:schemeClr>
          </a:solidFill>
          <a:ln w="635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r>
              <a:rPr kumimoji="1" lang="ja-JP" altLang="en-US" sz="1400" spc="110" baseline="0">
                <a:solidFill>
                  <a:schemeClr val="tx1"/>
                </a:solidFill>
                <a:latin typeface="Segoe UI" panose="020B0502040204020203" pitchFamily="34" charset="0"/>
                <a:cs typeface="Segoe UI" panose="020B0502040204020203" pitchFamily="34" charset="0"/>
              </a:rPr>
              <a:t>文</a:t>
            </a:r>
            <a:r>
              <a:rPr lang="en-US" altLang="ja-JP" sz="1400" spc="110" dirty="0">
                <a:solidFill>
                  <a:schemeClr val="tx1"/>
                </a:solidFill>
                <a:latin typeface="Segoe UI" panose="020B0502040204020203" pitchFamily="34" charset="0"/>
                <a:cs typeface="Segoe UI" panose="020B0502040204020203" pitchFamily="34" charset="0"/>
              </a:rPr>
              <a:t>A</a:t>
            </a:r>
          </a:p>
          <a:p>
            <a:pPr algn="l">
              <a:lnSpc>
                <a:spcPct val="90000"/>
              </a:lnSpc>
              <a:spcBef>
                <a:spcPts val="300"/>
              </a:spcBef>
              <a:spcAft>
                <a:spcPts val="100"/>
              </a:spcAft>
            </a:pPr>
            <a:r>
              <a:rPr kumimoji="1" lang="ja-JP" altLang="en-US" sz="1400" spc="110" baseline="0">
                <a:solidFill>
                  <a:schemeClr val="tx1"/>
                </a:solidFill>
                <a:latin typeface="Segoe UI" panose="020B0502040204020203" pitchFamily="34" charset="0"/>
                <a:cs typeface="Segoe UI" panose="020B0502040204020203" pitchFamily="34" charset="0"/>
              </a:rPr>
              <a:t>文</a:t>
            </a:r>
            <a:r>
              <a:rPr kumimoji="1" lang="en-US" altLang="ja-JP" sz="1400" spc="110" baseline="0" dirty="0">
                <a:solidFill>
                  <a:schemeClr val="tx1"/>
                </a:solidFill>
                <a:latin typeface="Segoe UI" panose="020B0502040204020203" pitchFamily="34" charset="0"/>
                <a:cs typeface="Segoe UI" panose="020B0502040204020203" pitchFamily="34" charset="0"/>
              </a:rPr>
              <a:t>B</a:t>
            </a:r>
          </a:p>
          <a:p>
            <a:pPr algn="l">
              <a:lnSpc>
                <a:spcPct val="90000"/>
              </a:lnSpc>
              <a:spcBef>
                <a:spcPts val="300"/>
              </a:spcBef>
              <a:spcAft>
                <a:spcPts val="100"/>
              </a:spcAft>
            </a:pPr>
            <a:r>
              <a:rPr lang="ja-JP" altLang="en-US" sz="1400" b="1" spc="110">
                <a:solidFill>
                  <a:srgbClr val="E50300"/>
                </a:solidFill>
                <a:latin typeface="Segoe UI" panose="020B0502040204020203" pitchFamily="34" charset="0"/>
                <a:cs typeface="Segoe UI" panose="020B0502040204020203" pitchFamily="34" charset="0"/>
              </a:rPr>
              <a:t>文</a:t>
            </a:r>
            <a:r>
              <a:rPr lang="en-US" altLang="ja-JP" sz="1400" b="1" spc="110" dirty="0">
                <a:solidFill>
                  <a:srgbClr val="E50300"/>
                </a:solidFill>
                <a:latin typeface="Segoe UI" panose="020B0502040204020203" pitchFamily="34" charset="0"/>
                <a:cs typeface="Segoe UI" panose="020B0502040204020203" pitchFamily="34" charset="0"/>
              </a:rPr>
              <a:t>X</a:t>
            </a:r>
          </a:p>
          <a:p>
            <a:pPr algn="l">
              <a:lnSpc>
                <a:spcPct val="90000"/>
              </a:lnSpc>
              <a:spcBef>
                <a:spcPts val="300"/>
              </a:spcBef>
              <a:spcAft>
                <a:spcPts val="100"/>
              </a:spcAft>
            </a:pPr>
            <a:r>
              <a:rPr kumimoji="1" lang="ja-JP" altLang="en-US" sz="1400" spc="110" baseline="0">
                <a:solidFill>
                  <a:schemeClr val="tx1"/>
                </a:solidFill>
                <a:latin typeface="Segoe UI" panose="020B0502040204020203" pitchFamily="34" charset="0"/>
                <a:cs typeface="Segoe UI" panose="020B0502040204020203" pitchFamily="34" charset="0"/>
              </a:rPr>
              <a:t>文</a:t>
            </a:r>
            <a:r>
              <a:rPr kumimoji="1" lang="en-US" altLang="ja-JP" sz="1400" spc="110" baseline="0" dirty="0">
                <a:solidFill>
                  <a:schemeClr val="tx1"/>
                </a:solidFill>
                <a:latin typeface="Segoe UI" panose="020B0502040204020203" pitchFamily="34" charset="0"/>
                <a:cs typeface="Segoe UI" panose="020B0502040204020203" pitchFamily="34" charset="0"/>
              </a:rPr>
              <a:t>D</a:t>
            </a:r>
          </a:p>
          <a:p>
            <a:pPr algn="l">
              <a:lnSpc>
                <a:spcPct val="90000"/>
              </a:lnSpc>
              <a:spcBef>
                <a:spcPts val="300"/>
              </a:spcBef>
              <a:spcAft>
                <a:spcPts val="100"/>
              </a:spcAft>
            </a:pPr>
            <a:r>
              <a:rPr lang="ja-JP" altLang="en-US" sz="1400" spc="110">
                <a:solidFill>
                  <a:schemeClr val="tx1"/>
                </a:solidFill>
                <a:latin typeface="Segoe UI" panose="020B0502040204020203" pitchFamily="34" charset="0"/>
                <a:cs typeface="Segoe UI" panose="020B0502040204020203" pitchFamily="34" charset="0"/>
              </a:rPr>
              <a:t>文</a:t>
            </a:r>
            <a:r>
              <a:rPr lang="en-US" altLang="ja-JP" sz="1400" spc="110" dirty="0">
                <a:solidFill>
                  <a:schemeClr val="tx1"/>
                </a:solidFill>
                <a:latin typeface="Segoe UI" panose="020B0502040204020203" pitchFamily="34" charset="0"/>
                <a:cs typeface="Segoe UI" panose="020B0502040204020203" pitchFamily="34" charset="0"/>
              </a:rPr>
              <a:t>E</a:t>
            </a:r>
            <a:endParaRPr kumimoji="1" lang="ja-JP" altLang="en-US" sz="1400" spc="110" baseline="0" dirty="0">
              <a:solidFill>
                <a:schemeClr val="tx1"/>
              </a:solidFill>
              <a:latin typeface="Segoe UI" panose="020B0502040204020203" pitchFamily="34" charset="0"/>
              <a:cs typeface="Segoe UI" panose="020B0502040204020203" pitchFamily="34" charset="0"/>
            </a:endParaRPr>
          </a:p>
        </p:txBody>
      </p:sp>
      <p:sp>
        <p:nvSpPr>
          <p:cNvPr id="9" name="正方形/長方形 8">
            <a:extLst>
              <a:ext uri="{FF2B5EF4-FFF2-40B4-BE49-F238E27FC236}">
                <a16:creationId xmlns:a16="http://schemas.microsoft.com/office/drawing/2014/main" id="{0D3C764D-5E38-98C1-66DF-C8071FDE4A89}"/>
              </a:ext>
            </a:extLst>
          </p:cNvPr>
          <p:cNvSpPr/>
          <p:nvPr/>
        </p:nvSpPr>
        <p:spPr>
          <a:xfrm>
            <a:off x="3018204" y="3777836"/>
            <a:ext cx="760228" cy="1271374"/>
          </a:xfrm>
          <a:prstGeom prst="rect">
            <a:avLst/>
          </a:prstGeom>
          <a:solidFill>
            <a:schemeClr val="accent5">
              <a:lumMod val="20000"/>
              <a:lumOff val="80000"/>
            </a:schemeClr>
          </a:solidFill>
          <a:ln w="635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r>
              <a:rPr kumimoji="1" lang="ja-JP" altLang="en-US" sz="1400" spc="110" baseline="0">
                <a:solidFill>
                  <a:schemeClr val="tx1"/>
                </a:solidFill>
                <a:latin typeface="Segoe UI" panose="020B0502040204020203" pitchFamily="34" charset="0"/>
                <a:cs typeface="Segoe UI" panose="020B0502040204020203" pitchFamily="34" charset="0"/>
              </a:rPr>
              <a:t>文</a:t>
            </a:r>
            <a:r>
              <a:rPr lang="en-US" altLang="ja-JP" sz="1400" spc="110" dirty="0">
                <a:solidFill>
                  <a:schemeClr val="tx1"/>
                </a:solidFill>
                <a:latin typeface="Segoe UI" panose="020B0502040204020203" pitchFamily="34" charset="0"/>
                <a:cs typeface="Segoe UI" panose="020B0502040204020203" pitchFamily="34" charset="0"/>
              </a:rPr>
              <a:t>A</a:t>
            </a:r>
          </a:p>
          <a:p>
            <a:pPr algn="l">
              <a:lnSpc>
                <a:spcPct val="90000"/>
              </a:lnSpc>
              <a:spcBef>
                <a:spcPts val="300"/>
              </a:spcBef>
              <a:spcAft>
                <a:spcPts val="100"/>
              </a:spcAft>
            </a:pPr>
            <a:r>
              <a:rPr kumimoji="1" lang="ja-JP" altLang="en-US" sz="1400" spc="110" baseline="0">
                <a:solidFill>
                  <a:schemeClr val="tx1"/>
                </a:solidFill>
                <a:latin typeface="Segoe UI" panose="020B0502040204020203" pitchFamily="34" charset="0"/>
                <a:cs typeface="Segoe UI" panose="020B0502040204020203" pitchFamily="34" charset="0"/>
              </a:rPr>
              <a:t>文</a:t>
            </a:r>
            <a:r>
              <a:rPr kumimoji="1" lang="en-US" altLang="ja-JP" sz="1400" spc="110" baseline="0" dirty="0">
                <a:solidFill>
                  <a:schemeClr val="tx1"/>
                </a:solidFill>
                <a:latin typeface="Segoe UI" panose="020B0502040204020203" pitchFamily="34" charset="0"/>
                <a:cs typeface="Segoe UI" panose="020B0502040204020203" pitchFamily="34" charset="0"/>
              </a:rPr>
              <a:t>B</a:t>
            </a:r>
          </a:p>
          <a:p>
            <a:pPr algn="l">
              <a:lnSpc>
                <a:spcPct val="90000"/>
              </a:lnSpc>
              <a:spcBef>
                <a:spcPts val="300"/>
              </a:spcBef>
              <a:spcAft>
                <a:spcPts val="100"/>
              </a:spcAft>
            </a:pPr>
            <a:r>
              <a:rPr lang="ja-JP" altLang="en-US" sz="1400" b="1" spc="110">
                <a:solidFill>
                  <a:srgbClr val="E50300"/>
                </a:solidFill>
                <a:latin typeface="Segoe UI" panose="020B0502040204020203" pitchFamily="34" charset="0"/>
                <a:cs typeface="Segoe UI" panose="020B0502040204020203" pitchFamily="34" charset="0"/>
              </a:rPr>
              <a:t>ー</a:t>
            </a:r>
            <a:endParaRPr lang="en-US" altLang="ja-JP" sz="1400" b="1" spc="110" dirty="0">
              <a:solidFill>
                <a:schemeClr val="tx1"/>
              </a:solidFill>
              <a:latin typeface="Segoe UI" panose="020B0502040204020203" pitchFamily="34" charset="0"/>
              <a:cs typeface="Segoe UI" panose="020B0502040204020203" pitchFamily="34" charset="0"/>
            </a:endParaRPr>
          </a:p>
          <a:p>
            <a:pPr algn="l">
              <a:lnSpc>
                <a:spcPct val="90000"/>
              </a:lnSpc>
              <a:spcBef>
                <a:spcPts val="300"/>
              </a:spcBef>
              <a:spcAft>
                <a:spcPts val="100"/>
              </a:spcAft>
            </a:pPr>
            <a:r>
              <a:rPr kumimoji="1" lang="ja-JP" altLang="en-US" sz="1400" spc="110" baseline="0">
                <a:solidFill>
                  <a:schemeClr val="tx1"/>
                </a:solidFill>
                <a:latin typeface="Segoe UI" panose="020B0502040204020203" pitchFamily="34" charset="0"/>
                <a:cs typeface="Segoe UI" panose="020B0502040204020203" pitchFamily="34" charset="0"/>
              </a:rPr>
              <a:t>文</a:t>
            </a:r>
            <a:r>
              <a:rPr kumimoji="1" lang="en-US" altLang="ja-JP" sz="1400" spc="110" baseline="0" dirty="0">
                <a:solidFill>
                  <a:schemeClr val="tx1"/>
                </a:solidFill>
                <a:latin typeface="Segoe UI" panose="020B0502040204020203" pitchFamily="34" charset="0"/>
                <a:cs typeface="Segoe UI" panose="020B0502040204020203" pitchFamily="34" charset="0"/>
              </a:rPr>
              <a:t>D</a:t>
            </a:r>
          </a:p>
          <a:p>
            <a:pPr algn="l">
              <a:lnSpc>
                <a:spcPct val="90000"/>
              </a:lnSpc>
              <a:spcBef>
                <a:spcPts val="300"/>
              </a:spcBef>
              <a:spcAft>
                <a:spcPts val="100"/>
              </a:spcAft>
            </a:pPr>
            <a:r>
              <a:rPr lang="ja-JP" altLang="en-US" sz="1400" spc="110">
                <a:solidFill>
                  <a:schemeClr val="tx1"/>
                </a:solidFill>
                <a:latin typeface="Segoe UI" panose="020B0502040204020203" pitchFamily="34" charset="0"/>
                <a:cs typeface="Segoe UI" panose="020B0502040204020203" pitchFamily="34" charset="0"/>
              </a:rPr>
              <a:t>文</a:t>
            </a:r>
            <a:r>
              <a:rPr lang="en-US" altLang="ja-JP" sz="1400" spc="110" dirty="0">
                <a:solidFill>
                  <a:schemeClr val="tx1"/>
                </a:solidFill>
                <a:latin typeface="Segoe UI" panose="020B0502040204020203" pitchFamily="34" charset="0"/>
                <a:cs typeface="Segoe UI" panose="020B0502040204020203" pitchFamily="34" charset="0"/>
              </a:rPr>
              <a:t>E</a:t>
            </a:r>
            <a:endParaRPr kumimoji="1" lang="ja-JP" altLang="en-US" sz="1400" spc="110" baseline="0" dirty="0">
              <a:solidFill>
                <a:schemeClr val="tx1"/>
              </a:solidFill>
              <a:latin typeface="Segoe UI" panose="020B0502040204020203" pitchFamily="34" charset="0"/>
              <a:cs typeface="Segoe UI" panose="020B0502040204020203" pitchFamily="34" charset="0"/>
            </a:endParaRPr>
          </a:p>
        </p:txBody>
      </p:sp>
      <p:sp>
        <p:nvSpPr>
          <p:cNvPr id="10" name="正方形/長方形 9">
            <a:extLst>
              <a:ext uri="{FF2B5EF4-FFF2-40B4-BE49-F238E27FC236}">
                <a16:creationId xmlns:a16="http://schemas.microsoft.com/office/drawing/2014/main" id="{F5A1C1E4-15DE-9D52-7513-02EE25F3030D}"/>
              </a:ext>
            </a:extLst>
          </p:cNvPr>
          <p:cNvSpPr/>
          <p:nvPr/>
        </p:nvSpPr>
        <p:spPr>
          <a:xfrm>
            <a:off x="5365568" y="3777836"/>
            <a:ext cx="760228" cy="1483723"/>
          </a:xfrm>
          <a:prstGeom prst="rect">
            <a:avLst/>
          </a:prstGeom>
          <a:solidFill>
            <a:schemeClr val="accent5">
              <a:lumMod val="20000"/>
              <a:lumOff val="80000"/>
            </a:schemeClr>
          </a:solidFill>
          <a:ln w="635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r>
              <a:rPr kumimoji="1" lang="ja-JP" altLang="en-US" sz="1400" spc="110" baseline="0">
                <a:solidFill>
                  <a:schemeClr val="tx1"/>
                </a:solidFill>
                <a:latin typeface="Segoe UI" panose="020B0502040204020203" pitchFamily="34" charset="0"/>
                <a:cs typeface="Segoe UI" panose="020B0502040204020203" pitchFamily="34" charset="0"/>
              </a:rPr>
              <a:t>文</a:t>
            </a:r>
            <a:r>
              <a:rPr lang="en-US" altLang="ja-JP" sz="1400" spc="110" dirty="0">
                <a:solidFill>
                  <a:schemeClr val="tx1"/>
                </a:solidFill>
                <a:latin typeface="Segoe UI" panose="020B0502040204020203" pitchFamily="34" charset="0"/>
                <a:cs typeface="Segoe UI" panose="020B0502040204020203" pitchFamily="34" charset="0"/>
              </a:rPr>
              <a:t>A</a:t>
            </a:r>
          </a:p>
          <a:p>
            <a:pPr algn="l">
              <a:lnSpc>
                <a:spcPct val="90000"/>
              </a:lnSpc>
              <a:spcBef>
                <a:spcPts val="300"/>
              </a:spcBef>
              <a:spcAft>
                <a:spcPts val="100"/>
              </a:spcAft>
            </a:pPr>
            <a:r>
              <a:rPr kumimoji="1" lang="ja-JP" altLang="en-US" sz="1400" spc="110" baseline="0">
                <a:solidFill>
                  <a:schemeClr val="tx1"/>
                </a:solidFill>
                <a:latin typeface="Segoe UI" panose="020B0502040204020203" pitchFamily="34" charset="0"/>
                <a:cs typeface="Segoe UI" panose="020B0502040204020203" pitchFamily="34" charset="0"/>
              </a:rPr>
              <a:t>文</a:t>
            </a:r>
            <a:r>
              <a:rPr kumimoji="1" lang="en-US" altLang="ja-JP" sz="1400" spc="110" baseline="0" dirty="0">
                <a:solidFill>
                  <a:schemeClr val="tx1"/>
                </a:solidFill>
                <a:latin typeface="Segoe UI" panose="020B0502040204020203" pitchFamily="34" charset="0"/>
                <a:cs typeface="Segoe UI" panose="020B0502040204020203" pitchFamily="34" charset="0"/>
              </a:rPr>
              <a:t>B</a:t>
            </a:r>
          </a:p>
          <a:p>
            <a:pPr algn="l">
              <a:lnSpc>
                <a:spcPct val="90000"/>
              </a:lnSpc>
              <a:spcBef>
                <a:spcPts val="300"/>
              </a:spcBef>
              <a:spcAft>
                <a:spcPts val="100"/>
              </a:spcAft>
            </a:pPr>
            <a:r>
              <a:rPr lang="ja-JP" altLang="en-US" sz="1400" b="1" spc="110">
                <a:solidFill>
                  <a:srgbClr val="E50300"/>
                </a:solidFill>
                <a:latin typeface="Segoe UI" panose="020B0502040204020203" pitchFamily="34" charset="0"/>
                <a:cs typeface="Segoe UI" panose="020B0502040204020203" pitchFamily="34" charset="0"/>
              </a:rPr>
              <a:t>文</a:t>
            </a:r>
            <a:r>
              <a:rPr lang="en-US" altLang="ja-JP" sz="1400" b="1" spc="110" dirty="0">
                <a:solidFill>
                  <a:srgbClr val="E50300"/>
                </a:solidFill>
                <a:latin typeface="Segoe UI" panose="020B0502040204020203" pitchFamily="34" charset="0"/>
                <a:cs typeface="Segoe UI" panose="020B0502040204020203" pitchFamily="34" charset="0"/>
              </a:rPr>
              <a:t>Y</a:t>
            </a:r>
            <a:endParaRPr kumimoji="1" lang="en-US" altLang="ja-JP" sz="1400" spc="110" baseline="0" dirty="0">
              <a:solidFill>
                <a:srgbClr val="E50300"/>
              </a:solidFill>
              <a:latin typeface="Segoe UI" panose="020B0502040204020203" pitchFamily="34" charset="0"/>
              <a:cs typeface="Segoe UI" panose="020B0502040204020203" pitchFamily="34" charset="0"/>
            </a:endParaRPr>
          </a:p>
          <a:p>
            <a:pPr algn="l">
              <a:lnSpc>
                <a:spcPct val="90000"/>
              </a:lnSpc>
              <a:spcBef>
                <a:spcPts val="300"/>
              </a:spcBef>
              <a:spcAft>
                <a:spcPts val="100"/>
              </a:spcAft>
            </a:pPr>
            <a:r>
              <a:rPr lang="ja-JP" altLang="en-US" sz="1400" b="1" spc="110">
                <a:solidFill>
                  <a:srgbClr val="E50300"/>
                </a:solidFill>
                <a:latin typeface="Segoe UI" panose="020B0502040204020203" pitchFamily="34" charset="0"/>
                <a:cs typeface="Segoe UI" panose="020B0502040204020203" pitchFamily="34" charset="0"/>
              </a:rPr>
              <a:t>文</a:t>
            </a:r>
            <a:r>
              <a:rPr lang="en-US" altLang="ja-JP" sz="1400" b="1" spc="110" dirty="0">
                <a:solidFill>
                  <a:srgbClr val="E50300"/>
                </a:solidFill>
                <a:latin typeface="Segoe UI" panose="020B0502040204020203" pitchFamily="34" charset="0"/>
                <a:cs typeface="Segoe UI" panose="020B0502040204020203" pitchFamily="34" charset="0"/>
              </a:rPr>
              <a:t>Z</a:t>
            </a:r>
          </a:p>
          <a:p>
            <a:pPr algn="l">
              <a:lnSpc>
                <a:spcPct val="90000"/>
              </a:lnSpc>
              <a:spcBef>
                <a:spcPts val="300"/>
              </a:spcBef>
              <a:spcAft>
                <a:spcPts val="100"/>
              </a:spcAft>
            </a:pPr>
            <a:r>
              <a:rPr kumimoji="1" lang="ja-JP" altLang="en-US" sz="1400" spc="110" baseline="0">
                <a:solidFill>
                  <a:schemeClr val="tx1"/>
                </a:solidFill>
                <a:latin typeface="Segoe UI" panose="020B0502040204020203" pitchFamily="34" charset="0"/>
                <a:cs typeface="Segoe UI" panose="020B0502040204020203" pitchFamily="34" charset="0"/>
              </a:rPr>
              <a:t>文</a:t>
            </a:r>
            <a:r>
              <a:rPr kumimoji="1" lang="en-US" altLang="ja-JP" sz="1400" spc="110" baseline="0" dirty="0">
                <a:solidFill>
                  <a:schemeClr val="tx1"/>
                </a:solidFill>
                <a:latin typeface="Segoe UI" panose="020B0502040204020203" pitchFamily="34" charset="0"/>
                <a:cs typeface="Segoe UI" panose="020B0502040204020203" pitchFamily="34" charset="0"/>
              </a:rPr>
              <a:t>D</a:t>
            </a:r>
          </a:p>
          <a:p>
            <a:pPr algn="l">
              <a:lnSpc>
                <a:spcPct val="90000"/>
              </a:lnSpc>
              <a:spcBef>
                <a:spcPts val="300"/>
              </a:spcBef>
              <a:spcAft>
                <a:spcPts val="100"/>
              </a:spcAft>
            </a:pPr>
            <a:r>
              <a:rPr lang="ja-JP" altLang="en-US" sz="1400" spc="110">
                <a:solidFill>
                  <a:schemeClr val="tx1"/>
                </a:solidFill>
                <a:latin typeface="Segoe UI" panose="020B0502040204020203" pitchFamily="34" charset="0"/>
                <a:cs typeface="Segoe UI" panose="020B0502040204020203" pitchFamily="34" charset="0"/>
              </a:rPr>
              <a:t>文</a:t>
            </a:r>
            <a:r>
              <a:rPr lang="en-US" altLang="ja-JP" sz="1400" spc="110" dirty="0">
                <a:solidFill>
                  <a:schemeClr val="tx1"/>
                </a:solidFill>
                <a:latin typeface="Segoe UI" panose="020B0502040204020203" pitchFamily="34" charset="0"/>
                <a:cs typeface="Segoe UI" panose="020B0502040204020203" pitchFamily="34" charset="0"/>
              </a:rPr>
              <a:t>E</a:t>
            </a:r>
            <a:endParaRPr kumimoji="1" lang="ja-JP" altLang="en-US" sz="1400" spc="110" baseline="0" dirty="0">
              <a:solidFill>
                <a:schemeClr val="tx1"/>
              </a:solidFill>
              <a:latin typeface="Segoe UI" panose="020B0502040204020203" pitchFamily="34" charset="0"/>
              <a:cs typeface="Segoe UI" panose="020B0502040204020203" pitchFamily="34" charset="0"/>
            </a:endParaRPr>
          </a:p>
        </p:txBody>
      </p:sp>
      <p:sp>
        <p:nvSpPr>
          <p:cNvPr id="13" name="正方形/長方形 12">
            <a:extLst>
              <a:ext uri="{FF2B5EF4-FFF2-40B4-BE49-F238E27FC236}">
                <a16:creationId xmlns:a16="http://schemas.microsoft.com/office/drawing/2014/main" id="{21FEEF5B-AFCF-68A1-F092-EE6DA96207E3}"/>
              </a:ext>
            </a:extLst>
          </p:cNvPr>
          <p:cNvSpPr/>
          <p:nvPr/>
        </p:nvSpPr>
        <p:spPr>
          <a:xfrm>
            <a:off x="6535086" y="3777836"/>
            <a:ext cx="760228" cy="1271374"/>
          </a:xfrm>
          <a:prstGeom prst="rect">
            <a:avLst/>
          </a:prstGeom>
          <a:solidFill>
            <a:schemeClr val="accent5">
              <a:lumMod val="20000"/>
              <a:lumOff val="80000"/>
            </a:schemeClr>
          </a:solidFill>
          <a:ln w="635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r>
              <a:rPr lang="ja-JP" altLang="en-US" sz="1400" b="1" spc="110">
                <a:solidFill>
                  <a:schemeClr val="tx1"/>
                </a:solidFill>
                <a:latin typeface="Segoe UI" panose="020B0502040204020203" pitchFamily="34" charset="0"/>
                <a:cs typeface="Segoe UI" panose="020B0502040204020203" pitchFamily="34" charset="0"/>
              </a:rPr>
              <a:t>ー</a:t>
            </a:r>
            <a:endParaRPr kumimoji="1" lang="en-US" altLang="ja-JP" sz="1400" spc="110" baseline="0" dirty="0">
              <a:solidFill>
                <a:schemeClr val="tx1"/>
              </a:solidFill>
              <a:latin typeface="Segoe UI" panose="020B0502040204020203" pitchFamily="34" charset="0"/>
              <a:cs typeface="Segoe UI" panose="020B0502040204020203" pitchFamily="34" charset="0"/>
            </a:endParaRPr>
          </a:p>
          <a:p>
            <a:pPr algn="l">
              <a:lnSpc>
                <a:spcPct val="90000"/>
              </a:lnSpc>
              <a:spcBef>
                <a:spcPts val="300"/>
              </a:spcBef>
              <a:spcAft>
                <a:spcPts val="100"/>
              </a:spcAft>
            </a:pPr>
            <a:r>
              <a:rPr kumimoji="1" lang="ja-JP" altLang="en-US" sz="1400" spc="110" baseline="0">
                <a:solidFill>
                  <a:schemeClr val="tx1"/>
                </a:solidFill>
                <a:latin typeface="Segoe UI" panose="020B0502040204020203" pitchFamily="34" charset="0"/>
                <a:cs typeface="Segoe UI" panose="020B0502040204020203" pitchFamily="34" charset="0"/>
              </a:rPr>
              <a:t>文</a:t>
            </a:r>
            <a:r>
              <a:rPr kumimoji="1" lang="en-US" altLang="ja-JP" sz="1400" spc="110" baseline="0" dirty="0">
                <a:solidFill>
                  <a:schemeClr val="tx1"/>
                </a:solidFill>
                <a:latin typeface="Segoe UI" panose="020B0502040204020203" pitchFamily="34" charset="0"/>
                <a:cs typeface="Segoe UI" panose="020B0502040204020203" pitchFamily="34" charset="0"/>
              </a:rPr>
              <a:t>B</a:t>
            </a:r>
            <a:endParaRPr lang="en-US" altLang="ja-JP" sz="1400" spc="110" dirty="0">
              <a:solidFill>
                <a:schemeClr val="tx1"/>
              </a:solidFill>
              <a:latin typeface="Segoe UI" panose="020B0502040204020203" pitchFamily="34" charset="0"/>
              <a:cs typeface="Segoe UI" panose="020B0502040204020203" pitchFamily="34" charset="0"/>
            </a:endParaRPr>
          </a:p>
          <a:p>
            <a:pPr algn="l">
              <a:lnSpc>
                <a:spcPct val="90000"/>
              </a:lnSpc>
              <a:spcBef>
                <a:spcPts val="300"/>
              </a:spcBef>
              <a:spcAft>
                <a:spcPts val="100"/>
              </a:spcAft>
            </a:pPr>
            <a:r>
              <a:rPr kumimoji="1" lang="ja-JP" altLang="en-US" sz="1400" spc="110" baseline="0">
                <a:solidFill>
                  <a:schemeClr val="tx1"/>
                </a:solidFill>
                <a:latin typeface="Segoe UI" panose="020B0502040204020203" pitchFamily="34" charset="0"/>
                <a:cs typeface="Segoe UI" panose="020B0502040204020203" pitchFamily="34" charset="0"/>
              </a:rPr>
              <a:t>文</a:t>
            </a:r>
            <a:r>
              <a:rPr lang="en-US" altLang="ja-JP" sz="1400" spc="110" dirty="0">
                <a:solidFill>
                  <a:schemeClr val="tx1"/>
                </a:solidFill>
                <a:latin typeface="Segoe UI" panose="020B0502040204020203" pitchFamily="34" charset="0"/>
                <a:cs typeface="Segoe UI" panose="020B0502040204020203" pitchFamily="34" charset="0"/>
              </a:rPr>
              <a:t>C</a:t>
            </a:r>
            <a:endParaRPr lang="en-US" altLang="ja-JP" sz="1400" b="1" spc="110" dirty="0">
              <a:solidFill>
                <a:schemeClr val="tx1"/>
              </a:solidFill>
              <a:latin typeface="Segoe UI" panose="020B0502040204020203" pitchFamily="34" charset="0"/>
              <a:cs typeface="Segoe UI" panose="020B0502040204020203" pitchFamily="34" charset="0"/>
            </a:endParaRPr>
          </a:p>
          <a:p>
            <a:pPr algn="l">
              <a:lnSpc>
                <a:spcPct val="90000"/>
              </a:lnSpc>
              <a:spcBef>
                <a:spcPts val="300"/>
              </a:spcBef>
              <a:spcAft>
                <a:spcPts val="100"/>
              </a:spcAft>
            </a:pPr>
            <a:r>
              <a:rPr kumimoji="1" lang="ja-JP" altLang="en-US" sz="1400" spc="110" baseline="0">
                <a:solidFill>
                  <a:schemeClr val="tx1"/>
                </a:solidFill>
                <a:latin typeface="Segoe UI" panose="020B0502040204020203" pitchFamily="34" charset="0"/>
                <a:cs typeface="Segoe UI" panose="020B0502040204020203" pitchFamily="34" charset="0"/>
              </a:rPr>
              <a:t>文</a:t>
            </a:r>
            <a:r>
              <a:rPr kumimoji="1" lang="en-US" altLang="ja-JP" sz="1400" spc="110" baseline="0" dirty="0">
                <a:solidFill>
                  <a:schemeClr val="tx1"/>
                </a:solidFill>
                <a:latin typeface="Segoe UI" panose="020B0502040204020203" pitchFamily="34" charset="0"/>
                <a:cs typeface="Segoe UI" panose="020B0502040204020203" pitchFamily="34" charset="0"/>
              </a:rPr>
              <a:t>D</a:t>
            </a:r>
          </a:p>
          <a:p>
            <a:pPr algn="l">
              <a:lnSpc>
                <a:spcPct val="90000"/>
              </a:lnSpc>
              <a:spcBef>
                <a:spcPts val="300"/>
              </a:spcBef>
              <a:spcAft>
                <a:spcPts val="100"/>
              </a:spcAft>
            </a:pPr>
            <a:r>
              <a:rPr lang="ja-JP" altLang="en-US" sz="1400" spc="110">
                <a:solidFill>
                  <a:schemeClr val="tx1"/>
                </a:solidFill>
                <a:latin typeface="Segoe UI" panose="020B0502040204020203" pitchFamily="34" charset="0"/>
                <a:cs typeface="Segoe UI" panose="020B0502040204020203" pitchFamily="34" charset="0"/>
              </a:rPr>
              <a:t>文</a:t>
            </a:r>
            <a:r>
              <a:rPr lang="en-US" altLang="ja-JP" sz="1400" spc="110" dirty="0">
                <a:solidFill>
                  <a:schemeClr val="tx1"/>
                </a:solidFill>
                <a:latin typeface="Segoe UI" panose="020B0502040204020203" pitchFamily="34" charset="0"/>
                <a:cs typeface="Segoe UI" panose="020B0502040204020203" pitchFamily="34" charset="0"/>
              </a:rPr>
              <a:t>E</a:t>
            </a:r>
            <a:endParaRPr kumimoji="1" lang="ja-JP" altLang="en-US" sz="1400" spc="110" baseline="0" dirty="0">
              <a:solidFill>
                <a:schemeClr val="tx1"/>
              </a:solidFill>
              <a:latin typeface="Segoe UI" panose="020B0502040204020203" pitchFamily="34" charset="0"/>
              <a:cs typeface="Segoe UI" panose="020B0502040204020203" pitchFamily="34" charset="0"/>
            </a:endParaRPr>
          </a:p>
        </p:txBody>
      </p:sp>
      <p:cxnSp>
        <p:nvCxnSpPr>
          <p:cNvPr id="11" name="直線コネクタ 10">
            <a:extLst>
              <a:ext uri="{FF2B5EF4-FFF2-40B4-BE49-F238E27FC236}">
                <a16:creationId xmlns:a16="http://schemas.microsoft.com/office/drawing/2014/main" id="{FBEC44D8-A2E5-3AFD-6A34-0BEE81734B0E}"/>
              </a:ext>
            </a:extLst>
          </p:cNvPr>
          <p:cNvCxnSpPr>
            <a:cxnSpLocks/>
          </p:cNvCxnSpPr>
          <p:nvPr/>
        </p:nvCxnSpPr>
        <p:spPr>
          <a:xfrm>
            <a:off x="4952114" y="5681472"/>
            <a:ext cx="473326" cy="182259"/>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7" name="テキスト ボックス 16">
            <a:extLst>
              <a:ext uri="{FF2B5EF4-FFF2-40B4-BE49-F238E27FC236}">
                <a16:creationId xmlns:a16="http://schemas.microsoft.com/office/drawing/2014/main" id="{2F7E799D-810C-A22D-567C-0F81EC503C7D}"/>
              </a:ext>
            </a:extLst>
          </p:cNvPr>
          <p:cNvSpPr txBox="1"/>
          <p:nvPr/>
        </p:nvSpPr>
        <p:spPr>
          <a:xfrm>
            <a:off x="5145421" y="5893821"/>
            <a:ext cx="2848857" cy="369332"/>
          </a:xfrm>
          <a:prstGeom prst="rect">
            <a:avLst/>
          </a:prstGeom>
          <a:noFill/>
        </p:spPr>
        <p:txBody>
          <a:bodyPr wrap="none" rtlCol="0">
            <a:spAutoFit/>
          </a:bodyPr>
          <a:lstStyle/>
          <a:p>
            <a:r>
              <a:rPr kumimoji="1" lang="ja-JP" altLang="en-US"/>
              <a:t>タイプ</a:t>
            </a:r>
            <a:r>
              <a:rPr lang="en-US" altLang="ja-JP" dirty="0"/>
              <a:t>3</a:t>
            </a:r>
            <a:r>
              <a:rPr lang="ja-JP" altLang="en-US"/>
              <a:t>のクローンセット</a:t>
            </a:r>
            <a:endParaRPr kumimoji="1" lang="en-US" altLang="ja-JP" dirty="0"/>
          </a:p>
        </p:txBody>
      </p:sp>
    </p:spTree>
    <p:extLst>
      <p:ext uri="{BB962C8B-B14F-4D97-AF65-F5344CB8AC3E}">
        <p14:creationId xmlns:p14="http://schemas.microsoft.com/office/powerpoint/2010/main" val="34628928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角丸四角形 17">
            <a:extLst>
              <a:ext uri="{FF2B5EF4-FFF2-40B4-BE49-F238E27FC236}">
                <a16:creationId xmlns:a16="http://schemas.microsoft.com/office/drawing/2014/main" id="{5493E8F1-9203-8A90-F2FD-FEF1E655881F}"/>
              </a:ext>
            </a:extLst>
          </p:cNvPr>
          <p:cNvSpPr/>
          <p:nvPr/>
        </p:nvSpPr>
        <p:spPr>
          <a:xfrm>
            <a:off x="396000" y="3214254"/>
            <a:ext cx="8080102" cy="2467217"/>
          </a:xfrm>
          <a:prstGeom prst="roundRect">
            <a:avLst/>
          </a:prstGeom>
          <a:solidFill>
            <a:schemeClr val="tx1">
              <a:lumMod val="20000"/>
              <a:lumOff val="80000"/>
              <a:alpha val="25502"/>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
        <p:nvSpPr>
          <p:cNvPr id="20" name="角丸四角形 19">
            <a:extLst>
              <a:ext uri="{FF2B5EF4-FFF2-40B4-BE49-F238E27FC236}">
                <a16:creationId xmlns:a16="http://schemas.microsoft.com/office/drawing/2014/main" id="{B9B4AF45-0CFE-32A4-3D41-10486BD0DF73}"/>
              </a:ext>
            </a:extLst>
          </p:cNvPr>
          <p:cNvSpPr/>
          <p:nvPr/>
        </p:nvSpPr>
        <p:spPr>
          <a:xfrm>
            <a:off x="1149722" y="3429000"/>
            <a:ext cx="5244916" cy="2053625"/>
          </a:xfrm>
          <a:prstGeom prst="roundRect">
            <a:avLst/>
          </a:prstGeom>
          <a:solidFill>
            <a:schemeClr val="accent2">
              <a:lumMod val="20000"/>
              <a:lumOff val="80000"/>
              <a:alpha val="23904"/>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
        <p:nvSpPr>
          <p:cNvPr id="2" name="タイトル 1">
            <a:extLst>
              <a:ext uri="{FF2B5EF4-FFF2-40B4-BE49-F238E27FC236}">
                <a16:creationId xmlns:a16="http://schemas.microsoft.com/office/drawing/2014/main" id="{BC5FD67A-2E9C-5334-BCDB-38CCCCB92F9D}"/>
              </a:ext>
            </a:extLst>
          </p:cNvPr>
          <p:cNvSpPr>
            <a:spLocks noGrp="1"/>
          </p:cNvSpPr>
          <p:nvPr>
            <p:ph type="title"/>
          </p:nvPr>
        </p:nvSpPr>
        <p:spPr/>
        <p:txBody>
          <a:bodyPr/>
          <a:lstStyle/>
          <a:p>
            <a:r>
              <a:rPr kumimoji="1" lang="ja-JP" altLang="en-US"/>
              <a:t>サブルーチン化に適したコードクローン</a:t>
            </a:r>
          </a:p>
        </p:txBody>
      </p:sp>
      <p:sp>
        <p:nvSpPr>
          <p:cNvPr id="3" name="コンテンツ プレースホルダー 2">
            <a:extLst>
              <a:ext uri="{FF2B5EF4-FFF2-40B4-BE49-F238E27FC236}">
                <a16:creationId xmlns:a16="http://schemas.microsoft.com/office/drawing/2014/main" id="{BE126994-1CDB-0831-2809-72366FFA7619}"/>
              </a:ext>
            </a:extLst>
          </p:cNvPr>
          <p:cNvSpPr>
            <a:spLocks noGrp="1"/>
          </p:cNvSpPr>
          <p:nvPr>
            <p:ph idx="1"/>
          </p:nvPr>
        </p:nvSpPr>
        <p:spPr/>
        <p:txBody>
          <a:bodyPr/>
          <a:lstStyle/>
          <a:p>
            <a:r>
              <a:rPr lang="ja-JP" altLang="en-US"/>
              <a:t>文の変更・挿入・削除による違いがある箇所が</a:t>
            </a:r>
            <a:br>
              <a:rPr lang="en-US" altLang="ja-JP" dirty="0"/>
            </a:br>
            <a:r>
              <a:rPr lang="ja-JP" altLang="en-US"/>
              <a:t>互いに</a:t>
            </a:r>
            <a:r>
              <a:rPr lang="ja-JP" altLang="en-US" b="1"/>
              <a:t>共通</a:t>
            </a:r>
            <a:r>
              <a:rPr lang="ja-JP" altLang="en-US"/>
              <a:t>したコードクローンが適している．</a:t>
            </a:r>
            <a:endParaRPr kumimoji="1" lang="ja-JP" altLang="en-US"/>
          </a:p>
        </p:txBody>
      </p:sp>
      <p:sp>
        <p:nvSpPr>
          <p:cNvPr id="4" name="スライド番号プレースホルダー 3">
            <a:extLst>
              <a:ext uri="{FF2B5EF4-FFF2-40B4-BE49-F238E27FC236}">
                <a16:creationId xmlns:a16="http://schemas.microsoft.com/office/drawing/2014/main" id="{BA3AD763-6329-5BF6-546F-B8BA6F5A85AD}"/>
              </a:ext>
            </a:extLst>
          </p:cNvPr>
          <p:cNvSpPr>
            <a:spLocks noGrp="1"/>
          </p:cNvSpPr>
          <p:nvPr>
            <p:ph type="sldNum" sz="quarter" idx="12"/>
          </p:nvPr>
        </p:nvSpPr>
        <p:spPr/>
        <p:txBody>
          <a:bodyPr/>
          <a:lstStyle/>
          <a:p>
            <a:fld id="{B16735D3-C9E7-F649-AF37-A9D08763696D}" type="slidenum">
              <a:rPr lang="ja-JP" altLang="en-US" smtClean="0"/>
              <a:pPr/>
              <a:t>13</a:t>
            </a:fld>
            <a:endParaRPr lang="ja-JP" altLang="en-US"/>
          </a:p>
        </p:txBody>
      </p:sp>
      <p:cxnSp>
        <p:nvCxnSpPr>
          <p:cNvPr id="11" name="直線コネクタ 10">
            <a:extLst>
              <a:ext uri="{FF2B5EF4-FFF2-40B4-BE49-F238E27FC236}">
                <a16:creationId xmlns:a16="http://schemas.microsoft.com/office/drawing/2014/main" id="{FBEC44D8-A2E5-3AFD-6A34-0BEE81734B0E}"/>
              </a:ext>
            </a:extLst>
          </p:cNvPr>
          <p:cNvCxnSpPr>
            <a:cxnSpLocks/>
          </p:cNvCxnSpPr>
          <p:nvPr/>
        </p:nvCxnSpPr>
        <p:spPr>
          <a:xfrm>
            <a:off x="4952114" y="5681472"/>
            <a:ext cx="473326" cy="182259"/>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7" name="テキスト ボックス 16">
            <a:extLst>
              <a:ext uri="{FF2B5EF4-FFF2-40B4-BE49-F238E27FC236}">
                <a16:creationId xmlns:a16="http://schemas.microsoft.com/office/drawing/2014/main" id="{2F7E799D-810C-A22D-567C-0F81EC503C7D}"/>
              </a:ext>
            </a:extLst>
          </p:cNvPr>
          <p:cNvSpPr txBox="1"/>
          <p:nvPr/>
        </p:nvSpPr>
        <p:spPr>
          <a:xfrm>
            <a:off x="5145421" y="5893821"/>
            <a:ext cx="2848857" cy="369332"/>
          </a:xfrm>
          <a:prstGeom prst="rect">
            <a:avLst/>
          </a:prstGeom>
          <a:noFill/>
        </p:spPr>
        <p:txBody>
          <a:bodyPr wrap="none" rtlCol="0">
            <a:spAutoFit/>
          </a:bodyPr>
          <a:lstStyle/>
          <a:p>
            <a:r>
              <a:rPr kumimoji="1" lang="ja-JP" altLang="en-US"/>
              <a:t>タイプ</a:t>
            </a:r>
            <a:r>
              <a:rPr lang="en-US" altLang="ja-JP" dirty="0"/>
              <a:t>3</a:t>
            </a:r>
            <a:r>
              <a:rPr lang="ja-JP" altLang="en-US"/>
              <a:t>のクローンセット</a:t>
            </a:r>
            <a:endParaRPr kumimoji="1" lang="en-US" altLang="ja-JP" dirty="0"/>
          </a:p>
        </p:txBody>
      </p:sp>
      <p:sp>
        <p:nvSpPr>
          <p:cNvPr id="7" name="正方形/長方形 6">
            <a:extLst>
              <a:ext uri="{FF2B5EF4-FFF2-40B4-BE49-F238E27FC236}">
                <a16:creationId xmlns:a16="http://schemas.microsoft.com/office/drawing/2014/main" id="{AF01992A-9D91-AD3E-2DF7-F3E45B46284E}"/>
              </a:ext>
            </a:extLst>
          </p:cNvPr>
          <p:cNvSpPr/>
          <p:nvPr/>
        </p:nvSpPr>
        <p:spPr>
          <a:xfrm>
            <a:off x="667898" y="3360003"/>
            <a:ext cx="1033846" cy="1689207"/>
          </a:xfrm>
          <a:prstGeom prst="rect">
            <a:avLst/>
          </a:prstGeom>
          <a:solidFill>
            <a:schemeClr val="accent3">
              <a:lumMod val="20000"/>
              <a:lumOff val="80000"/>
            </a:schemeClr>
          </a:solidFill>
          <a:ln w="635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r>
              <a:rPr kumimoji="1" lang="ja-JP" altLang="en-US" sz="2000" spc="110" baseline="0">
                <a:solidFill>
                  <a:schemeClr val="tx1"/>
                </a:solidFill>
                <a:latin typeface="Segoe UI" panose="020B0502040204020203" pitchFamily="34" charset="0"/>
                <a:cs typeface="Segoe UI" panose="020B0502040204020203" pitchFamily="34" charset="0"/>
              </a:rPr>
              <a:t>文</a:t>
            </a:r>
            <a:r>
              <a:rPr lang="en-US" altLang="ja-JP" sz="2000" spc="110" dirty="0">
                <a:solidFill>
                  <a:schemeClr val="tx1"/>
                </a:solidFill>
                <a:latin typeface="Segoe UI" panose="020B0502040204020203" pitchFamily="34" charset="0"/>
                <a:cs typeface="Segoe UI" panose="020B0502040204020203" pitchFamily="34" charset="0"/>
              </a:rPr>
              <a:t>A</a:t>
            </a:r>
          </a:p>
          <a:p>
            <a:pPr algn="l">
              <a:lnSpc>
                <a:spcPct val="90000"/>
              </a:lnSpc>
              <a:spcBef>
                <a:spcPts val="300"/>
              </a:spcBef>
              <a:spcAft>
                <a:spcPts val="100"/>
              </a:spcAft>
            </a:pPr>
            <a:r>
              <a:rPr kumimoji="1" lang="ja-JP" altLang="en-US" sz="2000" spc="110" baseline="0">
                <a:solidFill>
                  <a:schemeClr val="tx1"/>
                </a:solidFill>
                <a:latin typeface="Segoe UI" panose="020B0502040204020203" pitchFamily="34" charset="0"/>
                <a:cs typeface="Segoe UI" panose="020B0502040204020203" pitchFamily="34" charset="0"/>
              </a:rPr>
              <a:t>文</a:t>
            </a:r>
            <a:r>
              <a:rPr kumimoji="1" lang="en-US" altLang="ja-JP" sz="2000" spc="110" baseline="0" dirty="0">
                <a:solidFill>
                  <a:schemeClr val="tx1"/>
                </a:solidFill>
                <a:latin typeface="Segoe UI" panose="020B0502040204020203" pitchFamily="34" charset="0"/>
                <a:cs typeface="Segoe UI" panose="020B0502040204020203" pitchFamily="34" charset="0"/>
              </a:rPr>
              <a:t>B</a:t>
            </a:r>
          </a:p>
          <a:p>
            <a:pPr algn="l">
              <a:lnSpc>
                <a:spcPct val="90000"/>
              </a:lnSpc>
              <a:spcBef>
                <a:spcPts val="300"/>
              </a:spcBef>
              <a:spcAft>
                <a:spcPts val="100"/>
              </a:spcAft>
            </a:pPr>
            <a:r>
              <a:rPr lang="en-US" altLang="ja-JP" sz="2000" b="1" spc="110" dirty="0">
                <a:solidFill>
                  <a:schemeClr val="tx1"/>
                </a:solidFill>
                <a:latin typeface="Segoe UI" panose="020B0502040204020203" pitchFamily="34" charset="0"/>
                <a:cs typeface="Segoe UI" panose="020B0502040204020203" pitchFamily="34" charset="0"/>
              </a:rPr>
              <a:t> </a:t>
            </a:r>
            <a:r>
              <a:rPr lang="en-US" altLang="ja-JP" sz="2000" b="1" spc="110" dirty="0">
                <a:solidFill>
                  <a:srgbClr val="FF0000"/>
                </a:solidFill>
                <a:latin typeface="Segoe UI" panose="020B0502040204020203" pitchFamily="34" charset="0"/>
                <a:cs typeface="Segoe UI" panose="020B0502040204020203" pitchFamily="34" charset="0"/>
              </a:rPr>
              <a:t>???</a:t>
            </a:r>
          </a:p>
          <a:p>
            <a:pPr algn="l">
              <a:lnSpc>
                <a:spcPct val="90000"/>
              </a:lnSpc>
              <a:spcBef>
                <a:spcPts val="300"/>
              </a:spcBef>
              <a:spcAft>
                <a:spcPts val="100"/>
              </a:spcAft>
            </a:pPr>
            <a:r>
              <a:rPr kumimoji="1" lang="ja-JP" altLang="en-US" sz="2000" spc="110" baseline="0">
                <a:solidFill>
                  <a:schemeClr val="tx1"/>
                </a:solidFill>
                <a:latin typeface="Segoe UI" panose="020B0502040204020203" pitchFamily="34" charset="0"/>
                <a:cs typeface="Segoe UI" panose="020B0502040204020203" pitchFamily="34" charset="0"/>
              </a:rPr>
              <a:t>文</a:t>
            </a:r>
            <a:r>
              <a:rPr kumimoji="1" lang="en-US" altLang="ja-JP" sz="2000" spc="110" baseline="0" dirty="0">
                <a:solidFill>
                  <a:schemeClr val="tx1"/>
                </a:solidFill>
                <a:latin typeface="Segoe UI" panose="020B0502040204020203" pitchFamily="34" charset="0"/>
                <a:cs typeface="Segoe UI" panose="020B0502040204020203" pitchFamily="34" charset="0"/>
              </a:rPr>
              <a:t>D</a:t>
            </a:r>
          </a:p>
          <a:p>
            <a:pPr algn="l">
              <a:lnSpc>
                <a:spcPct val="90000"/>
              </a:lnSpc>
              <a:spcBef>
                <a:spcPts val="300"/>
              </a:spcBef>
              <a:spcAft>
                <a:spcPts val="100"/>
              </a:spcAft>
            </a:pPr>
            <a:r>
              <a:rPr lang="ja-JP" altLang="en-US" sz="2000" spc="110">
                <a:solidFill>
                  <a:schemeClr val="tx1"/>
                </a:solidFill>
                <a:latin typeface="Segoe UI" panose="020B0502040204020203" pitchFamily="34" charset="0"/>
                <a:cs typeface="Segoe UI" panose="020B0502040204020203" pitchFamily="34" charset="0"/>
              </a:rPr>
              <a:t>文</a:t>
            </a:r>
            <a:r>
              <a:rPr lang="en-US" altLang="ja-JP" sz="2000" spc="110" dirty="0">
                <a:solidFill>
                  <a:schemeClr val="tx1"/>
                </a:solidFill>
                <a:latin typeface="Segoe UI" panose="020B0502040204020203" pitchFamily="34" charset="0"/>
                <a:cs typeface="Segoe UI" panose="020B0502040204020203" pitchFamily="34" charset="0"/>
              </a:rPr>
              <a:t>E</a:t>
            </a: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cxnSp>
        <p:nvCxnSpPr>
          <p:cNvPr id="12" name="直線コネクタ 11">
            <a:extLst>
              <a:ext uri="{FF2B5EF4-FFF2-40B4-BE49-F238E27FC236}">
                <a16:creationId xmlns:a16="http://schemas.microsoft.com/office/drawing/2014/main" id="{6AEDFB79-5D35-B4A4-A88E-6DA1F7344F39}"/>
              </a:ext>
            </a:extLst>
          </p:cNvPr>
          <p:cNvCxnSpPr>
            <a:cxnSpLocks/>
          </p:cNvCxnSpPr>
          <p:nvPr/>
        </p:nvCxnSpPr>
        <p:spPr>
          <a:xfrm>
            <a:off x="2453401" y="5482625"/>
            <a:ext cx="178963" cy="411196"/>
          </a:xfrm>
          <a:prstGeom prst="line">
            <a:avLst/>
          </a:prstGeom>
          <a:ln w="38100">
            <a:solidFill>
              <a:schemeClr val="accent2"/>
            </a:solidFill>
            <a:tailEnd type="none"/>
          </a:ln>
        </p:spPr>
        <p:style>
          <a:lnRef idx="1">
            <a:schemeClr val="accent1"/>
          </a:lnRef>
          <a:fillRef idx="0">
            <a:schemeClr val="accent1"/>
          </a:fillRef>
          <a:effectRef idx="0">
            <a:schemeClr val="accent1"/>
          </a:effectRef>
          <a:fontRef idx="minor">
            <a:schemeClr val="tx1"/>
          </a:fontRef>
        </p:style>
      </p:cxnSp>
      <p:sp>
        <p:nvSpPr>
          <p:cNvPr id="16" name="テキスト ボックス 15">
            <a:extLst>
              <a:ext uri="{FF2B5EF4-FFF2-40B4-BE49-F238E27FC236}">
                <a16:creationId xmlns:a16="http://schemas.microsoft.com/office/drawing/2014/main" id="{4994123C-979E-214B-9611-8DAB16E010A9}"/>
              </a:ext>
            </a:extLst>
          </p:cNvPr>
          <p:cNvSpPr txBox="1"/>
          <p:nvPr/>
        </p:nvSpPr>
        <p:spPr>
          <a:xfrm>
            <a:off x="2043120" y="5961418"/>
            <a:ext cx="2723823" cy="646331"/>
          </a:xfrm>
          <a:prstGeom prst="rect">
            <a:avLst/>
          </a:prstGeom>
          <a:noFill/>
        </p:spPr>
        <p:txBody>
          <a:bodyPr wrap="none" rtlCol="0">
            <a:spAutoFit/>
          </a:bodyPr>
          <a:lstStyle/>
          <a:p>
            <a:r>
              <a:rPr kumimoji="1" lang="ja-JP" altLang="en-US" b="1"/>
              <a:t>サブルーチン化に適した</a:t>
            </a:r>
            <a:endParaRPr kumimoji="1" lang="en-US" altLang="ja-JP" b="1" dirty="0"/>
          </a:p>
          <a:p>
            <a:r>
              <a:rPr lang="ja-JP" altLang="en-US" b="1"/>
              <a:t>クローンセット</a:t>
            </a:r>
            <a:endParaRPr kumimoji="1" lang="en-US" altLang="ja-JP" b="1" dirty="0"/>
          </a:p>
        </p:txBody>
      </p:sp>
      <p:sp>
        <p:nvSpPr>
          <p:cNvPr id="21" name="正方形/長方形 20">
            <a:extLst>
              <a:ext uri="{FF2B5EF4-FFF2-40B4-BE49-F238E27FC236}">
                <a16:creationId xmlns:a16="http://schemas.microsoft.com/office/drawing/2014/main" id="{990571E6-CBAE-018C-0AAE-9250952A6D3B}"/>
              </a:ext>
            </a:extLst>
          </p:cNvPr>
          <p:cNvSpPr/>
          <p:nvPr/>
        </p:nvSpPr>
        <p:spPr>
          <a:xfrm>
            <a:off x="1848686" y="3777836"/>
            <a:ext cx="760228" cy="1271374"/>
          </a:xfrm>
          <a:prstGeom prst="rect">
            <a:avLst/>
          </a:prstGeom>
          <a:solidFill>
            <a:schemeClr val="accent5">
              <a:lumMod val="20000"/>
              <a:lumOff val="80000"/>
            </a:schemeClr>
          </a:solidFill>
          <a:ln w="635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r>
              <a:rPr kumimoji="1" lang="ja-JP" altLang="en-US" sz="1400" spc="110" baseline="0">
                <a:solidFill>
                  <a:schemeClr val="tx1"/>
                </a:solidFill>
                <a:latin typeface="Segoe UI" panose="020B0502040204020203" pitchFamily="34" charset="0"/>
                <a:cs typeface="Segoe UI" panose="020B0502040204020203" pitchFamily="34" charset="0"/>
              </a:rPr>
              <a:t>文</a:t>
            </a:r>
            <a:r>
              <a:rPr lang="en-US" altLang="ja-JP" sz="1400" spc="110" dirty="0">
                <a:solidFill>
                  <a:schemeClr val="tx1"/>
                </a:solidFill>
                <a:latin typeface="Segoe UI" panose="020B0502040204020203" pitchFamily="34" charset="0"/>
                <a:cs typeface="Segoe UI" panose="020B0502040204020203" pitchFamily="34" charset="0"/>
              </a:rPr>
              <a:t>A</a:t>
            </a:r>
          </a:p>
          <a:p>
            <a:pPr algn="l">
              <a:lnSpc>
                <a:spcPct val="90000"/>
              </a:lnSpc>
              <a:spcBef>
                <a:spcPts val="300"/>
              </a:spcBef>
              <a:spcAft>
                <a:spcPts val="100"/>
              </a:spcAft>
            </a:pPr>
            <a:r>
              <a:rPr kumimoji="1" lang="ja-JP" altLang="en-US" sz="1400" spc="110" baseline="0">
                <a:solidFill>
                  <a:schemeClr val="tx1"/>
                </a:solidFill>
                <a:latin typeface="Segoe UI" panose="020B0502040204020203" pitchFamily="34" charset="0"/>
                <a:cs typeface="Segoe UI" panose="020B0502040204020203" pitchFamily="34" charset="0"/>
              </a:rPr>
              <a:t>文</a:t>
            </a:r>
            <a:r>
              <a:rPr kumimoji="1" lang="en-US" altLang="ja-JP" sz="1400" spc="110" baseline="0" dirty="0">
                <a:solidFill>
                  <a:schemeClr val="tx1"/>
                </a:solidFill>
                <a:latin typeface="Segoe UI" panose="020B0502040204020203" pitchFamily="34" charset="0"/>
                <a:cs typeface="Segoe UI" panose="020B0502040204020203" pitchFamily="34" charset="0"/>
              </a:rPr>
              <a:t>B</a:t>
            </a:r>
          </a:p>
          <a:p>
            <a:pPr algn="l">
              <a:lnSpc>
                <a:spcPct val="90000"/>
              </a:lnSpc>
              <a:spcBef>
                <a:spcPts val="300"/>
              </a:spcBef>
              <a:spcAft>
                <a:spcPts val="100"/>
              </a:spcAft>
            </a:pPr>
            <a:r>
              <a:rPr lang="ja-JP" altLang="en-US" sz="1400" b="1" spc="110">
                <a:solidFill>
                  <a:srgbClr val="E50300"/>
                </a:solidFill>
                <a:latin typeface="Segoe UI" panose="020B0502040204020203" pitchFamily="34" charset="0"/>
                <a:cs typeface="Segoe UI" panose="020B0502040204020203" pitchFamily="34" charset="0"/>
              </a:rPr>
              <a:t>文</a:t>
            </a:r>
            <a:r>
              <a:rPr lang="en-US" altLang="ja-JP" sz="1400" b="1" spc="110" dirty="0">
                <a:solidFill>
                  <a:srgbClr val="E50300"/>
                </a:solidFill>
                <a:latin typeface="Segoe UI" panose="020B0502040204020203" pitchFamily="34" charset="0"/>
                <a:cs typeface="Segoe UI" panose="020B0502040204020203" pitchFamily="34" charset="0"/>
              </a:rPr>
              <a:t>W</a:t>
            </a:r>
          </a:p>
          <a:p>
            <a:pPr algn="l">
              <a:lnSpc>
                <a:spcPct val="90000"/>
              </a:lnSpc>
              <a:spcBef>
                <a:spcPts val="300"/>
              </a:spcBef>
              <a:spcAft>
                <a:spcPts val="100"/>
              </a:spcAft>
            </a:pPr>
            <a:r>
              <a:rPr kumimoji="1" lang="ja-JP" altLang="en-US" sz="1400" spc="110" baseline="0">
                <a:solidFill>
                  <a:schemeClr val="tx1"/>
                </a:solidFill>
                <a:latin typeface="Segoe UI" panose="020B0502040204020203" pitchFamily="34" charset="0"/>
                <a:cs typeface="Segoe UI" panose="020B0502040204020203" pitchFamily="34" charset="0"/>
              </a:rPr>
              <a:t>文</a:t>
            </a:r>
            <a:r>
              <a:rPr kumimoji="1" lang="en-US" altLang="ja-JP" sz="1400" spc="110" baseline="0" dirty="0">
                <a:solidFill>
                  <a:schemeClr val="tx1"/>
                </a:solidFill>
                <a:latin typeface="Segoe UI" panose="020B0502040204020203" pitchFamily="34" charset="0"/>
                <a:cs typeface="Segoe UI" panose="020B0502040204020203" pitchFamily="34" charset="0"/>
              </a:rPr>
              <a:t>D</a:t>
            </a:r>
          </a:p>
          <a:p>
            <a:pPr algn="l">
              <a:lnSpc>
                <a:spcPct val="90000"/>
              </a:lnSpc>
              <a:spcBef>
                <a:spcPts val="300"/>
              </a:spcBef>
              <a:spcAft>
                <a:spcPts val="100"/>
              </a:spcAft>
            </a:pPr>
            <a:r>
              <a:rPr lang="ja-JP" altLang="en-US" sz="1400" spc="110">
                <a:solidFill>
                  <a:schemeClr val="tx1"/>
                </a:solidFill>
                <a:latin typeface="Segoe UI" panose="020B0502040204020203" pitchFamily="34" charset="0"/>
                <a:cs typeface="Segoe UI" panose="020B0502040204020203" pitchFamily="34" charset="0"/>
              </a:rPr>
              <a:t>文</a:t>
            </a:r>
            <a:r>
              <a:rPr lang="en-US" altLang="ja-JP" sz="1400" spc="110" dirty="0">
                <a:solidFill>
                  <a:schemeClr val="tx1"/>
                </a:solidFill>
                <a:latin typeface="Segoe UI" panose="020B0502040204020203" pitchFamily="34" charset="0"/>
                <a:cs typeface="Segoe UI" panose="020B0502040204020203" pitchFamily="34" charset="0"/>
              </a:rPr>
              <a:t>E</a:t>
            </a:r>
            <a:endParaRPr kumimoji="1" lang="ja-JP" altLang="en-US" sz="1400" spc="110" baseline="0" dirty="0">
              <a:solidFill>
                <a:schemeClr val="tx1"/>
              </a:solidFill>
              <a:latin typeface="Segoe UI" panose="020B0502040204020203" pitchFamily="34" charset="0"/>
              <a:cs typeface="Segoe UI" panose="020B0502040204020203" pitchFamily="34" charset="0"/>
            </a:endParaRPr>
          </a:p>
        </p:txBody>
      </p:sp>
      <p:sp>
        <p:nvSpPr>
          <p:cNvPr id="22" name="正方形/長方形 21">
            <a:extLst>
              <a:ext uri="{FF2B5EF4-FFF2-40B4-BE49-F238E27FC236}">
                <a16:creationId xmlns:a16="http://schemas.microsoft.com/office/drawing/2014/main" id="{95552C58-092F-DBD6-0583-7D39CF041920}"/>
              </a:ext>
            </a:extLst>
          </p:cNvPr>
          <p:cNvSpPr/>
          <p:nvPr/>
        </p:nvSpPr>
        <p:spPr>
          <a:xfrm>
            <a:off x="4191886" y="3777836"/>
            <a:ext cx="760228" cy="1271374"/>
          </a:xfrm>
          <a:prstGeom prst="rect">
            <a:avLst/>
          </a:prstGeom>
          <a:solidFill>
            <a:schemeClr val="accent5">
              <a:lumMod val="20000"/>
              <a:lumOff val="80000"/>
            </a:schemeClr>
          </a:solidFill>
          <a:ln w="635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r>
              <a:rPr kumimoji="1" lang="ja-JP" altLang="en-US" sz="1400" spc="110" baseline="0">
                <a:solidFill>
                  <a:schemeClr val="tx1"/>
                </a:solidFill>
                <a:latin typeface="Segoe UI" panose="020B0502040204020203" pitchFamily="34" charset="0"/>
                <a:cs typeface="Segoe UI" panose="020B0502040204020203" pitchFamily="34" charset="0"/>
              </a:rPr>
              <a:t>文</a:t>
            </a:r>
            <a:r>
              <a:rPr lang="en-US" altLang="ja-JP" sz="1400" spc="110" dirty="0">
                <a:solidFill>
                  <a:schemeClr val="tx1"/>
                </a:solidFill>
                <a:latin typeface="Segoe UI" panose="020B0502040204020203" pitchFamily="34" charset="0"/>
                <a:cs typeface="Segoe UI" panose="020B0502040204020203" pitchFamily="34" charset="0"/>
              </a:rPr>
              <a:t>A</a:t>
            </a:r>
          </a:p>
          <a:p>
            <a:pPr algn="l">
              <a:lnSpc>
                <a:spcPct val="90000"/>
              </a:lnSpc>
              <a:spcBef>
                <a:spcPts val="300"/>
              </a:spcBef>
              <a:spcAft>
                <a:spcPts val="100"/>
              </a:spcAft>
            </a:pPr>
            <a:r>
              <a:rPr kumimoji="1" lang="ja-JP" altLang="en-US" sz="1400" spc="110" baseline="0">
                <a:solidFill>
                  <a:schemeClr val="tx1"/>
                </a:solidFill>
                <a:latin typeface="Segoe UI" panose="020B0502040204020203" pitchFamily="34" charset="0"/>
                <a:cs typeface="Segoe UI" panose="020B0502040204020203" pitchFamily="34" charset="0"/>
              </a:rPr>
              <a:t>文</a:t>
            </a:r>
            <a:r>
              <a:rPr kumimoji="1" lang="en-US" altLang="ja-JP" sz="1400" spc="110" baseline="0" dirty="0">
                <a:solidFill>
                  <a:schemeClr val="tx1"/>
                </a:solidFill>
                <a:latin typeface="Segoe UI" panose="020B0502040204020203" pitchFamily="34" charset="0"/>
                <a:cs typeface="Segoe UI" panose="020B0502040204020203" pitchFamily="34" charset="0"/>
              </a:rPr>
              <a:t>B</a:t>
            </a:r>
          </a:p>
          <a:p>
            <a:pPr algn="l">
              <a:lnSpc>
                <a:spcPct val="90000"/>
              </a:lnSpc>
              <a:spcBef>
                <a:spcPts val="300"/>
              </a:spcBef>
              <a:spcAft>
                <a:spcPts val="100"/>
              </a:spcAft>
            </a:pPr>
            <a:r>
              <a:rPr lang="ja-JP" altLang="en-US" sz="1400" b="1" spc="110">
                <a:solidFill>
                  <a:srgbClr val="E50300"/>
                </a:solidFill>
                <a:latin typeface="Segoe UI" panose="020B0502040204020203" pitchFamily="34" charset="0"/>
                <a:cs typeface="Segoe UI" panose="020B0502040204020203" pitchFamily="34" charset="0"/>
              </a:rPr>
              <a:t>文</a:t>
            </a:r>
            <a:r>
              <a:rPr lang="en-US" altLang="ja-JP" sz="1400" b="1" spc="110" dirty="0">
                <a:solidFill>
                  <a:srgbClr val="E50300"/>
                </a:solidFill>
                <a:latin typeface="Segoe UI" panose="020B0502040204020203" pitchFamily="34" charset="0"/>
                <a:cs typeface="Segoe UI" panose="020B0502040204020203" pitchFamily="34" charset="0"/>
              </a:rPr>
              <a:t>X</a:t>
            </a:r>
          </a:p>
          <a:p>
            <a:pPr algn="l">
              <a:lnSpc>
                <a:spcPct val="90000"/>
              </a:lnSpc>
              <a:spcBef>
                <a:spcPts val="300"/>
              </a:spcBef>
              <a:spcAft>
                <a:spcPts val="100"/>
              </a:spcAft>
            </a:pPr>
            <a:r>
              <a:rPr kumimoji="1" lang="ja-JP" altLang="en-US" sz="1400" spc="110" baseline="0">
                <a:solidFill>
                  <a:schemeClr val="tx1"/>
                </a:solidFill>
                <a:latin typeface="Segoe UI" panose="020B0502040204020203" pitchFamily="34" charset="0"/>
                <a:cs typeface="Segoe UI" panose="020B0502040204020203" pitchFamily="34" charset="0"/>
              </a:rPr>
              <a:t>文</a:t>
            </a:r>
            <a:r>
              <a:rPr kumimoji="1" lang="en-US" altLang="ja-JP" sz="1400" spc="110" baseline="0" dirty="0">
                <a:solidFill>
                  <a:schemeClr val="tx1"/>
                </a:solidFill>
                <a:latin typeface="Segoe UI" panose="020B0502040204020203" pitchFamily="34" charset="0"/>
                <a:cs typeface="Segoe UI" panose="020B0502040204020203" pitchFamily="34" charset="0"/>
              </a:rPr>
              <a:t>D</a:t>
            </a:r>
          </a:p>
          <a:p>
            <a:pPr algn="l">
              <a:lnSpc>
                <a:spcPct val="90000"/>
              </a:lnSpc>
              <a:spcBef>
                <a:spcPts val="300"/>
              </a:spcBef>
              <a:spcAft>
                <a:spcPts val="100"/>
              </a:spcAft>
            </a:pPr>
            <a:r>
              <a:rPr lang="ja-JP" altLang="en-US" sz="1400" spc="110">
                <a:solidFill>
                  <a:schemeClr val="tx1"/>
                </a:solidFill>
                <a:latin typeface="Segoe UI" panose="020B0502040204020203" pitchFamily="34" charset="0"/>
                <a:cs typeface="Segoe UI" panose="020B0502040204020203" pitchFamily="34" charset="0"/>
              </a:rPr>
              <a:t>文</a:t>
            </a:r>
            <a:r>
              <a:rPr lang="en-US" altLang="ja-JP" sz="1400" spc="110" dirty="0">
                <a:solidFill>
                  <a:schemeClr val="tx1"/>
                </a:solidFill>
                <a:latin typeface="Segoe UI" panose="020B0502040204020203" pitchFamily="34" charset="0"/>
                <a:cs typeface="Segoe UI" panose="020B0502040204020203" pitchFamily="34" charset="0"/>
              </a:rPr>
              <a:t>E</a:t>
            </a:r>
            <a:endParaRPr kumimoji="1" lang="ja-JP" altLang="en-US" sz="1400" spc="110" baseline="0" dirty="0">
              <a:solidFill>
                <a:schemeClr val="tx1"/>
              </a:solidFill>
              <a:latin typeface="Segoe UI" panose="020B0502040204020203" pitchFamily="34" charset="0"/>
              <a:cs typeface="Segoe UI" panose="020B0502040204020203" pitchFamily="34" charset="0"/>
            </a:endParaRPr>
          </a:p>
        </p:txBody>
      </p:sp>
      <p:sp>
        <p:nvSpPr>
          <p:cNvPr id="23" name="正方形/長方形 22">
            <a:extLst>
              <a:ext uri="{FF2B5EF4-FFF2-40B4-BE49-F238E27FC236}">
                <a16:creationId xmlns:a16="http://schemas.microsoft.com/office/drawing/2014/main" id="{F968BFC4-B9F9-3FF7-5D31-D262A8B1F68B}"/>
              </a:ext>
            </a:extLst>
          </p:cNvPr>
          <p:cNvSpPr/>
          <p:nvPr/>
        </p:nvSpPr>
        <p:spPr>
          <a:xfrm>
            <a:off x="3018204" y="3777836"/>
            <a:ext cx="760228" cy="1271374"/>
          </a:xfrm>
          <a:prstGeom prst="rect">
            <a:avLst/>
          </a:prstGeom>
          <a:solidFill>
            <a:schemeClr val="accent5">
              <a:lumMod val="20000"/>
              <a:lumOff val="80000"/>
            </a:schemeClr>
          </a:solidFill>
          <a:ln w="635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r>
              <a:rPr kumimoji="1" lang="ja-JP" altLang="en-US" sz="1400" spc="110" baseline="0">
                <a:solidFill>
                  <a:schemeClr val="tx1"/>
                </a:solidFill>
                <a:latin typeface="Segoe UI" panose="020B0502040204020203" pitchFamily="34" charset="0"/>
                <a:cs typeface="Segoe UI" panose="020B0502040204020203" pitchFamily="34" charset="0"/>
              </a:rPr>
              <a:t>文</a:t>
            </a:r>
            <a:r>
              <a:rPr lang="en-US" altLang="ja-JP" sz="1400" spc="110" dirty="0">
                <a:solidFill>
                  <a:schemeClr val="tx1"/>
                </a:solidFill>
                <a:latin typeface="Segoe UI" panose="020B0502040204020203" pitchFamily="34" charset="0"/>
                <a:cs typeface="Segoe UI" panose="020B0502040204020203" pitchFamily="34" charset="0"/>
              </a:rPr>
              <a:t>A</a:t>
            </a:r>
          </a:p>
          <a:p>
            <a:pPr algn="l">
              <a:lnSpc>
                <a:spcPct val="90000"/>
              </a:lnSpc>
              <a:spcBef>
                <a:spcPts val="300"/>
              </a:spcBef>
              <a:spcAft>
                <a:spcPts val="100"/>
              </a:spcAft>
            </a:pPr>
            <a:r>
              <a:rPr kumimoji="1" lang="ja-JP" altLang="en-US" sz="1400" spc="110" baseline="0">
                <a:solidFill>
                  <a:schemeClr val="tx1"/>
                </a:solidFill>
                <a:latin typeface="Segoe UI" panose="020B0502040204020203" pitchFamily="34" charset="0"/>
                <a:cs typeface="Segoe UI" panose="020B0502040204020203" pitchFamily="34" charset="0"/>
              </a:rPr>
              <a:t>文</a:t>
            </a:r>
            <a:r>
              <a:rPr kumimoji="1" lang="en-US" altLang="ja-JP" sz="1400" spc="110" baseline="0" dirty="0">
                <a:solidFill>
                  <a:schemeClr val="tx1"/>
                </a:solidFill>
                <a:latin typeface="Segoe UI" panose="020B0502040204020203" pitchFamily="34" charset="0"/>
                <a:cs typeface="Segoe UI" panose="020B0502040204020203" pitchFamily="34" charset="0"/>
              </a:rPr>
              <a:t>B</a:t>
            </a:r>
          </a:p>
          <a:p>
            <a:pPr algn="l">
              <a:lnSpc>
                <a:spcPct val="90000"/>
              </a:lnSpc>
              <a:spcBef>
                <a:spcPts val="300"/>
              </a:spcBef>
              <a:spcAft>
                <a:spcPts val="100"/>
              </a:spcAft>
            </a:pPr>
            <a:r>
              <a:rPr lang="ja-JP" altLang="en-US" sz="1400" b="1" spc="110">
                <a:solidFill>
                  <a:srgbClr val="E50300"/>
                </a:solidFill>
                <a:latin typeface="Segoe UI" panose="020B0502040204020203" pitchFamily="34" charset="0"/>
                <a:cs typeface="Segoe UI" panose="020B0502040204020203" pitchFamily="34" charset="0"/>
              </a:rPr>
              <a:t>ー</a:t>
            </a:r>
            <a:endParaRPr lang="en-US" altLang="ja-JP" sz="1400" b="1" spc="110" dirty="0">
              <a:solidFill>
                <a:schemeClr val="tx1"/>
              </a:solidFill>
              <a:latin typeface="Segoe UI" panose="020B0502040204020203" pitchFamily="34" charset="0"/>
              <a:cs typeface="Segoe UI" panose="020B0502040204020203" pitchFamily="34" charset="0"/>
            </a:endParaRPr>
          </a:p>
          <a:p>
            <a:pPr algn="l">
              <a:lnSpc>
                <a:spcPct val="90000"/>
              </a:lnSpc>
              <a:spcBef>
                <a:spcPts val="300"/>
              </a:spcBef>
              <a:spcAft>
                <a:spcPts val="100"/>
              </a:spcAft>
            </a:pPr>
            <a:r>
              <a:rPr kumimoji="1" lang="ja-JP" altLang="en-US" sz="1400" spc="110" baseline="0">
                <a:solidFill>
                  <a:schemeClr val="tx1"/>
                </a:solidFill>
                <a:latin typeface="Segoe UI" panose="020B0502040204020203" pitchFamily="34" charset="0"/>
                <a:cs typeface="Segoe UI" panose="020B0502040204020203" pitchFamily="34" charset="0"/>
              </a:rPr>
              <a:t>文</a:t>
            </a:r>
            <a:r>
              <a:rPr kumimoji="1" lang="en-US" altLang="ja-JP" sz="1400" spc="110" baseline="0" dirty="0">
                <a:solidFill>
                  <a:schemeClr val="tx1"/>
                </a:solidFill>
                <a:latin typeface="Segoe UI" panose="020B0502040204020203" pitchFamily="34" charset="0"/>
                <a:cs typeface="Segoe UI" panose="020B0502040204020203" pitchFamily="34" charset="0"/>
              </a:rPr>
              <a:t>D</a:t>
            </a:r>
          </a:p>
          <a:p>
            <a:pPr algn="l">
              <a:lnSpc>
                <a:spcPct val="90000"/>
              </a:lnSpc>
              <a:spcBef>
                <a:spcPts val="300"/>
              </a:spcBef>
              <a:spcAft>
                <a:spcPts val="100"/>
              </a:spcAft>
            </a:pPr>
            <a:r>
              <a:rPr lang="ja-JP" altLang="en-US" sz="1400" spc="110">
                <a:solidFill>
                  <a:schemeClr val="tx1"/>
                </a:solidFill>
                <a:latin typeface="Segoe UI" panose="020B0502040204020203" pitchFamily="34" charset="0"/>
                <a:cs typeface="Segoe UI" panose="020B0502040204020203" pitchFamily="34" charset="0"/>
              </a:rPr>
              <a:t>文</a:t>
            </a:r>
            <a:r>
              <a:rPr lang="en-US" altLang="ja-JP" sz="1400" spc="110" dirty="0">
                <a:solidFill>
                  <a:schemeClr val="tx1"/>
                </a:solidFill>
                <a:latin typeface="Segoe UI" panose="020B0502040204020203" pitchFamily="34" charset="0"/>
                <a:cs typeface="Segoe UI" panose="020B0502040204020203" pitchFamily="34" charset="0"/>
              </a:rPr>
              <a:t>E</a:t>
            </a:r>
            <a:endParaRPr kumimoji="1" lang="ja-JP" altLang="en-US" sz="1400" spc="110" baseline="0" dirty="0">
              <a:solidFill>
                <a:schemeClr val="tx1"/>
              </a:solidFill>
              <a:latin typeface="Segoe UI" panose="020B0502040204020203" pitchFamily="34" charset="0"/>
              <a:cs typeface="Segoe UI" panose="020B0502040204020203" pitchFamily="34" charset="0"/>
            </a:endParaRPr>
          </a:p>
        </p:txBody>
      </p:sp>
      <p:sp>
        <p:nvSpPr>
          <p:cNvPr id="24" name="正方形/長方形 23">
            <a:extLst>
              <a:ext uri="{FF2B5EF4-FFF2-40B4-BE49-F238E27FC236}">
                <a16:creationId xmlns:a16="http://schemas.microsoft.com/office/drawing/2014/main" id="{3AB44273-9D1D-247D-F973-C9CD71BE596E}"/>
              </a:ext>
            </a:extLst>
          </p:cNvPr>
          <p:cNvSpPr/>
          <p:nvPr/>
        </p:nvSpPr>
        <p:spPr>
          <a:xfrm>
            <a:off x="5365568" y="3777836"/>
            <a:ext cx="760228" cy="1483723"/>
          </a:xfrm>
          <a:prstGeom prst="rect">
            <a:avLst/>
          </a:prstGeom>
          <a:solidFill>
            <a:schemeClr val="accent5">
              <a:lumMod val="20000"/>
              <a:lumOff val="80000"/>
            </a:schemeClr>
          </a:solidFill>
          <a:ln w="635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r>
              <a:rPr kumimoji="1" lang="ja-JP" altLang="en-US" sz="1400" spc="110" baseline="0">
                <a:solidFill>
                  <a:schemeClr val="tx1"/>
                </a:solidFill>
                <a:latin typeface="Segoe UI" panose="020B0502040204020203" pitchFamily="34" charset="0"/>
                <a:cs typeface="Segoe UI" panose="020B0502040204020203" pitchFamily="34" charset="0"/>
              </a:rPr>
              <a:t>文</a:t>
            </a:r>
            <a:r>
              <a:rPr lang="en-US" altLang="ja-JP" sz="1400" spc="110" dirty="0">
                <a:solidFill>
                  <a:schemeClr val="tx1"/>
                </a:solidFill>
                <a:latin typeface="Segoe UI" panose="020B0502040204020203" pitchFamily="34" charset="0"/>
                <a:cs typeface="Segoe UI" panose="020B0502040204020203" pitchFamily="34" charset="0"/>
              </a:rPr>
              <a:t>A</a:t>
            </a:r>
          </a:p>
          <a:p>
            <a:pPr algn="l">
              <a:lnSpc>
                <a:spcPct val="90000"/>
              </a:lnSpc>
              <a:spcBef>
                <a:spcPts val="300"/>
              </a:spcBef>
              <a:spcAft>
                <a:spcPts val="100"/>
              </a:spcAft>
            </a:pPr>
            <a:r>
              <a:rPr kumimoji="1" lang="ja-JP" altLang="en-US" sz="1400" spc="110" baseline="0">
                <a:solidFill>
                  <a:schemeClr val="tx1"/>
                </a:solidFill>
                <a:latin typeface="Segoe UI" panose="020B0502040204020203" pitchFamily="34" charset="0"/>
                <a:cs typeface="Segoe UI" panose="020B0502040204020203" pitchFamily="34" charset="0"/>
              </a:rPr>
              <a:t>文</a:t>
            </a:r>
            <a:r>
              <a:rPr kumimoji="1" lang="en-US" altLang="ja-JP" sz="1400" spc="110" baseline="0" dirty="0">
                <a:solidFill>
                  <a:schemeClr val="tx1"/>
                </a:solidFill>
                <a:latin typeface="Segoe UI" panose="020B0502040204020203" pitchFamily="34" charset="0"/>
                <a:cs typeface="Segoe UI" panose="020B0502040204020203" pitchFamily="34" charset="0"/>
              </a:rPr>
              <a:t>B</a:t>
            </a:r>
          </a:p>
          <a:p>
            <a:pPr algn="l">
              <a:lnSpc>
                <a:spcPct val="90000"/>
              </a:lnSpc>
              <a:spcBef>
                <a:spcPts val="300"/>
              </a:spcBef>
              <a:spcAft>
                <a:spcPts val="100"/>
              </a:spcAft>
            </a:pPr>
            <a:r>
              <a:rPr lang="ja-JP" altLang="en-US" sz="1400" b="1" spc="110">
                <a:solidFill>
                  <a:srgbClr val="E50300"/>
                </a:solidFill>
                <a:latin typeface="Segoe UI" panose="020B0502040204020203" pitchFamily="34" charset="0"/>
                <a:cs typeface="Segoe UI" panose="020B0502040204020203" pitchFamily="34" charset="0"/>
              </a:rPr>
              <a:t>文</a:t>
            </a:r>
            <a:r>
              <a:rPr lang="en-US" altLang="ja-JP" sz="1400" b="1" spc="110" dirty="0">
                <a:solidFill>
                  <a:srgbClr val="E50300"/>
                </a:solidFill>
                <a:latin typeface="Segoe UI" panose="020B0502040204020203" pitchFamily="34" charset="0"/>
                <a:cs typeface="Segoe UI" panose="020B0502040204020203" pitchFamily="34" charset="0"/>
              </a:rPr>
              <a:t>Y</a:t>
            </a:r>
            <a:endParaRPr kumimoji="1" lang="en-US" altLang="ja-JP" sz="1400" spc="110" baseline="0" dirty="0">
              <a:solidFill>
                <a:srgbClr val="E50300"/>
              </a:solidFill>
              <a:latin typeface="Segoe UI" panose="020B0502040204020203" pitchFamily="34" charset="0"/>
              <a:cs typeface="Segoe UI" panose="020B0502040204020203" pitchFamily="34" charset="0"/>
            </a:endParaRPr>
          </a:p>
          <a:p>
            <a:pPr algn="l">
              <a:lnSpc>
                <a:spcPct val="90000"/>
              </a:lnSpc>
              <a:spcBef>
                <a:spcPts val="300"/>
              </a:spcBef>
              <a:spcAft>
                <a:spcPts val="100"/>
              </a:spcAft>
            </a:pPr>
            <a:r>
              <a:rPr lang="ja-JP" altLang="en-US" sz="1400" b="1" spc="110">
                <a:solidFill>
                  <a:srgbClr val="E50300"/>
                </a:solidFill>
                <a:latin typeface="Segoe UI" panose="020B0502040204020203" pitchFamily="34" charset="0"/>
                <a:cs typeface="Segoe UI" panose="020B0502040204020203" pitchFamily="34" charset="0"/>
              </a:rPr>
              <a:t>文</a:t>
            </a:r>
            <a:r>
              <a:rPr lang="en-US" altLang="ja-JP" sz="1400" b="1" spc="110" dirty="0">
                <a:solidFill>
                  <a:srgbClr val="E50300"/>
                </a:solidFill>
                <a:latin typeface="Segoe UI" panose="020B0502040204020203" pitchFamily="34" charset="0"/>
                <a:cs typeface="Segoe UI" panose="020B0502040204020203" pitchFamily="34" charset="0"/>
              </a:rPr>
              <a:t>Z</a:t>
            </a:r>
          </a:p>
          <a:p>
            <a:pPr algn="l">
              <a:lnSpc>
                <a:spcPct val="90000"/>
              </a:lnSpc>
              <a:spcBef>
                <a:spcPts val="300"/>
              </a:spcBef>
              <a:spcAft>
                <a:spcPts val="100"/>
              </a:spcAft>
            </a:pPr>
            <a:r>
              <a:rPr kumimoji="1" lang="ja-JP" altLang="en-US" sz="1400" spc="110" baseline="0">
                <a:solidFill>
                  <a:schemeClr val="tx1"/>
                </a:solidFill>
                <a:latin typeface="Segoe UI" panose="020B0502040204020203" pitchFamily="34" charset="0"/>
                <a:cs typeface="Segoe UI" panose="020B0502040204020203" pitchFamily="34" charset="0"/>
              </a:rPr>
              <a:t>文</a:t>
            </a:r>
            <a:r>
              <a:rPr kumimoji="1" lang="en-US" altLang="ja-JP" sz="1400" spc="110" baseline="0" dirty="0">
                <a:solidFill>
                  <a:schemeClr val="tx1"/>
                </a:solidFill>
                <a:latin typeface="Segoe UI" panose="020B0502040204020203" pitchFamily="34" charset="0"/>
                <a:cs typeface="Segoe UI" panose="020B0502040204020203" pitchFamily="34" charset="0"/>
              </a:rPr>
              <a:t>D</a:t>
            </a:r>
          </a:p>
          <a:p>
            <a:pPr algn="l">
              <a:lnSpc>
                <a:spcPct val="90000"/>
              </a:lnSpc>
              <a:spcBef>
                <a:spcPts val="300"/>
              </a:spcBef>
              <a:spcAft>
                <a:spcPts val="100"/>
              </a:spcAft>
            </a:pPr>
            <a:r>
              <a:rPr lang="ja-JP" altLang="en-US" sz="1400" spc="110">
                <a:solidFill>
                  <a:schemeClr val="tx1"/>
                </a:solidFill>
                <a:latin typeface="Segoe UI" panose="020B0502040204020203" pitchFamily="34" charset="0"/>
                <a:cs typeface="Segoe UI" panose="020B0502040204020203" pitchFamily="34" charset="0"/>
              </a:rPr>
              <a:t>文</a:t>
            </a:r>
            <a:r>
              <a:rPr lang="en-US" altLang="ja-JP" sz="1400" spc="110" dirty="0">
                <a:solidFill>
                  <a:schemeClr val="tx1"/>
                </a:solidFill>
                <a:latin typeface="Segoe UI" panose="020B0502040204020203" pitchFamily="34" charset="0"/>
                <a:cs typeface="Segoe UI" panose="020B0502040204020203" pitchFamily="34" charset="0"/>
              </a:rPr>
              <a:t>E</a:t>
            </a:r>
            <a:endParaRPr kumimoji="1" lang="ja-JP" altLang="en-US" sz="1400" spc="110" baseline="0" dirty="0">
              <a:solidFill>
                <a:schemeClr val="tx1"/>
              </a:solidFill>
              <a:latin typeface="Segoe UI" panose="020B0502040204020203" pitchFamily="34" charset="0"/>
              <a:cs typeface="Segoe UI" panose="020B0502040204020203" pitchFamily="34" charset="0"/>
            </a:endParaRPr>
          </a:p>
        </p:txBody>
      </p:sp>
      <p:sp>
        <p:nvSpPr>
          <p:cNvPr id="25" name="正方形/長方形 24">
            <a:extLst>
              <a:ext uri="{FF2B5EF4-FFF2-40B4-BE49-F238E27FC236}">
                <a16:creationId xmlns:a16="http://schemas.microsoft.com/office/drawing/2014/main" id="{157F0C33-93C1-4856-3968-347C07781831}"/>
              </a:ext>
            </a:extLst>
          </p:cNvPr>
          <p:cNvSpPr/>
          <p:nvPr/>
        </p:nvSpPr>
        <p:spPr>
          <a:xfrm>
            <a:off x="6535086" y="3777836"/>
            <a:ext cx="760228" cy="1271374"/>
          </a:xfrm>
          <a:prstGeom prst="rect">
            <a:avLst/>
          </a:prstGeom>
          <a:solidFill>
            <a:schemeClr val="accent5">
              <a:lumMod val="20000"/>
              <a:lumOff val="80000"/>
            </a:schemeClr>
          </a:solidFill>
          <a:ln w="635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r>
              <a:rPr lang="ja-JP" altLang="en-US" sz="1400" b="1" spc="110">
                <a:solidFill>
                  <a:schemeClr val="tx1"/>
                </a:solidFill>
                <a:latin typeface="Segoe UI" panose="020B0502040204020203" pitchFamily="34" charset="0"/>
                <a:cs typeface="Segoe UI" panose="020B0502040204020203" pitchFamily="34" charset="0"/>
              </a:rPr>
              <a:t>ー</a:t>
            </a:r>
            <a:endParaRPr kumimoji="1" lang="en-US" altLang="ja-JP" sz="1400" spc="110" baseline="0" dirty="0">
              <a:solidFill>
                <a:schemeClr val="tx1"/>
              </a:solidFill>
              <a:latin typeface="Segoe UI" panose="020B0502040204020203" pitchFamily="34" charset="0"/>
              <a:cs typeface="Segoe UI" panose="020B0502040204020203" pitchFamily="34" charset="0"/>
            </a:endParaRPr>
          </a:p>
          <a:p>
            <a:pPr algn="l">
              <a:lnSpc>
                <a:spcPct val="90000"/>
              </a:lnSpc>
              <a:spcBef>
                <a:spcPts val="300"/>
              </a:spcBef>
              <a:spcAft>
                <a:spcPts val="100"/>
              </a:spcAft>
            </a:pPr>
            <a:r>
              <a:rPr kumimoji="1" lang="ja-JP" altLang="en-US" sz="1400" spc="110" baseline="0">
                <a:solidFill>
                  <a:schemeClr val="tx1"/>
                </a:solidFill>
                <a:latin typeface="Segoe UI" panose="020B0502040204020203" pitchFamily="34" charset="0"/>
                <a:cs typeface="Segoe UI" panose="020B0502040204020203" pitchFamily="34" charset="0"/>
              </a:rPr>
              <a:t>文</a:t>
            </a:r>
            <a:r>
              <a:rPr kumimoji="1" lang="en-US" altLang="ja-JP" sz="1400" spc="110" baseline="0" dirty="0">
                <a:solidFill>
                  <a:schemeClr val="tx1"/>
                </a:solidFill>
                <a:latin typeface="Segoe UI" panose="020B0502040204020203" pitchFamily="34" charset="0"/>
                <a:cs typeface="Segoe UI" panose="020B0502040204020203" pitchFamily="34" charset="0"/>
              </a:rPr>
              <a:t>B</a:t>
            </a:r>
            <a:endParaRPr lang="en-US" altLang="ja-JP" sz="1400" spc="110" dirty="0">
              <a:solidFill>
                <a:schemeClr val="tx1"/>
              </a:solidFill>
              <a:latin typeface="Segoe UI" panose="020B0502040204020203" pitchFamily="34" charset="0"/>
              <a:cs typeface="Segoe UI" panose="020B0502040204020203" pitchFamily="34" charset="0"/>
            </a:endParaRPr>
          </a:p>
          <a:p>
            <a:pPr algn="l">
              <a:lnSpc>
                <a:spcPct val="90000"/>
              </a:lnSpc>
              <a:spcBef>
                <a:spcPts val="300"/>
              </a:spcBef>
              <a:spcAft>
                <a:spcPts val="100"/>
              </a:spcAft>
            </a:pPr>
            <a:r>
              <a:rPr kumimoji="1" lang="ja-JP" altLang="en-US" sz="1400" spc="110" baseline="0">
                <a:solidFill>
                  <a:schemeClr val="tx1"/>
                </a:solidFill>
                <a:latin typeface="Segoe UI" panose="020B0502040204020203" pitchFamily="34" charset="0"/>
                <a:cs typeface="Segoe UI" panose="020B0502040204020203" pitchFamily="34" charset="0"/>
              </a:rPr>
              <a:t>文</a:t>
            </a:r>
            <a:r>
              <a:rPr lang="en-US" altLang="ja-JP" sz="1400" spc="110" dirty="0">
                <a:solidFill>
                  <a:schemeClr val="tx1"/>
                </a:solidFill>
                <a:latin typeface="Segoe UI" panose="020B0502040204020203" pitchFamily="34" charset="0"/>
                <a:cs typeface="Segoe UI" panose="020B0502040204020203" pitchFamily="34" charset="0"/>
              </a:rPr>
              <a:t>C</a:t>
            </a:r>
            <a:endParaRPr lang="en-US" altLang="ja-JP" sz="1400" b="1" spc="110" dirty="0">
              <a:solidFill>
                <a:schemeClr val="tx1"/>
              </a:solidFill>
              <a:latin typeface="Segoe UI" panose="020B0502040204020203" pitchFamily="34" charset="0"/>
              <a:cs typeface="Segoe UI" panose="020B0502040204020203" pitchFamily="34" charset="0"/>
            </a:endParaRPr>
          </a:p>
          <a:p>
            <a:pPr algn="l">
              <a:lnSpc>
                <a:spcPct val="90000"/>
              </a:lnSpc>
              <a:spcBef>
                <a:spcPts val="300"/>
              </a:spcBef>
              <a:spcAft>
                <a:spcPts val="100"/>
              </a:spcAft>
            </a:pPr>
            <a:r>
              <a:rPr kumimoji="1" lang="ja-JP" altLang="en-US" sz="1400" spc="110" baseline="0">
                <a:solidFill>
                  <a:schemeClr val="tx1"/>
                </a:solidFill>
                <a:latin typeface="Segoe UI" panose="020B0502040204020203" pitchFamily="34" charset="0"/>
                <a:cs typeface="Segoe UI" panose="020B0502040204020203" pitchFamily="34" charset="0"/>
              </a:rPr>
              <a:t>文</a:t>
            </a:r>
            <a:r>
              <a:rPr kumimoji="1" lang="en-US" altLang="ja-JP" sz="1400" spc="110" baseline="0" dirty="0">
                <a:solidFill>
                  <a:schemeClr val="tx1"/>
                </a:solidFill>
                <a:latin typeface="Segoe UI" panose="020B0502040204020203" pitchFamily="34" charset="0"/>
                <a:cs typeface="Segoe UI" panose="020B0502040204020203" pitchFamily="34" charset="0"/>
              </a:rPr>
              <a:t>D</a:t>
            </a:r>
          </a:p>
          <a:p>
            <a:pPr algn="l">
              <a:lnSpc>
                <a:spcPct val="90000"/>
              </a:lnSpc>
              <a:spcBef>
                <a:spcPts val="300"/>
              </a:spcBef>
              <a:spcAft>
                <a:spcPts val="100"/>
              </a:spcAft>
            </a:pPr>
            <a:r>
              <a:rPr lang="ja-JP" altLang="en-US" sz="1400" spc="110">
                <a:solidFill>
                  <a:schemeClr val="tx1"/>
                </a:solidFill>
                <a:latin typeface="Segoe UI" panose="020B0502040204020203" pitchFamily="34" charset="0"/>
                <a:cs typeface="Segoe UI" panose="020B0502040204020203" pitchFamily="34" charset="0"/>
              </a:rPr>
              <a:t>文</a:t>
            </a:r>
            <a:r>
              <a:rPr lang="en-US" altLang="ja-JP" sz="1400" spc="110" dirty="0">
                <a:solidFill>
                  <a:schemeClr val="tx1"/>
                </a:solidFill>
                <a:latin typeface="Segoe UI" panose="020B0502040204020203" pitchFamily="34" charset="0"/>
                <a:cs typeface="Segoe UI" panose="020B0502040204020203" pitchFamily="34" charset="0"/>
              </a:rPr>
              <a:t>E</a:t>
            </a:r>
            <a:endParaRPr kumimoji="1" lang="ja-JP" altLang="en-US" sz="1400" spc="110" baseline="0" dirty="0">
              <a:solidFill>
                <a:schemeClr val="tx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485336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角丸四角形 13">
            <a:extLst>
              <a:ext uri="{FF2B5EF4-FFF2-40B4-BE49-F238E27FC236}">
                <a16:creationId xmlns:a16="http://schemas.microsoft.com/office/drawing/2014/main" id="{CAADEE95-D636-A846-1745-EE68693EDA64}"/>
              </a:ext>
            </a:extLst>
          </p:cNvPr>
          <p:cNvSpPr/>
          <p:nvPr/>
        </p:nvSpPr>
        <p:spPr>
          <a:xfrm>
            <a:off x="607448" y="2751442"/>
            <a:ext cx="7702019" cy="3483272"/>
          </a:xfrm>
          <a:prstGeom prst="roundRect">
            <a:avLst/>
          </a:prstGeom>
          <a:solidFill>
            <a:schemeClr val="tx1">
              <a:lumMod val="20000"/>
              <a:lumOff val="80000"/>
              <a:alpha val="25502"/>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
        <p:nvSpPr>
          <p:cNvPr id="11" name="角丸四角形 10">
            <a:extLst>
              <a:ext uri="{FF2B5EF4-FFF2-40B4-BE49-F238E27FC236}">
                <a16:creationId xmlns:a16="http://schemas.microsoft.com/office/drawing/2014/main" id="{B8116D47-FAF7-EE5C-9238-F97F28D733DF}"/>
              </a:ext>
            </a:extLst>
          </p:cNvPr>
          <p:cNvSpPr/>
          <p:nvPr/>
        </p:nvSpPr>
        <p:spPr>
          <a:xfrm>
            <a:off x="2241176" y="3074517"/>
            <a:ext cx="5685692" cy="3016935"/>
          </a:xfrm>
          <a:prstGeom prst="roundRect">
            <a:avLst/>
          </a:prstGeom>
          <a:solidFill>
            <a:schemeClr val="accent2">
              <a:lumMod val="20000"/>
              <a:lumOff val="80000"/>
              <a:alpha val="31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
        <p:nvSpPr>
          <p:cNvPr id="2" name="タイトル 1">
            <a:extLst>
              <a:ext uri="{FF2B5EF4-FFF2-40B4-BE49-F238E27FC236}">
                <a16:creationId xmlns:a16="http://schemas.microsoft.com/office/drawing/2014/main" id="{1EF57B19-3930-3886-E4AF-76E84AD7E15E}"/>
              </a:ext>
            </a:extLst>
          </p:cNvPr>
          <p:cNvSpPr>
            <a:spLocks noGrp="1"/>
          </p:cNvSpPr>
          <p:nvPr>
            <p:ph type="title"/>
          </p:nvPr>
        </p:nvSpPr>
        <p:spPr/>
        <p:txBody>
          <a:bodyPr/>
          <a:lstStyle/>
          <a:p>
            <a:r>
              <a:rPr kumimoji="1" lang="ja-JP" altLang="en-US"/>
              <a:t>制御構造に注目したクローンセット</a:t>
            </a:r>
          </a:p>
        </p:txBody>
      </p:sp>
      <p:sp>
        <p:nvSpPr>
          <p:cNvPr id="3" name="コンテンツ プレースホルダー 2">
            <a:extLst>
              <a:ext uri="{FF2B5EF4-FFF2-40B4-BE49-F238E27FC236}">
                <a16:creationId xmlns:a16="http://schemas.microsoft.com/office/drawing/2014/main" id="{E58EE736-2D47-345E-E845-D57537E3E869}"/>
              </a:ext>
            </a:extLst>
          </p:cNvPr>
          <p:cNvSpPr>
            <a:spLocks noGrp="1"/>
          </p:cNvSpPr>
          <p:nvPr>
            <p:ph idx="1"/>
          </p:nvPr>
        </p:nvSpPr>
        <p:spPr/>
        <p:txBody>
          <a:bodyPr/>
          <a:lstStyle/>
          <a:p>
            <a:r>
              <a:rPr kumimoji="1" lang="ja-JP" altLang="en-US"/>
              <a:t>文の変更・挿入・削除による違いを制御構造の</a:t>
            </a:r>
            <a:br>
              <a:rPr kumimoji="1" lang="en-US" altLang="ja-JP" dirty="0"/>
            </a:br>
            <a:r>
              <a:rPr kumimoji="1" lang="ja-JP" altLang="en-US"/>
              <a:t>内部に限って許容する．</a:t>
            </a:r>
          </a:p>
        </p:txBody>
      </p:sp>
      <p:sp>
        <p:nvSpPr>
          <p:cNvPr id="4" name="スライド番号プレースホルダー 3">
            <a:extLst>
              <a:ext uri="{FF2B5EF4-FFF2-40B4-BE49-F238E27FC236}">
                <a16:creationId xmlns:a16="http://schemas.microsoft.com/office/drawing/2014/main" id="{8FB8F098-7B41-F7AF-175C-B90D5170FBA9}"/>
              </a:ext>
            </a:extLst>
          </p:cNvPr>
          <p:cNvSpPr>
            <a:spLocks noGrp="1"/>
          </p:cNvSpPr>
          <p:nvPr>
            <p:ph type="sldNum" sz="quarter" idx="12"/>
          </p:nvPr>
        </p:nvSpPr>
        <p:spPr/>
        <p:txBody>
          <a:bodyPr/>
          <a:lstStyle/>
          <a:p>
            <a:fld id="{B16735D3-C9E7-F649-AF37-A9D08763696D}" type="slidenum">
              <a:rPr lang="ja-JP" altLang="en-US" smtClean="0"/>
              <a:pPr/>
              <a:t>14</a:t>
            </a:fld>
            <a:endParaRPr lang="ja-JP" altLang="en-US"/>
          </a:p>
        </p:txBody>
      </p:sp>
      <p:sp>
        <p:nvSpPr>
          <p:cNvPr id="10" name="正方形/長方形 9">
            <a:extLst>
              <a:ext uri="{FF2B5EF4-FFF2-40B4-BE49-F238E27FC236}">
                <a16:creationId xmlns:a16="http://schemas.microsoft.com/office/drawing/2014/main" id="{F89DC90E-5153-4F9B-28E1-0B6DD372D755}"/>
              </a:ext>
            </a:extLst>
          </p:cNvPr>
          <p:cNvSpPr/>
          <p:nvPr/>
        </p:nvSpPr>
        <p:spPr>
          <a:xfrm>
            <a:off x="1986551" y="2927820"/>
            <a:ext cx="1195484" cy="2342761"/>
          </a:xfrm>
          <a:prstGeom prst="rect">
            <a:avLst/>
          </a:prstGeom>
          <a:solidFill>
            <a:schemeClr val="accent3">
              <a:lumMod val="20000"/>
              <a:lumOff val="80000"/>
            </a:schemeClr>
          </a:solidFill>
          <a:ln w="635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r>
              <a:rPr kumimoji="1" lang="ja-JP" altLang="en-US" sz="2000" spc="110" baseline="0">
                <a:solidFill>
                  <a:schemeClr val="tx1"/>
                </a:solidFill>
                <a:latin typeface="Segoe UI" panose="020B0502040204020203" pitchFamily="34" charset="0"/>
                <a:cs typeface="Segoe UI" panose="020B0502040204020203" pitchFamily="34" charset="0"/>
              </a:rPr>
              <a:t>文</a:t>
            </a:r>
            <a:r>
              <a:rPr lang="en-US" altLang="ja-JP" sz="2000" spc="110" dirty="0">
                <a:solidFill>
                  <a:schemeClr val="tx1"/>
                </a:solidFill>
                <a:latin typeface="Segoe UI" panose="020B0502040204020203" pitchFamily="34" charset="0"/>
                <a:cs typeface="Segoe UI" panose="020B0502040204020203" pitchFamily="34" charset="0"/>
              </a:rPr>
              <a:t>A</a:t>
            </a:r>
          </a:p>
          <a:p>
            <a:pPr algn="l">
              <a:lnSpc>
                <a:spcPct val="90000"/>
              </a:lnSpc>
              <a:spcBef>
                <a:spcPts val="300"/>
              </a:spcBef>
              <a:spcAft>
                <a:spcPts val="100"/>
              </a:spcAft>
            </a:pPr>
            <a:r>
              <a:rPr kumimoji="1" lang="ja-JP" altLang="en-US" sz="2000" spc="110" baseline="0">
                <a:solidFill>
                  <a:schemeClr val="tx1"/>
                </a:solidFill>
                <a:latin typeface="Segoe UI" panose="020B0502040204020203" pitchFamily="34" charset="0"/>
                <a:cs typeface="Segoe UI" panose="020B0502040204020203" pitchFamily="34" charset="0"/>
              </a:rPr>
              <a:t>文</a:t>
            </a:r>
            <a:r>
              <a:rPr kumimoji="1" lang="en-US" altLang="ja-JP" sz="2000" spc="110" baseline="0" dirty="0">
                <a:solidFill>
                  <a:schemeClr val="tx1"/>
                </a:solidFill>
                <a:latin typeface="Segoe UI" panose="020B0502040204020203" pitchFamily="34" charset="0"/>
                <a:cs typeface="Segoe UI" panose="020B0502040204020203" pitchFamily="34" charset="0"/>
              </a:rPr>
              <a:t>B</a:t>
            </a:r>
          </a:p>
          <a:p>
            <a:pPr algn="l">
              <a:lnSpc>
                <a:spcPct val="90000"/>
              </a:lnSpc>
              <a:spcBef>
                <a:spcPts val="300"/>
              </a:spcBef>
              <a:spcAft>
                <a:spcPts val="100"/>
              </a:spcAft>
            </a:pPr>
            <a:r>
              <a:rPr lang="en-US" altLang="ja-JP" sz="2000" spc="110" dirty="0">
                <a:solidFill>
                  <a:srgbClr val="0070C0"/>
                </a:solidFill>
                <a:latin typeface="Segoe UI" panose="020B0502040204020203" pitchFamily="34" charset="0"/>
                <a:cs typeface="Segoe UI" panose="020B0502040204020203" pitchFamily="34" charset="0"/>
              </a:rPr>
              <a:t>if</a:t>
            </a:r>
            <a:r>
              <a:rPr lang="en-US" altLang="ja-JP" sz="2000" spc="110" dirty="0">
                <a:solidFill>
                  <a:schemeClr val="tx1"/>
                </a:solidFill>
                <a:latin typeface="Segoe UI" panose="020B0502040204020203" pitchFamily="34" charset="0"/>
                <a:cs typeface="Segoe UI" panose="020B0502040204020203" pitchFamily="34" charset="0"/>
              </a:rPr>
              <a:t>( … ) {</a:t>
            </a:r>
            <a:endParaRPr kumimoji="1" lang="en-US" altLang="ja-JP" sz="2000" spc="110" baseline="0" dirty="0">
              <a:solidFill>
                <a:schemeClr val="tx1"/>
              </a:solidFill>
              <a:latin typeface="Segoe UI" panose="020B0502040204020203" pitchFamily="34" charset="0"/>
              <a:cs typeface="Segoe UI" panose="020B0502040204020203" pitchFamily="34" charset="0"/>
            </a:endParaRPr>
          </a:p>
          <a:p>
            <a:pPr algn="l">
              <a:lnSpc>
                <a:spcPct val="90000"/>
              </a:lnSpc>
              <a:spcBef>
                <a:spcPts val="300"/>
              </a:spcBef>
              <a:spcAft>
                <a:spcPts val="100"/>
              </a:spcAft>
            </a:pPr>
            <a:r>
              <a:rPr lang="en-US" altLang="ja-JP" sz="2000" b="1" spc="110" dirty="0">
                <a:solidFill>
                  <a:schemeClr val="tx1"/>
                </a:solidFill>
                <a:latin typeface="Segoe UI" panose="020B0502040204020203" pitchFamily="34" charset="0"/>
                <a:cs typeface="Segoe UI" panose="020B0502040204020203" pitchFamily="34" charset="0"/>
              </a:rPr>
              <a:t>   </a:t>
            </a:r>
            <a:r>
              <a:rPr lang="en-US" altLang="ja-JP" sz="2000" b="1" spc="110" dirty="0">
                <a:solidFill>
                  <a:srgbClr val="FF0000"/>
                </a:solidFill>
                <a:latin typeface="Segoe UI" panose="020B0502040204020203" pitchFamily="34" charset="0"/>
                <a:cs typeface="Segoe UI" panose="020B0502040204020203" pitchFamily="34" charset="0"/>
              </a:rPr>
              <a:t>???</a:t>
            </a:r>
          </a:p>
          <a:p>
            <a:pPr algn="l">
              <a:lnSpc>
                <a:spcPct val="90000"/>
              </a:lnSpc>
              <a:spcBef>
                <a:spcPts val="300"/>
              </a:spcBef>
              <a:spcAft>
                <a:spcPts val="100"/>
              </a:spcAft>
            </a:pPr>
            <a:r>
              <a:rPr lang="en-US" altLang="ja-JP" sz="2000" spc="110" dirty="0">
                <a:solidFill>
                  <a:schemeClr val="tx1"/>
                </a:solidFill>
                <a:latin typeface="Segoe UI" panose="020B0502040204020203" pitchFamily="34" charset="0"/>
                <a:cs typeface="Segoe UI" panose="020B0502040204020203" pitchFamily="34" charset="0"/>
              </a:rPr>
              <a:t>}</a:t>
            </a:r>
          </a:p>
          <a:p>
            <a:pPr algn="l">
              <a:lnSpc>
                <a:spcPct val="90000"/>
              </a:lnSpc>
              <a:spcBef>
                <a:spcPts val="300"/>
              </a:spcBef>
              <a:spcAft>
                <a:spcPts val="100"/>
              </a:spcAft>
            </a:pPr>
            <a:r>
              <a:rPr kumimoji="1" lang="ja-JP" altLang="en-US" sz="2000" spc="110" baseline="0">
                <a:solidFill>
                  <a:schemeClr val="tx1"/>
                </a:solidFill>
                <a:latin typeface="Segoe UI" panose="020B0502040204020203" pitchFamily="34" charset="0"/>
                <a:cs typeface="Segoe UI" panose="020B0502040204020203" pitchFamily="34" charset="0"/>
              </a:rPr>
              <a:t>文</a:t>
            </a:r>
            <a:r>
              <a:rPr lang="en-US" altLang="ja-JP" sz="2000" spc="110" dirty="0">
                <a:solidFill>
                  <a:schemeClr val="tx1"/>
                </a:solidFill>
                <a:latin typeface="Segoe UI" panose="020B0502040204020203" pitchFamily="34" charset="0"/>
                <a:cs typeface="Segoe UI" panose="020B0502040204020203" pitchFamily="34" charset="0"/>
              </a:rPr>
              <a:t>C</a:t>
            </a:r>
            <a:endParaRPr kumimoji="1" lang="en-US" altLang="ja-JP" sz="2000" spc="110" baseline="0" dirty="0">
              <a:solidFill>
                <a:schemeClr val="tx1"/>
              </a:solidFill>
              <a:latin typeface="Segoe UI" panose="020B0502040204020203" pitchFamily="34" charset="0"/>
              <a:cs typeface="Segoe UI" panose="020B0502040204020203" pitchFamily="34" charset="0"/>
            </a:endParaRPr>
          </a:p>
          <a:p>
            <a:pPr algn="l">
              <a:lnSpc>
                <a:spcPct val="90000"/>
              </a:lnSpc>
              <a:spcBef>
                <a:spcPts val="300"/>
              </a:spcBef>
              <a:spcAft>
                <a:spcPts val="100"/>
              </a:spcAft>
            </a:pPr>
            <a:r>
              <a:rPr lang="ja-JP" altLang="en-US" sz="2000" spc="110">
                <a:solidFill>
                  <a:schemeClr val="tx1"/>
                </a:solidFill>
                <a:latin typeface="Segoe UI" panose="020B0502040204020203" pitchFamily="34" charset="0"/>
                <a:cs typeface="Segoe UI" panose="020B0502040204020203" pitchFamily="34" charset="0"/>
              </a:rPr>
              <a:t>文</a:t>
            </a:r>
            <a:r>
              <a:rPr lang="en-US" altLang="ja-JP" sz="2000" spc="110" dirty="0">
                <a:solidFill>
                  <a:schemeClr val="tx1"/>
                </a:solidFill>
                <a:latin typeface="Segoe UI" panose="020B0502040204020203" pitchFamily="34" charset="0"/>
                <a:cs typeface="Segoe UI" panose="020B0502040204020203" pitchFamily="34" charset="0"/>
              </a:rPr>
              <a:t>D</a:t>
            </a: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
        <p:nvSpPr>
          <p:cNvPr id="16" name="テキスト ボックス 15">
            <a:extLst>
              <a:ext uri="{FF2B5EF4-FFF2-40B4-BE49-F238E27FC236}">
                <a16:creationId xmlns:a16="http://schemas.microsoft.com/office/drawing/2014/main" id="{BFAF2FA8-844A-362A-0211-BA55B6EE23A4}"/>
              </a:ext>
            </a:extLst>
          </p:cNvPr>
          <p:cNvSpPr txBox="1"/>
          <p:nvPr/>
        </p:nvSpPr>
        <p:spPr>
          <a:xfrm>
            <a:off x="2958353" y="6355955"/>
            <a:ext cx="2848857" cy="369332"/>
          </a:xfrm>
          <a:prstGeom prst="rect">
            <a:avLst/>
          </a:prstGeom>
          <a:noFill/>
        </p:spPr>
        <p:txBody>
          <a:bodyPr wrap="none" rtlCol="0" anchor="b" anchorCtr="1">
            <a:spAutoFit/>
          </a:bodyPr>
          <a:lstStyle/>
          <a:p>
            <a:r>
              <a:rPr kumimoji="1" lang="ja-JP" altLang="en-US"/>
              <a:t>タイプ</a:t>
            </a:r>
            <a:r>
              <a:rPr lang="en-US" altLang="ja-JP" dirty="0"/>
              <a:t>3</a:t>
            </a:r>
            <a:r>
              <a:rPr lang="ja-JP" altLang="en-US"/>
              <a:t>のクローンセット</a:t>
            </a:r>
            <a:endParaRPr kumimoji="1" lang="en-US" altLang="ja-JP" dirty="0"/>
          </a:p>
        </p:txBody>
      </p:sp>
      <p:cxnSp>
        <p:nvCxnSpPr>
          <p:cNvPr id="17" name="直線コネクタ 16">
            <a:extLst>
              <a:ext uri="{FF2B5EF4-FFF2-40B4-BE49-F238E27FC236}">
                <a16:creationId xmlns:a16="http://schemas.microsoft.com/office/drawing/2014/main" id="{C6BBA8C1-DCB7-036D-0A08-75A6B91202A9}"/>
              </a:ext>
            </a:extLst>
          </p:cNvPr>
          <p:cNvCxnSpPr>
            <a:cxnSpLocks/>
          </p:cNvCxnSpPr>
          <p:nvPr/>
        </p:nvCxnSpPr>
        <p:spPr>
          <a:xfrm>
            <a:off x="2543952" y="6223337"/>
            <a:ext cx="414401" cy="283318"/>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2" name="正方形/長方形 21">
            <a:extLst>
              <a:ext uri="{FF2B5EF4-FFF2-40B4-BE49-F238E27FC236}">
                <a16:creationId xmlns:a16="http://schemas.microsoft.com/office/drawing/2014/main" id="{5BF48129-DE0F-56E0-3150-1FEE1100E13C}"/>
              </a:ext>
            </a:extLst>
          </p:cNvPr>
          <p:cNvSpPr/>
          <p:nvPr/>
        </p:nvSpPr>
        <p:spPr>
          <a:xfrm>
            <a:off x="717595" y="3319478"/>
            <a:ext cx="495055" cy="695614"/>
          </a:xfrm>
          <a:prstGeom prst="rect">
            <a:avLst/>
          </a:prstGeom>
          <a:solidFill>
            <a:schemeClr val="accent5">
              <a:lumMod val="20000"/>
              <a:lumOff val="80000"/>
            </a:schemeClr>
          </a:solidFill>
          <a:ln w="635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1400" spc="110" baseline="0" dirty="0">
              <a:solidFill>
                <a:schemeClr val="tx1"/>
              </a:solidFill>
              <a:latin typeface="Segoe UI" panose="020B0502040204020203" pitchFamily="34" charset="0"/>
              <a:cs typeface="Segoe UI" panose="020B0502040204020203" pitchFamily="34" charset="0"/>
            </a:endParaRPr>
          </a:p>
        </p:txBody>
      </p:sp>
      <p:sp>
        <p:nvSpPr>
          <p:cNvPr id="23" name="正方形/長方形 22">
            <a:extLst>
              <a:ext uri="{FF2B5EF4-FFF2-40B4-BE49-F238E27FC236}">
                <a16:creationId xmlns:a16="http://schemas.microsoft.com/office/drawing/2014/main" id="{6D5839E8-E72C-C92D-ED9E-B507B8D1F181}"/>
              </a:ext>
            </a:extLst>
          </p:cNvPr>
          <p:cNvSpPr/>
          <p:nvPr/>
        </p:nvSpPr>
        <p:spPr>
          <a:xfrm>
            <a:off x="1346929" y="3319478"/>
            <a:ext cx="495055" cy="695614"/>
          </a:xfrm>
          <a:prstGeom prst="rect">
            <a:avLst/>
          </a:prstGeom>
          <a:solidFill>
            <a:schemeClr val="accent5">
              <a:lumMod val="20000"/>
              <a:lumOff val="80000"/>
            </a:schemeClr>
          </a:solidFill>
          <a:ln w="635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1400" spc="110" baseline="0" dirty="0">
              <a:solidFill>
                <a:schemeClr val="tx1"/>
              </a:solidFill>
              <a:latin typeface="Segoe UI" panose="020B0502040204020203" pitchFamily="34" charset="0"/>
              <a:cs typeface="Segoe UI" panose="020B0502040204020203" pitchFamily="34" charset="0"/>
            </a:endParaRPr>
          </a:p>
        </p:txBody>
      </p:sp>
      <p:sp>
        <p:nvSpPr>
          <p:cNvPr id="27" name="正方形/長方形 26">
            <a:extLst>
              <a:ext uri="{FF2B5EF4-FFF2-40B4-BE49-F238E27FC236}">
                <a16:creationId xmlns:a16="http://schemas.microsoft.com/office/drawing/2014/main" id="{2397D859-8B1F-77FF-08F7-A5E7D7E2C3B1}"/>
              </a:ext>
            </a:extLst>
          </p:cNvPr>
          <p:cNvSpPr/>
          <p:nvPr/>
        </p:nvSpPr>
        <p:spPr>
          <a:xfrm>
            <a:off x="4941239" y="3319476"/>
            <a:ext cx="1340050" cy="2448577"/>
          </a:xfrm>
          <a:prstGeom prst="rect">
            <a:avLst/>
          </a:prstGeom>
          <a:solidFill>
            <a:schemeClr val="accent5">
              <a:lumMod val="20000"/>
              <a:lumOff val="80000"/>
            </a:schemeClr>
          </a:solidFill>
          <a:ln w="635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r>
              <a:rPr kumimoji="1" lang="ja-JP" altLang="en-US" sz="1400" spc="110" baseline="0">
                <a:solidFill>
                  <a:schemeClr val="tx1"/>
                </a:solidFill>
                <a:latin typeface="Segoe UI" panose="020B0502040204020203" pitchFamily="34" charset="0"/>
                <a:cs typeface="Segoe UI" panose="020B0502040204020203" pitchFamily="34" charset="0"/>
              </a:rPr>
              <a:t>文</a:t>
            </a:r>
            <a:r>
              <a:rPr lang="en-US" altLang="ja-JP" sz="1400" spc="110" dirty="0">
                <a:solidFill>
                  <a:schemeClr val="tx1"/>
                </a:solidFill>
                <a:latin typeface="Segoe UI" panose="020B0502040204020203" pitchFamily="34" charset="0"/>
                <a:cs typeface="Segoe UI" panose="020B0502040204020203" pitchFamily="34" charset="0"/>
              </a:rPr>
              <a:t>A</a:t>
            </a:r>
          </a:p>
          <a:p>
            <a:pPr algn="l">
              <a:lnSpc>
                <a:spcPct val="90000"/>
              </a:lnSpc>
              <a:spcBef>
                <a:spcPts val="300"/>
              </a:spcBef>
              <a:spcAft>
                <a:spcPts val="100"/>
              </a:spcAft>
            </a:pPr>
            <a:r>
              <a:rPr kumimoji="1" lang="ja-JP" altLang="en-US" sz="1400" spc="110" baseline="0">
                <a:solidFill>
                  <a:schemeClr val="tx1"/>
                </a:solidFill>
                <a:latin typeface="Segoe UI" panose="020B0502040204020203" pitchFamily="34" charset="0"/>
                <a:cs typeface="Segoe UI" panose="020B0502040204020203" pitchFamily="34" charset="0"/>
              </a:rPr>
              <a:t>文</a:t>
            </a:r>
            <a:r>
              <a:rPr kumimoji="1" lang="en-US" altLang="ja-JP" sz="1400" spc="110" baseline="0" dirty="0">
                <a:solidFill>
                  <a:schemeClr val="tx1"/>
                </a:solidFill>
                <a:latin typeface="Segoe UI" panose="020B0502040204020203" pitchFamily="34" charset="0"/>
                <a:cs typeface="Segoe UI" panose="020B0502040204020203" pitchFamily="34" charset="0"/>
              </a:rPr>
              <a:t>B</a:t>
            </a:r>
          </a:p>
          <a:p>
            <a:pPr algn="l">
              <a:lnSpc>
                <a:spcPct val="90000"/>
              </a:lnSpc>
              <a:spcBef>
                <a:spcPts val="300"/>
              </a:spcBef>
              <a:spcAft>
                <a:spcPts val="100"/>
              </a:spcAft>
            </a:pPr>
            <a:r>
              <a:rPr lang="en-US" altLang="ja-JP" sz="1400" spc="110" dirty="0">
                <a:solidFill>
                  <a:srgbClr val="0070C0"/>
                </a:solidFill>
                <a:latin typeface="Segoe UI" panose="020B0502040204020203" pitchFamily="34" charset="0"/>
                <a:cs typeface="Segoe UI" panose="020B0502040204020203" pitchFamily="34" charset="0"/>
              </a:rPr>
              <a:t>if</a:t>
            </a:r>
            <a:r>
              <a:rPr lang="en-US" altLang="ja-JP" sz="1400" spc="110" dirty="0">
                <a:solidFill>
                  <a:schemeClr val="tx1"/>
                </a:solidFill>
                <a:latin typeface="Segoe UI" panose="020B0502040204020203" pitchFamily="34" charset="0"/>
                <a:cs typeface="Segoe UI" panose="020B0502040204020203" pitchFamily="34" charset="0"/>
              </a:rPr>
              <a:t>( … ) {</a:t>
            </a:r>
          </a:p>
          <a:p>
            <a:pPr algn="l">
              <a:lnSpc>
                <a:spcPct val="90000"/>
              </a:lnSpc>
              <a:spcBef>
                <a:spcPts val="300"/>
              </a:spcBef>
              <a:spcAft>
                <a:spcPts val="100"/>
              </a:spcAft>
            </a:pPr>
            <a:r>
              <a:rPr lang="en-US" altLang="ja-JP" sz="1400" spc="110" dirty="0">
                <a:solidFill>
                  <a:schemeClr val="tx1"/>
                </a:solidFill>
                <a:latin typeface="Segoe UI" panose="020B0502040204020203" pitchFamily="34" charset="0"/>
                <a:cs typeface="Segoe UI" panose="020B0502040204020203" pitchFamily="34" charset="0"/>
              </a:rPr>
              <a:t>   </a:t>
            </a:r>
            <a:r>
              <a:rPr lang="ja-JP" altLang="en-US" sz="1400" spc="110">
                <a:solidFill>
                  <a:schemeClr val="tx1"/>
                </a:solidFill>
                <a:latin typeface="Segoe UI" panose="020B0502040204020203" pitchFamily="34" charset="0"/>
                <a:cs typeface="Segoe UI" panose="020B0502040204020203" pitchFamily="34" charset="0"/>
              </a:rPr>
              <a:t>文</a:t>
            </a:r>
            <a:r>
              <a:rPr lang="en-US" altLang="ja-JP" sz="1400" spc="110" dirty="0">
                <a:solidFill>
                  <a:schemeClr val="tx1"/>
                </a:solidFill>
                <a:latin typeface="Segoe UI" panose="020B0502040204020203" pitchFamily="34" charset="0"/>
                <a:cs typeface="Segoe UI" panose="020B0502040204020203" pitchFamily="34" charset="0"/>
              </a:rPr>
              <a:t>E</a:t>
            </a:r>
          </a:p>
          <a:p>
            <a:pPr algn="l">
              <a:lnSpc>
                <a:spcPct val="90000"/>
              </a:lnSpc>
              <a:spcBef>
                <a:spcPts val="300"/>
              </a:spcBef>
              <a:spcAft>
                <a:spcPts val="100"/>
              </a:spcAft>
            </a:pPr>
            <a:r>
              <a:rPr kumimoji="1" lang="en-US" altLang="ja-JP" sz="1400" spc="110" baseline="0" dirty="0">
                <a:solidFill>
                  <a:schemeClr val="tx1"/>
                </a:solidFill>
                <a:latin typeface="Segoe UI" panose="020B0502040204020203" pitchFamily="34" charset="0"/>
                <a:cs typeface="Segoe UI" panose="020B0502040204020203" pitchFamily="34" charset="0"/>
              </a:rPr>
              <a:t>   </a:t>
            </a:r>
            <a:r>
              <a:rPr lang="en-US" altLang="ja-JP" sz="1400" spc="110" dirty="0">
                <a:solidFill>
                  <a:srgbClr val="0070C0"/>
                </a:solidFill>
                <a:latin typeface="Segoe UI" panose="020B0502040204020203" pitchFamily="34" charset="0"/>
                <a:cs typeface="Segoe UI" panose="020B0502040204020203" pitchFamily="34" charset="0"/>
              </a:rPr>
              <a:t>while</a:t>
            </a:r>
            <a:r>
              <a:rPr lang="en-US" altLang="ja-JP" sz="1400" spc="110" dirty="0">
                <a:solidFill>
                  <a:schemeClr val="tx1"/>
                </a:solidFill>
                <a:latin typeface="Segoe UI" panose="020B0502040204020203" pitchFamily="34" charset="0"/>
                <a:cs typeface="Segoe UI" panose="020B0502040204020203" pitchFamily="34" charset="0"/>
              </a:rPr>
              <a:t>( … ) {</a:t>
            </a:r>
            <a:endParaRPr kumimoji="1" lang="en-US" altLang="ja-JP" sz="1400" spc="110" baseline="0" dirty="0">
              <a:solidFill>
                <a:schemeClr val="tx1"/>
              </a:solidFill>
              <a:latin typeface="Segoe UI" panose="020B0502040204020203" pitchFamily="34" charset="0"/>
              <a:cs typeface="Segoe UI" panose="020B0502040204020203" pitchFamily="34" charset="0"/>
            </a:endParaRPr>
          </a:p>
          <a:p>
            <a:pPr algn="l">
              <a:lnSpc>
                <a:spcPct val="90000"/>
              </a:lnSpc>
              <a:spcBef>
                <a:spcPts val="300"/>
              </a:spcBef>
              <a:spcAft>
                <a:spcPts val="100"/>
              </a:spcAft>
            </a:pPr>
            <a:r>
              <a:rPr lang="en-US" altLang="ja-JP" sz="1400" b="1" spc="110" dirty="0">
                <a:solidFill>
                  <a:srgbClr val="FF0000"/>
                </a:solidFill>
                <a:latin typeface="Segoe UI" panose="020B0502040204020203" pitchFamily="34" charset="0"/>
                <a:cs typeface="Segoe UI" panose="020B0502040204020203" pitchFamily="34" charset="0"/>
              </a:rPr>
              <a:t>      </a:t>
            </a:r>
            <a:r>
              <a:rPr lang="ja-JP" altLang="en-US" sz="1400" b="1" spc="110">
                <a:solidFill>
                  <a:srgbClr val="FF0000"/>
                </a:solidFill>
                <a:latin typeface="Segoe UI" panose="020B0502040204020203" pitchFamily="34" charset="0"/>
                <a:cs typeface="Segoe UI" panose="020B0502040204020203" pitchFamily="34" charset="0"/>
              </a:rPr>
              <a:t>文</a:t>
            </a:r>
            <a:r>
              <a:rPr lang="en-US" altLang="ja-JP" sz="1400" b="1" spc="110" dirty="0">
                <a:solidFill>
                  <a:srgbClr val="FF0000"/>
                </a:solidFill>
                <a:latin typeface="Segoe UI" panose="020B0502040204020203" pitchFamily="34" charset="0"/>
                <a:cs typeface="Segoe UI" panose="020B0502040204020203" pitchFamily="34" charset="0"/>
              </a:rPr>
              <a:t>F</a:t>
            </a:r>
          </a:p>
          <a:p>
            <a:pPr algn="l">
              <a:lnSpc>
                <a:spcPct val="90000"/>
              </a:lnSpc>
              <a:spcBef>
                <a:spcPts val="300"/>
              </a:spcBef>
              <a:spcAft>
                <a:spcPts val="100"/>
              </a:spcAft>
            </a:pPr>
            <a:r>
              <a:rPr lang="en-US" altLang="ja-JP" sz="1400" b="1" spc="110" dirty="0">
                <a:solidFill>
                  <a:srgbClr val="FF0000"/>
                </a:solidFill>
                <a:latin typeface="Segoe UI" panose="020B0502040204020203" pitchFamily="34" charset="0"/>
                <a:cs typeface="Segoe UI" panose="020B0502040204020203" pitchFamily="34" charset="0"/>
              </a:rPr>
              <a:t>   </a:t>
            </a:r>
            <a:r>
              <a:rPr lang="en-US" altLang="ja-JP" sz="1400" spc="110" dirty="0">
                <a:solidFill>
                  <a:schemeClr val="tx1"/>
                </a:solidFill>
                <a:latin typeface="Segoe UI" panose="020B0502040204020203" pitchFamily="34" charset="0"/>
                <a:cs typeface="Segoe UI" panose="020B0502040204020203" pitchFamily="34" charset="0"/>
              </a:rPr>
              <a:t>}</a:t>
            </a:r>
          </a:p>
          <a:p>
            <a:pPr algn="l">
              <a:lnSpc>
                <a:spcPct val="90000"/>
              </a:lnSpc>
              <a:spcBef>
                <a:spcPts val="300"/>
              </a:spcBef>
              <a:spcAft>
                <a:spcPts val="100"/>
              </a:spcAft>
            </a:pPr>
            <a:r>
              <a:rPr lang="en-US" altLang="ja-JP" sz="1400" spc="110" dirty="0">
                <a:solidFill>
                  <a:schemeClr val="tx1"/>
                </a:solidFill>
                <a:latin typeface="Segoe UI" panose="020B0502040204020203" pitchFamily="34" charset="0"/>
                <a:cs typeface="Segoe UI" panose="020B0502040204020203" pitchFamily="34" charset="0"/>
              </a:rPr>
              <a:t>}</a:t>
            </a:r>
          </a:p>
          <a:p>
            <a:pPr algn="l">
              <a:lnSpc>
                <a:spcPct val="90000"/>
              </a:lnSpc>
              <a:spcBef>
                <a:spcPts val="300"/>
              </a:spcBef>
              <a:spcAft>
                <a:spcPts val="100"/>
              </a:spcAft>
            </a:pPr>
            <a:r>
              <a:rPr kumimoji="1" lang="ja-JP" altLang="en-US" sz="1400" spc="110" baseline="0">
                <a:solidFill>
                  <a:schemeClr val="tx1"/>
                </a:solidFill>
                <a:latin typeface="Segoe UI" panose="020B0502040204020203" pitchFamily="34" charset="0"/>
                <a:cs typeface="Segoe UI" panose="020B0502040204020203" pitchFamily="34" charset="0"/>
              </a:rPr>
              <a:t>文</a:t>
            </a:r>
            <a:r>
              <a:rPr lang="en-US" altLang="ja-JP" sz="1400" spc="110" dirty="0">
                <a:solidFill>
                  <a:schemeClr val="tx1"/>
                </a:solidFill>
                <a:latin typeface="Segoe UI" panose="020B0502040204020203" pitchFamily="34" charset="0"/>
                <a:cs typeface="Segoe UI" panose="020B0502040204020203" pitchFamily="34" charset="0"/>
              </a:rPr>
              <a:t>C</a:t>
            </a:r>
            <a:endParaRPr kumimoji="1" lang="en-US" altLang="ja-JP" sz="1400" spc="110" baseline="0" dirty="0">
              <a:solidFill>
                <a:schemeClr val="tx1"/>
              </a:solidFill>
              <a:latin typeface="Segoe UI" panose="020B0502040204020203" pitchFamily="34" charset="0"/>
              <a:cs typeface="Segoe UI" panose="020B0502040204020203" pitchFamily="34" charset="0"/>
            </a:endParaRPr>
          </a:p>
          <a:p>
            <a:pPr algn="l">
              <a:lnSpc>
                <a:spcPct val="90000"/>
              </a:lnSpc>
              <a:spcBef>
                <a:spcPts val="300"/>
              </a:spcBef>
              <a:spcAft>
                <a:spcPts val="100"/>
              </a:spcAft>
            </a:pPr>
            <a:r>
              <a:rPr lang="ja-JP" altLang="en-US" sz="1400" spc="110">
                <a:solidFill>
                  <a:schemeClr val="tx1"/>
                </a:solidFill>
                <a:latin typeface="Segoe UI" panose="020B0502040204020203" pitchFamily="34" charset="0"/>
                <a:cs typeface="Segoe UI" panose="020B0502040204020203" pitchFamily="34" charset="0"/>
              </a:rPr>
              <a:t>文</a:t>
            </a:r>
            <a:r>
              <a:rPr lang="en-US" altLang="ja-JP" sz="1400" spc="110" dirty="0">
                <a:solidFill>
                  <a:schemeClr val="tx1"/>
                </a:solidFill>
                <a:latin typeface="Segoe UI" panose="020B0502040204020203" pitchFamily="34" charset="0"/>
                <a:cs typeface="Segoe UI" panose="020B0502040204020203" pitchFamily="34" charset="0"/>
              </a:rPr>
              <a:t>D</a:t>
            </a:r>
            <a:endParaRPr kumimoji="1" lang="ja-JP" altLang="en-US" sz="1400" spc="110" baseline="0" dirty="0">
              <a:solidFill>
                <a:schemeClr val="tx1"/>
              </a:solidFill>
              <a:latin typeface="Segoe UI" panose="020B0502040204020203" pitchFamily="34" charset="0"/>
              <a:cs typeface="Segoe UI" panose="020B0502040204020203" pitchFamily="34" charset="0"/>
            </a:endParaRPr>
          </a:p>
        </p:txBody>
      </p:sp>
      <p:sp>
        <p:nvSpPr>
          <p:cNvPr id="29" name="正方形/長方形 28">
            <a:extLst>
              <a:ext uri="{FF2B5EF4-FFF2-40B4-BE49-F238E27FC236}">
                <a16:creationId xmlns:a16="http://schemas.microsoft.com/office/drawing/2014/main" id="{46EDD6E8-AFD5-8959-62AA-7A8CC958C6A4}"/>
              </a:ext>
            </a:extLst>
          </p:cNvPr>
          <p:cNvSpPr/>
          <p:nvPr/>
        </p:nvSpPr>
        <p:spPr>
          <a:xfrm>
            <a:off x="6409263" y="3319478"/>
            <a:ext cx="1387807" cy="2448577"/>
          </a:xfrm>
          <a:prstGeom prst="rect">
            <a:avLst/>
          </a:prstGeom>
          <a:solidFill>
            <a:schemeClr val="accent5">
              <a:lumMod val="20000"/>
              <a:lumOff val="80000"/>
            </a:schemeClr>
          </a:solidFill>
          <a:ln w="635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r>
              <a:rPr kumimoji="1" lang="ja-JP" altLang="en-US" sz="1400" spc="110" baseline="0">
                <a:solidFill>
                  <a:schemeClr val="tx1"/>
                </a:solidFill>
                <a:latin typeface="Segoe UI" panose="020B0502040204020203" pitchFamily="34" charset="0"/>
                <a:cs typeface="Segoe UI" panose="020B0502040204020203" pitchFamily="34" charset="0"/>
              </a:rPr>
              <a:t>文</a:t>
            </a:r>
            <a:r>
              <a:rPr lang="en-US" altLang="ja-JP" sz="1400" spc="110" dirty="0">
                <a:solidFill>
                  <a:schemeClr val="tx1"/>
                </a:solidFill>
                <a:latin typeface="Segoe UI" panose="020B0502040204020203" pitchFamily="34" charset="0"/>
                <a:cs typeface="Segoe UI" panose="020B0502040204020203" pitchFamily="34" charset="0"/>
              </a:rPr>
              <a:t>A</a:t>
            </a:r>
          </a:p>
          <a:p>
            <a:pPr algn="l">
              <a:lnSpc>
                <a:spcPct val="90000"/>
              </a:lnSpc>
              <a:spcBef>
                <a:spcPts val="300"/>
              </a:spcBef>
              <a:spcAft>
                <a:spcPts val="100"/>
              </a:spcAft>
            </a:pPr>
            <a:r>
              <a:rPr kumimoji="1" lang="ja-JP" altLang="en-US" sz="1400" spc="110" baseline="0">
                <a:solidFill>
                  <a:schemeClr val="tx1"/>
                </a:solidFill>
                <a:latin typeface="Segoe UI" panose="020B0502040204020203" pitchFamily="34" charset="0"/>
                <a:cs typeface="Segoe UI" panose="020B0502040204020203" pitchFamily="34" charset="0"/>
              </a:rPr>
              <a:t>文</a:t>
            </a:r>
            <a:r>
              <a:rPr kumimoji="1" lang="en-US" altLang="ja-JP" sz="1400" spc="110" baseline="0" dirty="0">
                <a:solidFill>
                  <a:schemeClr val="tx1"/>
                </a:solidFill>
                <a:latin typeface="Segoe UI" panose="020B0502040204020203" pitchFamily="34" charset="0"/>
                <a:cs typeface="Segoe UI" panose="020B0502040204020203" pitchFamily="34" charset="0"/>
              </a:rPr>
              <a:t>B</a:t>
            </a:r>
          </a:p>
          <a:p>
            <a:pPr algn="l">
              <a:lnSpc>
                <a:spcPct val="90000"/>
              </a:lnSpc>
              <a:spcBef>
                <a:spcPts val="300"/>
              </a:spcBef>
              <a:spcAft>
                <a:spcPts val="100"/>
              </a:spcAft>
            </a:pPr>
            <a:r>
              <a:rPr lang="en-US" altLang="ja-JP" sz="1400" spc="110" dirty="0">
                <a:solidFill>
                  <a:srgbClr val="0070C0"/>
                </a:solidFill>
                <a:latin typeface="Segoe UI" panose="020B0502040204020203" pitchFamily="34" charset="0"/>
                <a:cs typeface="Segoe UI" panose="020B0502040204020203" pitchFamily="34" charset="0"/>
              </a:rPr>
              <a:t>if</a:t>
            </a:r>
            <a:r>
              <a:rPr lang="en-US" altLang="ja-JP" sz="1400" spc="110" dirty="0">
                <a:solidFill>
                  <a:schemeClr val="tx1"/>
                </a:solidFill>
                <a:latin typeface="Segoe UI" panose="020B0502040204020203" pitchFamily="34" charset="0"/>
                <a:cs typeface="Segoe UI" panose="020B0502040204020203" pitchFamily="34" charset="0"/>
              </a:rPr>
              <a:t>( … ) {</a:t>
            </a:r>
          </a:p>
          <a:p>
            <a:pPr algn="l">
              <a:lnSpc>
                <a:spcPct val="90000"/>
              </a:lnSpc>
              <a:spcBef>
                <a:spcPts val="300"/>
              </a:spcBef>
              <a:spcAft>
                <a:spcPts val="100"/>
              </a:spcAft>
            </a:pPr>
            <a:r>
              <a:rPr lang="en-US" altLang="ja-JP" sz="1400" spc="110" dirty="0">
                <a:solidFill>
                  <a:schemeClr val="tx1"/>
                </a:solidFill>
                <a:latin typeface="Segoe UI" panose="020B0502040204020203" pitchFamily="34" charset="0"/>
                <a:cs typeface="Segoe UI" panose="020B0502040204020203" pitchFamily="34" charset="0"/>
              </a:rPr>
              <a:t>   </a:t>
            </a:r>
            <a:r>
              <a:rPr lang="ja-JP" altLang="en-US" sz="1400" spc="110">
                <a:solidFill>
                  <a:schemeClr val="tx1"/>
                </a:solidFill>
                <a:latin typeface="Segoe UI" panose="020B0502040204020203" pitchFamily="34" charset="0"/>
                <a:cs typeface="Segoe UI" panose="020B0502040204020203" pitchFamily="34" charset="0"/>
              </a:rPr>
              <a:t>文</a:t>
            </a:r>
            <a:r>
              <a:rPr lang="en-US" altLang="ja-JP" sz="1400" spc="110" dirty="0">
                <a:solidFill>
                  <a:schemeClr val="tx1"/>
                </a:solidFill>
                <a:latin typeface="Segoe UI" panose="020B0502040204020203" pitchFamily="34" charset="0"/>
                <a:cs typeface="Segoe UI" panose="020B0502040204020203" pitchFamily="34" charset="0"/>
              </a:rPr>
              <a:t>E</a:t>
            </a:r>
          </a:p>
          <a:p>
            <a:pPr algn="l">
              <a:lnSpc>
                <a:spcPct val="90000"/>
              </a:lnSpc>
              <a:spcBef>
                <a:spcPts val="300"/>
              </a:spcBef>
              <a:spcAft>
                <a:spcPts val="100"/>
              </a:spcAft>
            </a:pPr>
            <a:r>
              <a:rPr kumimoji="1" lang="en-US" altLang="ja-JP" sz="1400" spc="110" baseline="0" dirty="0">
                <a:solidFill>
                  <a:schemeClr val="tx1"/>
                </a:solidFill>
                <a:latin typeface="Segoe UI" panose="020B0502040204020203" pitchFamily="34" charset="0"/>
                <a:cs typeface="Segoe UI" panose="020B0502040204020203" pitchFamily="34" charset="0"/>
              </a:rPr>
              <a:t>   </a:t>
            </a:r>
            <a:r>
              <a:rPr lang="en-US" altLang="ja-JP" sz="1400" spc="110" dirty="0">
                <a:solidFill>
                  <a:srgbClr val="0070C0"/>
                </a:solidFill>
                <a:latin typeface="Segoe UI" panose="020B0502040204020203" pitchFamily="34" charset="0"/>
                <a:cs typeface="Segoe UI" panose="020B0502040204020203" pitchFamily="34" charset="0"/>
              </a:rPr>
              <a:t>while</a:t>
            </a:r>
            <a:r>
              <a:rPr lang="en-US" altLang="ja-JP" sz="1400" spc="110" dirty="0">
                <a:solidFill>
                  <a:schemeClr val="tx1"/>
                </a:solidFill>
                <a:latin typeface="Segoe UI" panose="020B0502040204020203" pitchFamily="34" charset="0"/>
                <a:cs typeface="Segoe UI" panose="020B0502040204020203" pitchFamily="34" charset="0"/>
              </a:rPr>
              <a:t>( … ) {</a:t>
            </a:r>
            <a:endParaRPr kumimoji="1" lang="en-US" altLang="ja-JP" sz="1400" spc="110" baseline="0" dirty="0">
              <a:solidFill>
                <a:schemeClr val="tx1"/>
              </a:solidFill>
              <a:latin typeface="Segoe UI" panose="020B0502040204020203" pitchFamily="34" charset="0"/>
              <a:cs typeface="Segoe UI" panose="020B0502040204020203" pitchFamily="34" charset="0"/>
            </a:endParaRPr>
          </a:p>
          <a:p>
            <a:pPr algn="l">
              <a:lnSpc>
                <a:spcPct val="90000"/>
              </a:lnSpc>
              <a:spcBef>
                <a:spcPts val="300"/>
              </a:spcBef>
              <a:spcAft>
                <a:spcPts val="100"/>
              </a:spcAft>
            </a:pPr>
            <a:r>
              <a:rPr lang="en-US" altLang="ja-JP" sz="1400" b="1" spc="110" dirty="0">
                <a:solidFill>
                  <a:srgbClr val="FF0000"/>
                </a:solidFill>
                <a:latin typeface="Segoe UI" panose="020B0502040204020203" pitchFamily="34" charset="0"/>
                <a:cs typeface="Segoe UI" panose="020B0502040204020203" pitchFamily="34" charset="0"/>
              </a:rPr>
              <a:t>      </a:t>
            </a:r>
            <a:r>
              <a:rPr lang="ja-JP" altLang="en-US" sz="1400" b="1" spc="110">
                <a:solidFill>
                  <a:srgbClr val="FF0000"/>
                </a:solidFill>
                <a:latin typeface="Segoe UI" panose="020B0502040204020203" pitchFamily="34" charset="0"/>
                <a:cs typeface="Segoe UI" panose="020B0502040204020203" pitchFamily="34" charset="0"/>
              </a:rPr>
              <a:t>文</a:t>
            </a:r>
            <a:r>
              <a:rPr lang="en-US" altLang="ja-JP" sz="1400" b="1" spc="110" dirty="0">
                <a:solidFill>
                  <a:srgbClr val="FF0000"/>
                </a:solidFill>
                <a:latin typeface="Segoe UI" panose="020B0502040204020203" pitchFamily="34" charset="0"/>
                <a:cs typeface="Segoe UI" panose="020B0502040204020203" pitchFamily="34" charset="0"/>
              </a:rPr>
              <a:t>G</a:t>
            </a:r>
          </a:p>
          <a:p>
            <a:pPr algn="l">
              <a:lnSpc>
                <a:spcPct val="90000"/>
              </a:lnSpc>
              <a:spcBef>
                <a:spcPts val="300"/>
              </a:spcBef>
              <a:spcAft>
                <a:spcPts val="100"/>
              </a:spcAft>
            </a:pPr>
            <a:r>
              <a:rPr lang="en-US" altLang="ja-JP" sz="1400" b="1" spc="110" dirty="0">
                <a:solidFill>
                  <a:srgbClr val="FF0000"/>
                </a:solidFill>
                <a:latin typeface="Segoe UI" panose="020B0502040204020203" pitchFamily="34" charset="0"/>
                <a:cs typeface="Segoe UI" panose="020B0502040204020203" pitchFamily="34" charset="0"/>
              </a:rPr>
              <a:t>   </a:t>
            </a:r>
            <a:r>
              <a:rPr lang="en-US" altLang="ja-JP" sz="1400" spc="110" dirty="0">
                <a:solidFill>
                  <a:schemeClr val="tx1"/>
                </a:solidFill>
                <a:latin typeface="Segoe UI" panose="020B0502040204020203" pitchFamily="34" charset="0"/>
                <a:cs typeface="Segoe UI" panose="020B0502040204020203" pitchFamily="34" charset="0"/>
              </a:rPr>
              <a:t>}</a:t>
            </a:r>
          </a:p>
          <a:p>
            <a:pPr algn="l">
              <a:lnSpc>
                <a:spcPct val="90000"/>
              </a:lnSpc>
              <a:spcBef>
                <a:spcPts val="300"/>
              </a:spcBef>
              <a:spcAft>
                <a:spcPts val="100"/>
              </a:spcAft>
            </a:pPr>
            <a:r>
              <a:rPr lang="en-US" altLang="ja-JP" sz="1400" spc="110" dirty="0">
                <a:solidFill>
                  <a:schemeClr val="tx1"/>
                </a:solidFill>
                <a:latin typeface="Segoe UI" panose="020B0502040204020203" pitchFamily="34" charset="0"/>
                <a:cs typeface="Segoe UI" panose="020B0502040204020203" pitchFamily="34" charset="0"/>
              </a:rPr>
              <a:t>}</a:t>
            </a:r>
          </a:p>
          <a:p>
            <a:pPr algn="l">
              <a:lnSpc>
                <a:spcPct val="90000"/>
              </a:lnSpc>
              <a:spcBef>
                <a:spcPts val="300"/>
              </a:spcBef>
              <a:spcAft>
                <a:spcPts val="100"/>
              </a:spcAft>
            </a:pPr>
            <a:r>
              <a:rPr kumimoji="1" lang="ja-JP" altLang="en-US" sz="1400" spc="110" baseline="0">
                <a:solidFill>
                  <a:schemeClr val="tx1"/>
                </a:solidFill>
                <a:latin typeface="Segoe UI" panose="020B0502040204020203" pitchFamily="34" charset="0"/>
                <a:cs typeface="Segoe UI" panose="020B0502040204020203" pitchFamily="34" charset="0"/>
              </a:rPr>
              <a:t>文</a:t>
            </a:r>
            <a:r>
              <a:rPr lang="en-US" altLang="ja-JP" sz="1400" spc="110" dirty="0">
                <a:solidFill>
                  <a:schemeClr val="tx1"/>
                </a:solidFill>
                <a:latin typeface="Segoe UI" panose="020B0502040204020203" pitchFamily="34" charset="0"/>
                <a:cs typeface="Segoe UI" panose="020B0502040204020203" pitchFamily="34" charset="0"/>
              </a:rPr>
              <a:t>C</a:t>
            </a:r>
            <a:endParaRPr kumimoji="1" lang="en-US" altLang="ja-JP" sz="1400" spc="110" baseline="0" dirty="0">
              <a:solidFill>
                <a:schemeClr val="tx1"/>
              </a:solidFill>
              <a:latin typeface="Segoe UI" panose="020B0502040204020203" pitchFamily="34" charset="0"/>
              <a:cs typeface="Segoe UI" panose="020B0502040204020203" pitchFamily="34" charset="0"/>
            </a:endParaRPr>
          </a:p>
          <a:p>
            <a:pPr algn="l">
              <a:lnSpc>
                <a:spcPct val="90000"/>
              </a:lnSpc>
              <a:spcBef>
                <a:spcPts val="300"/>
              </a:spcBef>
              <a:spcAft>
                <a:spcPts val="100"/>
              </a:spcAft>
            </a:pPr>
            <a:r>
              <a:rPr lang="ja-JP" altLang="en-US" sz="1400" spc="110">
                <a:solidFill>
                  <a:schemeClr val="tx1"/>
                </a:solidFill>
                <a:latin typeface="Segoe UI" panose="020B0502040204020203" pitchFamily="34" charset="0"/>
                <a:cs typeface="Segoe UI" panose="020B0502040204020203" pitchFamily="34" charset="0"/>
              </a:rPr>
              <a:t>文</a:t>
            </a:r>
            <a:r>
              <a:rPr lang="en-US" altLang="ja-JP" sz="1400" spc="110" dirty="0">
                <a:solidFill>
                  <a:schemeClr val="tx1"/>
                </a:solidFill>
                <a:latin typeface="Segoe UI" panose="020B0502040204020203" pitchFamily="34" charset="0"/>
                <a:cs typeface="Segoe UI" panose="020B0502040204020203" pitchFamily="34" charset="0"/>
              </a:rPr>
              <a:t>D</a:t>
            </a:r>
            <a:endParaRPr kumimoji="1" lang="ja-JP" altLang="en-US" sz="1400" spc="110" baseline="0" dirty="0">
              <a:solidFill>
                <a:schemeClr val="tx1"/>
              </a:solidFill>
              <a:latin typeface="Segoe UI" panose="020B0502040204020203" pitchFamily="34" charset="0"/>
              <a:cs typeface="Segoe UI" panose="020B0502040204020203" pitchFamily="34" charset="0"/>
            </a:endParaRPr>
          </a:p>
        </p:txBody>
      </p:sp>
      <p:sp>
        <p:nvSpPr>
          <p:cNvPr id="30" name="正方形/長方形 29">
            <a:extLst>
              <a:ext uri="{FF2B5EF4-FFF2-40B4-BE49-F238E27FC236}">
                <a16:creationId xmlns:a16="http://schemas.microsoft.com/office/drawing/2014/main" id="{C4CF3C76-99AA-9E06-1B9E-BE334D41464A}"/>
              </a:ext>
            </a:extLst>
          </p:cNvPr>
          <p:cNvSpPr/>
          <p:nvPr/>
        </p:nvSpPr>
        <p:spPr>
          <a:xfrm>
            <a:off x="3491130" y="3319477"/>
            <a:ext cx="1195484" cy="2448577"/>
          </a:xfrm>
          <a:prstGeom prst="rect">
            <a:avLst/>
          </a:prstGeom>
          <a:solidFill>
            <a:schemeClr val="accent5">
              <a:lumMod val="20000"/>
              <a:lumOff val="80000"/>
            </a:schemeClr>
          </a:solidFill>
          <a:ln w="635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r>
              <a:rPr kumimoji="1" lang="ja-JP" altLang="en-US" sz="1400" spc="110" baseline="0">
                <a:solidFill>
                  <a:schemeClr val="tx1"/>
                </a:solidFill>
                <a:latin typeface="Segoe UI" panose="020B0502040204020203" pitchFamily="34" charset="0"/>
                <a:cs typeface="Segoe UI" panose="020B0502040204020203" pitchFamily="34" charset="0"/>
              </a:rPr>
              <a:t>文</a:t>
            </a:r>
            <a:r>
              <a:rPr lang="en-US" altLang="ja-JP" sz="1400" spc="110" dirty="0">
                <a:solidFill>
                  <a:schemeClr val="tx1"/>
                </a:solidFill>
                <a:latin typeface="Segoe UI" panose="020B0502040204020203" pitchFamily="34" charset="0"/>
                <a:cs typeface="Segoe UI" panose="020B0502040204020203" pitchFamily="34" charset="0"/>
              </a:rPr>
              <a:t>A</a:t>
            </a:r>
          </a:p>
          <a:p>
            <a:pPr algn="l">
              <a:lnSpc>
                <a:spcPct val="90000"/>
              </a:lnSpc>
              <a:spcBef>
                <a:spcPts val="300"/>
              </a:spcBef>
              <a:spcAft>
                <a:spcPts val="100"/>
              </a:spcAft>
            </a:pPr>
            <a:r>
              <a:rPr kumimoji="1" lang="ja-JP" altLang="en-US" sz="1400" spc="110" baseline="0">
                <a:solidFill>
                  <a:schemeClr val="tx1"/>
                </a:solidFill>
                <a:latin typeface="Segoe UI" panose="020B0502040204020203" pitchFamily="34" charset="0"/>
                <a:cs typeface="Segoe UI" panose="020B0502040204020203" pitchFamily="34" charset="0"/>
              </a:rPr>
              <a:t>文</a:t>
            </a:r>
            <a:r>
              <a:rPr kumimoji="1" lang="en-US" altLang="ja-JP" sz="1400" spc="110" baseline="0" dirty="0">
                <a:solidFill>
                  <a:schemeClr val="tx1"/>
                </a:solidFill>
                <a:latin typeface="Segoe UI" panose="020B0502040204020203" pitchFamily="34" charset="0"/>
                <a:cs typeface="Segoe UI" panose="020B0502040204020203" pitchFamily="34" charset="0"/>
              </a:rPr>
              <a:t>B</a:t>
            </a:r>
          </a:p>
          <a:p>
            <a:pPr algn="l">
              <a:lnSpc>
                <a:spcPct val="90000"/>
              </a:lnSpc>
              <a:spcBef>
                <a:spcPts val="300"/>
              </a:spcBef>
              <a:spcAft>
                <a:spcPts val="100"/>
              </a:spcAft>
            </a:pPr>
            <a:r>
              <a:rPr lang="en-US" altLang="ja-JP" sz="1400" spc="110" dirty="0">
                <a:solidFill>
                  <a:srgbClr val="0070C0"/>
                </a:solidFill>
                <a:latin typeface="Segoe UI" panose="020B0502040204020203" pitchFamily="34" charset="0"/>
                <a:cs typeface="Segoe UI" panose="020B0502040204020203" pitchFamily="34" charset="0"/>
              </a:rPr>
              <a:t>if</a:t>
            </a:r>
            <a:r>
              <a:rPr lang="en-US" altLang="ja-JP" sz="1400" spc="110" dirty="0">
                <a:solidFill>
                  <a:schemeClr val="tx1"/>
                </a:solidFill>
                <a:latin typeface="Segoe UI" panose="020B0502040204020203" pitchFamily="34" charset="0"/>
                <a:cs typeface="Segoe UI" panose="020B0502040204020203" pitchFamily="34" charset="0"/>
              </a:rPr>
              <a:t>( … ) {</a:t>
            </a:r>
          </a:p>
          <a:p>
            <a:pPr algn="l">
              <a:lnSpc>
                <a:spcPct val="90000"/>
              </a:lnSpc>
              <a:spcBef>
                <a:spcPts val="300"/>
              </a:spcBef>
              <a:spcAft>
                <a:spcPts val="100"/>
              </a:spcAft>
            </a:pPr>
            <a:r>
              <a:rPr lang="en-US" altLang="ja-JP" sz="1400" spc="110" dirty="0">
                <a:solidFill>
                  <a:schemeClr val="tx1"/>
                </a:solidFill>
                <a:latin typeface="Segoe UI" panose="020B0502040204020203" pitchFamily="34" charset="0"/>
                <a:cs typeface="Segoe UI" panose="020B0502040204020203" pitchFamily="34" charset="0"/>
              </a:rPr>
              <a:t>   </a:t>
            </a:r>
            <a:r>
              <a:rPr lang="ja-JP" altLang="en-US" sz="1400" spc="110">
                <a:solidFill>
                  <a:schemeClr val="tx1"/>
                </a:solidFill>
                <a:latin typeface="Segoe UI" panose="020B0502040204020203" pitchFamily="34" charset="0"/>
                <a:cs typeface="Segoe UI" panose="020B0502040204020203" pitchFamily="34" charset="0"/>
              </a:rPr>
              <a:t>文</a:t>
            </a:r>
            <a:r>
              <a:rPr lang="en-US" altLang="ja-JP" sz="1400" spc="110" dirty="0">
                <a:solidFill>
                  <a:schemeClr val="tx1"/>
                </a:solidFill>
                <a:latin typeface="Segoe UI" panose="020B0502040204020203" pitchFamily="34" charset="0"/>
                <a:cs typeface="Segoe UI" panose="020B0502040204020203" pitchFamily="34" charset="0"/>
              </a:rPr>
              <a:t>X</a:t>
            </a:r>
          </a:p>
          <a:p>
            <a:pPr algn="l">
              <a:lnSpc>
                <a:spcPct val="90000"/>
              </a:lnSpc>
              <a:spcBef>
                <a:spcPts val="300"/>
              </a:spcBef>
              <a:spcAft>
                <a:spcPts val="100"/>
              </a:spcAft>
            </a:pPr>
            <a:r>
              <a:rPr lang="en-US" altLang="ja-JP" sz="1400" spc="110" dirty="0">
                <a:solidFill>
                  <a:schemeClr val="tx1"/>
                </a:solidFill>
                <a:latin typeface="Segoe UI" panose="020B0502040204020203" pitchFamily="34" charset="0"/>
                <a:cs typeface="Segoe UI" panose="020B0502040204020203" pitchFamily="34" charset="0"/>
              </a:rPr>
              <a:t>}</a:t>
            </a:r>
          </a:p>
          <a:p>
            <a:pPr algn="l">
              <a:lnSpc>
                <a:spcPct val="90000"/>
              </a:lnSpc>
              <a:spcBef>
                <a:spcPts val="300"/>
              </a:spcBef>
              <a:spcAft>
                <a:spcPts val="100"/>
              </a:spcAft>
            </a:pPr>
            <a:r>
              <a:rPr kumimoji="1" lang="ja-JP" altLang="en-US" sz="1400" spc="110" baseline="0">
                <a:solidFill>
                  <a:schemeClr val="tx1"/>
                </a:solidFill>
                <a:latin typeface="Segoe UI" panose="020B0502040204020203" pitchFamily="34" charset="0"/>
                <a:cs typeface="Segoe UI" panose="020B0502040204020203" pitchFamily="34" charset="0"/>
              </a:rPr>
              <a:t>文</a:t>
            </a:r>
            <a:r>
              <a:rPr lang="en-US" altLang="ja-JP" sz="1400" spc="110" dirty="0">
                <a:solidFill>
                  <a:schemeClr val="tx1"/>
                </a:solidFill>
                <a:latin typeface="Segoe UI" panose="020B0502040204020203" pitchFamily="34" charset="0"/>
                <a:cs typeface="Segoe UI" panose="020B0502040204020203" pitchFamily="34" charset="0"/>
              </a:rPr>
              <a:t>C</a:t>
            </a:r>
            <a:endParaRPr kumimoji="1" lang="en-US" altLang="ja-JP" sz="1400" spc="110" baseline="0" dirty="0">
              <a:solidFill>
                <a:schemeClr val="tx1"/>
              </a:solidFill>
              <a:latin typeface="Segoe UI" panose="020B0502040204020203" pitchFamily="34" charset="0"/>
              <a:cs typeface="Segoe UI" panose="020B0502040204020203" pitchFamily="34" charset="0"/>
            </a:endParaRPr>
          </a:p>
          <a:p>
            <a:pPr algn="l">
              <a:lnSpc>
                <a:spcPct val="90000"/>
              </a:lnSpc>
              <a:spcBef>
                <a:spcPts val="300"/>
              </a:spcBef>
              <a:spcAft>
                <a:spcPts val="100"/>
              </a:spcAft>
            </a:pPr>
            <a:r>
              <a:rPr lang="ja-JP" altLang="en-US" sz="1400" spc="110">
                <a:solidFill>
                  <a:schemeClr val="tx1"/>
                </a:solidFill>
                <a:latin typeface="Segoe UI" panose="020B0502040204020203" pitchFamily="34" charset="0"/>
                <a:cs typeface="Segoe UI" panose="020B0502040204020203" pitchFamily="34" charset="0"/>
              </a:rPr>
              <a:t>文</a:t>
            </a:r>
            <a:r>
              <a:rPr lang="en-US" altLang="ja-JP" sz="1400" spc="110" dirty="0">
                <a:solidFill>
                  <a:schemeClr val="tx1"/>
                </a:solidFill>
                <a:latin typeface="Segoe UI" panose="020B0502040204020203" pitchFamily="34" charset="0"/>
                <a:cs typeface="Segoe UI" panose="020B0502040204020203" pitchFamily="34" charset="0"/>
              </a:rPr>
              <a:t>D</a:t>
            </a:r>
            <a:endParaRPr kumimoji="1" lang="ja-JP" altLang="en-US" sz="1400" spc="110" baseline="0" dirty="0">
              <a:solidFill>
                <a:schemeClr val="tx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1527659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角丸四角形 13">
            <a:extLst>
              <a:ext uri="{FF2B5EF4-FFF2-40B4-BE49-F238E27FC236}">
                <a16:creationId xmlns:a16="http://schemas.microsoft.com/office/drawing/2014/main" id="{CAADEE95-D636-A846-1745-EE68693EDA64}"/>
              </a:ext>
            </a:extLst>
          </p:cNvPr>
          <p:cNvSpPr/>
          <p:nvPr/>
        </p:nvSpPr>
        <p:spPr>
          <a:xfrm>
            <a:off x="607448" y="2751442"/>
            <a:ext cx="7702019" cy="3483272"/>
          </a:xfrm>
          <a:prstGeom prst="roundRect">
            <a:avLst/>
          </a:prstGeom>
          <a:solidFill>
            <a:schemeClr val="tx1">
              <a:lumMod val="20000"/>
              <a:lumOff val="80000"/>
              <a:alpha val="25502"/>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
        <p:nvSpPr>
          <p:cNvPr id="11" name="角丸四角形 10">
            <a:extLst>
              <a:ext uri="{FF2B5EF4-FFF2-40B4-BE49-F238E27FC236}">
                <a16:creationId xmlns:a16="http://schemas.microsoft.com/office/drawing/2014/main" id="{B8116D47-FAF7-EE5C-9238-F97F28D733DF}"/>
              </a:ext>
            </a:extLst>
          </p:cNvPr>
          <p:cNvSpPr/>
          <p:nvPr/>
        </p:nvSpPr>
        <p:spPr>
          <a:xfrm>
            <a:off x="2241176" y="3074517"/>
            <a:ext cx="5685692" cy="3016935"/>
          </a:xfrm>
          <a:prstGeom prst="roundRect">
            <a:avLst/>
          </a:prstGeom>
          <a:solidFill>
            <a:schemeClr val="accent2">
              <a:lumMod val="20000"/>
              <a:lumOff val="80000"/>
              <a:alpha val="31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
        <p:nvSpPr>
          <p:cNvPr id="2" name="タイトル 1">
            <a:extLst>
              <a:ext uri="{FF2B5EF4-FFF2-40B4-BE49-F238E27FC236}">
                <a16:creationId xmlns:a16="http://schemas.microsoft.com/office/drawing/2014/main" id="{1EF57B19-3930-3886-E4AF-76E84AD7E15E}"/>
              </a:ext>
            </a:extLst>
          </p:cNvPr>
          <p:cNvSpPr>
            <a:spLocks noGrp="1"/>
          </p:cNvSpPr>
          <p:nvPr>
            <p:ph type="title"/>
          </p:nvPr>
        </p:nvSpPr>
        <p:spPr/>
        <p:txBody>
          <a:bodyPr/>
          <a:lstStyle/>
          <a:p>
            <a:r>
              <a:rPr kumimoji="1" lang="ja-JP" altLang="en-US"/>
              <a:t>制御構造に注目したクローンセット</a:t>
            </a:r>
          </a:p>
        </p:txBody>
      </p:sp>
      <p:sp>
        <p:nvSpPr>
          <p:cNvPr id="3" name="コンテンツ プレースホルダー 2">
            <a:extLst>
              <a:ext uri="{FF2B5EF4-FFF2-40B4-BE49-F238E27FC236}">
                <a16:creationId xmlns:a16="http://schemas.microsoft.com/office/drawing/2014/main" id="{E58EE736-2D47-345E-E845-D57537E3E869}"/>
              </a:ext>
            </a:extLst>
          </p:cNvPr>
          <p:cNvSpPr>
            <a:spLocks noGrp="1"/>
          </p:cNvSpPr>
          <p:nvPr>
            <p:ph idx="1"/>
          </p:nvPr>
        </p:nvSpPr>
        <p:spPr/>
        <p:txBody>
          <a:bodyPr/>
          <a:lstStyle/>
          <a:p>
            <a:r>
              <a:rPr kumimoji="1" lang="ja-JP" altLang="en-US"/>
              <a:t>文の変更・挿入・削除による違いを制御構造の</a:t>
            </a:r>
            <a:br>
              <a:rPr kumimoji="1" lang="en-US" altLang="ja-JP" dirty="0"/>
            </a:br>
            <a:r>
              <a:rPr kumimoji="1" lang="ja-JP" altLang="en-US"/>
              <a:t>内部に限って許容する．</a:t>
            </a:r>
          </a:p>
        </p:txBody>
      </p:sp>
      <p:sp>
        <p:nvSpPr>
          <p:cNvPr id="4" name="スライド番号プレースホルダー 3">
            <a:extLst>
              <a:ext uri="{FF2B5EF4-FFF2-40B4-BE49-F238E27FC236}">
                <a16:creationId xmlns:a16="http://schemas.microsoft.com/office/drawing/2014/main" id="{8FB8F098-7B41-F7AF-175C-B90D5170FBA9}"/>
              </a:ext>
            </a:extLst>
          </p:cNvPr>
          <p:cNvSpPr>
            <a:spLocks noGrp="1"/>
          </p:cNvSpPr>
          <p:nvPr>
            <p:ph type="sldNum" sz="quarter" idx="12"/>
          </p:nvPr>
        </p:nvSpPr>
        <p:spPr/>
        <p:txBody>
          <a:bodyPr/>
          <a:lstStyle/>
          <a:p>
            <a:fld id="{B16735D3-C9E7-F649-AF37-A9D08763696D}" type="slidenum">
              <a:rPr lang="ja-JP" altLang="en-US" smtClean="0"/>
              <a:pPr/>
              <a:t>15</a:t>
            </a:fld>
            <a:endParaRPr lang="ja-JP" altLang="en-US"/>
          </a:p>
        </p:txBody>
      </p:sp>
      <p:sp>
        <p:nvSpPr>
          <p:cNvPr id="10" name="正方形/長方形 9">
            <a:extLst>
              <a:ext uri="{FF2B5EF4-FFF2-40B4-BE49-F238E27FC236}">
                <a16:creationId xmlns:a16="http://schemas.microsoft.com/office/drawing/2014/main" id="{F89DC90E-5153-4F9B-28E1-0B6DD372D755}"/>
              </a:ext>
            </a:extLst>
          </p:cNvPr>
          <p:cNvSpPr/>
          <p:nvPr/>
        </p:nvSpPr>
        <p:spPr>
          <a:xfrm>
            <a:off x="1986551" y="2927820"/>
            <a:ext cx="1195484" cy="2342761"/>
          </a:xfrm>
          <a:prstGeom prst="rect">
            <a:avLst/>
          </a:prstGeom>
          <a:solidFill>
            <a:schemeClr val="accent3">
              <a:lumMod val="20000"/>
              <a:lumOff val="80000"/>
            </a:schemeClr>
          </a:solidFill>
          <a:ln w="635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r>
              <a:rPr kumimoji="1" lang="ja-JP" altLang="en-US" sz="2000" spc="110" baseline="0">
                <a:solidFill>
                  <a:schemeClr val="tx1"/>
                </a:solidFill>
                <a:latin typeface="Segoe UI" panose="020B0502040204020203" pitchFamily="34" charset="0"/>
                <a:cs typeface="Segoe UI" panose="020B0502040204020203" pitchFamily="34" charset="0"/>
              </a:rPr>
              <a:t>文</a:t>
            </a:r>
            <a:r>
              <a:rPr lang="en-US" altLang="ja-JP" sz="2000" spc="110" dirty="0">
                <a:solidFill>
                  <a:schemeClr val="tx1"/>
                </a:solidFill>
                <a:latin typeface="Segoe UI" panose="020B0502040204020203" pitchFamily="34" charset="0"/>
                <a:cs typeface="Segoe UI" panose="020B0502040204020203" pitchFamily="34" charset="0"/>
              </a:rPr>
              <a:t>A</a:t>
            </a:r>
          </a:p>
          <a:p>
            <a:pPr algn="l">
              <a:lnSpc>
                <a:spcPct val="90000"/>
              </a:lnSpc>
              <a:spcBef>
                <a:spcPts val="300"/>
              </a:spcBef>
              <a:spcAft>
                <a:spcPts val="100"/>
              </a:spcAft>
            </a:pPr>
            <a:r>
              <a:rPr kumimoji="1" lang="ja-JP" altLang="en-US" sz="2000" spc="110" baseline="0">
                <a:solidFill>
                  <a:schemeClr val="tx1"/>
                </a:solidFill>
                <a:latin typeface="Segoe UI" panose="020B0502040204020203" pitchFamily="34" charset="0"/>
                <a:cs typeface="Segoe UI" panose="020B0502040204020203" pitchFamily="34" charset="0"/>
              </a:rPr>
              <a:t>文</a:t>
            </a:r>
            <a:r>
              <a:rPr kumimoji="1" lang="en-US" altLang="ja-JP" sz="2000" spc="110" baseline="0" dirty="0">
                <a:solidFill>
                  <a:schemeClr val="tx1"/>
                </a:solidFill>
                <a:latin typeface="Segoe UI" panose="020B0502040204020203" pitchFamily="34" charset="0"/>
                <a:cs typeface="Segoe UI" panose="020B0502040204020203" pitchFamily="34" charset="0"/>
              </a:rPr>
              <a:t>B</a:t>
            </a:r>
          </a:p>
          <a:p>
            <a:pPr algn="l">
              <a:lnSpc>
                <a:spcPct val="90000"/>
              </a:lnSpc>
              <a:spcBef>
                <a:spcPts val="300"/>
              </a:spcBef>
              <a:spcAft>
                <a:spcPts val="100"/>
              </a:spcAft>
            </a:pPr>
            <a:r>
              <a:rPr lang="en-US" altLang="ja-JP" sz="2000" spc="110" dirty="0">
                <a:solidFill>
                  <a:srgbClr val="0070C0"/>
                </a:solidFill>
                <a:latin typeface="Segoe UI" panose="020B0502040204020203" pitchFamily="34" charset="0"/>
                <a:cs typeface="Segoe UI" panose="020B0502040204020203" pitchFamily="34" charset="0"/>
              </a:rPr>
              <a:t>if</a:t>
            </a:r>
            <a:r>
              <a:rPr lang="en-US" altLang="ja-JP" sz="2000" spc="110" dirty="0">
                <a:solidFill>
                  <a:schemeClr val="tx1"/>
                </a:solidFill>
                <a:latin typeface="Segoe UI" panose="020B0502040204020203" pitchFamily="34" charset="0"/>
                <a:cs typeface="Segoe UI" panose="020B0502040204020203" pitchFamily="34" charset="0"/>
              </a:rPr>
              <a:t>( … ) {</a:t>
            </a:r>
            <a:endParaRPr kumimoji="1" lang="en-US" altLang="ja-JP" sz="2000" spc="110" baseline="0" dirty="0">
              <a:solidFill>
                <a:schemeClr val="tx1"/>
              </a:solidFill>
              <a:latin typeface="Segoe UI" panose="020B0502040204020203" pitchFamily="34" charset="0"/>
              <a:cs typeface="Segoe UI" panose="020B0502040204020203" pitchFamily="34" charset="0"/>
            </a:endParaRPr>
          </a:p>
          <a:p>
            <a:pPr algn="l">
              <a:lnSpc>
                <a:spcPct val="90000"/>
              </a:lnSpc>
              <a:spcBef>
                <a:spcPts val="300"/>
              </a:spcBef>
              <a:spcAft>
                <a:spcPts val="100"/>
              </a:spcAft>
            </a:pPr>
            <a:r>
              <a:rPr lang="en-US" altLang="ja-JP" sz="2000" b="1" spc="110" dirty="0">
                <a:solidFill>
                  <a:schemeClr val="tx1"/>
                </a:solidFill>
                <a:latin typeface="Segoe UI" panose="020B0502040204020203" pitchFamily="34" charset="0"/>
                <a:cs typeface="Segoe UI" panose="020B0502040204020203" pitchFamily="34" charset="0"/>
              </a:rPr>
              <a:t>   </a:t>
            </a:r>
            <a:r>
              <a:rPr lang="en-US" altLang="ja-JP" sz="2000" b="1" spc="110" dirty="0">
                <a:solidFill>
                  <a:srgbClr val="FF0000"/>
                </a:solidFill>
                <a:latin typeface="Segoe UI" panose="020B0502040204020203" pitchFamily="34" charset="0"/>
                <a:cs typeface="Segoe UI" panose="020B0502040204020203" pitchFamily="34" charset="0"/>
              </a:rPr>
              <a:t>???</a:t>
            </a:r>
          </a:p>
          <a:p>
            <a:pPr algn="l">
              <a:lnSpc>
                <a:spcPct val="90000"/>
              </a:lnSpc>
              <a:spcBef>
                <a:spcPts val="300"/>
              </a:spcBef>
              <a:spcAft>
                <a:spcPts val="100"/>
              </a:spcAft>
            </a:pPr>
            <a:r>
              <a:rPr lang="en-US" altLang="ja-JP" sz="2000" spc="110" dirty="0">
                <a:solidFill>
                  <a:schemeClr val="tx1"/>
                </a:solidFill>
                <a:latin typeface="Segoe UI" panose="020B0502040204020203" pitchFamily="34" charset="0"/>
                <a:cs typeface="Segoe UI" panose="020B0502040204020203" pitchFamily="34" charset="0"/>
              </a:rPr>
              <a:t>}</a:t>
            </a:r>
          </a:p>
          <a:p>
            <a:pPr algn="l">
              <a:lnSpc>
                <a:spcPct val="90000"/>
              </a:lnSpc>
              <a:spcBef>
                <a:spcPts val="300"/>
              </a:spcBef>
              <a:spcAft>
                <a:spcPts val="100"/>
              </a:spcAft>
            </a:pPr>
            <a:r>
              <a:rPr kumimoji="1" lang="ja-JP" altLang="en-US" sz="2000" spc="110" baseline="0">
                <a:solidFill>
                  <a:schemeClr val="tx1"/>
                </a:solidFill>
                <a:latin typeface="Segoe UI" panose="020B0502040204020203" pitchFamily="34" charset="0"/>
                <a:cs typeface="Segoe UI" panose="020B0502040204020203" pitchFamily="34" charset="0"/>
              </a:rPr>
              <a:t>文</a:t>
            </a:r>
            <a:r>
              <a:rPr lang="en-US" altLang="ja-JP" sz="2000" spc="110" dirty="0">
                <a:solidFill>
                  <a:schemeClr val="tx1"/>
                </a:solidFill>
                <a:latin typeface="Segoe UI" panose="020B0502040204020203" pitchFamily="34" charset="0"/>
                <a:cs typeface="Segoe UI" panose="020B0502040204020203" pitchFamily="34" charset="0"/>
              </a:rPr>
              <a:t>C</a:t>
            </a:r>
            <a:endParaRPr kumimoji="1" lang="en-US" altLang="ja-JP" sz="2000" spc="110" baseline="0" dirty="0">
              <a:solidFill>
                <a:schemeClr val="tx1"/>
              </a:solidFill>
              <a:latin typeface="Segoe UI" panose="020B0502040204020203" pitchFamily="34" charset="0"/>
              <a:cs typeface="Segoe UI" panose="020B0502040204020203" pitchFamily="34" charset="0"/>
            </a:endParaRPr>
          </a:p>
          <a:p>
            <a:pPr algn="l">
              <a:lnSpc>
                <a:spcPct val="90000"/>
              </a:lnSpc>
              <a:spcBef>
                <a:spcPts val="300"/>
              </a:spcBef>
              <a:spcAft>
                <a:spcPts val="100"/>
              </a:spcAft>
            </a:pPr>
            <a:r>
              <a:rPr lang="ja-JP" altLang="en-US" sz="2000" spc="110">
                <a:solidFill>
                  <a:schemeClr val="tx1"/>
                </a:solidFill>
                <a:latin typeface="Segoe UI" panose="020B0502040204020203" pitchFamily="34" charset="0"/>
                <a:cs typeface="Segoe UI" panose="020B0502040204020203" pitchFamily="34" charset="0"/>
              </a:rPr>
              <a:t>文</a:t>
            </a:r>
            <a:r>
              <a:rPr lang="en-US" altLang="ja-JP" sz="2000" spc="110" dirty="0">
                <a:solidFill>
                  <a:schemeClr val="tx1"/>
                </a:solidFill>
                <a:latin typeface="Segoe UI" panose="020B0502040204020203" pitchFamily="34" charset="0"/>
                <a:cs typeface="Segoe UI" panose="020B0502040204020203" pitchFamily="34" charset="0"/>
              </a:rPr>
              <a:t>D</a:t>
            </a: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
        <p:nvSpPr>
          <p:cNvPr id="13" name="角丸四角形 12">
            <a:extLst>
              <a:ext uri="{FF2B5EF4-FFF2-40B4-BE49-F238E27FC236}">
                <a16:creationId xmlns:a16="http://schemas.microsoft.com/office/drawing/2014/main" id="{862E8E9D-65DB-2FD1-B76D-6674E39AA69C}"/>
              </a:ext>
            </a:extLst>
          </p:cNvPr>
          <p:cNvSpPr/>
          <p:nvPr/>
        </p:nvSpPr>
        <p:spPr>
          <a:xfrm>
            <a:off x="4919635" y="3319478"/>
            <a:ext cx="2608649" cy="2572682"/>
          </a:xfrm>
          <a:prstGeom prst="roundRect">
            <a:avLst/>
          </a:prstGeom>
          <a:solidFill>
            <a:schemeClr val="accent4">
              <a:lumMod val="20000"/>
              <a:lumOff val="80000"/>
              <a:alpha val="31000"/>
            </a:schemeClr>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
        <p:nvSpPr>
          <p:cNvPr id="16" name="テキスト ボックス 15">
            <a:extLst>
              <a:ext uri="{FF2B5EF4-FFF2-40B4-BE49-F238E27FC236}">
                <a16:creationId xmlns:a16="http://schemas.microsoft.com/office/drawing/2014/main" id="{BFAF2FA8-844A-362A-0211-BA55B6EE23A4}"/>
              </a:ext>
            </a:extLst>
          </p:cNvPr>
          <p:cNvSpPr txBox="1"/>
          <p:nvPr/>
        </p:nvSpPr>
        <p:spPr>
          <a:xfrm>
            <a:off x="2958353" y="6355955"/>
            <a:ext cx="2848857" cy="369332"/>
          </a:xfrm>
          <a:prstGeom prst="rect">
            <a:avLst/>
          </a:prstGeom>
          <a:noFill/>
        </p:spPr>
        <p:txBody>
          <a:bodyPr wrap="none" rtlCol="0" anchor="b" anchorCtr="1">
            <a:spAutoFit/>
          </a:bodyPr>
          <a:lstStyle/>
          <a:p>
            <a:r>
              <a:rPr kumimoji="1" lang="ja-JP" altLang="en-US"/>
              <a:t>タイプ</a:t>
            </a:r>
            <a:r>
              <a:rPr lang="en-US" altLang="ja-JP" dirty="0"/>
              <a:t>3</a:t>
            </a:r>
            <a:r>
              <a:rPr lang="ja-JP" altLang="en-US"/>
              <a:t>のクローンセット</a:t>
            </a:r>
            <a:endParaRPr kumimoji="1" lang="en-US" altLang="ja-JP" dirty="0"/>
          </a:p>
        </p:txBody>
      </p:sp>
      <p:cxnSp>
        <p:nvCxnSpPr>
          <p:cNvPr id="17" name="直線コネクタ 16">
            <a:extLst>
              <a:ext uri="{FF2B5EF4-FFF2-40B4-BE49-F238E27FC236}">
                <a16:creationId xmlns:a16="http://schemas.microsoft.com/office/drawing/2014/main" id="{C6BBA8C1-DCB7-036D-0A08-75A6B91202A9}"/>
              </a:ext>
            </a:extLst>
          </p:cNvPr>
          <p:cNvCxnSpPr>
            <a:cxnSpLocks/>
          </p:cNvCxnSpPr>
          <p:nvPr/>
        </p:nvCxnSpPr>
        <p:spPr>
          <a:xfrm>
            <a:off x="2543952" y="6223337"/>
            <a:ext cx="414401" cy="283318"/>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2" name="正方形/長方形 21">
            <a:extLst>
              <a:ext uri="{FF2B5EF4-FFF2-40B4-BE49-F238E27FC236}">
                <a16:creationId xmlns:a16="http://schemas.microsoft.com/office/drawing/2014/main" id="{5BF48129-DE0F-56E0-3150-1FEE1100E13C}"/>
              </a:ext>
            </a:extLst>
          </p:cNvPr>
          <p:cNvSpPr/>
          <p:nvPr/>
        </p:nvSpPr>
        <p:spPr>
          <a:xfrm>
            <a:off x="717595" y="3319478"/>
            <a:ext cx="495055" cy="695614"/>
          </a:xfrm>
          <a:prstGeom prst="rect">
            <a:avLst/>
          </a:prstGeom>
          <a:solidFill>
            <a:schemeClr val="accent5">
              <a:lumMod val="20000"/>
              <a:lumOff val="80000"/>
            </a:schemeClr>
          </a:solidFill>
          <a:ln w="635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1400" spc="110" baseline="0" dirty="0">
              <a:solidFill>
                <a:schemeClr val="tx1"/>
              </a:solidFill>
              <a:latin typeface="Segoe UI" panose="020B0502040204020203" pitchFamily="34" charset="0"/>
              <a:cs typeface="Segoe UI" panose="020B0502040204020203" pitchFamily="34" charset="0"/>
            </a:endParaRPr>
          </a:p>
        </p:txBody>
      </p:sp>
      <p:sp>
        <p:nvSpPr>
          <p:cNvPr id="23" name="正方形/長方形 22">
            <a:extLst>
              <a:ext uri="{FF2B5EF4-FFF2-40B4-BE49-F238E27FC236}">
                <a16:creationId xmlns:a16="http://schemas.microsoft.com/office/drawing/2014/main" id="{6D5839E8-E72C-C92D-ED9E-B507B8D1F181}"/>
              </a:ext>
            </a:extLst>
          </p:cNvPr>
          <p:cNvSpPr/>
          <p:nvPr/>
        </p:nvSpPr>
        <p:spPr>
          <a:xfrm>
            <a:off x="1346929" y="3319478"/>
            <a:ext cx="495055" cy="695614"/>
          </a:xfrm>
          <a:prstGeom prst="rect">
            <a:avLst/>
          </a:prstGeom>
          <a:solidFill>
            <a:schemeClr val="accent5">
              <a:lumMod val="20000"/>
              <a:lumOff val="80000"/>
            </a:schemeClr>
          </a:solidFill>
          <a:ln w="635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1400" spc="110" baseline="0" dirty="0">
              <a:solidFill>
                <a:schemeClr val="tx1"/>
              </a:solidFill>
              <a:latin typeface="Segoe UI" panose="020B0502040204020203" pitchFamily="34" charset="0"/>
              <a:cs typeface="Segoe UI" panose="020B0502040204020203" pitchFamily="34" charset="0"/>
            </a:endParaRPr>
          </a:p>
        </p:txBody>
      </p:sp>
      <p:sp>
        <p:nvSpPr>
          <p:cNvPr id="25" name="正方形/長方形 24">
            <a:extLst>
              <a:ext uri="{FF2B5EF4-FFF2-40B4-BE49-F238E27FC236}">
                <a16:creationId xmlns:a16="http://schemas.microsoft.com/office/drawing/2014/main" id="{4B4E27CA-7F11-0D09-7099-1B85C0D23C84}"/>
              </a:ext>
            </a:extLst>
          </p:cNvPr>
          <p:cNvSpPr/>
          <p:nvPr/>
        </p:nvSpPr>
        <p:spPr>
          <a:xfrm>
            <a:off x="3643581" y="3625871"/>
            <a:ext cx="495055" cy="695614"/>
          </a:xfrm>
          <a:prstGeom prst="rect">
            <a:avLst/>
          </a:prstGeom>
          <a:solidFill>
            <a:schemeClr val="accent5">
              <a:lumMod val="20000"/>
              <a:lumOff val="80000"/>
            </a:schemeClr>
          </a:solidFill>
          <a:ln w="635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1400" spc="110" baseline="0" dirty="0">
              <a:solidFill>
                <a:schemeClr val="tx1"/>
              </a:solidFill>
              <a:latin typeface="Segoe UI" panose="020B0502040204020203" pitchFamily="34" charset="0"/>
              <a:cs typeface="Segoe UI" panose="020B0502040204020203" pitchFamily="34" charset="0"/>
            </a:endParaRPr>
          </a:p>
        </p:txBody>
      </p:sp>
      <p:sp>
        <p:nvSpPr>
          <p:cNvPr id="27" name="正方形/長方形 26">
            <a:extLst>
              <a:ext uri="{FF2B5EF4-FFF2-40B4-BE49-F238E27FC236}">
                <a16:creationId xmlns:a16="http://schemas.microsoft.com/office/drawing/2014/main" id="{2397D859-8B1F-77FF-08F7-A5E7D7E2C3B1}"/>
              </a:ext>
            </a:extLst>
          </p:cNvPr>
          <p:cNvSpPr/>
          <p:nvPr/>
        </p:nvSpPr>
        <p:spPr>
          <a:xfrm>
            <a:off x="6158104" y="3747193"/>
            <a:ext cx="495055" cy="695614"/>
          </a:xfrm>
          <a:prstGeom prst="rect">
            <a:avLst/>
          </a:prstGeom>
          <a:solidFill>
            <a:schemeClr val="accent5">
              <a:lumMod val="20000"/>
              <a:lumOff val="80000"/>
            </a:schemeClr>
          </a:solidFill>
          <a:ln w="635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1400" spc="110" baseline="0" dirty="0">
              <a:solidFill>
                <a:schemeClr val="tx1"/>
              </a:solidFill>
              <a:latin typeface="Segoe UI" panose="020B0502040204020203" pitchFamily="34" charset="0"/>
              <a:cs typeface="Segoe UI" panose="020B0502040204020203" pitchFamily="34" charset="0"/>
            </a:endParaRPr>
          </a:p>
        </p:txBody>
      </p:sp>
      <p:sp>
        <p:nvSpPr>
          <p:cNvPr id="28" name="正方形/長方形 27">
            <a:extLst>
              <a:ext uri="{FF2B5EF4-FFF2-40B4-BE49-F238E27FC236}">
                <a16:creationId xmlns:a16="http://schemas.microsoft.com/office/drawing/2014/main" id="{D5111648-B7AC-FBF4-5FDA-963162B52887}"/>
              </a:ext>
            </a:extLst>
          </p:cNvPr>
          <p:cNvSpPr/>
          <p:nvPr/>
        </p:nvSpPr>
        <p:spPr>
          <a:xfrm>
            <a:off x="6861046" y="3749773"/>
            <a:ext cx="495055" cy="695614"/>
          </a:xfrm>
          <a:prstGeom prst="rect">
            <a:avLst/>
          </a:prstGeom>
          <a:solidFill>
            <a:schemeClr val="accent5">
              <a:lumMod val="20000"/>
              <a:lumOff val="80000"/>
            </a:schemeClr>
          </a:solidFill>
          <a:ln w="635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1400" spc="110" baseline="0" dirty="0">
              <a:solidFill>
                <a:schemeClr val="tx1"/>
              </a:solidFill>
              <a:latin typeface="Segoe UI" panose="020B0502040204020203" pitchFamily="34" charset="0"/>
              <a:cs typeface="Segoe UI" panose="020B0502040204020203" pitchFamily="34" charset="0"/>
            </a:endParaRPr>
          </a:p>
        </p:txBody>
      </p:sp>
      <p:sp>
        <p:nvSpPr>
          <p:cNvPr id="5" name="正方形/長方形 4">
            <a:extLst>
              <a:ext uri="{FF2B5EF4-FFF2-40B4-BE49-F238E27FC236}">
                <a16:creationId xmlns:a16="http://schemas.microsoft.com/office/drawing/2014/main" id="{D2EF48E1-0CEF-DEF0-A745-B214AA6AE4BC}"/>
              </a:ext>
            </a:extLst>
          </p:cNvPr>
          <p:cNvSpPr/>
          <p:nvPr/>
        </p:nvSpPr>
        <p:spPr>
          <a:xfrm>
            <a:off x="4679576" y="3178426"/>
            <a:ext cx="1306345" cy="2470293"/>
          </a:xfrm>
          <a:prstGeom prst="rect">
            <a:avLst/>
          </a:prstGeom>
          <a:solidFill>
            <a:schemeClr val="accent3">
              <a:lumMod val="20000"/>
              <a:lumOff val="80000"/>
            </a:schemeClr>
          </a:solidFill>
          <a:ln w="635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r>
              <a:rPr kumimoji="1" lang="ja-JP" altLang="en-US" sz="1400" spc="110" baseline="0">
                <a:solidFill>
                  <a:schemeClr val="tx1"/>
                </a:solidFill>
                <a:latin typeface="Segoe UI" panose="020B0502040204020203" pitchFamily="34" charset="0"/>
                <a:cs typeface="Segoe UI" panose="020B0502040204020203" pitchFamily="34" charset="0"/>
              </a:rPr>
              <a:t>文</a:t>
            </a:r>
            <a:r>
              <a:rPr lang="en-US" altLang="ja-JP" sz="1400" spc="110" dirty="0">
                <a:solidFill>
                  <a:schemeClr val="tx1"/>
                </a:solidFill>
                <a:latin typeface="Segoe UI" panose="020B0502040204020203" pitchFamily="34" charset="0"/>
                <a:cs typeface="Segoe UI" panose="020B0502040204020203" pitchFamily="34" charset="0"/>
              </a:rPr>
              <a:t>A</a:t>
            </a:r>
          </a:p>
          <a:p>
            <a:pPr algn="l">
              <a:lnSpc>
                <a:spcPct val="90000"/>
              </a:lnSpc>
              <a:spcBef>
                <a:spcPts val="300"/>
              </a:spcBef>
              <a:spcAft>
                <a:spcPts val="100"/>
              </a:spcAft>
            </a:pPr>
            <a:r>
              <a:rPr kumimoji="1" lang="ja-JP" altLang="en-US" sz="1400" spc="110" baseline="0">
                <a:solidFill>
                  <a:schemeClr val="tx1"/>
                </a:solidFill>
                <a:latin typeface="Segoe UI" panose="020B0502040204020203" pitchFamily="34" charset="0"/>
                <a:cs typeface="Segoe UI" panose="020B0502040204020203" pitchFamily="34" charset="0"/>
              </a:rPr>
              <a:t>文</a:t>
            </a:r>
            <a:r>
              <a:rPr kumimoji="1" lang="en-US" altLang="ja-JP" sz="1400" spc="110" baseline="0" dirty="0">
                <a:solidFill>
                  <a:schemeClr val="tx1"/>
                </a:solidFill>
                <a:latin typeface="Segoe UI" panose="020B0502040204020203" pitchFamily="34" charset="0"/>
                <a:cs typeface="Segoe UI" panose="020B0502040204020203" pitchFamily="34" charset="0"/>
              </a:rPr>
              <a:t>B</a:t>
            </a:r>
          </a:p>
          <a:p>
            <a:pPr algn="l">
              <a:lnSpc>
                <a:spcPct val="90000"/>
              </a:lnSpc>
              <a:spcBef>
                <a:spcPts val="300"/>
              </a:spcBef>
              <a:spcAft>
                <a:spcPts val="100"/>
              </a:spcAft>
            </a:pPr>
            <a:r>
              <a:rPr lang="en-US" altLang="ja-JP" sz="1400" spc="110" dirty="0">
                <a:solidFill>
                  <a:srgbClr val="0070C0"/>
                </a:solidFill>
                <a:latin typeface="Segoe UI" panose="020B0502040204020203" pitchFamily="34" charset="0"/>
                <a:cs typeface="Segoe UI" panose="020B0502040204020203" pitchFamily="34" charset="0"/>
              </a:rPr>
              <a:t>if</a:t>
            </a:r>
            <a:r>
              <a:rPr lang="en-US" altLang="ja-JP" sz="1400" spc="110" dirty="0">
                <a:solidFill>
                  <a:schemeClr val="tx1"/>
                </a:solidFill>
                <a:latin typeface="Segoe UI" panose="020B0502040204020203" pitchFamily="34" charset="0"/>
                <a:cs typeface="Segoe UI" panose="020B0502040204020203" pitchFamily="34" charset="0"/>
              </a:rPr>
              <a:t>( … ) {</a:t>
            </a:r>
          </a:p>
          <a:p>
            <a:pPr algn="l">
              <a:lnSpc>
                <a:spcPct val="90000"/>
              </a:lnSpc>
              <a:spcBef>
                <a:spcPts val="300"/>
              </a:spcBef>
              <a:spcAft>
                <a:spcPts val="100"/>
              </a:spcAft>
            </a:pPr>
            <a:r>
              <a:rPr lang="en-US" altLang="ja-JP" sz="1400" spc="110" dirty="0">
                <a:solidFill>
                  <a:schemeClr val="tx1"/>
                </a:solidFill>
                <a:latin typeface="Segoe UI" panose="020B0502040204020203" pitchFamily="34" charset="0"/>
                <a:cs typeface="Segoe UI" panose="020B0502040204020203" pitchFamily="34" charset="0"/>
              </a:rPr>
              <a:t>   </a:t>
            </a:r>
            <a:r>
              <a:rPr lang="ja-JP" altLang="en-US" sz="1400" spc="110">
                <a:solidFill>
                  <a:schemeClr val="tx1"/>
                </a:solidFill>
                <a:latin typeface="Segoe UI" panose="020B0502040204020203" pitchFamily="34" charset="0"/>
                <a:cs typeface="Segoe UI" panose="020B0502040204020203" pitchFamily="34" charset="0"/>
              </a:rPr>
              <a:t>文</a:t>
            </a:r>
            <a:r>
              <a:rPr lang="en-US" altLang="ja-JP" sz="1400" spc="110" dirty="0">
                <a:solidFill>
                  <a:schemeClr val="tx1"/>
                </a:solidFill>
                <a:latin typeface="Segoe UI" panose="020B0502040204020203" pitchFamily="34" charset="0"/>
                <a:cs typeface="Segoe UI" panose="020B0502040204020203" pitchFamily="34" charset="0"/>
              </a:rPr>
              <a:t>E</a:t>
            </a:r>
          </a:p>
          <a:p>
            <a:pPr algn="l">
              <a:lnSpc>
                <a:spcPct val="90000"/>
              </a:lnSpc>
              <a:spcBef>
                <a:spcPts val="300"/>
              </a:spcBef>
              <a:spcAft>
                <a:spcPts val="100"/>
              </a:spcAft>
            </a:pPr>
            <a:r>
              <a:rPr kumimoji="1" lang="en-US" altLang="ja-JP" sz="1400" spc="110" baseline="0" dirty="0">
                <a:solidFill>
                  <a:schemeClr val="tx1"/>
                </a:solidFill>
                <a:latin typeface="Segoe UI" panose="020B0502040204020203" pitchFamily="34" charset="0"/>
                <a:cs typeface="Segoe UI" panose="020B0502040204020203" pitchFamily="34" charset="0"/>
              </a:rPr>
              <a:t>   </a:t>
            </a:r>
            <a:r>
              <a:rPr lang="en-US" altLang="ja-JP" sz="1400" spc="110" dirty="0">
                <a:solidFill>
                  <a:srgbClr val="0070C0"/>
                </a:solidFill>
                <a:latin typeface="Segoe UI" panose="020B0502040204020203" pitchFamily="34" charset="0"/>
                <a:cs typeface="Segoe UI" panose="020B0502040204020203" pitchFamily="34" charset="0"/>
              </a:rPr>
              <a:t>while</a:t>
            </a:r>
            <a:r>
              <a:rPr lang="en-US" altLang="ja-JP" sz="1400" spc="110" dirty="0">
                <a:solidFill>
                  <a:schemeClr val="tx1"/>
                </a:solidFill>
                <a:latin typeface="Segoe UI" panose="020B0502040204020203" pitchFamily="34" charset="0"/>
                <a:cs typeface="Segoe UI" panose="020B0502040204020203" pitchFamily="34" charset="0"/>
              </a:rPr>
              <a:t>( … ) {</a:t>
            </a:r>
            <a:endParaRPr kumimoji="1" lang="en-US" altLang="ja-JP" sz="1400" spc="110" baseline="0" dirty="0">
              <a:solidFill>
                <a:schemeClr val="tx1"/>
              </a:solidFill>
              <a:latin typeface="Segoe UI" panose="020B0502040204020203" pitchFamily="34" charset="0"/>
              <a:cs typeface="Segoe UI" panose="020B0502040204020203" pitchFamily="34" charset="0"/>
            </a:endParaRPr>
          </a:p>
          <a:p>
            <a:pPr algn="l">
              <a:lnSpc>
                <a:spcPct val="90000"/>
              </a:lnSpc>
              <a:spcBef>
                <a:spcPts val="300"/>
              </a:spcBef>
              <a:spcAft>
                <a:spcPts val="100"/>
              </a:spcAft>
            </a:pPr>
            <a:r>
              <a:rPr lang="en-US" altLang="ja-JP" sz="1400" b="1" spc="110" dirty="0">
                <a:solidFill>
                  <a:schemeClr val="tx1"/>
                </a:solidFill>
                <a:latin typeface="Segoe UI" panose="020B0502040204020203" pitchFamily="34" charset="0"/>
                <a:cs typeface="Segoe UI" panose="020B0502040204020203" pitchFamily="34" charset="0"/>
              </a:rPr>
              <a:t>      </a:t>
            </a:r>
            <a:r>
              <a:rPr lang="en-US" altLang="ja-JP" sz="1400" b="1" spc="110" dirty="0">
                <a:solidFill>
                  <a:srgbClr val="FF0000"/>
                </a:solidFill>
                <a:latin typeface="Segoe UI" panose="020B0502040204020203" pitchFamily="34" charset="0"/>
                <a:cs typeface="Segoe UI" panose="020B0502040204020203" pitchFamily="34" charset="0"/>
              </a:rPr>
              <a:t>???</a:t>
            </a:r>
          </a:p>
          <a:p>
            <a:pPr algn="l">
              <a:lnSpc>
                <a:spcPct val="90000"/>
              </a:lnSpc>
              <a:spcBef>
                <a:spcPts val="300"/>
              </a:spcBef>
              <a:spcAft>
                <a:spcPts val="100"/>
              </a:spcAft>
            </a:pPr>
            <a:r>
              <a:rPr lang="en-US" altLang="ja-JP" sz="1400" b="1" spc="110" dirty="0">
                <a:solidFill>
                  <a:srgbClr val="FF0000"/>
                </a:solidFill>
                <a:latin typeface="Segoe UI" panose="020B0502040204020203" pitchFamily="34" charset="0"/>
                <a:cs typeface="Segoe UI" panose="020B0502040204020203" pitchFamily="34" charset="0"/>
              </a:rPr>
              <a:t>   </a:t>
            </a:r>
            <a:r>
              <a:rPr lang="en-US" altLang="ja-JP" sz="1400" spc="110" dirty="0">
                <a:solidFill>
                  <a:schemeClr val="tx1"/>
                </a:solidFill>
                <a:latin typeface="Segoe UI" panose="020B0502040204020203" pitchFamily="34" charset="0"/>
                <a:cs typeface="Segoe UI" panose="020B0502040204020203" pitchFamily="34" charset="0"/>
              </a:rPr>
              <a:t>}</a:t>
            </a:r>
          </a:p>
          <a:p>
            <a:pPr algn="l">
              <a:lnSpc>
                <a:spcPct val="90000"/>
              </a:lnSpc>
              <a:spcBef>
                <a:spcPts val="300"/>
              </a:spcBef>
              <a:spcAft>
                <a:spcPts val="100"/>
              </a:spcAft>
            </a:pPr>
            <a:r>
              <a:rPr lang="en-US" altLang="ja-JP" sz="1400" spc="110" dirty="0">
                <a:solidFill>
                  <a:schemeClr val="tx1"/>
                </a:solidFill>
                <a:latin typeface="Segoe UI" panose="020B0502040204020203" pitchFamily="34" charset="0"/>
                <a:cs typeface="Segoe UI" panose="020B0502040204020203" pitchFamily="34" charset="0"/>
              </a:rPr>
              <a:t>}</a:t>
            </a:r>
          </a:p>
          <a:p>
            <a:pPr algn="l">
              <a:lnSpc>
                <a:spcPct val="90000"/>
              </a:lnSpc>
              <a:spcBef>
                <a:spcPts val="300"/>
              </a:spcBef>
              <a:spcAft>
                <a:spcPts val="100"/>
              </a:spcAft>
            </a:pPr>
            <a:r>
              <a:rPr kumimoji="1" lang="ja-JP" altLang="en-US" sz="1400" spc="110" baseline="0">
                <a:solidFill>
                  <a:schemeClr val="tx1"/>
                </a:solidFill>
                <a:latin typeface="Segoe UI" panose="020B0502040204020203" pitchFamily="34" charset="0"/>
                <a:cs typeface="Segoe UI" panose="020B0502040204020203" pitchFamily="34" charset="0"/>
              </a:rPr>
              <a:t>文</a:t>
            </a:r>
            <a:r>
              <a:rPr lang="en-US" altLang="ja-JP" sz="1400" spc="110" dirty="0">
                <a:solidFill>
                  <a:schemeClr val="tx1"/>
                </a:solidFill>
                <a:latin typeface="Segoe UI" panose="020B0502040204020203" pitchFamily="34" charset="0"/>
                <a:cs typeface="Segoe UI" panose="020B0502040204020203" pitchFamily="34" charset="0"/>
              </a:rPr>
              <a:t>C</a:t>
            </a:r>
            <a:endParaRPr kumimoji="1" lang="en-US" altLang="ja-JP" sz="1400" spc="110" baseline="0" dirty="0">
              <a:solidFill>
                <a:schemeClr val="tx1"/>
              </a:solidFill>
              <a:latin typeface="Segoe UI" panose="020B0502040204020203" pitchFamily="34" charset="0"/>
              <a:cs typeface="Segoe UI" panose="020B0502040204020203" pitchFamily="34" charset="0"/>
            </a:endParaRPr>
          </a:p>
          <a:p>
            <a:pPr algn="l">
              <a:lnSpc>
                <a:spcPct val="90000"/>
              </a:lnSpc>
              <a:spcBef>
                <a:spcPts val="300"/>
              </a:spcBef>
              <a:spcAft>
                <a:spcPts val="100"/>
              </a:spcAft>
            </a:pPr>
            <a:r>
              <a:rPr lang="ja-JP" altLang="en-US" sz="1400" spc="110">
                <a:solidFill>
                  <a:schemeClr val="tx1"/>
                </a:solidFill>
                <a:latin typeface="Segoe UI" panose="020B0502040204020203" pitchFamily="34" charset="0"/>
                <a:cs typeface="Segoe UI" panose="020B0502040204020203" pitchFamily="34" charset="0"/>
              </a:rPr>
              <a:t>文</a:t>
            </a:r>
            <a:r>
              <a:rPr lang="en-US" altLang="ja-JP" sz="1400" spc="110" dirty="0">
                <a:solidFill>
                  <a:schemeClr val="tx1"/>
                </a:solidFill>
                <a:latin typeface="Segoe UI" panose="020B0502040204020203" pitchFamily="34" charset="0"/>
                <a:cs typeface="Segoe UI" panose="020B0502040204020203" pitchFamily="34" charset="0"/>
              </a:rPr>
              <a:t>D</a:t>
            </a:r>
            <a:endParaRPr kumimoji="1" lang="ja-JP" altLang="en-US" sz="1400" spc="110" baseline="0" dirty="0">
              <a:solidFill>
                <a:schemeClr val="tx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5832784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B3962FD-5F37-3585-8DA6-F94FCA5D3C96}"/>
              </a:ext>
            </a:extLst>
          </p:cNvPr>
          <p:cNvSpPr>
            <a:spLocks noGrp="1"/>
          </p:cNvSpPr>
          <p:nvPr>
            <p:ph type="title"/>
          </p:nvPr>
        </p:nvSpPr>
        <p:spPr/>
        <p:txBody>
          <a:bodyPr/>
          <a:lstStyle/>
          <a:p>
            <a:r>
              <a:rPr lang="ja-JP" altLang="en-US"/>
              <a:t>既存の</a:t>
            </a:r>
            <a:r>
              <a:rPr kumimoji="1" lang="ja-JP" altLang="en-US"/>
              <a:t>コードクローン検出器</a:t>
            </a:r>
          </a:p>
        </p:txBody>
      </p:sp>
      <p:sp>
        <p:nvSpPr>
          <p:cNvPr id="3" name="コンテンツ プレースホルダー 2">
            <a:extLst>
              <a:ext uri="{FF2B5EF4-FFF2-40B4-BE49-F238E27FC236}">
                <a16:creationId xmlns:a16="http://schemas.microsoft.com/office/drawing/2014/main" id="{842344B2-5DD3-DD0C-7983-6E3814420B8A}"/>
              </a:ext>
            </a:extLst>
          </p:cNvPr>
          <p:cNvSpPr>
            <a:spLocks noGrp="1"/>
          </p:cNvSpPr>
          <p:nvPr>
            <p:ph idx="1"/>
          </p:nvPr>
        </p:nvSpPr>
        <p:spPr/>
        <p:txBody>
          <a:bodyPr/>
          <a:lstStyle/>
          <a:p>
            <a:r>
              <a:rPr kumimoji="1" lang="ja-JP" altLang="en-US"/>
              <a:t>・</a:t>
            </a:r>
            <a:r>
              <a:rPr kumimoji="1" lang="en-US" altLang="ja-JP" dirty="0"/>
              <a:t>NiCad</a:t>
            </a:r>
            <a:r>
              <a:rPr kumimoji="1" lang="en-US" altLang="ja-JP" sz="2000" dirty="0"/>
              <a:t>[4]</a:t>
            </a:r>
          </a:p>
          <a:p>
            <a:r>
              <a:rPr lang="ja-JP" altLang="en-US" sz="2400"/>
              <a:t>　文の変更，削除，挿入の違いを許容して検出する．</a:t>
            </a:r>
            <a:endParaRPr lang="en-US" altLang="ja-JP" sz="2400" dirty="0"/>
          </a:p>
          <a:p>
            <a:r>
              <a:rPr lang="ja-JP" altLang="en-US"/>
              <a:t>・</a:t>
            </a:r>
            <a:r>
              <a:rPr lang="en-US" altLang="ja-JP" dirty="0"/>
              <a:t>NIL</a:t>
            </a:r>
            <a:r>
              <a:rPr lang="en-US" altLang="ja-JP" sz="2000" dirty="0"/>
              <a:t>[5]</a:t>
            </a:r>
          </a:p>
          <a:p>
            <a:r>
              <a:rPr lang="ja-JP" altLang="en-US" sz="2400"/>
              <a:t>　大規模な不一致</a:t>
            </a:r>
            <a:r>
              <a:rPr lang="en-US" altLang="ja-JP" sz="2400" dirty="0"/>
              <a:t>(</a:t>
            </a:r>
            <a:r>
              <a:rPr lang="ja-JP" altLang="en-US" sz="2400"/>
              <a:t>ギャップ</a:t>
            </a:r>
            <a:r>
              <a:rPr lang="en-US" altLang="ja-JP" sz="2400" dirty="0"/>
              <a:t>)</a:t>
            </a:r>
            <a:r>
              <a:rPr lang="ja-JP" altLang="en-US" sz="2400"/>
              <a:t>を許容して検出する．</a:t>
            </a:r>
            <a:endParaRPr lang="en-US" altLang="ja-JP" sz="2400" dirty="0"/>
          </a:p>
          <a:p>
            <a:endParaRPr lang="en-US" altLang="ja-JP" sz="2400" dirty="0"/>
          </a:p>
          <a:p>
            <a:pPr>
              <a:buNone/>
            </a:pPr>
            <a:br>
              <a:rPr lang="en-US" altLang="ja-JP" sz="2400" dirty="0"/>
            </a:br>
            <a:endParaRPr lang="en-US" altLang="ja-JP" sz="2400" dirty="0"/>
          </a:p>
          <a:p>
            <a:endParaRPr lang="en-US" altLang="ja-JP" sz="2400" dirty="0"/>
          </a:p>
          <a:p>
            <a:r>
              <a:rPr kumimoji="1" lang="en-US" altLang="ja-JP" sz="1000" dirty="0"/>
              <a:t>[4] J. R. Cordy and C. K. Roy, The NiCad Clone Detector. </a:t>
            </a:r>
            <a:br>
              <a:rPr kumimoji="1" lang="en-US" altLang="ja-JP" sz="1000" dirty="0"/>
            </a:br>
            <a:r>
              <a:rPr kumimoji="1" lang="en-US" altLang="ja-JP" sz="1000" dirty="0"/>
              <a:t>     2011 IEEE 19th International Conference on Program Comprehension, Kingston, ON, pp. 219-220, 2011.</a:t>
            </a:r>
          </a:p>
          <a:p>
            <a:pPr>
              <a:buNone/>
            </a:pPr>
            <a:r>
              <a:rPr kumimoji="1" lang="en-US" altLang="ja-JP" sz="1000" dirty="0"/>
              <a:t>[5] T Nakagawa and Y Higo and S </a:t>
            </a:r>
            <a:r>
              <a:rPr kumimoji="1" lang="en-US" altLang="ja-JP" sz="1000" dirty="0" err="1"/>
              <a:t>Kusumoto</a:t>
            </a:r>
            <a:r>
              <a:rPr kumimoji="1" lang="en-US" altLang="ja-JP" sz="1000" dirty="0"/>
              <a:t>, NIL: large-scale detection of large-variance clones.</a:t>
            </a:r>
            <a:br>
              <a:rPr kumimoji="1" lang="en-US" altLang="ja-JP" sz="1000" dirty="0"/>
            </a:br>
            <a:r>
              <a:rPr kumimoji="1" lang="en-US" altLang="ja-JP" sz="1000" dirty="0"/>
              <a:t>     Proceedings of the 29th ACM Joint Meeting on European Software Engineering Conference and Symposium </a:t>
            </a:r>
            <a:br>
              <a:rPr kumimoji="1" lang="en-US" altLang="ja-JP" sz="1000" dirty="0"/>
            </a:br>
            <a:r>
              <a:rPr kumimoji="1" lang="en-US" altLang="ja-JP" sz="1000" dirty="0"/>
              <a:t>     on the Foundations of Software Engineering pp. 830--841, 2021.</a:t>
            </a:r>
            <a:endParaRPr kumimoji="1" lang="ja-JP" altLang="en-US" sz="1000"/>
          </a:p>
        </p:txBody>
      </p:sp>
      <p:sp>
        <p:nvSpPr>
          <p:cNvPr id="4" name="スライド番号プレースホルダー 3">
            <a:extLst>
              <a:ext uri="{FF2B5EF4-FFF2-40B4-BE49-F238E27FC236}">
                <a16:creationId xmlns:a16="http://schemas.microsoft.com/office/drawing/2014/main" id="{C34A0FEE-1D1C-AC3C-4ED5-9E3A8F1D0A44}"/>
              </a:ext>
            </a:extLst>
          </p:cNvPr>
          <p:cNvSpPr>
            <a:spLocks noGrp="1"/>
          </p:cNvSpPr>
          <p:nvPr>
            <p:ph type="sldNum" sz="quarter" idx="12"/>
          </p:nvPr>
        </p:nvSpPr>
        <p:spPr/>
        <p:txBody>
          <a:bodyPr/>
          <a:lstStyle/>
          <a:p>
            <a:fld id="{B16735D3-C9E7-F649-AF37-A9D08763696D}" type="slidenum">
              <a:rPr lang="ja-JP" altLang="en-US" smtClean="0"/>
              <a:pPr/>
              <a:t>16</a:t>
            </a:fld>
            <a:endParaRPr lang="ja-JP" altLang="en-US"/>
          </a:p>
        </p:txBody>
      </p:sp>
      <p:grpSp>
        <p:nvGrpSpPr>
          <p:cNvPr id="15" name="グループ化 14">
            <a:extLst>
              <a:ext uri="{FF2B5EF4-FFF2-40B4-BE49-F238E27FC236}">
                <a16:creationId xmlns:a16="http://schemas.microsoft.com/office/drawing/2014/main" id="{1E64FCB3-E782-C14C-BCB9-4490D0CE36D3}"/>
              </a:ext>
            </a:extLst>
          </p:cNvPr>
          <p:cNvGrpSpPr/>
          <p:nvPr/>
        </p:nvGrpSpPr>
        <p:grpSpPr>
          <a:xfrm>
            <a:off x="2345635" y="4095000"/>
            <a:ext cx="4452730" cy="1470913"/>
            <a:chOff x="2345635" y="4068496"/>
            <a:chExt cx="4452730" cy="1470913"/>
          </a:xfrm>
        </p:grpSpPr>
        <p:sp>
          <p:nvSpPr>
            <p:cNvPr id="5" name="角丸四角形 4">
              <a:extLst>
                <a:ext uri="{FF2B5EF4-FFF2-40B4-BE49-F238E27FC236}">
                  <a16:creationId xmlns:a16="http://schemas.microsoft.com/office/drawing/2014/main" id="{08719A3B-37A8-9654-7BE3-F69195946023}"/>
                </a:ext>
              </a:extLst>
            </p:cNvPr>
            <p:cNvSpPr/>
            <p:nvPr/>
          </p:nvSpPr>
          <p:spPr>
            <a:xfrm>
              <a:off x="2345635" y="4068496"/>
              <a:ext cx="4452730" cy="1470913"/>
            </a:xfrm>
            <a:prstGeom prst="roundRect">
              <a:avLst/>
            </a:prstGeom>
            <a:solidFill>
              <a:schemeClr val="tx1">
                <a:lumMod val="20000"/>
                <a:lumOff val="80000"/>
                <a:alpha val="25502"/>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
          <p:nvSpPr>
            <p:cNvPr id="6" name="角丸四角形 5">
              <a:extLst>
                <a:ext uri="{FF2B5EF4-FFF2-40B4-BE49-F238E27FC236}">
                  <a16:creationId xmlns:a16="http://schemas.microsoft.com/office/drawing/2014/main" id="{75A1549B-5F5C-BE65-3DB8-9FD8EF8F2171}"/>
                </a:ext>
              </a:extLst>
            </p:cNvPr>
            <p:cNvSpPr/>
            <p:nvPr/>
          </p:nvSpPr>
          <p:spPr>
            <a:xfrm>
              <a:off x="2557669" y="4205746"/>
              <a:ext cx="2556942" cy="993913"/>
            </a:xfrm>
            <a:prstGeom prst="roundRect">
              <a:avLst/>
            </a:prstGeom>
            <a:solidFill>
              <a:schemeClr val="accent3">
                <a:lumMod val="20000"/>
                <a:lumOff val="80000"/>
                <a:alpha val="23904"/>
              </a:schemeClr>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
          <p:nvSpPr>
            <p:cNvPr id="7" name="角丸四角形 6">
              <a:extLst>
                <a:ext uri="{FF2B5EF4-FFF2-40B4-BE49-F238E27FC236}">
                  <a16:creationId xmlns:a16="http://schemas.microsoft.com/office/drawing/2014/main" id="{62BBEE7F-8B8A-9B65-B557-C9BFD799E9D4}"/>
                </a:ext>
              </a:extLst>
            </p:cNvPr>
            <p:cNvSpPr/>
            <p:nvPr/>
          </p:nvSpPr>
          <p:spPr>
            <a:xfrm>
              <a:off x="3604590" y="4754746"/>
              <a:ext cx="2385392" cy="683413"/>
            </a:xfrm>
            <a:prstGeom prst="roundRect">
              <a:avLst/>
            </a:prstGeom>
            <a:solidFill>
              <a:schemeClr val="accent6">
                <a:lumMod val="20000"/>
                <a:lumOff val="80000"/>
                <a:alpha val="23904"/>
              </a:schemeClr>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
          <p:nvSpPr>
            <p:cNvPr id="12" name="テキスト ボックス 11">
              <a:extLst>
                <a:ext uri="{FF2B5EF4-FFF2-40B4-BE49-F238E27FC236}">
                  <a16:creationId xmlns:a16="http://schemas.microsoft.com/office/drawing/2014/main" id="{0D2A3378-E321-AC1C-3C4A-4C431A9FD84B}"/>
                </a:ext>
              </a:extLst>
            </p:cNvPr>
            <p:cNvSpPr txBox="1"/>
            <p:nvPr/>
          </p:nvSpPr>
          <p:spPr>
            <a:xfrm>
              <a:off x="5922994" y="4074914"/>
              <a:ext cx="809837" cy="369332"/>
            </a:xfrm>
            <a:prstGeom prst="rect">
              <a:avLst/>
            </a:prstGeom>
            <a:noFill/>
          </p:spPr>
          <p:txBody>
            <a:bodyPr wrap="none" rtlCol="0">
              <a:spAutoFit/>
            </a:bodyPr>
            <a:lstStyle/>
            <a:p>
              <a:r>
                <a:rPr kumimoji="1" lang="en-US" altLang="ja-JP" dirty="0"/>
                <a:t>NiCad</a:t>
              </a:r>
              <a:endParaRPr kumimoji="1" lang="ja-JP" altLang="en-US"/>
            </a:p>
          </p:txBody>
        </p:sp>
        <p:sp>
          <p:nvSpPr>
            <p:cNvPr id="13" name="テキスト ボックス 12">
              <a:extLst>
                <a:ext uri="{FF2B5EF4-FFF2-40B4-BE49-F238E27FC236}">
                  <a16:creationId xmlns:a16="http://schemas.microsoft.com/office/drawing/2014/main" id="{4C1F22F8-1D03-65D4-A220-A676895A6E62}"/>
                </a:ext>
              </a:extLst>
            </p:cNvPr>
            <p:cNvSpPr txBox="1"/>
            <p:nvPr/>
          </p:nvSpPr>
          <p:spPr>
            <a:xfrm>
              <a:off x="5462273" y="4718746"/>
              <a:ext cx="527709" cy="369332"/>
            </a:xfrm>
            <a:prstGeom prst="rect">
              <a:avLst/>
            </a:prstGeom>
            <a:noFill/>
          </p:spPr>
          <p:txBody>
            <a:bodyPr wrap="none" rtlCol="0">
              <a:spAutoFit/>
            </a:bodyPr>
            <a:lstStyle/>
            <a:p>
              <a:r>
                <a:rPr kumimoji="1" lang="en-US" altLang="ja-JP" dirty="0"/>
                <a:t>NIL</a:t>
              </a:r>
              <a:endParaRPr kumimoji="1" lang="ja-JP" altLang="en-US"/>
            </a:p>
          </p:txBody>
        </p:sp>
        <p:sp>
          <p:nvSpPr>
            <p:cNvPr id="14" name="テキスト ボックス 13">
              <a:extLst>
                <a:ext uri="{FF2B5EF4-FFF2-40B4-BE49-F238E27FC236}">
                  <a16:creationId xmlns:a16="http://schemas.microsoft.com/office/drawing/2014/main" id="{B4454929-B5BC-CBE7-6C6D-DBB89E2F569C}"/>
                </a:ext>
              </a:extLst>
            </p:cNvPr>
            <p:cNvSpPr txBox="1"/>
            <p:nvPr/>
          </p:nvSpPr>
          <p:spPr>
            <a:xfrm>
              <a:off x="2621621" y="4278285"/>
              <a:ext cx="2492990" cy="369332"/>
            </a:xfrm>
            <a:prstGeom prst="rect">
              <a:avLst/>
            </a:prstGeom>
            <a:noFill/>
          </p:spPr>
          <p:txBody>
            <a:bodyPr wrap="none" rtlCol="0">
              <a:spAutoFit/>
            </a:bodyPr>
            <a:lstStyle/>
            <a:p>
              <a:r>
                <a:rPr kumimoji="1" lang="ja-JP" altLang="en-US"/>
                <a:t>目的のクローンセット</a:t>
              </a:r>
            </a:p>
          </p:txBody>
        </p:sp>
      </p:grpSp>
    </p:spTree>
    <p:extLst>
      <p:ext uri="{BB962C8B-B14F-4D97-AF65-F5344CB8AC3E}">
        <p14:creationId xmlns:p14="http://schemas.microsoft.com/office/powerpoint/2010/main" val="39317833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915A743-3731-B06E-F012-236364A66BAF}"/>
              </a:ext>
            </a:extLst>
          </p:cNvPr>
          <p:cNvSpPr>
            <a:spLocks noGrp="1"/>
          </p:cNvSpPr>
          <p:nvPr>
            <p:ph type="title"/>
          </p:nvPr>
        </p:nvSpPr>
        <p:spPr/>
        <p:txBody>
          <a:bodyPr/>
          <a:lstStyle/>
          <a:p>
            <a:r>
              <a:rPr kumimoji="1" lang="ja-JP" altLang="en-US"/>
              <a:t>本研究の課題と目的</a:t>
            </a:r>
          </a:p>
        </p:txBody>
      </p:sp>
      <p:sp>
        <p:nvSpPr>
          <p:cNvPr id="3" name="コンテンツ プレースホルダー 2">
            <a:extLst>
              <a:ext uri="{FF2B5EF4-FFF2-40B4-BE49-F238E27FC236}">
                <a16:creationId xmlns:a16="http://schemas.microsoft.com/office/drawing/2014/main" id="{F465764A-CCA2-69AC-5263-7B233614EB09}"/>
              </a:ext>
            </a:extLst>
          </p:cNvPr>
          <p:cNvSpPr>
            <a:spLocks noGrp="1"/>
          </p:cNvSpPr>
          <p:nvPr>
            <p:ph idx="1"/>
          </p:nvPr>
        </p:nvSpPr>
        <p:spPr/>
        <p:txBody>
          <a:bodyPr/>
          <a:lstStyle/>
          <a:p>
            <a:r>
              <a:rPr kumimoji="1" lang="ja-JP" altLang="en-US"/>
              <a:t>課題</a:t>
            </a:r>
            <a:endParaRPr kumimoji="1" lang="en-US" altLang="ja-JP" dirty="0"/>
          </a:p>
          <a:p>
            <a:pPr lvl="1"/>
            <a:r>
              <a:rPr kumimoji="1" lang="ja-JP" altLang="en-US"/>
              <a:t>既存のコードクローン検出器は，サブルーチン化に</a:t>
            </a:r>
            <a:br>
              <a:rPr kumimoji="1" lang="en-US" altLang="ja-JP" dirty="0"/>
            </a:br>
            <a:r>
              <a:rPr kumimoji="1" lang="ja-JP" altLang="en-US"/>
              <a:t>適したコードクローンに限って検出できない．</a:t>
            </a:r>
            <a:endParaRPr kumimoji="1" lang="en-US" altLang="ja-JP" dirty="0"/>
          </a:p>
          <a:p>
            <a:pPr lvl="1"/>
            <a:endParaRPr lang="en-US" altLang="ja-JP" dirty="0"/>
          </a:p>
          <a:p>
            <a:r>
              <a:rPr kumimoji="1" lang="ja-JP" altLang="en-US"/>
              <a:t>目的</a:t>
            </a:r>
            <a:endParaRPr lang="en-US" altLang="ja-JP" dirty="0"/>
          </a:p>
          <a:p>
            <a:pPr lvl="1"/>
            <a:r>
              <a:rPr kumimoji="1" lang="ja-JP" altLang="en-US"/>
              <a:t>サブルーチン化に適したコードクローンの検出手法を</a:t>
            </a:r>
            <a:br>
              <a:rPr kumimoji="1" lang="en-US" altLang="ja-JP" dirty="0"/>
            </a:br>
            <a:r>
              <a:rPr kumimoji="1" lang="ja-JP" altLang="en-US"/>
              <a:t>提案する．</a:t>
            </a:r>
          </a:p>
        </p:txBody>
      </p:sp>
      <p:sp>
        <p:nvSpPr>
          <p:cNvPr id="4" name="スライド番号プレースホルダー 3">
            <a:extLst>
              <a:ext uri="{FF2B5EF4-FFF2-40B4-BE49-F238E27FC236}">
                <a16:creationId xmlns:a16="http://schemas.microsoft.com/office/drawing/2014/main" id="{3E34B7B3-894F-8CBD-9078-95B00AD10F1D}"/>
              </a:ext>
            </a:extLst>
          </p:cNvPr>
          <p:cNvSpPr>
            <a:spLocks noGrp="1"/>
          </p:cNvSpPr>
          <p:nvPr>
            <p:ph type="sldNum" sz="quarter" idx="12"/>
          </p:nvPr>
        </p:nvSpPr>
        <p:spPr/>
        <p:txBody>
          <a:bodyPr/>
          <a:lstStyle/>
          <a:p>
            <a:fld id="{B16735D3-C9E7-F649-AF37-A9D08763696D}" type="slidenum">
              <a:rPr lang="ja-JP" altLang="en-US" smtClean="0"/>
              <a:pPr/>
              <a:t>17</a:t>
            </a:fld>
            <a:endParaRPr lang="ja-JP" altLang="en-US"/>
          </a:p>
        </p:txBody>
      </p:sp>
    </p:spTree>
    <p:extLst>
      <p:ext uri="{BB962C8B-B14F-4D97-AF65-F5344CB8AC3E}">
        <p14:creationId xmlns:p14="http://schemas.microsoft.com/office/powerpoint/2010/main" val="5286624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FD6D843-DC74-8861-D232-6FB9EA27E340}"/>
              </a:ext>
            </a:extLst>
          </p:cNvPr>
          <p:cNvSpPr>
            <a:spLocks noGrp="1"/>
          </p:cNvSpPr>
          <p:nvPr>
            <p:ph type="title"/>
          </p:nvPr>
        </p:nvSpPr>
        <p:spPr/>
        <p:txBody>
          <a:bodyPr/>
          <a:lstStyle/>
          <a:p>
            <a:r>
              <a:rPr kumimoji="1" lang="ja-JP" altLang="en-US"/>
              <a:t>提案手法</a:t>
            </a:r>
          </a:p>
        </p:txBody>
      </p:sp>
      <p:sp>
        <p:nvSpPr>
          <p:cNvPr id="3" name="コンテンツ プレースホルダー 2">
            <a:extLst>
              <a:ext uri="{FF2B5EF4-FFF2-40B4-BE49-F238E27FC236}">
                <a16:creationId xmlns:a16="http://schemas.microsoft.com/office/drawing/2014/main" id="{6CF36CC0-2884-1391-FF86-6B3FDAC1FA17}"/>
              </a:ext>
            </a:extLst>
          </p:cNvPr>
          <p:cNvSpPr>
            <a:spLocks noGrp="1"/>
          </p:cNvSpPr>
          <p:nvPr>
            <p:ph idx="1"/>
          </p:nvPr>
        </p:nvSpPr>
        <p:spPr/>
        <p:txBody>
          <a:bodyPr/>
          <a:lstStyle/>
          <a:p>
            <a:r>
              <a:rPr kumimoji="1" lang="ja-JP" altLang="en-US"/>
              <a:t>提案手法は</a:t>
            </a:r>
            <a:r>
              <a:rPr lang="en-US" altLang="ja-JP" dirty="0"/>
              <a:t>4</a:t>
            </a:r>
            <a:r>
              <a:rPr kumimoji="1" lang="ja-JP" altLang="en-US"/>
              <a:t>つの処理からなる．</a:t>
            </a:r>
            <a:endParaRPr kumimoji="1" lang="en-US" altLang="ja-JP" dirty="0"/>
          </a:p>
          <a:p>
            <a:r>
              <a:rPr lang="ja-JP" altLang="en-US"/>
              <a:t>複数のソースファイルを入力とし，</a:t>
            </a:r>
            <a:br>
              <a:rPr lang="en-US" altLang="ja-JP" dirty="0"/>
            </a:br>
            <a:r>
              <a:rPr lang="ja-JP" altLang="en-US"/>
              <a:t>クローンセットの集合を出力する．</a:t>
            </a:r>
            <a:endParaRPr kumimoji="1" lang="ja-JP" altLang="en-US"/>
          </a:p>
        </p:txBody>
      </p:sp>
      <p:sp>
        <p:nvSpPr>
          <p:cNvPr id="4" name="スライド番号プレースホルダー 3">
            <a:extLst>
              <a:ext uri="{FF2B5EF4-FFF2-40B4-BE49-F238E27FC236}">
                <a16:creationId xmlns:a16="http://schemas.microsoft.com/office/drawing/2014/main" id="{5AF0100B-EA53-0F45-F302-80BE99F62545}"/>
              </a:ext>
            </a:extLst>
          </p:cNvPr>
          <p:cNvSpPr>
            <a:spLocks noGrp="1"/>
          </p:cNvSpPr>
          <p:nvPr>
            <p:ph type="sldNum" sz="quarter" idx="12"/>
          </p:nvPr>
        </p:nvSpPr>
        <p:spPr/>
        <p:txBody>
          <a:bodyPr/>
          <a:lstStyle/>
          <a:p>
            <a:fld id="{B16735D3-C9E7-F649-AF37-A9D08763696D}" type="slidenum">
              <a:rPr lang="ja-JP" altLang="en-US" smtClean="0"/>
              <a:pPr/>
              <a:t>18</a:t>
            </a:fld>
            <a:endParaRPr lang="ja-JP" altLang="en-US"/>
          </a:p>
        </p:txBody>
      </p:sp>
      <p:graphicFrame>
        <p:nvGraphicFramePr>
          <p:cNvPr id="5" name="図表 4">
            <a:extLst>
              <a:ext uri="{FF2B5EF4-FFF2-40B4-BE49-F238E27FC236}">
                <a16:creationId xmlns:a16="http://schemas.microsoft.com/office/drawing/2014/main" id="{C7C5D905-3EF5-6FCA-86EE-03CCA351F0D1}"/>
              </a:ext>
            </a:extLst>
          </p:cNvPr>
          <p:cNvGraphicFramePr/>
          <p:nvPr>
            <p:extLst>
              <p:ext uri="{D42A27DB-BD31-4B8C-83A1-F6EECF244321}">
                <p14:modId xmlns:p14="http://schemas.microsoft.com/office/powerpoint/2010/main" val="638102484"/>
              </p:ext>
            </p:extLst>
          </p:nvPr>
        </p:nvGraphicFramePr>
        <p:xfrm>
          <a:off x="396000" y="4095000"/>
          <a:ext cx="8352000" cy="12456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円/楕円 5">
            <a:extLst>
              <a:ext uri="{FF2B5EF4-FFF2-40B4-BE49-F238E27FC236}">
                <a16:creationId xmlns:a16="http://schemas.microsoft.com/office/drawing/2014/main" id="{E596C7ED-53F0-673E-224F-D5BCD426C728}"/>
              </a:ext>
            </a:extLst>
          </p:cNvPr>
          <p:cNvSpPr/>
          <p:nvPr/>
        </p:nvSpPr>
        <p:spPr>
          <a:xfrm>
            <a:off x="299217" y="4058999"/>
            <a:ext cx="415637" cy="415637"/>
          </a:xfrm>
          <a:prstGeom prst="ellipse">
            <a:avLst/>
          </a:prstGeom>
          <a:solidFill>
            <a:schemeClr val="bg1"/>
          </a:solidFill>
          <a:ln w="63500">
            <a:solidFill>
              <a:schemeClr val="bg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1"/>
          <a:lstStyle/>
          <a:p>
            <a:pPr algn="l">
              <a:lnSpc>
                <a:spcPct val="90000"/>
              </a:lnSpc>
              <a:spcBef>
                <a:spcPts val="300"/>
              </a:spcBef>
              <a:spcAft>
                <a:spcPts val="100"/>
              </a:spcAft>
            </a:pPr>
            <a:r>
              <a:rPr kumimoji="1" lang="en-US" altLang="ja-JP" sz="2000" b="1" spc="110" baseline="0" dirty="0">
                <a:solidFill>
                  <a:schemeClr val="bg1">
                    <a:lumMod val="10000"/>
                  </a:schemeClr>
                </a:solidFill>
                <a:latin typeface="Segoe UI" panose="020B0502040204020203" pitchFamily="34" charset="0"/>
                <a:cs typeface="Segoe UI" panose="020B0502040204020203" pitchFamily="34" charset="0"/>
              </a:rPr>
              <a:t>1</a:t>
            </a:r>
            <a:endParaRPr kumimoji="1" lang="ja-JP" altLang="en-US" sz="2000" b="1" spc="110" baseline="0" dirty="0">
              <a:solidFill>
                <a:schemeClr val="bg1">
                  <a:lumMod val="10000"/>
                </a:schemeClr>
              </a:solidFill>
              <a:latin typeface="Segoe UI" panose="020B0502040204020203" pitchFamily="34" charset="0"/>
              <a:cs typeface="Segoe UI" panose="020B0502040204020203" pitchFamily="34" charset="0"/>
            </a:endParaRPr>
          </a:p>
        </p:txBody>
      </p:sp>
      <p:sp>
        <p:nvSpPr>
          <p:cNvPr id="7" name="円/楕円 6">
            <a:extLst>
              <a:ext uri="{FF2B5EF4-FFF2-40B4-BE49-F238E27FC236}">
                <a16:creationId xmlns:a16="http://schemas.microsoft.com/office/drawing/2014/main" id="{1EAE3953-78E4-F416-793C-214F395BDC23}"/>
              </a:ext>
            </a:extLst>
          </p:cNvPr>
          <p:cNvSpPr/>
          <p:nvPr/>
        </p:nvSpPr>
        <p:spPr>
          <a:xfrm>
            <a:off x="2498364" y="4059001"/>
            <a:ext cx="415637" cy="415637"/>
          </a:xfrm>
          <a:prstGeom prst="ellipse">
            <a:avLst/>
          </a:prstGeom>
          <a:solidFill>
            <a:schemeClr val="bg1"/>
          </a:solidFill>
          <a:ln w="63500">
            <a:solidFill>
              <a:schemeClr val="bg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1"/>
          <a:lstStyle/>
          <a:p>
            <a:pPr algn="l">
              <a:lnSpc>
                <a:spcPct val="90000"/>
              </a:lnSpc>
              <a:spcBef>
                <a:spcPts val="300"/>
              </a:spcBef>
              <a:spcAft>
                <a:spcPts val="100"/>
              </a:spcAft>
            </a:pPr>
            <a:r>
              <a:rPr lang="en-US" altLang="ja-JP" sz="2000" b="1" spc="110" dirty="0">
                <a:solidFill>
                  <a:schemeClr val="bg1">
                    <a:lumMod val="10000"/>
                  </a:schemeClr>
                </a:solidFill>
                <a:latin typeface="Segoe UI" panose="020B0502040204020203" pitchFamily="34" charset="0"/>
                <a:cs typeface="Segoe UI" panose="020B0502040204020203" pitchFamily="34" charset="0"/>
              </a:rPr>
              <a:t>2</a:t>
            </a:r>
            <a:endParaRPr kumimoji="1" lang="ja-JP" altLang="en-US" sz="2000" b="1" spc="110" baseline="0" dirty="0">
              <a:solidFill>
                <a:schemeClr val="bg1">
                  <a:lumMod val="10000"/>
                </a:schemeClr>
              </a:solidFill>
              <a:latin typeface="Segoe UI" panose="020B0502040204020203" pitchFamily="34" charset="0"/>
              <a:cs typeface="Segoe UI" panose="020B0502040204020203" pitchFamily="34" charset="0"/>
            </a:endParaRPr>
          </a:p>
        </p:txBody>
      </p:sp>
      <p:sp>
        <p:nvSpPr>
          <p:cNvPr id="8" name="円/楕円 7">
            <a:extLst>
              <a:ext uri="{FF2B5EF4-FFF2-40B4-BE49-F238E27FC236}">
                <a16:creationId xmlns:a16="http://schemas.microsoft.com/office/drawing/2014/main" id="{F901A538-E5B6-DFDE-1AE5-FF7DAC3520E9}"/>
              </a:ext>
            </a:extLst>
          </p:cNvPr>
          <p:cNvSpPr/>
          <p:nvPr/>
        </p:nvSpPr>
        <p:spPr>
          <a:xfrm>
            <a:off x="4697511" y="4059000"/>
            <a:ext cx="415637" cy="415637"/>
          </a:xfrm>
          <a:prstGeom prst="ellipse">
            <a:avLst/>
          </a:prstGeom>
          <a:solidFill>
            <a:schemeClr val="bg1"/>
          </a:solidFill>
          <a:ln w="63500">
            <a:solidFill>
              <a:schemeClr val="bg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1"/>
          <a:lstStyle/>
          <a:p>
            <a:pPr algn="l">
              <a:lnSpc>
                <a:spcPct val="90000"/>
              </a:lnSpc>
              <a:spcBef>
                <a:spcPts val="300"/>
              </a:spcBef>
              <a:spcAft>
                <a:spcPts val="100"/>
              </a:spcAft>
            </a:pPr>
            <a:r>
              <a:rPr lang="en-US" altLang="ja-JP" sz="2000" b="1" spc="110" dirty="0">
                <a:solidFill>
                  <a:schemeClr val="bg1">
                    <a:lumMod val="10000"/>
                  </a:schemeClr>
                </a:solidFill>
                <a:latin typeface="Segoe UI" panose="020B0502040204020203" pitchFamily="34" charset="0"/>
                <a:cs typeface="Segoe UI" panose="020B0502040204020203" pitchFamily="34" charset="0"/>
              </a:rPr>
              <a:t>3</a:t>
            </a:r>
            <a:endParaRPr kumimoji="1" lang="ja-JP" altLang="en-US" sz="2000" b="1" spc="110" baseline="0" dirty="0">
              <a:solidFill>
                <a:schemeClr val="bg1">
                  <a:lumMod val="10000"/>
                </a:schemeClr>
              </a:solidFill>
              <a:latin typeface="Segoe UI" panose="020B0502040204020203" pitchFamily="34" charset="0"/>
              <a:cs typeface="Segoe UI" panose="020B0502040204020203" pitchFamily="34" charset="0"/>
            </a:endParaRPr>
          </a:p>
        </p:txBody>
      </p:sp>
      <p:sp>
        <p:nvSpPr>
          <p:cNvPr id="9" name="円/楕円 8">
            <a:extLst>
              <a:ext uri="{FF2B5EF4-FFF2-40B4-BE49-F238E27FC236}">
                <a16:creationId xmlns:a16="http://schemas.microsoft.com/office/drawing/2014/main" id="{56133892-D29B-AC7E-1FEA-CF231494C04F}"/>
              </a:ext>
            </a:extLst>
          </p:cNvPr>
          <p:cNvSpPr/>
          <p:nvPr/>
        </p:nvSpPr>
        <p:spPr>
          <a:xfrm>
            <a:off x="6896658" y="4059000"/>
            <a:ext cx="415637" cy="415637"/>
          </a:xfrm>
          <a:prstGeom prst="ellipse">
            <a:avLst/>
          </a:prstGeom>
          <a:solidFill>
            <a:schemeClr val="bg1"/>
          </a:solidFill>
          <a:ln w="63500">
            <a:solidFill>
              <a:schemeClr val="bg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1"/>
          <a:lstStyle/>
          <a:p>
            <a:pPr algn="l">
              <a:lnSpc>
                <a:spcPct val="90000"/>
              </a:lnSpc>
              <a:spcBef>
                <a:spcPts val="300"/>
              </a:spcBef>
              <a:spcAft>
                <a:spcPts val="100"/>
              </a:spcAft>
            </a:pPr>
            <a:r>
              <a:rPr lang="en-US" altLang="ja-JP" sz="2000" b="1" spc="110" dirty="0">
                <a:solidFill>
                  <a:schemeClr val="bg1">
                    <a:lumMod val="10000"/>
                  </a:schemeClr>
                </a:solidFill>
                <a:latin typeface="Segoe UI" panose="020B0502040204020203" pitchFamily="34" charset="0"/>
                <a:cs typeface="Segoe UI" panose="020B0502040204020203" pitchFamily="34" charset="0"/>
              </a:rPr>
              <a:t>4</a:t>
            </a:r>
            <a:endParaRPr kumimoji="1" lang="ja-JP" altLang="en-US" sz="2000" b="1" spc="110" baseline="0" dirty="0">
              <a:solidFill>
                <a:schemeClr val="bg1">
                  <a:lumMod val="10000"/>
                </a:schemeClr>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6008176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グループ化 19">
            <a:extLst>
              <a:ext uri="{FF2B5EF4-FFF2-40B4-BE49-F238E27FC236}">
                <a16:creationId xmlns:a16="http://schemas.microsoft.com/office/drawing/2014/main" id="{F4F567C6-E3E0-2B22-2D8E-D566CAC43DCD}"/>
              </a:ext>
            </a:extLst>
          </p:cNvPr>
          <p:cNvGrpSpPr/>
          <p:nvPr/>
        </p:nvGrpSpPr>
        <p:grpSpPr>
          <a:xfrm>
            <a:off x="9761147" y="2279465"/>
            <a:ext cx="1110656" cy="1250738"/>
            <a:chOff x="2167585" y="4932424"/>
            <a:chExt cx="1208315" cy="1360714"/>
          </a:xfrm>
        </p:grpSpPr>
        <p:sp>
          <p:nvSpPr>
            <p:cNvPr id="17" name="メモ 16">
              <a:extLst>
                <a:ext uri="{FF2B5EF4-FFF2-40B4-BE49-F238E27FC236}">
                  <a16:creationId xmlns:a16="http://schemas.microsoft.com/office/drawing/2014/main" id="{D9D49DE7-A158-1F6D-54AA-8836B7B51B8C}"/>
                </a:ext>
              </a:extLst>
            </p:cNvPr>
            <p:cNvSpPr/>
            <p:nvPr/>
          </p:nvSpPr>
          <p:spPr>
            <a:xfrm>
              <a:off x="2167585" y="4932424"/>
              <a:ext cx="1208315" cy="1360714"/>
            </a:xfrm>
            <a:prstGeom prst="foldedCorner">
              <a:avLst/>
            </a:prstGeom>
            <a:solidFill>
              <a:schemeClr val="bg1"/>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
          <p:nvSpPr>
            <p:cNvPr id="19" name="正方形/長方形 18">
              <a:extLst>
                <a:ext uri="{FF2B5EF4-FFF2-40B4-BE49-F238E27FC236}">
                  <a16:creationId xmlns:a16="http://schemas.microsoft.com/office/drawing/2014/main" id="{7C697175-BF30-9099-DE17-A2051586F449}"/>
                </a:ext>
              </a:extLst>
            </p:cNvPr>
            <p:cNvSpPr/>
            <p:nvPr/>
          </p:nvSpPr>
          <p:spPr>
            <a:xfrm>
              <a:off x="2308966" y="5559278"/>
              <a:ext cx="925551" cy="199527"/>
            </a:xfrm>
            <a:prstGeom prst="rect">
              <a:avLst/>
            </a:prstGeom>
            <a:solidFill>
              <a:schemeClr val="accent5">
                <a:lumMod val="20000"/>
                <a:lumOff val="80000"/>
              </a:schemeClr>
            </a:solidFill>
            <a:ln w="635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grpSp>
      <p:sp>
        <p:nvSpPr>
          <p:cNvPr id="2" name="タイトル 1">
            <a:extLst>
              <a:ext uri="{FF2B5EF4-FFF2-40B4-BE49-F238E27FC236}">
                <a16:creationId xmlns:a16="http://schemas.microsoft.com/office/drawing/2014/main" id="{D2A03DBA-8EB7-0FF7-11E7-985AF9FC70B8}"/>
              </a:ext>
            </a:extLst>
          </p:cNvPr>
          <p:cNvSpPr>
            <a:spLocks noGrp="1"/>
          </p:cNvSpPr>
          <p:nvPr>
            <p:ph type="title"/>
          </p:nvPr>
        </p:nvSpPr>
        <p:spPr/>
        <p:txBody>
          <a:bodyPr/>
          <a:lstStyle/>
          <a:p>
            <a:r>
              <a:rPr kumimoji="1" lang="ja-JP" altLang="en-US"/>
              <a:t>コードクローン</a:t>
            </a:r>
          </a:p>
        </p:txBody>
      </p:sp>
      <p:sp>
        <p:nvSpPr>
          <p:cNvPr id="3" name="コンテンツ プレースホルダー 2">
            <a:extLst>
              <a:ext uri="{FF2B5EF4-FFF2-40B4-BE49-F238E27FC236}">
                <a16:creationId xmlns:a16="http://schemas.microsoft.com/office/drawing/2014/main" id="{B5D650F7-0097-FADD-FA49-7307C266D839}"/>
              </a:ext>
            </a:extLst>
          </p:cNvPr>
          <p:cNvSpPr>
            <a:spLocks noGrp="1"/>
          </p:cNvSpPr>
          <p:nvPr>
            <p:ph idx="1"/>
          </p:nvPr>
        </p:nvSpPr>
        <p:spPr/>
        <p:txBody>
          <a:bodyPr/>
          <a:lstStyle/>
          <a:p>
            <a:pPr>
              <a:buNone/>
            </a:pPr>
            <a:r>
              <a:rPr kumimoji="1" lang="ja-JP" altLang="en-US"/>
              <a:t>ソースコード中の一致，類似したコード片．</a:t>
            </a:r>
            <a:endParaRPr kumimoji="1" lang="en-US" altLang="ja-JP" dirty="0"/>
          </a:p>
          <a:p>
            <a:pPr>
              <a:buNone/>
            </a:pPr>
            <a:r>
              <a:rPr lang="ja-JP" altLang="en-US"/>
              <a:t>ソースコードの保守性を下げる原因である</a:t>
            </a:r>
            <a:r>
              <a:rPr lang="en-US" altLang="ja-JP" sz="2000" dirty="0"/>
              <a:t>[1]</a:t>
            </a:r>
            <a:r>
              <a:rPr lang="ja-JP" altLang="en-US"/>
              <a:t>．</a:t>
            </a:r>
            <a:endParaRPr lang="en-US" altLang="ja-JP" dirty="0"/>
          </a:p>
          <a:p>
            <a:pPr>
              <a:buNone/>
            </a:pPr>
            <a:endParaRPr kumimoji="1" lang="en-US" altLang="ja-JP" dirty="0"/>
          </a:p>
          <a:p>
            <a:pPr>
              <a:buNone/>
            </a:pPr>
            <a:r>
              <a:rPr lang="ja-JP" altLang="en-US"/>
              <a:t>互いに一致・類似したコード片の集合を</a:t>
            </a:r>
            <a:endParaRPr lang="en-US" altLang="ja-JP" dirty="0"/>
          </a:p>
          <a:p>
            <a:pPr>
              <a:buNone/>
            </a:pPr>
            <a:r>
              <a:rPr lang="ja-JP" altLang="en-US" b="1"/>
              <a:t>クローンセット</a:t>
            </a:r>
            <a:r>
              <a:rPr lang="ja-JP" altLang="en-US"/>
              <a:t>と呼ぶ．</a:t>
            </a:r>
            <a:endParaRPr lang="en-US" altLang="ja-JP" dirty="0"/>
          </a:p>
          <a:p>
            <a:pPr>
              <a:buNone/>
            </a:pPr>
            <a:endParaRPr kumimoji="1" lang="en-US" altLang="ja-JP" dirty="0"/>
          </a:p>
          <a:p>
            <a:pPr>
              <a:buNone/>
            </a:pPr>
            <a:endParaRPr lang="en-US" altLang="ja-JP" sz="1000" dirty="0"/>
          </a:p>
          <a:p>
            <a:pPr>
              <a:buNone/>
            </a:pPr>
            <a:endParaRPr lang="en-US" altLang="ja-JP" sz="1000" dirty="0"/>
          </a:p>
          <a:p>
            <a:pPr>
              <a:buNone/>
            </a:pPr>
            <a:endParaRPr lang="en-US" altLang="ja-JP" sz="1000" dirty="0"/>
          </a:p>
          <a:p>
            <a:pPr>
              <a:buNone/>
            </a:pPr>
            <a:endParaRPr lang="en-US" altLang="ja-JP" sz="1000" dirty="0"/>
          </a:p>
          <a:p>
            <a:pPr>
              <a:buNone/>
            </a:pPr>
            <a:r>
              <a:rPr kumimoji="1" lang="en-US" altLang="ja-JP" sz="1000" dirty="0">
                <a:latin typeface="+mj-ea"/>
                <a:ea typeface="+mj-ea"/>
              </a:rPr>
              <a:t>[1]</a:t>
            </a:r>
            <a:r>
              <a:rPr kumimoji="1" lang="ja-JP" altLang="en-US" sz="1000">
                <a:solidFill>
                  <a:schemeClr val="bg2">
                    <a:lumMod val="25000"/>
                  </a:schemeClr>
                </a:solidFill>
                <a:latin typeface="+mj-ea"/>
                <a:ea typeface="+mj-ea"/>
              </a:rPr>
              <a:t>井上克郎</a:t>
            </a:r>
            <a:r>
              <a:rPr kumimoji="1" lang="en-US" altLang="ja-JP" sz="1000" dirty="0">
                <a:solidFill>
                  <a:schemeClr val="bg2">
                    <a:lumMod val="25000"/>
                  </a:schemeClr>
                </a:solidFill>
                <a:latin typeface="+mj-ea"/>
                <a:ea typeface="+mj-ea"/>
              </a:rPr>
              <a:t>, </a:t>
            </a:r>
            <a:r>
              <a:rPr kumimoji="1" lang="ja-JP" altLang="en-US" sz="1000">
                <a:solidFill>
                  <a:schemeClr val="bg2">
                    <a:lumMod val="25000"/>
                  </a:schemeClr>
                </a:solidFill>
                <a:latin typeface="+mj-ea"/>
                <a:ea typeface="+mj-ea"/>
              </a:rPr>
              <a:t>神谷年洋</a:t>
            </a:r>
            <a:r>
              <a:rPr kumimoji="1" lang="en-US" altLang="ja-JP" sz="1000" dirty="0">
                <a:solidFill>
                  <a:schemeClr val="bg2">
                    <a:lumMod val="25000"/>
                  </a:schemeClr>
                </a:solidFill>
                <a:latin typeface="+mj-ea"/>
                <a:ea typeface="+mj-ea"/>
              </a:rPr>
              <a:t>, </a:t>
            </a:r>
            <a:r>
              <a:rPr kumimoji="1" lang="ja-JP" altLang="en-US" sz="1000">
                <a:solidFill>
                  <a:schemeClr val="bg2">
                    <a:lumMod val="25000"/>
                  </a:schemeClr>
                </a:solidFill>
                <a:latin typeface="+mj-ea"/>
                <a:ea typeface="+mj-ea"/>
              </a:rPr>
              <a:t>楠本真二</a:t>
            </a:r>
            <a:r>
              <a:rPr kumimoji="1" lang="en-US" altLang="ja-JP" sz="1000" dirty="0">
                <a:solidFill>
                  <a:schemeClr val="bg2">
                    <a:lumMod val="25000"/>
                  </a:schemeClr>
                </a:solidFill>
                <a:latin typeface="+mj-ea"/>
                <a:ea typeface="+mj-ea"/>
              </a:rPr>
              <a:t>. </a:t>
            </a:r>
            <a:r>
              <a:rPr kumimoji="1" lang="ja-JP" altLang="en-US" sz="1000">
                <a:solidFill>
                  <a:schemeClr val="bg2">
                    <a:lumMod val="25000"/>
                  </a:schemeClr>
                </a:solidFill>
                <a:latin typeface="+mj-ea"/>
                <a:ea typeface="+mj-ea"/>
              </a:rPr>
              <a:t>コードクローン検出法</a:t>
            </a:r>
            <a:r>
              <a:rPr kumimoji="1" lang="en-US" altLang="ja-JP" sz="1000" dirty="0">
                <a:solidFill>
                  <a:schemeClr val="bg2">
                    <a:lumMod val="25000"/>
                  </a:schemeClr>
                </a:solidFill>
                <a:latin typeface="+mj-ea"/>
                <a:ea typeface="+mj-ea"/>
              </a:rPr>
              <a:t>. </a:t>
            </a:r>
            <a:r>
              <a:rPr kumimoji="1" lang="ja-JP" altLang="en-US" sz="1000">
                <a:solidFill>
                  <a:schemeClr val="bg2">
                    <a:lumMod val="25000"/>
                  </a:schemeClr>
                </a:solidFill>
                <a:latin typeface="+mj-ea"/>
                <a:ea typeface="+mj-ea"/>
              </a:rPr>
              <a:t>コンピュータソフトウェア</a:t>
            </a:r>
            <a:r>
              <a:rPr kumimoji="1" lang="en-US" altLang="ja-JP" sz="1000" dirty="0">
                <a:solidFill>
                  <a:schemeClr val="bg2">
                    <a:lumMod val="25000"/>
                  </a:schemeClr>
                </a:solidFill>
                <a:latin typeface="+mj-ea"/>
                <a:ea typeface="+mj-ea"/>
              </a:rPr>
              <a:t>, Vol. 18, No. 5, pp. 529–536, 2001.</a:t>
            </a:r>
            <a:endParaRPr kumimoji="1" lang="ja-JP" altLang="en-US" sz="1000">
              <a:latin typeface="+mj-ea"/>
              <a:ea typeface="+mj-ea"/>
            </a:endParaRPr>
          </a:p>
        </p:txBody>
      </p:sp>
      <p:sp>
        <p:nvSpPr>
          <p:cNvPr id="4" name="スライド番号プレースホルダー 3">
            <a:extLst>
              <a:ext uri="{FF2B5EF4-FFF2-40B4-BE49-F238E27FC236}">
                <a16:creationId xmlns:a16="http://schemas.microsoft.com/office/drawing/2014/main" id="{E3E263D3-8EC5-C789-7DF7-8C48295ECFE5}"/>
              </a:ext>
            </a:extLst>
          </p:cNvPr>
          <p:cNvSpPr>
            <a:spLocks noGrp="1"/>
          </p:cNvSpPr>
          <p:nvPr>
            <p:ph type="sldNum" sz="quarter" idx="12"/>
          </p:nvPr>
        </p:nvSpPr>
        <p:spPr/>
        <p:txBody>
          <a:bodyPr/>
          <a:lstStyle/>
          <a:p>
            <a:fld id="{B16735D3-C9E7-F649-AF37-A9D08763696D}" type="slidenum">
              <a:rPr lang="ja-JP" altLang="en-US" smtClean="0"/>
              <a:pPr/>
              <a:t>1</a:t>
            </a:fld>
            <a:endParaRPr lang="ja-JP" altLang="en-US"/>
          </a:p>
        </p:txBody>
      </p:sp>
      <p:grpSp>
        <p:nvGrpSpPr>
          <p:cNvPr id="15" name="グループ化 14">
            <a:extLst>
              <a:ext uri="{FF2B5EF4-FFF2-40B4-BE49-F238E27FC236}">
                <a16:creationId xmlns:a16="http://schemas.microsoft.com/office/drawing/2014/main" id="{DB80564A-7EDF-3041-A317-8E875A2DCFCB}"/>
              </a:ext>
            </a:extLst>
          </p:cNvPr>
          <p:cNvGrpSpPr/>
          <p:nvPr/>
        </p:nvGrpSpPr>
        <p:grpSpPr>
          <a:xfrm>
            <a:off x="9456209" y="2519880"/>
            <a:ext cx="1110656" cy="1250738"/>
            <a:chOff x="1757114" y="4559521"/>
            <a:chExt cx="1208315" cy="1360714"/>
          </a:xfrm>
        </p:grpSpPr>
        <p:sp>
          <p:nvSpPr>
            <p:cNvPr id="5" name="メモ 4">
              <a:extLst>
                <a:ext uri="{FF2B5EF4-FFF2-40B4-BE49-F238E27FC236}">
                  <a16:creationId xmlns:a16="http://schemas.microsoft.com/office/drawing/2014/main" id="{003FE9CA-4663-51B4-5CD4-02C3B78042BB}"/>
                </a:ext>
              </a:extLst>
            </p:cNvPr>
            <p:cNvSpPr/>
            <p:nvPr/>
          </p:nvSpPr>
          <p:spPr>
            <a:xfrm>
              <a:off x="1757114" y="4559521"/>
              <a:ext cx="1208315" cy="1360714"/>
            </a:xfrm>
            <a:prstGeom prst="foldedCorner">
              <a:avLst/>
            </a:prstGeom>
            <a:solidFill>
              <a:schemeClr val="bg1"/>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cxnSp>
          <p:nvCxnSpPr>
            <p:cNvPr id="9" name="直線コネクタ 8">
              <a:extLst>
                <a:ext uri="{FF2B5EF4-FFF2-40B4-BE49-F238E27FC236}">
                  <a16:creationId xmlns:a16="http://schemas.microsoft.com/office/drawing/2014/main" id="{045DE3EC-D88C-FC30-2D18-C3AFCB63161D}"/>
                </a:ext>
              </a:extLst>
            </p:cNvPr>
            <p:cNvCxnSpPr>
              <a:cxnSpLocks/>
            </p:cNvCxnSpPr>
            <p:nvPr/>
          </p:nvCxnSpPr>
          <p:spPr>
            <a:xfrm>
              <a:off x="1898495" y="4739269"/>
              <a:ext cx="925551" cy="0"/>
            </a:xfrm>
            <a:prstGeom prst="line">
              <a:avLst/>
            </a:prstGeom>
            <a:ln w="635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F4F9C88E-0E72-FEDE-EB85-5E6A39146E19}"/>
                </a:ext>
              </a:extLst>
            </p:cNvPr>
            <p:cNvCxnSpPr>
              <a:cxnSpLocks/>
            </p:cNvCxnSpPr>
            <p:nvPr/>
          </p:nvCxnSpPr>
          <p:spPr>
            <a:xfrm>
              <a:off x="1898495" y="4891669"/>
              <a:ext cx="925551" cy="0"/>
            </a:xfrm>
            <a:prstGeom prst="line">
              <a:avLst/>
            </a:prstGeom>
            <a:ln w="635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2" name="正方形/長方形 11">
              <a:extLst>
                <a:ext uri="{FF2B5EF4-FFF2-40B4-BE49-F238E27FC236}">
                  <a16:creationId xmlns:a16="http://schemas.microsoft.com/office/drawing/2014/main" id="{AD69FF46-FD64-2361-3B92-59D5EA82CE71}"/>
                </a:ext>
              </a:extLst>
            </p:cNvPr>
            <p:cNvSpPr/>
            <p:nvPr/>
          </p:nvSpPr>
          <p:spPr>
            <a:xfrm>
              <a:off x="1898495" y="5040351"/>
              <a:ext cx="925551" cy="199527"/>
            </a:xfrm>
            <a:prstGeom prst="rect">
              <a:avLst/>
            </a:prstGeom>
            <a:solidFill>
              <a:schemeClr val="accent5">
                <a:lumMod val="20000"/>
                <a:lumOff val="80000"/>
              </a:schemeClr>
            </a:solidFill>
            <a:ln w="635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
          <p:nvSpPr>
            <p:cNvPr id="13" name="正方形/長方形 12">
              <a:extLst>
                <a:ext uri="{FF2B5EF4-FFF2-40B4-BE49-F238E27FC236}">
                  <a16:creationId xmlns:a16="http://schemas.microsoft.com/office/drawing/2014/main" id="{DA082B25-02E5-DB7C-4077-868B11DA1887}"/>
                </a:ext>
              </a:extLst>
            </p:cNvPr>
            <p:cNvSpPr/>
            <p:nvPr/>
          </p:nvSpPr>
          <p:spPr>
            <a:xfrm>
              <a:off x="1898495" y="5480293"/>
              <a:ext cx="925551" cy="199527"/>
            </a:xfrm>
            <a:prstGeom prst="rect">
              <a:avLst/>
            </a:prstGeom>
            <a:solidFill>
              <a:schemeClr val="accent5">
                <a:lumMod val="20000"/>
                <a:lumOff val="80000"/>
              </a:schemeClr>
            </a:solidFill>
            <a:ln w="635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cxnSp>
          <p:nvCxnSpPr>
            <p:cNvPr id="14" name="直線コネクタ 13">
              <a:extLst>
                <a:ext uri="{FF2B5EF4-FFF2-40B4-BE49-F238E27FC236}">
                  <a16:creationId xmlns:a16="http://schemas.microsoft.com/office/drawing/2014/main" id="{83483D44-8E95-2852-2AD4-74429D5050C6}"/>
                </a:ext>
              </a:extLst>
            </p:cNvPr>
            <p:cNvCxnSpPr>
              <a:cxnSpLocks/>
            </p:cNvCxnSpPr>
            <p:nvPr/>
          </p:nvCxnSpPr>
          <p:spPr>
            <a:xfrm>
              <a:off x="1898495" y="5356303"/>
              <a:ext cx="925551" cy="0"/>
            </a:xfrm>
            <a:prstGeom prst="line">
              <a:avLst/>
            </a:prstGeom>
            <a:ln w="635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nvGrpSpPr>
          <p:cNvPr id="25" name="グループ化 24">
            <a:extLst>
              <a:ext uri="{FF2B5EF4-FFF2-40B4-BE49-F238E27FC236}">
                <a16:creationId xmlns:a16="http://schemas.microsoft.com/office/drawing/2014/main" id="{590D8AA3-1DFD-15CA-C7C5-4B244CAC2075}"/>
              </a:ext>
            </a:extLst>
          </p:cNvPr>
          <p:cNvGrpSpPr/>
          <p:nvPr/>
        </p:nvGrpSpPr>
        <p:grpSpPr>
          <a:xfrm>
            <a:off x="9716119" y="5115567"/>
            <a:ext cx="2710263" cy="1313522"/>
            <a:chOff x="3981315" y="4740959"/>
            <a:chExt cx="2948572" cy="1429018"/>
          </a:xfrm>
        </p:grpSpPr>
        <p:sp>
          <p:nvSpPr>
            <p:cNvPr id="21" name="正方形/長方形 20">
              <a:extLst>
                <a:ext uri="{FF2B5EF4-FFF2-40B4-BE49-F238E27FC236}">
                  <a16:creationId xmlns:a16="http://schemas.microsoft.com/office/drawing/2014/main" id="{829E6D7F-9BCC-8321-D6F8-9F0D0A902337}"/>
                </a:ext>
              </a:extLst>
            </p:cNvPr>
            <p:cNvSpPr/>
            <p:nvPr/>
          </p:nvSpPr>
          <p:spPr>
            <a:xfrm>
              <a:off x="4313066" y="5255941"/>
              <a:ext cx="925551" cy="199527"/>
            </a:xfrm>
            <a:prstGeom prst="rect">
              <a:avLst/>
            </a:prstGeom>
            <a:solidFill>
              <a:schemeClr val="accent5">
                <a:lumMod val="20000"/>
                <a:lumOff val="80000"/>
              </a:schemeClr>
            </a:solidFill>
            <a:ln w="635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
          <p:nvSpPr>
            <p:cNvPr id="22" name="正方形/長方形 21">
              <a:extLst>
                <a:ext uri="{FF2B5EF4-FFF2-40B4-BE49-F238E27FC236}">
                  <a16:creationId xmlns:a16="http://schemas.microsoft.com/office/drawing/2014/main" id="{72B1A5A7-0BD1-1A49-0091-246CCE01B28F}"/>
                </a:ext>
              </a:extLst>
            </p:cNvPr>
            <p:cNvSpPr/>
            <p:nvPr/>
          </p:nvSpPr>
          <p:spPr>
            <a:xfrm>
              <a:off x="4992826" y="5587713"/>
              <a:ext cx="925551" cy="199527"/>
            </a:xfrm>
            <a:prstGeom prst="rect">
              <a:avLst/>
            </a:prstGeom>
            <a:solidFill>
              <a:schemeClr val="accent5">
                <a:lumMod val="20000"/>
                <a:lumOff val="80000"/>
              </a:schemeClr>
            </a:solidFill>
            <a:ln w="635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
          <p:nvSpPr>
            <p:cNvPr id="23" name="正方形/長方形 22">
              <a:extLst>
                <a:ext uri="{FF2B5EF4-FFF2-40B4-BE49-F238E27FC236}">
                  <a16:creationId xmlns:a16="http://schemas.microsoft.com/office/drawing/2014/main" id="{D709BD5C-06BE-8835-9ECC-9BD53EB947DD}"/>
                </a:ext>
              </a:extLst>
            </p:cNvPr>
            <p:cNvSpPr/>
            <p:nvPr/>
          </p:nvSpPr>
          <p:spPr>
            <a:xfrm>
              <a:off x="5570698" y="5129938"/>
              <a:ext cx="925551" cy="199527"/>
            </a:xfrm>
            <a:prstGeom prst="rect">
              <a:avLst/>
            </a:prstGeom>
            <a:solidFill>
              <a:schemeClr val="accent5">
                <a:lumMod val="20000"/>
                <a:lumOff val="80000"/>
              </a:schemeClr>
            </a:solidFill>
            <a:ln w="635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
          <p:nvSpPr>
            <p:cNvPr id="24" name="円/楕円 23">
              <a:extLst>
                <a:ext uri="{FF2B5EF4-FFF2-40B4-BE49-F238E27FC236}">
                  <a16:creationId xmlns:a16="http://schemas.microsoft.com/office/drawing/2014/main" id="{C9656A2E-AA4F-83F8-457A-13EAB28BAED4}"/>
                </a:ext>
              </a:extLst>
            </p:cNvPr>
            <p:cNvSpPr/>
            <p:nvPr/>
          </p:nvSpPr>
          <p:spPr>
            <a:xfrm>
              <a:off x="3981315" y="4740959"/>
              <a:ext cx="2948572" cy="1429018"/>
            </a:xfrm>
            <a:prstGeom prst="ellipse">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grpSp>
    </p:spTree>
    <p:extLst>
      <p:ext uri="{BB962C8B-B14F-4D97-AF65-F5344CB8AC3E}">
        <p14:creationId xmlns:p14="http://schemas.microsoft.com/office/powerpoint/2010/main" val="12055638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1D8A2A5-DE9E-ED66-B15F-C7D57C61FEA3}"/>
              </a:ext>
            </a:extLst>
          </p:cNvPr>
          <p:cNvSpPr>
            <a:spLocks noGrp="1"/>
          </p:cNvSpPr>
          <p:nvPr>
            <p:ph type="title"/>
          </p:nvPr>
        </p:nvSpPr>
        <p:spPr>
          <a:xfrm>
            <a:off x="395999" y="264488"/>
            <a:ext cx="8352000" cy="540000"/>
          </a:xfrm>
        </p:spPr>
        <p:txBody>
          <a:bodyPr/>
          <a:lstStyle/>
          <a:p>
            <a:r>
              <a:rPr kumimoji="1" lang="en-US" altLang="ja-JP" dirty="0"/>
              <a:t>Baxter</a:t>
            </a:r>
            <a:r>
              <a:rPr kumimoji="1" lang="ja-JP" altLang="en-US"/>
              <a:t>の方法</a:t>
            </a:r>
            <a:r>
              <a:rPr kumimoji="1" lang="en-US" altLang="ja-JP" sz="1800" dirty="0"/>
              <a:t>[4]</a:t>
            </a:r>
            <a:endParaRPr kumimoji="1" lang="ja-JP" altLang="en-US"/>
          </a:p>
        </p:txBody>
      </p:sp>
      <p:sp>
        <p:nvSpPr>
          <p:cNvPr id="3" name="コンテンツ プレースホルダー 2">
            <a:extLst>
              <a:ext uri="{FF2B5EF4-FFF2-40B4-BE49-F238E27FC236}">
                <a16:creationId xmlns:a16="http://schemas.microsoft.com/office/drawing/2014/main" id="{F3F25DBB-17D4-715D-7397-4D2B6D5088DA}"/>
              </a:ext>
            </a:extLst>
          </p:cNvPr>
          <p:cNvSpPr>
            <a:spLocks noGrp="1"/>
          </p:cNvSpPr>
          <p:nvPr>
            <p:ph idx="1"/>
          </p:nvPr>
        </p:nvSpPr>
        <p:spPr/>
        <p:txBody>
          <a:bodyPr/>
          <a:lstStyle/>
          <a:p>
            <a:r>
              <a:rPr lang="ja-JP" altLang="en-US"/>
              <a:t>抽象構文木を用いてコードクローンを検出する手法．</a:t>
            </a:r>
            <a:endParaRPr lang="en-US" altLang="ja-JP" dirty="0"/>
          </a:p>
          <a:p>
            <a:r>
              <a:rPr kumimoji="1" lang="ja-JP" altLang="en-US"/>
              <a:t>木からハッシュ値を求めるハッシュ関数が必要．</a:t>
            </a:r>
            <a:endParaRPr kumimoji="1" lang="en-US" altLang="ja-JP" dirty="0"/>
          </a:p>
          <a:p>
            <a:r>
              <a:rPr lang="ja-JP" altLang="en-US"/>
              <a:t>本稿では文単位のコードクローン検出と</a:t>
            </a:r>
            <a:br>
              <a:rPr lang="en-US" altLang="ja-JP" dirty="0"/>
            </a:br>
            <a:r>
              <a:rPr lang="ja-JP" altLang="en-US"/>
              <a:t>シーケンス単位のコードクローン検出を使用する．</a:t>
            </a:r>
            <a:endParaRPr lang="en-US" altLang="ja-JP" dirty="0"/>
          </a:p>
          <a:p>
            <a:endParaRPr kumimoji="1" lang="en-US" altLang="ja-JP" dirty="0"/>
          </a:p>
          <a:p>
            <a:endParaRPr lang="en-US" altLang="ja-JP" dirty="0"/>
          </a:p>
          <a:p>
            <a:pPr>
              <a:buNone/>
            </a:pPr>
            <a:br>
              <a:rPr lang="en-US" altLang="ja-JP" dirty="0"/>
            </a:br>
            <a:br>
              <a:rPr lang="en-US" altLang="ja-JP" dirty="0"/>
            </a:br>
            <a:endParaRPr lang="en-US" altLang="ja-JP" dirty="0"/>
          </a:p>
          <a:p>
            <a:r>
              <a:rPr kumimoji="1" lang="en-US" altLang="ja-JP" sz="1000" dirty="0"/>
              <a:t>[4] I. D. Baxter, A. </a:t>
            </a:r>
            <a:r>
              <a:rPr kumimoji="1" lang="en-US" altLang="ja-JP" sz="1000" dirty="0" err="1"/>
              <a:t>Yahin</a:t>
            </a:r>
            <a:r>
              <a:rPr kumimoji="1" lang="en-US" altLang="ja-JP" sz="1000" dirty="0"/>
              <a:t>, L. Moura, M. Sant' Anna, and L. Bier. Clone Detection Using Abstract Syntax Trees. </a:t>
            </a:r>
            <a:br>
              <a:rPr kumimoji="1" lang="en-US" altLang="ja-JP" sz="1000" dirty="0"/>
            </a:br>
            <a:r>
              <a:rPr kumimoji="1" lang="en-US" altLang="ja-JP" sz="1000" dirty="0"/>
              <a:t>     Proc. of International Conference on Software Maintenance, pp. 368--377 1998.</a:t>
            </a:r>
            <a:endParaRPr kumimoji="1" lang="ja-JP" altLang="en-US" sz="1000"/>
          </a:p>
        </p:txBody>
      </p:sp>
      <p:sp>
        <p:nvSpPr>
          <p:cNvPr id="4" name="スライド番号プレースホルダー 3">
            <a:extLst>
              <a:ext uri="{FF2B5EF4-FFF2-40B4-BE49-F238E27FC236}">
                <a16:creationId xmlns:a16="http://schemas.microsoft.com/office/drawing/2014/main" id="{54072115-5A7A-2CE9-C578-DE6F2CE0B3C9}"/>
              </a:ext>
            </a:extLst>
          </p:cNvPr>
          <p:cNvSpPr>
            <a:spLocks noGrp="1"/>
          </p:cNvSpPr>
          <p:nvPr>
            <p:ph type="sldNum" sz="quarter" idx="12"/>
          </p:nvPr>
        </p:nvSpPr>
        <p:spPr/>
        <p:txBody>
          <a:bodyPr/>
          <a:lstStyle/>
          <a:p>
            <a:fld id="{B16735D3-C9E7-F649-AF37-A9D08763696D}" type="slidenum">
              <a:rPr lang="ja-JP" altLang="en-US" smtClean="0"/>
              <a:pPr/>
              <a:t>19</a:t>
            </a:fld>
            <a:endParaRPr lang="ja-JP" altLang="en-US"/>
          </a:p>
        </p:txBody>
      </p:sp>
      <p:graphicFrame>
        <p:nvGraphicFramePr>
          <p:cNvPr id="5" name="図表 4">
            <a:extLst>
              <a:ext uri="{FF2B5EF4-FFF2-40B4-BE49-F238E27FC236}">
                <a16:creationId xmlns:a16="http://schemas.microsoft.com/office/drawing/2014/main" id="{83440025-A219-BF75-CBDF-5817D49993E7}"/>
              </a:ext>
            </a:extLst>
          </p:cNvPr>
          <p:cNvGraphicFramePr/>
          <p:nvPr>
            <p:extLst>
              <p:ext uri="{D42A27DB-BD31-4B8C-83A1-F6EECF244321}">
                <p14:modId xmlns:p14="http://schemas.microsoft.com/office/powerpoint/2010/main" val="1142820449"/>
              </p:ext>
            </p:extLst>
          </p:nvPr>
        </p:nvGraphicFramePr>
        <p:xfrm>
          <a:off x="396000" y="4636587"/>
          <a:ext cx="8352000" cy="9785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テキスト ボックス 5">
            <a:extLst>
              <a:ext uri="{FF2B5EF4-FFF2-40B4-BE49-F238E27FC236}">
                <a16:creationId xmlns:a16="http://schemas.microsoft.com/office/drawing/2014/main" id="{41402F34-031E-D09A-2FF1-522A2D407A4D}"/>
              </a:ext>
            </a:extLst>
          </p:cNvPr>
          <p:cNvSpPr txBox="1"/>
          <p:nvPr/>
        </p:nvSpPr>
        <p:spPr>
          <a:xfrm>
            <a:off x="3816921" y="5669246"/>
            <a:ext cx="1510157" cy="369332"/>
          </a:xfrm>
          <a:prstGeom prst="rect">
            <a:avLst/>
          </a:prstGeom>
          <a:noFill/>
        </p:spPr>
        <p:txBody>
          <a:bodyPr wrap="none" rtlCol="0">
            <a:spAutoFit/>
          </a:bodyPr>
          <a:lstStyle/>
          <a:p>
            <a:r>
              <a:rPr kumimoji="1" lang="en-US" altLang="ja-JP" dirty="0"/>
              <a:t>Baxter</a:t>
            </a:r>
            <a:r>
              <a:rPr kumimoji="1" lang="ja-JP" altLang="en-US"/>
              <a:t>の方法</a:t>
            </a:r>
          </a:p>
        </p:txBody>
      </p:sp>
      <p:graphicFrame>
        <p:nvGraphicFramePr>
          <p:cNvPr id="7" name="図表 6">
            <a:extLst>
              <a:ext uri="{FF2B5EF4-FFF2-40B4-BE49-F238E27FC236}">
                <a16:creationId xmlns:a16="http://schemas.microsoft.com/office/drawing/2014/main" id="{FFEA2C9C-5ADA-6A48-4A26-9A21DF4CF0F5}"/>
              </a:ext>
            </a:extLst>
          </p:cNvPr>
          <p:cNvGraphicFramePr/>
          <p:nvPr>
            <p:extLst>
              <p:ext uri="{D42A27DB-BD31-4B8C-83A1-F6EECF244321}">
                <p14:modId xmlns:p14="http://schemas.microsoft.com/office/powerpoint/2010/main" val="3812171160"/>
              </p:ext>
            </p:extLst>
          </p:nvPr>
        </p:nvGraphicFramePr>
        <p:xfrm>
          <a:off x="3816921" y="165841"/>
          <a:ext cx="5259137" cy="78436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正方形/長方形 7">
            <a:extLst>
              <a:ext uri="{FF2B5EF4-FFF2-40B4-BE49-F238E27FC236}">
                <a16:creationId xmlns:a16="http://schemas.microsoft.com/office/drawing/2014/main" id="{F4F0E44A-1ACF-98D7-C2C9-70F306FA3F33}"/>
              </a:ext>
            </a:extLst>
          </p:cNvPr>
          <p:cNvSpPr/>
          <p:nvPr/>
        </p:nvSpPr>
        <p:spPr>
          <a:xfrm>
            <a:off x="3816921" y="165841"/>
            <a:ext cx="1369556" cy="770160"/>
          </a:xfrm>
          <a:prstGeom prst="rect">
            <a:avLst/>
          </a:prstGeom>
          <a:solidFill>
            <a:schemeClr val="bg1">
              <a:alpha val="7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
        <p:nvSpPr>
          <p:cNvPr id="9" name="正方形/長方形 8">
            <a:extLst>
              <a:ext uri="{FF2B5EF4-FFF2-40B4-BE49-F238E27FC236}">
                <a16:creationId xmlns:a16="http://schemas.microsoft.com/office/drawing/2014/main" id="{1F25F629-F6A5-2F34-6E72-7FAE163413DA}"/>
              </a:ext>
            </a:extLst>
          </p:cNvPr>
          <p:cNvSpPr/>
          <p:nvPr/>
        </p:nvSpPr>
        <p:spPr>
          <a:xfrm>
            <a:off x="7706502" y="172941"/>
            <a:ext cx="1369556" cy="770160"/>
          </a:xfrm>
          <a:prstGeom prst="rect">
            <a:avLst/>
          </a:prstGeom>
          <a:solidFill>
            <a:schemeClr val="bg1">
              <a:alpha val="7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
        <p:nvSpPr>
          <p:cNvPr id="10" name="円/楕円 9">
            <a:extLst>
              <a:ext uri="{FF2B5EF4-FFF2-40B4-BE49-F238E27FC236}">
                <a16:creationId xmlns:a16="http://schemas.microsoft.com/office/drawing/2014/main" id="{57402283-271F-5E83-5427-12BB4AF9FAA6}"/>
              </a:ext>
            </a:extLst>
          </p:cNvPr>
          <p:cNvSpPr/>
          <p:nvPr/>
        </p:nvSpPr>
        <p:spPr>
          <a:xfrm>
            <a:off x="5052290" y="111751"/>
            <a:ext cx="415637" cy="415637"/>
          </a:xfrm>
          <a:prstGeom prst="ellipse">
            <a:avLst/>
          </a:prstGeom>
          <a:solidFill>
            <a:schemeClr val="bg1"/>
          </a:solidFill>
          <a:ln w="63500">
            <a:solidFill>
              <a:schemeClr val="bg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1"/>
          <a:lstStyle/>
          <a:p>
            <a:pPr algn="l">
              <a:lnSpc>
                <a:spcPct val="90000"/>
              </a:lnSpc>
              <a:spcBef>
                <a:spcPts val="300"/>
              </a:spcBef>
              <a:spcAft>
                <a:spcPts val="100"/>
              </a:spcAft>
            </a:pPr>
            <a:r>
              <a:rPr kumimoji="1" lang="en-US" altLang="ja-JP" sz="2000" b="1" spc="110" baseline="0" dirty="0">
                <a:solidFill>
                  <a:schemeClr val="bg1">
                    <a:lumMod val="10000"/>
                  </a:schemeClr>
                </a:solidFill>
                <a:latin typeface="Segoe UI" panose="020B0502040204020203" pitchFamily="34" charset="0"/>
                <a:cs typeface="Segoe UI" panose="020B0502040204020203" pitchFamily="34" charset="0"/>
              </a:rPr>
              <a:t>2</a:t>
            </a:r>
            <a:endParaRPr kumimoji="1" lang="ja-JP" altLang="en-US" sz="2000" b="1" spc="110" baseline="0" dirty="0">
              <a:solidFill>
                <a:schemeClr val="bg1">
                  <a:lumMod val="10000"/>
                </a:schemeClr>
              </a:solidFill>
              <a:latin typeface="Segoe UI" panose="020B0502040204020203" pitchFamily="34" charset="0"/>
              <a:cs typeface="Segoe UI" panose="020B0502040204020203" pitchFamily="34" charset="0"/>
            </a:endParaRPr>
          </a:p>
        </p:txBody>
      </p:sp>
      <p:sp>
        <p:nvSpPr>
          <p:cNvPr id="11" name="円/楕円 10">
            <a:extLst>
              <a:ext uri="{FF2B5EF4-FFF2-40B4-BE49-F238E27FC236}">
                <a16:creationId xmlns:a16="http://schemas.microsoft.com/office/drawing/2014/main" id="{BDD2AAAB-3964-B300-8FAF-9877DB2BE16D}"/>
              </a:ext>
            </a:extLst>
          </p:cNvPr>
          <p:cNvSpPr/>
          <p:nvPr/>
        </p:nvSpPr>
        <p:spPr>
          <a:xfrm>
            <a:off x="6495477" y="111750"/>
            <a:ext cx="415637" cy="415637"/>
          </a:xfrm>
          <a:prstGeom prst="ellipse">
            <a:avLst/>
          </a:prstGeom>
          <a:solidFill>
            <a:schemeClr val="bg1"/>
          </a:solidFill>
          <a:ln w="63500">
            <a:solidFill>
              <a:schemeClr val="bg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1"/>
          <a:lstStyle/>
          <a:p>
            <a:pPr algn="l">
              <a:lnSpc>
                <a:spcPct val="90000"/>
              </a:lnSpc>
              <a:spcBef>
                <a:spcPts val="300"/>
              </a:spcBef>
              <a:spcAft>
                <a:spcPts val="100"/>
              </a:spcAft>
            </a:pPr>
            <a:r>
              <a:rPr lang="en-US" altLang="ja-JP" sz="2000" b="1" spc="110" dirty="0">
                <a:solidFill>
                  <a:schemeClr val="bg1">
                    <a:lumMod val="10000"/>
                  </a:schemeClr>
                </a:solidFill>
                <a:latin typeface="Segoe UI" panose="020B0502040204020203" pitchFamily="34" charset="0"/>
                <a:cs typeface="Segoe UI" panose="020B0502040204020203" pitchFamily="34" charset="0"/>
              </a:rPr>
              <a:t>3</a:t>
            </a:r>
            <a:endParaRPr kumimoji="1" lang="ja-JP" altLang="en-US" sz="2000" b="1" spc="110" baseline="0" dirty="0">
              <a:solidFill>
                <a:schemeClr val="bg1">
                  <a:lumMod val="10000"/>
                </a:schemeClr>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6094088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1D8A2A5-DE9E-ED66-B15F-C7D57C61FEA3}"/>
              </a:ext>
            </a:extLst>
          </p:cNvPr>
          <p:cNvSpPr>
            <a:spLocks noGrp="1"/>
          </p:cNvSpPr>
          <p:nvPr>
            <p:ph type="title"/>
          </p:nvPr>
        </p:nvSpPr>
        <p:spPr/>
        <p:txBody>
          <a:bodyPr/>
          <a:lstStyle/>
          <a:p>
            <a:r>
              <a:rPr kumimoji="1" lang="en-US" altLang="ja-JP" dirty="0"/>
              <a:t>Baxter</a:t>
            </a:r>
            <a:r>
              <a:rPr kumimoji="1" lang="ja-JP" altLang="en-US"/>
              <a:t>の方法</a:t>
            </a:r>
            <a:r>
              <a:rPr kumimoji="1" lang="en-US" altLang="ja-JP" dirty="0"/>
              <a:t>: </a:t>
            </a:r>
            <a:r>
              <a:rPr kumimoji="1" lang="ja-JP" altLang="en-US"/>
              <a:t>文単位のコードクローン検出</a:t>
            </a:r>
          </a:p>
        </p:txBody>
      </p:sp>
      <p:sp>
        <p:nvSpPr>
          <p:cNvPr id="3" name="コンテンツ プレースホルダー 2">
            <a:extLst>
              <a:ext uri="{FF2B5EF4-FFF2-40B4-BE49-F238E27FC236}">
                <a16:creationId xmlns:a16="http://schemas.microsoft.com/office/drawing/2014/main" id="{F3F25DBB-17D4-715D-7397-4D2B6D5088DA}"/>
              </a:ext>
            </a:extLst>
          </p:cNvPr>
          <p:cNvSpPr>
            <a:spLocks noGrp="1"/>
          </p:cNvSpPr>
          <p:nvPr>
            <p:ph idx="1"/>
          </p:nvPr>
        </p:nvSpPr>
        <p:spPr/>
        <p:txBody>
          <a:bodyPr/>
          <a:lstStyle/>
          <a:p>
            <a:pPr>
              <a:buNone/>
            </a:pPr>
            <a:r>
              <a:rPr lang="ja-JP" altLang="en-US"/>
              <a:t>構文木中の全部分木をそのハッシュ値で分類する．</a:t>
            </a:r>
            <a:endParaRPr lang="en-US" altLang="ja-JP" dirty="0"/>
          </a:p>
          <a:p>
            <a:r>
              <a:rPr kumimoji="1" lang="ja-JP" altLang="en-US"/>
              <a:t>ハッシュ値が互いに一致する木の集合が得られる．</a:t>
            </a:r>
            <a:endParaRPr kumimoji="1" lang="en-US" altLang="ja-JP" dirty="0"/>
          </a:p>
        </p:txBody>
      </p:sp>
      <p:sp>
        <p:nvSpPr>
          <p:cNvPr id="4" name="スライド番号プレースホルダー 3">
            <a:extLst>
              <a:ext uri="{FF2B5EF4-FFF2-40B4-BE49-F238E27FC236}">
                <a16:creationId xmlns:a16="http://schemas.microsoft.com/office/drawing/2014/main" id="{54072115-5A7A-2CE9-C578-DE6F2CE0B3C9}"/>
              </a:ext>
            </a:extLst>
          </p:cNvPr>
          <p:cNvSpPr>
            <a:spLocks noGrp="1"/>
          </p:cNvSpPr>
          <p:nvPr>
            <p:ph type="sldNum" sz="quarter" idx="12"/>
          </p:nvPr>
        </p:nvSpPr>
        <p:spPr/>
        <p:txBody>
          <a:bodyPr/>
          <a:lstStyle/>
          <a:p>
            <a:fld id="{B16735D3-C9E7-F649-AF37-A9D08763696D}" type="slidenum">
              <a:rPr lang="ja-JP" altLang="en-US" smtClean="0"/>
              <a:pPr/>
              <a:t>20</a:t>
            </a:fld>
            <a:endParaRPr lang="ja-JP" altLang="en-US"/>
          </a:p>
        </p:txBody>
      </p:sp>
      <p:graphicFrame>
        <p:nvGraphicFramePr>
          <p:cNvPr id="7" name="図表 6">
            <a:extLst>
              <a:ext uri="{FF2B5EF4-FFF2-40B4-BE49-F238E27FC236}">
                <a16:creationId xmlns:a16="http://schemas.microsoft.com/office/drawing/2014/main" id="{C2242F77-B4F5-7E2C-3F97-EE0065AD4D30}"/>
              </a:ext>
            </a:extLst>
          </p:cNvPr>
          <p:cNvGraphicFramePr/>
          <p:nvPr>
            <p:extLst>
              <p:ext uri="{D42A27DB-BD31-4B8C-83A1-F6EECF244321}">
                <p14:modId xmlns:p14="http://schemas.microsoft.com/office/powerpoint/2010/main" val="1215608006"/>
              </p:ext>
            </p:extLst>
          </p:nvPr>
        </p:nvGraphicFramePr>
        <p:xfrm>
          <a:off x="1049497" y="5811760"/>
          <a:ext cx="7045006" cy="6862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73" name="グループ化 72">
            <a:extLst>
              <a:ext uri="{FF2B5EF4-FFF2-40B4-BE49-F238E27FC236}">
                <a16:creationId xmlns:a16="http://schemas.microsoft.com/office/drawing/2014/main" id="{0889F3C8-1316-F02C-867F-BA3CAF94FA12}"/>
              </a:ext>
            </a:extLst>
          </p:cNvPr>
          <p:cNvGrpSpPr/>
          <p:nvPr/>
        </p:nvGrpSpPr>
        <p:grpSpPr>
          <a:xfrm>
            <a:off x="580631" y="3509783"/>
            <a:ext cx="2250143" cy="1393086"/>
            <a:chOff x="609599" y="3025588"/>
            <a:chExt cx="2250143" cy="1393086"/>
          </a:xfrm>
        </p:grpSpPr>
        <p:sp>
          <p:nvSpPr>
            <p:cNvPr id="74" name="円/楕円 73">
              <a:extLst>
                <a:ext uri="{FF2B5EF4-FFF2-40B4-BE49-F238E27FC236}">
                  <a16:creationId xmlns:a16="http://schemas.microsoft.com/office/drawing/2014/main" id="{DB563965-93C4-05C0-CDC1-8AD6427C9298}"/>
                </a:ext>
              </a:extLst>
            </p:cNvPr>
            <p:cNvSpPr/>
            <p:nvPr/>
          </p:nvSpPr>
          <p:spPr>
            <a:xfrm>
              <a:off x="1438835" y="3025588"/>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kumimoji="1" lang="ja-JP" altLang="en-US" sz="2000" spc="110" baseline="0">
                  <a:solidFill>
                    <a:schemeClr val="tx1"/>
                  </a:solidFill>
                  <a:latin typeface="Consolas" panose="020B0609020204030204" pitchFamily="49" charset="0"/>
                  <a:cs typeface="Consolas" panose="020B0609020204030204" pitchFamily="49" charset="0"/>
                </a:rPr>
                <a:t>文</a:t>
              </a:r>
              <a:endParaRPr kumimoji="1" lang="ja-JP" altLang="en-US" sz="2000" spc="110" baseline="0" dirty="0">
                <a:solidFill>
                  <a:schemeClr val="tx1"/>
                </a:solidFill>
                <a:latin typeface="Consolas" panose="020B0609020204030204" pitchFamily="49" charset="0"/>
                <a:cs typeface="Consolas" panose="020B0609020204030204" pitchFamily="49" charset="0"/>
              </a:endParaRPr>
            </a:p>
          </p:txBody>
        </p:sp>
        <p:sp>
          <p:nvSpPr>
            <p:cNvPr id="75" name="円/楕円 74">
              <a:extLst>
                <a:ext uri="{FF2B5EF4-FFF2-40B4-BE49-F238E27FC236}">
                  <a16:creationId xmlns:a16="http://schemas.microsoft.com/office/drawing/2014/main" id="{3786F7A4-8620-0B40-ACBE-45BE8595CBDE}"/>
                </a:ext>
              </a:extLst>
            </p:cNvPr>
            <p:cNvSpPr/>
            <p:nvPr/>
          </p:nvSpPr>
          <p:spPr>
            <a:xfrm>
              <a:off x="609599" y="3827003"/>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en-US" altLang="ja-JP" sz="2000" spc="110" dirty="0">
                  <a:solidFill>
                    <a:schemeClr val="tx1"/>
                  </a:solidFill>
                  <a:latin typeface="Consolas" panose="020B0609020204030204" pitchFamily="49" charset="0"/>
                  <a:cs typeface="Consolas" panose="020B0609020204030204" pitchFamily="49" charset="0"/>
                </a:rPr>
                <a:t>x</a:t>
              </a:r>
              <a:endParaRPr kumimoji="1" lang="ja-JP" altLang="en-US" sz="2000" spc="110" baseline="0" dirty="0">
                <a:solidFill>
                  <a:schemeClr val="tx1"/>
                </a:solidFill>
                <a:latin typeface="Consolas" panose="020B0609020204030204" pitchFamily="49" charset="0"/>
                <a:cs typeface="Consolas" panose="020B0609020204030204" pitchFamily="49" charset="0"/>
              </a:endParaRPr>
            </a:p>
          </p:txBody>
        </p:sp>
        <p:sp>
          <p:nvSpPr>
            <p:cNvPr id="76" name="円/楕円 75">
              <a:extLst>
                <a:ext uri="{FF2B5EF4-FFF2-40B4-BE49-F238E27FC236}">
                  <a16:creationId xmlns:a16="http://schemas.microsoft.com/office/drawing/2014/main" id="{4A735F95-9BA4-4BC0-DF1C-B08BAF387F0F}"/>
                </a:ext>
              </a:extLst>
            </p:cNvPr>
            <p:cNvSpPr/>
            <p:nvPr/>
          </p:nvSpPr>
          <p:spPr>
            <a:xfrm>
              <a:off x="1438835" y="3817587"/>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kumimoji="1" lang="en-US" altLang="ja-JP" sz="2000" spc="110" baseline="0" dirty="0">
                  <a:solidFill>
                    <a:schemeClr val="tx1"/>
                  </a:solidFill>
                  <a:latin typeface="Consolas" panose="020B0609020204030204" pitchFamily="49" charset="0"/>
                  <a:cs typeface="Consolas" panose="020B0609020204030204" pitchFamily="49" charset="0"/>
                </a:rPr>
                <a:t>=</a:t>
              </a:r>
              <a:endParaRPr kumimoji="1" lang="ja-JP" altLang="en-US" sz="2000" spc="110" baseline="0" dirty="0">
                <a:solidFill>
                  <a:schemeClr val="tx1"/>
                </a:solidFill>
                <a:latin typeface="Consolas" panose="020B0609020204030204" pitchFamily="49" charset="0"/>
                <a:cs typeface="Consolas" panose="020B0609020204030204" pitchFamily="49" charset="0"/>
              </a:endParaRPr>
            </a:p>
          </p:txBody>
        </p:sp>
        <p:sp>
          <p:nvSpPr>
            <p:cNvPr id="77" name="円/楕円 76">
              <a:extLst>
                <a:ext uri="{FF2B5EF4-FFF2-40B4-BE49-F238E27FC236}">
                  <a16:creationId xmlns:a16="http://schemas.microsoft.com/office/drawing/2014/main" id="{1ECB7BEA-F9E9-7E79-0AF7-0A7069ACC29D}"/>
                </a:ext>
              </a:extLst>
            </p:cNvPr>
            <p:cNvSpPr/>
            <p:nvPr/>
          </p:nvSpPr>
          <p:spPr>
            <a:xfrm>
              <a:off x="2268071" y="3827002"/>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en-US" altLang="ja-JP" sz="2000" spc="110" dirty="0">
                  <a:solidFill>
                    <a:schemeClr val="tx1"/>
                  </a:solidFill>
                  <a:latin typeface="Consolas" panose="020B0609020204030204" pitchFamily="49" charset="0"/>
                  <a:cs typeface="Consolas" panose="020B0609020204030204" pitchFamily="49" charset="0"/>
                </a:rPr>
                <a:t>10</a:t>
              </a:r>
              <a:endParaRPr kumimoji="1" lang="ja-JP" altLang="en-US" sz="2000" spc="110" baseline="0" dirty="0">
                <a:solidFill>
                  <a:schemeClr val="tx1"/>
                </a:solidFill>
                <a:latin typeface="Consolas" panose="020B0609020204030204" pitchFamily="49" charset="0"/>
                <a:cs typeface="Consolas" panose="020B0609020204030204" pitchFamily="49" charset="0"/>
              </a:endParaRPr>
            </a:p>
          </p:txBody>
        </p:sp>
        <p:cxnSp>
          <p:nvCxnSpPr>
            <p:cNvPr id="78" name="直線コネクタ 77">
              <a:extLst>
                <a:ext uri="{FF2B5EF4-FFF2-40B4-BE49-F238E27FC236}">
                  <a16:creationId xmlns:a16="http://schemas.microsoft.com/office/drawing/2014/main" id="{644330C3-4017-0670-771E-BCAD67EB4D2F}"/>
                </a:ext>
              </a:extLst>
            </p:cNvPr>
            <p:cNvCxnSpPr>
              <a:cxnSpLocks/>
              <a:stCxn id="75" idx="7"/>
              <a:endCxn id="74" idx="3"/>
            </p:cNvCxnSpPr>
            <p:nvPr/>
          </p:nvCxnSpPr>
          <p:spPr>
            <a:xfrm flipV="1">
              <a:off x="1114622" y="3530611"/>
              <a:ext cx="410861" cy="383040"/>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79" name="直線コネクタ 78">
              <a:extLst>
                <a:ext uri="{FF2B5EF4-FFF2-40B4-BE49-F238E27FC236}">
                  <a16:creationId xmlns:a16="http://schemas.microsoft.com/office/drawing/2014/main" id="{FFBE352D-2F2D-221F-C666-BE4757F03B4F}"/>
                </a:ext>
              </a:extLst>
            </p:cNvPr>
            <p:cNvCxnSpPr>
              <a:cxnSpLocks/>
              <a:stCxn id="76" idx="0"/>
              <a:endCxn id="74" idx="4"/>
            </p:cNvCxnSpPr>
            <p:nvPr/>
          </p:nvCxnSpPr>
          <p:spPr>
            <a:xfrm flipV="1">
              <a:off x="1734671" y="3617259"/>
              <a:ext cx="0" cy="200328"/>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80" name="直線コネクタ 79">
              <a:extLst>
                <a:ext uri="{FF2B5EF4-FFF2-40B4-BE49-F238E27FC236}">
                  <a16:creationId xmlns:a16="http://schemas.microsoft.com/office/drawing/2014/main" id="{B6515FB2-34BE-EA13-FF9F-EEB873D3458E}"/>
                </a:ext>
              </a:extLst>
            </p:cNvPr>
            <p:cNvCxnSpPr>
              <a:cxnSpLocks/>
              <a:stCxn id="77" idx="1"/>
              <a:endCxn id="74" idx="5"/>
            </p:cNvCxnSpPr>
            <p:nvPr/>
          </p:nvCxnSpPr>
          <p:spPr>
            <a:xfrm flipH="1" flipV="1">
              <a:off x="1943858" y="3530611"/>
              <a:ext cx="410861" cy="383039"/>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
        <p:nvSpPr>
          <p:cNvPr id="81" name="角丸四角形 80">
            <a:extLst>
              <a:ext uri="{FF2B5EF4-FFF2-40B4-BE49-F238E27FC236}">
                <a16:creationId xmlns:a16="http://schemas.microsoft.com/office/drawing/2014/main" id="{CB2E403A-C31F-E9AF-30A6-B8FDAD594127}"/>
              </a:ext>
            </a:extLst>
          </p:cNvPr>
          <p:cNvSpPr/>
          <p:nvPr/>
        </p:nvSpPr>
        <p:spPr>
          <a:xfrm>
            <a:off x="1763043" y="3262949"/>
            <a:ext cx="562708" cy="373303"/>
          </a:xfrm>
          <a:prstGeom prst="roundRect">
            <a:avLst/>
          </a:prstGeom>
          <a:solidFill>
            <a:schemeClr val="bg1">
              <a:lumMod val="90000"/>
            </a:schemeClr>
          </a:solidFill>
          <a:ln w="38100">
            <a:solidFill>
              <a:schemeClr val="bg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1"/>
          <a:lstStyle/>
          <a:p>
            <a:pPr algn="l">
              <a:lnSpc>
                <a:spcPct val="90000"/>
              </a:lnSpc>
              <a:spcBef>
                <a:spcPts val="300"/>
              </a:spcBef>
              <a:spcAft>
                <a:spcPts val="100"/>
              </a:spcAft>
            </a:pPr>
            <a:r>
              <a:rPr lang="en-US" altLang="ja-JP" sz="2000" spc="110" dirty="0">
                <a:solidFill>
                  <a:schemeClr val="tx1"/>
                </a:solidFill>
                <a:latin typeface="Segoe UI" panose="020B0502040204020203" pitchFamily="34" charset="0"/>
                <a:cs typeface="Segoe UI" panose="020B0502040204020203" pitchFamily="34" charset="0"/>
              </a:rPr>
              <a:t>25</a:t>
            </a: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grpSp>
        <p:nvGrpSpPr>
          <p:cNvPr id="82" name="グループ化 81">
            <a:extLst>
              <a:ext uri="{FF2B5EF4-FFF2-40B4-BE49-F238E27FC236}">
                <a16:creationId xmlns:a16="http://schemas.microsoft.com/office/drawing/2014/main" id="{A7E1B236-93CB-CF70-9C98-BD561C8C3684}"/>
              </a:ext>
            </a:extLst>
          </p:cNvPr>
          <p:cNvGrpSpPr/>
          <p:nvPr/>
        </p:nvGrpSpPr>
        <p:grpSpPr>
          <a:xfrm>
            <a:off x="2956297" y="3542685"/>
            <a:ext cx="2250143" cy="1393086"/>
            <a:chOff x="609599" y="3025588"/>
            <a:chExt cx="2250143" cy="1393086"/>
          </a:xfrm>
        </p:grpSpPr>
        <p:sp>
          <p:nvSpPr>
            <p:cNvPr id="83" name="円/楕円 82">
              <a:extLst>
                <a:ext uri="{FF2B5EF4-FFF2-40B4-BE49-F238E27FC236}">
                  <a16:creationId xmlns:a16="http://schemas.microsoft.com/office/drawing/2014/main" id="{689BE7E5-05D6-5A0D-625D-119B334F296E}"/>
                </a:ext>
              </a:extLst>
            </p:cNvPr>
            <p:cNvSpPr/>
            <p:nvPr/>
          </p:nvSpPr>
          <p:spPr>
            <a:xfrm>
              <a:off x="1438835" y="3025588"/>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kumimoji="1" lang="ja-JP" altLang="en-US" sz="2000" spc="110" baseline="0">
                  <a:solidFill>
                    <a:schemeClr val="tx1"/>
                  </a:solidFill>
                  <a:latin typeface="Consolas" panose="020B0609020204030204" pitchFamily="49" charset="0"/>
                  <a:cs typeface="Consolas" panose="020B0609020204030204" pitchFamily="49" charset="0"/>
                </a:rPr>
                <a:t>文</a:t>
              </a:r>
              <a:endParaRPr kumimoji="1" lang="ja-JP" altLang="en-US" sz="2000" spc="110" baseline="0" dirty="0">
                <a:solidFill>
                  <a:schemeClr val="tx1"/>
                </a:solidFill>
                <a:latin typeface="Consolas" panose="020B0609020204030204" pitchFamily="49" charset="0"/>
                <a:cs typeface="Consolas" panose="020B0609020204030204" pitchFamily="49" charset="0"/>
              </a:endParaRPr>
            </a:p>
          </p:txBody>
        </p:sp>
        <p:sp>
          <p:nvSpPr>
            <p:cNvPr id="84" name="円/楕円 83">
              <a:extLst>
                <a:ext uri="{FF2B5EF4-FFF2-40B4-BE49-F238E27FC236}">
                  <a16:creationId xmlns:a16="http://schemas.microsoft.com/office/drawing/2014/main" id="{B30AAF9E-0123-D71C-695F-A7388FD22298}"/>
                </a:ext>
              </a:extLst>
            </p:cNvPr>
            <p:cNvSpPr/>
            <p:nvPr/>
          </p:nvSpPr>
          <p:spPr>
            <a:xfrm>
              <a:off x="609599" y="3827003"/>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kumimoji="1" lang="en-US" altLang="ja-JP" sz="2000" spc="110" baseline="0" dirty="0">
                  <a:solidFill>
                    <a:schemeClr val="tx1"/>
                  </a:solidFill>
                  <a:latin typeface="Consolas" panose="020B0609020204030204" pitchFamily="49" charset="0"/>
                  <a:cs typeface="Consolas" panose="020B0609020204030204" pitchFamily="49" charset="0"/>
                </a:rPr>
                <a:t>y</a:t>
              </a:r>
              <a:endParaRPr kumimoji="1" lang="ja-JP" altLang="en-US" sz="2000" spc="110" baseline="0" dirty="0">
                <a:solidFill>
                  <a:schemeClr val="tx1"/>
                </a:solidFill>
                <a:latin typeface="Consolas" panose="020B0609020204030204" pitchFamily="49" charset="0"/>
                <a:cs typeface="Consolas" panose="020B0609020204030204" pitchFamily="49" charset="0"/>
              </a:endParaRPr>
            </a:p>
          </p:txBody>
        </p:sp>
        <p:sp>
          <p:nvSpPr>
            <p:cNvPr id="85" name="円/楕円 84">
              <a:extLst>
                <a:ext uri="{FF2B5EF4-FFF2-40B4-BE49-F238E27FC236}">
                  <a16:creationId xmlns:a16="http://schemas.microsoft.com/office/drawing/2014/main" id="{49868CA3-770A-42EA-DA09-49F89F06AF1E}"/>
                </a:ext>
              </a:extLst>
            </p:cNvPr>
            <p:cNvSpPr/>
            <p:nvPr/>
          </p:nvSpPr>
          <p:spPr>
            <a:xfrm>
              <a:off x="1438835" y="3817587"/>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kumimoji="1" lang="en-US" altLang="ja-JP" sz="2000" spc="110" baseline="0" dirty="0">
                  <a:solidFill>
                    <a:schemeClr val="tx1"/>
                  </a:solidFill>
                  <a:latin typeface="Consolas" panose="020B0609020204030204" pitchFamily="49" charset="0"/>
                  <a:cs typeface="Consolas" panose="020B0609020204030204" pitchFamily="49" charset="0"/>
                </a:rPr>
                <a:t>=</a:t>
              </a:r>
              <a:endParaRPr kumimoji="1" lang="ja-JP" altLang="en-US" sz="2000" spc="110" baseline="0" dirty="0">
                <a:solidFill>
                  <a:schemeClr val="tx1"/>
                </a:solidFill>
                <a:latin typeface="Consolas" panose="020B0609020204030204" pitchFamily="49" charset="0"/>
                <a:cs typeface="Consolas" panose="020B0609020204030204" pitchFamily="49" charset="0"/>
              </a:endParaRPr>
            </a:p>
          </p:txBody>
        </p:sp>
        <p:sp>
          <p:nvSpPr>
            <p:cNvPr id="86" name="円/楕円 85">
              <a:extLst>
                <a:ext uri="{FF2B5EF4-FFF2-40B4-BE49-F238E27FC236}">
                  <a16:creationId xmlns:a16="http://schemas.microsoft.com/office/drawing/2014/main" id="{FE02DA02-92E5-0942-6F27-900C0C3895F9}"/>
                </a:ext>
              </a:extLst>
            </p:cNvPr>
            <p:cNvSpPr/>
            <p:nvPr/>
          </p:nvSpPr>
          <p:spPr>
            <a:xfrm>
              <a:off x="2268071" y="3827002"/>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kumimoji="1" lang="en-US" altLang="ja-JP" sz="2000" spc="110" baseline="0" dirty="0">
                  <a:solidFill>
                    <a:schemeClr val="tx1"/>
                  </a:solidFill>
                  <a:latin typeface="Consolas" panose="020B0609020204030204" pitchFamily="49" charset="0"/>
                  <a:cs typeface="Consolas" panose="020B0609020204030204" pitchFamily="49" charset="0"/>
                </a:rPr>
                <a:t>7</a:t>
              </a:r>
              <a:endParaRPr kumimoji="1" lang="ja-JP" altLang="en-US" sz="2000" spc="110" baseline="0" dirty="0">
                <a:solidFill>
                  <a:schemeClr val="tx1"/>
                </a:solidFill>
                <a:latin typeface="Consolas" panose="020B0609020204030204" pitchFamily="49" charset="0"/>
                <a:cs typeface="Consolas" panose="020B0609020204030204" pitchFamily="49" charset="0"/>
              </a:endParaRPr>
            </a:p>
          </p:txBody>
        </p:sp>
        <p:cxnSp>
          <p:nvCxnSpPr>
            <p:cNvPr id="87" name="直線コネクタ 86">
              <a:extLst>
                <a:ext uri="{FF2B5EF4-FFF2-40B4-BE49-F238E27FC236}">
                  <a16:creationId xmlns:a16="http://schemas.microsoft.com/office/drawing/2014/main" id="{D0F1DF60-AF4C-BD18-1BFF-402C1FFDD913}"/>
                </a:ext>
              </a:extLst>
            </p:cNvPr>
            <p:cNvCxnSpPr>
              <a:cxnSpLocks/>
              <a:stCxn id="84" idx="7"/>
              <a:endCxn id="83" idx="3"/>
            </p:cNvCxnSpPr>
            <p:nvPr/>
          </p:nvCxnSpPr>
          <p:spPr>
            <a:xfrm flipV="1">
              <a:off x="1114622" y="3530611"/>
              <a:ext cx="410861" cy="383040"/>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88" name="直線コネクタ 87">
              <a:extLst>
                <a:ext uri="{FF2B5EF4-FFF2-40B4-BE49-F238E27FC236}">
                  <a16:creationId xmlns:a16="http://schemas.microsoft.com/office/drawing/2014/main" id="{A15B76CD-66A0-068D-45FC-E3825A49A702}"/>
                </a:ext>
              </a:extLst>
            </p:cNvPr>
            <p:cNvCxnSpPr>
              <a:cxnSpLocks/>
              <a:stCxn id="85" idx="0"/>
              <a:endCxn id="83" idx="4"/>
            </p:cNvCxnSpPr>
            <p:nvPr/>
          </p:nvCxnSpPr>
          <p:spPr>
            <a:xfrm flipV="1">
              <a:off x="1734671" y="3617259"/>
              <a:ext cx="0" cy="200328"/>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89" name="直線コネクタ 88">
              <a:extLst>
                <a:ext uri="{FF2B5EF4-FFF2-40B4-BE49-F238E27FC236}">
                  <a16:creationId xmlns:a16="http://schemas.microsoft.com/office/drawing/2014/main" id="{35940717-E1DC-44E6-DDBF-D9188A29AF2C}"/>
                </a:ext>
              </a:extLst>
            </p:cNvPr>
            <p:cNvCxnSpPr>
              <a:cxnSpLocks/>
              <a:stCxn id="86" idx="1"/>
              <a:endCxn id="83" idx="5"/>
            </p:cNvCxnSpPr>
            <p:nvPr/>
          </p:nvCxnSpPr>
          <p:spPr>
            <a:xfrm flipH="1" flipV="1">
              <a:off x="1943858" y="3530611"/>
              <a:ext cx="410861" cy="383039"/>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nvGrpSpPr>
          <p:cNvPr id="90" name="グループ化 89">
            <a:extLst>
              <a:ext uri="{FF2B5EF4-FFF2-40B4-BE49-F238E27FC236}">
                <a16:creationId xmlns:a16="http://schemas.microsoft.com/office/drawing/2014/main" id="{7CF50BFE-68BA-9BCA-C6AC-1D4175FA4D1C}"/>
              </a:ext>
            </a:extLst>
          </p:cNvPr>
          <p:cNvGrpSpPr/>
          <p:nvPr/>
        </p:nvGrpSpPr>
        <p:grpSpPr>
          <a:xfrm>
            <a:off x="6062812" y="3222316"/>
            <a:ext cx="2298966" cy="1824079"/>
            <a:chOff x="6292462" y="3328245"/>
            <a:chExt cx="2298966" cy="1824079"/>
          </a:xfrm>
        </p:grpSpPr>
        <p:grpSp>
          <p:nvGrpSpPr>
            <p:cNvPr id="91" name="グループ化 90">
              <a:extLst>
                <a:ext uri="{FF2B5EF4-FFF2-40B4-BE49-F238E27FC236}">
                  <a16:creationId xmlns:a16="http://schemas.microsoft.com/office/drawing/2014/main" id="{F5F9CBD5-28D4-6406-1D02-8A9542AD1011}"/>
                </a:ext>
              </a:extLst>
            </p:cNvPr>
            <p:cNvGrpSpPr/>
            <p:nvPr/>
          </p:nvGrpSpPr>
          <p:grpSpPr>
            <a:xfrm>
              <a:off x="6292462" y="3328245"/>
              <a:ext cx="1417149" cy="1131578"/>
              <a:chOff x="1030801" y="3025588"/>
              <a:chExt cx="1417149" cy="1131578"/>
            </a:xfrm>
          </p:grpSpPr>
          <p:sp>
            <p:nvSpPr>
              <p:cNvPr id="98" name="円/楕円 97">
                <a:extLst>
                  <a:ext uri="{FF2B5EF4-FFF2-40B4-BE49-F238E27FC236}">
                    <a16:creationId xmlns:a16="http://schemas.microsoft.com/office/drawing/2014/main" id="{CC0C0364-25C0-58EF-CDE8-03EA8B20EAA7}"/>
                  </a:ext>
                </a:extLst>
              </p:cNvPr>
              <p:cNvSpPr/>
              <p:nvPr/>
            </p:nvSpPr>
            <p:spPr>
              <a:xfrm>
                <a:off x="1438835" y="3025588"/>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en-US" altLang="ja-JP" sz="1600" spc="110" dirty="0">
                    <a:solidFill>
                      <a:schemeClr val="tx1"/>
                    </a:solidFill>
                    <a:latin typeface="Consolas" panose="020B0609020204030204" pitchFamily="49" charset="0"/>
                    <a:cs typeface="Consolas" panose="020B0609020204030204" pitchFamily="49" charset="0"/>
                  </a:rPr>
                  <a:t>if</a:t>
                </a:r>
                <a:r>
                  <a:rPr lang="ja-JP" altLang="en-US" sz="1600" spc="110">
                    <a:solidFill>
                      <a:schemeClr val="tx1"/>
                    </a:solidFill>
                    <a:latin typeface="Consolas" panose="020B0609020204030204" pitchFamily="49" charset="0"/>
                    <a:cs typeface="Consolas" panose="020B0609020204030204" pitchFamily="49" charset="0"/>
                  </a:rPr>
                  <a:t>文</a:t>
                </a:r>
                <a:endParaRPr kumimoji="1" lang="ja-JP" altLang="en-US" sz="1600" spc="110" baseline="0" dirty="0">
                  <a:solidFill>
                    <a:schemeClr val="tx1"/>
                  </a:solidFill>
                  <a:latin typeface="Consolas" panose="020B0609020204030204" pitchFamily="49" charset="0"/>
                  <a:cs typeface="Consolas" panose="020B0609020204030204" pitchFamily="49" charset="0"/>
                </a:endParaRPr>
              </a:p>
            </p:txBody>
          </p:sp>
          <p:sp>
            <p:nvSpPr>
              <p:cNvPr id="99" name="円/楕円 98">
                <a:extLst>
                  <a:ext uri="{FF2B5EF4-FFF2-40B4-BE49-F238E27FC236}">
                    <a16:creationId xmlns:a16="http://schemas.microsoft.com/office/drawing/2014/main" id="{1544E700-DA06-43E3-FAEE-A18A2EE77F63}"/>
                  </a:ext>
                </a:extLst>
              </p:cNvPr>
              <p:cNvSpPr/>
              <p:nvPr/>
            </p:nvSpPr>
            <p:spPr>
              <a:xfrm>
                <a:off x="1030801" y="3565495"/>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en-US" altLang="ja-JP" spc="110" dirty="0" err="1">
                    <a:solidFill>
                      <a:schemeClr val="tx1"/>
                    </a:solidFill>
                    <a:latin typeface="Consolas" panose="020B0609020204030204" pitchFamily="49" charset="0"/>
                    <a:cs typeface="Consolas" panose="020B0609020204030204" pitchFamily="49" charset="0"/>
                  </a:rPr>
                  <a:t>cond</a:t>
                </a:r>
                <a:endParaRPr kumimoji="1" lang="ja-JP" altLang="en-US" spc="110" baseline="0" dirty="0">
                  <a:solidFill>
                    <a:schemeClr val="tx1"/>
                  </a:solidFill>
                  <a:latin typeface="Consolas" panose="020B0609020204030204" pitchFamily="49" charset="0"/>
                  <a:cs typeface="Consolas" panose="020B0609020204030204" pitchFamily="49" charset="0"/>
                </a:endParaRPr>
              </a:p>
            </p:txBody>
          </p:sp>
          <p:sp>
            <p:nvSpPr>
              <p:cNvPr id="100" name="円/楕円 99">
                <a:extLst>
                  <a:ext uri="{FF2B5EF4-FFF2-40B4-BE49-F238E27FC236}">
                    <a16:creationId xmlns:a16="http://schemas.microsoft.com/office/drawing/2014/main" id="{EF8A9EFE-4A16-F387-A7A7-035CC5BF496A}"/>
                  </a:ext>
                </a:extLst>
              </p:cNvPr>
              <p:cNvSpPr/>
              <p:nvPr/>
            </p:nvSpPr>
            <p:spPr>
              <a:xfrm>
                <a:off x="1856279" y="3560837"/>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en-US" altLang="ja-JP" sz="2000" spc="110" dirty="0">
                    <a:solidFill>
                      <a:schemeClr val="tx1"/>
                    </a:solidFill>
                    <a:latin typeface="Consolas" panose="020B0609020204030204" pitchFamily="49" charset="0"/>
                    <a:cs typeface="Consolas" panose="020B0609020204030204" pitchFamily="49" charset="0"/>
                  </a:rPr>
                  <a:t>{…}</a:t>
                </a:r>
                <a:endParaRPr kumimoji="1" lang="ja-JP" altLang="en-US" sz="2000" spc="110" baseline="0" dirty="0">
                  <a:solidFill>
                    <a:schemeClr val="tx1"/>
                  </a:solidFill>
                  <a:latin typeface="Consolas" panose="020B0609020204030204" pitchFamily="49" charset="0"/>
                  <a:cs typeface="Consolas" panose="020B0609020204030204" pitchFamily="49" charset="0"/>
                </a:endParaRPr>
              </a:p>
            </p:txBody>
          </p:sp>
          <p:cxnSp>
            <p:nvCxnSpPr>
              <p:cNvPr id="101" name="直線コネクタ 100">
                <a:extLst>
                  <a:ext uri="{FF2B5EF4-FFF2-40B4-BE49-F238E27FC236}">
                    <a16:creationId xmlns:a16="http://schemas.microsoft.com/office/drawing/2014/main" id="{82D82D2D-31E6-ACAE-5D36-EBD4F877B7A2}"/>
                  </a:ext>
                </a:extLst>
              </p:cNvPr>
              <p:cNvCxnSpPr>
                <a:cxnSpLocks/>
                <a:stCxn id="99" idx="0"/>
                <a:endCxn id="98" idx="3"/>
              </p:cNvCxnSpPr>
              <p:nvPr/>
            </p:nvCxnSpPr>
            <p:spPr>
              <a:xfrm flipV="1">
                <a:off x="1326637" y="3530611"/>
                <a:ext cx="198846" cy="34884"/>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02" name="直線コネクタ 101">
                <a:extLst>
                  <a:ext uri="{FF2B5EF4-FFF2-40B4-BE49-F238E27FC236}">
                    <a16:creationId xmlns:a16="http://schemas.microsoft.com/office/drawing/2014/main" id="{CD5ACAD6-0460-6BB9-48BD-5AF4D3657FD0}"/>
                  </a:ext>
                </a:extLst>
              </p:cNvPr>
              <p:cNvCxnSpPr>
                <a:cxnSpLocks/>
                <a:stCxn id="100" idx="0"/>
                <a:endCxn id="98" idx="5"/>
              </p:cNvCxnSpPr>
              <p:nvPr/>
            </p:nvCxnSpPr>
            <p:spPr>
              <a:xfrm flipH="1" flipV="1">
                <a:off x="1943858" y="3530611"/>
                <a:ext cx="208257" cy="30226"/>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
          <p:nvSpPr>
            <p:cNvPr id="92" name="円/楕円 91">
              <a:extLst>
                <a:ext uri="{FF2B5EF4-FFF2-40B4-BE49-F238E27FC236}">
                  <a16:creationId xmlns:a16="http://schemas.microsoft.com/office/drawing/2014/main" id="{E614A5E4-8B00-46E2-2417-228624E7A9F8}"/>
                </a:ext>
              </a:extLst>
            </p:cNvPr>
            <p:cNvSpPr/>
            <p:nvPr/>
          </p:nvSpPr>
          <p:spPr>
            <a:xfrm>
              <a:off x="7292167" y="4560653"/>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ja-JP" altLang="en-US" spc="110">
                  <a:solidFill>
                    <a:schemeClr val="tx1"/>
                  </a:solidFill>
                  <a:latin typeface="Consolas" panose="020B0609020204030204" pitchFamily="49" charset="0"/>
                  <a:cs typeface="Consolas" panose="020B0609020204030204" pitchFamily="49" charset="0"/>
                </a:rPr>
                <a:t>文</a:t>
              </a:r>
              <a:endParaRPr kumimoji="1" lang="ja-JP" altLang="en-US" spc="110" baseline="0" dirty="0">
                <a:solidFill>
                  <a:schemeClr val="tx1"/>
                </a:solidFill>
                <a:latin typeface="Consolas" panose="020B0609020204030204" pitchFamily="49" charset="0"/>
                <a:cs typeface="Consolas" panose="020B0609020204030204" pitchFamily="49" charset="0"/>
              </a:endParaRPr>
            </a:p>
          </p:txBody>
        </p:sp>
        <p:sp>
          <p:nvSpPr>
            <p:cNvPr id="93" name="円/楕円 92">
              <a:extLst>
                <a:ext uri="{FF2B5EF4-FFF2-40B4-BE49-F238E27FC236}">
                  <a16:creationId xmlns:a16="http://schemas.microsoft.com/office/drawing/2014/main" id="{58078950-EEA8-B1E1-96FA-0F87EA0EB0AA}"/>
                </a:ext>
              </a:extLst>
            </p:cNvPr>
            <p:cNvSpPr/>
            <p:nvPr/>
          </p:nvSpPr>
          <p:spPr>
            <a:xfrm>
              <a:off x="7999757" y="4544442"/>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ja-JP" altLang="en-US" spc="110">
                  <a:solidFill>
                    <a:schemeClr val="tx1"/>
                  </a:solidFill>
                  <a:latin typeface="Consolas" panose="020B0609020204030204" pitchFamily="49" charset="0"/>
                  <a:cs typeface="Consolas" panose="020B0609020204030204" pitchFamily="49" charset="0"/>
                </a:rPr>
                <a:t>文</a:t>
              </a:r>
              <a:endParaRPr kumimoji="1" lang="ja-JP" altLang="en-US" spc="110" baseline="0" dirty="0">
                <a:solidFill>
                  <a:schemeClr val="tx1"/>
                </a:solidFill>
                <a:latin typeface="Consolas" panose="020B0609020204030204" pitchFamily="49" charset="0"/>
                <a:cs typeface="Consolas" panose="020B0609020204030204" pitchFamily="49" charset="0"/>
              </a:endParaRPr>
            </a:p>
          </p:txBody>
        </p:sp>
        <p:cxnSp>
          <p:nvCxnSpPr>
            <p:cNvPr id="94" name="直線コネクタ 93">
              <a:extLst>
                <a:ext uri="{FF2B5EF4-FFF2-40B4-BE49-F238E27FC236}">
                  <a16:creationId xmlns:a16="http://schemas.microsoft.com/office/drawing/2014/main" id="{6299A90C-63E0-1366-58C0-CB677937407F}"/>
                </a:ext>
              </a:extLst>
            </p:cNvPr>
            <p:cNvCxnSpPr>
              <a:cxnSpLocks/>
              <a:stCxn id="92" idx="0"/>
              <a:endCxn id="100" idx="4"/>
            </p:cNvCxnSpPr>
            <p:nvPr/>
          </p:nvCxnSpPr>
          <p:spPr>
            <a:xfrm flipH="1" flipV="1">
              <a:off x="7413776" y="4455165"/>
              <a:ext cx="174227" cy="105488"/>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95" name="直線コネクタ 94">
              <a:extLst>
                <a:ext uri="{FF2B5EF4-FFF2-40B4-BE49-F238E27FC236}">
                  <a16:creationId xmlns:a16="http://schemas.microsoft.com/office/drawing/2014/main" id="{44118687-B6AB-D98C-5910-707AE316F664}"/>
                </a:ext>
              </a:extLst>
            </p:cNvPr>
            <p:cNvCxnSpPr>
              <a:cxnSpLocks/>
              <a:stCxn id="93" idx="0"/>
              <a:endCxn id="100" idx="5"/>
            </p:cNvCxnSpPr>
            <p:nvPr/>
          </p:nvCxnSpPr>
          <p:spPr>
            <a:xfrm flipH="1" flipV="1">
              <a:off x="7622963" y="4368517"/>
              <a:ext cx="672630" cy="175925"/>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96" name="円/楕円 95">
              <a:extLst>
                <a:ext uri="{FF2B5EF4-FFF2-40B4-BE49-F238E27FC236}">
                  <a16:creationId xmlns:a16="http://schemas.microsoft.com/office/drawing/2014/main" id="{5233F326-AC67-33FB-B4FB-60E917EAE5D1}"/>
                </a:ext>
              </a:extLst>
            </p:cNvPr>
            <p:cNvSpPr/>
            <p:nvPr/>
          </p:nvSpPr>
          <p:spPr>
            <a:xfrm>
              <a:off x="6584540" y="4539141"/>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ja-JP" altLang="en-US" spc="110">
                  <a:solidFill>
                    <a:schemeClr val="tx1"/>
                  </a:solidFill>
                  <a:latin typeface="Consolas" panose="020B0609020204030204" pitchFamily="49" charset="0"/>
                  <a:cs typeface="Consolas" panose="020B0609020204030204" pitchFamily="49" charset="0"/>
                </a:rPr>
                <a:t>文</a:t>
              </a:r>
              <a:endParaRPr kumimoji="1" lang="ja-JP" altLang="en-US" spc="110" baseline="0" dirty="0">
                <a:solidFill>
                  <a:schemeClr val="tx1"/>
                </a:solidFill>
                <a:latin typeface="Consolas" panose="020B0609020204030204" pitchFamily="49" charset="0"/>
                <a:cs typeface="Consolas" panose="020B0609020204030204" pitchFamily="49" charset="0"/>
              </a:endParaRPr>
            </a:p>
          </p:txBody>
        </p:sp>
        <p:cxnSp>
          <p:nvCxnSpPr>
            <p:cNvPr id="97" name="直線コネクタ 96">
              <a:extLst>
                <a:ext uri="{FF2B5EF4-FFF2-40B4-BE49-F238E27FC236}">
                  <a16:creationId xmlns:a16="http://schemas.microsoft.com/office/drawing/2014/main" id="{EEB41185-03B0-3649-DC32-BAD8C49DE169}"/>
                </a:ext>
              </a:extLst>
            </p:cNvPr>
            <p:cNvCxnSpPr>
              <a:cxnSpLocks/>
              <a:stCxn id="96" idx="0"/>
              <a:endCxn id="100" idx="3"/>
            </p:cNvCxnSpPr>
            <p:nvPr/>
          </p:nvCxnSpPr>
          <p:spPr>
            <a:xfrm flipV="1">
              <a:off x="6880376" y="4368517"/>
              <a:ext cx="324212" cy="170624"/>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
        <p:nvSpPr>
          <p:cNvPr id="71" name="角丸四角形 70">
            <a:extLst>
              <a:ext uri="{FF2B5EF4-FFF2-40B4-BE49-F238E27FC236}">
                <a16:creationId xmlns:a16="http://schemas.microsoft.com/office/drawing/2014/main" id="{8ADB5027-1743-B1C0-332F-227A54081593}"/>
              </a:ext>
            </a:extLst>
          </p:cNvPr>
          <p:cNvSpPr/>
          <p:nvPr/>
        </p:nvSpPr>
        <p:spPr>
          <a:xfrm>
            <a:off x="6863405" y="2979242"/>
            <a:ext cx="562708" cy="373303"/>
          </a:xfrm>
          <a:prstGeom prst="roundRect">
            <a:avLst/>
          </a:prstGeom>
          <a:solidFill>
            <a:schemeClr val="bg1">
              <a:lumMod val="90000"/>
            </a:schemeClr>
          </a:solidFill>
          <a:ln w="38100">
            <a:solidFill>
              <a:schemeClr val="bg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1"/>
          <a:lstStyle/>
          <a:p>
            <a:pPr algn="l">
              <a:lnSpc>
                <a:spcPct val="90000"/>
              </a:lnSpc>
              <a:spcBef>
                <a:spcPts val="300"/>
              </a:spcBef>
              <a:spcAft>
                <a:spcPts val="100"/>
              </a:spcAft>
            </a:pPr>
            <a:r>
              <a:rPr kumimoji="1" lang="en-US" altLang="ja-JP" sz="2000" spc="110" baseline="0" dirty="0">
                <a:solidFill>
                  <a:schemeClr val="tx1"/>
                </a:solidFill>
                <a:latin typeface="Segoe UI" panose="020B0502040204020203" pitchFamily="34" charset="0"/>
                <a:cs typeface="Segoe UI" panose="020B0502040204020203" pitchFamily="34" charset="0"/>
              </a:rPr>
              <a:t>34</a:t>
            </a: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
        <p:nvSpPr>
          <p:cNvPr id="103" name="角丸四角形 102">
            <a:extLst>
              <a:ext uri="{FF2B5EF4-FFF2-40B4-BE49-F238E27FC236}">
                <a16:creationId xmlns:a16="http://schemas.microsoft.com/office/drawing/2014/main" id="{BB654C2C-38C2-EFF9-AFF4-4431A065282F}"/>
              </a:ext>
            </a:extLst>
          </p:cNvPr>
          <p:cNvSpPr/>
          <p:nvPr/>
        </p:nvSpPr>
        <p:spPr>
          <a:xfrm>
            <a:off x="4127558" y="3266413"/>
            <a:ext cx="562708" cy="373303"/>
          </a:xfrm>
          <a:prstGeom prst="roundRect">
            <a:avLst/>
          </a:prstGeom>
          <a:solidFill>
            <a:schemeClr val="bg1">
              <a:lumMod val="90000"/>
            </a:schemeClr>
          </a:solidFill>
          <a:ln w="38100">
            <a:solidFill>
              <a:schemeClr val="bg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1"/>
          <a:lstStyle/>
          <a:p>
            <a:pPr algn="l">
              <a:lnSpc>
                <a:spcPct val="90000"/>
              </a:lnSpc>
              <a:spcBef>
                <a:spcPts val="300"/>
              </a:spcBef>
              <a:spcAft>
                <a:spcPts val="100"/>
              </a:spcAft>
            </a:pPr>
            <a:r>
              <a:rPr lang="en-US" altLang="ja-JP" sz="2000" spc="110" dirty="0">
                <a:solidFill>
                  <a:schemeClr val="tx1"/>
                </a:solidFill>
                <a:latin typeface="Segoe UI" panose="020B0502040204020203" pitchFamily="34" charset="0"/>
                <a:cs typeface="Segoe UI" panose="020B0502040204020203" pitchFamily="34" charset="0"/>
              </a:rPr>
              <a:t>25</a:t>
            </a: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4615179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角丸四角形 13">
            <a:extLst>
              <a:ext uri="{FF2B5EF4-FFF2-40B4-BE49-F238E27FC236}">
                <a16:creationId xmlns:a16="http://schemas.microsoft.com/office/drawing/2014/main" id="{1B91FBF4-34F1-1B98-2D29-1288C11A8F62}"/>
              </a:ext>
            </a:extLst>
          </p:cNvPr>
          <p:cNvSpPr/>
          <p:nvPr/>
        </p:nvSpPr>
        <p:spPr>
          <a:xfrm>
            <a:off x="5612931" y="3103480"/>
            <a:ext cx="3029429" cy="2048844"/>
          </a:xfrm>
          <a:prstGeom prst="roundRect">
            <a:avLst/>
          </a:prstGeom>
          <a:solidFill>
            <a:schemeClr val="accent1">
              <a:lumMod val="20000"/>
              <a:lumOff val="80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
        <p:nvSpPr>
          <p:cNvPr id="15" name="角丸四角形 14">
            <a:extLst>
              <a:ext uri="{FF2B5EF4-FFF2-40B4-BE49-F238E27FC236}">
                <a16:creationId xmlns:a16="http://schemas.microsoft.com/office/drawing/2014/main" id="{8A9DD53B-1675-12A2-1441-8E5166D358C1}"/>
              </a:ext>
            </a:extLst>
          </p:cNvPr>
          <p:cNvSpPr/>
          <p:nvPr/>
        </p:nvSpPr>
        <p:spPr>
          <a:xfrm>
            <a:off x="5530689" y="2954942"/>
            <a:ext cx="562708" cy="373303"/>
          </a:xfrm>
          <a:prstGeom prst="roundRect">
            <a:avLst/>
          </a:prstGeom>
          <a:solidFill>
            <a:schemeClr val="bg1">
              <a:lumMod val="90000"/>
            </a:schemeClr>
          </a:solidFill>
          <a:ln w="38100">
            <a:solidFill>
              <a:schemeClr val="bg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1"/>
          <a:lstStyle/>
          <a:p>
            <a:pPr algn="l">
              <a:lnSpc>
                <a:spcPct val="90000"/>
              </a:lnSpc>
              <a:spcBef>
                <a:spcPts val="300"/>
              </a:spcBef>
              <a:spcAft>
                <a:spcPts val="100"/>
              </a:spcAft>
            </a:pPr>
            <a:r>
              <a:rPr kumimoji="1" lang="en-US" altLang="ja-JP" sz="2000" spc="110" baseline="0" dirty="0">
                <a:solidFill>
                  <a:schemeClr val="tx1"/>
                </a:solidFill>
                <a:latin typeface="Segoe UI" panose="020B0502040204020203" pitchFamily="34" charset="0"/>
                <a:cs typeface="Segoe UI" panose="020B0502040204020203" pitchFamily="34" charset="0"/>
              </a:rPr>
              <a:t>34</a:t>
            </a: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
        <p:nvSpPr>
          <p:cNvPr id="5" name="角丸四角形 4">
            <a:extLst>
              <a:ext uri="{FF2B5EF4-FFF2-40B4-BE49-F238E27FC236}">
                <a16:creationId xmlns:a16="http://schemas.microsoft.com/office/drawing/2014/main" id="{18178954-9588-4595-EAC8-6EE4BBD84229}"/>
              </a:ext>
            </a:extLst>
          </p:cNvPr>
          <p:cNvSpPr/>
          <p:nvPr/>
        </p:nvSpPr>
        <p:spPr>
          <a:xfrm>
            <a:off x="396000" y="3103480"/>
            <a:ext cx="5032300" cy="2048844"/>
          </a:xfrm>
          <a:prstGeom prst="roundRect">
            <a:avLst/>
          </a:prstGeom>
          <a:solidFill>
            <a:schemeClr val="accent1">
              <a:lumMod val="20000"/>
              <a:lumOff val="80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
        <p:nvSpPr>
          <p:cNvPr id="2" name="タイトル 1">
            <a:extLst>
              <a:ext uri="{FF2B5EF4-FFF2-40B4-BE49-F238E27FC236}">
                <a16:creationId xmlns:a16="http://schemas.microsoft.com/office/drawing/2014/main" id="{91D8A2A5-DE9E-ED66-B15F-C7D57C61FEA3}"/>
              </a:ext>
            </a:extLst>
          </p:cNvPr>
          <p:cNvSpPr>
            <a:spLocks noGrp="1"/>
          </p:cNvSpPr>
          <p:nvPr>
            <p:ph type="title"/>
          </p:nvPr>
        </p:nvSpPr>
        <p:spPr/>
        <p:txBody>
          <a:bodyPr/>
          <a:lstStyle/>
          <a:p>
            <a:r>
              <a:rPr kumimoji="1" lang="en-US" altLang="ja-JP" dirty="0"/>
              <a:t>Baxter</a:t>
            </a:r>
            <a:r>
              <a:rPr kumimoji="1" lang="ja-JP" altLang="en-US"/>
              <a:t>の方法</a:t>
            </a:r>
            <a:r>
              <a:rPr kumimoji="1" lang="en-US" altLang="ja-JP" dirty="0"/>
              <a:t>: </a:t>
            </a:r>
            <a:r>
              <a:rPr kumimoji="1" lang="ja-JP" altLang="en-US"/>
              <a:t>文単位のコードクローン検出</a:t>
            </a:r>
          </a:p>
        </p:txBody>
      </p:sp>
      <p:sp>
        <p:nvSpPr>
          <p:cNvPr id="3" name="コンテンツ プレースホルダー 2">
            <a:extLst>
              <a:ext uri="{FF2B5EF4-FFF2-40B4-BE49-F238E27FC236}">
                <a16:creationId xmlns:a16="http://schemas.microsoft.com/office/drawing/2014/main" id="{F3F25DBB-17D4-715D-7397-4D2B6D5088DA}"/>
              </a:ext>
            </a:extLst>
          </p:cNvPr>
          <p:cNvSpPr>
            <a:spLocks noGrp="1"/>
          </p:cNvSpPr>
          <p:nvPr>
            <p:ph idx="1"/>
          </p:nvPr>
        </p:nvSpPr>
        <p:spPr/>
        <p:txBody>
          <a:bodyPr/>
          <a:lstStyle/>
          <a:p>
            <a:pPr>
              <a:buNone/>
            </a:pPr>
            <a:r>
              <a:rPr lang="ja-JP" altLang="en-US"/>
              <a:t>構文木中の全部分木をそのハッシュ値で分類する．</a:t>
            </a:r>
            <a:endParaRPr lang="en-US" altLang="ja-JP" dirty="0"/>
          </a:p>
          <a:p>
            <a:r>
              <a:rPr kumimoji="1" lang="ja-JP" altLang="en-US"/>
              <a:t>ハッシュ値が互いに一致する木の集合が得られる．</a:t>
            </a:r>
            <a:endParaRPr kumimoji="1" lang="en-US" altLang="ja-JP" dirty="0"/>
          </a:p>
        </p:txBody>
      </p:sp>
      <p:sp>
        <p:nvSpPr>
          <p:cNvPr id="4" name="スライド番号プレースホルダー 3">
            <a:extLst>
              <a:ext uri="{FF2B5EF4-FFF2-40B4-BE49-F238E27FC236}">
                <a16:creationId xmlns:a16="http://schemas.microsoft.com/office/drawing/2014/main" id="{54072115-5A7A-2CE9-C578-DE6F2CE0B3C9}"/>
              </a:ext>
            </a:extLst>
          </p:cNvPr>
          <p:cNvSpPr>
            <a:spLocks noGrp="1"/>
          </p:cNvSpPr>
          <p:nvPr>
            <p:ph type="sldNum" sz="quarter" idx="12"/>
          </p:nvPr>
        </p:nvSpPr>
        <p:spPr/>
        <p:txBody>
          <a:bodyPr/>
          <a:lstStyle/>
          <a:p>
            <a:fld id="{B16735D3-C9E7-F649-AF37-A9D08763696D}" type="slidenum">
              <a:rPr lang="ja-JP" altLang="en-US" smtClean="0"/>
              <a:pPr/>
              <a:t>21</a:t>
            </a:fld>
            <a:endParaRPr lang="ja-JP" altLang="en-US"/>
          </a:p>
        </p:txBody>
      </p:sp>
      <p:graphicFrame>
        <p:nvGraphicFramePr>
          <p:cNvPr id="7" name="図表 6">
            <a:extLst>
              <a:ext uri="{FF2B5EF4-FFF2-40B4-BE49-F238E27FC236}">
                <a16:creationId xmlns:a16="http://schemas.microsoft.com/office/drawing/2014/main" id="{C2242F77-B4F5-7E2C-3F97-EE0065AD4D30}"/>
              </a:ext>
            </a:extLst>
          </p:cNvPr>
          <p:cNvGraphicFramePr/>
          <p:nvPr>
            <p:extLst>
              <p:ext uri="{D42A27DB-BD31-4B8C-83A1-F6EECF244321}">
                <p14:modId xmlns:p14="http://schemas.microsoft.com/office/powerpoint/2010/main" val="3959037813"/>
              </p:ext>
            </p:extLst>
          </p:nvPr>
        </p:nvGraphicFramePr>
        <p:xfrm>
          <a:off x="1049497" y="5811760"/>
          <a:ext cx="7045006" cy="6862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3" name="グループ化 22">
            <a:extLst>
              <a:ext uri="{FF2B5EF4-FFF2-40B4-BE49-F238E27FC236}">
                <a16:creationId xmlns:a16="http://schemas.microsoft.com/office/drawing/2014/main" id="{567243D8-099F-090C-9DA6-56B976B84480}"/>
              </a:ext>
            </a:extLst>
          </p:cNvPr>
          <p:cNvGrpSpPr/>
          <p:nvPr/>
        </p:nvGrpSpPr>
        <p:grpSpPr>
          <a:xfrm>
            <a:off x="580631" y="3509783"/>
            <a:ext cx="2250143" cy="1393086"/>
            <a:chOff x="609599" y="3025588"/>
            <a:chExt cx="2250143" cy="1393086"/>
          </a:xfrm>
        </p:grpSpPr>
        <p:sp>
          <p:nvSpPr>
            <p:cNvPr id="8" name="円/楕円 7">
              <a:extLst>
                <a:ext uri="{FF2B5EF4-FFF2-40B4-BE49-F238E27FC236}">
                  <a16:creationId xmlns:a16="http://schemas.microsoft.com/office/drawing/2014/main" id="{DA89D2A4-ECD4-6E77-217E-ED094A330012}"/>
                </a:ext>
              </a:extLst>
            </p:cNvPr>
            <p:cNvSpPr/>
            <p:nvPr/>
          </p:nvSpPr>
          <p:spPr>
            <a:xfrm>
              <a:off x="1438835" y="3025588"/>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kumimoji="1" lang="ja-JP" altLang="en-US" sz="2000" spc="110" baseline="0">
                  <a:solidFill>
                    <a:schemeClr val="tx1"/>
                  </a:solidFill>
                  <a:latin typeface="Consolas" panose="020B0609020204030204" pitchFamily="49" charset="0"/>
                  <a:cs typeface="Consolas" panose="020B0609020204030204" pitchFamily="49" charset="0"/>
                </a:rPr>
                <a:t>文</a:t>
              </a:r>
              <a:endParaRPr kumimoji="1" lang="ja-JP" altLang="en-US" sz="2000" spc="110" baseline="0" dirty="0">
                <a:solidFill>
                  <a:schemeClr val="tx1"/>
                </a:solidFill>
                <a:latin typeface="Consolas" panose="020B0609020204030204" pitchFamily="49" charset="0"/>
                <a:cs typeface="Consolas" panose="020B0609020204030204" pitchFamily="49" charset="0"/>
              </a:endParaRPr>
            </a:p>
          </p:txBody>
        </p:sp>
        <p:sp>
          <p:nvSpPr>
            <p:cNvPr id="9" name="円/楕円 8">
              <a:extLst>
                <a:ext uri="{FF2B5EF4-FFF2-40B4-BE49-F238E27FC236}">
                  <a16:creationId xmlns:a16="http://schemas.microsoft.com/office/drawing/2014/main" id="{8219D683-3EEE-D449-2DC8-7A70F339352D}"/>
                </a:ext>
              </a:extLst>
            </p:cNvPr>
            <p:cNvSpPr/>
            <p:nvPr/>
          </p:nvSpPr>
          <p:spPr>
            <a:xfrm>
              <a:off x="609599" y="3827003"/>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en-US" altLang="ja-JP" sz="2000" spc="110" dirty="0">
                  <a:solidFill>
                    <a:schemeClr val="tx1"/>
                  </a:solidFill>
                  <a:latin typeface="Consolas" panose="020B0609020204030204" pitchFamily="49" charset="0"/>
                  <a:cs typeface="Consolas" panose="020B0609020204030204" pitchFamily="49" charset="0"/>
                </a:rPr>
                <a:t>x</a:t>
              </a:r>
              <a:endParaRPr kumimoji="1" lang="ja-JP" altLang="en-US" sz="2000" spc="110" baseline="0" dirty="0">
                <a:solidFill>
                  <a:schemeClr val="tx1"/>
                </a:solidFill>
                <a:latin typeface="Consolas" panose="020B0609020204030204" pitchFamily="49" charset="0"/>
                <a:cs typeface="Consolas" panose="020B0609020204030204" pitchFamily="49" charset="0"/>
              </a:endParaRPr>
            </a:p>
          </p:txBody>
        </p:sp>
        <p:sp>
          <p:nvSpPr>
            <p:cNvPr id="10" name="円/楕円 9">
              <a:extLst>
                <a:ext uri="{FF2B5EF4-FFF2-40B4-BE49-F238E27FC236}">
                  <a16:creationId xmlns:a16="http://schemas.microsoft.com/office/drawing/2014/main" id="{1D499C87-79AC-CBB4-AF81-701A103F1F97}"/>
                </a:ext>
              </a:extLst>
            </p:cNvPr>
            <p:cNvSpPr/>
            <p:nvPr/>
          </p:nvSpPr>
          <p:spPr>
            <a:xfrm>
              <a:off x="1438835" y="3817587"/>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kumimoji="1" lang="en-US" altLang="ja-JP" sz="2000" spc="110" baseline="0" dirty="0">
                  <a:solidFill>
                    <a:schemeClr val="tx1"/>
                  </a:solidFill>
                  <a:latin typeface="Consolas" panose="020B0609020204030204" pitchFamily="49" charset="0"/>
                  <a:cs typeface="Consolas" panose="020B0609020204030204" pitchFamily="49" charset="0"/>
                </a:rPr>
                <a:t>=</a:t>
              </a:r>
              <a:endParaRPr kumimoji="1" lang="ja-JP" altLang="en-US" sz="2000" spc="110" baseline="0" dirty="0">
                <a:solidFill>
                  <a:schemeClr val="tx1"/>
                </a:solidFill>
                <a:latin typeface="Consolas" panose="020B0609020204030204" pitchFamily="49" charset="0"/>
                <a:cs typeface="Consolas" panose="020B0609020204030204" pitchFamily="49" charset="0"/>
              </a:endParaRPr>
            </a:p>
          </p:txBody>
        </p:sp>
        <p:sp>
          <p:nvSpPr>
            <p:cNvPr id="11" name="円/楕円 10">
              <a:extLst>
                <a:ext uri="{FF2B5EF4-FFF2-40B4-BE49-F238E27FC236}">
                  <a16:creationId xmlns:a16="http://schemas.microsoft.com/office/drawing/2014/main" id="{0686F298-E0B3-05EC-E47B-749C9C87580C}"/>
                </a:ext>
              </a:extLst>
            </p:cNvPr>
            <p:cNvSpPr/>
            <p:nvPr/>
          </p:nvSpPr>
          <p:spPr>
            <a:xfrm>
              <a:off x="2268071" y="3827002"/>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en-US" altLang="ja-JP" sz="2000" spc="110" dirty="0">
                  <a:solidFill>
                    <a:schemeClr val="tx1"/>
                  </a:solidFill>
                  <a:latin typeface="Consolas" panose="020B0609020204030204" pitchFamily="49" charset="0"/>
                  <a:cs typeface="Consolas" panose="020B0609020204030204" pitchFamily="49" charset="0"/>
                </a:rPr>
                <a:t>10</a:t>
              </a:r>
              <a:endParaRPr kumimoji="1" lang="ja-JP" altLang="en-US" sz="2000" spc="110" baseline="0" dirty="0">
                <a:solidFill>
                  <a:schemeClr val="tx1"/>
                </a:solidFill>
                <a:latin typeface="Consolas" panose="020B0609020204030204" pitchFamily="49" charset="0"/>
                <a:cs typeface="Consolas" panose="020B0609020204030204" pitchFamily="49" charset="0"/>
              </a:endParaRPr>
            </a:p>
          </p:txBody>
        </p:sp>
        <p:cxnSp>
          <p:nvCxnSpPr>
            <p:cNvPr id="13" name="直線コネクタ 12">
              <a:extLst>
                <a:ext uri="{FF2B5EF4-FFF2-40B4-BE49-F238E27FC236}">
                  <a16:creationId xmlns:a16="http://schemas.microsoft.com/office/drawing/2014/main" id="{5FCDC86F-32C1-EB68-DCA8-BF366DA1A4B1}"/>
                </a:ext>
              </a:extLst>
            </p:cNvPr>
            <p:cNvCxnSpPr>
              <a:cxnSpLocks/>
              <a:stCxn id="9" idx="7"/>
              <a:endCxn id="8" idx="3"/>
            </p:cNvCxnSpPr>
            <p:nvPr/>
          </p:nvCxnSpPr>
          <p:spPr>
            <a:xfrm flipV="1">
              <a:off x="1114622" y="3530611"/>
              <a:ext cx="410861" cy="383040"/>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20BA7883-FDEE-5E10-E452-9B6097CFD11B}"/>
                </a:ext>
              </a:extLst>
            </p:cNvPr>
            <p:cNvCxnSpPr>
              <a:cxnSpLocks/>
              <a:stCxn id="10" idx="0"/>
              <a:endCxn id="8" idx="4"/>
            </p:cNvCxnSpPr>
            <p:nvPr/>
          </p:nvCxnSpPr>
          <p:spPr>
            <a:xfrm flipV="1">
              <a:off x="1734671" y="3617259"/>
              <a:ext cx="0" cy="200328"/>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486C4DD9-0127-7D66-FE1C-CEC183D5749F}"/>
                </a:ext>
              </a:extLst>
            </p:cNvPr>
            <p:cNvCxnSpPr>
              <a:cxnSpLocks/>
              <a:stCxn id="11" idx="1"/>
              <a:endCxn id="8" idx="5"/>
            </p:cNvCxnSpPr>
            <p:nvPr/>
          </p:nvCxnSpPr>
          <p:spPr>
            <a:xfrm flipH="1" flipV="1">
              <a:off x="1943858" y="3530611"/>
              <a:ext cx="410861" cy="383039"/>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
        <p:nvSpPr>
          <p:cNvPr id="24" name="角丸四角形 23">
            <a:extLst>
              <a:ext uri="{FF2B5EF4-FFF2-40B4-BE49-F238E27FC236}">
                <a16:creationId xmlns:a16="http://schemas.microsoft.com/office/drawing/2014/main" id="{74BDF76B-9917-4B89-0D39-0F4D18F30F17}"/>
              </a:ext>
            </a:extLst>
          </p:cNvPr>
          <p:cNvSpPr/>
          <p:nvPr/>
        </p:nvSpPr>
        <p:spPr>
          <a:xfrm>
            <a:off x="313758" y="2954942"/>
            <a:ext cx="562708" cy="373303"/>
          </a:xfrm>
          <a:prstGeom prst="roundRect">
            <a:avLst/>
          </a:prstGeom>
          <a:solidFill>
            <a:schemeClr val="bg1">
              <a:lumMod val="90000"/>
            </a:schemeClr>
          </a:solidFill>
          <a:ln w="38100">
            <a:solidFill>
              <a:schemeClr val="bg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1"/>
          <a:lstStyle/>
          <a:p>
            <a:pPr algn="l">
              <a:lnSpc>
                <a:spcPct val="90000"/>
              </a:lnSpc>
              <a:spcBef>
                <a:spcPts val="300"/>
              </a:spcBef>
              <a:spcAft>
                <a:spcPts val="100"/>
              </a:spcAft>
            </a:pPr>
            <a:r>
              <a:rPr lang="en-US" altLang="ja-JP" sz="2000" spc="110" dirty="0">
                <a:solidFill>
                  <a:schemeClr val="tx1"/>
                </a:solidFill>
                <a:latin typeface="Segoe UI" panose="020B0502040204020203" pitchFamily="34" charset="0"/>
                <a:cs typeface="Segoe UI" panose="020B0502040204020203" pitchFamily="34" charset="0"/>
              </a:rPr>
              <a:t>25</a:t>
            </a: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grpSp>
        <p:nvGrpSpPr>
          <p:cNvPr id="25" name="グループ化 24">
            <a:extLst>
              <a:ext uri="{FF2B5EF4-FFF2-40B4-BE49-F238E27FC236}">
                <a16:creationId xmlns:a16="http://schemas.microsoft.com/office/drawing/2014/main" id="{6443A56D-1E9E-E532-B607-FC910DAE3268}"/>
              </a:ext>
            </a:extLst>
          </p:cNvPr>
          <p:cNvGrpSpPr/>
          <p:nvPr/>
        </p:nvGrpSpPr>
        <p:grpSpPr>
          <a:xfrm>
            <a:off x="2956297" y="3542685"/>
            <a:ext cx="2250143" cy="1393086"/>
            <a:chOff x="609599" y="3025588"/>
            <a:chExt cx="2250143" cy="1393086"/>
          </a:xfrm>
        </p:grpSpPr>
        <p:sp>
          <p:nvSpPr>
            <p:cNvPr id="26" name="円/楕円 25">
              <a:extLst>
                <a:ext uri="{FF2B5EF4-FFF2-40B4-BE49-F238E27FC236}">
                  <a16:creationId xmlns:a16="http://schemas.microsoft.com/office/drawing/2014/main" id="{CD752835-AEE0-4861-E69C-E7C6E9421C83}"/>
                </a:ext>
              </a:extLst>
            </p:cNvPr>
            <p:cNvSpPr/>
            <p:nvPr/>
          </p:nvSpPr>
          <p:spPr>
            <a:xfrm>
              <a:off x="1438835" y="3025588"/>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kumimoji="1" lang="ja-JP" altLang="en-US" sz="2000" spc="110" baseline="0">
                  <a:solidFill>
                    <a:schemeClr val="tx1"/>
                  </a:solidFill>
                  <a:latin typeface="Consolas" panose="020B0609020204030204" pitchFamily="49" charset="0"/>
                  <a:cs typeface="Consolas" panose="020B0609020204030204" pitchFamily="49" charset="0"/>
                </a:rPr>
                <a:t>文</a:t>
              </a:r>
              <a:endParaRPr kumimoji="1" lang="ja-JP" altLang="en-US" sz="2000" spc="110" baseline="0" dirty="0">
                <a:solidFill>
                  <a:schemeClr val="tx1"/>
                </a:solidFill>
                <a:latin typeface="Consolas" panose="020B0609020204030204" pitchFamily="49" charset="0"/>
                <a:cs typeface="Consolas" panose="020B0609020204030204" pitchFamily="49" charset="0"/>
              </a:endParaRPr>
            </a:p>
          </p:txBody>
        </p:sp>
        <p:sp>
          <p:nvSpPr>
            <p:cNvPr id="27" name="円/楕円 26">
              <a:extLst>
                <a:ext uri="{FF2B5EF4-FFF2-40B4-BE49-F238E27FC236}">
                  <a16:creationId xmlns:a16="http://schemas.microsoft.com/office/drawing/2014/main" id="{F4F265AB-5E60-C2ED-86F5-C96382263BC0}"/>
                </a:ext>
              </a:extLst>
            </p:cNvPr>
            <p:cNvSpPr/>
            <p:nvPr/>
          </p:nvSpPr>
          <p:spPr>
            <a:xfrm>
              <a:off x="609599" y="3827003"/>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kumimoji="1" lang="en-US" altLang="ja-JP" sz="2000" spc="110" baseline="0" dirty="0">
                  <a:solidFill>
                    <a:schemeClr val="tx1"/>
                  </a:solidFill>
                  <a:latin typeface="Consolas" panose="020B0609020204030204" pitchFamily="49" charset="0"/>
                  <a:cs typeface="Consolas" panose="020B0609020204030204" pitchFamily="49" charset="0"/>
                </a:rPr>
                <a:t>y</a:t>
              </a:r>
              <a:endParaRPr kumimoji="1" lang="ja-JP" altLang="en-US" sz="2000" spc="110" baseline="0" dirty="0">
                <a:solidFill>
                  <a:schemeClr val="tx1"/>
                </a:solidFill>
                <a:latin typeface="Consolas" panose="020B0609020204030204" pitchFamily="49" charset="0"/>
                <a:cs typeface="Consolas" panose="020B0609020204030204" pitchFamily="49" charset="0"/>
              </a:endParaRPr>
            </a:p>
          </p:txBody>
        </p:sp>
        <p:sp>
          <p:nvSpPr>
            <p:cNvPr id="28" name="円/楕円 27">
              <a:extLst>
                <a:ext uri="{FF2B5EF4-FFF2-40B4-BE49-F238E27FC236}">
                  <a16:creationId xmlns:a16="http://schemas.microsoft.com/office/drawing/2014/main" id="{CA09EBB7-57F7-A6E3-6E1D-72A09DD79AEC}"/>
                </a:ext>
              </a:extLst>
            </p:cNvPr>
            <p:cNvSpPr/>
            <p:nvPr/>
          </p:nvSpPr>
          <p:spPr>
            <a:xfrm>
              <a:off x="1438835" y="3817587"/>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kumimoji="1" lang="en-US" altLang="ja-JP" sz="2000" spc="110" baseline="0" dirty="0">
                  <a:solidFill>
                    <a:schemeClr val="tx1"/>
                  </a:solidFill>
                  <a:latin typeface="Consolas" panose="020B0609020204030204" pitchFamily="49" charset="0"/>
                  <a:cs typeface="Consolas" panose="020B0609020204030204" pitchFamily="49" charset="0"/>
                </a:rPr>
                <a:t>=</a:t>
              </a:r>
              <a:endParaRPr kumimoji="1" lang="ja-JP" altLang="en-US" sz="2000" spc="110" baseline="0" dirty="0">
                <a:solidFill>
                  <a:schemeClr val="tx1"/>
                </a:solidFill>
                <a:latin typeface="Consolas" panose="020B0609020204030204" pitchFamily="49" charset="0"/>
                <a:cs typeface="Consolas" panose="020B0609020204030204" pitchFamily="49" charset="0"/>
              </a:endParaRPr>
            </a:p>
          </p:txBody>
        </p:sp>
        <p:sp>
          <p:nvSpPr>
            <p:cNvPr id="29" name="円/楕円 28">
              <a:extLst>
                <a:ext uri="{FF2B5EF4-FFF2-40B4-BE49-F238E27FC236}">
                  <a16:creationId xmlns:a16="http://schemas.microsoft.com/office/drawing/2014/main" id="{B70546BC-6C41-CE05-48B9-BF954DB4DBD2}"/>
                </a:ext>
              </a:extLst>
            </p:cNvPr>
            <p:cNvSpPr/>
            <p:nvPr/>
          </p:nvSpPr>
          <p:spPr>
            <a:xfrm>
              <a:off x="2268071" y="3827002"/>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kumimoji="1" lang="en-US" altLang="ja-JP" sz="2000" spc="110" baseline="0" dirty="0">
                  <a:solidFill>
                    <a:schemeClr val="tx1"/>
                  </a:solidFill>
                  <a:latin typeface="Consolas" panose="020B0609020204030204" pitchFamily="49" charset="0"/>
                  <a:cs typeface="Consolas" panose="020B0609020204030204" pitchFamily="49" charset="0"/>
                </a:rPr>
                <a:t>7</a:t>
              </a:r>
              <a:endParaRPr kumimoji="1" lang="ja-JP" altLang="en-US" sz="2000" spc="110" baseline="0" dirty="0">
                <a:solidFill>
                  <a:schemeClr val="tx1"/>
                </a:solidFill>
                <a:latin typeface="Consolas" panose="020B0609020204030204" pitchFamily="49" charset="0"/>
                <a:cs typeface="Consolas" panose="020B0609020204030204" pitchFamily="49" charset="0"/>
              </a:endParaRPr>
            </a:p>
          </p:txBody>
        </p:sp>
        <p:cxnSp>
          <p:nvCxnSpPr>
            <p:cNvPr id="30" name="直線コネクタ 29">
              <a:extLst>
                <a:ext uri="{FF2B5EF4-FFF2-40B4-BE49-F238E27FC236}">
                  <a16:creationId xmlns:a16="http://schemas.microsoft.com/office/drawing/2014/main" id="{9D7DECE5-B09E-B213-180A-33DB695B24F6}"/>
                </a:ext>
              </a:extLst>
            </p:cNvPr>
            <p:cNvCxnSpPr>
              <a:cxnSpLocks/>
              <a:stCxn id="27" idx="7"/>
              <a:endCxn id="26" idx="3"/>
            </p:cNvCxnSpPr>
            <p:nvPr/>
          </p:nvCxnSpPr>
          <p:spPr>
            <a:xfrm flipV="1">
              <a:off x="1114622" y="3530611"/>
              <a:ext cx="410861" cy="383040"/>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C02A1726-61BE-815F-0CCE-7EF538C04432}"/>
                </a:ext>
              </a:extLst>
            </p:cNvPr>
            <p:cNvCxnSpPr>
              <a:cxnSpLocks/>
              <a:stCxn id="28" idx="0"/>
              <a:endCxn id="26" idx="4"/>
            </p:cNvCxnSpPr>
            <p:nvPr/>
          </p:nvCxnSpPr>
          <p:spPr>
            <a:xfrm flipV="1">
              <a:off x="1734671" y="3617259"/>
              <a:ext cx="0" cy="200328"/>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80C27C9C-090E-571B-AACB-0BA441CC1431}"/>
                </a:ext>
              </a:extLst>
            </p:cNvPr>
            <p:cNvCxnSpPr>
              <a:cxnSpLocks/>
              <a:stCxn id="29" idx="1"/>
              <a:endCxn id="26" idx="5"/>
            </p:cNvCxnSpPr>
            <p:nvPr/>
          </p:nvCxnSpPr>
          <p:spPr>
            <a:xfrm flipH="1" flipV="1">
              <a:off x="1943858" y="3530611"/>
              <a:ext cx="410861" cy="383039"/>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nvGrpSpPr>
          <p:cNvPr id="17" name="グループ化 16">
            <a:extLst>
              <a:ext uri="{FF2B5EF4-FFF2-40B4-BE49-F238E27FC236}">
                <a16:creationId xmlns:a16="http://schemas.microsoft.com/office/drawing/2014/main" id="{F503C8BD-D664-CAA3-9DE7-6EBDA7C645DC}"/>
              </a:ext>
            </a:extLst>
          </p:cNvPr>
          <p:cNvGrpSpPr/>
          <p:nvPr/>
        </p:nvGrpSpPr>
        <p:grpSpPr>
          <a:xfrm>
            <a:off x="6062812" y="3222316"/>
            <a:ext cx="2298966" cy="1824079"/>
            <a:chOff x="6292462" y="3328245"/>
            <a:chExt cx="2298966" cy="1824079"/>
          </a:xfrm>
        </p:grpSpPr>
        <p:grpSp>
          <p:nvGrpSpPr>
            <p:cNvPr id="34" name="グループ化 33">
              <a:extLst>
                <a:ext uri="{FF2B5EF4-FFF2-40B4-BE49-F238E27FC236}">
                  <a16:creationId xmlns:a16="http://schemas.microsoft.com/office/drawing/2014/main" id="{B4A477A8-1A5A-0C14-5C92-97B2E90E4E29}"/>
                </a:ext>
              </a:extLst>
            </p:cNvPr>
            <p:cNvGrpSpPr/>
            <p:nvPr/>
          </p:nvGrpSpPr>
          <p:grpSpPr>
            <a:xfrm>
              <a:off x="6292462" y="3328245"/>
              <a:ext cx="1417149" cy="1131578"/>
              <a:chOff x="1030801" y="3025588"/>
              <a:chExt cx="1417149" cy="1131578"/>
            </a:xfrm>
          </p:grpSpPr>
          <p:sp>
            <p:nvSpPr>
              <p:cNvPr id="35" name="円/楕円 34">
                <a:extLst>
                  <a:ext uri="{FF2B5EF4-FFF2-40B4-BE49-F238E27FC236}">
                    <a16:creationId xmlns:a16="http://schemas.microsoft.com/office/drawing/2014/main" id="{01CC42A8-72A7-7E2C-D6BE-6A7144098489}"/>
                  </a:ext>
                </a:extLst>
              </p:cNvPr>
              <p:cNvSpPr/>
              <p:nvPr/>
            </p:nvSpPr>
            <p:spPr>
              <a:xfrm>
                <a:off x="1438835" y="3025588"/>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en-US" altLang="ja-JP" sz="1600" spc="110" dirty="0">
                    <a:solidFill>
                      <a:schemeClr val="tx1"/>
                    </a:solidFill>
                    <a:latin typeface="Consolas" panose="020B0609020204030204" pitchFamily="49" charset="0"/>
                    <a:cs typeface="Consolas" panose="020B0609020204030204" pitchFamily="49" charset="0"/>
                  </a:rPr>
                  <a:t>if</a:t>
                </a:r>
                <a:r>
                  <a:rPr lang="ja-JP" altLang="en-US" sz="1600" spc="110">
                    <a:solidFill>
                      <a:schemeClr val="tx1"/>
                    </a:solidFill>
                    <a:latin typeface="Consolas" panose="020B0609020204030204" pitchFamily="49" charset="0"/>
                    <a:cs typeface="Consolas" panose="020B0609020204030204" pitchFamily="49" charset="0"/>
                  </a:rPr>
                  <a:t>文</a:t>
                </a:r>
                <a:endParaRPr kumimoji="1" lang="ja-JP" altLang="en-US" sz="1600" spc="110" baseline="0" dirty="0">
                  <a:solidFill>
                    <a:schemeClr val="tx1"/>
                  </a:solidFill>
                  <a:latin typeface="Consolas" panose="020B0609020204030204" pitchFamily="49" charset="0"/>
                  <a:cs typeface="Consolas" panose="020B0609020204030204" pitchFamily="49" charset="0"/>
                </a:endParaRPr>
              </a:p>
            </p:txBody>
          </p:sp>
          <p:sp>
            <p:nvSpPr>
              <p:cNvPr id="36" name="円/楕円 35">
                <a:extLst>
                  <a:ext uri="{FF2B5EF4-FFF2-40B4-BE49-F238E27FC236}">
                    <a16:creationId xmlns:a16="http://schemas.microsoft.com/office/drawing/2014/main" id="{0A8CD6C1-37D4-5F11-B971-792026377FFF}"/>
                  </a:ext>
                </a:extLst>
              </p:cNvPr>
              <p:cNvSpPr/>
              <p:nvPr/>
            </p:nvSpPr>
            <p:spPr>
              <a:xfrm>
                <a:off x="1030801" y="3565495"/>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en-US" altLang="ja-JP" spc="110" dirty="0" err="1">
                    <a:solidFill>
                      <a:schemeClr val="tx1"/>
                    </a:solidFill>
                    <a:latin typeface="Consolas" panose="020B0609020204030204" pitchFamily="49" charset="0"/>
                    <a:cs typeface="Consolas" panose="020B0609020204030204" pitchFamily="49" charset="0"/>
                  </a:rPr>
                  <a:t>cond</a:t>
                </a:r>
                <a:endParaRPr kumimoji="1" lang="ja-JP" altLang="en-US" spc="110" baseline="0" dirty="0">
                  <a:solidFill>
                    <a:schemeClr val="tx1"/>
                  </a:solidFill>
                  <a:latin typeface="Consolas" panose="020B0609020204030204" pitchFamily="49" charset="0"/>
                  <a:cs typeface="Consolas" panose="020B0609020204030204" pitchFamily="49" charset="0"/>
                </a:endParaRPr>
              </a:p>
            </p:txBody>
          </p:sp>
          <p:sp>
            <p:nvSpPr>
              <p:cNvPr id="37" name="円/楕円 36">
                <a:extLst>
                  <a:ext uri="{FF2B5EF4-FFF2-40B4-BE49-F238E27FC236}">
                    <a16:creationId xmlns:a16="http://schemas.microsoft.com/office/drawing/2014/main" id="{4041787A-1289-002D-81CF-154BE9F322CA}"/>
                  </a:ext>
                </a:extLst>
              </p:cNvPr>
              <p:cNvSpPr/>
              <p:nvPr/>
            </p:nvSpPr>
            <p:spPr>
              <a:xfrm>
                <a:off x="1856279" y="3560837"/>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en-US" altLang="ja-JP" sz="2000" spc="110" dirty="0">
                    <a:solidFill>
                      <a:schemeClr val="tx1"/>
                    </a:solidFill>
                    <a:latin typeface="Consolas" panose="020B0609020204030204" pitchFamily="49" charset="0"/>
                    <a:cs typeface="Consolas" panose="020B0609020204030204" pitchFamily="49" charset="0"/>
                  </a:rPr>
                  <a:t>{…}</a:t>
                </a:r>
                <a:endParaRPr kumimoji="1" lang="ja-JP" altLang="en-US" sz="2000" spc="110" baseline="0" dirty="0">
                  <a:solidFill>
                    <a:schemeClr val="tx1"/>
                  </a:solidFill>
                  <a:latin typeface="Consolas" panose="020B0609020204030204" pitchFamily="49" charset="0"/>
                  <a:cs typeface="Consolas" panose="020B0609020204030204" pitchFamily="49" charset="0"/>
                </a:endParaRPr>
              </a:p>
            </p:txBody>
          </p:sp>
          <p:cxnSp>
            <p:nvCxnSpPr>
              <p:cNvPr id="39" name="直線コネクタ 38">
                <a:extLst>
                  <a:ext uri="{FF2B5EF4-FFF2-40B4-BE49-F238E27FC236}">
                    <a16:creationId xmlns:a16="http://schemas.microsoft.com/office/drawing/2014/main" id="{19C268A0-E762-57A5-694C-E03B665C0D81}"/>
                  </a:ext>
                </a:extLst>
              </p:cNvPr>
              <p:cNvCxnSpPr>
                <a:cxnSpLocks/>
                <a:stCxn id="36" idx="0"/>
                <a:endCxn id="35" idx="3"/>
              </p:cNvCxnSpPr>
              <p:nvPr/>
            </p:nvCxnSpPr>
            <p:spPr>
              <a:xfrm flipV="1">
                <a:off x="1326637" y="3530611"/>
                <a:ext cx="198846" cy="34884"/>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9B2DD4E3-0E24-17F8-2A90-AA71E6BA08B2}"/>
                  </a:ext>
                </a:extLst>
              </p:cNvPr>
              <p:cNvCxnSpPr>
                <a:cxnSpLocks/>
                <a:stCxn id="37" idx="0"/>
                <a:endCxn id="35" idx="5"/>
              </p:cNvCxnSpPr>
              <p:nvPr/>
            </p:nvCxnSpPr>
            <p:spPr>
              <a:xfrm flipH="1" flipV="1">
                <a:off x="1943858" y="3530611"/>
                <a:ext cx="208257" cy="30226"/>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
          <p:nvSpPr>
            <p:cNvPr id="53" name="円/楕円 52">
              <a:extLst>
                <a:ext uri="{FF2B5EF4-FFF2-40B4-BE49-F238E27FC236}">
                  <a16:creationId xmlns:a16="http://schemas.microsoft.com/office/drawing/2014/main" id="{3B5ECED8-1421-A045-0C76-9C88D545E4FE}"/>
                </a:ext>
              </a:extLst>
            </p:cNvPr>
            <p:cNvSpPr/>
            <p:nvPr/>
          </p:nvSpPr>
          <p:spPr>
            <a:xfrm>
              <a:off x="7292167" y="4560653"/>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ja-JP" altLang="en-US" spc="110">
                  <a:solidFill>
                    <a:schemeClr val="tx1"/>
                  </a:solidFill>
                  <a:latin typeface="Consolas" panose="020B0609020204030204" pitchFamily="49" charset="0"/>
                  <a:cs typeface="Consolas" panose="020B0609020204030204" pitchFamily="49" charset="0"/>
                </a:rPr>
                <a:t>文</a:t>
              </a:r>
              <a:endParaRPr kumimoji="1" lang="ja-JP" altLang="en-US" spc="110" baseline="0" dirty="0">
                <a:solidFill>
                  <a:schemeClr val="tx1"/>
                </a:solidFill>
                <a:latin typeface="Consolas" panose="020B0609020204030204" pitchFamily="49" charset="0"/>
                <a:cs typeface="Consolas" panose="020B0609020204030204" pitchFamily="49" charset="0"/>
              </a:endParaRPr>
            </a:p>
          </p:txBody>
        </p:sp>
        <p:sp>
          <p:nvSpPr>
            <p:cNvPr id="54" name="円/楕円 53">
              <a:extLst>
                <a:ext uri="{FF2B5EF4-FFF2-40B4-BE49-F238E27FC236}">
                  <a16:creationId xmlns:a16="http://schemas.microsoft.com/office/drawing/2014/main" id="{5AD3417D-9B10-ED07-E1F2-E07AD5038E36}"/>
                </a:ext>
              </a:extLst>
            </p:cNvPr>
            <p:cNvSpPr/>
            <p:nvPr/>
          </p:nvSpPr>
          <p:spPr>
            <a:xfrm>
              <a:off x="7999757" y="4544442"/>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ja-JP" altLang="en-US" spc="110">
                  <a:solidFill>
                    <a:schemeClr val="tx1"/>
                  </a:solidFill>
                  <a:latin typeface="Consolas" panose="020B0609020204030204" pitchFamily="49" charset="0"/>
                  <a:cs typeface="Consolas" panose="020B0609020204030204" pitchFamily="49" charset="0"/>
                </a:rPr>
                <a:t>文</a:t>
              </a:r>
              <a:endParaRPr kumimoji="1" lang="ja-JP" altLang="en-US" spc="110" baseline="0" dirty="0">
                <a:solidFill>
                  <a:schemeClr val="tx1"/>
                </a:solidFill>
                <a:latin typeface="Consolas" panose="020B0609020204030204" pitchFamily="49" charset="0"/>
                <a:cs typeface="Consolas" panose="020B0609020204030204" pitchFamily="49" charset="0"/>
              </a:endParaRPr>
            </a:p>
          </p:txBody>
        </p:sp>
        <p:cxnSp>
          <p:nvCxnSpPr>
            <p:cNvPr id="55" name="直線コネクタ 54">
              <a:extLst>
                <a:ext uri="{FF2B5EF4-FFF2-40B4-BE49-F238E27FC236}">
                  <a16:creationId xmlns:a16="http://schemas.microsoft.com/office/drawing/2014/main" id="{CC0C4EBA-303B-29DD-C9BB-82771D95720F}"/>
                </a:ext>
              </a:extLst>
            </p:cNvPr>
            <p:cNvCxnSpPr>
              <a:cxnSpLocks/>
              <a:stCxn id="53" idx="0"/>
              <a:endCxn id="37" idx="4"/>
            </p:cNvCxnSpPr>
            <p:nvPr/>
          </p:nvCxnSpPr>
          <p:spPr>
            <a:xfrm flipH="1" flipV="1">
              <a:off x="7413776" y="4455165"/>
              <a:ext cx="174227" cy="105488"/>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58" name="直線コネクタ 57">
              <a:extLst>
                <a:ext uri="{FF2B5EF4-FFF2-40B4-BE49-F238E27FC236}">
                  <a16:creationId xmlns:a16="http://schemas.microsoft.com/office/drawing/2014/main" id="{B472EBCB-7785-0433-33BF-AA555A10B086}"/>
                </a:ext>
              </a:extLst>
            </p:cNvPr>
            <p:cNvCxnSpPr>
              <a:cxnSpLocks/>
              <a:stCxn id="54" idx="0"/>
              <a:endCxn id="37" idx="5"/>
            </p:cNvCxnSpPr>
            <p:nvPr/>
          </p:nvCxnSpPr>
          <p:spPr>
            <a:xfrm flipH="1" flipV="1">
              <a:off x="7622963" y="4368517"/>
              <a:ext cx="672630" cy="175925"/>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63" name="円/楕円 62">
              <a:extLst>
                <a:ext uri="{FF2B5EF4-FFF2-40B4-BE49-F238E27FC236}">
                  <a16:creationId xmlns:a16="http://schemas.microsoft.com/office/drawing/2014/main" id="{F01C0277-BA36-5A7F-1B61-76FF765A9524}"/>
                </a:ext>
              </a:extLst>
            </p:cNvPr>
            <p:cNvSpPr/>
            <p:nvPr/>
          </p:nvSpPr>
          <p:spPr>
            <a:xfrm>
              <a:off x="6584540" y="4539141"/>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ja-JP" altLang="en-US" spc="110">
                  <a:solidFill>
                    <a:schemeClr val="tx1"/>
                  </a:solidFill>
                  <a:latin typeface="Consolas" panose="020B0609020204030204" pitchFamily="49" charset="0"/>
                  <a:cs typeface="Consolas" panose="020B0609020204030204" pitchFamily="49" charset="0"/>
                </a:rPr>
                <a:t>文</a:t>
              </a:r>
              <a:endParaRPr kumimoji="1" lang="ja-JP" altLang="en-US" spc="110" baseline="0" dirty="0">
                <a:solidFill>
                  <a:schemeClr val="tx1"/>
                </a:solidFill>
                <a:latin typeface="Consolas" panose="020B0609020204030204" pitchFamily="49" charset="0"/>
                <a:cs typeface="Consolas" panose="020B0609020204030204" pitchFamily="49" charset="0"/>
              </a:endParaRPr>
            </a:p>
          </p:txBody>
        </p:sp>
        <p:cxnSp>
          <p:nvCxnSpPr>
            <p:cNvPr id="64" name="直線コネクタ 63">
              <a:extLst>
                <a:ext uri="{FF2B5EF4-FFF2-40B4-BE49-F238E27FC236}">
                  <a16:creationId xmlns:a16="http://schemas.microsoft.com/office/drawing/2014/main" id="{5C0A101C-4D8A-7C29-EC33-F85A8FD185B0}"/>
                </a:ext>
              </a:extLst>
            </p:cNvPr>
            <p:cNvCxnSpPr>
              <a:cxnSpLocks/>
              <a:stCxn id="63" idx="0"/>
              <a:endCxn id="37" idx="3"/>
            </p:cNvCxnSpPr>
            <p:nvPr/>
          </p:nvCxnSpPr>
          <p:spPr>
            <a:xfrm flipV="1">
              <a:off x="6880376" y="4368517"/>
              <a:ext cx="324212" cy="170624"/>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834319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F0763C6-9E73-2B67-0D04-28662F9AAB17}"/>
              </a:ext>
            </a:extLst>
          </p:cNvPr>
          <p:cNvSpPr>
            <a:spLocks noGrp="1"/>
          </p:cNvSpPr>
          <p:nvPr>
            <p:ph type="title"/>
          </p:nvPr>
        </p:nvSpPr>
        <p:spPr/>
        <p:txBody>
          <a:bodyPr/>
          <a:lstStyle/>
          <a:p>
            <a:r>
              <a:rPr kumimoji="1" lang="en-US" altLang="ja-JP" dirty="0"/>
              <a:t>Baxter</a:t>
            </a:r>
            <a:r>
              <a:rPr kumimoji="1" lang="ja-JP" altLang="en-US"/>
              <a:t>の方法で使用するハッシュ関数</a:t>
            </a:r>
          </a:p>
        </p:txBody>
      </p:sp>
      <p:sp>
        <p:nvSpPr>
          <p:cNvPr id="3" name="コンテンツ プレースホルダー 2">
            <a:extLst>
              <a:ext uri="{FF2B5EF4-FFF2-40B4-BE49-F238E27FC236}">
                <a16:creationId xmlns:a16="http://schemas.microsoft.com/office/drawing/2014/main" id="{9F540482-2B6A-C4D2-DF42-D90C1997A520}"/>
              </a:ext>
            </a:extLst>
          </p:cNvPr>
          <p:cNvSpPr>
            <a:spLocks noGrp="1"/>
          </p:cNvSpPr>
          <p:nvPr>
            <p:ph idx="1"/>
          </p:nvPr>
        </p:nvSpPr>
        <p:spPr/>
        <p:txBody>
          <a:bodyPr/>
          <a:lstStyle/>
          <a:p>
            <a:r>
              <a:rPr kumimoji="1" lang="ja-JP" altLang="en-US"/>
              <a:t>制御構造の内部を無視するハッシュ関数を使用．</a:t>
            </a:r>
            <a:endParaRPr lang="en-US" altLang="ja-JP" dirty="0"/>
          </a:p>
          <a:p>
            <a:r>
              <a:rPr kumimoji="1" lang="en-US" altLang="ja-JP" dirty="0"/>
              <a:t>Baxter</a:t>
            </a:r>
            <a:r>
              <a:rPr kumimoji="1" lang="ja-JP" altLang="en-US"/>
              <a:t>の方法によって得られるコードクローンは</a:t>
            </a:r>
            <a:br>
              <a:rPr kumimoji="1" lang="en-US" altLang="ja-JP" dirty="0"/>
            </a:br>
            <a:r>
              <a:rPr kumimoji="1" lang="ja-JP" altLang="en-US"/>
              <a:t>制御構造の中身の違いを許容する．</a:t>
            </a:r>
            <a:endParaRPr kumimoji="1" lang="en-US" altLang="ja-JP" dirty="0"/>
          </a:p>
        </p:txBody>
      </p:sp>
      <p:sp>
        <p:nvSpPr>
          <p:cNvPr id="4" name="スライド番号プレースホルダー 3">
            <a:extLst>
              <a:ext uri="{FF2B5EF4-FFF2-40B4-BE49-F238E27FC236}">
                <a16:creationId xmlns:a16="http://schemas.microsoft.com/office/drawing/2014/main" id="{6D98AAC5-418A-7B31-CCB6-8DD7345C4219}"/>
              </a:ext>
            </a:extLst>
          </p:cNvPr>
          <p:cNvSpPr>
            <a:spLocks noGrp="1"/>
          </p:cNvSpPr>
          <p:nvPr>
            <p:ph type="sldNum" sz="quarter" idx="12"/>
          </p:nvPr>
        </p:nvSpPr>
        <p:spPr/>
        <p:txBody>
          <a:bodyPr/>
          <a:lstStyle/>
          <a:p>
            <a:fld id="{B16735D3-C9E7-F649-AF37-A9D08763696D}" type="slidenum">
              <a:rPr lang="ja-JP" altLang="en-US" smtClean="0"/>
              <a:pPr/>
              <a:t>22</a:t>
            </a:fld>
            <a:endParaRPr lang="ja-JP" altLang="en-US"/>
          </a:p>
        </p:txBody>
      </p:sp>
      <p:sp>
        <p:nvSpPr>
          <p:cNvPr id="5" name="正方形/長方形 4">
            <a:extLst>
              <a:ext uri="{FF2B5EF4-FFF2-40B4-BE49-F238E27FC236}">
                <a16:creationId xmlns:a16="http://schemas.microsoft.com/office/drawing/2014/main" id="{7D521B67-279C-AF74-B35F-1668F7433993}"/>
              </a:ext>
            </a:extLst>
          </p:cNvPr>
          <p:cNvSpPr/>
          <p:nvPr/>
        </p:nvSpPr>
        <p:spPr>
          <a:xfrm>
            <a:off x="1359876" y="4854693"/>
            <a:ext cx="1380317" cy="1046018"/>
          </a:xfrm>
          <a:prstGeom prst="rect">
            <a:avLst/>
          </a:prstGeom>
          <a:solidFill>
            <a:schemeClr val="accent2">
              <a:lumMod val="20000"/>
              <a:lumOff val="80000"/>
            </a:schemeClr>
          </a:solidFill>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r>
              <a:rPr lang="en-US" altLang="ja-JP" sz="2000" spc="110" dirty="0">
                <a:solidFill>
                  <a:srgbClr val="0070C0"/>
                </a:solidFill>
                <a:latin typeface="Segoe UI" panose="020B0502040204020203" pitchFamily="34" charset="0"/>
                <a:cs typeface="Segoe UI" panose="020B0502040204020203" pitchFamily="34" charset="0"/>
              </a:rPr>
              <a:t>if</a:t>
            </a:r>
            <a:r>
              <a:rPr lang="en-US" altLang="ja-JP" sz="2000" spc="110" dirty="0">
                <a:solidFill>
                  <a:schemeClr val="tx1"/>
                </a:solidFill>
                <a:latin typeface="Segoe UI" panose="020B0502040204020203" pitchFamily="34" charset="0"/>
                <a:cs typeface="Segoe UI" panose="020B0502040204020203" pitchFamily="34" charset="0"/>
              </a:rPr>
              <a:t>(</a:t>
            </a:r>
            <a:r>
              <a:rPr lang="ja-JP" altLang="en-US" sz="2000" spc="110">
                <a:solidFill>
                  <a:schemeClr val="tx1"/>
                </a:solidFill>
                <a:latin typeface="Segoe UI" panose="020B0502040204020203" pitchFamily="34" charset="0"/>
                <a:cs typeface="Segoe UI" panose="020B0502040204020203" pitchFamily="34" charset="0"/>
              </a:rPr>
              <a:t>条件</a:t>
            </a:r>
            <a:r>
              <a:rPr lang="en-US" altLang="ja-JP" sz="2000" spc="110" dirty="0">
                <a:solidFill>
                  <a:schemeClr val="tx1"/>
                </a:solidFill>
                <a:latin typeface="Segoe UI" panose="020B0502040204020203" pitchFamily="34" charset="0"/>
                <a:cs typeface="Segoe UI" panose="020B0502040204020203" pitchFamily="34" charset="0"/>
              </a:rPr>
              <a:t>1) {</a:t>
            </a:r>
            <a:endParaRPr kumimoji="1" lang="en-US" altLang="ja-JP" sz="2000" spc="110" baseline="0" dirty="0">
              <a:solidFill>
                <a:schemeClr val="tx1"/>
              </a:solidFill>
              <a:latin typeface="Segoe UI" panose="020B0502040204020203" pitchFamily="34" charset="0"/>
              <a:cs typeface="Segoe UI" panose="020B0502040204020203" pitchFamily="34" charset="0"/>
            </a:endParaRPr>
          </a:p>
          <a:p>
            <a:pPr algn="l">
              <a:lnSpc>
                <a:spcPct val="90000"/>
              </a:lnSpc>
              <a:spcBef>
                <a:spcPts val="300"/>
              </a:spcBef>
              <a:spcAft>
                <a:spcPts val="100"/>
              </a:spcAft>
            </a:pPr>
            <a:r>
              <a:rPr lang="en-US" altLang="ja-JP" sz="2000" b="1" spc="110" dirty="0">
                <a:solidFill>
                  <a:schemeClr val="tx1"/>
                </a:solidFill>
                <a:latin typeface="Segoe UI" panose="020B0502040204020203" pitchFamily="34" charset="0"/>
                <a:cs typeface="Segoe UI" panose="020B0502040204020203" pitchFamily="34" charset="0"/>
              </a:rPr>
              <a:t>   </a:t>
            </a:r>
            <a:r>
              <a:rPr lang="ja-JP" altLang="en-US" sz="2000" b="1" spc="110">
                <a:solidFill>
                  <a:schemeClr val="tx1"/>
                </a:solidFill>
                <a:latin typeface="Segoe UI" panose="020B0502040204020203" pitchFamily="34" charset="0"/>
                <a:cs typeface="Segoe UI" panose="020B0502040204020203" pitchFamily="34" charset="0"/>
              </a:rPr>
              <a:t>文</a:t>
            </a:r>
            <a:r>
              <a:rPr lang="en-US" altLang="ja-JP" sz="2000" b="1" spc="110" dirty="0">
                <a:solidFill>
                  <a:schemeClr val="tx1"/>
                </a:solidFill>
                <a:latin typeface="Segoe UI" panose="020B0502040204020203" pitchFamily="34" charset="0"/>
                <a:cs typeface="Segoe UI" panose="020B0502040204020203" pitchFamily="34" charset="0"/>
              </a:rPr>
              <a:t>A</a:t>
            </a:r>
          </a:p>
          <a:p>
            <a:pPr algn="l">
              <a:lnSpc>
                <a:spcPct val="90000"/>
              </a:lnSpc>
              <a:spcBef>
                <a:spcPts val="300"/>
              </a:spcBef>
              <a:spcAft>
                <a:spcPts val="100"/>
              </a:spcAft>
            </a:pPr>
            <a:r>
              <a:rPr lang="en-US" altLang="ja-JP" sz="2000" spc="110" dirty="0">
                <a:solidFill>
                  <a:schemeClr val="tx1"/>
                </a:solidFill>
                <a:latin typeface="Segoe UI" panose="020B0502040204020203" pitchFamily="34" charset="0"/>
                <a:cs typeface="Segoe UI" panose="020B0502040204020203" pitchFamily="34" charset="0"/>
              </a:rPr>
              <a:t>}</a:t>
            </a: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
        <p:nvSpPr>
          <p:cNvPr id="6" name="正方形/長方形 5">
            <a:extLst>
              <a:ext uri="{FF2B5EF4-FFF2-40B4-BE49-F238E27FC236}">
                <a16:creationId xmlns:a16="http://schemas.microsoft.com/office/drawing/2014/main" id="{AF778216-B305-6890-18D5-1EC60460979B}"/>
              </a:ext>
            </a:extLst>
          </p:cNvPr>
          <p:cNvSpPr/>
          <p:nvPr/>
        </p:nvSpPr>
        <p:spPr>
          <a:xfrm>
            <a:off x="3141515" y="4854693"/>
            <a:ext cx="1362764" cy="1046018"/>
          </a:xfrm>
          <a:prstGeom prst="rect">
            <a:avLst/>
          </a:prstGeom>
          <a:solidFill>
            <a:schemeClr val="accent2">
              <a:lumMod val="20000"/>
              <a:lumOff val="80000"/>
            </a:schemeClr>
          </a:solidFill>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r>
              <a:rPr lang="en-US" altLang="ja-JP" sz="2000" spc="110" dirty="0">
                <a:solidFill>
                  <a:srgbClr val="0070C0"/>
                </a:solidFill>
                <a:latin typeface="Segoe UI" panose="020B0502040204020203" pitchFamily="34" charset="0"/>
                <a:cs typeface="Segoe UI" panose="020B0502040204020203" pitchFamily="34" charset="0"/>
              </a:rPr>
              <a:t>if</a:t>
            </a:r>
            <a:r>
              <a:rPr lang="en-US" altLang="ja-JP" sz="2000" spc="110" dirty="0">
                <a:solidFill>
                  <a:schemeClr val="tx1"/>
                </a:solidFill>
                <a:latin typeface="Segoe UI" panose="020B0502040204020203" pitchFamily="34" charset="0"/>
                <a:cs typeface="Segoe UI" panose="020B0502040204020203" pitchFamily="34" charset="0"/>
              </a:rPr>
              <a:t>(</a:t>
            </a:r>
            <a:r>
              <a:rPr lang="ja-JP" altLang="en-US" sz="2000" spc="110">
                <a:solidFill>
                  <a:schemeClr val="tx1"/>
                </a:solidFill>
                <a:latin typeface="Segoe UI" panose="020B0502040204020203" pitchFamily="34" charset="0"/>
                <a:cs typeface="Segoe UI" panose="020B0502040204020203" pitchFamily="34" charset="0"/>
              </a:rPr>
              <a:t>条件</a:t>
            </a:r>
            <a:r>
              <a:rPr lang="en-US" altLang="ja-JP" sz="2000" spc="110" dirty="0">
                <a:solidFill>
                  <a:schemeClr val="tx1"/>
                </a:solidFill>
                <a:latin typeface="Segoe UI" panose="020B0502040204020203" pitchFamily="34" charset="0"/>
                <a:cs typeface="Segoe UI" panose="020B0502040204020203" pitchFamily="34" charset="0"/>
              </a:rPr>
              <a:t>1) {</a:t>
            </a:r>
            <a:endParaRPr kumimoji="1" lang="en-US" altLang="ja-JP" sz="2000" spc="110" baseline="0" dirty="0">
              <a:solidFill>
                <a:schemeClr val="tx1"/>
              </a:solidFill>
              <a:latin typeface="Segoe UI" panose="020B0502040204020203" pitchFamily="34" charset="0"/>
              <a:cs typeface="Segoe UI" panose="020B0502040204020203" pitchFamily="34" charset="0"/>
            </a:endParaRPr>
          </a:p>
          <a:p>
            <a:pPr algn="l">
              <a:lnSpc>
                <a:spcPct val="90000"/>
              </a:lnSpc>
              <a:spcBef>
                <a:spcPts val="300"/>
              </a:spcBef>
              <a:spcAft>
                <a:spcPts val="100"/>
              </a:spcAft>
            </a:pPr>
            <a:r>
              <a:rPr lang="en-US" altLang="ja-JP" sz="2000" b="1" spc="110" dirty="0">
                <a:solidFill>
                  <a:schemeClr val="tx1"/>
                </a:solidFill>
                <a:latin typeface="Segoe UI" panose="020B0502040204020203" pitchFamily="34" charset="0"/>
                <a:cs typeface="Segoe UI" panose="020B0502040204020203" pitchFamily="34" charset="0"/>
              </a:rPr>
              <a:t>   </a:t>
            </a:r>
            <a:r>
              <a:rPr lang="ja-JP" altLang="en-US" sz="2000" b="1" spc="110">
                <a:solidFill>
                  <a:schemeClr val="tx1"/>
                </a:solidFill>
                <a:latin typeface="Segoe UI" panose="020B0502040204020203" pitchFamily="34" charset="0"/>
                <a:cs typeface="Segoe UI" panose="020B0502040204020203" pitchFamily="34" charset="0"/>
              </a:rPr>
              <a:t>文</a:t>
            </a:r>
            <a:r>
              <a:rPr lang="en-US" altLang="ja-JP" sz="2000" b="1" spc="110" dirty="0">
                <a:solidFill>
                  <a:schemeClr val="tx1"/>
                </a:solidFill>
                <a:latin typeface="Segoe UI" panose="020B0502040204020203" pitchFamily="34" charset="0"/>
                <a:cs typeface="Segoe UI" panose="020B0502040204020203" pitchFamily="34" charset="0"/>
              </a:rPr>
              <a:t>B</a:t>
            </a:r>
          </a:p>
          <a:p>
            <a:pPr algn="l">
              <a:lnSpc>
                <a:spcPct val="90000"/>
              </a:lnSpc>
              <a:spcBef>
                <a:spcPts val="300"/>
              </a:spcBef>
              <a:spcAft>
                <a:spcPts val="100"/>
              </a:spcAft>
            </a:pPr>
            <a:r>
              <a:rPr lang="en-US" altLang="ja-JP" sz="2000" spc="110" dirty="0">
                <a:solidFill>
                  <a:schemeClr val="tx1"/>
                </a:solidFill>
                <a:latin typeface="Segoe UI" panose="020B0502040204020203" pitchFamily="34" charset="0"/>
                <a:cs typeface="Segoe UI" panose="020B0502040204020203" pitchFamily="34" charset="0"/>
              </a:rPr>
              <a:t>}</a:t>
            </a: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
        <p:nvSpPr>
          <p:cNvPr id="17" name="正方形/長方形 16">
            <a:extLst>
              <a:ext uri="{FF2B5EF4-FFF2-40B4-BE49-F238E27FC236}">
                <a16:creationId xmlns:a16="http://schemas.microsoft.com/office/drawing/2014/main" id="{CE499219-DBF4-0509-016D-C7A5B0627895}"/>
              </a:ext>
            </a:extLst>
          </p:cNvPr>
          <p:cNvSpPr/>
          <p:nvPr/>
        </p:nvSpPr>
        <p:spPr>
          <a:xfrm>
            <a:off x="6787392" y="4854693"/>
            <a:ext cx="738824" cy="373304"/>
          </a:xfrm>
          <a:prstGeom prst="rect">
            <a:avLst/>
          </a:prstGeom>
          <a:solidFill>
            <a:schemeClr val="accent2">
              <a:lumMod val="20000"/>
              <a:lumOff val="80000"/>
            </a:schemeClr>
          </a:solidFill>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r>
              <a:rPr lang="ja-JP" altLang="en-US" sz="2000" spc="110">
                <a:solidFill>
                  <a:schemeClr val="tx1"/>
                </a:solidFill>
                <a:latin typeface="Segoe UI" panose="020B0502040204020203" pitchFamily="34" charset="0"/>
                <a:cs typeface="Segoe UI" panose="020B0502040204020203" pitchFamily="34" charset="0"/>
              </a:rPr>
              <a:t>文</a:t>
            </a:r>
            <a:r>
              <a:rPr lang="en-US" altLang="ja-JP" sz="2000" spc="110" dirty="0">
                <a:solidFill>
                  <a:schemeClr val="tx1"/>
                </a:solidFill>
                <a:latin typeface="Segoe UI" panose="020B0502040204020203" pitchFamily="34" charset="0"/>
                <a:cs typeface="Segoe UI" panose="020B0502040204020203" pitchFamily="34" charset="0"/>
              </a:rPr>
              <a:t>C</a:t>
            </a: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
        <p:nvSpPr>
          <p:cNvPr id="18" name="角丸四角形 17">
            <a:extLst>
              <a:ext uri="{FF2B5EF4-FFF2-40B4-BE49-F238E27FC236}">
                <a16:creationId xmlns:a16="http://schemas.microsoft.com/office/drawing/2014/main" id="{FC61DB54-0274-9AFD-9AD7-CD44810D36CE}"/>
              </a:ext>
            </a:extLst>
          </p:cNvPr>
          <p:cNvSpPr/>
          <p:nvPr/>
        </p:nvSpPr>
        <p:spPr>
          <a:xfrm>
            <a:off x="2275687" y="5639969"/>
            <a:ext cx="562708" cy="373303"/>
          </a:xfrm>
          <a:prstGeom prst="roundRect">
            <a:avLst/>
          </a:prstGeom>
          <a:solidFill>
            <a:schemeClr val="bg1">
              <a:lumMod val="90000"/>
            </a:schemeClr>
          </a:solidFill>
          <a:ln w="38100">
            <a:solidFill>
              <a:schemeClr val="bg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1"/>
          <a:lstStyle/>
          <a:p>
            <a:pPr algn="l">
              <a:lnSpc>
                <a:spcPct val="90000"/>
              </a:lnSpc>
              <a:spcBef>
                <a:spcPts val="300"/>
              </a:spcBef>
              <a:spcAft>
                <a:spcPts val="100"/>
              </a:spcAft>
            </a:pPr>
            <a:r>
              <a:rPr kumimoji="1" lang="en-US" altLang="ja-JP" sz="2000" spc="110" baseline="0" dirty="0">
                <a:solidFill>
                  <a:schemeClr val="tx1"/>
                </a:solidFill>
                <a:latin typeface="Segoe UI" panose="020B0502040204020203" pitchFamily="34" charset="0"/>
                <a:cs typeface="Segoe UI" panose="020B0502040204020203" pitchFamily="34" charset="0"/>
              </a:rPr>
              <a:t>52</a:t>
            </a: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
        <p:nvSpPr>
          <p:cNvPr id="21" name="角丸四角形 20">
            <a:extLst>
              <a:ext uri="{FF2B5EF4-FFF2-40B4-BE49-F238E27FC236}">
                <a16:creationId xmlns:a16="http://schemas.microsoft.com/office/drawing/2014/main" id="{3CB23A2D-E868-AF3D-3BBA-3A07D5E6CCA9}"/>
              </a:ext>
            </a:extLst>
          </p:cNvPr>
          <p:cNvSpPr/>
          <p:nvPr/>
        </p:nvSpPr>
        <p:spPr>
          <a:xfrm>
            <a:off x="4039773" y="5639969"/>
            <a:ext cx="562708" cy="373303"/>
          </a:xfrm>
          <a:prstGeom prst="roundRect">
            <a:avLst/>
          </a:prstGeom>
          <a:solidFill>
            <a:schemeClr val="bg1">
              <a:lumMod val="90000"/>
            </a:schemeClr>
          </a:solidFill>
          <a:ln w="38100">
            <a:solidFill>
              <a:schemeClr val="bg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1"/>
          <a:lstStyle/>
          <a:p>
            <a:pPr algn="l">
              <a:lnSpc>
                <a:spcPct val="90000"/>
              </a:lnSpc>
              <a:spcBef>
                <a:spcPts val="300"/>
              </a:spcBef>
              <a:spcAft>
                <a:spcPts val="100"/>
              </a:spcAft>
            </a:pPr>
            <a:r>
              <a:rPr kumimoji="1" lang="en-US" altLang="ja-JP" sz="2000" spc="110" baseline="0" dirty="0">
                <a:solidFill>
                  <a:schemeClr val="tx1"/>
                </a:solidFill>
                <a:latin typeface="Segoe UI" panose="020B0502040204020203" pitchFamily="34" charset="0"/>
                <a:cs typeface="Segoe UI" panose="020B0502040204020203" pitchFamily="34" charset="0"/>
              </a:rPr>
              <a:t>52</a:t>
            </a: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
        <p:nvSpPr>
          <p:cNvPr id="22" name="角丸四角形 21">
            <a:extLst>
              <a:ext uri="{FF2B5EF4-FFF2-40B4-BE49-F238E27FC236}">
                <a16:creationId xmlns:a16="http://schemas.microsoft.com/office/drawing/2014/main" id="{D71DFC0E-9CCE-7AA3-4E2E-55CE47BAFEB3}"/>
              </a:ext>
            </a:extLst>
          </p:cNvPr>
          <p:cNvSpPr/>
          <p:nvPr/>
        </p:nvSpPr>
        <p:spPr>
          <a:xfrm>
            <a:off x="7364829" y="5041345"/>
            <a:ext cx="562708" cy="373303"/>
          </a:xfrm>
          <a:prstGeom prst="roundRect">
            <a:avLst/>
          </a:prstGeom>
          <a:solidFill>
            <a:schemeClr val="bg1">
              <a:lumMod val="90000"/>
            </a:schemeClr>
          </a:solidFill>
          <a:ln w="38100">
            <a:solidFill>
              <a:schemeClr val="bg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1"/>
          <a:lstStyle/>
          <a:p>
            <a:pPr algn="l">
              <a:lnSpc>
                <a:spcPct val="90000"/>
              </a:lnSpc>
              <a:spcBef>
                <a:spcPts val="300"/>
              </a:spcBef>
              <a:spcAft>
                <a:spcPts val="100"/>
              </a:spcAft>
            </a:pPr>
            <a:r>
              <a:rPr kumimoji="1" lang="en-US" altLang="ja-JP" sz="2000" spc="110" baseline="0" dirty="0">
                <a:solidFill>
                  <a:schemeClr val="tx1"/>
                </a:solidFill>
                <a:latin typeface="Segoe UI" panose="020B0502040204020203" pitchFamily="34" charset="0"/>
                <a:cs typeface="Segoe UI" panose="020B0502040204020203" pitchFamily="34" charset="0"/>
              </a:rPr>
              <a:t>18</a:t>
            </a: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
        <p:nvSpPr>
          <p:cNvPr id="23" name="正方形/長方形 22">
            <a:extLst>
              <a:ext uri="{FF2B5EF4-FFF2-40B4-BE49-F238E27FC236}">
                <a16:creationId xmlns:a16="http://schemas.microsoft.com/office/drawing/2014/main" id="{84FAD4C6-B700-0136-9DF0-F7A16ECA0770}"/>
              </a:ext>
            </a:extLst>
          </p:cNvPr>
          <p:cNvSpPr/>
          <p:nvPr/>
        </p:nvSpPr>
        <p:spPr>
          <a:xfrm>
            <a:off x="5005484" y="4854693"/>
            <a:ext cx="1362764" cy="1046018"/>
          </a:xfrm>
          <a:prstGeom prst="rect">
            <a:avLst/>
          </a:prstGeom>
          <a:solidFill>
            <a:schemeClr val="accent2">
              <a:lumMod val="20000"/>
              <a:lumOff val="80000"/>
            </a:schemeClr>
          </a:solidFill>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r>
              <a:rPr lang="en-US" altLang="ja-JP" sz="2000" spc="110" dirty="0">
                <a:solidFill>
                  <a:srgbClr val="0070C0"/>
                </a:solidFill>
                <a:latin typeface="Segoe UI" panose="020B0502040204020203" pitchFamily="34" charset="0"/>
                <a:cs typeface="Segoe UI" panose="020B0502040204020203" pitchFamily="34" charset="0"/>
              </a:rPr>
              <a:t>if</a:t>
            </a:r>
            <a:r>
              <a:rPr lang="en-US" altLang="ja-JP" sz="2000" spc="110" dirty="0">
                <a:solidFill>
                  <a:schemeClr val="tx1"/>
                </a:solidFill>
                <a:latin typeface="Segoe UI" panose="020B0502040204020203" pitchFamily="34" charset="0"/>
                <a:cs typeface="Segoe UI" panose="020B0502040204020203" pitchFamily="34" charset="0"/>
              </a:rPr>
              <a:t>(</a:t>
            </a:r>
            <a:r>
              <a:rPr lang="ja-JP" altLang="en-US" sz="2000" spc="110">
                <a:solidFill>
                  <a:schemeClr val="tx1"/>
                </a:solidFill>
                <a:latin typeface="Segoe UI" panose="020B0502040204020203" pitchFamily="34" charset="0"/>
                <a:cs typeface="Segoe UI" panose="020B0502040204020203" pitchFamily="34" charset="0"/>
              </a:rPr>
              <a:t>条件</a:t>
            </a:r>
            <a:r>
              <a:rPr lang="en-US" altLang="ja-JP" sz="2000" spc="110" dirty="0">
                <a:solidFill>
                  <a:srgbClr val="FF0000"/>
                </a:solidFill>
                <a:latin typeface="Segoe UI" panose="020B0502040204020203" pitchFamily="34" charset="0"/>
                <a:cs typeface="Segoe UI" panose="020B0502040204020203" pitchFamily="34" charset="0"/>
              </a:rPr>
              <a:t>2</a:t>
            </a:r>
            <a:r>
              <a:rPr lang="en-US" altLang="ja-JP" sz="2000" spc="110" dirty="0">
                <a:solidFill>
                  <a:schemeClr val="tx1"/>
                </a:solidFill>
                <a:latin typeface="Segoe UI" panose="020B0502040204020203" pitchFamily="34" charset="0"/>
                <a:cs typeface="Segoe UI" panose="020B0502040204020203" pitchFamily="34" charset="0"/>
              </a:rPr>
              <a:t>) {</a:t>
            </a:r>
            <a:endParaRPr kumimoji="1" lang="en-US" altLang="ja-JP" sz="2000" spc="110" baseline="0" dirty="0">
              <a:solidFill>
                <a:schemeClr val="tx1"/>
              </a:solidFill>
              <a:latin typeface="Segoe UI" panose="020B0502040204020203" pitchFamily="34" charset="0"/>
              <a:cs typeface="Segoe UI" panose="020B0502040204020203" pitchFamily="34" charset="0"/>
            </a:endParaRPr>
          </a:p>
          <a:p>
            <a:pPr algn="l">
              <a:lnSpc>
                <a:spcPct val="90000"/>
              </a:lnSpc>
              <a:spcBef>
                <a:spcPts val="300"/>
              </a:spcBef>
              <a:spcAft>
                <a:spcPts val="100"/>
              </a:spcAft>
            </a:pPr>
            <a:r>
              <a:rPr lang="en-US" altLang="ja-JP" sz="2000" b="1" spc="110" dirty="0">
                <a:solidFill>
                  <a:schemeClr val="tx1"/>
                </a:solidFill>
                <a:latin typeface="Segoe UI" panose="020B0502040204020203" pitchFamily="34" charset="0"/>
                <a:cs typeface="Segoe UI" panose="020B0502040204020203" pitchFamily="34" charset="0"/>
              </a:rPr>
              <a:t>   </a:t>
            </a:r>
            <a:r>
              <a:rPr lang="ja-JP" altLang="en-US" sz="2000" b="1" spc="110">
                <a:solidFill>
                  <a:schemeClr val="tx1"/>
                </a:solidFill>
                <a:latin typeface="Segoe UI" panose="020B0502040204020203" pitchFamily="34" charset="0"/>
                <a:cs typeface="Segoe UI" panose="020B0502040204020203" pitchFamily="34" charset="0"/>
              </a:rPr>
              <a:t>文</a:t>
            </a:r>
            <a:r>
              <a:rPr lang="en-US" altLang="ja-JP" sz="2000" b="1" spc="110" dirty="0">
                <a:solidFill>
                  <a:schemeClr val="tx1"/>
                </a:solidFill>
                <a:latin typeface="Segoe UI" panose="020B0502040204020203" pitchFamily="34" charset="0"/>
                <a:cs typeface="Segoe UI" panose="020B0502040204020203" pitchFamily="34" charset="0"/>
              </a:rPr>
              <a:t>B</a:t>
            </a:r>
          </a:p>
          <a:p>
            <a:pPr algn="l">
              <a:lnSpc>
                <a:spcPct val="90000"/>
              </a:lnSpc>
              <a:spcBef>
                <a:spcPts val="300"/>
              </a:spcBef>
              <a:spcAft>
                <a:spcPts val="100"/>
              </a:spcAft>
            </a:pPr>
            <a:r>
              <a:rPr lang="en-US" altLang="ja-JP" sz="2000" spc="110" dirty="0">
                <a:solidFill>
                  <a:schemeClr val="tx1"/>
                </a:solidFill>
                <a:latin typeface="Segoe UI" panose="020B0502040204020203" pitchFamily="34" charset="0"/>
                <a:cs typeface="Segoe UI" panose="020B0502040204020203" pitchFamily="34" charset="0"/>
              </a:rPr>
              <a:t>}</a:t>
            </a: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
        <p:nvSpPr>
          <p:cNvPr id="24" name="角丸四角形 23">
            <a:extLst>
              <a:ext uri="{FF2B5EF4-FFF2-40B4-BE49-F238E27FC236}">
                <a16:creationId xmlns:a16="http://schemas.microsoft.com/office/drawing/2014/main" id="{267B0262-0094-64F8-4D4B-ED16F8A3E235}"/>
              </a:ext>
            </a:extLst>
          </p:cNvPr>
          <p:cNvSpPr/>
          <p:nvPr/>
        </p:nvSpPr>
        <p:spPr>
          <a:xfrm>
            <a:off x="5903742" y="5639969"/>
            <a:ext cx="562708" cy="373303"/>
          </a:xfrm>
          <a:prstGeom prst="roundRect">
            <a:avLst/>
          </a:prstGeom>
          <a:solidFill>
            <a:schemeClr val="bg1">
              <a:lumMod val="90000"/>
            </a:schemeClr>
          </a:solidFill>
          <a:ln w="38100">
            <a:solidFill>
              <a:schemeClr val="bg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1"/>
          <a:lstStyle/>
          <a:p>
            <a:pPr algn="l">
              <a:lnSpc>
                <a:spcPct val="90000"/>
              </a:lnSpc>
              <a:spcBef>
                <a:spcPts val="300"/>
              </a:spcBef>
              <a:spcAft>
                <a:spcPts val="100"/>
              </a:spcAft>
            </a:pPr>
            <a:r>
              <a:rPr kumimoji="1" lang="en-US" altLang="ja-JP" sz="2000" spc="110" baseline="0" dirty="0">
                <a:solidFill>
                  <a:schemeClr val="tx1"/>
                </a:solidFill>
                <a:latin typeface="Segoe UI" panose="020B0502040204020203" pitchFamily="34" charset="0"/>
                <a:cs typeface="Segoe UI" panose="020B0502040204020203" pitchFamily="34" charset="0"/>
              </a:rPr>
              <a:t>45</a:t>
            </a: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510924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1D8A2A5-DE9E-ED66-B15F-C7D57C61FEA3}"/>
              </a:ext>
            </a:extLst>
          </p:cNvPr>
          <p:cNvSpPr>
            <a:spLocks noGrp="1"/>
          </p:cNvSpPr>
          <p:nvPr>
            <p:ph type="title"/>
          </p:nvPr>
        </p:nvSpPr>
        <p:spPr/>
        <p:txBody>
          <a:bodyPr/>
          <a:lstStyle/>
          <a:p>
            <a:r>
              <a:rPr kumimoji="1" lang="en-US" altLang="ja-JP" dirty="0"/>
              <a:t>Baxter</a:t>
            </a:r>
            <a:r>
              <a:rPr kumimoji="1" lang="ja-JP" altLang="en-US"/>
              <a:t>の方法</a:t>
            </a:r>
            <a:r>
              <a:rPr kumimoji="1" lang="en-US" altLang="ja-JP" dirty="0"/>
              <a:t>: </a:t>
            </a:r>
            <a:r>
              <a:rPr kumimoji="1" lang="ja-JP" altLang="en-US"/>
              <a:t>文単位のコードクローン検出</a:t>
            </a:r>
          </a:p>
        </p:txBody>
      </p:sp>
      <p:sp>
        <p:nvSpPr>
          <p:cNvPr id="3" name="コンテンツ プレースホルダー 2">
            <a:extLst>
              <a:ext uri="{FF2B5EF4-FFF2-40B4-BE49-F238E27FC236}">
                <a16:creationId xmlns:a16="http://schemas.microsoft.com/office/drawing/2014/main" id="{F3F25DBB-17D4-715D-7397-4D2B6D5088DA}"/>
              </a:ext>
            </a:extLst>
          </p:cNvPr>
          <p:cNvSpPr>
            <a:spLocks noGrp="1"/>
          </p:cNvSpPr>
          <p:nvPr>
            <p:ph idx="1"/>
          </p:nvPr>
        </p:nvSpPr>
        <p:spPr/>
        <p:txBody>
          <a:bodyPr/>
          <a:lstStyle/>
          <a:p>
            <a:pPr>
              <a:buNone/>
            </a:pPr>
            <a:r>
              <a:rPr lang="ja-JP" altLang="en-US" sz="2400"/>
              <a:t>子のノードの一部を取り出したものは部分木ではない．</a:t>
            </a:r>
            <a:br>
              <a:rPr lang="en-US" altLang="ja-JP" sz="2400" dirty="0"/>
            </a:br>
            <a:r>
              <a:rPr lang="ja-JP" altLang="en-US" sz="2400"/>
              <a:t>連なった文の一部を切り出すことはできない．</a:t>
            </a:r>
            <a:endParaRPr kumimoji="1" lang="en-US" altLang="ja-JP" sz="2400" dirty="0"/>
          </a:p>
        </p:txBody>
      </p:sp>
      <p:sp>
        <p:nvSpPr>
          <p:cNvPr id="4" name="スライド番号プレースホルダー 3">
            <a:extLst>
              <a:ext uri="{FF2B5EF4-FFF2-40B4-BE49-F238E27FC236}">
                <a16:creationId xmlns:a16="http://schemas.microsoft.com/office/drawing/2014/main" id="{54072115-5A7A-2CE9-C578-DE6F2CE0B3C9}"/>
              </a:ext>
            </a:extLst>
          </p:cNvPr>
          <p:cNvSpPr>
            <a:spLocks noGrp="1"/>
          </p:cNvSpPr>
          <p:nvPr>
            <p:ph type="sldNum" sz="quarter" idx="12"/>
          </p:nvPr>
        </p:nvSpPr>
        <p:spPr/>
        <p:txBody>
          <a:bodyPr/>
          <a:lstStyle/>
          <a:p>
            <a:fld id="{B16735D3-C9E7-F649-AF37-A9D08763696D}" type="slidenum">
              <a:rPr lang="ja-JP" altLang="en-US" smtClean="0"/>
              <a:pPr/>
              <a:t>23</a:t>
            </a:fld>
            <a:endParaRPr lang="ja-JP" altLang="en-US"/>
          </a:p>
        </p:txBody>
      </p:sp>
      <p:graphicFrame>
        <p:nvGraphicFramePr>
          <p:cNvPr id="7" name="図表 6">
            <a:extLst>
              <a:ext uri="{FF2B5EF4-FFF2-40B4-BE49-F238E27FC236}">
                <a16:creationId xmlns:a16="http://schemas.microsoft.com/office/drawing/2014/main" id="{C2242F77-B4F5-7E2C-3F97-EE0065AD4D30}"/>
              </a:ext>
            </a:extLst>
          </p:cNvPr>
          <p:cNvGraphicFramePr/>
          <p:nvPr>
            <p:extLst>
              <p:ext uri="{D42A27DB-BD31-4B8C-83A1-F6EECF244321}">
                <p14:modId xmlns:p14="http://schemas.microsoft.com/office/powerpoint/2010/main" val="3898242159"/>
              </p:ext>
            </p:extLst>
          </p:nvPr>
        </p:nvGraphicFramePr>
        <p:xfrm>
          <a:off x="1049497" y="5811760"/>
          <a:ext cx="7045006" cy="6862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1" name="メモ 50">
            <a:extLst>
              <a:ext uri="{FF2B5EF4-FFF2-40B4-BE49-F238E27FC236}">
                <a16:creationId xmlns:a16="http://schemas.microsoft.com/office/drawing/2014/main" id="{F042B5AE-C50D-9278-6D7D-12577AD1CAB1}"/>
              </a:ext>
            </a:extLst>
          </p:cNvPr>
          <p:cNvSpPr/>
          <p:nvPr/>
        </p:nvSpPr>
        <p:spPr>
          <a:xfrm>
            <a:off x="1885991" y="3263164"/>
            <a:ext cx="1454358" cy="1754511"/>
          </a:xfrm>
          <a:prstGeom prst="foldedCorner">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r>
              <a:rPr kumimoji="1" lang="en-US" altLang="ja-JP" sz="1600" spc="110" baseline="0" dirty="0">
                <a:solidFill>
                  <a:schemeClr val="tx1"/>
                </a:solidFill>
                <a:latin typeface="Consolas" panose="020B0609020204030204" pitchFamily="49" charset="0"/>
                <a:cs typeface="Consolas" panose="020B0609020204030204" pitchFamily="49" charset="0"/>
              </a:rPr>
              <a:t>{</a:t>
            </a:r>
            <a:endParaRPr kumimoji="1" lang="en-US" altLang="ja-JP" sz="2000" spc="110" baseline="0" dirty="0">
              <a:solidFill>
                <a:schemeClr val="tx1"/>
              </a:solidFill>
              <a:latin typeface="Consolas" panose="020B0609020204030204" pitchFamily="49" charset="0"/>
              <a:cs typeface="Consolas" panose="020B0609020204030204" pitchFamily="49" charset="0"/>
            </a:endParaRPr>
          </a:p>
          <a:p>
            <a:pPr algn="l">
              <a:lnSpc>
                <a:spcPct val="90000"/>
              </a:lnSpc>
              <a:spcBef>
                <a:spcPts val="300"/>
              </a:spcBef>
              <a:spcAft>
                <a:spcPts val="100"/>
              </a:spcAft>
            </a:pPr>
            <a:r>
              <a:rPr lang="en-US" altLang="ja-JP" sz="2400" spc="110" dirty="0">
                <a:solidFill>
                  <a:schemeClr val="tx1"/>
                </a:solidFill>
                <a:latin typeface="Consolas" panose="020B0609020204030204" pitchFamily="49" charset="0"/>
                <a:cs typeface="Consolas" panose="020B0609020204030204" pitchFamily="49" charset="0"/>
              </a:rPr>
              <a:t> </a:t>
            </a:r>
            <a:r>
              <a:rPr lang="ja-JP" altLang="en-US" sz="2400" spc="110">
                <a:solidFill>
                  <a:schemeClr val="tx1"/>
                </a:solidFill>
                <a:latin typeface="Consolas" panose="020B0609020204030204" pitchFamily="49" charset="0"/>
                <a:cs typeface="Consolas" panose="020B0609020204030204" pitchFamily="49" charset="0"/>
              </a:rPr>
              <a:t>文</a:t>
            </a:r>
            <a:r>
              <a:rPr lang="en-US" altLang="ja-JP" sz="2400" spc="110" dirty="0">
                <a:solidFill>
                  <a:schemeClr val="tx1"/>
                </a:solidFill>
                <a:latin typeface="Consolas" panose="020B0609020204030204" pitchFamily="49" charset="0"/>
                <a:cs typeface="Consolas" panose="020B0609020204030204" pitchFamily="49" charset="0"/>
              </a:rPr>
              <a:t>A</a:t>
            </a:r>
          </a:p>
          <a:p>
            <a:pPr algn="l">
              <a:lnSpc>
                <a:spcPct val="90000"/>
              </a:lnSpc>
              <a:spcBef>
                <a:spcPts val="300"/>
              </a:spcBef>
              <a:spcAft>
                <a:spcPts val="100"/>
              </a:spcAft>
            </a:pPr>
            <a:r>
              <a:rPr kumimoji="1" lang="en-US" altLang="ja-JP" sz="2400" spc="110" baseline="0" dirty="0">
                <a:solidFill>
                  <a:schemeClr val="tx1"/>
                </a:solidFill>
                <a:latin typeface="Consolas" panose="020B0609020204030204" pitchFamily="49" charset="0"/>
                <a:cs typeface="Consolas" panose="020B0609020204030204" pitchFamily="49" charset="0"/>
              </a:rPr>
              <a:t> </a:t>
            </a:r>
            <a:r>
              <a:rPr kumimoji="1" lang="ja-JP" altLang="en-US" sz="2400" spc="110" baseline="0">
                <a:solidFill>
                  <a:schemeClr val="tx1"/>
                </a:solidFill>
                <a:latin typeface="Consolas" panose="020B0609020204030204" pitchFamily="49" charset="0"/>
                <a:cs typeface="Consolas" panose="020B0609020204030204" pitchFamily="49" charset="0"/>
              </a:rPr>
              <a:t>文</a:t>
            </a:r>
            <a:r>
              <a:rPr kumimoji="1" lang="en-US" altLang="ja-JP" sz="2400" spc="110" baseline="0" dirty="0">
                <a:solidFill>
                  <a:schemeClr val="tx1"/>
                </a:solidFill>
                <a:latin typeface="Consolas" panose="020B0609020204030204" pitchFamily="49" charset="0"/>
                <a:cs typeface="Consolas" panose="020B0609020204030204" pitchFamily="49" charset="0"/>
              </a:rPr>
              <a:t>B</a:t>
            </a:r>
          </a:p>
          <a:p>
            <a:pPr algn="l">
              <a:lnSpc>
                <a:spcPct val="90000"/>
              </a:lnSpc>
              <a:spcBef>
                <a:spcPts val="300"/>
              </a:spcBef>
              <a:spcAft>
                <a:spcPts val="100"/>
              </a:spcAft>
            </a:pPr>
            <a:r>
              <a:rPr kumimoji="1" lang="en-US" altLang="ja-JP" sz="2400" spc="110" baseline="0" dirty="0">
                <a:solidFill>
                  <a:schemeClr val="tx1"/>
                </a:solidFill>
                <a:latin typeface="Consolas" panose="020B0609020204030204" pitchFamily="49" charset="0"/>
                <a:cs typeface="Consolas" panose="020B0609020204030204" pitchFamily="49" charset="0"/>
              </a:rPr>
              <a:t> </a:t>
            </a:r>
            <a:r>
              <a:rPr kumimoji="1" lang="ja-JP" altLang="en-US" sz="2400" spc="110" baseline="0">
                <a:solidFill>
                  <a:schemeClr val="tx1"/>
                </a:solidFill>
                <a:latin typeface="Consolas" panose="020B0609020204030204" pitchFamily="49" charset="0"/>
                <a:cs typeface="Consolas" panose="020B0609020204030204" pitchFamily="49" charset="0"/>
              </a:rPr>
              <a:t>文</a:t>
            </a:r>
            <a:r>
              <a:rPr kumimoji="1" lang="en-US" altLang="ja-JP" sz="2400" spc="110" baseline="0" dirty="0">
                <a:solidFill>
                  <a:schemeClr val="tx1"/>
                </a:solidFill>
                <a:latin typeface="Consolas" panose="020B0609020204030204" pitchFamily="49" charset="0"/>
                <a:cs typeface="Consolas" panose="020B0609020204030204" pitchFamily="49" charset="0"/>
              </a:rPr>
              <a:t>C</a:t>
            </a:r>
          </a:p>
          <a:p>
            <a:pPr algn="l">
              <a:lnSpc>
                <a:spcPct val="90000"/>
              </a:lnSpc>
              <a:spcBef>
                <a:spcPts val="300"/>
              </a:spcBef>
              <a:spcAft>
                <a:spcPts val="100"/>
              </a:spcAft>
            </a:pPr>
            <a:r>
              <a:rPr kumimoji="1" lang="en-US" altLang="ja-JP" sz="1600" spc="110" baseline="0" dirty="0">
                <a:solidFill>
                  <a:schemeClr val="tx1"/>
                </a:solidFill>
                <a:latin typeface="Consolas" panose="020B0609020204030204" pitchFamily="49" charset="0"/>
                <a:cs typeface="Consolas" panose="020B0609020204030204" pitchFamily="49" charset="0"/>
              </a:rPr>
              <a:t>}</a:t>
            </a:r>
            <a:endParaRPr kumimoji="1" lang="ja-JP" altLang="en-US" sz="2000" spc="110" baseline="0" dirty="0">
              <a:solidFill>
                <a:schemeClr val="tx1"/>
              </a:solidFill>
              <a:latin typeface="Consolas" panose="020B0609020204030204" pitchFamily="49" charset="0"/>
              <a:cs typeface="Consolas" panose="020B0609020204030204" pitchFamily="49" charset="0"/>
            </a:endParaRPr>
          </a:p>
        </p:txBody>
      </p:sp>
      <p:grpSp>
        <p:nvGrpSpPr>
          <p:cNvPr id="67" name="グループ化 66">
            <a:extLst>
              <a:ext uri="{FF2B5EF4-FFF2-40B4-BE49-F238E27FC236}">
                <a16:creationId xmlns:a16="http://schemas.microsoft.com/office/drawing/2014/main" id="{04D4A0EB-CC99-8234-FBB4-546A41B201D2}"/>
              </a:ext>
            </a:extLst>
          </p:cNvPr>
          <p:cNvGrpSpPr/>
          <p:nvPr/>
        </p:nvGrpSpPr>
        <p:grpSpPr>
          <a:xfrm>
            <a:off x="4266635" y="3058584"/>
            <a:ext cx="2645695" cy="2072831"/>
            <a:chOff x="3888860" y="3263098"/>
            <a:chExt cx="2063407" cy="1616624"/>
          </a:xfrm>
        </p:grpSpPr>
        <p:grpSp>
          <p:nvGrpSpPr>
            <p:cNvPr id="17" name="グループ化 16">
              <a:extLst>
                <a:ext uri="{FF2B5EF4-FFF2-40B4-BE49-F238E27FC236}">
                  <a16:creationId xmlns:a16="http://schemas.microsoft.com/office/drawing/2014/main" id="{F503C8BD-D664-CAA3-9DE7-6EBDA7C645DC}"/>
                </a:ext>
              </a:extLst>
            </p:cNvPr>
            <p:cNvGrpSpPr/>
            <p:nvPr/>
          </p:nvGrpSpPr>
          <p:grpSpPr>
            <a:xfrm>
              <a:off x="3888860" y="3496052"/>
              <a:ext cx="2006888" cy="1288830"/>
              <a:chOff x="6584540" y="3863494"/>
              <a:chExt cx="2006888" cy="1288830"/>
            </a:xfrm>
          </p:grpSpPr>
          <p:sp>
            <p:nvSpPr>
              <p:cNvPr id="37" name="円/楕円 36">
                <a:extLst>
                  <a:ext uri="{FF2B5EF4-FFF2-40B4-BE49-F238E27FC236}">
                    <a16:creationId xmlns:a16="http://schemas.microsoft.com/office/drawing/2014/main" id="{4041787A-1289-002D-81CF-154BE9F322CA}"/>
                  </a:ext>
                </a:extLst>
              </p:cNvPr>
              <p:cNvSpPr/>
              <p:nvPr/>
            </p:nvSpPr>
            <p:spPr>
              <a:xfrm>
                <a:off x="7117940" y="3863494"/>
                <a:ext cx="591671" cy="591671"/>
              </a:xfrm>
              <a:prstGeom prst="ellipse">
                <a:avLst/>
              </a:prstGeom>
              <a:solidFill>
                <a:schemeClr val="bg1"/>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en-US" altLang="ja-JP" sz="2800" spc="110" dirty="0">
                    <a:solidFill>
                      <a:schemeClr val="tx1"/>
                    </a:solidFill>
                    <a:latin typeface="Consolas" panose="020B0609020204030204" pitchFamily="49" charset="0"/>
                    <a:cs typeface="Consolas" panose="020B0609020204030204" pitchFamily="49" charset="0"/>
                  </a:rPr>
                  <a:t>{…}</a:t>
                </a:r>
                <a:endParaRPr kumimoji="1" lang="ja-JP" altLang="en-US" sz="2800" spc="110" baseline="0" dirty="0">
                  <a:solidFill>
                    <a:schemeClr val="tx1"/>
                  </a:solidFill>
                  <a:latin typeface="Consolas" panose="020B0609020204030204" pitchFamily="49" charset="0"/>
                  <a:cs typeface="Consolas" panose="020B0609020204030204" pitchFamily="49" charset="0"/>
                </a:endParaRPr>
              </a:p>
            </p:txBody>
          </p:sp>
          <p:sp>
            <p:nvSpPr>
              <p:cNvPr id="53" name="円/楕円 52">
                <a:extLst>
                  <a:ext uri="{FF2B5EF4-FFF2-40B4-BE49-F238E27FC236}">
                    <a16:creationId xmlns:a16="http://schemas.microsoft.com/office/drawing/2014/main" id="{3B5ECED8-1421-A045-0C76-9C88D545E4FE}"/>
                  </a:ext>
                </a:extLst>
              </p:cNvPr>
              <p:cNvSpPr/>
              <p:nvPr/>
            </p:nvSpPr>
            <p:spPr>
              <a:xfrm>
                <a:off x="7292167" y="4560653"/>
                <a:ext cx="591671" cy="591671"/>
              </a:xfrm>
              <a:prstGeom prst="ellipse">
                <a:avLst/>
              </a:prstGeom>
              <a:solidFill>
                <a:schemeClr val="bg1"/>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ja-JP" altLang="en-US" sz="2400" spc="110">
                    <a:solidFill>
                      <a:schemeClr val="tx1"/>
                    </a:solidFill>
                    <a:latin typeface="Consolas" panose="020B0609020204030204" pitchFamily="49" charset="0"/>
                    <a:cs typeface="Consolas" panose="020B0609020204030204" pitchFamily="49" charset="0"/>
                  </a:rPr>
                  <a:t>文</a:t>
                </a:r>
                <a:r>
                  <a:rPr lang="en-US" altLang="ja-JP" sz="2400" spc="110" dirty="0">
                    <a:solidFill>
                      <a:schemeClr val="tx1"/>
                    </a:solidFill>
                    <a:latin typeface="Consolas" panose="020B0609020204030204" pitchFamily="49" charset="0"/>
                    <a:cs typeface="Consolas" panose="020B0609020204030204" pitchFamily="49" charset="0"/>
                  </a:rPr>
                  <a:t>B</a:t>
                </a:r>
                <a:endParaRPr kumimoji="1" lang="ja-JP" altLang="en-US" sz="2400" spc="110" baseline="0" dirty="0">
                  <a:solidFill>
                    <a:schemeClr val="tx1"/>
                  </a:solidFill>
                  <a:latin typeface="Consolas" panose="020B0609020204030204" pitchFamily="49" charset="0"/>
                  <a:cs typeface="Consolas" panose="020B0609020204030204" pitchFamily="49" charset="0"/>
                </a:endParaRPr>
              </a:p>
            </p:txBody>
          </p:sp>
          <p:sp>
            <p:nvSpPr>
              <p:cNvPr id="54" name="円/楕円 53">
                <a:extLst>
                  <a:ext uri="{FF2B5EF4-FFF2-40B4-BE49-F238E27FC236}">
                    <a16:creationId xmlns:a16="http://schemas.microsoft.com/office/drawing/2014/main" id="{5AD3417D-9B10-ED07-E1F2-E07AD5038E36}"/>
                  </a:ext>
                </a:extLst>
              </p:cNvPr>
              <p:cNvSpPr/>
              <p:nvPr/>
            </p:nvSpPr>
            <p:spPr>
              <a:xfrm>
                <a:off x="7999757" y="4544442"/>
                <a:ext cx="591671" cy="591671"/>
              </a:xfrm>
              <a:prstGeom prst="ellipse">
                <a:avLst/>
              </a:prstGeom>
              <a:solidFill>
                <a:schemeClr val="bg1"/>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ja-JP" altLang="en-US" sz="2400" spc="110">
                    <a:solidFill>
                      <a:schemeClr val="tx1"/>
                    </a:solidFill>
                    <a:latin typeface="Consolas" panose="020B0609020204030204" pitchFamily="49" charset="0"/>
                    <a:cs typeface="Consolas" panose="020B0609020204030204" pitchFamily="49" charset="0"/>
                  </a:rPr>
                  <a:t>文</a:t>
                </a:r>
                <a:r>
                  <a:rPr lang="en-US" altLang="ja-JP" sz="2400" spc="110" dirty="0">
                    <a:solidFill>
                      <a:schemeClr val="tx1"/>
                    </a:solidFill>
                    <a:latin typeface="Consolas" panose="020B0609020204030204" pitchFamily="49" charset="0"/>
                    <a:cs typeface="Consolas" panose="020B0609020204030204" pitchFamily="49" charset="0"/>
                  </a:rPr>
                  <a:t>C</a:t>
                </a:r>
                <a:endParaRPr kumimoji="1" lang="ja-JP" altLang="en-US" sz="2400" spc="110" baseline="0" dirty="0">
                  <a:solidFill>
                    <a:schemeClr val="tx1"/>
                  </a:solidFill>
                  <a:latin typeface="Consolas" panose="020B0609020204030204" pitchFamily="49" charset="0"/>
                  <a:cs typeface="Consolas" panose="020B0609020204030204" pitchFamily="49" charset="0"/>
                </a:endParaRPr>
              </a:p>
            </p:txBody>
          </p:sp>
          <p:cxnSp>
            <p:nvCxnSpPr>
              <p:cNvPr id="55" name="直線コネクタ 54">
                <a:extLst>
                  <a:ext uri="{FF2B5EF4-FFF2-40B4-BE49-F238E27FC236}">
                    <a16:creationId xmlns:a16="http://schemas.microsoft.com/office/drawing/2014/main" id="{CC0C4EBA-303B-29DD-C9BB-82771D95720F}"/>
                  </a:ext>
                </a:extLst>
              </p:cNvPr>
              <p:cNvCxnSpPr>
                <a:cxnSpLocks/>
                <a:stCxn id="53" idx="0"/>
                <a:endCxn id="37" idx="4"/>
              </p:cNvCxnSpPr>
              <p:nvPr/>
            </p:nvCxnSpPr>
            <p:spPr>
              <a:xfrm flipH="1" flipV="1">
                <a:off x="7413776" y="4455165"/>
                <a:ext cx="174227" cy="105488"/>
              </a:xfrm>
              <a:prstGeom prst="line">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58" name="直線コネクタ 57">
                <a:extLst>
                  <a:ext uri="{FF2B5EF4-FFF2-40B4-BE49-F238E27FC236}">
                    <a16:creationId xmlns:a16="http://schemas.microsoft.com/office/drawing/2014/main" id="{B472EBCB-7785-0433-33BF-AA555A10B086}"/>
                  </a:ext>
                </a:extLst>
              </p:cNvPr>
              <p:cNvCxnSpPr>
                <a:cxnSpLocks/>
                <a:stCxn id="54" idx="0"/>
                <a:endCxn id="37" idx="5"/>
              </p:cNvCxnSpPr>
              <p:nvPr/>
            </p:nvCxnSpPr>
            <p:spPr>
              <a:xfrm flipH="1" flipV="1">
                <a:off x="7622963" y="4368517"/>
                <a:ext cx="672630" cy="175925"/>
              </a:xfrm>
              <a:prstGeom prst="line">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63" name="円/楕円 62">
                <a:extLst>
                  <a:ext uri="{FF2B5EF4-FFF2-40B4-BE49-F238E27FC236}">
                    <a16:creationId xmlns:a16="http://schemas.microsoft.com/office/drawing/2014/main" id="{F01C0277-BA36-5A7F-1B61-76FF765A9524}"/>
                  </a:ext>
                </a:extLst>
              </p:cNvPr>
              <p:cNvSpPr/>
              <p:nvPr/>
            </p:nvSpPr>
            <p:spPr>
              <a:xfrm>
                <a:off x="6584540" y="4539141"/>
                <a:ext cx="591671" cy="591671"/>
              </a:xfrm>
              <a:prstGeom prst="ellipse">
                <a:avLst/>
              </a:prstGeom>
              <a:solidFill>
                <a:schemeClr val="bg1"/>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ja-JP" altLang="en-US" sz="2400" spc="110">
                    <a:solidFill>
                      <a:schemeClr val="tx1"/>
                    </a:solidFill>
                    <a:latin typeface="Consolas" panose="020B0609020204030204" pitchFamily="49" charset="0"/>
                    <a:cs typeface="Consolas" panose="020B0609020204030204" pitchFamily="49" charset="0"/>
                  </a:rPr>
                  <a:t>文</a:t>
                </a:r>
                <a:r>
                  <a:rPr lang="en-US" altLang="ja-JP" sz="2400" spc="110" dirty="0">
                    <a:solidFill>
                      <a:schemeClr val="tx1"/>
                    </a:solidFill>
                    <a:latin typeface="Consolas" panose="020B0609020204030204" pitchFamily="49" charset="0"/>
                    <a:cs typeface="Consolas" panose="020B0609020204030204" pitchFamily="49" charset="0"/>
                  </a:rPr>
                  <a:t>A</a:t>
                </a:r>
                <a:endParaRPr kumimoji="1" lang="ja-JP" altLang="en-US" sz="2400" spc="110" baseline="0" dirty="0">
                  <a:solidFill>
                    <a:schemeClr val="tx1"/>
                  </a:solidFill>
                  <a:latin typeface="Consolas" panose="020B0609020204030204" pitchFamily="49" charset="0"/>
                  <a:cs typeface="Consolas" panose="020B0609020204030204" pitchFamily="49" charset="0"/>
                </a:endParaRPr>
              </a:p>
            </p:txBody>
          </p:sp>
          <p:cxnSp>
            <p:nvCxnSpPr>
              <p:cNvPr id="64" name="直線コネクタ 63">
                <a:extLst>
                  <a:ext uri="{FF2B5EF4-FFF2-40B4-BE49-F238E27FC236}">
                    <a16:creationId xmlns:a16="http://schemas.microsoft.com/office/drawing/2014/main" id="{5C0A101C-4D8A-7C29-EC33-F85A8FD185B0}"/>
                  </a:ext>
                </a:extLst>
              </p:cNvPr>
              <p:cNvCxnSpPr>
                <a:cxnSpLocks/>
                <a:stCxn id="63" idx="0"/>
                <a:endCxn id="37" idx="3"/>
              </p:cNvCxnSpPr>
              <p:nvPr/>
            </p:nvCxnSpPr>
            <p:spPr>
              <a:xfrm flipV="1">
                <a:off x="6880376" y="4368517"/>
                <a:ext cx="324212" cy="170624"/>
              </a:xfrm>
              <a:prstGeom prst="line">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cxnSp>
          <p:nvCxnSpPr>
            <p:cNvPr id="8" name="直線コネクタ 7">
              <a:extLst>
                <a:ext uri="{FF2B5EF4-FFF2-40B4-BE49-F238E27FC236}">
                  <a16:creationId xmlns:a16="http://schemas.microsoft.com/office/drawing/2014/main" id="{BC449946-6CA0-34CB-5D8C-A22BC300A0B1}"/>
                </a:ext>
              </a:extLst>
            </p:cNvPr>
            <p:cNvCxnSpPr>
              <a:cxnSpLocks/>
              <a:endCxn id="37" idx="0"/>
            </p:cNvCxnSpPr>
            <p:nvPr/>
          </p:nvCxnSpPr>
          <p:spPr>
            <a:xfrm flipH="1">
              <a:off x="4718096" y="3263098"/>
              <a:ext cx="202566" cy="232954"/>
            </a:xfrm>
            <a:prstGeom prst="line">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6DD62712-A81C-B12B-7CDA-2363F731EB22}"/>
                </a:ext>
              </a:extLst>
            </p:cNvPr>
            <p:cNvCxnSpPr>
              <a:cxnSpLocks/>
              <a:stCxn id="63" idx="3"/>
            </p:cNvCxnSpPr>
            <p:nvPr/>
          </p:nvCxnSpPr>
          <p:spPr>
            <a:xfrm flipH="1">
              <a:off x="3947131" y="4676722"/>
              <a:ext cx="28377" cy="170624"/>
            </a:xfrm>
            <a:prstGeom prst="line">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1170B57A-2694-468E-7673-BD5A69FE68F7}"/>
                </a:ext>
              </a:extLst>
            </p:cNvPr>
            <p:cNvCxnSpPr>
              <a:cxnSpLocks/>
              <a:stCxn id="63" idx="4"/>
            </p:cNvCxnSpPr>
            <p:nvPr/>
          </p:nvCxnSpPr>
          <p:spPr>
            <a:xfrm>
              <a:off x="4184696" y="4763370"/>
              <a:ext cx="91205" cy="83976"/>
            </a:xfrm>
            <a:prstGeom prst="line">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18D44BB4-2C49-7466-B9A3-3600BFC03F91}"/>
                </a:ext>
              </a:extLst>
            </p:cNvPr>
            <p:cNvCxnSpPr>
              <a:cxnSpLocks/>
              <a:stCxn id="63" idx="5"/>
            </p:cNvCxnSpPr>
            <p:nvPr/>
          </p:nvCxnSpPr>
          <p:spPr>
            <a:xfrm>
              <a:off x="4393883" y="4676722"/>
              <a:ext cx="115025" cy="168238"/>
            </a:xfrm>
            <a:prstGeom prst="line">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92FDC10C-A788-A507-6EB3-C273172C8360}"/>
                </a:ext>
              </a:extLst>
            </p:cNvPr>
            <p:cNvCxnSpPr>
              <a:cxnSpLocks/>
              <a:stCxn id="53" idx="3"/>
            </p:cNvCxnSpPr>
            <p:nvPr/>
          </p:nvCxnSpPr>
          <p:spPr>
            <a:xfrm flipH="1">
              <a:off x="4652695" y="4698234"/>
              <a:ext cx="30440" cy="155439"/>
            </a:xfrm>
            <a:prstGeom prst="line">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89370B0A-3114-D975-356A-80AC723E40CF}"/>
                </a:ext>
              </a:extLst>
            </p:cNvPr>
            <p:cNvCxnSpPr>
              <a:cxnSpLocks/>
              <a:stCxn id="53" idx="5"/>
            </p:cNvCxnSpPr>
            <p:nvPr/>
          </p:nvCxnSpPr>
          <p:spPr>
            <a:xfrm>
              <a:off x="5101510" y="4698234"/>
              <a:ext cx="83423" cy="155439"/>
            </a:xfrm>
            <a:prstGeom prst="line">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3C17EC83-1353-6564-626F-3120C7127D1F}"/>
                </a:ext>
              </a:extLst>
            </p:cNvPr>
            <p:cNvCxnSpPr>
              <a:cxnSpLocks/>
              <a:stCxn id="54" idx="3"/>
            </p:cNvCxnSpPr>
            <p:nvPr/>
          </p:nvCxnSpPr>
          <p:spPr>
            <a:xfrm flipH="1">
              <a:off x="5347776" y="4682023"/>
              <a:ext cx="42949" cy="197699"/>
            </a:xfrm>
            <a:prstGeom prst="line">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71184D7F-8FA3-DB55-4E41-B82936E9EBA9}"/>
                </a:ext>
              </a:extLst>
            </p:cNvPr>
            <p:cNvCxnSpPr>
              <a:cxnSpLocks/>
              <a:stCxn id="54" idx="4"/>
            </p:cNvCxnSpPr>
            <p:nvPr/>
          </p:nvCxnSpPr>
          <p:spPr>
            <a:xfrm>
              <a:off x="5599913" y="4768671"/>
              <a:ext cx="52245" cy="91333"/>
            </a:xfrm>
            <a:prstGeom prst="line">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52" name="直線コネクタ 51">
              <a:extLst>
                <a:ext uri="{FF2B5EF4-FFF2-40B4-BE49-F238E27FC236}">
                  <a16:creationId xmlns:a16="http://schemas.microsoft.com/office/drawing/2014/main" id="{14CB9504-60A8-43CC-95D5-D32DF705BBAF}"/>
                </a:ext>
              </a:extLst>
            </p:cNvPr>
            <p:cNvCxnSpPr>
              <a:cxnSpLocks/>
              <a:stCxn id="54" idx="5"/>
            </p:cNvCxnSpPr>
            <p:nvPr/>
          </p:nvCxnSpPr>
          <p:spPr>
            <a:xfrm>
              <a:off x="5809100" y="4682023"/>
              <a:ext cx="143167" cy="162937"/>
            </a:xfrm>
            <a:prstGeom prst="line">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61" name="直線コネクタ 60">
              <a:extLst>
                <a:ext uri="{FF2B5EF4-FFF2-40B4-BE49-F238E27FC236}">
                  <a16:creationId xmlns:a16="http://schemas.microsoft.com/office/drawing/2014/main" id="{09DC661F-36B6-E2A2-ACE1-4C74E744D39C}"/>
                </a:ext>
              </a:extLst>
            </p:cNvPr>
            <p:cNvCxnSpPr>
              <a:cxnSpLocks/>
              <a:stCxn id="53" idx="4"/>
            </p:cNvCxnSpPr>
            <p:nvPr/>
          </p:nvCxnSpPr>
          <p:spPr>
            <a:xfrm>
              <a:off x="4892323" y="4784882"/>
              <a:ext cx="28339" cy="69404"/>
            </a:xfrm>
            <a:prstGeom prst="line">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571376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1D8A2A5-DE9E-ED66-B15F-C7D57C61FEA3}"/>
              </a:ext>
            </a:extLst>
          </p:cNvPr>
          <p:cNvSpPr>
            <a:spLocks noGrp="1"/>
          </p:cNvSpPr>
          <p:nvPr>
            <p:ph type="title"/>
          </p:nvPr>
        </p:nvSpPr>
        <p:spPr/>
        <p:txBody>
          <a:bodyPr/>
          <a:lstStyle/>
          <a:p>
            <a:r>
              <a:rPr kumimoji="1" lang="en-US" altLang="ja-JP" dirty="0"/>
              <a:t>Baxter</a:t>
            </a:r>
            <a:r>
              <a:rPr kumimoji="1" lang="ja-JP" altLang="en-US"/>
              <a:t>の方法</a:t>
            </a:r>
            <a:r>
              <a:rPr kumimoji="1" lang="en-US" altLang="ja-JP" dirty="0"/>
              <a:t>: </a:t>
            </a:r>
            <a:r>
              <a:rPr kumimoji="1" lang="ja-JP" altLang="en-US"/>
              <a:t>文単位のコードクローン検出</a:t>
            </a:r>
          </a:p>
        </p:txBody>
      </p:sp>
      <p:sp>
        <p:nvSpPr>
          <p:cNvPr id="3" name="コンテンツ プレースホルダー 2">
            <a:extLst>
              <a:ext uri="{FF2B5EF4-FFF2-40B4-BE49-F238E27FC236}">
                <a16:creationId xmlns:a16="http://schemas.microsoft.com/office/drawing/2014/main" id="{F3F25DBB-17D4-715D-7397-4D2B6D5088DA}"/>
              </a:ext>
            </a:extLst>
          </p:cNvPr>
          <p:cNvSpPr>
            <a:spLocks noGrp="1"/>
          </p:cNvSpPr>
          <p:nvPr>
            <p:ph idx="1"/>
          </p:nvPr>
        </p:nvSpPr>
        <p:spPr/>
        <p:txBody>
          <a:bodyPr/>
          <a:lstStyle/>
          <a:p>
            <a:pPr>
              <a:buNone/>
            </a:pPr>
            <a:r>
              <a:rPr lang="ja-JP" altLang="en-US" sz="2400"/>
              <a:t>子のノードの一部を取り出したものは部分木ではない．</a:t>
            </a:r>
            <a:br>
              <a:rPr lang="en-US" altLang="ja-JP" sz="2400" dirty="0"/>
            </a:br>
            <a:r>
              <a:rPr lang="ja-JP" altLang="en-US" sz="2400"/>
              <a:t>連なった文の一部を切り出すことはできない．</a:t>
            </a:r>
            <a:endParaRPr kumimoji="1" lang="en-US" altLang="ja-JP" sz="2400" dirty="0"/>
          </a:p>
        </p:txBody>
      </p:sp>
      <p:sp>
        <p:nvSpPr>
          <p:cNvPr id="4" name="スライド番号プレースホルダー 3">
            <a:extLst>
              <a:ext uri="{FF2B5EF4-FFF2-40B4-BE49-F238E27FC236}">
                <a16:creationId xmlns:a16="http://schemas.microsoft.com/office/drawing/2014/main" id="{54072115-5A7A-2CE9-C578-DE6F2CE0B3C9}"/>
              </a:ext>
            </a:extLst>
          </p:cNvPr>
          <p:cNvSpPr>
            <a:spLocks noGrp="1"/>
          </p:cNvSpPr>
          <p:nvPr>
            <p:ph type="sldNum" sz="quarter" idx="12"/>
          </p:nvPr>
        </p:nvSpPr>
        <p:spPr/>
        <p:txBody>
          <a:bodyPr/>
          <a:lstStyle/>
          <a:p>
            <a:fld id="{B16735D3-C9E7-F649-AF37-A9D08763696D}" type="slidenum">
              <a:rPr lang="ja-JP" altLang="en-US" smtClean="0"/>
              <a:pPr/>
              <a:t>24</a:t>
            </a:fld>
            <a:endParaRPr lang="ja-JP" altLang="en-US"/>
          </a:p>
        </p:txBody>
      </p:sp>
      <p:graphicFrame>
        <p:nvGraphicFramePr>
          <p:cNvPr id="7" name="図表 6">
            <a:extLst>
              <a:ext uri="{FF2B5EF4-FFF2-40B4-BE49-F238E27FC236}">
                <a16:creationId xmlns:a16="http://schemas.microsoft.com/office/drawing/2014/main" id="{C2242F77-B4F5-7E2C-3F97-EE0065AD4D30}"/>
              </a:ext>
            </a:extLst>
          </p:cNvPr>
          <p:cNvGraphicFramePr/>
          <p:nvPr/>
        </p:nvGraphicFramePr>
        <p:xfrm>
          <a:off x="1049497" y="5811760"/>
          <a:ext cx="7045006" cy="6862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1" name="メモ 50">
            <a:extLst>
              <a:ext uri="{FF2B5EF4-FFF2-40B4-BE49-F238E27FC236}">
                <a16:creationId xmlns:a16="http://schemas.microsoft.com/office/drawing/2014/main" id="{F042B5AE-C50D-9278-6D7D-12577AD1CAB1}"/>
              </a:ext>
            </a:extLst>
          </p:cNvPr>
          <p:cNvSpPr/>
          <p:nvPr/>
        </p:nvSpPr>
        <p:spPr>
          <a:xfrm>
            <a:off x="1885991" y="3263164"/>
            <a:ext cx="1454358" cy="1754511"/>
          </a:xfrm>
          <a:prstGeom prst="foldedCorner">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r>
              <a:rPr kumimoji="1" lang="en-US" altLang="ja-JP" sz="1600" spc="110" baseline="0" dirty="0">
                <a:solidFill>
                  <a:srgbClr val="E50300"/>
                </a:solidFill>
                <a:latin typeface="Consolas" panose="020B0609020204030204" pitchFamily="49" charset="0"/>
                <a:cs typeface="Consolas" panose="020B0609020204030204" pitchFamily="49" charset="0"/>
              </a:rPr>
              <a:t>{</a:t>
            </a:r>
            <a:endParaRPr kumimoji="1" lang="en-US" altLang="ja-JP" sz="2000" spc="110" baseline="0" dirty="0">
              <a:solidFill>
                <a:srgbClr val="E50300"/>
              </a:solidFill>
              <a:latin typeface="Consolas" panose="020B0609020204030204" pitchFamily="49" charset="0"/>
              <a:cs typeface="Consolas" panose="020B0609020204030204" pitchFamily="49" charset="0"/>
            </a:endParaRPr>
          </a:p>
          <a:p>
            <a:pPr algn="l">
              <a:lnSpc>
                <a:spcPct val="90000"/>
              </a:lnSpc>
              <a:spcBef>
                <a:spcPts val="300"/>
              </a:spcBef>
              <a:spcAft>
                <a:spcPts val="100"/>
              </a:spcAft>
            </a:pPr>
            <a:r>
              <a:rPr lang="en-US" altLang="ja-JP" sz="2400" spc="110" dirty="0">
                <a:solidFill>
                  <a:srgbClr val="E50300"/>
                </a:solidFill>
                <a:latin typeface="Consolas" panose="020B0609020204030204" pitchFamily="49" charset="0"/>
                <a:cs typeface="Consolas" panose="020B0609020204030204" pitchFamily="49" charset="0"/>
              </a:rPr>
              <a:t> </a:t>
            </a:r>
            <a:r>
              <a:rPr lang="ja-JP" altLang="en-US" sz="2400" spc="110">
                <a:solidFill>
                  <a:srgbClr val="E50300"/>
                </a:solidFill>
                <a:latin typeface="Consolas" panose="020B0609020204030204" pitchFamily="49" charset="0"/>
                <a:cs typeface="Consolas" panose="020B0609020204030204" pitchFamily="49" charset="0"/>
              </a:rPr>
              <a:t>文</a:t>
            </a:r>
            <a:r>
              <a:rPr lang="en-US" altLang="ja-JP" sz="2400" spc="110" dirty="0">
                <a:solidFill>
                  <a:srgbClr val="E50300"/>
                </a:solidFill>
                <a:latin typeface="Consolas" panose="020B0609020204030204" pitchFamily="49" charset="0"/>
                <a:cs typeface="Consolas" panose="020B0609020204030204" pitchFamily="49" charset="0"/>
              </a:rPr>
              <a:t>A</a:t>
            </a:r>
          </a:p>
          <a:p>
            <a:pPr algn="l">
              <a:lnSpc>
                <a:spcPct val="90000"/>
              </a:lnSpc>
              <a:spcBef>
                <a:spcPts val="300"/>
              </a:spcBef>
              <a:spcAft>
                <a:spcPts val="100"/>
              </a:spcAft>
            </a:pPr>
            <a:r>
              <a:rPr kumimoji="1" lang="en-US" altLang="ja-JP" sz="2400" spc="110" baseline="0" dirty="0">
                <a:solidFill>
                  <a:srgbClr val="E50300"/>
                </a:solidFill>
                <a:latin typeface="Consolas" panose="020B0609020204030204" pitchFamily="49" charset="0"/>
                <a:cs typeface="Consolas" panose="020B0609020204030204" pitchFamily="49" charset="0"/>
              </a:rPr>
              <a:t> </a:t>
            </a:r>
            <a:r>
              <a:rPr kumimoji="1" lang="ja-JP" altLang="en-US" sz="2400" spc="110" baseline="0">
                <a:solidFill>
                  <a:srgbClr val="E50300"/>
                </a:solidFill>
                <a:latin typeface="Consolas" panose="020B0609020204030204" pitchFamily="49" charset="0"/>
                <a:cs typeface="Consolas" panose="020B0609020204030204" pitchFamily="49" charset="0"/>
              </a:rPr>
              <a:t>文</a:t>
            </a:r>
            <a:r>
              <a:rPr kumimoji="1" lang="en-US" altLang="ja-JP" sz="2400" spc="110" baseline="0" dirty="0">
                <a:solidFill>
                  <a:srgbClr val="E50300"/>
                </a:solidFill>
                <a:latin typeface="Consolas" panose="020B0609020204030204" pitchFamily="49" charset="0"/>
                <a:cs typeface="Consolas" panose="020B0609020204030204" pitchFamily="49" charset="0"/>
              </a:rPr>
              <a:t>B</a:t>
            </a:r>
          </a:p>
          <a:p>
            <a:pPr algn="l">
              <a:lnSpc>
                <a:spcPct val="90000"/>
              </a:lnSpc>
              <a:spcBef>
                <a:spcPts val="300"/>
              </a:spcBef>
              <a:spcAft>
                <a:spcPts val="100"/>
              </a:spcAft>
            </a:pPr>
            <a:r>
              <a:rPr kumimoji="1" lang="en-US" altLang="ja-JP" sz="2400" spc="110" baseline="0" dirty="0">
                <a:solidFill>
                  <a:srgbClr val="E50300"/>
                </a:solidFill>
                <a:latin typeface="Consolas" panose="020B0609020204030204" pitchFamily="49" charset="0"/>
                <a:cs typeface="Consolas" panose="020B0609020204030204" pitchFamily="49" charset="0"/>
              </a:rPr>
              <a:t> </a:t>
            </a:r>
            <a:r>
              <a:rPr kumimoji="1" lang="ja-JP" altLang="en-US" sz="2400" spc="110" baseline="0">
                <a:solidFill>
                  <a:srgbClr val="E50300"/>
                </a:solidFill>
                <a:latin typeface="Consolas" panose="020B0609020204030204" pitchFamily="49" charset="0"/>
                <a:cs typeface="Consolas" panose="020B0609020204030204" pitchFamily="49" charset="0"/>
              </a:rPr>
              <a:t>文</a:t>
            </a:r>
            <a:r>
              <a:rPr kumimoji="1" lang="en-US" altLang="ja-JP" sz="2400" spc="110" baseline="0" dirty="0">
                <a:solidFill>
                  <a:srgbClr val="E50300"/>
                </a:solidFill>
                <a:latin typeface="Consolas" panose="020B0609020204030204" pitchFamily="49" charset="0"/>
                <a:cs typeface="Consolas" panose="020B0609020204030204" pitchFamily="49" charset="0"/>
              </a:rPr>
              <a:t>C</a:t>
            </a:r>
          </a:p>
          <a:p>
            <a:pPr algn="l">
              <a:lnSpc>
                <a:spcPct val="90000"/>
              </a:lnSpc>
              <a:spcBef>
                <a:spcPts val="300"/>
              </a:spcBef>
              <a:spcAft>
                <a:spcPts val="100"/>
              </a:spcAft>
            </a:pPr>
            <a:r>
              <a:rPr kumimoji="1" lang="en-US" altLang="ja-JP" sz="1600" spc="110" baseline="0" dirty="0">
                <a:solidFill>
                  <a:srgbClr val="E50300"/>
                </a:solidFill>
                <a:latin typeface="Consolas" panose="020B0609020204030204" pitchFamily="49" charset="0"/>
                <a:cs typeface="Consolas" panose="020B0609020204030204" pitchFamily="49" charset="0"/>
              </a:rPr>
              <a:t>}</a:t>
            </a:r>
            <a:endParaRPr kumimoji="1" lang="ja-JP" altLang="en-US" sz="2000" spc="110" baseline="0" dirty="0">
              <a:solidFill>
                <a:srgbClr val="E50300"/>
              </a:solidFill>
              <a:latin typeface="Consolas" panose="020B0609020204030204" pitchFamily="49" charset="0"/>
              <a:cs typeface="Consolas" panose="020B0609020204030204" pitchFamily="49" charset="0"/>
            </a:endParaRPr>
          </a:p>
        </p:txBody>
      </p:sp>
      <p:grpSp>
        <p:nvGrpSpPr>
          <p:cNvPr id="67" name="グループ化 66">
            <a:extLst>
              <a:ext uri="{FF2B5EF4-FFF2-40B4-BE49-F238E27FC236}">
                <a16:creationId xmlns:a16="http://schemas.microsoft.com/office/drawing/2014/main" id="{04D4A0EB-CC99-8234-FBB4-546A41B201D2}"/>
              </a:ext>
            </a:extLst>
          </p:cNvPr>
          <p:cNvGrpSpPr/>
          <p:nvPr/>
        </p:nvGrpSpPr>
        <p:grpSpPr>
          <a:xfrm>
            <a:off x="4266635" y="3058584"/>
            <a:ext cx="2645695" cy="2072831"/>
            <a:chOff x="3888860" y="3263098"/>
            <a:chExt cx="2063407" cy="1616624"/>
          </a:xfrm>
        </p:grpSpPr>
        <p:cxnSp>
          <p:nvCxnSpPr>
            <p:cNvPr id="8" name="直線コネクタ 7">
              <a:extLst>
                <a:ext uri="{FF2B5EF4-FFF2-40B4-BE49-F238E27FC236}">
                  <a16:creationId xmlns:a16="http://schemas.microsoft.com/office/drawing/2014/main" id="{BC449946-6CA0-34CB-5D8C-A22BC300A0B1}"/>
                </a:ext>
              </a:extLst>
            </p:cNvPr>
            <p:cNvCxnSpPr>
              <a:cxnSpLocks/>
              <a:endCxn id="37" idx="0"/>
            </p:cNvCxnSpPr>
            <p:nvPr/>
          </p:nvCxnSpPr>
          <p:spPr>
            <a:xfrm flipH="1">
              <a:off x="4718096" y="3263098"/>
              <a:ext cx="202566" cy="232954"/>
            </a:xfrm>
            <a:prstGeom prst="line">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nvGrpSpPr>
            <p:cNvPr id="17" name="グループ化 16">
              <a:extLst>
                <a:ext uri="{FF2B5EF4-FFF2-40B4-BE49-F238E27FC236}">
                  <a16:creationId xmlns:a16="http://schemas.microsoft.com/office/drawing/2014/main" id="{F503C8BD-D664-CAA3-9DE7-6EBDA7C645DC}"/>
                </a:ext>
              </a:extLst>
            </p:cNvPr>
            <p:cNvGrpSpPr/>
            <p:nvPr/>
          </p:nvGrpSpPr>
          <p:grpSpPr>
            <a:xfrm>
              <a:off x="3888860" y="3496052"/>
              <a:ext cx="2006888" cy="1288830"/>
              <a:chOff x="6584540" y="3863494"/>
              <a:chExt cx="2006888" cy="1288830"/>
            </a:xfrm>
          </p:grpSpPr>
          <p:sp>
            <p:nvSpPr>
              <p:cNvPr id="37" name="円/楕円 36">
                <a:extLst>
                  <a:ext uri="{FF2B5EF4-FFF2-40B4-BE49-F238E27FC236}">
                    <a16:creationId xmlns:a16="http://schemas.microsoft.com/office/drawing/2014/main" id="{4041787A-1289-002D-81CF-154BE9F322CA}"/>
                  </a:ext>
                </a:extLst>
              </p:cNvPr>
              <p:cNvSpPr/>
              <p:nvPr/>
            </p:nvSpPr>
            <p:spPr>
              <a:xfrm>
                <a:off x="7117940" y="3863494"/>
                <a:ext cx="591671" cy="591671"/>
              </a:xfrm>
              <a:prstGeom prst="ellipse">
                <a:avLst/>
              </a:prstGeom>
              <a:solidFill>
                <a:schemeClr val="bg1"/>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en-US" altLang="ja-JP" sz="2800" spc="110" dirty="0">
                    <a:solidFill>
                      <a:srgbClr val="E50300"/>
                    </a:solidFill>
                    <a:latin typeface="Consolas" panose="020B0609020204030204" pitchFamily="49" charset="0"/>
                    <a:cs typeface="Consolas" panose="020B0609020204030204" pitchFamily="49" charset="0"/>
                  </a:rPr>
                  <a:t>{…}</a:t>
                </a:r>
                <a:endParaRPr kumimoji="1" lang="ja-JP" altLang="en-US" sz="2800" spc="110" baseline="0" dirty="0">
                  <a:solidFill>
                    <a:srgbClr val="E50300"/>
                  </a:solidFill>
                  <a:latin typeface="Consolas" panose="020B0609020204030204" pitchFamily="49" charset="0"/>
                  <a:cs typeface="Consolas" panose="020B0609020204030204" pitchFamily="49" charset="0"/>
                </a:endParaRPr>
              </a:p>
            </p:txBody>
          </p:sp>
          <p:sp>
            <p:nvSpPr>
              <p:cNvPr id="53" name="円/楕円 52">
                <a:extLst>
                  <a:ext uri="{FF2B5EF4-FFF2-40B4-BE49-F238E27FC236}">
                    <a16:creationId xmlns:a16="http://schemas.microsoft.com/office/drawing/2014/main" id="{3B5ECED8-1421-A045-0C76-9C88D545E4FE}"/>
                  </a:ext>
                </a:extLst>
              </p:cNvPr>
              <p:cNvSpPr/>
              <p:nvPr/>
            </p:nvSpPr>
            <p:spPr>
              <a:xfrm>
                <a:off x="7292167" y="4560653"/>
                <a:ext cx="591671" cy="591671"/>
              </a:xfrm>
              <a:prstGeom prst="ellipse">
                <a:avLst/>
              </a:prstGeom>
              <a:solidFill>
                <a:schemeClr val="bg1"/>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ja-JP" altLang="en-US" sz="2400" spc="110">
                    <a:solidFill>
                      <a:srgbClr val="E50300"/>
                    </a:solidFill>
                    <a:latin typeface="Consolas" panose="020B0609020204030204" pitchFamily="49" charset="0"/>
                    <a:cs typeface="Consolas" panose="020B0609020204030204" pitchFamily="49" charset="0"/>
                  </a:rPr>
                  <a:t>文</a:t>
                </a:r>
                <a:r>
                  <a:rPr lang="en-US" altLang="ja-JP" sz="2400" spc="110" dirty="0">
                    <a:solidFill>
                      <a:srgbClr val="E50300"/>
                    </a:solidFill>
                    <a:latin typeface="Consolas" panose="020B0609020204030204" pitchFamily="49" charset="0"/>
                    <a:cs typeface="Consolas" panose="020B0609020204030204" pitchFamily="49" charset="0"/>
                  </a:rPr>
                  <a:t>B</a:t>
                </a:r>
                <a:endParaRPr kumimoji="1" lang="ja-JP" altLang="en-US" sz="2400" spc="110" baseline="0" dirty="0">
                  <a:solidFill>
                    <a:srgbClr val="E50300"/>
                  </a:solidFill>
                  <a:latin typeface="Consolas" panose="020B0609020204030204" pitchFamily="49" charset="0"/>
                  <a:cs typeface="Consolas" panose="020B0609020204030204" pitchFamily="49" charset="0"/>
                </a:endParaRPr>
              </a:p>
            </p:txBody>
          </p:sp>
          <p:sp>
            <p:nvSpPr>
              <p:cNvPr id="54" name="円/楕円 53">
                <a:extLst>
                  <a:ext uri="{FF2B5EF4-FFF2-40B4-BE49-F238E27FC236}">
                    <a16:creationId xmlns:a16="http://schemas.microsoft.com/office/drawing/2014/main" id="{5AD3417D-9B10-ED07-E1F2-E07AD5038E36}"/>
                  </a:ext>
                </a:extLst>
              </p:cNvPr>
              <p:cNvSpPr/>
              <p:nvPr/>
            </p:nvSpPr>
            <p:spPr>
              <a:xfrm>
                <a:off x="7999757" y="4544442"/>
                <a:ext cx="591671" cy="591671"/>
              </a:xfrm>
              <a:prstGeom prst="ellipse">
                <a:avLst/>
              </a:prstGeom>
              <a:solidFill>
                <a:schemeClr val="bg1"/>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ja-JP" altLang="en-US" sz="2400" spc="110">
                    <a:solidFill>
                      <a:srgbClr val="E50300"/>
                    </a:solidFill>
                    <a:latin typeface="Consolas" panose="020B0609020204030204" pitchFamily="49" charset="0"/>
                    <a:cs typeface="Consolas" panose="020B0609020204030204" pitchFamily="49" charset="0"/>
                  </a:rPr>
                  <a:t>文</a:t>
                </a:r>
                <a:r>
                  <a:rPr lang="en-US" altLang="ja-JP" sz="2400" spc="110" dirty="0">
                    <a:solidFill>
                      <a:srgbClr val="E50300"/>
                    </a:solidFill>
                    <a:latin typeface="Consolas" panose="020B0609020204030204" pitchFamily="49" charset="0"/>
                    <a:cs typeface="Consolas" panose="020B0609020204030204" pitchFamily="49" charset="0"/>
                  </a:rPr>
                  <a:t>C</a:t>
                </a:r>
                <a:endParaRPr kumimoji="1" lang="ja-JP" altLang="en-US" sz="2400" spc="110" baseline="0" dirty="0">
                  <a:solidFill>
                    <a:srgbClr val="E50300"/>
                  </a:solidFill>
                  <a:latin typeface="Consolas" panose="020B0609020204030204" pitchFamily="49" charset="0"/>
                  <a:cs typeface="Consolas" panose="020B0609020204030204" pitchFamily="49" charset="0"/>
                </a:endParaRPr>
              </a:p>
            </p:txBody>
          </p:sp>
          <p:cxnSp>
            <p:nvCxnSpPr>
              <p:cNvPr id="55" name="直線コネクタ 54">
                <a:extLst>
                  <a:ext uri="{FF2B5EF4-FFF2-40B4-BE49-F238E27FC236}">
                    <a16:creationId xmlns:a16="http://schemas.microsoft.com/office/drawing/2014/main" id="{CC0C4EBA-303B-29DD-C9BB-82771D95720F}"/>
                  </a:ext>
                </a:extLst>
              </p:cNvPr>
              <p:cNvCxnSpPr>
                <a:cxnSpLocks/>
                <a:stCxn id="53" idx="0"/>
                <a:endCxn id="37" idx="4"/>
              </p:cNvCxnSpPr>
              <p:nvPr/>
            </p:nvCxnSpPr>
            <p:spPr>
              <a:xfrm flipH="1" flipV="1">
                <a:off x="7413776" y="4455165"/>
                <a:ext cx="174227" cy="105488"/>
              </a:xfrm>
              <a:prstGeom prst="line">
                <a:avLst/>
              </a:prstGeom>
              <a:ln w="508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58" name="直線コネクタ 57">
                <a:extLst>
                  <a:ext uri="{FF2B5EF4-FFF2-40B4-BE49-F238E27FC236}">
                    <a16:creationId xmlns:a16="http://schemas.microsoft.com/office/drawing/2014/main" id="{B472EBCB-7785-0433-33BF-AA555A10B086}"/>
                  </a:ext>
                </a:extLst>
              </p:cNvPr>
              <p:cNvCxnSpPr>
                <a:cxnSpLocks/>
                <a:stCxn id="54" idx="0"/>
                <a:endCxn id="37" idx="5"/>
              </p:cNvCxnSpPr>
              <p:nvPr/>
            </p:nvCxnSpPr>
            <p:spPr>
              <a:xfrm flipH="1" flipV="1">
                <a:off x="7622963" y="4368517"/>
                <a:ext cx="672630" cy="175925"/>
              </a:xfrm>
              <a:prstGeom prst="line">
                <a:avLst/>
              </a:prstGeom>
              <a:ln w="50800">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63" name="円/楕円 62">
                <a:extLst>
                  <a:ext uri="{FF2B5EF4-FFF2-40B4-BE49-F238E27FC236}">
                    <a16:creationId xmlns:a16="http://schemas.microsoft.com/office/drawing/2014/main" id="{F01C0277-BA36-5A7F-1B61-76FF765A9524}"/>
                  </a:ext>
                </a:extLst>
              </p:cNvPr>
              <p:cNvSpPr/>
              <p:nvPr/>
            </p:nvSpPr>
            <p:spPr>
              <a:xfrm>
                <a:off x="6584540" y="4539141"/>
                <a:ext cx="591671" cy="591671"/>
              </a:xfrm>
              <a:prstGeom prst="ellipse">
                <a:avLst/>
              </a:prstGeom>
              <a:solidFill>
                <a:schemeClr val="bg1"/>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ja-JP" altLang="en-US" sz="2400" spc="110">
                    <a:solidFill>
                      <a:srgbClr val="E50300"/>
                    </a:solidFill>
                    <a:latin typeface="Consolas" panose="020B0609020204030204" pitchFamily="49" charset="0"/>
                    <a:cs typeface="Consolas" panose="020B0609020204030204" pitchFamily="49" charset="0"/>
                  </a:rPr>
                  <a:t>文</a:t>
                </a:r>
                <a:r>
                  <a:rPr lang="en-US" altLang="ja-JP" sz="2400" spc="110" dirty="0">
                    <a:solidFill>
                      <a:srgbClr val="E50300"/>
                    </a:solidFill>
                    <a:latin typeface="Consolas" panose="020B0609020204030204" pitchFamily="49" charset="0"/>
                    <a:cs typeface="Consolas" panose="020B0609020204030204" pitchFamily="49" charset="0"/>
                  </a:rPr>
                  <a:t>A</a:t>
                </a:r>
                <a:endParaRPr kumimoji="1" lang="ja-JP" altLang="en-US" sz="2400" spc="110" baseline="0" dirty="0">
                  <a:solidFill>
                    <a:srgbClr val="E50300"/>
                  </a:solidFill>
                  <a:latin typeface="Consolas" panose="020B0609020204030204" pitchFamily="49" charset="0"/>
                  <a:cs typeface="Consolas" panose="020B0609020204030204" pitchFamily="49" charset="0"/>
                </a:endParaRPr>
              </a:p>
            </p:txBody>
          </p:sp>
          <p:cxnSp>
            <p:nvCxnSpPr>
              <p:cNvPr id="64" name="直線コネクタ 63">
                <a:extLst>
                  <a:ext uri="{FF2B5EF4-FFF2-40B4-BE49-F238E27FC236}">
                    <a16:creationId xmlns:a16="http://schemas.microsoft.com/office/drawing/2014/main" id="{5C0A101C-4D8A-7C29-EC33-F85A8FD185B0}"/>
                  </a:ext>
                </a:extLst>
              </p:cNvPr>
              <p:cNvCxnSpPr>
                <a:cxnSpLocks/>
                <a:stCxn id="63" idx="0"/>
                <a:endCxn id="37" idx="3"/>
              </p:cNvCxnSpPr>
              <p:nvPr/>
            </p:nvCxnSpPr>
            <p:spPr>
              <a:xfrm flipV="1">
                <a:off x="6880376" y="4368517"/>
                <a:ext cx="324212" cy="170624"/>
              </a:xfrm>
              <a:prstGeom prst="line">
                <a:avLst/>
              </a:prstGeom>
              <a:ln w="50800">
                <a:solidFill>
                  <a:srgbClr val="FF0000"/>
                </a:solidFill>
                <a:tailEnd type="none"/>
              </a:ln>
            </p:spPr>
            <p:style>
              <a:lnRef idx="1">
                <a:schemeClr val="accent1"/>
              </a:lnRef>
              <a:fillRef idx="0">
                <a:schemeClr val="accent1"/>
              </a:fillRef>
              <a:effectRef idx="0">
                <a:schemeClr val="accent1"/>
              </a:effectRef>
              <a:fontRef idx="minor">
                <a:schemeClr val="tx1"/>
              </a:fontRef>
            </p:style>
          </p:cxnSp>
        </p:grpSp>
        <p:cxnSp>
          <p:nvCxnSpPr>
            <p:cNvPr id="11" name="直線コネクタ 10">
              <a:extLst>
                <a:ext uri="{FF2B5EF4-FFF2-40B4-BE49-F238E27FC236}">
                  <a16:creationId xmlns:a16="http://schemas.microsoft.com/office/drawing/2014/main" id="{6DD62712-A81C-B12B-7CDA-2363F731EB22}"/>
                </a:ext>
              </a:extLst>
            </p:cNvPr>
            <p:cNvCxnSpPr>
              <a:cxnSpLocks/>
              <a:stCxn id="63" idx="3"/>
            </p:cNvCxnSpPr>
            <p:nvPr/>
          </p:nvCxnSpPr>
          <p:spPr>
            <a:xfrm flipH="1">
              <a:off x="3947131" y="4676722"/>
              <a:ext cx="28377" cy="170624"/>
            </a:xfrm>
            <a:prstGeom prst="line">
              <a:avLst/>
            </a:prstGeom>
            <a:ln w="508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1170B57A-2694-468E-7673-BD5A69FE68F7}"/>
                </a:ext>
              </a:extLst>
            </p:cNvPr>
            <p:cNvCxnSpPr>
              <a:cxnSpLocks/>
              <a:stCxn id="63" idx="4"/>
            </p:cNvCxnSpPr>
            <p:nvPr/>
          </p:nvCxnSpPr>
          <p:spPr>
            <a:xfrm>
              <a:off x="4184696" y="4763370"/>
              <a:ext cx="91205" cy="83976"/>
            </a:xfrm>
            <a:prstGeom prst="line">
              <a:avLst/>
            </a:prstGeom>
            <a:ln w="508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18D44BB4-2C49-7466-B9A3-3600BFC03F91}"/>
                </a:ext>
              </a:extLst>
            </p:cNvPr>
            <p:cNvCxnSpPr>
              <a:cxnSpLocks/>
              <a:stCxn id="63" idx="5"/>
            </p:cNvCxnSpPr>
            <p:nvPr/>
          </p:nvCxnSpPr>
          <p:spPr>
            <a:xfrm>
              <a:off x="4393883" y="4676722"/>
              <a:ext cx="115025" cy="168238"/>
            </a:xfrm>
            <a:prstGeom prst="line">
              <a:avLst/>
            </a:prstGeom>
            <a:ln w="508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92FDC10C-A788-A507-6EB3-C273172C8360}"/>
                </a:ext>
              </a:extLst>
            </p:cNvPr>
            <p:cNvCxnSpPr>
              <a:cxnSpLocks/>
              <a:stCxn id="53" idx="3"/>
            </p:cNvCxnSpPr>
            <p:nvPr/>
          </p:nvCxnSpPr>
          <p:spPr>
            <a:xfrm flipH="1">
              <a:off x="4652695" y="4698234"/>
              <a:ext cx="30440" cy="155439"/>
            </a:xfrm>
            <a:prstGeom prst="line">
              <a:avLst/>
            </a:prstGeom>
            <a:ln w="508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89370B0A-3114-D975-356A-80AC723E40CF}"/>
                </a:ext>
              </a:extLst>
            </p:cNvPr>
            <p:cNvCxnSpPr>
              <a:cxnSpLocks/>
              <a:stCxn id="53" idx="5"/>
            </p:cNvCxnSpPr>
            <p:nvPr/>
          </p:nvCxnSpPr>
          <p:spPr>
            <a:xfrm>
              <a:off x="5101510" y="4698234"/>
              <a:ext cx="83423" cy="155439"/>
            </a:xfrm>
            <a:prstGeom prst="line">
              <a:avLst/>
            </a:prstGeom>
            <a:ln w="508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3C17EC83-1353-6564-626F-3120C7127D1F}"/>
                </a:ext>
              </a:extLst>
            </p:cNvPr>
            <p:cNvCxnSpPr>
              <a:cxnSpLocks/>
              <a:stCxn id="54" idx="3"/>
            </p:cNvCxnSpPr>
            <p:nvPr/>
          </p:nvCxnSpPr>
          <p:spPr>
            <a:xfrm flipH="1">
              <a:off x="5347776" y="4682023"/>
              <a:ext cx="42949" cy="197699"/>
            </a:xfrm>
            <a:prstGeom prst="line">
              <a:avLst/>
            </a:prstGeom>
            <a:ln w="508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71184D7F-8FA3-DB55-4E41-B82936E9EBA9}"/>
                </a:ext>
              </a:extLst>
            </p:cNvPr>
            <p:cNvCxnSpPr>
              <a:cxnSpLocks/>
              <a:stCxn id="54" idx="4"/>
            </p:cNvCxnSpPr>
            <p:nvPr/>
          </p:nvCxnSpPr>
          <p:spPr>
            <a:xfrm>
              <a:off x="5599913" y="4768671"/>
              <a:ext cx="52245" cy="91333"/>
            </a:xfrm>
            <a:prstGeom prst="line">
              <a:avLst/>
            </a:prstGeom>
            <a:ln w="508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52" name="直線コネクタ 51">
              <a:extLst>
                <a:ext uri="{FF2B5EF4-FFF2-40B4-BE49-F238E27FC236}">
                  <a16:creationId xmlns:a16="http://schemas.microsoft.com/office/drawing/2014/main" id="{14CB9504-60A8-43CC-95D5-D32DF705BBAF}"/>
                </a:ext>
              </a:extLst>
            </p:cNvPr>
            <p:cNvCxnSpPr>
              <a:cxnSpLocks/>
              <a:stCxn id="54" idx="5"/>
            </p:cNvCxnSpPr>
            <p:nvPr/>
          </p:nvCxnSpPr>
          <p:spPr>
            <a:xfrm>
              <a:off x="5809100" y="4682023"/>
              <a:ext cx="143167" cy="162937"/>
            </a:xfrm>
            <a:prstGeom prst="line">
              <a:avLst/>
            </a:prstGeom>
            <a:ln w="508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61" name="直線コネクタ 60">
              <a:extLst>
                <a:ext uri="{FF2B5EF4-FFF2-40B4-BE49-F238E27FC236}">
                  <a16:creationId xmlns:a16="http://schemas.microsoft.com/office/drawing/2014/main" id="{09DC661F-36B6-E2A2-ACE1-4C74E744D39C}"/>
                </a:ext>
              </a:extLst>
            </p:cNvPr>
            <p:cNvCxnSpPr>
              <a:cxnSpLocks/>
              <a:stCxn id="53" idx="4"/>
            </p:cNvCxnSpPr>
            <p:nvPr/>
          </p:nvCxnSpPr>
          <p:spPr>
            <a:xfrm>
              <a:off x="4892323" y="4784882"/>
              <a:ext cx="28339" cy="69404"/>
            </a:xfrm>
            <a:prstGeom prst="line">
              <a:avLst/>
            </a:prstGeom>
            <a:ln w="50800">
              <a:solidFill>
                <a:srgbClr val="FF0000"/>
              </a:solidFill>
              <a:tailEnd type="none"/>
            </a:ln>
          </p:spPr>
          <p:style>
            <a:lnRef idx="1">
              <a:schemeClr val="accent1"/>
            </a:lnRef>
            <a:fillRef idx="0">
              <a:schemeClr val="accent1"/>
            </a:fillRef>
            <a:effectRef idx="0">
              <a:schemeClr val="accent1"/>
            </a:effectRef>
            <a:fontRef idx="minor">
              <a:schemeClr val="tx1"/>
            </a:fontRef>
          </p:style>
        </p:cxnSp>
      </p:grpSp>
      <p:sp>
        <p:nvSpPr>
          <p:cNvPr id="5" name="テキスト ボックス 4">
            <a:extLst>
              <a:ext uri="{FF2B5EF4-FFF2-40B4-BE49-F238E27FC236}">
                <a16:creationId xmlns:a16="http://schemas.microsoft.com/office/drawing/2014/main" id="{F6FE8B64-CC9D-23BE-23AB-91CCA808AA4F}"/>
              </a:ext>
            </a:extLst>
          </p:cNvPr>
          <p:cNvSpPr txBox="1"/>
          <p:nvPr/>
        </p:nvSpPr>
        <p:spPr>
          <a:xfrm>
            <a:off x="5846509" y="3357277"/>
            <a:ext cx="1723549" cy="400110"/>
          </a:xfrm>
          <a:prstGeom prst="rect">
            <a:avLst/>
          </a:prstGeom>
          <a:noFill/>
        </p:spPr>
        <p:txBody>
          <a:bodyPr wrap="none" rtlCol="0">
            <a:spAutoFit/>
          </a:bodyPr>
          <a:lstStyle/>
          <a:p>
            <a:r>
              <a:rPr kumimoji="1" lang="ja-JP" altLang="en-US" sz="2000">
                <a:solidFill>
                  <a:srgbClr val="E50300"/>
                </a:solidFill>
              </a:rPr>
              <a:t>部分木であ</a:t>
            </a:r>
            <a:r>
              <a:rPr lang="ja-JP" altLang="en-US" sz="2000">
                <a:solidFill>
                  <a:srgbClr val="E50300"/>
                </a:solidFill>
              </a:rPr>
              <a:t>る</a:t>
            </a:r>
            <a:endParaRPr kumimoji="1" lang="ja-JP" altLang="en-US" sz="2000">
              <a:solidFill>
                <a:srgbClr val="E50300"/>
              </a:solidFill>
            </a:endParaRPr>
          </a:p>
        </p:txBody>
      </p:sp>
    </p:spTree>
    <p:extLst>
      <p:ext uri="{BB962C8B-B14F-4D97-AF65-F5344CB8AC3E}">
        <p14:creationId xmlns:p14="http://schemas.microsoft.com/office/powerpoint/2010/main" val="26784406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1D8A2A5-DE9E-ED66-B15F-C7D57C61FEA3}"/>
              </a:ext>
            </a:extLst>
          </p:cNvPr>
          <p:cNvSpPr>
            <a:spLocks noGrp="1"/>
          </p:cNvSpPr>
          <p:nvPr>
            <p:ph type="title"/>
          </p:nvPr>
        </p:nvSpPr>
        <p:spPr/>
        <p:txBody>
          <a:bodyPr/>
          <a:lstStyle/>
          <a:p>
            <a:r>
              <a:rPr kumimoji="1" lang="en-US" altLang="ja-JP" dirty="0"/>
              <a:t>Baxter</a:t>
            </a:r>
            <a:r>
              <a:rPr kumimoji="1" lang="ja-JP" altLang="en-US"/>
              <a:t>の方法</a:t>
            </a:r>
            <a:r>
              <a:rPr kumimoji="1" lang="en-US" altLang="ja-JP" dirty="0"/>
              <a:t>: </a:t>
            </a:r>
            <a:r>
              <a:rPr kumimoji="1" lang="ja-JP" altLang="en-US"/>
              <a:t>文単位のコードクローン検出</a:t>
            </a:r>
          </a:p>
        </p:txBody>
      </p:sp>
      <p:sp>
        <p:nvSpPr>
          <p:cNvPr id="3" name="コンテンツ プレースホルダー 2">
            <a:extLst>
              <a:ext uri="{FF2B5EF4-FFF2-40B4-BE49-F238E27FC236}">
                <a16:creationId xmlns:a16="http://schemas.microsoft.com/office/drawing/2014/main" id="{F3F25DBB-17D4-715D-7397-4D2B6D5088DA}"/>
              </a:ext>
            </a:extLst>
          </p:cNvPr>
          <p:cNvSpPr>
            <a:spLocks noGrp="1"/>
          </p:cNvSpPr>
          <p:nvPr>
            <p:ph idx="1"/>
          </p:nvPr>
        </p:nvSpPr>
        <p:spPr/>
        <p:txBody>
          <a:bodyPr/>
          <a:lstStyle/>
          <a:p>
            <a:pPr>
              <a:buNone/>
            </a:pPr>
            <a:r>
              <a:rPr lang="ja-JP" altLang="en-US" sz="2400"/>
              <a:t>子のノードの一部を取り出したものは部分木ではない．</a:t>
            </a:r>
            <a:br>
              <a:rPr lang="en-US" altLang="ja-JP" sz="2400" dirty="0"/>
            </a:br>
            <a:r>
              <a:rPr lang="ja-JP" altLang="en-US" sz="2400"/>
              <a:t>連なった文の一部を切り出すことはできない．</a:t>
            </a:r>
            <a:endParaRPr kumimoji="1" lang="en-US" altLang="ja-JP" sz="2400" dirty="0"/>
          </a:p>
        </p:txBody>
      </p:sp>
      <p:sp>
        <p:nvSpPr>
          <p:cNvPr id="4" name="スライド番号プレースホルダー 3">
            <a:extLst>
              <a:ext uri="{FF2B5EF4-FFF2-40B4-BE49-F238E27FC236}">
                <a16:creationId xmlns:a16="http://schemas.microsoft.com/office/drawing/2014/main" id="{54072115-5A7A-2CE9-C578-DE6F2CE0B3C9}"/>
              </a:ext>
            </a:extLst>
          </p:cNvPr>
          <p:cNvSpPr>
            <a:spLocks noGrp="1"/>
          </p:cNvSpPr>
          <p:nvPr>
            <p:ph type="sldNum" sz="quarter" idx="12"/>
          </p:nvPr>
        </p:nvSpPr>
        <p:spPr/>
        <p:txBody>
          <a:bodyPr/>
          <a:lstStyle/>
          <a:p>
            <a:fld id="{B16735D3-C9E7-F649-AF37-A9D08763696D}" type="slidenum">
              <a:rPr lang="ja-JP" altLang="en-US" smtClean="0"/>
              <a:pPr/>
              <a:t>25</a:t>
            </a:fld>
            <a:endParaRPr lang="ja-JP" altLang="en-US"/>
          </a:p>
        </p:txBody>
      </p:sp>
      <p:graphicFrame>
        <p:nvGraphicFramePr>
          <p:cNvPr id="7" name="図表 6">
            <a:extLst>
              <a:ext uri="{FF2B5EF4-FFF2-40B4-BE49-F238E27FC236}">
                <a16:creationId xmlns:a16="http://schemas.microsoft.com/office/drawing/2014/main" id="{C2242F77-B4F5-7E2C-3F97-EE0065AD4D30}"/>
              </a:ext>
            </a:extLst>
          </p:cNvPr>
          <p:cNvGraphicFramePr/>
          <p:nvPr/>
        </p:nvGraphicFramePr>
        <p:xfrm>
          <a:off x="1049497" y="5811760"/>
          <a:ext cx="7045006" cy="6862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1" name="メモ 50">
            <a:extLst>
              <a:ext uri="{FF2B5EF4-FFF2-40B4-BE49-F238E27FC236}">
                <a16:creationId xmlns:a16="http://schemas.microsoft.com/office/drawing/2014/main" id="{F042B5AE-C50D-9278-6D7D-12577AD1CAB1}"/>
              </a:ext>
            </a:extLst>
          </p:cNvPr>
          <p:cNvSpPr/>
          <p:nvPr/>
        </p:nvSpPr>
        <p:spPr>
          <a:xfrm>
            <a:off x="1885991" y="3263164"/>
            <a:ext cx="1454358" cy="1754511"/>
          </a:xfrm>
          <a:prstGeom prst="foldedCorner">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r>
              <a:rPr kumimoji="1" lang="en-US" altLang="ja-JP" sz="1600" spc="110" baseline="0" dirty="0">
                <a:solidFill>
                  <a:schemeClr val="tx1"/>
                </a:solidFill>
                <a:latin typeface="Consolas" panose="020B0609020204030204" pitchFamily="49" charset="0"/>
                <a:cs typeface="Consolas" panose="020B0609020204030204" pitchFamily="49" charset="0"/>
              </a:rPr>
              <a:t>{</a:t>
            </a:r>
            <a:endParaRPr kumimoji="1" lang="en-US" altLang="ja-JP" sz="2000" spc="110" baseline="0" dirty="0">
              <a:solidFill>
                <a:schemeClr val="tx1"/>
              </a:solidFill>
              <a:latin typeface="Consolas" panose="020B0609020204030204" pitchFamily="49" charset="0"/>
              <a:cs typeface="Consolas" panose="020B0609020204030204" pitchFamily="49" charset="0"/>
            </a:endParaRPr>
          </a:p>
          <a:p>
            <a:pPr algn="l">
              <a:lnSpc>
                <a:spcPct val="90000"/>
              </a:lnSpc>
              <a:spcBef>
                <a:spcPts val="300"/>
              </a:spcBef>
              <a:spcAft>
                <a:spcPts val="100"/>
              </a:spcAft>
            </a:pPr>
            <a:r>
              <a:rPr lang="en-US" altLang="ja-JP" sz="2400" spc="110" dirty="0">
                <a:solidFill>
                  <a:schemeClr val="tx1"/>
                </a:solidFill>
                <a:latin typeface="Consolas" panose="020B0609020204030204" pitchFamily="49" charset="0"/>
                <a:cs typeface="Consolas" panose="020B0609020204030204" pitchFamily="49" charset="0"/>
              </a:rPr>
              <a:t> </a:t>
            </a:r>
            <a:r>
              <a:rPr lang="ja-JP" altLang="en-US" sz="2400" spc="110">
                <a:solidFill>
                  <a:srgbClr val="E50300"/>
                </a:solidFill>
                <a:latin typeface="Consolas" panose="020B0609020204030204" pitchFamily="49" charset="0"/>
                <a:cs typeface="Consolas" panose="020B0609020204030204" pitchFamily="49" charset="0"/>
              </a:rPr>
              <a:t>文</a:t>
            </a:r>
            <a:r>
              <a:rPr lang="en-US" altLang="ja-JP" sz="2400" spc="110" dirty="0">
                <a:solidFill>
                  <a:srgbClr val="E50300"/>
                </a:solidFill>
                <a:latin typeface="Consolas" panose="020B0609020204030204" pitchFamily="49" charset="0"/>
                <a:cs typeface="Consolas" panose="020B0609020204030204" pitchFamily="49" charset="0"/>
              </a:rPr>
              <a:t>A</a:t>
            </a:r>
          </a:p>
          <a:p>
            <a:pPr algn="l">
              <a:lnSpc>
                <a:spcPct val="90000"/>
              </a:lnSpc>
              <a:spcBef>
                <a:spcPts val="300"/>
              </a:spcBef>
              <a:spcAft>
                <a:spcPts val="100"/>
              </a:spcAft>
            </a:pPr>
            <a:r>
              <a:rPr kumimoji="1" lang="en-US" altLang="ja-JP" sz="2400" spc="110" baseline="0" dirty="0">
                <a:solidFill>
                  <a:schemeClr val="tx1"/>
                </a:solidFill>
                <a:latin typeface="Consolas" panose="020B0609020204030204" pitchFamily="49" charset="0"/>
                <a:cs typeface="Consolas" panose="020B0609020204030204" pitchFamily="49" charset="0"/>
              </a:rPr>
              <a:t> </a:t>
            </a:r>
            <a:r>
              <a:rPr kumimoji="1" lang="ja-JP" altLang="en-US" sz="2400" spc="110" baseline="0">
                <a:solidFill>
                  <a:schemeClr val="tx1"/>
                </a:solidFill>
                <a:latin typeface="Consolas" panose="020B0609020204030204" pitchFamily="49" charset="0"/>
                <a:cs typeface="Consolas" panose="020B0609020204030204" pitchFamily="49" charset="0"/>
              </a:rPr>
              <a:t>文</a:t>
            </a:r>
            <a:r>
              <a:rPr kumimoji="1" lang="en-US" altLang="ja-JP" sz="2400" spc="110" baseline="0" dirty="0">
                <a:solidFill>
                  <a:schemeClr val="tx1"/>
                </a:solidFill>
                <a:latin typeface="Consolas" panose="020B0609020204030204" pitchFamily="49" charset="0"/>
                <a:cs typeface="Consolas" panose="020B0609020204030204" pitchFamily="49" charset="0"/>
              </a:rPr>
              <a:t>B</a:t>
            </a:r>
          </a:p>
          <a:p>
            <a:pPr algn="l">
              <a:lnSpc>
                <a:spcPct val="90000"/>
              </a:lnSpc>
              <a:spcBef>
                <a:spcPts val="300"/>
              </a:spcBef>
              <a:spcAft>
                <a:spcPts val="100"/>
              </a:spcAft>
            </a:pPr>
            <a:r>
              <a:rPr kumimoji="1" lang="en-US" altLang="ja-JP" sz="2400" spc="110" baseline="0" dirty="0">
                <a:solidFill>
                  <a:schemeClr val="tx1"/>
                </a:solidFill>
                <a:latin typeface="Consolas" panose="020B0609020204030204" pitchFamily="49" charset="0"/>
                <a:cs typeface="Consolas" panose="020B0609020204030204" pitchFamily="49" charset="0"/>
              </a:rPr>
              <a:t> </a:t>
            </a:r>
            <a:r>
              <a:rPr kumimoji="1" lang="ja-JP" altLang="en-US" sz="2400" spc="110" baseline="0">
                <a:solidFill>
                  <a:schemeClr val="tx1"/>
                </a:solidFill>
                <a:latin typeface="Consolas" panose="020B0609020204030204" pitchFamily="49" charset="0"/>
                <a:cs typeface="Consolas" panose="020B0609020204030204" pitchFamily="49" charset="0"/>
              </a:rPr>
              <a:t>文</a:t>
            </a:r>
            <a:r>
              <a:rPr kumimoji="1" lang="en-US" altLang="ja-JP" sz="2400" spc="110" baseline="0" dirty="0">
                <a:solidFill>
                  <a:schemeClr val="tx1"/>
                </a:solidFill>
                <a:latin typeface="Consolas" panose="020B0609020204030204" pitchFamily="49" charset="0"/>
                <a:cs typeface="Consolas" panose="020B0609020204030204" pitchFamily="49" charset="0"/>
              </a:rPr>
              <a:t>C</a:t>
            </a:r>
          </a:p>
          <a:p>
            <a:pPr algn="l">
              <a:lnSpc>
                <a:spcPct val="90000"/>
              </a:lnSpc>
              <a:spcBef>
                <a:spcPts val="300"/>
              </a:spcBef>
              <a:spcAft>
                <a:spcPts val="100"/>
              </a:spcAft>
            </a:pPr>
            <a:r>
              <a:rPr kumimoji="1" lang="en-US" altLang="ja-JP" sz="1600" spc="110" baseline="0" dirty="0">
                <a:solidFill>
                  <a:schemeClr val="tx1"/>
                </a:solidFill>
                <a:latin typeface="Consolas" panose="020B0609020204030204" pitchFamily="49" charset="0"/>
                <a:cs typeface="Consolas" panose="020B0609020204030204" pitchFamily="49" charset="0"/>
              </a:rPr>
              <a:t>}</a:t>
            </a:r>
            <a:endParaRPr kumimoji="1" lang="ja-JP" altLang="en-US" sz="2000" spc="110" baseline="0" dirty="0">
              <a:solidFill>
                <a:schemeClr val="tx1"/>
              </a:solidFill>
              <a:latin typeface="Consolas" panose="020B0609020204030204" pitchFamily="49" charset="0"/>
              <a:cs typeface="Consolas" panose="020B0609020204030204" pitchFamily="49" charset="0"/>
            </a:endParaRPr>
          </a:p>
        </p:txBody>
      </p:sp>
      <p:grpSp>
        <p:nvGrpSpPr>
          <p:cNvPr id="67" name="グループ化 66">
            <a:extLst>
              <a:ext uri="{FF2B5EF4-FFF2-40B4-BE49-F238E27FC236}">
                <a16:creationId xmlns:a16="http://schemas.microsoft.com/office/drawing/2014/main" id="{04D4A0EB-CC99-8234-FBB4-546A41B201D2}"/>
              </a:ext>
            </a:extLst>
          </p:cNvPr>
          <p:cNvGrpSpPr/>
          <p:nvPr/>
        </p:nvGrpSpPr>
        <p:grpSpPr>
          <a:xfrm>
            <a:off x="4266635" y="3058584"/>
            <a:ext cx="2645695" cy="2072831"/>
            <a:chOff x="3888860" y="3263098"/>
            <a:chExt cx="2063407" cy="1616624"/>
          </a:xfrm>
        </p:grpSpPr>
        <p:grpSp>
          <p:nvGrpSpPr>
            <p:cNvPr id="17" name="グループ化 16">
              <a:extLst>
                <a:ext uri="{FF2B5EF4-FFF2-40B4-BE49-F238E27FC236}">
                  <a16:creationId xmlns:a16="http://schemas.microsoft.com/office/drawing/2014/main" id="{F503C8BD-D664-CAA3-9DE7-6EBDA7C645DC}"/>
                </a:ext>
              </a:extLst>
            </p:cNvPr>
            <p:cNvGrpSpPr/>
            <p:nvPr/>
          </p:nvGrpSpPr>
          <p:grpSpPr>
            <a:xfrm>
              <a:off x="3888860" y="3496052"/>
              <a:ext cx="2006888" cy="1288830"/>
              <a:chOff x="6584540" y="3863494"/>
              <a:chExt cx="2006888" cy="1288830"/>
            </a:xfrm>
          </p:grpSpPr>
          <p:cxnSp>
            <p:nvCxnSpPr>
              <p:cNvPr id="64" name="直線コネクタ 63">
                <a:extLst>
                  <a:ext uri="{FF2B5EF4-FFF2-40B4-BE49-F238E27FC236}">
                    <a16:creationId xmlns:a16="http://schemas.microsoft.com/office/drawing/2014/main" id="{5C0A101C-4D8A-7C29-EC33-F85A8FD185B0}"/>
                  </a:ext>
                </a:extLst>
              </p:cNvPr>
              <p:cNvCxnSpPr>
                <a:cxnSpLocks/>
                <a:stCxn id="63" idx="0"/>
                <a:endCxn id="37" idx="3"/>
              </p:cNvCxnSpPr>
              <p:nvPr/>
            </p:nvCxnSpPr>
            <p:spPr>
              <a:xfrm flipV="1">
                <a:off x="6880376" y="4368517"/>
                <a:ext cx="324212" cy="170624"/>
              </a:xfrm>
              <a:prstGeom prst="line">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7" name="円/楕円 36">
                <a:extLst>
                  <a:ext uri="{FF2B5EF4-FFF2-40B4-BE49-F238E27FC236}">
                    <a16:creationId xmlns:a16="http://schemas.microsoft.com/office/drawing/2014/main" id="{4041787A-1289-002D-81CF-154BE9F322CA}"/>
                  </a:ext>
                </a:extLst>
              </p:cNvPr>
              <p:cNvSpPr/>
              <p:nvPr/>
            </p:nvSpPr>
            <p:spPr>
              <a:xfrm>
                <a:off x="7117940" y="3863494"/>
                <a:ext cx="591671" cy="591671"/>
              </a:xfrm>
              <a:prstGeom prst="ellipse">
                <a:avLst/>
              </a:prstGeom>
              <a:solidFill>
                <a:schemeClr val="bg1"/>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en-US" altLang="ja-JP" sz="2800" spc="110" dirty="0">
                    <a:solidFill>
                      <a:schemeClr val="tx1"/>
                    </a:solidFill>
                    <a:latin typeface="Consolas" panose="020B0609020204030204" pitchFamily="49" charset="0"/>
                    <a:cs typeface="Consolas" panose="020B0609020204030204" pitchFamily="49" charset="0"/>
                  </a:rPr>
                  <a:t>{…}</a:t>
                </a:r>
                <a:endParaRPr kumimoji="1" lang="ja-JP" altLang="en-US" sz="2800" spc="110" baseline="0" dirty="0">
                  <a:solidFill>
                    <a:schemeClr val="tx1"/>
                  </a:solidFill>
                  <a:latin typeface="Consolas" panose="020B0609020204030204" pitchFamily="49" charset="0"/>
                  <a:cs typeface="Consolas" panose="020B0609020204030204" pitchFamily="49" charset="0"/>
                </a:endParaRPr>
              </a:p>
            </p:txBody>
          </p:sp>
          <p:sp>
            <p:nvSpPr>
              <p:cNvPr id="53" name="円/楕円 52">
                <a:extLst>
                  <a:ext uri="{FF2B5EF4-FFF2-40B4-BE49-F238E27FC236}">
                    <a16:creationId xmlns:a16="http://schemas.microsoft.com/office/drawing/2014/main" id="{3B5ECED8-1421-A045-0C76-9C88D545E4FE}"/>
                  </a:ext>
                </a:extLst>
              </p:cNvPr>
              <p:cNvSpPr/>
              <p:nvPr/>
            </p:nvSpPr>
            <p:spPr>
              <a:xfrm>
                <a:off x="7292167" y="4560653"/>
                <a:ext cx="591671" cy="591671"/>
              </a:xfrm>
              <a:prstGeom prst="ellipse">
                <a:avLst/>
              </a:prstGeom>
              <a:solidFill>
                <a:schemeClr val="bg1"/>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ja-JP" altLang="en-US" sz="2400" spc="110">
                    <a:solidFill>
                      <a:schemeClr val="tx1"/>
                    </a:solidFill>
                    <a:latin typeface="Consolas" panose="020B0609020204030204" pitchFamily="49" charset="0"/>
                    <a:cs typeface="Consolas" panose="020B0609020204030204" pitchFamily="49" charset="0"/>
                  </a:rPr>
                  <a:t>文</a:t>
                </a:r>
                <a:r>
                  <a:rPr lang="en-US" altLang="ja-JP" sz="2400" spc="110" dirty="0">
                    <a:solidFill>
                      <a:schemeClr val="tx1"/>
                    </a:solidFill>
                    <a:latin typeface="Consolas" panose="020B0609020204030204" pitchFamily="49" charset="0"/>
                    <a:cs typeface="Consolas" panose="020B0609020204030204" pitchFamily="49" charset="0"/>
                  </a:rPr>
                  <a:t>B</a:t>
                </a:r>
                <a:endParaRPr kumimoji="1" lang="ja-JP" altLang="en-US" sz="2400" spc="110" baseline="0" dirty="0">
                  <a:solidFill>
                    <a:schemeClr val="tx1"/>
                  </a:solidFill>
                  <a:latin typeface="Consolas" panose="020B0609020204030204" pitchFamily="49" charset="0"/>
                  <a:cs typeface="Consolas" panose="020B0609020204030204" pitchFamily="49" charset="0"/>
                </a:endParaRPr>
              </a:p>
            </p:txBody>
          </p:sp>
          <p:sp>
            <p:nvSpPr>
              <p:cNvPr id="54" name="円/楕円 53">
                <a:extLst>
                  <a:ext uri="{FF2B5EF4-FFF2-40B4-BE49-F238E27FC236}">
                    <a16:creationId xmlns:a16="http://schemas.microsoft.com/office/drawing/2014/main" id="{5AD3417D-9B10-ED07-E1F2-E07AD5038E36}"/>
                  </a:ext>
                </a:extLst>
              </p:cNvPr>
              <p:cNvSpPr/>
              <p:nvPr/>
            </p:nvSpPr>
            <p:spPr>
              <a:xfrm>
                <a:off x="7999757" y="4544442"/>
                <a:ext cx="591671" cy="591671"/>
              </a:xfrm>
              <a:prstGeom prst="ellipse">
                <a:avLst/>
              </a:prstGeom>
              <a:solidFill>
                <a:schemeClr val="bg1"/>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ja-JP" altLang="en-US" sz="2400" spc="110">
                    <a:solidFill>
                      <a:schemeClr val="tx1"/>
                    </a:solidFill>
                    <a:latin typeface="Consolas" panose="020B0609020204030204" pitchFamily="49" charset="0"/>
                    <a:cs typeface="Consolas" panose="020B0609020204030204" pitchFamily="49" charset="0"/>
                  </a:rPr>
                  <a:t>文</a:t>
                </a:r>
                <a:r>
                  <a:rPr lang="en-US" altLang="ja-JP" sz="2400" spc="110" dirty="0">
                    <a:solidFill>
                      <a:schemeClr val="tx1"/>
                    </a:solidFill>
                    <a:latin typeface="Consolas" panose="020B0609020204030204" pitchFamily="49" charset="0"/>
                    <a:cs typeface="Consolas" panose="020B0609020204030204" pitchFamily="49" charset="0"/>
                  </a:rPr>
                  <a:t>C</a:t>
                </a:r>
                <a:endParaRPr kumimoji="1" lang="ja-JP" altLang="en-US" sz="2400" spc="110" baseline="0" dirty="0">
                  <a:solidFill>
                    <a:schemeClr val="tx1"/>
                  </a:solidFill>
                  <a:latin typeface="Consolas" panose="020B0609020204030204" pitchFamily="49" charset="0"/>
                  <a:cs typeface="Consolas" panose="020B0609020204030204" pitchFamily="49" charset="0"/>
                </a:endParaRPr>
              </a:p>
            </p:txBody>
          </p:sp>
          <p:cxnSp>
            <p:nvCxnSpPr>
              <p:cNvPr id="55" name="直線コネクタ 54">
                <a:extLst>
                  <a:ext uri="{FF2B5EF4-FFF2-40B4-BE49-F238E27FC236}">
                    <a16:creationId xmlns:a16="http://schemas.microsoft.com/office/drawing/2014/main" id="{CC0C4EBA-303B-29DD-C9BB-82771D95720F}"/>
                  </a:ext>
                </a:extLst>
              </p:cNvPr>
              <p:cNvCxnSpPr>
                <a:cxnSpLocks/>
                <a:stCxn id="53" idx="0"/>
                <a:endCxn id="37" idx="4"/>
              </p:cNvCxnSpPr>
              <p:nvPr/>
            </p:nvCxnSpPr>
            <p:spPr>
              <a:xfrm flipH="1" flipV="1">
                <a:off x="7413776" y="4455165"/>
                <a:ext cx="174227" cy="105488"/>
              </a:xfrm>
              <a:prstGeom prst="line">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58" name="直線コネクタ 57">
                <a:extLst>
                  <a:ext uri="{FF2B5EF4-FFF2-40B4-BE49-F238E27FC236}">
                    <a16:creationId xmlns:a16="http://schemas.microsoft.com/office/drawing/2014/main" id="{B472EBCB-7785-0433-33BF-AA555A10B086}"/>
                  </a:ext>
                </a:extLst>
              </p:cNvPr>
              <p:cNvCxnSpPr>
                <a:cxnSpLocks/>
                <a:stCxn id="54" idx="0"/>
                <a:endCxn id="37" idx="5"/>
              </p:cNvCxnSpPr>
              <p:nvPr/>
            </p:nvCxnSpPr>
            <p:spPr>
              <a:xfrm flipH="1" flipV="1">
                <a:off x="7622963" y="4368517"/>
                <a:ext cx="672630" cy="175925"/>
              </a:xfrm>
              <a:prstGeom prst="line">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63" name="円/楕円 62">
                <a:extLst>
                  <a:ext uri="{FF2B5EF4-FFF2-40B4-BE49-F238E27FC236}">
                    <a16:creationId xmlns:a16="http://schemas.microsoft.com/office/drawing/2014/main" id="{F01C0277-BA36-5A7F-1B61-76FF765A9524}"/>
                  </a:ext>
                </a:extLst>
              </p:cNvPr>
              <p:cNvSpPr/>
              <p:nvPr/>
            </p:nvSpPr>
            <p:spPr>
              <a:xfrm>
                <a:off x="6584540" y="4539141"/>
                <a:ext cx="591671" cy="591671"/>
              </a:xfrm>
              <a:prstGeom prst="ellipse">
                <a:avLst/>
              </a:prstGeom>
              <a:solidFill>
                <a:schemeClr val="bg1"/>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ja-JP" altLang="en-US" sz="2400" spc="110">
                    <a:solidFill>
                      <a:srgbClr val="E50300"/>
                    </a:solidFill>
                    <a:latin typeface="Consolas" panose="020B0609020204030204" pitchFamily="49" charset="0"/>
                    <a:cs typeface="Consolas" panose="020B0609020204030204" pitchFamily="49" charset="0"/>
                  </a:rPr>
                  <a:t>文</a:t>
                </a:r>
                <a:r>
                  <a:rPr lang="en-US" altLang="ja-JP" sz="2400" spc="110" dirty="0">
                    <a:solidFill>
                      <a:srgbClr val="E50300"/>
                    </a:solidFill>
                    <a:latin typeface="Consolas" panose="020B0609020204030204" pitchFamily="49" charset="0"/>
                    <a:cs typeface="Consolas" panose="020B0609020204030204" pitchFamily="49" charset="0"/>
                  </a:rPr>
                  <a:t>A</a:t>
                </a:r>
                <a:endParaRPr kumimoji="1" lang="ja-JP" altLang="en-US" sz="2400" spc="110" baseline="0" dirty="0">
                  <a:solidFill>
                    <a:srgbClr val="E50300"/>
                  </a:solidFill>
                  <a:latin typeface="Consolas" panose="020B0609020204030204" pitchFamily="49" charset="0"/>
                  <a:cs typeface="Consolas" panose="020B0609020204030204" pitchFamily="49" charset="0"/>
                </a:endParaRPr>
              </a:p>
            </p:txBody>
          </p:sp>
        </p:grpSp>
        <p:cxnSp>
          <p:nvCxnSpPr>
            <p:cNvPr id="8" name="直線コネクタ 7">
              <a:extLst>
                <a:ext uri="{FF2B5EF4-FFF2-40B4-BE49-F238E27FC236}">
                  <a16:creationId xmlns:a16="http://schemas.microsoft.com/office/drawing/2014/main" id="{BC449946-6CA0-34CB-5D8C-A22BC300A0B1}"/>
                </a:ext>
              </a:extLst>
            </p:cNvPr>
            <p:cNvCxnSpPr>
              <a:cxnSpLocks/>
              <a:endCxn id="37" idx="0"/>
            </p:cNvCxnSpPr>
            <p:nvPr/>
          </p:nvCxnSpPr>
          <p:spPr>
            <a:xfrm flipH="1">
              <a:off x="4718096" y="3263098"/>
              <a:ext cx="202566" cy="232954"/>
            </a:xfrm>
            <a:prstGeom prst="line">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6DD62712-A81C-B12B-7CDA-2363F731EB22}"/>
                </a:ext>
              </a:extLst>
            </p:cNvPr>
            <p:cNvCxnSpPr>
              <a:cxnSpLocks/>
              <a:stCxn id="63" idx="3"/>
            </p:cNvCxnSpPr>
            <p:nvPr/>
          </p:nvCxnSpPr>
          <p:spPr>
            <a:xfrm flipH="1">
              <a:off x="3947131" y="4676722"/>
              <a:ext cx="28377" cy="170624"/>
            </a:xfrm>
            <a:prstGeom prst="line">
              <a:avLst/>
            </a:prstGeom>
            <a:ln w="508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1170B57A-2694-468E-7673-BD5A69FE68F7}"/>
                </a:ext>
              </a:extLst>
            </p:cNvPr>
            <p:cNvCxnSpPr>
              <a:cxnSpLocks/>
              <a:stCxn id="63" idx="4"/>
            </p:cNvCxnSpPr>
            <p:nvPr/>
          </p:nvCxnSpPr>
          <p:spPr>
            <a:xfrm>
              <a:off x="4184696" y="4763370"/>
              <a:ext cx="91205" cy="83976"/>
            </a:xfrm>
            <a:prstGeom prst="line">
              <a:avLst/>
            </a:prstGeom>
            <a:ln w="508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18D44BB4-2C49-7466-B9A3-3600BFC03F91}"/>
                </a:ext>
              </a:extLst>
            </p:cNvPr>
            <p:cNvCxnSpPr>
              <a:cxnSpLocks/>
              <a:stCxn id="63" idx="5"/>
            </p:cNvCxnSpPr>
            <p:nvPr/>
          </p:nvCxnSpPr>
          <p:spPr>
            <a:xfrm>
              <a:off x="4393883" y="4676722"/>
              <a:ext cx="115025" cy="168238"/>
            </a:xfrm>
            <a:prstGeom prst="line">
              <a:avLst/>
            </a:prstGeom>
            <a:ln w="508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92FDC10C-A788-A507-6EB3-C273172C8360}"/>
                </a:ext>
              </a:extLst>
            </p:cNvPr>
            <p:cNvCxnSpPr>
              <a:cxnSpLocks/>
              <a:stCxn id="53" idx="3"/>
            </p:cNvCxnSpPr>
            <p:nvPr/>
          </p:nvCxnSpPr>
          <p:spPr>
            <a:xfrm flipH="1">
              <a:off x="4652695" y="4698234"/>
              <a:ext cx="30440" cy="155439"/>
            </a:xfrm>
            <a:prstGeom prst="line">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89370B0A-3114-D975-356A-80AC723E40CF}"/>
                </a:ext>
              </a:extLst>
            </p:cNvPr>
            <p:cNvCxnSpPr>
              <a:cxnSpLocks/>
              <a:stCxn id="53" idx="5"/>
            </p:cNvCxnSpPr>
            <p:nvPr/>
          </p:nvCxnSpPr>
          <p:spPr>
            <a:xfrm>
              <a:off x="5101510" y="4698234"/>
              <a:ext cx="83423" cy="155439"/>
            </a:xfrm>
            <a:prstGeom prst="line">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3C17EC83-1353-6564-626F-3120C7127D1F}"/>
                </a:ext>
              </a:extLst>
            </p:cNvPr>
            <p:cNvCxnSpPr>
              <a:cxnSpLocks/>
              <a:stCxn id="54" idx="3"/>
            </p:cNvCxnSpPr>
            <p:nvPr/>
          </p:nvCxnSpPr>
          <p:spPr>
            <a:xfrm flipH="1">
              <a:off x="5347776" y="4682023"/>
              <a:ext cx="42949" cy="197699"/>
            </a:xfrm>
            <a:prstGeom prst="line">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71184D7F-8FA3-DB55-4E41-B82936E9EBA9}"/>
                </a:ext>
              </a:extLst>
            </p:cNvPr>
            <p:cNvCxnSpPr>
              <a:cxnSpLocks/>
              <a:stCxn id="54" idx="4"/>
            </p:cNvCxnSpPr>
            <p:nvPr/>
          </p:nvCxnSpPr>
          <p:spPr>
            <a:xfrm>
              <a:off x="5599913" y="4768671"/>
              <a:ext cx="52245" cy="91333"/>
            </a:xfrm>
            <a:prstGeom prst="line">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52" name="直線コネクタ 51">
              <a:extLst>
                <a:ext uri="{FF2B5EF4-FFF2-40B4-BE49-F238E27FC236}">
                  <a16:creationId xmlns:a16="http://schemas.microsoft.com/office/drawing/2014/main" id="{14CB9504-60A8-43CC-95D5-D32DF705BBAF}"/>
                </a:ext>
              </a:extLst>
            </p:cNvPr>
            <p:cNvCxnSpPr>
              <a:cxnSpLocks/>
              <a:stCxn id="54" idx="5"/>
            </p:cNvCxnSpPr>
            <p:nvPr/>
          </p:nvCxnSpPr>
          <p:spPr>
            <a:xfrm>
              <a:off x="5809100" y="4682023"/>
              <a:ext cx="143167" cy="162937"/>
            </a:xfrm>
            <a:prstGeom prst="line">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61" name="直線コネクタ 60">
              <a:extLst>
                <a:ext uri="{FF2B5EF4-FFF2-40B4-BE49-F238E27FC236}">
                  <a16:creationId xmlns:a16="http://schemas.microsoft.com/office/drawing/2014/main" id="{09DC661F-36B6-E2A2-ACE1-4C74E744D39C}"/>
                </a:ext>
              </a:extLst>
            </p:cNvPr>
            <p:cNvCxnSpPr>
              <a:cxnSpLocks/>
              <a:stCxn id="53" idx="4"/>
            </p:cNvCxnSpPr>
            <p:nvPr/>
          </p:nvCxnSpPr>
          <p:spPr>
            <a:xfrm>
              <a:off x="4892323" y="4784882"/>
              <a:ext cx="28339" cy="69404"/>
            </a:xfrm>
            <a:prstGeom prst="line">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
        <p:nvSpPr>
          <p:cNvPr id="5" name="テキスト ボックス 4">
            <a:extLst>
              <a:ext uri="{FF2B5EF4-FFF2-40B4-BE49-F238E27FC236}">
                <a16:creationId xmlns:a16="http://schemas.microsoft.com/office/drawing/2014/main" id="{F8C5C95D-260C-2E1F-6914-15872E54A181}"/>
              </a:ext>
            </a:extLst>
          </p:cNvPr>
          <p:cNvSpPr txBox="1"/>
          <p:nvPr/>
        </p:nvSpPr>
        <p:spPr>
          <a:xfrm>
            <a:off x="5846509" y="3357277"/>
            <a:ext cx="1723549" cy="400110"/>
          </a:xfrm>
          <a:prstGeom prst="rect">
            <a:avLst/>
          </a:prstGeom>
          <a:noFill/>
        </p:spPr>
        <p:txBody>
          <a:bodyPr wrap="none" rtlCol="0">
            <a:spAutoFit/>
          </a:bodyPr>
          <a:lstStyle/>
          <a:p>
            <a:r>
              <a:rPr kumimoji="1" lang="ja-JP" altLang="en-US" sz="2000">
                <a:solidFill>
                  <a:srgbClr val="E50300"/>
                </a:solidFill>
              </a:rPr>
              <a:t>部分木であ</a:t>
            </a:r>
            <a:r>
              <a:rPr lang="ja-JP" altLang="en-US" sz="2000">
                <a:solidFill>
                  <a:srgbClr val="E50300"/>
                </a:solidFill>
              </a:rPr>
              <a:t>る</a:t>
            </a:r>
            <a:endParaRPr kumimoji="1" lang="ja-JP" altLang="en-US" sz="2000">
              <a:solidFill>
                <a:srgbClr val="E50300"/>
              </a:solidFill>
            </a:endParaRPr>
          </a:p>
        </p:txBody>
      </p:sp>
    </p:spTree>
    <p:extLst>
      <p:ext uri="{BB962C8B-B14F-4D97-AF65-F5344CB8AC3E}">
        <p14:creationId xmlns:p14="http://schemas.microsoft.com/office/powerpoint/2010/main" val="9135641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1D8A2A5-DE9E-ED66-B15F-C7D57C61FEA3}"/>
              </a:ext>
            </a:extLst>
          </p:cNvPr>
          <p:cNvSpPr>
            <a:spLocks noGrp="1"/>
          </p:cNvSpPr>
          <p:nvPr>
            <p:ph type="title"/>
          </p:nvPr>
        </p:nvSpPr>
        <p:spPr/>
        <p:txBody>
          <a:bodyPr/>
          <a:lstStyle/>
          <a:p>
            <a:r>
              <a:rPr kumimoji="1" lang="en-US" altLang="ja-JP" dirty="0"/>
              <a:t>Baxter</a:t>
            </a:r>
            <a:r>
              <a:rPr kumimoji="1" lang="ja-JP" altLang="en-US"/>
              <a:t>の方法</a:t>
            </a:r>
            <a:r>
              <a:rPr kumimoji="1" lang="en-US" altLang="ja-JP" dirty="0"/>
              <a:t>: </a:t>
            </a:r>
            <a:r>
              <a:rPr kumimoji="1" lang="ja-JP" altLang="en-US"/>
              <a:t>文単位のコードクローン検出</a:t>
            </a:r>
          </a:p>
        </p:txBody>
      </p:sp>
      <p:sp>
        <p:nvSpPr>
          <p:cNvPr id="3" name="コンテンツ プレースホルダー 2">
            <a:extLst>
              <a:ext uri="{FF2B5EF4-FFF2-40B4-BE49-F238E27FC236}">
                <a16:creationId xmlns:a16="http://schemas.microsoft.com/office/drawing/2014/main" id="{F3F25DBB-17D4-715D-7397-4D2B6D5088DA}"/>
              </a:ext>
            </a:extLst>
          </p:cNvPr>
          <p:cNvSpPr>
            <a:spLocks noGrp="1"/>
          </p:cNvSpPr>
          <p:nvPr>
            <p:ph idx="1"/>
          </p:nvPr>
        </p:nvSpPr>
        <p:spPr/>
        <p:txBody>
          <a:bodyPr/>
          <a:lstStyle/>
          <a:p>
            <a:pPr>
              <a:buNone/>
            </a:pPr>
            <a:r>
              <a:rPr lang="ja-JP" altLang="en-US" sz="2400"/>
              <a:t>子のノードの一部を取り出したものは部分木ではない．</a:t>
            </a:r>
            <a:br>
              <a:rPr lang="en-US" altLang="ja-JP" sz="2400" dirty="0"/>
            </a:br>
            <a:r>
              <a:rPr lang="ja-JP" altLang="en-US" sz="2400"/>
              <a:t>連なった文の一部を切り出すことはできない．</a:t>
            </a:r>
            <a:endParaRPr kumimoji="1" lang="en-US" altLang="ja-JP" sz="2400" dirty="0"/>
          </a:p>
        </p:txBody>
      </p:sp>
      <p:sp>
        <p:nvSpPr>
          <p:cNvPr id="4" name="スライド番号プレースホルダー 3">
            <a:extLst>
              <a:ext uri="{FF2B5EF4-FFF2-40B4-BE49-F238E27FC236}">
                <a16:creationId xmlns:a16="http://schemas.microsoft.com/office/drawing/2014/main" id="{54072115-5A7A-2CE9-C578-DE6F2CE0B3C9}"/>
              </a:ext>
            </a:extLst>
          </p:cNvPr>
          <p:cNvSpPr>
            <a:spLocks noGrp="1"/>
          </p:cNvSpPr>
          <p:nvPr>
            <p:ph type="sldNum" sz="quarter" idx="12"/>
          </p:nvPr>
        </p:nvSpPr>
        <p:spPr/>
        <p:txBody>
          <a:bodyPr/>
          <a:lstStyle/>
          <a:p>
            <a:fld id="{B16735D3-C9E7-F649-AF37-A9D08763696D}" type="slidenum">
              <a:rPr lang="ja-JP" altLang="en-US" smtClean="0"/>
              <a:pPr/>
              <a:t>26</a:t>
            </a:fld>
            <a:endParaRPr lang="ja-JP" altLang="en-US"/>
          </a:p>
        </p:txBody>
      </p:sp>
      <p:graphicFrame>
        <p:nvGraphicFramePr>
          <p:cNvPr id="7" name="図表 6">
            <a:extLst>
              <a:ext uri="{FF2B5EF4-FFF2-40B4-BE49-F238E27FC236}">
                <a16:creationId xmlns:a16="http://schemas.microsoft.com/office/drawing/2014/main" id="{C2242F77-B4F5-7E2C-3F97-EE0065AD4D30}"/>
              </a:ext>
            </a:extLst>
          </p:cNvPr>
          <p:cNvGraphicFramePr/>
          <p:nvPr/>
        </p:nvGraphicFramePr>
        <p:xfrm>
          <a:off x="1049497" y="5811760"/>
          <a:ext cx="7045006" cy="6862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1" name="メモ 50">
            <a:extLst>
              <a:ext uri="{FF2B5EF4-FFF2-40B4-BE49-F238E27FC236}">
                <a16:creationId xmlns:a16="http://schemas.microsoft.com/office/drawing/2014/main" id="{F042B5AE-C50D-9278-6D7D-12577AD1CAB1}"/>
              </a:ext>
            </a:extLst>
          </p:cNvPr>
          <p:cNvSpPr/>
          <p:nvPr/>
        </p:nvSpPr>
        <p:spPr>
          <a:xfrm>
            <a:off x="1885991" y="3263164"/>
            <a:ext cx="1454358" cy="1754511"/>
          </a:xfrm>
          <a:prstGeom prst="foldedCorner">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r>
              <a:rPr kumimoji="1" lang="en-US" altLang="ja-JP" sz="1600" spc="110" baseline="0" dirty="0">
                <a:solidFill>
                  <a:schemeClr val="tx1"/>
                </a:solidFill>
                <a:latin typeface="Consolas" panose="020B0609020204030204" pitchFamily="49" charset="0"/>
                <a:cs typeface="Consolas" panose="020B0609020204030204" pitchFamily="49" charset="0"/>
              </a:rPr>
              <a:t>{</a:t>
            </a:r>
            <a:endParaRPr kumimoji="1" lang="en-US" altLang="ja-JP" sz="2000" spc="110" baseline="0" dirty="0">
              <a:solidFill>
                <a:schemeClr val="tx1"/>
              </a:solidFill>
              <a:latin typeface="Consolas" panose="020B0609020204030204" pitchFamily="49" charset="0"/>
              <a:cs typeface="Consolas" panose="020B0609020204030204" pitchFamily="49" charset="0"/>
            </a:endParaRPr>
          </a:p>
          <a:p>
            <a:pPr algn="l">
              <a:lnSpc>
                <a:spcPct val="90000"/>
              </a:lnSpc>
              <a:spcBef>
                <a:spcPts val="300"/>
              </a:spcBef>
              <a:spcAft>
                <a:spcPts val="100"/>
              </a:spcAft>
            </a:pPr>
            <a:r>
              <a:rPr lang="en-US" altLang="ja-JP" sz="2400" spc="110" dirty="0">
                <a:solidFill>
                  <a:schemeClr val="tx1"/>
                </a:solidFill>
                <a:latin typeface="Consolas" panose="020B0609020204030204" pitchFamily="49" charset="0"/>
                <a:cs typeface="Consolas" panose="020B0609020204030204" pitchFamily="49" charset="0"/>
              </a:rPr>
              <a:t> </a:t>
            </a:r>
            <a:r>
              <a:rPr lang="ja-JP" altLang="en-US" sz="2400" spc="110">
                <a:solidFill>
                  <a:srgbClr val="E50300"/>
                </a:solidFill>
                <a:latin typeface="Consolas" panose="020B0609020204030204" pitchFamily="49" charset="0"/>
                <a:cs typeface="Consolas" panose="020B0609020204030204" pitchFamily="49" charset="0"/>
              </a:rPr>
              <a:t>文</a:t>
            </a:r>
            <a:r>
              <a:rPr lang="en-US" altLang="ja-JP" sz="2400" spc="110" dirty="0">
                <a:solidFill>
                  <a:srgbClr val="E50300"/>
                </a:solidFill>
                <a:latin typeface="Consolas" panose="020B0609020204030204" pitchFamily="49" charset="0"/>
                <a:cs typeface="Consolas" panose="020B0609020204030204" pitchFamily="49" charset="0"/>
              </a:rPr>
              <a:t>A</a:t>
            </a:r>
          </a:p>
          <a:p>
            <a:pPr algn="l">
              <a:lnSpc>
                <a:spcPct val="90000"/>
              </a:lnSpc>
              <a:spcBef>
                <a:spcPts val="300"/>
              </a:spcBef>
              <a:spcAft>
                <a:spcPts val="100"/>
              </a:spcAft>
            </a:pPr>
            <a:r>
              <a:rPr kumimoji="1" lang="en-US" altLang="ja-JP" sz="2400" spc="110" baseline="0" dirty="0">
                <a:solidFill>
                  <a:srgbClr val="E50300"/>
                </a:solidFill>
                <a:latin typeface="Consolas" panose="020B0609020204030204" pitchFamily="49" charset="0"/>
                <a:cs typeface="Consolas" panose="020B0609020204030204" pitchFamily="49" charset="0"/>
              </a:rPr>
              <a:t> </a:t>
            </a:r>
            <a:r>
              <a:rPr kumimoji="1" lang="ja-JP" altLang="en-US" sz="2400" spc="110" baseline="0">
                <a:solidFill>
                  <a:srgbClr val="E50300"/>
                </a:solidFill>
                <a:latin typeface="Consolas" panose="020B0609020204030204" pitchFamily="49" charset="0"/>
                <a:cs typeface="Consolas" panose="020B0609020204030204" pitchFamily="49" charset="0"/>
              </a:rPr>
              <a:t>文</a:t>
            </a:r>
            <a:r>
              <a:rPr kumimoji="1" lang="en-US" altLang="ja-JP" sz="2400" spc="110" baseline="0" dirty="0">
                <a:solidFill>
                  <a:srgbClr val="E50300"/>
                </a:solidFill>
                <a:latin typeface="Consolas" panose="020B0609020204030204" pitchFamily="49" charset="0"/>
                <a:cs typeface="Consolas" panose="020B0609020204030204" pitchFamily="49" charset="0"/>
              </a:rPr>
              <a:t>B</a:t>
            </a:r>
          </a:p>
          <a:p>
            <a:pPr algn="l">
              <a:lnSpc>
                <a:spcPct val="90000"/>
              </a:lnSpc>
              <a:spcBef>
                <a:spcPts val="300"/>
              </a:spcBef>
              <a:spcAft>
                <a:spcPts val="100"/>
              </a:spcAft>
            </a:pPr>
            <a:r>
              <a:rPr kumimoji="1" lang="en-US" altLang="ja-JP" sz="2400" spc="110" baseline="0" dirty="0">
                <a:solidFill>
                  <a:schemeClr val="tx1"/>
                </a:solidFill>
                <a:latin typeface="Consolas" panose="020B0609020204030204" pitchFamily="49" charset="0"/>
                <a:cs typeface="Consolas" panose="020B0609020204030204" pitchFamily="49" charset="0"/>
              </a:rPr>
              <a:t> </a:t>
            </a:r>
            <a:r>
              <a:rPr kumimoji="1" lang="ja-JP" altLang="en-US" sz="2400" spc="110" baseline="0">
                <a:solidFill>
                  <a:schemeClr val="tx1"/>
                </a:solidFill>
                <a:latin typeface="Consolas" panose="020B0609020204030204" pitchFamily="49" charset="0"/>
                <a:cs typeface="Consolas" panose="020B0609020204030204" pitchFamily="49" charset="0"/>
              </a:rPr>
              <a:t>文</a:t>
            </a:r>
            <a:r>
              <a:rPr kumimoji="1" lang="en-US" altLang="ja-JP" sz="2400" spc="110" baseline="0" dirty="0">
                <a:solidFill>
                  <a:schemeClr val="tx1"/>
                </a:solidFill>
                <a:latin typeface="Consolas" panose="020B0609020204030204" pitchFamily="49" charset="0"/>
                <a:cs typeface="Consolas" panose="020B0609020204030204" pitchFamily="49" charset="0"/>
              </a:rPr>
              <a:t>C</a:t>
            </a:r>
          </a:p>
          <a:p>
            <a:pPr algn="l">
              <a:lnSpc>
                <a:spcPct val="90000"/>
              </a:lnSpc>
              <a:spcBef>
                <a:spcPts val="300"/>
              </a:spcBef>
              <a:spcAft>
                <a:spcPts val="100"/>
              </a:spcAft>
            </a:pPr>
            <a:r>
              <a:rPr kumimoji="1" lang="en-US" altLang="ja-JP" sz="1600" spc="110" baseline="0" dirty="0">
                <a:solidFill>
                  <a:schemeClr val="tx1"/>
                </a:solidFill>
                <a:latin typeface="Consolas" panose="020B0609020204030204" pitchFamily="49" charset="0"/>
                <a:cs typeface="Consolas" panose="020B0609020204030204" pitchFamily="49" charset="0"/>
              </a:rPr>
              <a:t>}</a:t>
            </a:r>
            <a:endParaRPr kumimoji="1" lang="ja-JP" altLang="en-US" sz="2000" spc="110" baseline="0" dirty="0">
              <a:solidFill>
                <a:schemeClr val="tx1"/>
              </a:solidFill>
              <a:latin typeface="Consolas" panose="020B0609020204030204" pitchFamily="49" charset="0"/>
              <a:cs typeface="Consolas" panose="020B0609020204030204" pitchFamily="49" charset="0"/>
            </a:endParaRPr>
          </a:p>
        </p:txBody>
      </p:sp>
      <p:grpSp>
        <p:nvGrpSpPr>
          <p:cNvPr id="67" name="グループ化 66">
            <a:extLst>
              <a:ext uri="{FF2B5EF4-FFF2-40B4-BE49-F238E27FC236}">
                <a16:creationId xmlns:a16="http://schemas.microsoft.com/office/drawing/2014/main" id="{04D4A0EB-CC99-8234-FBB4-546A41B201D2}"/>
              </a:ext>
            </a:extLst>
          </p:cNvPr>
          <p:cNvGrpSpPr/>
          <p:nvPr/>
        </p:nvGrpSpPr>
        <p:grpSpPr>
          <a:xfrm>
            <a:off x="4266635" y="3058584"/>
            <a:ext cx="2645695" cy="2072831"/>
            <a:chOff x="3888860" y="3263098"/>
            <a:chExt cx="2063407" cy="1616624"/>
          </a:xfrm>
        </p:grpSpPr>
        <p:grpSp>
          <p:nvGrpSpPr>
            <p:cNvPr id="17" name="グループ化 16">
              <a:extLst>
                <a:ext uri="{FF2B5EF4-FFF2-40B4-BE49-F238E27FC236}">
                  <a16:creationId xmlns:a16="http://schemas.microsoft.com/office/drawing/2014/main" id="{F503C8BD-D664-CAA3-9DE7-6EBDA7C645DC}"/>
                </a:ext>
              </a:extLst>
            </p:cNvPr>
            <p:cNvGrpSpPr/>
            <p:nvPr/>
          </p:nvGrpSpPr>
          <p:grpSpPr>
            <a:xfrm>
              <a:off x="3888860" y="3496052"/>
              <a:ext cx="2006888" cy="1288830"/>
              <a:chOff x="6584540" y="3863494"/>
              <a:chExt cx="2006888" cy="1288830"/>
            </a:xfrm>
          </p:grpSpPr>
          <p:cxnSp>
            <p:nvCxnSpPr>
              <p:cNvPr id="55" name="直線コネクタ 54">
                <a:extLst>
                  <a:ext uri="{FF2B5EF4-FFF2-40B4-BE49-F238E27FC236}">
                    <a16:creationId xmlns:a16="http://schemas.microsoft.com/office/drawing/2014/main" id="{CC0C4EBA-303B-29DD-C9BB-82771D95720F}"/>
                  </a:ext>
                </a:extLst>
              </p:cNvPr>
              <p:cNvCxnSpPr>
                <a:cxnSpLocks/>
                <a:stCxn id="53" idx="0"/>
                <a:endCxn id="37" idx="4"/>
              </p:cNvCxnSpPr>
              <p:nvPr/>
            </p:nvCxnSpPr>
            <p:spPr>
              <a:xfrm flipH="1" flipV="1">
                <a:off x="7413776" y="4455165"/>
                <a:ext cx="174227" cy="105488"/>
              </a:xfrm>
              <a:prstGeom prst="line">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64" name="直線コネクタ 63">
                <a:extLst>
                  <a:ext uri="{FF2B5EF4-FFF2-40B4-BE49-F238E27FC236}">
                    <a16:creationId xmlns:a16="http://schemas.microsoft.com/office/drawing/2014/main" id="{5C0A101C-4D8A-7C29-EC33-F85A8FD185B0}"/>
                  </a:ext>
                </a:extLst>
              </p:cNvPr>
              <p:cNvCxnSpPr>
                <a:cxnSpLocks/>
                <a:stCxn id="63" idx="0"/>
                <a:endCxn id="37" idx="3"/>
              </p:cNvCxnSpPr>
              <p:nvPr/>
            </p:nvCxnSpPr>
            <p:spPr>
              <a:xfrm flipV="1">
                <a:off x="6880376" y="4368517"/>
                <a:ext cx="324212" cy="170624"/>
              </a:xfrm>
              <a:prstGeom prst="line">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7" name="円/楕円 36">
                <a:extLst>
                  <a:ext uri="{FF2B5EF4-FFF2-40B4-BE49-F238E27FC236}">
                    <a16:creationId xmlns:a16="http://schemas.microsoft.com/office/drawing/2014/main" id="{4041787A-1289-002D-81CF-154BE9F322CA}"/>
                  </a:ext>
                </a:extLst>
              </p:cNvPr>
              <p:cNvSpPr/>
              <p:nvPr/>
            </p:nvSpPr>
            <p:spPr>
              <a:xfrm>
                <a:off x="7117940" y="3863494"/>
                <a:ext cx="591671" cy="591671"/>
              </a:xfrm>
              <a:prstGeom prst="ellipse">
                <a:avLst/>
              </a:prstGeom>
              <a:solidFill>
                <a:schemeClr val="bg1"/>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en-US" altLang="ja-JP" sz="2800" spc="110" dirty="0">
                    <a:solidFill>
                      <a:schemeClr val="tx1"/>
                    </a:solidFill>
                    <a:latin typeface="Consolas" panose="020B0609020204030204" pitchFamily="49" charset="0"/>
                    <a:cs typeface="Consolas" panose="020B0609020204030204" pitchFamily="49" charset="0"/>
                  </a:rPr>
                  <a:t>{…}</a:t>
                </a:r>
                <a:endParaRPr kumimoji="1" lang="ja-JP" altLang="en-US" sz="2800" spc="110" baseline="0" dirty="0">
                  <a:solidFill>
                    <a:schemeClr val="tx1"/>
                  </a:solidFill>
                  <a:latin typeface="Consolas" panose="020B0609020204030204" pitchFamily="49" charset="0"/>
                  <a:cs typeface="Consolas" panose="020B0609020204030204" pitchFamily="49" charset="0"/>
                </a:endParaRPr>
              </a:p>
            </p:txBody>
          </p:sp>
          <p:sp>
            <p:nvSpPr>
              <p:cNvPr id="53" name="円/楕円 52">
                <a:extLst>
                  <a:ext uri="{FF2B5EF4-FFF2-40B4-BE49-F238E27FC236}">
                    <a16:creationId xmlns:a16="http://schemas.microsoft.com/office/drawing/2014/main" id="{3B5ECED8-1421-A045-0C76-9C88D545E4FE}"/>
                  </a:ext>
                </a:extLst>
              </p:cNvPr>
              <p:cNvSpPr/>
              <p:nvPr/>
            </p:nvSpPr>
            <p:spPr>
              <a:xfrm>
                <a:off x="7292167" y="4560653"/>
                <a:ext cx="591671" cy="591671"/>
              </a:xfrm>
              <a:prstGeom prst="ellipse">
                <a:avLst/>
              </a:prstGeom>
              <a:solidFill>
                <a:schemeClr val="bg1"/>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ja-JP" altLang="en-US" sz="2400" spc="110">
                    <a:solidFill>
                      <a:srgbClr val="E50300"/>
                    </a:solidFill>
                    <a:latin typeface="Consolas" panose="020B0609020204030204" pitchFamily="49" charset="0"/>
                    <a:cs typeface="Consolas" panose="020B0609020204030204" pitchFamily="49" charset="0"/>
                  </a:rPr>
                  <a:t>文</a:t>
                </a:r>
                <a:r>
                  <a:rPr lang="en-US" altLang="ja-JP" sz="2400" spc="110" dirty="0">
                    <a:solidFill>
                      <a:srgbClr val="E50300"/>
                    </a:solidFill>
                    <a:latin typeface="Consolas" panose="020B0609020204030204" pitchFamily="49" charset="0"/>
                    <a:cs typeface="Consolas" panose="020B0609020204030204" pitchFamily="49" charset="0"/>
                  </a:rPr>
                  <a:t>B</a:t>
                </a:r>
                <a:endParaRPr kumimoji="1" lang="ja-JP" altLang="en-US" sz="2400" spc="110" baseline="0" dirty="0">
                  <a:solidFill>
                    <a:srgbClr val="E50300"/>
                  </a:solidFill>
                  <a:latin typeface="Consolas" panose="020B0609020204030204" pitchFamily="49" charset="0"/>
                  <a:cs typeface="Consolas" panose="020B0609020204030204" pitchFamily="49" charset="0"/>
                </a:endParaRPr>
              </a:p>
            </p:txBody>
          </p:sp>
          <p:sp>
            <p:nvSpPr>
              <p:cNvPr id="54" name="円/楕円 53">
                <a:extLst>
                  <a:ext uri="{FF2B5EF4-FFF2-40B4-BE49-F238E27FC236}">
                    <a16:creationId xmlns:a16="http://schemas.microsoft.com/office/drawing/2014/main" id="{5AD3417D-9B10-ED07-E1F2-E07AD5038E36}"/>
                  </a:ext>
                </a:extLst>
              </p:cNvPr>
              <p:cNvSpPr/>
              <p:nvPr/>
            </p:nvSpPr>
            <p:spPr>
              <a:xfrm>
                <a:off x="7999757" y="4544442"/>
                <a:ext cx="591671" cy="591671"/>
              </a:xfrm>
              <a:prstGeom prst="ellipse">
                <a:avLst/>
              </a:prstGeom>
              <a:solidFill>
                <a:schemeClr val="bg1"/>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ja-JP" altLang="en-US" sz="2400" spc="110">
                    <a:solidFill>
                      <a:schemeClr val="tx1"/>
                    </a:solidFill>
                    <a:latin typeface="Consolas" panose="020B0609020204030204" pitchFamily="49" charset="0"/>
                    <a:cs typeface="Consolas" panose="020B0609020204030204" pitchFamily="49" charset="0"/>
                  </a:rPr>
                  <a:t>文</a:t>
                </a:r>
                <a:r>
                  <a:rPr lang="en-US" altLang="ja-JP" sz="2400" spc="110" dirty="0">
                    <a:solidFill>
                      <a:schemeClr val="tx1"/>
                    </a:solidFill>
                    <a:latin typeface="Consolas" panose="020B0609020204030204" pitchFamily="49" charset="0"/>
                    <a:cs typeface="Consolas" panose="020B0609020204030204" pitchFamily="49" charset="0"/>
                  </a:rPr>
                  <a:t>C</a:t>
                </a:r>
                <a:endParaRPr kumimoji="1" lang="ja-JP" altLang="en-US" sz="2400" spc="110" baseline="0" dirty="0">
                  <a:solidFill>
                    <a:schemeClr val="tx1"/>
                  </a:solidFill>
                  <a:latin typeface="Consolas" panose="020B0609020204030204" pitchFamily="49" charset="0"/>
                  <a:cs typeface="Consolas" panose="020B0609020204030204" pitchFamily="49" charset="0"/>
                </a:endParaRPr>
              </a:p>
            </p:txBody>
          </p:sp>
          <p:cxnSp>
            <p:nvCxnSpPr>
              <p:cNvPr id="58" name="直線コネクタ 57">
                <a:extLst>
                  <a:ext uri="{FF2B5EF4-FFF2-40B4-BE49-F238E27FC236}">
                    <a16:creationId xmlns:a16="http://schemas.microsoft.com/office/drawing/2014/main" id="{B472EBCB-7785-0433-33BF-AA555A10B086}"/>
                  </a:ext>
                </a:extLst>
              </p:cNvPr>
              <p:cNvCxnSpPr>
                <a:cxnSpLocks/>
                <a:stCxn id="54" idx="0"/>
                <a:endCxn id="37" idx="5"/>
              </p:cNvCxnSpPr>
              <p:nvPr/>
            </p:nvCxnSpPr>
            <p:spPr>
              <a:xfrm flipH="1" flipV="1">
                <a:off x="7622963" y="4368517"/>
                <a:ext cx="672630" cy="175925"/>
              </a:xfrm>
              <a:prstGeom prst="line">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63" name="円/楕円 62">
                <a:extLst>
                  <a:ext uri="{FF2B5EF4-FFF2-40B4-BE49-F238E27FC236}">
                    <a16:creationId xmlns:a16="http://schemas.microsoft.com/office/drawing/2014/main" id="{F01C0277-BA36-5A7F-1B61-76FF765A9524}"/>
                  </a:ext>
                </a:extLst>
              </p:cNvPr>
              <p:cNvSpPr/>
              <p:nvPr/>
            </p:nvSpPr>
            <p:spPr>
              <a:xfrm>
                <a:off x="6584540" y="4539141"/>
                <a:ext cx="591671" cy="591671"/>
              </a:xfrm>
              <a:prstGeom prst="ellipse">
                <a:avLst/>
              </a:prstGeom>
              <a:solidFill>
                <a:schemeClr val="bg1"/>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ja-JP" altLang="en-US" sz="2400" spc="110">
                    <a:solidFill>
                      <a:srgbClr val="E50300"/>
                    </a:solidFill>
                    <a:latin typeface="Consolas" panose="020B0609020204030204" pitchFamily="49" charset="0"/>
                    <a:cs typeface="Consolas" panose="020B0609020204030204" pitchFamily="49" charset="0"/>
                  </a:rPr>
                  <a:t>文</a:t>
                </a:r>
                <a:r>
                  <a:rPr lang="en-US" altLang="ja-JP" sz="2400" spc="110" dirty="0">
                    <a:solidFill>
                      <a:srgbClr val="E50300"/>
                    </a:solidFill>
                    <a:latin typeface="Consolas" panose="020B0609020204030204" pitchFamily="49" charset="0"/>
                    <a:cs typeface="Consolas" panose="020B0609020204030204" pitchFamily="49" charset="0"/>
                  </a:rPr>
                  <a:t>A</a:t>
                </a:r>
                <a:endParaRPr kumimoji="1" lang="ja-JP" altLang="en-US" sz="2400" spc="110" baseline="0" dirty="0">
                  <a:solidFill>
                    <a:srgbClr val="E50300"/>
                  </a:solidFill>
                  <a:latin typeface="Consolas" panose="020B0609020204030204" pitchFamily="49" charset="0"/>
                  <a:cs typeface="Consolas" panose="020B0609020204030204" pitchFamily="49" charset="0"/>
                </a:endParaRPr>
              </a:p>
            </p:txBody>
          </p:sp>
        </p:grpSp>
        <p:cxnSp>
          <p:nvCxnSpPr>
            <p:cNvPr id="8" name="直線コネクタ 7">
              <a:extLst>
                <a:ext uri="{FF2B5EF4-FFF2-40B4-BE49-F238E27FC236}">
                  <a16:creationId xmlns:a16="http://schemas.microsoft.com/office/drawing/2014/main" id="{BC449946-6CA0-34CB-5D8C-A22BC300A0B1}"/>
                </a:ext>
              </a:extLst>
            </p:cNvPr>
            <p:cNvCxnSpPr>
              <a:cxnSpLocks/>
              <a:endCxn id="37" idx="0"/>
            </p:cNvCxnSpPr>
            <p:nvPr/>
          </p:nvCxnSpPr>
          <p:spPr>
            <a:xfrm flipH="1">
              <a:off x="4718096" y="3263098"/>
              <a:ext cx="202566" cy="232954"/>
            </a:xfrm>
            <a:prstGeom prst="line">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6DD62712-A81C-B12B-7CDA-2363F731EB22}"/>
                </a:ext>
              </a:extLst>
            </p:cNvPr>
            <p:cNvCxnSpPr>
              <a:cxnSpLocks/>
              <a:stCxn id="63" idx="3"/>
            </p:cNvCxnSpPr>
            <p:nvPr/>
          </p:nvCxnSpPr>
          <p:spPr>
            <a:xfrm flipH="1">
              <a:off x="3947131" y="4676722"/>
              <a:ext cx="28377" cy="170624"/>
            </a:xfrm>
            <a:prstGeom prst="line">
              <a:avLst/>
            </a:prstGeom>
            <a:ln w="508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1170B57A-2694-468E-7673-BD5A69FE68F7}"/>
                </a:ext>
              </a:extLst>
            </p:cNvPr>
            <p:cNvCxnSpPr>
              <a:cxnSpLocks/>
              <a:stCxn id="63" idx="4"/>
            </p:cNvCxnSpPr>
            <p:nvPr/>
          </p:nvCxnSpPr>
          <p:spPr>
            <a:xfrm>
              <a:off x="4184696" y="4763370"/>
              <a:ext cx="91205" cy="83976"/>
            </a:xfrm>
            <a:prstGeom prst="line">
              <a:avLst/>
            </a:prstGeom>
            <a:ln w="508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18D44BB4-2C49-7466-B9A3-3600BFC03F91}"/>
                </a:ext>
              </a:extLst>
            </p:cNvPr>
            <p:cNvCxnSpPr>
              <a:cxnSpLocks/>
              <a:stCxn id="63" idx="5"/>
            </p:cNvCxnSpPr>
            <p:nvPr/>
          </p:nvCxnSpPr>
          <p:spPr>
            <a:xfrm>
              <a:off x="4393883" y="4676722"/>
              <a:ext cx="115025" cy="168238"/>
            </a:xfrm>
            <a:prstGeom prst="line">
              <a:avLst/>
            </a:prstGeom>
            <a:ln w="508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92FDC10C-A788-A507-6EB3-C273172C8360}"/>
                </a:ext>
              </a:extLst>
            </p:cNvPr>
            <p:cNvCxnSpPr>
              <a:cxnSpLocks/>
              <a:stCxn id="53" idx="3"/>
            </p:cNvCxnSpPr>
            <p:nvPr/>
          </p:nvCxnSpPr>
          <p:spPr>
            <a:xfrm flipH="1">
              <a:off x="4652695" y="4698234"/>
              <a:ext cx="30440" cy="155439"/>
            </a:xfrm>
            <a:prstGeom prst="line">
              <a:avLst/>
            </a:prstGeom>
            <a:ln w="508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89370B0A-3114-D975-356A-80AC723E40CF}"/>
                </a:ext>
              </a:extLst>
            </p:cNvPr>
            <p:cNvCxnSpPr>
              <a:cxnSpLocks/>
              <a:stCxn id="53" idx="5"/>
            </p:cNvCxnSpPr>
            <p:nvPr/>
          </p:nvCxnSpPr>
          <p:spPr>
            <a:xfrm>
              <a:off x="5101510" y="4698234"/>
              <a:ext cx="83423" cy="155439"/>
            </a:xfrm>
            <a:prstGeom prst="line">
              <a:avLst/>
            </a:prstGeom>
            <a:ln w="508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3C17EC83-1353-6564-626F-3120C7127D1F}"/>
                </a:ext>
              </a:extLst>
            </p:cNvPr>
            <p:cNvCxnSpPr>
              <a:cxnSpLocks/>
              <a:stCxn id="54" idx="3"/>
            </p:cNvCxnSpPr>
            <p:nvPr/>
          </p:nvCxnSpPr>
          <p:spPr>
            <a:xfrm flipH="1">
              <a:off x="5347776" y="4682023"/>
              <a:ext cx="42949" cy="197699"/>
            </a:xfrm>
            <a:prstGeom prst="line">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71184D7F-8FA3-DB55-4E41-B82936E9EBA9}"/>
                </a:ext>
              </a:extLst>
            </p:cNvPr>
            <p:cNvCxnSpPr>
              <a:cxnSpLocks/>
              <a:stCxn id="54" idx="4"/>
            </p:cNvCxnSpPr>
            <p:nvPr/>
          </p:nvCxnSpPr>
          <p:spPr>
            <a:xfrm>
              <a:off x="5599913" y="4768671"/>
              <a:ext cx="52245" cy="91333"/>
            </a:xfrm>
            <a:prstGeom prst="line">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52" name="直線コネクタ 51">
              <a:extLst>
                <a:ext uri="{FF2B5EF4-FFF2-40B4-BE49-F238E27FC236}">
                  <a16:creationId xmlns:a16="http://schemas.microsoft.com/office/drawing/2014/main" id="{14CB9504-60A8-43CC-95D5-D32DF705BBAF}"/>
                </a:ext>
              </a:extLst>
            </p:cNvPr>
            <p:cNvCxnSpPr>
              <a:cxnSpLocks/>
              <a:stCxn id="54" idx="5"/>
            </p:cNvCxnSpPr>
            <p:nvPr/>
          </p:nvCxnSpPr>
          <p:spPr>
            <a:xfrm>
              <a:off x="5809100" y="4682023"/>
              <a:ext cx="143167" cy="162937"/>
            </a:xfrm>
            <a:prstGeom prst="line">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61" name="直線コネクタ 60">
              <a:extLst>
                <a:ext uri="{FF2B5EF4-FFF2-40B4-BE49-F238E27FC236}">
                  <a16:creationId xmlns:a16="http://schemas.microsoft.com/office/drawing/2014/main" id="{09DC661F-36B6-E2A2-ACE1-4C74E744D39C}"/>
                </a:ext>
              </a:extLst>
            </p:cNvPr>
            <p:cNvCxnSpPr>
              <a:cxnSpLocks/>
              <a:stCxn id="53" idx="4"/>
            </p:cNvCxnSpPr>
            <p:nvPr/>
          </p:nvCxnSpPr>
          <p:spPr>
            <a:xfrm>
              <a:off x="4892323" y="4784882"/>
              <a:ext cx="28339" cy="69404"/>
            </a:xfrm>
            <a:prstGeom prst="line">
              <a:avLst/>
            </a:prstGeom>
            <a:ln w="50800">
              <a:solidFill>
                <a:srgbClr val="FF0000"/>
              </a:solidFill>
              <a:tailEnd type="none"/>
            </a:ln>
          </p:spPr>
          <p:style>
            <a:lnRef idx="1">
              <a:schemeClr val="accent1"/>
            </a:lnRef>
            <a:fillRef idx="0">
              <a:schemeClr val="accent1"/>
            </a:fillRef>
            <a:effectRef idx="0">
              <a:schemeClr val="accent1"/>
            </a:effectRef>
            <a:fontRef idx="minor">
              <a:schemeClr val="tx1"/>
            </a:fontRef>
          </p:style>
        </p:cxnSp>
      </p:grpSp>
      <p:sp>
        <p:nvSpPr>
          <p:cNvPr id="5" name="テキスト ボックス 4">
            <a:extLst>
              <a:ext uri="{FF2B5EF4-FFF2-40B4-BE49-F238E27FC236}">
                <a16:creationId xmlns:a16="http://schemas.microsoft.com/office/drawing/2014/main" id="{F8C5C95D-260C-2E1F-6914-15872E54A181}"/>
              </a:ext>
            </a:extLst>
          </p:cNvPr>
          <p:cNvSpPr txBox="1"/>
          <p:nvPr/>
        </p:nvSpPr>
        <p:spPr>
          <a:xfrm>
            <a:off x="5846509" y="3357277"/>
            <a:ext cx="1723549" cy="400110"/>
          </a:xfrm>
          <a:prstGeom prst="rect">
            <a:avLst/>
          </a:prstGeom>
          <a:noFill/>
        </p:spPr>
        <p:txBody>
          <a:bodyPr wrap="none" rtlCol="0">
            <a:spAutoFit/>
          </a:bodyPr>
          <a:lstStyle/>
          <a:p>
            <a:r>
              <a:rPr kumimoji="1" lang="ja-JP" altLang="en-US" sz="2000">
                <a:solidFill>
                  <a:srgbClr val="E50300"/>
                </a:solidFill>
              </a:rPr>
              <a:t>部分木で</a:t>
            </a:r>
            <a:r>
              <a:rPr lang="ja-JP" altLang="en-US" sz="2000" b="1">
                <a:solidFill>
                  <a:srgbClr val="E50300"/>
                </a:solidFill>
              </a:rPr>
              <a:t>ない</a:t>
            </a:r>
            <a:endParaRPr kumimoji="1" lang="ja-JP" altLang="en-US" sz="2000" b="1">
              <a:solidFill>
                <a:srgbClr val="E50300"/>
              </a:solidFill>
            </a:endParaRPr>
          </a:p>
        </p:txBody>
      </p:sp>
    </p:spTree>
    <p:extLst>
      <p:ext uri="{BB962C8B-B14F-4D97-AF65-F5344CB8AC3E}">
        <p14:creationId xmlns:p14="http://schemas.microsoft.com/office/powerpoint/2010/main" val="3080494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1D8A2A5-DE9E-ED66-B15F-C7D57C61FEA3}"/>
              </a:ext>
            </a:extLst>
          </p:cNvPr>
          <p:cNvSpPr>
            <a:spLocks noGrp="1"/>
          </p:cNvSpPr>
          <p:nvPr>
            <p:ph type="title"/>
          </p:nvPr>
        </p:nvSpPr>
        <p:spPr/>
        <p:txBody>
          <a:bodyPr/>
          <a:lstStyle/>
          <a:p>
            <a:r>
              <a:rPr kumimoji="1" lang="en-US" altLang="ja-JP" sz="2600" dirty="0"/>
              <a:t>Baxter</a:t>
            </a:r>
            <a:r>
              <a:rPr kumimoji="1" lang="ja-JP" altLang="en-US" sz="2600"/>
              <a:t>の方法</a:t>
            </a:r>
            <a:r>
              <a:rPr kumimoji="1" lang="en-US" altLang="ja-JP" sz="2600" dirty="0"/>
              <a:t>: </a:t>
            </a:r>
            <a:r>
              <a:rPr kumimoji="1" lang="ja-JP" altLang="en-US" sz="2600"/>
              <a:t>シーケンス単位のコードクローン検出</a:t>
            </a:r>
          </a:p>
        </p:txBody>
      </p:sp>
      <p:sp>
        <p:nvSpPr>
          <p:cNvPr id="3" name="コンテンツ プレースホルダー 2">
            <a:extLst>
              <a:ext uri="{FF2B5EF4-FFF2-40B4-BE49-F238E27FC236}">
                <a16:creationId xmlns:a16="http://schemas.microsoft.com/office/drawing/2014/main" id="{F3F25DBB-17D4-715D-7397-4D2B6D5088DA}"/>
              </a:ext>
            </a:extLst>
          </p:cNvPr>
          <p:cNvSpPr>
            <a:spLocks noGrp="1"/>
          </p:cNvSpPr>
          <p:nvPr>
            <p:ph idx="1"/>
          </p:nvPr>
        </p:nvSpPr>
        <p:spPr/>
        <p:txBody>
          <a:bodyPr/>
          <a:lstStyle/>
          <a:p>
            <a:r>
              <a:rPr kumimoji="1" lang="ja-JP" altLang="en-US"/>
              <a:t>意味的な順序がある木のシーケンスのクローンを</a:t>
            </a:r>
            <a:br>
              <a:rPr kumimoji="1" lang="en-US" altLang="ja-JP" dirty="0"/>
            </a:br>
            <a:r>
              <a:rPr kumimoji="1" lang="ja-JP" altLang="en-US"/>
              <a:t>発見するアルゴリズム．</a:t>
            </a:r>
          </a:p>
        </p:txBody>
      </p:sp>
      <p:sp>
        <p:nvSpPr>
          <p:cNvPr id="4" name="スライド番号プレースホルダー 3">
            <a:extLst>
              <a:ext uri="{FF2B5EF4-FFF2-40B4-BE49-F238E27FC236}">
                <a16:creationId xmlns:a16="http://schemas.microsoft.com/office/drawing/2014/main" id="{54072115-5A7A-2CE9-C578-DE6F2CE0B3C9}"/>
              </a:ext>
            </a:extLst>
          </p:cNvPr>
          <p:cNvSpPr>
            <a:spLocks noGrp="1"/>
          </p:cNvSpPr>
          <p:nvPr>
            <p:ph type="sldNum" sz="quarter" idx="12"/>
          </p:nvPr>
        </p:nvSpPr>
        <p:spPr/>
        <p:txBody>
          <a:bodyPr/>
          <a:lstStyle/>
          <a:p>
            <a:fld id="{B16735D3-C9E7-F649-AF37-A9D08763696D}" type="slidenum">
              <a:rPr lang="ja-JP" altLang="en-US" smtClean="0"/>
              <a:pPr/>
              <a:t>27</a:t>
            </a:fld>
            <a:endParaRPr lang="ja-JP" altLang="en-US"/>
          </a:p>
        </p:txBody>
      </p:sp>
      <p:graphicFrame>
        <p:nvGraphicFramePr>
          <p:cNvPr id="7" name="図表 6">
            <a:extLst>
              <a:ext uri="{FF2B5EF4-FFF2-40B4-BE49-F238E27FC236}">
                <a16:creationId xmlns:a16="http://schemas.microsoft.com/office/drawing/2014/main" id="{ED34E3CC-EAB9-4F19-6CE3-FCCF62565B2E}"/>
              </a:ext>
            </a:extLst>
          </p:cNvPr>
          <p:cNvGraphicFramePr/>
          <p:nvPr>
            <p:extLst>
              <p:ext uri="{D42A27DB-BD31-4B8C-83A1-F6EECF244321}">
                <p14:modId xmlns:p14="http://schemas.microsoft.com/office/powerpoint/2010/main" val="2505470473"/>
              </p:ext>
            </p:extLst>
          </p:nvPr>
        </p:nvGraphicFramePr>
        <p:xfrm>
          <a:off x="1049497" y="5811760"/>
          <a:ext cx="7045006" cy="6862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7" name="メモ 46">
            <a:extLst>
              <a:ext uri="{FF2B5EF4-FFF2-40B4-BE49-F238E27FC236}">
                <a16:creationId xmlns:a16="http://schemas.microsoft.com/office/drawing/2014/main" id="{ECE5B1DB-E23F-5C27-B975-9A7FD752230F}"/>
              </a:ext>
            </a:extLst>
          </p:cNvPr>
          <p:cNvSpPr/>
          <p:nvPr/>
        </p:nvSpPr>
        <p:spPr>
          <a:xfrm>
            <a:off x="1885991" y="3263164"/>
            <a:ext cx="1454358" cy="1754511"/>
          </a:xfrm>
          <a:prstGeom prst="foldedCorner">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r>
              <a:rPr kumimoji="1" lang="en-US" altLang="ja-JP" sz="1600" spc="110" baseline="0" dirty="0">
                <a:solidFill>
                  <a:schemeClr val="tx1"/>
                </a:solidFill>
                <a:latin typeface="Consolas" panose="020B0609020204030204" pitchFamily="49" charset="0"/>
                <a:cs typeface="Consolas" panose="020B0609020204030204" pitchFamily="49" charset="0"/>
              </a:rPr>
              <a:t>{</a:t>
            </a:r>
            <a:endParaRPr kumimoji="1" lang="en-US" altLang="ja-JP" sz="2000" spc="110" baseline="0" dirty="0">
              <a:solidFill>
                <a:schemeClr val="tx1"/>
              </a:solidFill>
              <a:latin typeface="Consolas" panose="020B0609020204030204" pitchFamily="49" charset="0"/>
              <a:cs typeface="Consolas" panose="020B0609020204030204" pitchFamily="49" charset="0"/>
            </a:endParaRPr>
          </a:p>
          <a:p>
            <a:pPr algn="l">
              <a:lnSpc>
                <a:spcPct val="90000"/>
              </a:lnSpc>
              <a:spcBef>
                <a:spcPts val="300"/>
              </a:spcBef>
              <a:spcAft>
                <a:spcPts val="100"/>
              </a:spcAft>
            </a:pPr>
            <a:r>
              <a:rPr lang="en-US" altLang="ja-JP" sz="2400" spc="110" dirty="0">
                <a:solidFill>
                  <a:schemeClr val="tx1"/>
                </a:solidFill>
                <a:latin typeface="Consolas" panose="020B0609020204030204" pitchFamily="49" charset="0"/>
                <a:cs typeface="Consolas" panose="020B0609020204030204" pitchFamily="49" charset="0"/>
              </a:rPr>
              <a:t> </a:t>
            </a:r>
            <a:r>
              <a:rPr lang="ja-JP" altLang="en-US" sz="2400" spc="110">
                <a:solidFill>
                  <a:schemeClr val="tx1"/>
                </a:solidFill>
                <a:latin typeface="Consolas" panose="020B0609020204030204" pitchFamily="49" charset="0"/>
                <a:cs typeface="Consolas" panose="020B0609020204030204" pitchFamily="49" charset="0"/>
              </a:rPr>
              <a:t>文</a:t>
            </a:r>
            <a:r>
              <a:rPr lang="en-US" altLang="ja-JP" sz="2400" spc="110" dirty="0">
                <a:solidFill>
                  <a:schemeClr val="tx1"/>
                </a:solidFill>
                <a:latin typeface="Consolas" panose="020B0609020204030204" pitchFamily="49" charset="0"/>
                <a:cs typeface="Consolas" panose="020B0609020204030204" pitchFamily="49" charset="0"/>
              </a:rPr>
              <a:t>A</a:t>
            </a:r>
          </a:p>
          <a:p>
            <a:pPr algn="l">
              <a:lnSpc>
                <a:spcPct val="90000"/>
              </a:lnSpc>
              <a:spcBef>
                <a:spcPts val="300"/>
              </a:spcBef>
              <a:spcAft>
                <a:spcPts val="100"/>
              </a:spcAft>
            </a:pPr>
            <a:r>
              <a:rPr kumimoji="1" lang="en-US" altLang="ja-JP" sz="2400" spc="110" baseline="0" dirty="0">
                <a:solidFill>
                  <a:schemeClr val="tx1"/>
                </a:solidFill>
                <a:latin typeface="Consolas" panose="020B0609020204030204" pitchFamily="49" charset="0"/>
                <a:cs typeface="Consolas" panose="020B0609020204030204" pitchFamily="49" charset="0"/>
              </a:rPr>
              <a:t> </a:t>
            </a:r>
            <a:r>
              <a:rPr kumimoji="1" lang="ja-JP" altLang="en-US" sz="2400" spc="110" baseline="0">
                <a:solidFill>
                  <a:schemeClr val="tx1"/>
                </a:solidFill>
                <a:latin typeface="Consolas" panose="020B0609020204030204" pitchFamily="49" charset="0"/>
                <a:cs typeface="Consolas" panose="020B0609020204030204" pitchFamily="49" charset="0"/>
              </a:rPr>
              <a:t>文</a:t>
            </a:r>
            <a:r>
              <a:rPr kumimoji="1" lang="en-US" altLang="ja-JP" sz="2400" spc="110" baseline="0" dirty="0">
                <a:solidFill>
                  <a:schemeClr val="tx1"/>
                </a:solidFill>
                <a:latin typeface="Consolas" panose="020B0609020204030204" pitchFamily="49" charset="0"/>
                <a:cs typeface="Consolas" panose="020B0609020204030204" pitchFamily="49" charset="0"/>
              </a:rPr>
              <a:t>B</a:t>
            </a:r>
          </a:p>
          <a:p>
            <a:pPr algn="l">
              <a:lnSpc>
                <a:spcPct val="90000"/>
              </a:lnSpc>
              <a:spcBef>
                <a:spcPts val="300"/>
              </a:spcBef>
              <a:spcAft>
                <a:spcPts val="100"/>
              </a:spcAft>
            </a:pPr>
            <a:r>
              <a:rPr kumimoji="1" lang="en-US" altLang="ja-JP" sz="2400" spc="110" baseline="0" dirty="0">
                <a:solidFill>
                  <a:schemeClr val="tx1"/>
                </a:solidFill>
                <a:latin typeface="Consolas" panose="020B0609020204030204" pitchFamily="49" charset="0"/>
                <a:cs typeface="Consolas" panose="020B0609020204030204" pitchFamily="49" charset="0"/>
              </a:rPr>
              <a:t> </a:t>
            </a:r>
            <a:r>
              <a:rPr kumimoji="1" lang="ja-JP" altLang="en-US" sz="2400" spc="110" baseline="0">
                <a:solidFill>
                  <a:schemeClr val="tx1"/>
                </a:solidFill>
                <a:latin typeface="Consolas" panose="020B0609020204030204" pitchFamily="49" charset="0"/>
                <a:cs typeface="Consolas" panose="020B0609020204030204" pitchFamily="49" charset="0"/>
              </a:rPr>
              <a:t>文</a:t>
            </a:r>
            <a:r>
              <a:rPr kumimoji="1" lang="en-US" altLang="ja-JP" sz="2400" spc="110" baseline="0" dirty="0">
                <a:solidFill>
                  <a:schemeClr val="tx1"/>
                </a:solidFill>
                <a:latin typeface="Consolas" panose="020B0609020204030204" pitchFamily="49" charset="0"/>
                <a:cs typeface="Consolas" panose="020B0609020204030204" pitchFamily="49" charset="0"/>
              </a:rPr>
              <a:t>C</a:t>
            </a:r>
          </a:p>
          <a:p>
            <a:pPr algn="l">
              <a:lnSpc>
                <a:spcPct val="90000"/>
              </a:lnSpc>
              <a:spcBef>
                <a:spcPts val="300"/>
              </a:spcBef>
              <a:spcAft>
                <a:spcPts val="100"/>
              </a:spcAft>
            </a:pPr>
            <a:r>
              <a:rPr kumimoji="1" lang="en-US" altLang="ja-JP" sz="1600" spc="110" baseline="0" dirty="0">
                <a:solidFill>
                  <a:schemeClr val="tx1"/>
                </a:solidFill>
                <a:latin typeface="Consolas" panose="020B0609020204030204" pitchFamily="49" charset="0"/>
                <a:cs typeface="Consolas" panose="020B0609020204030204" pitchFamily="49" charset="0"/>
              </a:rPr>
              <a:t>}</a:t>
            </a:r>
            <a:endParaRPr kumimoji="1" lang="ja-JP" altLang="en-US" sz="2000" spc="110" baseline="0" dirty="0">
              <a:solidFill>
                <a:schemeClr val="tx1"/>
              </a:solidFill>
              <a:latin typeface="Consolas" panose="020B0609020204030204" pitchFamily="49" charset="0"/>
              <a:cs typeface="Consolas" panose="020B0609020204030204" pitchFamily="49" charset="0"/>
            </a:endParaRPr>
          </a:p>
        </p:txBody>
      </p:sp>
      <p:grpSp>
        <p:nvGrpSpPr>
          <p:cNvPr id="48" name="グループ化 47">
            <a:extLst>
              <a:ext uri="{FF2B5EF4-FFF2-40B4-BE49-F238E27FC236}">
                <a16:creationId xmlns:a16="http://schemas.microsoft.com/office/drawing/2014/main" id="{BF0ACEC6-7733-3053-61F8-382D9099A380}"/>
              </a:ext>
            </a:extLst>
          </p:cNvPr>
          <p:cNvGrpSpPr/>
          <p:nvPr/>
        </p:nvGrpSpPr>
        <p:grpSpPr>
          <a:xfrm>
            <a:off x="4266635" y="3058584"/>
            <a:ext cx="2645695" cy="2072831"/>
            <a:chOff x="3888860" y="3263098"/>
            <a:chExt cx="2063407" cy="1616624"/>
          </a:xfrm>
        </p:grpSpPr>
        <p:grpSp>
          <p:nvGrpSpPr>
            <p:cNvPr id="49" name="グループ化 48">
              <a:extLst>
                <a:ext uri="{FF2B5EF4-FFF2-40B4-BE49-F238E27FC236}">
                  <a16:creationId xmlns:a16="http://schemas.microsoft.com/office/drawing/2014/main" id="{59D3E4BF-424B-9579-AE2F-9F48EC7AFF57}"/>
                </a:ext>
              </a:extLst>
            </p:cNvPr>
            <p:cNvGrpSpPr/>
            <p:nvPr/>
          </p:nvGrpSpPr>
          <p:grpSpPr>
            <a:xfrm>
              <a:off x="3888860" y="3496052"/>
              <a:ext cx="2006888" cy="1288830"/>
              <a:chOff x="6584540" y="3863494"/>
              <a:chExt cx="2006888" cy="1288830"/>
            </a:xfrm>
          </p:grpSpPr>
          <p:cxnSp>
            <p:nvCxnSpPr>
              <p:cNvPr id="60" name="直線コネクタ 59">
                <a:extLst>
                  <a:ext uri="{FF2B5EF4-FFF2-40B4-BE49-F238E27FC236}">
                    <a16:creationId xmlns:a16="http://schemas.microsoft.com/office/drawing/2014/main" id="{C07E3E80-084D-F6BD-051C-595DDF2E112C}"/>
                  </a:ext>
                </a:extLst>
              </p:cNvPr>
              <p:cNvCxnSpPr>
                <a:cxnSpLocks/>
                <a:stCxn id="66" idx="0"/>
                <a:endCxn id="61" idx="3"/>
              </p:cNvCxnSpPr>
              <p:nvPr/>
            </p:nvCxnSpPr>
            <p:spPr>
              <a:xfrm flipV="1">
                <a:off x="6880376" y="4368517"/>
                <a:ext cx="324212" cy="170624"/>
              </a:xfrm>
              <a:prstGeom prst="line">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61" name="円/楕円 60">
                <a:extLst>
                  <a:ext uri="{FF2B5EF4-FFF2-40B4-BE49-F238E27FC236}">
                    <a16:creationId xmlns:a16="http://schemas.microsoft.com/office/drawing/2014/main" id="{FF273110-92B2-ABDB-94A6-4232D2168082}"/>
                  </a:ext>
                </a:extLst>
              </p:cNvPr>
              <p:cNvSpPr/>
              <p:nvPr/>
            </p:nvSpPr>
            <p:spPr>
              <a:xfrm>
                <a:off x="7117940" y="3863494"/>
                <a:ext cx="591671" cy="591671"/>
              </a:xfrm>
              <a:prstGeom prst="ellipse">
                <a:avLst/>
              </a:prstGeom>
              <a:solidFill>
                <a:schemeClr val="bg1"/>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en-US" altLang="ja-JP" sz="2800" spc="110" dirty="0">
                    <a:solidFill>
                      <a:schemeClr val="tx1"/>
                    </a:solidFill>
                    <a:latin typeface="Consolas" panose="020B0609020204030204" pitchFamily="49" charset="0"/>
                    <a:cs typeface="Consolas" panose="020B0609020204030204" pitchFamily="49" charset="0"/>
                  </a:rPr>
                  <a:t>{…}</a:t>
                </a:r>
                <a:endParaRPr kumimoji="1" lang="ja-JP" altLang="en-US" sz="2800" spc="110" baseline="0" dirty="0">
                  <a:solidFill>
                    <a:schemeClr val="tx1"/>
                  </a:solidFill>
                  <a:latin typeface="Consolas" panose="020B0609020204030204" pitchFamily="49" charset="0"/>
                  <a:cs typeface="Consolas" panose="020B0609020204030204" pitchFamily="49" charset="0"/>
                </a:endParaRPr>
              </a:p>
            </p:txBody>
          </p:sp>
          <p:sp>
            <p:nvSpPr>
              <p:cNvPr id="62" name="円/楕円 61">
                <a:extLst>
                  <a:ext uri="{FF2B5EF4-FFF2-40B4-BE49-F238E27FC236}">
                    <a16:creationId xmlns:a16="http://schemas.microsoft.com/office/drawing/2014/main" id="{101412CB-7038-29F4-FC3B-A1AF8C57F1ED}"/>
                  </a:ext>
                </a:extLst>
              </p:cNvPr>
              <p:cNvSpPr/>
              <p:nvPr/>
            </p:nvSpPr>
            <p:spPr>
              <a:xfrm>
                <a:off x="7292167" y="4560653"/>
                <a:ext cx="591671" cy="591671"/>
              </a:xfrm>
              <a:prstGeom prst="ellipse">
                <a:avLst/>
              </a:prstGeom>
              <a:solidFill>
                <a:schemeClr val="bg1"/>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ja-JP" altLang="en-US" sz="2400" spc="110">
                    <a:solidFill>
                      <a:schemeClr val="tx1"/>
                    </a:solidFill>
                    <a:latin typeface="Consolas" panose="020B0609020204030204" pitchFamily="49" charset="0"/>
                    <a:cs typeface="Consolas" panose="020B0609020204030204" pitchFamily="49" charset="0"/>
                  </a:rPr>
                  <a:t>文</a:t>
                </a:r>
                <a:r>
                  <a:rPr lang="en-US" altLang="ja-JP" sz="2400" spc="110" dirty="0">
                    <a:solidFill>
                      <a:schemeClr val="tx1"/>
                    </a:solidFill>
                    <a:latin typeface="Consolas" panose="020B0609020204030204" pitchFamily="49" charset="0"/>
                    <a:cs typeface="Consolas" panose="020B0609020204030204" pitchFamily="49" charset="0"/>
                  </a:rPr>
                  <a:t>B</a:t>
                </a:r>
                <a:endParaRPr kumimoji="1" lang="ja-JP" altLang="en-US" sz="2400" spc="110" baseline="0" dirty="0">
                  <a:solidFill>
                    <a:schemeClr val="tx1"/>
                  </a:solidFill>
                  <a:latin typeface="Consolas" panose="020B0609020204030204" pitchFamily="49" charset="0"/>
                  <a:cs typeface="Consolas" panose="020B0609020204030204" pitchFamily="49" charset="0"/>
                </a:endParaRPr>
              </a:p>
            </p:txBody>
          </p:sp>
          <p:sp>
            <p:nvSpPr>
              <p:cNvPr id="63" name="円/楕円 62">
                <a:extLst>
                  <a:ext uri="{FF2B5EF4-FFF2-40B4-BE49-F238E27FC236}">
                    <a16:creationId xmlns:a16="http://schemas.microsoft.com/office/drawing/2014/main" id="{C67BE48B-88D9-B8C3-5C57-36B3AC8F90ED}"/>
                  </a:ext>
                </a:extLst>
              </p:cNvPr>
              <p:cNvSpPr/>
              <p:nvPr/>
            </p:nvSpPr>
            <p:spPr>
              <a:xfrm>
                <a:off x="7999757" y="4544442"/>
                <a:ext cx="591671" cy="591671"/>
              </a:xfrm>
              <a:prstGeom prst="ellipse">
                <a:avLst/>
              </a:prstGeom>
              <a:solidFill>
                <a:schemeClr val="bg1"/>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ja-JP" altLang="en-US" sz="2400" spc="110">
                    <a:solidFill>
                      <a:schemeClr val="tx1"/>
                    </a:solidFill>
                    <a:latin typeface="Consolas" panose="020B0609020204030204" pitchFamily="49" charset="0"/>
                    <a:cs typeface="Consolas" panose="020B0609020204030204" pitchFamily="49" charset="0"/>
                  </a:rPr>
                  <a:t>文</a:t>
                </a:r>
                <a:r>
                  <a:rPr lang="en-US" altLang="ja-JP" sz="2400" spc="110" dirty="0">
                    <a:solidFill>
                      <a:schemeClr val="tx1"/>
                    </a:solidFill>
                    <a:latin typeface="Consolas" panose="020B0609020204030204" pitchFamily="49" charset="0"/>
                    <a:cs typeface="Consolas" panose="020B0609020204030204" pitchFamily="49" charset="0"/>
                  </a:rPr>
                  <a:t>C</a:t>
                </a:r>
                <a:endParaRPr kumimoji="1" lang="ja-JP" altLang="en-US" sz="2400" spc="110" baseline="0" dirty="0">
                  <a:solidFill>
                    <a:schemeClr val="tx1"/>
                  </a:solidFill>
                  <a:latin typeface="Consolas" panose="020B0609020204030204" pitchFamily="49" charset="0"/>
                  <a:cs typeface="Consolas" panose="020B0609020204030204" pitchFamily="49" charset="0"/>
                </a:endParaRPr>
              </a:p>
            </p:txBody>
          </p:sp>
          <p:cxnSp>
            <p:nvCxnSpPr>
              <p:cNvPr id="64" name="直線コネクタ 63">
                <a:extLst>
                  <a:ext uri="{FF2B5EF4-FFF2-40B4-BE49-F238E27FC236}">
                    <a16:creationId xmlns:a16="http://schemas.microsoft.com/office/drawing/2014/main" id="{432B0B70-2581-233D-4EDC-55D643A85FB3}"/>
                  </a:ext>
                </a:extLst>
              </p:cNvPr>
              <p:cNvCxnSpPr>
                <a:cxnSpLocks/>
                <a:stCxn id="62" idx="0"/>
                <a:endCxn id="61" idx="4"/>
              </p:cNvCxnSpPr>
              <p:nvPr/>
            </p:nvCxnSpPr>
            <p:spPr>
              <a:xfrm flipH="1" flipV="1">
                <a:off x="7413776" y="4455165"/>
                <a:ext cx="174227" cy="105488"/>
              </a:xfrm>
              <a:prstGeom prst="line">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65" name="直線コネクタ 64">
                <a:extLst>
                  <a:ext uri="{FF2B5EF4-FFF2-40B4-BE49-F238E27FC236}">
                    <a16:creationId xmlns:a16="http://schemas.microsoft.com/office/drawing/2014/main" id="{8E5489D6-7AC5-1E41-3677-B65A8DBDE2B0}"/>
                  </a:ext>
                </a:extLst>
              </p:cNvPr>
              <p:cNvCxnSpPr>
                <a:cxnSpLocks/>
                <a:stCxn id="63" idx="0"/>
                <a:endCxn id="61" idx="5"/>
              </p:cNvCxnSpPr>
              <p:nvPr/>
            </p:nvCxnSpPr>
            <p:spPr>
              <a:xfrm flipH="1" flipV="1">
                <a:off x="7622963" y="4368517"/>
                <a:ext cx="672630" cy="175925"/>
              </a:xfrm>
              <a:prstGeom prst="line">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66" name="円/楕円 65">
                <a:extLst>
                  <a:ext uri="{FF2B5EF4-FFF2-40B4-BE49-F238E27FC236}">
                    <a16:creationId xmlns:a16="http://schemas.microsoft.com/office/drawing/2014/main" id="{B10EE3C7-6309-AA62-07BF-5F377DA79E9C}"/>
                  </a:ext>
                </a:extLst>
              </p:cNvPr>
              <p:cNvSpPr/>
              <p:nvPr/>
            </p:nvSpPr>
            <p:spPr>
              <a:xfrm>
                <a:off x="6584540" y="4539141"/>
                <a:ext cx="591671" cy="591671"/>
              </a:xfrm>
              <a:prstGeom prst="ellipse">
                <a:avLst/>
              </a:prstGeom>
              <a:solidFill>
                <a:schemeClr val="bg1"/>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ja-JP" altLang="en-US" sz="2400" spc="110">
                    <a:solidFill>
                      <a:schemeClr val="tx1"/>
                    </a:solidFill>
                    <a:latin typeface="Consolas" panose="020B0609020204030204" pitchFamily="49" charset="0"/>
                    <a:cs typeface="Consolas" panose="020B0609020204030204" pitchFamily="49" charset="0"/>
                  </a:rPr>
                  <a:t>文</a:t>
                </a:r>
                <a:r>
                  <a:rPr lang="en-US" altLang="ja-JP" sz="2400" spc="110" dirty="0">
                    <a:solidFill>
                      <a:schemeClr val="tx1"/>
                    </a:solidFill>
                    <a:latin typeface="Consolas" panose="020B0609020204030204" pitchFamily="49" charset="0"/>
                    <a:cs typeface="Consolas" panose="020B0609020204030204" pitchFamily="49" charset="0"/>
                  </a:rPr>
                  <a:t>A</a:t>
                </a:r>
                <a:endParaRPr kumimoji="1" lang="ja-JP" altLang="en-US" sz="2400" spc="110" baseline="0" dirty="0">
                  <a:solidFill>
                    <a:schemeClr val="tx1"/>
                  </a:solidFill>
                  <a:latin typeface="Consolas" panose="020B0609020204030204" pitchFamily="49" charset="0"/>
                  <a:cs typeface="Consolas" panose="020B0609020204030204" pitchFamily="49" charset="0"/>
                </a:endParaRPr>
              </a:p>
            </p:txBody>
          </p:sp>
        </p:grpSp>
        <p:cxnSp>
          <p:nvCxnSpPr>
            <p:cNvPr id="50" name="直線コネクタ 49">
              <a:extLst>
                <a:ext uri="{FF2B5EF4-FFF2-40B4-BE49-F238E27FC236}">
                  <a16:creationId xmlns:a16="http://schemas.microsoft.com/office/drawing/2014/main" id="{D8BE6D29-9EBF-474A-1021-5C57B98BA659}"/>
                </a:ext>
              </a:extLst>
            </p:cNvPr>
            <p:cNvCxnSpPr>
              <a:cxnSpLocks/>
              <a:endCxn id="61" idx="0"/>
            </p:cNvCxnSpPr>
            <p:nvPr/>
          </p:nvCxnSpPr>
          <p:spPr>
            <a:xfrm flipH="1">
              <a:off x="4718096" y="3263098"/>
              <a:ext cx="202566" cy="232954"/>
            </a:xfrm>
            <a:prstGeom prst="line">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51" name="直線コネクタ 50">
              <a:extLst>
                <a:ext uri="{FF2B5EF4-FFF2-40B4-BE49-F238E27FC236}">
                  <a16:creationId xmlns:a16="http://schemas.microsoft.com/office/drawing/2014/main" id="{CEBF1684-23ED-CBE0-62FF-47C10764DC2E}"/>
                </a:ext>
              </a:extLst>
            </p:cNvPr>
            <p:cNvCxnSpPr>
              <a:cxnSpLocks/>
              <a:stCxn id="66" idx="3"/>
            </p:cNvCxnSpPr>
            <p:nvPr/>
          </p:nvCxnSpPr>
          <p:spPr>
            <a:xfrm flipH="1">
              <a:off x="3947131" y="4676722"/>
              <a:ext cx="28377" cy="170624"/>
            </a:xfrm>
            <a:prstGeom prst="line">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52" name="直線コネクタ 51">
              <a:extLst>
                <a:ext uri="{FF2B5EF4-FFF2-40B4-BE49-F238E27FC236}">
                  <a16:creationId xmlns:a16="http://schemas.microsoft.com/office/drawing/2014/main" id="{3B83B639-7642-9F34-0F39-519669875224}"/>
                </a:ext>
              </a:extLst>
            </p:cNvPr>
            <p:cNvCxnSpPr>
              <a:cxnSpLocks/>
              <a:stCxn id="66" idx="4"/>
            </p:cNvCxnSpPr>
            <p:nvPr/>
          </p:nvCxnSpPr>
          <p:spPr>
            <a:xfrm>
              <a:off x="4184696" y="4763370"/>
              <a:ext cx="91205" cy="83976"/>
            </a:xfrm>
            <a:prstGeom prst="line">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53" name="直線コネクタ 52">
              <a:extLst>
                <a:ext uri="{FF2B5EF4-FFF2-40B4-BE49-F238E27FC236}">
                  <a16:creationId xmlns:a16="http://schemas.microsoft.com/office/drawing/2014/main" id="{DAB91615-D11B-320D-8300-C9FC785A5ABA}"/>
                </a:ext>
              </a:extLst>
            </p:cNvPr>
            <p:cNvCxnSpPr>
              <a:cxnSpLocks/>
              <a:stCxn id="66" idx="5"/>
            </p:cNvCxnSpPr>
            <p:nvPr/>
          </p:nvCxnSpPr>
          <p:spPr>
            <a:xfrm>
              <a:off x="4393883" y="4676722"/>
              <a:ext cx="115025" cy="168238"/>
            </a:xfrm>
            <a:prstGeom prst="line">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E869211A-52A3-19C2-B1F6-5836490D7E8C}"/>
                </a:ext>
              </a:extLst>
            </p:cNvPr>
            <p:cNvCxnSpPr>
              <a:cxnSpLocks/>
              <a:stCxn id="62" idx="3"/>
            </p:cNvCxnSpPr>
            <p:nvPr/>
          </p:nvCxnSpPr>
          <p:spPr>
            <a:xfrm flipH="1">
              <a:off x="4652695" y="4698234"/>
              <a:ext cx="30440" cy="155439"/>
            </a:xfrm>
            <a:prstGeom prst="line">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55" name="直線コネクタ 54">
              <a:extLst>
                <a:ext uri="{FF2B5EF4-FFF2-40B4-BE49-F238E27FC236}">
                  <a16:creationId xmlns:a16="http://schemas.microsoft.com/office/drawing/2014/main" id="{989BEF46-3B0C-3A1E-4143-45A8FACD675C}"/>
                </a:ext>
              </a:extLst>
            </p:cNvPr>
            <p:cNvCxnSpPr>
              <a:cxnSpLocks/>
              <a:stCxn id="62" idx="5"/>
            </p:cNvCxnSpPr>
            <p:nvPr/>
          </p:nvCxnSpPr>
          <p:spPr>
            <a:xfrm>
              <a:off x="5101510" y="4698234"/>
              <a:ext cx="83423" cy="155439"/>
            </a:xfrm>
            <a:prstGeom prst="line">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56" name="直線コネクタ 55">
              <a:extLst>
                <a:ext uri="{FF2B5EF4-FFF2-40B4-BE49-F238E27FC236}">
                  <a16:creationId xmlns:a16="http://schemas.microsoft.com/office/drawing/2014/main" id="{000CC6E1-594E-69D5-F935-6B84CF3A2A67}"/>
                </a:ext>
              </a:extLst>
            </p:cNvPr>
            <p:cNvCxnSpPr>
              <a:cxnSpLocks/>
              <a:stCxn id="63" idx="3"/>
            </p:cNvCxnSpPr>
            <p:nvPr/>
          </p:nvCxnSpPr>
          <p:spPr>
            <a:xfrm flipH="1">
              <a:off x="5347776" y="4682023"/>
              <a:ext cx="42949" cy="197699"/>
            </a:xfrm>
            <a:prstGeom prst="line">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57" name="直線コネクタ 56">
              <a:extLst>
                <a:ext uri="{FF2B5EF4-FFF2-40B4-BE49-F238E27FC236}">
                  <a16:creationId xmlns:a16="http://schemas.microsoft.com/office/drawing/2014/main" id="{615F9612-2D7C-5B92-3F0C-AD3CC3DA1AEA}"/>
                </a:ext>
              </a:extLst>
            </p:cNvPr>
            <p:cNvCxnSpPr>
              <a:cxnSpLocks/>
              <a:stCxn id="63" idx="4"/>
            </p:cNvCxnSpPr>
            <p:nvPr/>
          </p:nvCxnSpPr>
          <p:spPr>
            <a:xfrm>
              <a:off x="5599913" y="4768671"/>
              <a:ext cx="52245" cy="91333"/>
            </a:xfrm>
            <a:prstGeom prst="line">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58" name="直線コネクタ 57">
              <a:extLst>
                <a:ext uri="{FF2B5EF4-FFF2-40B4-BE49-F238E27FC236}">
                  <a16:creationId xmlns:a16="http://schemas.microsoft.com/office/drawing/2014/main" id="{2F537758-91A5-D72F-DCE0-76B41C410250}"/>
                </a:ext>
              </a:extLst>
            </p:cNvPr>
            <p:cNvCxnSpPr>
              <a:cxnSpLocks/>
              <a:stCxn id="63" idx="5"/>
            </p:cNvCxnSpPr>
            <p:nvPr/>
          </p:nvCxnSpPr>
          <p:spPr>
            <a:xfrm>
              <a:off x="5809100" y="4682023"/>
              <a:ext cx="143167" cy="162937"/>
            </a:xfrm>
            <a:prstGeom prst="line">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59" name="直線コネクタ 58">
              <a:extLst>
                <a:ext uri="{FF2B5EF4-FFF2-40B4-BE49-F238E27FC236}">
                  <a16:creationId xmlns:a16="http://schemas.microsoft.com/office/drawing/2014/main" id="{A7EB8169-E600-35CC-3B8A-F2CC16A60DF5}"/>
                </a:ext>
              </a:extLst>
            </p:cNvPr>
            <p:cNvCxnSpPr>
              <a:cxnSpLocks/>
              <a:stCxn id="62" idx="4"/>
            </p:cNvCxnSpPr>
            <p:nvPr/>
          </p:nvCxnSpPr>
          <p:spPr>
            <a:xfrm>
              <a:off x="4892323" y="4784882"/>
              <a:ext cx="28339" cy="69404"/>
            </a:xfrm>
            <a:prstGeom prst="line">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560915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1D8A2A5-DE9E-ED66-B15F-C7D57C61FEA3}"/>
              </a:ext>
            </a:extLst>
          </p:cNvPr>
          <p:cNvSpPr>
            <a:spLocks noGrp="1"/>
          </p:cNvSpPr>
          <p:nvPr>
            <p:ph type="title"/>
          </p:nvPr>
        </p:nvSpPr>
        <p:spPr/>
        <p:txBody>
          <a:bodyPr/>
          <a:lstStyle/>
          <a:p>
            <a:r>
              <a:rPr kumimoji="1" lang="en-US" altLang="ja-JP" sz="2600" dirty="0"/>
              <a:t>Baxter</a:t>
            </a:r>
            <a:r>
              <a:rPr kumimoji="1" lang="ja-JP" altLang="en-US" sz="2600"/>
              <a:t>の方法</a:t>
            </a:r>
            <a:r>
              <a:rPr kumimoji="1" lang="en-US" altLang="ja-JP" sz="2600" dirty="0"/>
              <a:t>: </a:t>
            </a:r>
            <a:r>
              <a:rPr kumimoji="1" lang="ja-JP" altLang="en-US" sz="2600"/>
              <a:t>シーケンス単位のコードクローン検出</a:t>
            </a:r>
          </a:p>
        </p:txBody>
      </p:sp>
      <p:sp>
        <p:nvSpPr>
          <p:cNvPr id="3" name="コンテンツ プレースホルダー 2">
            <a:extLst>
              <a:ext uri="{FF2B5EF4-FFF2-40B4-BE49-F238E27FC236}">
                <a16:creationId xmlns:a16="http://schemas.microsoft.com/office/drawing/2014/main" id="{F3F25DBB-17D4-715D-7397-4D2B6D5088DA}"/>
              </a:ext>
            </a:extLst>
          </p:cNvPr>
          <p:cNvSpPr>
            <a:spLocks noGrp="1"/>
          </p:cNvSpPr>
          <p:nvPr>
            <p:ph idx="1"/>
          </p:nvPr>
        </p:nvSpPr>
        <p:spPr/>
        <p:txBody>
          <a:bodyPr/>
          <a:lstStyle/>
          <a:p>
            <a:r>
              <a:rPr kumimoji="1" lang="ja-JP" altLang="en-US"/>
              <a:t>意味的な順序がある木のシーケンスのクローンを</a:t>
            </a:r>
            <a:br>
              <a:rPr kumimoji="1" lang="en-US" altLang="ja-JP" dirty="0"/>
            </a:br>
            <a:r>
              <a:rPr kumimoji="1" lang="ja-JP" altLang="en-US"/>
              <a:t>発見するアルゴリズム．</a:t>
            </a:r>
          </a:p>
        </p:txBody>
      </p:sp>
      <p:sp>
        <p:nvSpPr>
          <p:cNvPr id="4" name="スライド番号プレースホルダー 3">
            <a:extLst>
              <a:ext uri="{FF2B5EF4-FFF2-40B4-BE49-F238E27FC236}">
                <a16:creationId xmlns:a16="http://schemas.microsoft.com/office/drawing/2014/main" id="{54072115-5A7A-2CE9-C578-DE6F2CE0B3C9}"/>
              </a:ext>
            </a:extLst>
          </p:cNvPr>
          <p:cNvSpPr>
            <a:spLocks noGrp="1"/>
          </p:cNvSpPr>
          <p:nvPr>
            <p:ph type="sldNum" sz="quarter" idx="12"/>
          </p:nvPr>
        </p:nvSpPr>
        <p:spPr/>
        <p:txBody>
          <a:bodyPr/>
          <a:lstStyle/>
          <a:p>
            <a:fld id="{B16735D3-C9E7-F649-AF37-A9D08763696D}" type="slidenum">
              <a:rPr lang="ja-JP" altLang="en-US" smtClean="0"/>
              <a:pPr/>
              <a:t>28</a:t>
            </a:fld>
            <a:endParaRPr lang="ja-JP" altLang="en-US"/>
          </a:p>
        </p:txBody>
      </p:sp>
      <p:graphicFrame>
        <p:nvGraphicFramePr>
          <p:cNvPr id="7" name="図表 6">
            <a:extLst>
              <a:ext uri="{FF2B5EF4-FFF2-40B4-BE49-F238E27FC236}">
                <a16:creationId xmlns:a16="http://schemas.microsoft.com/office/drawing/2014/main" id="{ED34E3CC-EAB9-4F19-6CE3-FCCF62565B2E}"/>
              </a:ext>
            </a:extLst>
          </p:cNvPr>
          <p:cNvGraphicFramePr/>
          <p:nvPr/>
        </p:nvGraphicFramePr>
        <p:xfrm>
          <a:off x="1049497" y="5811760"/>
          <a:ext cx="7045006" cy="6862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7" name="メモ 46">
            <a:extLst>
              <a:ext uri="{FF2B5EF4-FFF2-40B4-BE49-F238E27FC236}">
                <a16:creationId xmlns:a16="http://schemas.microsoft.com/office/drawing/2014/main" id="{ECE5B1DB-E23F-5C27-B975-9A7FD752230F}"/>
              </a:ext>
            </a:extLst>
          </p:cNvPr>
          <p:cNvSpPr/>
          <p:nvPr/>
        </p:nvSpPr>
        <p:spPr>
          <a:xfrm>
            <a:off x="1885991" y="3263164"/>
            <a:ext cx="1454358" cy="1754511"/>
          </a:xfrm>
          <a:prstGeom prst="foldedCorner">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r>
              <a:rPr kumimoji="1" lang="en-US" altLang="ja-JP" sz="1600" spc="110" baseline="0" dirty="0">
                <a:solidFill>
                  <a:schemeClr val="tx1"/>
                </a:solidFill>
                <a:latin typeface="Consolas" panose="020B0609020204030204" pitchFamily="49" charset="0"/>
                <a:cs typeface="Consolas" panose="020B0609020204030204" pitchFamily="49" charset="0"/>
              </a:rPr>
              <a:t>{</a:t>
            </a:r>
            <a:endParaRPr kumimoji="1" lang="en-US" altLang="ja-JP" sz="2000" spc="110" baseline="0" dirty="0">
              <a:solidFill>
                <a:schemeClr val="tx1"/>
              </a:solidFill>
              <a:latin typeface="Consolas" panose="020B0609020204030204" pitchFamily="49" charset="0"/>
              <a:cs typeface="Consolas" panose="020B0609020204030204" pitchFamily="49" charset="0"/>
            </a:endParaRPr>
          </a:p>
          <a:p>
            <a:pPr algn="l">
              <a:lnSpc>
                <a:spcPct val="90000"/>
              </a:lnSpc>
              <a:spcBef>
                <a:spcPts val="300"/>
              </a:spcBef>
              <a:spcAft>
                <a:spcPts val="100"/>
              </a:spcAft>
            </a:pPr>
            <a:r>
              <a:rPr lang="en-US" altLang="ja-JP" sz="2400" spc="110" dirty="0">
                <a:solidFill>
                  <a:schemeClr val="tx1"/>
                </a:solidFill>
                <a:latin typeface="Consolas" panose="020B0609020204030204" pitchFamily="49" charset="0"/>
                <a:cs typeface="Consolas" panose="020B0609020204030204" pitchFamily="49" charset="0"/>
              </a:rPr>
              <a:t> </a:t>
            </a:r>
            <a:r>
              <a:rPr lang="ja-JP" altLang="en-US" sz="2400" spc="110">
                <a:solidFill>
                  <a:srgbClr val="E50300"/>
                </a:solidFill>
                <a:latin typeface="Consolas" panose="020B0609020204030204" pitchFamily="49" charset="0"/>
                <a:cs typeface="Consolas" panose="020B0609020204030204" pitchFamily="49" charset="0"/>
              </a:rPr>
              <a:t>文</a:t>
            </a:r>
            <a:r>
              <a:rPr lang="en-US" altLang="ja-JP" sz="2400" spc="110" dirty="0">
                <a:solidFill>
                  <a:srgbClr val="E50300"/>
                </a:solidFill>
                <a:latin typeface="Consolas" panose="020B0609020204030204" pitchFamily="49" charset="0"/>
                <a:cs typeface="Consolas" panose="020B0609020204030204" pitchFamily="49" charset="0"/>
              </a:rPr>
              <a:t>A</a:t>
            </a:r>
          </a:p>
          <a:p>
            <a:pPr algn="l">
              <a:lnSpc>
                <a:spcPct val="90000"/>
              </a:lnSpc>
              <a:spcBef>
                <a:spcPts val="300"/>
              </a:spcBef>
              <a:spcAft>
                <a:spcPts val="100"/>
              </a:spcAft>
            </a:pPr>
            <a:r>
              <a:rPr kumimoji="1" lang="en-US" altLang="ja-JP" sz="2400" spc="110" baseline="0" dirty="0">
                <a:solidFill>
                  <a:schemeClr val="tx1"/>
                </a:solidFill>
                <a:latin typeface="Consolas" panose="020B0609020204030204" pitchFamily="49" charset="0"/>
                <a:cs typeface="Consolas" panose="020B0609020204030204" pitchFamily="49" charset="0"/>
              </a:rPr>
              <a:t> </a:t>
            </a:r>
            <a:r>
              <a:rPr kumimoji="1" lang="ja-JP" altLang="en-US" sz="2400" spc="110" baseline="0">
                <a:solidFill>
                  <a:schemeClr val="tx1"/>
                </a:solidFill>
                <a:latin typeface="Consolas" panose="020B0609020204030204" pitchFamily="49" charset="0"/>
                <a:cs typeface="Consolas" panose="020B0609020204030204" pitchFamily="49" charset="0"/>
              </a:rPr>
              <a:t>文</a:t>
            </a:r>
            <a:r>
              <a:rPr kumimoji="1" lang="en-US" altLang="ja-JP" sz="2400" spc="110" baseline="0" dirty="0">
                <a:solidFill>
                  <a:schemeClr val="tx1"/>
                </a:solidFill>
                <a:latin typeface="Consolas" panose="020B0609020204030204" pitchFamily="49" charset="0"/>
                <a:cs typeface="Consolas" panose="020B0609020204030204" pitchFamily="49" charset="0"/>
              </a:rPr>
              <a:t>B</a:t>
            </a:r>
          </a:p>
          <a:p>
            <a:pPr algn="l">
              <a:lnSpc>
                <a:spcPct val="90000"/>
              </a:lnSpc>
              <a:spcBef>
                <a:spcPts val="300"/>
              </a:spcBef>
              <a:spcAft>
                <a:spcPts val="100"/>
              </a:spcAft>
            </a:pPr>
            <a:r>
              <a:rPr kumimoji="1" lang="en-US" altLang="ja-JP" sz="2400" spc="110" baseline="0" dirty="0">
                <a:solidFill>
                  <a:schemeClr val="tx1"/>
                </a:solidFill>
                <a:latin typeface="Consolas" panose="020B0609020204030204" pitchFamily="49" charset="0"/>
                <a:cs typeface="Consolas" panose="020B0609020204030204" pitchFamily="49" charset="0"/>
              </a:rPr>
              <a:t> </a:t>
            </a:r>
            <a:r>
              <a:rPr kumimoji="1" lang="ja-JP" altLang="en-US" sz="2400" spc="110" baseline="0">
                <a:solidFill>
                  <a:schemeClr val="tx1"/>
                </a:solidFill>
                <a:latin typeface="Consolas" panose="020B0609020204030204" pitchFamily="49" charset="0"/>
                <a:cs typeface="Consolas" panose="020B0609020204030204" pitchFamily="49" charset="0"/>
              </a:rPr>
              <a:t>文</a:t>
            </a:r>
            <a:r>
              <a:rPr kumimoji="1" lang="en-US" altLang="ja-JP" sz="2400" spc="110" baseline="0" dirty="0">
                <a:solidFill>
                  <a:schemeClr val="tx1"/>
                </a:solidFill>
                <a:latin typeface="Consolas" panose="020B0609020204030204" pitchFamily="49" charset="0"/>
                <a:cs typeface="Consolas" panose="020B0609020204030204" pitchFamily="49" charset="0"/>
              </a:rPr>
              <a:t>C</a:t>
            </a:r>
          </a:p>
          <a:p>
            <a:pPr algn="l">
              <a:lnSpc>
                <a:spcPct val="90000"/>
              </a:lnSpc>
              <a:spcBef>
                <a:spcPts val="300"/>
              </a:spcBef>
              <a:spcAft>
                <a:spcPts val="100"/>
              </a:spcAft>
            </a:pPr>
            <a:r>
              <a:rPr kumimoji="1" lang="en-US" altLang="ja-JP" sz="1600" spc="110" baseline="0" dirty="0">
                <a:solidFill>
                  <a:schemeClr val="tx1"/>
                </a:solidFill>
                <a:latin typeface="Consolas" panose="020B0609020204030204" pitchFamily="49" charset="0"/>
                <a:cs typeface="Consolas" panose="020B0609020204030204" pitchFamily="49" charset="0"/>
              </a:rPr>
              <a:t>}</a:t>
            </a:r>
            <a:endParaRPr kumimoji="1" lang="ja-JP" altLang="en-US" sz="2000" spc="110" baseline="0" dirty="0">
              <a:solidFill>
                <a:schemeClr val="tx1"/>
              </a:solidFill>
              <a:latin typeface="Consolas" panose="020B0609020204030204" pitchFamily="49" charset="0"/>
              <a:cs typeface="Consolas" panose="020B0609020204030204" pitchFamily="49" charset="0"/>
            </a:endParaRPr>
          </a:p>
        </p:txBody>
      </p:sp>
      <p:grpSp>
        <p:nvGrpSpPr>
          <p:cNvPr id="48" name="グループ化 47">
            <a:extLst>
              <a:ext uri="{FF2B5EF4-FFF2-40B4-BE49-F238E27FC236}">
                <a16:creationId xmlns:a16="http://schemas.microsoft.com/office/drawing/2014/main" id="{BF0ACEC6-7733-3053-61F8-382D9099A380}"/>
              </a:ext>
            </a:extLst>
          </p:cNvPr>
          <p:cNvGrpSpPr/>
          <p:nvPr/>
        </p:nvGrpSpPr>
        <p:grpSpPr>
          <a:xfrm>
            <a:off x="4266635" y="3058584"/>
            <a:ext cx="2645695" cy="2072831"/>
            <a:chOff x="3888860" y="3263098"/>
            <a:chExt cx="2063407" cy="1616624"/>
          </a:xfrm>
        </p:grpSpPr>
        <p:grpSp>
          <p:nvGrpSpPr>
            <p:cNvPr id="49" name="グループ化 48">
              <a:extLst>
                <a:ext uri="{FF2B5EF4-FFF2-40B4-BE49-F238E27FC236}">
                  <a16:creationId xmlns:a16="http://schemas.microsoft.com/office/drawing/2014/main" id="{59D3E4BF-424B-9579-AE2F-9F48EC7AFF57}"/>
                </a:ext>
              </a:extLst>
            </p:cNvPr>
            <p:cNvGrpSpPr/>
            <p:nvPr/>
          </p:nvGrpSpPr>
          <p:grpSpPr>
            <a:xfrm>
              <a:off x="3888860" y="3496052"/>
              <a:ext cx="2006888" cy="1288830"/>
              <a:chOff x="6584540" y="3863494"/>
              <a:chExt cx="2006888" cy="1288830"/>
            </a:xfrm>
          </p:grpSpPr>
          <p:cxnSp>
            <p:nvCxnSpPr>
              <p:cNvPr id="60" name="直線コネクタ 59">
                <a:extLst>
                  <a:ext uri="{FF2B5EF4-FFF2-40B4-BE49-F238E27FC236}">
                    <a16:creationId xmlns:a16="http://schemas.microsoft.com/office/drawing/2014/main" id="{C07E3E80-084D-F6BD-051C-595DDF2E112C}"/>
                  </a:ext>
                </a:extLst>
              </p:cNvPr>
              <p:cNvCxnSpPr>
                <a:cxnSpLocks/>
                <a:stCxn id="66" idx="0"/>
                <a:endCxn id="61" idx="3"/>
              </p:cNvCxnSpPr>
              <p:nvPr/>
            </p:nvCxnSpPr>
            <p:spPr>
              <a:xfrm flipV="1">
                <a:off x="6880376" y="4368517"/>
                <a:ext cx="324212" cy="170624"/>
              </a:xfrm>
              <a:prstGeom prst="line">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61" name="円/楕円 60">
                <a:extLst>
                  <a:ext uri="{FF2B5EF4-FFF2-40B4-BE49-F238E27FC236}">
                    <a16:creationId xmlns:a16="http://schemas.microsoft.com/office/drawing/2014/main" id="{FF273110-92B2-ABDB-94A6-4232D2168082}"/>
                  </a:ext>
                </a:extLst>
              </p:cNvPr>
              <p:cNvSpPr/>
              <p:nvPr/>
            </p:nvSpPr>
            <p:spPr>
              <a:xfrm>
                <a:off x="7117940" y="3863494"/>
                <a:ext cx="591671" cy="591671"/>
              </a:xfrm>
              <a:prstGeom prst="ellipse">
                <a:avLst/>
              </a:prstGeom>
              <a:solidFill>
                <a:schemeClr val="bg1"/>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en-US" altLang="ja-JP" sz="2800" spc="110" dirty="0">
                    <a:solidFill>
                      <a:schemeClr val="tx1"/>
                    </a:solidFill>
                    <a:latin typeface="Consolas" panose="020B0609020204030204" pitchFamily="49" charset="0"/>
                    <a:cs typeface="Consolas" panose="020B0609020204030204" pitchFamily="49" charset="0"/>
                  </a:rPr>
                  <a:t>{…}</a:t>
                </a:r>
                <a:endParaRPr kumimoji="1" lang="ja-JP" altLang="en-US" sz="2800" spc="110" baseline="0" dirty="0">
                  <a:solidFill>
                    <a:schemeClr val="tx1"/>
                  </a:solidFill>
                  <a:latin typeface="Consolas" panose="020B0609020204030204" pitchFamily="49" charset="0"/>
                  <a:cs typeface="Consolas" panose="020B0609020204030204" pitchFamily="49" charset="0"/>
                </a:endParaRPr>
              </a:p>
            </p:txBody>
          </p:sp>
          <p:sp>
            <p:nvSpPr>
              <p:cNvPr id="62" name="円/楕円 61">
                <a:extLst>
                  <a:ext uri="{FF2B5EF4-FFF2-40B4-BE49-F238E27FC236}">
                    <a16:creationId xmlns:a16="http://schemas.microsoft.com/office/drawing/2014/main" id="{101412CB-7038-29F4-FC3B-A1AF8C57F1ED}"/>
                  </a:ext>
                </a:extLst>
              </p:cNvPr>
              <p:cNvSpPr/>
              <p:nvPr/>
            </p:nvSpPr>
            <p:spPr>
              <a:xfrm>
                <a:off x="7292167" y="4560653"/>
                <a:ext cx="591671" cy="591671"/>
              </a:xfrm>
              <a:prstGeom prst="ellipse">
                <a:avLst/>
              </a:prstGeom>
              <a:solidFill>
                <a:schemeClr val="bg1"/>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ja-JP" altLang="en-US" sz="2400" spc="110">
                    <a:solidFill>
                      <a:schemeClr val="tx1"/>
                    </a:solidFill>
                    <a:latin typeface="Consolas" panose="020B0609020204030204" pitchFamily="49" charset="0"/>
                    <a:cs typeface="Consolas" panose="020B0609020204030204" pitchFamily="49" charset="0"/>
                  </a:rPr>
                  <a:t>文</a:t>
                </a:r>
                <a:r>
                  <a:rPr lang="en-US" altLang="ja-JP" sz="2400" spc="110" dirty="0">
                    <a:solidFill>
                      <a:schemeClr val="tx1"/>
                    </a:solidFill>
                    <a:latin typeface="Consolas" panose="020B0609020204030204" pitchFamily="49" charset="0"/>
                    <a:cs typeface="Consolas" panose="020B0609020204030204" pitchFamily="49" charset="0"/>
                  </a:rPr>
                  <a:t>B</a:t>
                </a:r>
                <a:endParaRPr kumimoji="1" lang="ja-JP" altLang="en-US" sz="2400" spc="110" baseline="0" dirty="0">
                  <a:solidFill>
                    <a:schemeClr val="tx1"/>
                  </a:solidFill>
                  <a:latin typeface="Consolas" panose="020B0609020204030204" pitchFamily="49" charset="0"/>
                  <a:cs typeface="Consolas" panose="020B0609020204030204" pitchFamily="49" charset="0"/>
                </a:endParaRPr>
              </a:p>
            </p:txBody>
          </p:sp>
          <p:sp>
            <p:nvSpPr>
              <p:cNvPr id="63" name="円/楕円 62">
                <a:extLst>
                  <a:ext uri="{FF2B5EF4-FFF2-40B4-BE49-F238E27FC236}">
                    <a16:creationId xmlns:a16="http://schemas.microsoft.com/office/drawing/2014/main" id="{C67BE48B-88D9-B8C3-5C57-36B3AC8F90ED}"/>
                  </a:ext>
                </a:extLst>
              </p:cNvPr>
              <p:cNvSpPr/>
              <p:nvPr/>
            </p:nvSpPr>
            <p:spPr>
              <a:xfrm>
                <a:off x="7999757" y="4544442"/>
                <a:ext cx="591671" cy="591671"/>
              </a:xfrm>
              <a:prstGeom prst="ellipse">
                <a:avLst/>
              </a:prstGeom>
              <a:solidFill>
                <a:schemeClr val="bg1"/>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ja-JP" altLang="en-US" sz="2400" spc="110">
                    <a:solidFill>
                      <a:schemeClr val="tx1"/>
                    </a:solidFill>
                    <a:latin typeface="Consolas" panose="020B0609020204030204" pitchFamily="49" charset="0"/>
                    <a:cs typeface="Consolas" panose="020B0609020204030204" pitchFamily="49" charset="0"/>
                  </a:rPr>
                  <a:t>文</a:t>
                </a:r>
                <a:r>
                  <a:rPr lang="en-US" altLang="ja-JP" sz="2400" spc="110" dirty="0">
                    <a:solidFill>
                      <a:schemeClr val="tx1"/>
                    </a:solidFill>
                    <a:latin typeface="Consolas" panose="020B0609020204030204" pitchFamily="49" charset="0"/>
                    <a:cs typeface="Consolas" panose="020B0609020204030204" pitchFamily="49" charset="0"/>
                  </a:rPr>
                  <a:t>C</a:t>
                </a:r>
                <a:endParaRPr kumimoji="1" lang="ja-JP" altLang="en-US" sz="2400" spc="110" baseline="0" dirty="0">
                  <a:solidFill>
                    <a:schemeClr val="tx1"/>
                  </a:solidFill>
                  <a:latin typeface="Consolas" panose="020B0609020204030204" pitchFamily="49" charset="0"/>
                  <a:cs typeface="Consolas" panose="020B0609020204030204" pitchFamily="49" charset="0"/>
                </a:endParaRPr>
              </a:p>
            </p:txBody>
          </p:sp>
          <p:cxnSp>
            <p:nvCxnSpPr>
              <p:cNvPr id="64" name="直線コネクタ 63">
                <a:extLst>
                  <a:ext uri="{FF2B5EF4-FFF2-40B4-BE49-F238E27FC236}">
                    <a16:creationId xmlns:a16="http://schemas.microsoft.com/office/drawing/2014/main" id="{432B0B70-2581-233D-4EDC-55D643A85FB3}"/>
                  </a:ext>
                </a:extLst>
              </p:cNvPr>
              <p:cNvCxnSpPr>
                <a:cxnSpLocks/>
                <a:stCxn id="62" idx="0"/>
                <a:endCxn id="61" idx="4"/>
              </p:cNvCxnSpPr>
              <p:nvPr/>
            </p:nvCxnSpPr>
            <p:spPr>
              <a:xfrm flipH="1" flipV="1">
                <a:off x="7413776" y="4455165"/>
                <a:ext cx="174227" cy="105488"/>
              </a:xfrm>
              <a:prstGeom prst="line">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65" name="直線コネクタ 64">
                <a:extLst>
                  <a:ext uri="{FF2B5EF4-FFF2-40B4-BE49-F238E27FC236}">
                    <a16:creationId xmlns:a16="http://schemas.microsoft.com/office/drawing/2014/main" id="{8E5489D6-7AC5-1E41-3677-B65A8DBDE2B0}"/>
                  </a:ext>
                </a:extLst>
              </p:cNvPr>
              <p:cNvCxnSpPr>
                <a:cxnSpLocks/>
                <a:stCxn id="63" idx="0"/>
                <a:endCxn id="61" idx="5"/>
              </p:cNvCxnSpPr>
              <p:nvPr/>
            </p:nvCxnSpPr>
            <p:spPr>
              <a:xfrm flipH="1" flipV="1">
                <a:off x="7622963" y="4368517"/>
                <a:ext cx="672630" cy="175925"/>
              </a:xfrm>
              <a:prstGeom prst="line">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66" name="円/楕円 65">
                <a:extLst>
                  <a:ext uri="{FF2B5EF4-FFF2-40B4-BE49-F238E27FC236}">
                    <a16:creationId xmlns:a16="http://schemas.microsoft.com/office/drawing/2014/main" id="{B10EE3C7-6309-AA62-07BF-5F377DA79E9C}"/>
                  </a:ext>
                </a:extLst>
              </p:cNvPr>
              <p:cNvSpPr/>
              <p:nvPr/>
            </p:nvSpPr>
            <p:spPr>
              <a:xfrm>
                <a:off x="6584540" y="4539141"/>
                <a:ext cx="591671" cy="591671"/>
              </a:xfrm>
              <a:prstGeom prst="ellipse">
                <a:avLst/>
              </a:prstGeom>
              <a:solidFill>
                <a:schemeClr val="bg1"/>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ja-JP" altLang="en-US" sz="2400" spc="110">
                    <a:solidFill>
                      <a:srgbClr val="E50300"/>
                    </a:solidFill>
                    <a:latin typeface="Consolas" panose="020B0609020204030204" pitchFamily="49" charset="0"/>
                    <a:cs typeface="Consolas" panose="020B0609020204030204" pitchFamily="49" charset="0"/>
                  </a:rPr>
                  <a:t>文</a:t>
                </a:r>
                <a:r>
                  <a:rPr lang="en-US" altLang="ja-JP" sz="2400" spc="110" dirty="0">
                    <a:solidFill>
                      <a:srgbClr val="E50300"/>
                    </a:solidFill>
                    <a:latin typeface="Consolas" panose="020B0609020204030204" pitchFamily="49" charset="0"/>
                    <a:cs typeface="Consolas" panose="020B0609020204030204" pitchFamily="49" charset="0"/>
                  </a:rPr>
                  <a:t>A</a:t>
                </a:r>
                <a:endParaRPr kumimoji="1" lang="ja-JP" altLang="en-US" sz="2400" spc="110" baseline="0" dirty="0">
                  <a:solidFill>
                    <a:srgbClr val="E50300"/>
                  </a:solidFill>
                  <a:latin typeface="Consolas" panose="020B0609020204030204" pitchFamily="49" charset="0"/>
                  <a:cs typeface="Consolas" panose="020B0609020204030204" pitchFamily="49" charset="0"/>
                </a:endParaRPr>
              </a:p>
            </p:txBody>
          </p:sp>
        </p:grpSp>
        <p:cxnSp>
          <p:nvCxnSpPr>
            <p:cNvPr id="50" name="直線コネクタ 49">
              <a:extLst>
                <a:ext uri="{FF2B5EF4-FFF2-40B4-BE49-F238E27FC236}">
                  <a16:creationId xmlns:a16="http://schemas.microsoft.com/office/drawing/2014/main" id="{D8BE6D29-9EBF-474A-1021-5C57B98BA659}"/>
                </a:ext>
              </a:extLst>
            </p:cNvPr>
            <p:cNvCxnSpPr>
              <a:cxnSpLocks/>
              <a:endCxn id="61" idx="0"/>
            </p:cNvCxnSpPr>
            <p:nvPr/>
          </p:nvCxnSpPr>
          <p:spPr>
            <a:xfrm flipH="1">
              <a:off x="4718096" y="3263098"/>
              <a:ext cx="202566" cy="232954"/>
            </a:xfrm>
            <a:prstGeom prst="line">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51" name="直線コネクタ 50">
              <a:extLst>
                <a:ext uri="{FF2B5EF4-FFF2-40B4-BE49-F238E27FC236}">
                  <a16:creationId xmlns:a16="http://schemas.microsoft.com/office/drawing/2014/main" id="{CEBF1684-23ED-CBE0-62FF-47C10764DC2E}"/>
                </a:ext>
              </a:extLst>
            </p:cNvPr>
            <p:cNvCxnSpPr>
              <a:cxnSpLocks/>
              <a:stCxn id="66" idx="3"/>
            </p:cNvCxnSpPr>
            <p:nvPr/>
          </p:nvCxnSpPr>
          <p:spPr>
            <a:xfrm flipH="1">
              <a:off x="3947131" y="4676722"/>
              <a:ext cx="28377" cy="170624"/>
            </a:xfrm>
            <a:prstGeom prst="line">
              <a:avLst/>
            </a:prstGeom>
            <a:ln w="508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52" name="直線コネクタ 51">
              <a:extLst>
                <a:ext uri="{FF2B5EF4-FFF2-40B4-BE49-F238E27FC236}">
                  <a16:creationId xmlns:a16="http://schemas.microsoft.com/office/drawing/2014/main" id="{3B83B639-7642-9F34-0F39-519669875224}"/>
                </a:ext>
              </a:extLst>
            </p:cNvPr>
            <p:cNvCxnSpPr>
              <a:cxnSpLocks/>
              <a:stCxn id="66" idx="4"/>
            </p:cNvCxnSpPr>
            <p:nvPr/>
          </p:nvCxnSpPr>
          <p:spPr>
            <a:xfrm>
              <a:off x="4184696" y="4763370"/>
              <a:ext cx="91205" cy="83976"/>
            </a:xfrm>
            <a:prstGeom prst="line">
              <a:avLst/>
            </a:prstGeom>
            <a:ln w="508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53" name="直線コネクタ 52">
              <a:extLst>
                <a:ext uri="{FF2B5EF4-FFF2-40B4-BE49-F238E27FC236}">
                  <a16:creationId xmlns:a16="http://schemas.microsoft.com/office/drawing/2014/main" id="{DAB91615-D11B-320D-8300-C9FC785A5ABA}"/>
                </a:ext>
              </a:extLst>
            </p:cNvPr>
            <p:cNvCxnSpPr>
              <a:cxnSpLocks/>
              <a:stCxn id="66" idx="5"/>
            </p:cNvCxnSpPr>
            <p:nvPr/>
          </p:nvCxnSpPr>
          <p:spPr>
            <a:xfrm>
              <a:off x="4393883" y="4676722"/>
              <a:ext cx="115025" cy="168238"/>
            </a:xfrm>
            <a:prstGeom prst="line">
              <a:avLst/>
            </a:prstGeom>
            <a:ln w="508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E869211A-52A3-19C2-B1F6-5836490D7E8C}"/>
                </a:ext>
              </a:extLst>
            </p:cNvPr>
            <p:cNvCxnSpPr>
              <a:cxnSpLocks/>
              <a:stCxn id="62" idx="3"/>
            </p:cNvCxnSpPr>
            <p:nvPr/>
          </p:nvCxnSpPr>
          <p:spPr>
            <a:xfrm flipH="1">
              <a:off x="4652695" y="4698234"/>
              <a:ext cx="30440" cy="155439"/>
            </a:xfrm>
            <a:prstGeom prst="line">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55" name="直線コネクタ 54">
              <a:extLst>
                <a:ext uri="{FF2B5EF4-FFF2-40B4-BE49-F238E27FC236}">
                  <a16:creationId xmlns:a16="http://schemas.microsoft.com/office/drawing/2014/main" id="{989BEF46-3B0C-3A1E-4143-45A8FACD675C}"/>
                </a:ext>
              </a:extLst>
            </p:cNvPr>
            <p:cNvCxnSpPr>
              <a:cxnSpLocks/>
              <a:stCxn id="62" idx="5"/>
            </p:cNvCxnSpPr>
            <p:nvPr/>
          </p:nvCxnSpPr>
          <p:spPr>
            <a:xfrm>
              <a:off x="5101510" y="4698234"/>
              <a:ext cx="83423" cy="155439"/>
            </a:xfrm>
            <a:prstGeom prst="line">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56" name="直線コネクタ 55">
              <a:extLst>
                <a:ext uri="{FF2B5EF4-FFF2-40B4-BE49-F238E27FC236}">
                  <a16:creationId xmlns:a16="http://schemas.microsoft.com/office/drawing/2014/main" id="{000CC6E1-594E-69D5-F935-6B84CF3A2A67}"/>
                </a:ext>
              </a:extLst>
            </p:cNvPr>
            <p:cNvCxnSpPr>
              <a:cxnSpLocks/>
              <a:stCxn id="63" idx="3"/>
            </p:cNvCxnSpPr>
            <p:nvPr/>
          </p:nvCxnSpPr>
          <p:spPr>
            <a:xfrm flipH="1">
              <a:off x="5347776" y="4682023"/>
              <a:ext cx="42949" cy="197699"/>
            </a:xfrm>
            <a:prstGeom prst="line">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57" name="直線コネクタ 56">
              <a:extLst>
                <a:ext uri="{FF2B5EF4-FFF2-40B4-BE49-F238E27FC236}">
                  <a16:creationId xmlns:a16="http://schemas.microsoft.com/office/drawing/2014/main" id="{615F9612-2D7C-5B92-3F0C-AD3CC3DA1AEA}"/>
                </a:ext>
              </a:extLst>
            </p:cNvPr>
            <p:cNvCxnSpPr>
              <a:cxnSpLocks/>
              <a:stCxn id="63" idx="4"/>
            </p:cNvCxnSpPr>
            <p:nvPr/>
          </p:nvCxnSpPr>
          <p:spPr>
            <a:xfrm>
              <a:off x="5599913" y="4768671"/>
              <a:ext cx="52245" cy="91333"/>
            </a:xfrm>
            <a:prstGeom prst="line">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58" name="直線コネクタ 57">
              <a:extLst>
                <a:ext uri="{FF2B5EF4-FFF2-40B4-BE49-F238E27FC236}">
                  <a16:creationId xmlns:a16="http://schemas.microsoft.com/office/drawing/2014/main" id="{2F537758-91A5-D72F-DCE0-76B41C410250}"/>
                </a:ext>
              </a:extLst>
            </p:cNvPr>
            <p:cNvCxnSpPr>
              <a:cxnSpLocks/>
              <a:stCxn id="63" idx="5"/>
            </p:cNvCxnSpPr>
            <p:nvPr/>
          </p:nvCxnSpPr>
          <p:spPr>
            <a:xfrm>
              <a:off x="5809100" y="4682023"/>
              <a:ext cx="143167" cy="162937"/>
            </a:xfrm>
            <a:prstGeom prst="line">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59" name="直線コネクタ 58">
              <a:extLst>
                <a:ext uri="{FF2B5EF4-FFF2-40B4-BE49-F238E27FC236}">
                  <a16:creationId xmlns:a16="http://schemas.microsoft.com/office/drawing/2014/main" id="{A7EB8169-E600-35CC-3B8A-F2CC16A60DF5}"/>
                </a:ext>
              </a:extLst>
            </p:cNvPr>
            <p:cNvCxnSpPr>
              <a:cxnSpLocks/>
              <a:stCxn id="62" idx="4"/>
            </p:cNvCxnSpPr>
            <p:nvPr/>
          </p:nvCxnSpPr>
          <p:spPr>
            <a:xfrm>
              <a:off x="4892323" y="4784882"/>
              <a:ext cx="28339" cy="69404"/>
            </a:xfrm>
            <a:prstGeom prst="line">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021118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0AACF9E-7656-4415-C7C1-8D086BA6BC82}"/>
              </a:ext>
            </a:extLst>
          </p:cNvPr>
          <p:cNvSpPr>
            <a:spLocks noGrp="1"/>
          </p:cNvSpPr>
          <p:nvPr>
            <p:ph type="title"/>
          </p:nvPr>
        </p:nvSpPr>
        <p:spPr/>
        <p:txBody>
          <a:bodyPr/>
          <a:lstStyle/>
          <a:p>
            <a:r>
              <a:rPr kumimoji="1" lang="ja-JP" altLang="en-US"/>
              <a:t>コードクローンの分類</a:t>
            </a:r>
          </a:p>
        </p:txBody>
      </p:sp>
      <p:sp>
        <p:nvSpPr>
          <p:cNvPr id="3" name="コンテンツ プレースホルダー 2">
            <a:extLst>
              <a:ext uri="{FF2B5EF4-FFF2-40B4-BE49-F238E27FC236}">
                <a16:creationId xmlns:a16="http://schemas.microsoft.com/office/drawing/2014/main" id="{9B2FB2AC-7FA6-4D1F-7F15-E6C3DBEBAE2D}"/>
              </a:ext>
            </a:extLst>
          </p:cNvPr>
          <p:cNvSpPr>
            <a:spLocks noGrp="1"/>
          </p:cNvSpPr>
          <p:nvPr>
            <p:ph idx="1"/>
          </p:nvPr>
        </p:nvSpPr>
        <p:spPr/>
        <p:txBody>
          <a:bodyPr/>
          <a:lstStyle/>
          <a:p>
            <a:r>
              <a:rPr kumimoji="1" lang="ja-JP" altLang="en-US"/>
              <a:t>類似の度合いにより</a:t>
            </a:r>
            <a:r>
              <a:rPr kumimoji="1" lang="en-US" altLang="ja-JP" dirty="0"/>
              <a:t>4</a:t>
            </a:r>
            <a:r>
              <a:rPr kumimoji="1" lang="ja-JP" altLang="en-US"/>
              <a:t>つに分類される</a:t>
            </a:r>
            <a:r>
              <a:rPr kumimoji="1" lang="en-US" altLang="ja-JP" sz="2000" dirty="0"/>
              <a:t>[2]</a:t>
            </a:r>
            <a:r>
              <a:rPr kumimoji="1" lang="ja-JP" altLang="en-US"/>
              <a:t>．</a:t>
            </a:r>
            <a:endParaRPr kumimoji="1" lang="en-US" altLang="ja-JP" dirty="0"/>
          </a:p>
          <a:p>
            <a:endParaRPr lang="en-US" altLang="ja-JP" dirty="0"/>
          </a:p>
          <a:p>
            <a:r>
              <a:rPr kumimoji="1" lang="ja-JP" altLang="en-US" sz="2000" b="1"/>
              <a:t>タイプ</a:t>
            </a:r>
            <a:r>
              <a:rPr kumimoji="1" lang="en-US" altLang="ja-JP" sz="2000" b="1" dirty="0"/>
              <a:t>1  </a:t>
            </a:r>
            <a:r>
              <a:rPr kumimoji="1" lang="ja-JP" altLang="en-US" sz="2000"/>
              <a:t>コメント，空白文字の違いを除いて一致</a:t>
            </a:r>
            <a:r>
              <a:rPr lang="ja-JP" altLang="en-US" sz="2000"/>
              <a:t>する．</a:t>
            </a:r>
            <a:endParaRPr kumimoji="1" lang="en-US" altLang="ja-JP" sz="2000" b="1" dirty="0"/>
          </a:p>
          <a:p>
            <a:r>
              <a:rPr kumimoji="1" lang="ja-JP" altLang="en-US" sz="2000" b="1"/>
              <a:t>タイプ</a:t>
            </a:r>
            <a:r>
              <a:rPr lang="en-US" altLang="ja-JP" sz="2000" b="1" dirty="0"/>
              <a:t>2  </a:t>
            </a:r>
            <a:r>
              <a:rPr lang="ja-JP" altLang="en-US" sz="2000"/>
              <a:t>さらにリテラル，型，識別子の違いを除いて一致する．</a:t>
            </a:r>
            <a:endParaRPr kumimoji="1" lang="en-US" altLang="ja-JP" sz="2000" dirty="0"/>
          </a:p>
          <a:p>
            <a:r>
              <a:rPr kumimoji="1" lang="ja-JP" altLang="en-US" sz="2000" b="1"/>
              <a:t>タイプ</a:t>
            </a:r>
            <a:r>
              <a:rPr lang="en-US" altLang="ja-JP" sz="2000" b="1" dirty="0"/>
              <a:t>3  </a:t>
            </a:r>
            <a:r>
              <a:rPr lang="ja-JP" altLang="en-US" sz="2000"/>
              <a:t>さらに文の変更，挿入，削除を許容して一致する．</a:t>
            </a:r>
            <a:endParaRPr kumimoji="1" lang="en-US" altLang="ja-JP" sz="2000" dirty="0"/>
          </a:p>
          <a:p>
            <a:r>
              <a:rPr kumimoji="1" lang="ja-JP" altLang="en-US" sz="2000" b="1"/>
              <a:t>タイプ</a:t>
            </a:r>
            <a:r>
              <a:rPr lang="en-US" altLang="ja-JP" sz="2000" b="1" dirty="0"/>
              <a:t>4  </a:t>
            </a:r>
            <a:r>
              <a:rPr lang="ja-JP" altLang="en-US" sz="2000"/>
              <a:t>構文が異なるが、同様な処理を行う．</a:t>
            </a:r>
            <a:endParaRPr kumimoji="1" lang="en-US" altLang="ja-JP" sz="2000" dirty="0"/>
          </a:p>
          <a:p>
            <a:endParaRPr kumimoji="1" lang="en-US" altLang="ja-JP" sz="2000" b="1" dirty="0"/>
          </a:p>
          <a:p>
            <a:endParaRPr lang="en-US" altLang="ja-JP" sz="2000" b="1" dirty="0"/>
          </a:p>
          <a:p>
            <a:pPr>
              <a:buNone/>
            </a:pPr>
            <a:br>
              <a:rPr kumimoji="1" lang="en-US" altLang="ja-JP" sz="2000" b="1" dirty="0"/>
            </a:br>
            <a:endParaRPr kumimoji="1" lang="en-US" altLang="ja-JP" sz="2000" b="1" dirty="0"/>
          </a:p>
          <a:p>
            <a:r>
              <a:rPr kumimoji="1" lang="en-US" altLang="ja-JP" sz="1000" dirty="0">
                <a:latin typeface="+mj-ea"/>
                <a:ea typeface="+mj-ea"/>
              </a:rPr>
              <a:t>[2] </a:t>
            </a:r>
            <a:r>
              <a:rPr lang="en" altLang="ja-JP" sz="1000" b="0" i="0" u="none" strike="noStrike" dirty="0">
                <a:effectLst/>
                <a:latin typeface="+mj-ea"/>
                <a:ea typeface="+mj-ea"/>
              </a:rPr>
              <a:t>C. Roy and J. Cordy. A Survey on Software Clone Detection Research. </a:t>
            </a:r>
            <a:br>
              <a:rPr lang="en" altLang="ja-JP" sz="1000" b="0" i="0" u="none" strike="noStrike" dirty="0">
                <a:effectLst/>
                <a:latin typeface="+mj-ea"/>
                <a:ea typeface="+mj-ea"/>
              </a:rPr>
            </a:br>
            <a:r>
              <a:rPr lang="en" altLang="ja-JP" sz="1000" b="0" i="0" u="none" strike="noStrike" dirty="0">
                <a:effectLst/>
                <a:latin typeface="+mj-ea"/>
                <a:ea typeface="+mj-ea"/>
              </a:rPr>
              <a:t>      School of Computing TR No.2007–541, 2007.</a:t>
            </a:r>
            <a:endParaRPr kumimoji="1" lang="ja-JP" altLang="en-US" sz="1000">
              <a:latin typeface="+mj-ea"/>
              <a:ea typeface="+mj-ea"/>
            </a:endParaRPr>
          </a:p>
        </p:txBody>
      </p:sp>
      <p:sp>
        <p:nvSpPr>
          <p:cNvPr id="4" name="スライド番号プレースホルダー 3">
            <a:extLst>
              <a:ext uri="{FF2B5EF4-FFF2-40B4-BE49-F238E27FC236}">
                <a16:creationId xmlns:a16="http://schemas.microsoft.com/office/drawing/2014/main" id="{FBDE15F9-7E3D-275F-A8C5-855C80021637}"/>
              </a:ext>
            </a:extLst>
          </p:cNvPr>
          <p:cNvSpPr>
            <a:spLocks noGrp="1"/>
          </p:cNvSpPr>
          <p:nvPr>
            <p:ph type="sldNum" sz="quarter" idx="12"/>
          </p:nvPr>
        </p:nvSpPr>
        <p:spPr/>
        <p:txBody>
          <a:bodyPr/>
          <a:lstStyle/>
          <a:p>
            <a:fld id="{B16735D3-C9E7-F649-AF37-A9D08763696D}" type="slidenum">
              <a:rPr lang="ja-JP" altLang="en-US" smtClean="0"/>
              <a:pPr/>
              <a:t>2</a:t>
            </a:fld>
            <a:endParaRPr lang="ja-JP" altLang="en-US"/>
          </a:p>
        </p:txBody>
      </p:sp>
    </p:spTree>
    <p:extLst>
      <p:ext uri="{BB962C8B-B14F-4D97-AF65-F5344CB8AC3E}">
        <p14:creationId xmlns:p14="http://schemas.microsoft.com/office/powerpoint/2010/main" val="3760109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F9C80726-728D-B697-FFAF-492DC26B695F}"/>
              </a:ext>
            </a:extLst>
          </p:cNvPr>
          <p:cNvSpPr/>
          <p:nvPr/>
        </p:nvSpPr>
        <p:spPr>
          <a:xfrm>
            <a:off x="4147588" y="4161550"/>
            <a:ext cx="1861165" cy="1081782"/>
          </a:xfrm>
          <a:prstGeom prst="rect">
            <a:avLst/>
          </a:prstGeom>
          <a:solidFill>
            <a:schemeClr val="accent5">
              <a:lumMod val="20000"/>
              <a:lumOff val="80000"/>
            </a:schemeClr>
          </a:solidFill>
          <a:ln w="635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1400" spc="110" baseline="0" dirty="0">
              <a:solidFill>
                <a:schemeClr val="tx1"/>
              </a:solidFill>
              <a:latin typeface="Segoe UI" panose="020B0502040204020203" pitchFamily="34" charset="0"/>
              <a:cs typeface="Segoe UI" panose="020B0502040204020203" pitchFamily="34" charset="0"/>
            </a:endParaRPr>
          </a:p>
        </p:txBody>
      </p:sp>
      <p:sp>
        <p:nvSpPr>
          <p:cNvPr id="2" name="タイトル 1">
            <a:extLst>
              <a:ext uri="{FF2B5EF4-FFF2-40B4-BE49-F238E27FC236}">
                <a16:creationId xmlns:a16="http://schemas.microsoft.com/office/drawing/2014/main" id="{91D8A2A5-DE9E-ED66-B15F-C7D57C61FEA3}"/>
              </a:ext>
            </a:extLst>
          </p:cNvPr>
          <p:cNvSpPr>
            <a:spLocks noGrp="1"/>
          </p:cNvSpPr>
          <p:nvPr>
            <p:ph type="title"/>
          </p:nvPr>
        </p:nvSpPr>
        <p:spPr/>
        <p:txBody>
          <a:bodyPr/>
          <a:lstStyle/>
          <a:p>
            <a:r>
              <a:rPr kumimoji="1" lang="en-US" altLang="ja-JP" sz="2600" dirty="0"/>
              <a:t>Baxter</a:t>
            </a:r>
            <a:r>
              <a:rPr kumimoji="1" lang="ja-JP" altLang="en-US" sz="2600"/>
              <a:t>の方法</a:t>
            </a:r>
            <a:r>
              <a:rPr kumimoji="1" lang="en-US" altLang="ja-JP" sz="2600" dirty="0"/>
              <a:t>: </a:t>
            </a:r>
            <a:r>
              <a:rPr kumimoji="1" lang="ja-JP" altLang="en-US" sz="2600"/>
              <a:t>シーケンス単位のコードクローン検出</a:t>
            </a:r>
          </a:p>
        </p:txBody>
      </p:sp>
      <p:sp>
        <p:nvSpPr>
          <p:cNvPr id="3" name="コンテンツ プレースホルダー 2">
            <a:extLst>
              <a:ext uri="{FF2B5EF4-FFF2-40B4-BE49-F238E27FC236}">
                <a16:creationId xmlns:a16="http://schemas.microsoft.com/office/drawing/2014/main" id="{F3F25DBB-17D4-715D-7397-4D2B6D5088DA}"/>
              </a:ext>
            </a:extLst>
          </p:cNvPr>
          <p:cNvSpPr>
            <a:spLocks noGrp="1"/>
          </p:cNvSpPr>
          <p:nvPr>
            <p:ph idx="1"/>
          </p:nvPr>
        </p:nvSpPr>
        <p:spPr/>
        <p:txBody>
          <a:bodyPr/>
          <a:lstStyle/>
          <a:p>
            <a:r>
              <a:rPr kumimoji="1" lang="ja-JP" altLang="en-US"/>
              <a:t>意味的な順序がある木のシーケンスのクローンを</a:t>
            </a:r>
            <a:br>
              <a:rPr kumimoji="1" lang="en-US" altLang="ja-JP" dirty="0"/>
            </a:br>
            <a:r>
              <a:rPr kumimoji="1" lang="ja-JP" altLang="en-US"/>
              <a:t>発見するアルゴリズム．</a:t>
            </a:r>
          </a:p>
        </p:txBody>
      </p:sp>
      <p:sp>
        <p:nvSpPr>
          <p:cNvPr id="4" name="スライド番号プレースホルダー 3">
            <a:extLst>
              <a:ext uri="{FF2B5EF4-FFF2-40B4-BE49-F238E27FC236}">
                <a16:creationId xmlns:a16="http://schemas.microsoft.com/office/drawing/2014/main" id="{54072115-5A7A-2CE9-C578-DE6F2CE0B3C9}"/>
              </a:ext>
            </a:extLst>
          </p:cNvPr>
          <p:cNvSpPr>
            <a:spLocks noGrp="1"/>
          </p:cNvSpPr>
          <p:nvPr>
            <p:ph type="sldNum" sz="quarter" idx="12"/>
          </p:nvPr>
        </p:nvSpPr>
        <p:spPr/>
        <p:txBody>
          <a:bodyPr/>
          <a:lstStyle/>
          <a:p>
            <a:fld id="{B16735D3-C9E7-F649-AF37-A9D08763696D}" type="slidenum">
              <a:rPr lang="ja-JP" altLang="en-US" smtClean="0"/>
              <a:pPr/>
              <a:t>29</a:t>
            </a:fld>
            <a:endParaRPr lang="ja-JP" altLang="en-US"/>
          </a:p>
        </p:txBody>
      </p:sp>
      <p:graphicFrame>
        <p:nvGraphicFramePr>
          <p:cNvPr id="7" name="図表 6">
            <a:extLst>
              <a:ext uri="{FF2B5EF4-FFF2-40B4-BE49-F238E27FC236}">
                <a16:creationId xmlns:a16="http://schemas.microsoft.com/office/drawing/2014/main" id="{ED34E3CC-EAB9-4F19-6CE3-FCCF62565B2E}"/>
              </a:ext>
            </a:extLst>
          </p:cNvPr>
          <p:cNvGraphicFramePr/>
          <p:nvPr>
            <p:extLst>
              <p:ext uri="{D42A27DB-BD31-4B8C-83A1-F6EECF244321}">
                <p14:modId xmlns:p14="http://schemas.microsoft.com/office/powerpoint/2010/main" val="3029898675"/>
              </p:ext>
            </p:extLst>
          </p:nvPr>
        </p:nvGraphicFramePr>
        <p:xfrm>
          <a:off x="1049497" y="5811760"/>
          <a:ext cx="7045006" cy="6862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1" name="メモ 50">
            <a:extLst>
              <a:ext uri="{FF2B5EF4-FFF2-40B4-BE49-F238E27FC236}">
                <a16:creationId xmlns:a16="http://schemas.microsoft.com/office/drawing/2014/main" id="{9803F8C7-6953-1A51-A9B3-8E62167B6698}"/>
              </a:ext>
            </a:extLst>
          </p:cNvPr>
          <p:cNvSpPr/>
          <p:nvPr/>
        </p:nvSpPr>
        <p:spPr>
          <a:xfrm>
            <a:off x="1885991" y="3263164"/>
            <a:ext cx="1454358" cy="1754511"/>
          </a:xfrm>
          <a:prstGeom prst="foldedCorner">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r>
              <a:rPr kumimoji="1" lang="en-US" altLang="ja-JP" sz="1600" spc="110" baseline="0" dirty="0">
                <a:solidFill>
                  <a:schemeClr val="tx1"/>
                </a:solidFill>
                <a:latin typeface="Consolas" panose="020B0609020204030204" pitchFamily="49" charset="0"/>
                <a:cs typeface="Consolas" panose="020B0609020204030204" pitchFamily="49" charset="0"/>
              </a:rPr>
              <a:t>{</a:t>
            </a:r>
            <a:endParaRPr kumimoji="1" lang="en-US" altLang="ja-JP" sz="2000" spc="110" baseline="0" dirty="0">
              <a:solidFill>
                <a:schemeClr val="tx1"/>
              </a:solidFill>
              <a:latin typeface="Consolas" panose="020B0609020204030204" pitchFamily="49" charset="0"/>
              <a:cs typeface="Consolas" panose="020B0609020204030204" pitchFamily="49" charset="0"/>
            </a:endParaRPr>
          </a:p>
          <a:p>
            <a:pPr algn="l">
              <a:lnSpc>
                <a:spcPct val="90000"/>
              </a:lnSpc>
              <a:spcBef>
                <a:spcPts val="300"/>
              </a:spcBef>
              <a:spcAft>
                <a:spcPts val="100"/>
              </a:spcAft>
            </a:pPr>
            <a:r>
              <a:rPr lang="en-US" altLang="ja-JP" sz="2400" spc="110" dirty="0">
                <a:solidFill>
                  <a:schemeClr val="tx1"/>
                </a:solidFill>
                <a:latin typeface="Consolas" panose="020B0609020204030204" pitchFamily="49" charset="0"/>
                <a:cs typeface="Consolas" panose="020B0609020204030204" pitchFamily="49" charset="0"/>
              </a:rPr>
              <a:t> </a:t>
            </a:r>
            <a:r>
              <a:rPr lang="ja-JP" altLang="en-US" sz="2400" spc="110">
                <a:solidFill>
                  <a:srgbClr val="E50300"/>
                </a:solidFill>
                <a:latin typeface="Consolas" panose="020B0609020204030204" pitchFamily="49" charset="0"/>
                <a:cs typeface="Consolas" panose="020B0609020204030204" pitchFamily="49" charset="0"/>
              </a:rPr>
              <a:t>文</a:t>
            </a:r>
            <a:r>
              <a:rPr lang="en-US" altLang="ja-JP" sz="2400" spc="110" dirty="0">
                <a:solidFill>
                  <a:srgbClr val="E50300"/>
                </a:solidFill>
                <a:latin typeface="Consolas" panose="020B0609020204030204" pitchFamily="49" charset="0"/>
                <a:cs typeface="Consolas" panose="020B0609020204030204" pitchFamily="49" charset="0"/>
              </a:rPr>
              <a:t>A</a:t>
            </a:r>
          </a:p>
          <a:p>
            <a:pPr algn="l">
              <a:lnSpc>
                <a:spcPct val="90000"/>
              </a:lnSpc>
              <a:spcBef>
                <a:spcPts val="300"/>
              </a:spcBef>
              <a:spcAft>
                <a:spcPts val="100"/>
              </a:spcAft>
            </a:pPr>
            <a:r>
              <a:rPr kumimoji="1" lang="en-US" altLang="ja-JP" sz="2400" spc="110" baseline="0" dirty="0">
                <a:solidFill>
                  <a:srgbClr val="E50300"/>
                </a:solidFill>
                <a:latin typeface="Consolas" panose="020B0609020204030204" pitchFamily="49" charset="0"/>
                <a:cs typeface="Consolas" panose="020B0609020204030204" pitchFamily="49" charset="0"/>
              </a:rPr>
              <a:t> </a:t>
            </a:r>
            <a:r>
              <a:rPr kumimoji="1" lang="ja-JP" altLang="en-US" sz="2400" spc="110" baseline="0">
                <a:solidFill>
                  <a:srgbClr val="E50300"/>
                </a:solidFill>
                <a:latin typeface="Consolas" panose="020B0609020204030204" pitchFamily="49" charset="0"/>
                <a:cs typeface="Consolas" panose="020B0609020204030204" pitchFamily="49" charset="0"/>
              </a:rPr>
              <a:t>文</a:t>
            </a:r>
            <a:r>
              <a:rPr kumimoji="1" lang="en-US" altLang="ja-JP" sz="2400" spc="110" baseline="0" dirty="0">
                <a:solidFill>
                  <a:srgbClr val="E50300"/>
                </a:solidFill>
                <a:latin typeface="Consolas" panose="020B0609020204030204" pitchFamily="49" charset="0"/>
                <a:cs typeface="Consolas" panose="020B0609020204030204" pitchFamily="49" charset="0"/>
              </a:rPr>
              <a:t>B</a:t>
            </a:r>
          </a:p>
          <a:p>
            <a:pPr algn="l">
              <a:lnSpc>
                <a:spcPct val="90000"/>
              </a:lnSpc>
              <a:spcBef>
                <a:spcPts val="300"/>
              </a:spcBef>
              <a:spcAft>
                <a:spcPts val="100"/>
              </a:spcAft>
            </a:pPr>
            <a:r>
              <a:rPr kumimoji="1" lang="en-US" altLang="ja-JP" sz="2400" spc="110" baseline="0" dirty="0">
                <a:solidFill>
                  <a:schemeClr val="tx1"/>
                </a:solidFill>
                <a:latin typeface="Consolas" panose="020B0609020204030204" pitchFamily="49" charset="0"/>
                <a:cs typeface="Consolas" panose="020B0609020204030204" pitchFamily="49" charset="0"/>
              </a:rPr>
              <a:t> </a:t>
            </a:r>
            <a:r>
              <a:rPr kumimoji="1" lang="ja-JP" altLang="en-US" sz="2400" spc="110" baseline="0">
                <a:solidFill>
                  <a:schemeClr val="tx1"/>
                </a:solidFill>
                <a:latin typeface="Consolas" panose="020B0609020204030204" pitchFamily="49" charset="0"/>
                <a:cs typeface="Consolas" panose="020B0609020204030204" pitchFamily="49" charset="0"/>
              </a:rPr>
              <a:t>文</a:t>
            </a:r>
            <a:r>
              <a:rPr kumimoji="1" lang="en-US" altLang="ja-JP" sz="2400" spc="110" baseline="0" dirty="0">
                <a:solidFill>
                  <a:schemeClr val="tx1"/>
                </a:solidFill>
                <a:latin typeface="Consolas" panose="020B0609020204030204" pitchFamily="49" charset="0"/>
                <a:cs typeface="Consolas" panose="020B0609020204030204" pitchFamily="49" charset="0"/>
              </a:rPr>
              <a:t>C</a:t>
            </a:r>
          </a:p>
          <a:p>
            <a:pPr algn="l">
              <a:lnSpc>
                <a:spcPct val="90000"/>
              </a:lnSpc>
              <a:spcBef>
                <a:spcPts val="300"/>
              </a:spcBef>
              <a:spcAft>
                <a:spcPts val="100"/>
              </a:spcAft>
            </a:pPr>
            <a:r>
              <a:rPr kumimoji="1" lang="en-US" altLang="ja-JP" sz="1600" spc="110" baseline="0" dirty="0">
                <a:solidFill>
                  <a:schemeClr val="tx1"/>
                </a:solidFill>
                <a:latin typeface="Consolas" panose="020B0609020204030204" pitchFamily="49" charset="0"/>
                <a:cs typeface="Consolas" panose="020B0609020204030204" pitchFamily="49" charset="0"/>
              </a:rPr>
              <a:t>}</a:t>
            </a:r>
            <a:endParaRPr kumimoji="1" lang="ja-JP" altLang="en-US" sz="2000" spc="110" baseline="0" dirty="0">
              <a:solidFill>
                <a:schemeClr val="tx1"/>
              </a:solidFill>
              <a:latin typeface="Consolas" panose="020B0609020204030204" pitchFamily="49" charset="0"/>
              <a:cs typeface="Consolas" panose="020B0609020204030204" pitchFamily="49" charset="0"/>
            </a:endParaRPr>
          </a:p>
        </p:txBody>
      </p:sp>
      <p:grpSp>
        <p:nvGrpSpPr>
          <p:cNvPr id="52" name="グループ化 51">
            <a:extLst>
              <a:ext uri="{FF2B5EF4-FFF2-40B4-BE49-F238E27FC236}">
                <a16:creationId xmlns:a16="http://schemas.microsoft.com/office/drawing/2014/main" id="{721B560B-19CA-3F87-D9DE-0355A0379211}"/>
              </a:ext>
            </a:extLst>
          </p:cNvPr>
          <p:cNvGrpSpPr/>
          <p:nvPr/>
        </p:nvGrpSpPr>
        <p:grpSpPr>
          <a:xfrm>
            <a:off x="4266635" y="3058584"/>
            <a:ext cx="2645695" cy="2072831"/>
            <a:chOff x="3888860" y="3263098"/>
            <a:chExt cx="2063407" cy="1616624"/>
          </a:xfrm>
        </p:grpSpPr>
        <p:grpSp>
          <p:nvGrpSpPr>
            <p:cNvPr id="53" name="グループ化 52">
              <a:extLst>
                <a:ext uri="{FF2B5EF4-FFF2-40B4-BE49-F238E27FC236}">
                  <a16:creationId xmlns:a16="http://schemas.microsoft.com/office/drawing/2014/main" id="{54CEC8BF-A928-E629-D288-65D0C9F361E8}"/>
                </a:ext>
              </a:extLst>
            </p:cNvPr>
            <p:cNvGrpSpPr/>
            <p:nvPr/>
          </p:nvGrpSpPr>
          <p:grpSpPr>
            <a:xfrm>
              <a:off x="3888860" y="3496052"/>
              <a:ext cx="2006888" cy="1288830"/>
              <a:chOff x="6584540" y="3863494"/>
              <a:chExt cx="2006888" cy="1288830"/>
            </a:xfrm>
          </p:grpSpPr>
          <p:cxnSp>
            <p:nvCxnSpPr>
              <p:cNvPr id="64" name="直線コネクタ 63">
                <a:extLst>
                  <a:ext uri="{FF2B5EF4-FFF2-40B4-BE49-F238E27FC236}">
                    <a16:creationId xmlns:a16="http://schemas.microsoft.com/office/drawing/2014/main" id="{005775DF-DD02-18AD-2FBA-A920685E2252}"/>
                  </a:ext>
                </a:extLst>
              </p:cNvPr>
              <p:cNvCxnSpPr>
                <a:cxnSpLocks/>
                <a:stCxn id="70" idx="0"/>
                <a:endCxn id="65" idx="3"/>
              </p:cNvCxnSpPr>
              <p:nvPr/>
            </p:nvCxnSpPr>
            <p:spPr>
              <a:xfrm flipV="1">
                <a:off x="6880376" y="4368517"/>
                <a:ext cx="324212" cy="170624"/>
              </a:xfrm>
              <a:prstGeom prst="line">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65" name="円/楕円 64">
                <a:extLst>
                  <a:ext uri="{FF2B5EF4-FFF2-40B4-BE49-F238E27FC236}">
                    <a16:creationId xmlns:a16="http://schemas.microsoft.com/office/drawing/2014/main" id="{1287BD98-A992-AB61-9805-2C6816F3FB2D}"/>
                  </a:ext>
                </a:extLst>
              </p:cNvPr>
              <p:cNvSpPr/>
              <p:nvPr/>
            </p:nvSpPr>
            <p:spPr>
              <a:xfrm>
                <a:off x="7117940" y="3863494"/>
                <a:ext cx="591671" cy="591671"/>
              </a:xfrm>
              <a:prstGeom prst="ellipse">
                <a:avLst/>
              </a:prstGeom>
              <a:solidFill>
                <a:schemeClr val="bg1"/>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en-US" altLang="ja-JP" sz="2800" spc="110" dirty="0">
                    <a:solidFill>
                      <a:schemeClr val="tx1"/>
                    </a:solidFill>
                    <a:latin typeface="Consolas" panose="020B0609020204030204" pitchFamily="49" charset="0"/>
                    <a:cs typeface="Consolas" panose="020B0609020204030204" pitchFamily="49" charset="0"/>
                  </a:rPr>
                  <a:t>{…}</a:t>
                </a:r>
                <a:endParaRPr kumimoji="1" lang="ja-JP" altLang="en-US" sz="2800" spc="110" baseline="0" dirty="0">
                  <a:solidFill>
                    <a:schemeClr val="tx1"/>
                  </a:solidFill>
                  <a:latin typeface="Consolas" panose="020B0609020204030204" pitchFamily="49" charset="0"/>
                  <a:cs typeface="Consolas" panose="020B0609020204030204" pitchFamily="49" charset="0"/>
                </a:endParaRPr>
              </a:p>
            </p:txBody>
          </p:sp>
          <p:cxnSp>
            <p:nvCxnSpPr>
              <p:cNvPr id="68" name="直線コネクタ 67">
                <a:extLst>
                  <a:ext uri="{FF2B5EF4-FFF2-40B4-BE49-F238E27FC236}">
                    <a16:creationId xmlns:a16="http://schemas.microsoft.com/office/drawing/2014/main" id="{FF594FD5-D334-8F5D-8805-81499F16319D}"/>
                  </a:ext>
                </a:extLst>
              </p:cNvPr>
              <p:cNvCxnSpPr>
                <a:cxnSpLocks/>
                <a:stCxn id="66" idx="0"/>
                <a:endCxn id="65" idx="4"/>
              </p:cNvCxnSpPr>
              <p:nvPr/>
            </p:nvCxnSpPr>
            <p:spPr>
              <a:xfrm flipH="1" flipV="1">
                <a:off x="7413776" y="4455165"/>
                <a:ext cx="174227" cy="105488"/>
              </a:xfrm>
              <a:prstGeom prst="line">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66" name="円/楕円 65">
                <a:extLst>
                  <a:ext uri="{FF2B5EF4-FFF2-40B4-BE49-F238E27FC236}">
                    <a16:creationId xmlns:a16="http://schemas.microsoft.com/office/drawing/2014/main" id="{A03A63B7-B68E-C741-6566-F91671F890E4}"/>
                  </a:ext>
                </a:extLst>
              </p:cNvPr>
              <p:cNvSpPr/>
              <p:nvPr/>
            </p:nvSpPr>
            <p:spPr>
              <a:xfrm>
                <a:off x="7292167" y="4560653"/>
                <a:ext cx="591671" cy="591671"/>
              </a:xfrm>
              <a:prstGeom prst="ellipse">
                <a:avLst/>
              </a:prstGeom>
              <a:solidFill>
                <a:schemeClr val="bg1"/>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ja-JP" altLang="en-US" sz="2400" spc="110">
                    <a:solidFill>
                      <a:srgbClr val="FF0000"/>
                    </a:solidFill>
                    <a:latin typeface="Consolas" panose="020B0609020204030204" pitchFamily="49" charset="0"/>
                    <a:cs typeface="Consolas" panose="020B0609020204030204" pitchFamily="49" charset="0"/>
                  </a:rPr>
                  <a:t>文</a:t>
                </a:r>
                <a:r>
                  <a:rPr lang="en-US" altLang="ja-JP" sz="2400" spc="110" dirty="0">
                    <a:solidFill>
                      <a:srgbClr val="FF0000"/>
                    </a:solidFill>
                    <a:latin typeface="Consolas" panose="020B0609020204030204" pitchFamily="49" charset="0"/>
                    <a:cs typeface="Consolas" panose="020B0609020204030204" pitchFamily="49" charset="0"/>
                  </a:rPr>
                  <a:t>B</a:t>
                </a:r>
                <a:endParaRPr kumimoji="1" lang="ja-JP" altLang="en-US" sz="2400" spc="110" baseline="0" dirty="0">
                  <a:solidFill>
                    <a:srgbClr val="FF0000"/>
                  </a:solidFill>
                  <a:latin typeface="Consolas" panose="020B0609020204030204" pitchFamily="49" charset="0"/>
                  <a:cs typeface="Consolas" panose="020B0609020204030204" pitchFamily="49" charset="0"/>
                </a:endParaRPr>
              </a:p>
            </p:txBody>
          </p:sp>
          <p:sp>
            <p:nvSpPr>
              <p:cNvPr id="67" name="円/楕円 66">
                <a:extLst>
                  <a:ext uri="{FF2B5EF4-FFF2-40B4-BE49-F238E27FC236}">
                    <a16:creationId xmlns:a16="http://schemas.microsoft.com/office/drawing/2014/main" id="{C6CBEF2D-A0C0-C77C-D371-39B42A1084F3}"/>
                  </a:ext>
                </a:extLst>
              </p:cNvPr>
              <p:cNvSpPr/>
              <p:nvPr/>
            </p:nvSpPr>
            <p:spPr>
              <a:xfrm>
                <a:off x="7999757" y="4544442"/>
                <a:ext cx="591671" cy="591671"/>
              </a:xfrm>
              <a:prstGeom prst="ellipse">
                <a:avLst/>
              </a:prstGeom>
              <a:solidFill>
                <a:schemeClr val="bg1"/>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ja-JP" altLang="en-US" sz="2400" spc="110">
                    <a:solidFill>
                      <a:schemeClr val="tx1"/>
                    </a:solidFill>
                    <a:latin typeface="Consolas" panose="020B0609020204030204" pitchFamily="49" charset="0"/>
                    <a:cs typeface="Consolas" panose="020B0609020204030204" pitchFamily="49" charset="0"/>
                  </a:rPr>
                  <a:t>文</a:t>
                </a:r>
                <a:r>
                  <a:rPr lang="en-US" altLang="ja-JP" sz="2400" spc="110" dirty="0">
                    <a:solidFill>
                      <a:schemeClr val="tx1"/>
                    </a:solidFill>
                    <a:latin typeface="Consolas" panose="020B0609020204030204" pitchFamily="49" charset="0"/>
                    <a:cs typeface="Consolas" panose="020B0609020204030204" pitchFamily="49" charset="0"/>
                  </a:rPr>
                  <a:t>C</a:t>
                </a:r>
                <a:endParaRPr kumimoji="1" lang="ja-JP" altLang="en-US" sz="2400" spc="110" baseline="0" dirty="0">
                  <a:solidFill>
                    <a:schemeClr val="tx1"/>
                  </a:solidFill>
                  <a:latin typeface="Consolas" panose="020B0609020204030204" pitchFamily="49" charset="0"/>
                  <a:cs typeface="Consolas" panose="020B0609020204030204" pitchFamily="49" charset="0"/>
                </a:endParaRPr>
              </a:p>
            </p:txBody>
          </p:sp>
          <p:cxnSp>
            <p:nvCxnSpPr>
              <p:cNvPr id="69" name="直線コネクタ 68">
                <a:extLst>
                  <a:ext uri="{FF2B5EF4-FFF2-40B4-BE49-F238E27FC236}">
                    <a16:creationId xmlns:a16="http://schemas.microsoft.com/office/drawing/2014/main" id="{23C882F6-6BA1-539D-D435-C5E27BC42255}"/>
                  </a:ext>
                </a:extLst>
              </p:cNvPr>
              <p:cNvCxnSpPr>
                <a:cxnSpLocks/>
                <a:stCxn id="67" idx="0"/>
                <a:endCxn id="65" idx="5"/>
              </p:cNvCxnSpPr>
              <p:nvPr/>
            </p:nvCxnSpPr>
            <p:spPr>
              <a:xfrm flipH="1" flipV="1">
                <a:off x="7622963" y="4368517"/>
                <a:ext cx="672630" cy="175925"/>
              </a:xfrm>
              <a:prstGeom prst="line">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70" name="円/楕円 69">
                <a:extLst>
                  <a:ext uri="{FF2B5EF4-FFF2-40B4-BE49-F238E27FC236}">
                    <a16:creationId xmlns:a16="http://schemas.microsoft.com/office/drawing/2014/main" id="{CA3F9563-89FB-2256-AC8A-1CC32784F38C}"/>
                  </a:ext>
                </a:extLst>
              </p:cNvPr>
              <p:cNvSpPr/>
              <p:nvPr/>
            </p:nvSpPr>
            <p:spPr>
              <a:xfrm>
                <a:off x="6584540" y="4539141"/>
                <a:ext cx="591671" cy="591671"/>
              </a:xfrm>
              <a:prstGeom prst="ellipse">
                <a:avLst/>
              </a:prstGeom>
              <a:solidFill>
                <a:schemeClr val="bg1"/>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ja-JP" altLang="en-US" sz="2400" spc="110">
                    <a:solidFill>
                      <a:srgbClr val="E50300"/>
                    </a:solidFill>
                    <a:latin typeface="Consolas" panose="020B0609020204030204" pitchFamily="49" charset="0"/>
                    <a:cs typeface="Consolas" panose="020B0609020204030204" pitchFamily="49" charset="0"/>
                  </a:rPr>
                  <a:t>文</a:t>
                </a:r>
                <a:r>
                  <a:rPr lang="en-US" altLang="ja-JP" sz="2400" spc="110" dirty="0">
                    <a:solidFill>
                      <a:srgbClr val="E50300"/>
                    </a:solidFill>
                    <a:latin typeface="Consolas" panose="020B0609020204030204" pitchFamily="49" charset="0"/>
                    <a:cs typeface="Consolas" panose="020B0609020204030204" pitchFamily="49" charset="0"/>
                  </a:rPr>
                  <a:t>A</a:t>
                </a:r>
                <a:endParaRPr kumimoji="1" lang="ja-JP" altLang="en-US" sz="2400" spc="110" baseline="0" dirty="0">
                  <a:solidFill>
                    <a:srgbClr val="E50300"/>
                  </a:solidFill>
                  <a:latin typeface="Consolas" panose="020B0609020204030204" pitchFamily="49" charset="0"/>
                  <a:cs typeface="Consolas" panose="020B0609020204030204" pitchFamily="49" charset="0"/>
                </a:endParaRPr>
              </a:p>
            </p:txBody>
          </p:sp>
        </p:grpSp>
        <p:cxnSp>
          <p:nvCxnSpPr>
            <p:cNvPr id="54" name="直線コネクタ 53">
              <a:extLst>
                <a:ext uri="{FF2B5EF4-FFF2-40B4-BE49-F238E27FC236}">
                  <a16:creationId xmlns:a16="http://schemas.microsoft.com/office/drawing/2014/main" id="{8FFFEA16-1B7D-FE0A-A969-CFB881EBE8CE}"/>
                </a:ext>
              </a:extLst>
            </p:cNvPr>
            <p:cNvCxnSpPr>
              <a:cxnSpLocks/>
              <a:endCxn id="65" idx="0"/>
            </p:cNvCxnSpPr>
            <p:nvPr/>
          </p:nvCxnSpPr>
          <p:spPr>
            <a:xfrm flipH="1">
              <a:off x="4718096" y="3263098"/>
              <a:ext cx="202566" cy="232954"/>
            </a:xfrm>
            <a:prstGeom prst="line">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55" name="直線コネクタ 54">
              <a:extLst>
                <a:ext uri="{FF2B5EF4-FFF2-40B4-BE49-F238E27FC236}">
                  <a16:creationId xmlns:a16="http://schemas.microsoft.com/office/drawing/2014/main" id="{0933BDB2-5767-737D-56EA-C647DB8E36FE}"/>
                </a:ext>
              </a:extLst>
            </p:cNvPr>
            <p:cNvCxnSpPr>
              <a:cxnSpLocks/>
              <a:stCxn id="70" idx="3"/>
            </p:cNvCxnSpPr>
            <p:nvPr/>
          </p:nvCxnSpPr>
          <p:spPr>
            <a:xfrm flipH="1">
              <a:off x="3947131" y="4676722"/>
              <a:ext cx="28377" cy="170624"/>
            </a:xfrm>
            <a:prstGeom prst="line">
              <a:avLst/>
            </a:prstGeom>
            <a:ln w="508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56" name="直線コネクタ 55">
              <a:extLst>
                <a:ext uri="{FF2B5EF4-FFF2-40B4-BE49-F238E27FC236}">
                  <a16:creationId xmlns:a16="http://schemas.microsoft.com/office/drawing/2014/main" id="{D32BE291-05DD-5A37-3842-02C8390E4C75}"/>
                </a:ext>
              </a:extLst>
            </p:cNvPr>
            <p:cNvCxnSpPr>
              <a:cxnSpLocks/>
              <a:stCxn id="70" idx="4"/>
            </p:cNvCxnSpPr>
            <p:nvPr/>
          </p:nvCxnSpPr>
          <p:spPr>
            <a:xfrm>
              <a:off x="4184696" y="4763370"/>
              <a:ext cx="91205" cy="83976"/>
            </a:xfrm>
            <a:prstGeom prst="line">
              <a:avLst/>
            </a:prstGeom>
            <a:ln w="508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57" name="直線コネクタ 56">
              <a:extLst>
                <a:ext uri="{FF2B5EF4-FFF2-40B4-BE49-F238E27FC236}">
                  <a16:creationId xmlns:a16="http://schemas.microsoft.com/office/drawing/2014/main" id="{9F84D33E-C8BA-F1BC-CCE2-802F29223DC6}"/>
                </a:ext>
              </a:extLst>
            </p:cNvPr>
            <p:cNvCxnSpPr>
              <a:cxnSpLocks/>
              <a:stCxn id="70" idx="5"/>
            </p:cNvCxnSpPr>
            <p:nvPr/>
          </p:nvCxnSpPr>
          <p:spPr>
            <a:xfrm>
              <a:off x="4393883" y="4676722"/>
              <a:ext cx="115025" cy="168238"/>
            </a:xfrm>
            <a:prstGeom prst="line">
              <a:avLst/>
            </a:prstGeom>
            <a:ln w="508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58" name="直線コネクタ 57">
              <a:extLst>
                <a:ext uri="{FF2B5EF4-FFF2-40B4-BE49-F238E27FC236}">
                  <a16:creationId xmlns:a16="http://schemas.microsoft.com/office/drawing/2014/main" id="{5B5844A9-850F-9B85-8E3A-328E67D54301}"/>
                </a:ext>
              </a:extLst>
            </p:cNvPr>
            <p:cNvCxnSpPr>
              <a:cxnSpLocks/>
              <a:stCxn id="66" idx="3"/>
            </p:cNvCxnSpPr>
            <p:nvPr/>
          </p:nvCxnSpPr>
          <p:spPr>
            <a:xfrm flipH="1">
              <a:off x="4652695" y="4698234"/>
              <a:ext cx="30440" cy="155439"/>
            </a:xfrm>
            <a:prstGeom prst="line">
              <a:avLst/>
            </a:prstGeom>
            <a:ln w="508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59" name="直線コネクタ 58">
              <a:extLst>
                <a:ext uri="{FF2B5EF4-FFF2-40B4-BE49-F238E27FC236}">
                  <a16:creationId xmlns:a16="http://schemas.microsoft.com/office/drawing/2014/main" id="{541C5A91-E15C-B639-7556-55D9CA2122FD}"/>
                </a:ext>
              </a:extLst>
            </p:cNvPr>
            <p:cNvCxnSpPr>
              <a:cxnSpLocks/>
              <a:stCxn id="66" idx="5"/>
            </p:cNvCxnSpPr>
            <p:nvPr/>
          </p:nvCxnSpPr>
          <p:spPr>
            <a:xfrm>
              <a:off x="5101510" y="4698234"/>
              <a:ext cx="83423" cy="155439"/>
            </a:xfrm>
            <a:prstGeom prst="line">
              <a:avLst/>
            </a:prstGeom>
            <a:ln w="508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60" name="直線コネクタ 59">
              <a:extLst>
                <a:ext uri="{FF2B5EF4-FFF2-40B4-BE49-F238E27FC236}">
                  <a16:creationId xmlns:a16="http://schemas.microsoft.com/office/drawing/2014/main" id="{B509444E-3823-0DB3-DC97-2C88098C5255}"/>
                </a:ext>
              </a:extLst>
            </p:cNvPr>
            <p:cNvCxnSpPr>
              <a:cxnSpLocks/>
              <a:stCxn id="67" idx="3"/>
            </p:cNvCxnSpPr>
            <p:nvPr/>
          </p:nvCxnSpPr>
          <p:spPr>
            <a:xfrm flipH="1">
              <a:off x="5347776" y="4682023"/>
              <a:ext cx="42949" cy="197699"/>
            </a:xfrm>
            <a:prstGeom prst="line">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61" name="直線コネクタ 60">
              <a:extLst>
                <a:ext uri="{FF2B5EF4-FFF2-40B4-BE49-F238E27FC236}">
                  <a16:creationId xmlns:a16="http://schemas.microsoft.com/office/drawing/2014/main" id="{6BA6214A-738C-A383-237C-A7A3A25D7DBA}"/>
                </a:ext>
              </a:extLst>
            </p:cNvPr>
            <p:cNvCxnSpPr>
              <a:cxnSpLocks/>
              <a:stCxn id="67" idx="4"/>
            </p:cNvCxnSpPr>
            <p:nvPr/>
          </p:nvCxnSpPr>
          <p:spPr>
            <a:xfrm>
              <a:off x="5599913" y="4768671"/>
              <a:ext cx="52245" cy="91333"/>
            </a:xfrm>
            <a:prstGeom prst="line">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62" name="直線コネクタ 61">
              <a:extLst>
                <a:ext uri="{FF2B5EF4-FFF2-40B4-BE49-F238E27FC236}">
                  <a16:creationId xmlns:a16="http://schemas.microsoft.com/office/drawing/2014/main" id="{CA0BA6ED-625A-03B7-4EA0-904952AEF909}"/>
                </a:ext>
              </a:extLst>
            </p:cNvPr>
            <p:cNvCxnSpPr>
              <a:cxnSpLocks/>
              <a:stCxn id="67" idx="5"/>
            </p:cNvCxnSpPr>
            <p:nvPr/>
          </p:nvCxnSpPr>
          <p:spPr>
            <a:xfrm>
              <a:off x="5809100" y="4682023"/>
              <a:ext cx="143167" cy="162937"/>
            </a:xfrm>
            <a:prstGeom prst="line">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63" name="直線コネクタ 62">
              <a:extLst>
                <a:ext uri="{FF2B5EF4-FFF2-40B4-BE49-F238E27FC236}">
                  <a16:creationId xmlns:a16="http://schemas.microsoft.com/office/drawing/2014/main" id="{DC949F03-B67A-21BD-6F2D-1BD690B06EAC}"/>
                </a:ext>
              </a:extLst>
            </p:cNvPr>
            <p:cNvCxnSpPr>
              <a:cxnSpLocks/>
              <a:stCxn id="66" idx="4"/>
            </p:cNvCxnSpPr>
            <p:nvPr/>
          </p:nvCxnSpPr>
          <p:spPr>
            <a:xfrm>
              <a:off x="4892323" y="4784882"/>
              <a:ext cx="28339" cy="69404"/>
            </a:xfrm>
            <a:prstGeom prst="line">
              <a:avLst/>
            </a:prstGeom>
            <a:ln w="50800">
              <a:solidFill>
                <a:srgbClr val="FF0000"/>
              </a:solidFill>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951891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EF57B19-3930-3886-E4AF-76E84AD7E15E}"/>
              </a:ext>
            </a:extLst>
          </p:cNvPr>
          <p:cNvSpPr>
            <a:spLocks noGrp="1"/>
          </p:cNvSpPr>
          <p:nvPr>
            <p:ph type="title"/>
          </p:nvPr>
        </p:nvSpPr>
        <p:spPr/>
        <p:txBody>
          <a:bodyPr/>
          <a:lstStyle/>
          <a:p>
            <a:r>
              <a:rPr kumimoji="1" lang="ja-JP" altLang="en-US"/>
              <a:t>制御構造に注目したクローンセット</a:t>
            </a:r>
          </a:p>
        </p:txBody>
      </p:sp>
      <p:sp>
        <p:nvSpPr>
          <p:cNvPr id="3" name="コンテンツ プレースホルダー 2">
            <a:extLst>
              <a:ext uri="{FF2B5EF4-FFF2-40B4-BE49-F238E27FC236}">
                <a16:creationId xmlns:a16="http://schemas.microsoft.com/office/drawing/2014/main" id="{E58EE736-2D47-345E-E845-D57537E3E869}"/>
              </a:ext>
            </a:extLst>
          </p:cNvPr>
          <p:cNvSpPr>
            <a:spLocks noGrp="1"/>
          </p:cNvSpPr>
          <p:nvPr>
            <p:ph idx="1"/>
          </p:nvPr>
        </p:nvSpPr>
        <p:spPr/>
        <p:txBody>
          <a:bodyPr/>
          <a:lstStyle/>
          <a:p>
            <a:r>
              <a:rPr kumimoji="1" lang="ja-JP" altLang="en-US"/>
              <a:t>文の変更・挿入・削除による違いを制御構造の</a:t>
            </a:r>
            <a:br>
              <a:rPr kumimoji="1" lang="en-US" altLang="ja-JP" dirty="0"/>
            </a:br>
            <a:r>
              <a:rPr kumimoji="1" lang="ja-JP" altLang="en-US"/>
              <a:t>内部に限って許容する．</a:t>
            </a:r>
          </a:p>
        </p:txBody>
      </p:sp>
      <p:sp>
        <p:nvSpPr>
          <p:cNvPr id="4" name="スライド番号プレースホルダー 3">
            <a:extLst>
              <a:ext uri="{FF2B5EF4-FFF2-40B4-BE49-F238E27FC236}">
                <a16:creationId xmlns:a16="http://schemas.microsoft.com/office/drawing/2014/main" id="{8FB8F098-7B41-F7AF-175C-B90D5170FBA9}"/>
              </a:ext>
            </a:extLst>
          </p:cNvPr>
          <p:cNvSpPr>
            <a:spLocks noGrp="1"/>
          </p:cNvSpPr>
          <p:nvPr>
            <p:ph type="sldNum" sz="quarter" idx="12"/>
          </p:nvPr>
        </p:nvSpPr>
        <p:spPr/>
        <p:txBody>
          <a:bodyPr/>
          <a:lstStyle/>
          <a:p>
            <a:fld id="{B16735D3-C9E7-F649-AF37-A9D08763696D}" type="slidenum">
              <a:rPr lang="ja-JP" altLang="en-US" smtClean="0"/>
              <a:pPr/>
              <a:t>30</a:t>
            </a:fld>
            <a:endParaRPr lang="ja-JP" altLang="en-US"/>
          </a:p>
        </p:txBody>
      </p:sp>
      <p:sp>
        <p:nvSpPr>
          <p:cNvPr id="5" name="正方形/長方形 4">
            <a:extLst>
              <a:ext uri="{FF2B5EF4-FFF2-40B4-BE49-F238E27FC236}">
                <a16:creationId xmlns:a16="http://schemas.microsoft.com/office/drawing/2014/main" id="{6E5DFAAC-388F-F56B-1A78-83134E7B2752}"/>
              </a:ext>
            </a:extLst>
          </p:cNvPr>
          <p:cNvSpPr/>
          <p:nvPr/>
        </p:nvSpPr>
        <p:spPr>
          <a:xfrm>
            <a:off x="7713784" y="217884"/>
            <a:ext cx="1234709" cy="626190"/>
          </a:xfrm>
          <a:prstGeom prst="rect">
            <a:avLst/>
          </a:prstGeom>
          <a:solidFill>
            <a:schemeClr val="bg1"/>
          </a:solidFill>
          <a:ln w="889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72000" tIns="216000" rIns="72000" bIns="72000" rtlCol="0" anchor="ctr" anchorCtr="1">
            <a:noAutofit/>
          </a:bodyPr>
          <a:lstStyle/>
          <a:p>
            <a:pPr algn="l">
              <a:lnSpc>
                <a:spcPct val="90000"/>
              </a:lnSpc>
              <a:spcBef>
                <a:spcPts val="300"/>
              </a:spcBef>
              <a:spcAft>
                <a:spcPts val="100"/>
              </a:spcAft>
            </a:pPr>
            <a:r>
              <a:rPr kumimoji="1" lang="ja-JP" altLang="en-US" sz="4000" b="1" spc="110" baseline="0">
                <a:solidFill>
                  <a:srgbClr val="FF0000"/>
                </a:solidFill>
                <a:latin typeface="Segoe UI" panose="020B0502040204020203" pitchFamily="34" charset="0"/>
                <a:cs typeface="Segoe UI" panose="020B0502040204020203" pitchFamily="34" charset="0"/>
              </a:rPr>
              <a:t>再掲</a:t>
            </a:r>
            <a:endParaRPr kumimoji="1" lang="ja-JP" altLang="en-US" sz="4000" b="1" spc="110" baseline="0" dirty="0">
              <a:solidFill>
                <a:srgbClr val="FF0000"/>
              </a:solidFill>
              <a:latin typeface="Segoe UI" panose="020B0502040204020203" pitchFamily="34" charset="0"/>
              <a:cs typeface="Segoe UI" panose="020B0502040204020203" pitchFamily="34" charset="0"/>
            </a:endParaRPr>
          </a:p>
        </p:txBody>
      </p:sp>
      <p:sp>
        <p:nvSpPr>
          <p:cNvPr id="6" name="角丸四角形 5">
            <a:extLst>
              <a:ext uri="{FF2B5EF4-FFF2-40B4-BE49-F238E27FC236}">
                <a16:creationId xmlns:a16="http://schemas.microsoft.com/office/drawing/2014/main" id="{FF48F070-CD61-DE5E-BF08-AC1036E26C88}"/>
              </a:ext>
            </a:extLst>
          </p:cNvPr>
          <p:cNvSpPr/>
          <p:nvPr/>
        </p:nvSpPr>
        <p:spPr>
          <a:xfrm>
            <a:off x="607448" y="2751442"/>
            <a:ext cx="7702019" cy="3483272"/>
          </a:xfrm>
          <a:prstGeom prst="roundRect">
            <a:avLst/>
          </a:prstGeom>
          <a:solidFill>
            <a:schemeClr val="tx1">
              <a:lumMod val="20000"/>
              <a:lumOff val="80000"/>
              <a:alpha val="25502"/>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
        <p:nvSpPr>
          <p:cNvPr id="7" name="角丸四角形 6">
            <a:extLst>
              <a:ext uri="{FF2B5EF4-FFF2-40B4-BE49-F238E27FC236}">
                <a16:creationId xmlns:a16="http://schemas.microsoft.com/office/drawing/2014/main" id="{2A6DB912-2496-0020-374F-F6DF59EA5D8C}"/>
              </a:ext>
            </a:extLst>
          </p:cNvPr>
          <p:cNvSpPr/>
          <p:nvPr/>
        </p:nvSpPr>
        <p:spPr>
          <a:xfrm>
            <a:off x="2241176" y="3074517"/>
            <a:ext cx="5685692" cy="3016935"/>
          </a:xfrm>
          <a:prstGeom prst="roundRect">
            <a:avLst/>
          </a:prstGeom>
          <a:solidFill>
            <a:schemeClr val="accent2">
              <a:lumMod val="20000"/>
              <a:lumOff val="80000"/>
              <a:alpha val="31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
        <p:nvSpPr>
          <p:cNvPr id="8" name="正方形/長方形 7">
            <a:extLst>
              <a:ext uri="{FF2B5EF4-FFF2-40B4-BE49-F238E27FC236}">
                <a16:creationId xmlns:a16="http://schemas.microsoft.com/office/drawing/2014/main" id="{F79C03AC-8404-5717-E0C2-0686A3A62D5C}"/>
              </a:ext>
            </a:extLst>
          </p:cNvPr>
          <p:cNvSpPr/>
          <p:nvPr/>
        </p:nvSpPr>
        <p:spPr>
          <a:xfrm>
            <a:off x="1986551" y="2927820"/>
            <a:ext cx="1195484" cy="2342761"/>
          </a:xfrm>
          <a:prstGeom prst="rect">
            <a:avLst/>
          </a:prstGeom>
          <a:solidFill>
            <a:schemeClr val="accent3">
              <a:lumMod val="20000"/>
              <a:lumOff val="80000"/>
            </a:schemeClr>
          </a:solidFill>
          <a:ln w="635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r>
              <a:rPr kumimoji="1" lang="ja-JP" altLang="en-US" sz="2000" spc="110" baseline="0">
                <a:solidFill>
                  <a:schemeClr val="tx1"/>
                </a:solidFill>
                <a:latin typeface="Segoe UI" panose="020B0502040204020203" pitchFamily="34" charset="0"/>
                <a:cs typeface="Segoe UI" panose="020B0502040204020203" pitchFamily="34" charset="0"/>
              </a:rPr>
              <a:t>文</a:t>
            </a:r>
            <a:r>
              <a:rPr lang="en-US" altLang="ja-JP" sz="2000" spc="110" dirty="0">
                <a:solidFill>
                  <a:schemeClr val="tx1"/>
                </a:solidFill>
                <a:latin typeface="Segoe UI" panose="020B0502040204020203" pitchFamily="34" charset="0"/>
                <a:cs typeface="Segoe UI" panose="020B0502040204020203" pitchFamily="34" charset="0"/>
              </a:rPr>
              <a:t>A</a:t>
            </a:r>
          </a:p>
          <a:p>
            <a:pPr algn="l">
              <a:lnSpc>
                <a:spcPct val="90000"/>
              </a:lnSpc>
              <a:spcBef>
                <a:spcPts val="300"/>
              </a:spcBef>
              <a:spcAft>
                <a:spcPts val="100"/>
              </a:spcAft>
            </a:pPr>
            <a:r>
              <a:rPr kumimoji="1" lang="ja-JP" altLang="en-US" sz="2000" spc="110" baseline="0">
                <a:solidFill>
                  <a:schemeClr val="tx1"/>
                </a:solidFill>
                <a:latin typeface="Segoe UI" panose="020B0502040204020203" pitchFamily="34" charset="0"/>
                <a:cs typeface="Segoe UI" panose="020B0502040204020203" pitchFamily="34" charset="0"/>
              </a:rPr>
              <a:t>文</a:t>
            </a:r>
            <a:r>
              <a:rPr kumimoji="1" lang="en-US" altLang="ja-JP" sz="2000" spc="110" baseline="0" dirty="0">
                <a:solidFill>
                  <a:schemeClr val="tx1"/>
                </a:solidFill>
                <a:latin typeface="Segoe UI" panose="020B0502040204020203" pitchFamily="34" charset="0"/>
                <a:cs typeface="Segoe UI" panose="020B0502040204020203" pitchFamily="34" charset="0"/>
              </a:rPr>
              <a:t>B</a:t>
            </a:r>
          </a:p>
          <a:p>
            <a:pPr algn="l">
              <a:lnSpc>
                <a:spcPct val="90000"/>
              </a:lnSpc>
              <a:spcBef>
                <a:spcPts val="300"/>
              </a:spcBef>
              <a:spcAft>
                <a:spcPts val="100"/>
              </a:spcAft>
            </a:pPr>
            <a:r>
              <a:rPr lang="en-US" altLang="ja-JP" sz="2000" spc="110" dirty="0">
                <a:solidFill>
                  <a:srgbClr val="0070C0"/>
                </a:solidFill>
                <a:latin typeface="Segoe UI" panose="020B0502040204020203" pitchFamily="34" charset="0"/>
                <a:cs typeface="Segoe UI" panose="020B0502040204020203" pitchFamily="34" charset="0"/>
              </a:rPr>
              <a:t>if</a:t>
            </a:r>
            <a:r>
              <a:rPr lang="en-US" altLang="ja-JP" sz="2000" spc="110" dirty="0">
                <a:solidFill>
                  <a:schemeClr val="tx1"/>
                </a:solidFill>
                <a:latin typeface="Segoe UI" panose="020B0502040204020203" pitchFamily="34" charset="0"/>
                <a:cs typeface="Segoe UI" panose="020B0502040204020203" pitchFamily="34" charset="0"/>
              </a:rPr>
              <a:t>( … ) {</a:t>
            </a:r>
            <a:endParaRPr kumimoji="1" lang="en-US" altLang="ja-JP" sz="2000" spc="110" baseline="0" dirty="0">
              <a:solidFill>
                <a:schemeClr val="tx1"/>
              </a:solidFill>
              <a:latin typeface="Segoe UI" panose="020B0502040204020203" pitchFamily="34" charset="0"/>
              <a:cs typeface="Segoe UI" panose="020B0502040204020203" pitchFamily="34" charset="0"/>
            </a:endParaRPr>
          </a:p>
          <a:p>
            <a:pPr algn="l">
              <a:lnSpc>
                <a:spcPct val="90000"/>
              </a:lnSpc>
              <a:spcBef>
                <a:spcPts val="300"/>
              </a:spcBef>
              <a:spcAft>
                <a:spcPts val="100"/>
              </a:spcAft>
            </a:pPr>
            <a:r>
              <a:rPr lang="en-US" altLang="ja-JP" sz="2000" b="1" spc="110" dirty="0">
                <a:solidFill>
                  <a:schemeClr val="tx1"/>
                </a:solidFill>
                <a:latin typeface="Segoe UI" panose="020B0502040204020203" pitchFamily="34" charset="0"/>
                <a:cs typeface="Segoe UI" panose="020B0502040204020203" pitchFamily="34" charset="0"/>
              </a:rPr>
              <a:t>   </a:t>
            </a:r>
            <a:r>
              <a:rPr lang="en-US" altLang="ja-JP" sz="2000" b="1" spc="110" dirty="0">
                <a:solidFill>
                  <a:srgbClr val="FF0000"/>
                </a:solidFill>
                <a:latin typeface="Segoe UI" panose="020B0502040204020203" pitchFamily="34" charset="0"/>
                <a:cs typeface="Segoe UI" panose="020B0502040204020203" pitchFamily="34" charset="0"/>
              </a:rPr>
              <a:t>???</a:t>
            </a:r>
          </a:p>
          <a:p>
            <a:pPr algn="l">
              <a:lnSpc>
                <a:spcPct val="90000"/>
              </a:lnSpc>
              <a:spcBef>
                <a:spcPts val="300"/>
              </a:spcBef>
              <a:spcAft>
                <a:spcPts val="100"/>
              </a:spcAft>
            </a:pPr>
            <a:r>
              <a:rPr lang="en-US" altLang="ja-JP" sz="2000" spc="110" dirty="0">
                <a:solidFill>
                  <a:schemeClr val="tx1"/>
                </a:solidFill>
                <a:latin typeface="Segoe UI" panose="020B0502040204020203" pitchFamily="34" charset="0"/>
                <a:cs typeface="Segoe UI" panose="020B0502040204020203" pitchFamily="34" charset="0"/>
              </a:rPr>
              <a:t>}</a:t>
            </a:r>
          </a:p>
          <a:p>
            <a:pPr algn="l">
              <a:lnSpc>
                <a:spcPct val="90000"/>
              </a:lnSpc>
              <a:spcBef>
                <a:spcPts val="300"/>
              </a:spcBef>
              <a:spcAft>
                <a:spcPts val="100"/>
              </a:spcAft>
            </a:pPr>
            <a:r>
              <a:rPr kumimoji="1" lang="ja-JP" altLang="en-US" sz="2000" spc="110" baseline="0">
                <a:solidFill>
                  <a:schemeClr val="tx1"/>
                </a:solidFill>
                <a:latin typeface="Segoe UI" panose="020B0502040204020203" pitchFamily="34" charset="0"/>
                <a:cs typeface="Segoe UI" panose="020B0502040204020203" pitchFamily="34" charset="0"/>
              </a:rPr>
              <a:t>文</a:t>
            </a:r>
            <a:r>
              <a:rPr lang="en-US" altLang="ja-JP" sz="2000" spc="110" dirty="0">
                <a:solidFill>
                  <a:schemeClr val="tx1"/>
                </a:solidFill>
                <a:latin typeface="Segoe UI" panose="020B0502040204020203" pitchFamily="34" charset="0"/>
                <a:cs typeface="Segoe UI" panose="020B0502040204020203" pitchFamily="34" charset="0"/>
              </a:rPr>
              <a:t>C</a:t>
            </a:r>
            <a:endParaRPr kumimoji="1" lang="en-US" altLang="ja-JP" sz="2000" spc="110" baseline="0" dirty="0">
              <a:solidFill>
                <a:schemeClr val="tx1"/>
              </a:solidFill>
              <a:latin typeface="Segoe UI" panose="020B0502040204020203" pitchFamily="34" charset="0"/>
              <a:cs typeface="Segoe UI" panose="020B0502040204020203" pitchFamily="34" charset="0"/>
            </a:endParaRPr>
          </a:p>
          <a:p>
            <a:pPr algn="l">
              <a:lnSpc>
                <a:spcPct val="90000"/>
              </a:lnSpc>
              <a:spcBef>
                <a:spcPts val="300"/>
              </a:spcBef>
              <a:spcAft>
                <a:spcPts val="100"/>
              </a:spcAft>
            </a:pPr>
            <a:r>
              <a:rPr lang="ja-JP" altLang="en-US" sz="2000" spc="110">
                <a:solidFill>
                  <a:schemeClr val="tx1"/>
                </a:solidFill>
                <a:latin typeface="Segoe UI" panose="020B0502040204020203" pitchFamily="34" charset="0"/>
                <a:cs typeface="Segoe UI" panose="020B0502040204020203" pitchFamily="34" charset="0"/>
              </a:rPr>
              <a:t>文</a:t>
            </a:r>
            <a:r>
              <a:rPr lang="en-US" altLang="ja-JP" sz="2000" spc="110" dirty="0">
                <a:solidFill>
                  <a:schemeClr val="tx1"/>
                </a:solidFill>
                <a:latin typeface="Segoe UI" panose="020B0502040204020203" pitchFamily="34" charset="0"/>
                <a:cs typeface="Segoe UI" panose="020B0502040204020203" pitchFamily="34" charset="0"/>
              </a:rPr>
              <a:t>D</a:t>
            </a: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
        <p:nvSpPr>
          <p:cNvPr id="9" name="角丸四角形 8">
            <a:extLst>
              <a:ext uri="{FF2B5EF4-FFF2-40B4-BE49-F238E27FC236}">
                <a16:creationId xmlns:a16="http://schemas.microsoft.com/office/drawing/2014/main" id="{555E550D-E086-8557-7588-72D1A474298A}"/>
              </a:ext>
            </a:extLst>
          </p:cNvPr>
          <p:cNvSpPr/>
          <p:nvPr/>
        </p:nvSpPr>
        <p:spPr>
          <a:xfrm>
            <a:off x="4919635" y="3319478"/>
            <a:ext cx="2608649" cy="2572682"/>
          </a:xfrm>
          <a:prstGeom prst="roundRect">
            <a:avLst/>
          </a:prstGeom>
          <a:solidFill>
            <a:schemeClr val="accent4">
              <a:lumMod val="20000"/>
              <a:lumOff val="80000"/>
              <a:alpha val="31000"/>
            </a:schemeClr>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
        <p:nvSpPr>
          <p:cNvPr id="14" name="正方形/長方形 13">
            <a:extLst>
              <a:ext uri="{FF2B5EF4-FFF2-40B4-BE49-F238E27FC236}">
                <a16:creationId xmlns:a16="http://schemas.microsoft.com/office/drawing/2014/main" id="{A4EA745D-7A87-4D3C-5967-B6F65A364438}"/>
              </a:ext>
            </a:extLst>
          </p:cNvPr>
          <p:cNvSpPr/>
          <p:nvPr/>
        </p:nvSpPr>
        <p:spPr>
          <a:xfrm>
            <a:off x="4679576" y="3178426"/>
            <a:ext cx="1306345" cy="2470293"/>
          </a:xfrm>
          <a:prstGeom prst="rect">
            <a:avLst/>
          </a:prstGeom>
          <a:solidFill>
            <a:schemeClr val="accent3">
              <a:lumMod val="20000"/>
              <a:lumOff val="80000"/>
            </a:schemeClr>
          </a:solidFill>
          <a:ln w="635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r>
              <a:rPr kumimoji="1" lang="ja-JP" altLang="en-US" sz="1400" spc="110" baseline="0">
                <a:solidFill>
                  <a:schemeClr val="tx1"/>
                </a:solidFill>
                <a:latin typeface="Segoe UI" panose="020B0502040204020203" pitchFamily="34" charset="0"/>
                <a:cs typeface="Segoe UI" panose="020B0502040204020203" pitchFamily="34" charset="0"/>
              </a:rPr>
              <a:t>文</a:t>
            </a:r>
            <a:r>
              <a:rPr lang="en-US" altLang="ja-JP" sz="1400" spc="110" dirty="0">
                <a:solidFill>
                  <a:schemeClr val="tx1"/>
                </a:solidFill>
                <a:latin typeface="Segoe UI" panose="020B0502040204020203" pitchFamily="34" charset="0"/>
                <a:cs typeface="Segoe UI" panose="020B0502040204020203" pitchFamily="34" charset="0"/>
              </a:rPr>
              <a:t>A</a:t>
            </a:r>
          </a:p>
          <a:p>
            <a:pPr algn="l">
              <a:lnSpc>
                <a:spcPct val="90000"/>
              </a:lnSpc>
              <a:spcBef>
                <a:spcPts val="300"/>
              </a:spcBef>
              <a:spcAft>
                <a:spcPts val="100"/>
              </a:spcAft>
            </a:pPr>
            <a:r>
              <a:rPr kumimoji="1" lang="ja-JP" altLang="en-US" sz="1400" spc="110" baseline="0">
                <a:solidFill>
                  <a:schemeClr val="tx1"/>
                </a:solidFill>
                <a:latin typeface="Segoe UI" panose="020B0502040204020203" pitchFamily="34" charset="0"/>
                <a:cs typeface="Segoe UI" panose="020B0502040204020203" pitchFamily="34" charset="0"/>
              </a:rPr>
              <a:t>文</a:t>
            </a:r>
            <a:r>
              <a:rPr kumimoji="1" lang="en-US" altLang="ja-JP" sz="1400" spc="110" baseline="0" dirty="0">
                <a:solidFill>
                  <a:schemeClr val="tx1"/>
                </a:solidFill>
                <a:latin typeface="Segoe UI" panose="020B0502040204020203" pitchFamily="34" charset="0"/>
                <a:cs typeface="Segoe UI" panose="020B0502040204020203" pitchFamily="34" charset="0"/>
              </a:rPr>
              <a:t>B</a:t>
            </a:r>
          </a:p>
          <a:p>
            <a:pPr algn="l">
              <a:lnSpc>
                <a:spcPct val="90000"/>
              </a:lnSpc>
              <a:spcBef>
                <a:spcPts val="300"/>
              </a:spcBef>
              <a:spcAft>
                <a:spcPts val="100"/>
              </a:spcAft>
            </a:pPr>
            <a:r>
              <a:rPr lang="en-US" altLang="ja-JP" sz="1400" spc="110" dirty="0">
                <a:solidFill>
                  <a:srgbClr val="0070C0"/>
                </a:solidFill>
                <a:latin typeface="Segoe UI" panose="020B0502040204020203" pitchFamily="34" charset="0"/>
                <a:cs typeface="Segoe UI" panose="020B0502040204020203" pitchFamily="34" charset="0"/>
              </a:rPr>
              <a:t>if</a:t>
            </a:r>
            <a:r>
              <a:rPr lang="en-US" altLang="ja-JP" sz="1400" spc="110" dirty="0">
                <a:solidFill>
                  <a:schemeClr val="tx1"/>
                </a:solidFill>
                <a:latin typeface="Segoe UI" panose="020B0502040204020203" pitchFamily="34" charset="0"/>
                <a:cs typeface="Segoe UI" panose="020B0502040204020203" pitchFamily="34" charset="0"/>
              </a:rPr>
              <a:t>( … ) {</a:t>
            </a:r>
          </a:p>
          <a:p>
            <a:pPr algn="l">
              <a:lnSpc>
                <a:spcPct val="90000"/>
              </a:lnSpc>
              <a:spcBef>
                <a:spcPts val="300"/>
              </a:spcBef>
              <a:spcAft>
                <a:spcPts val="100"/>
              </a:spcAft>
            </a:pPr>
            <a:r>
              <a:rPr lang="en-US" altLang="ja-JP" sz="1400" spc="110" dirty="0">
                <a:solidFill>
                  <a:schemeClr val="tx1"/>
                </a:solidFill>
                <a:latin typeface="Segoe UI" panose="020B0502040204020203" pitchFamily="34" charset="0"/>
                <a:cs typeface="Segoe UI" panose="020B0502040204020203" pitchFamily="34" charset="0"/>
              </a:rPr>
              <a:t>   </a:t>
            </a:r>
            <a:r>
              <a:rPr lang="ja-JP" altLang="en-US" sz="1400" spc="110">
                <a:solidFill>
                  <a:schemeClr val="tx1"/>
                </a:solidFill>
                <a:latin typeface="Segoe UI" panose="020B0502040204020203" pitchFamily="34" charset="0"/>
                <a:cs typeface="Segoe UI" panose="020B0502040204020203" pitchFamily="34" charset="0"/>
              </a:rPr>
              <a:t>文</a:t>
            </a:r>
            <a:r>
              <a:rPr lang="en-US" altLang="ja-JP" sz="1400" spc="110" dirty="0">
                <a:solidFill>
                  <a:schemeClr val="tx1"/>
                </a:solidFill>
                <a:latin typeface="Segoe UI" panose="020B0502040204020203" pitchFamily="34" charset="0"/>
                <a:cs typeface="Segoe UI" panose="020B0502040204020203" pitchFamily="34" charset="0"/>
              </a:rPr>
              <a:t>E</a:t>
            </a:r>
          </a:p>
          <a:p>
            <a:pPr algn="l">
              <a:lnSpc>
                <a:spcPct val="90000"/>
              </a:lnSpc>
              <a:spcBef>
                <a:spcPts val="300"/>
              </a:spcBef>
              <a:spcAft>
                <a:spcPts val="100"/>
              </a:spcAft>
            </a:pPr>
            <a:r>
              <a:rPr kumimoji="1" lang="en-US" altLang="ja-JP" sz="1400" spc="110" baseline="0" dirty="0">
                <a:solidFill>
                  <a:schemeClr val="tx1"/>
                </a:solidFill>
                <a:latin typeface="Segoe UI" panose="020B0502040204020203" pitchFamily="34" charset="0"/>
                <a:cs typeface="Segoe UI" panose="020B0502040204020203" pitchFamily="34" charset="0"/>
              </a:rPr>
              <a:t>   </a:t>
            </a:r>
            <a:r>
              <a:rPr lang="en-US" altLang="ja-JP" sz="1400" spc="110" dirty="0">
                <a:solidFill>
                  <a:srgbClr val="0070C0"/>
                </a:solidFill>
                <a:latin typeface="Segoe UI" panose="020B0502040204020203" pitchFamily="34" charset="0"/>
                <a:cs typeface="Segoe UI" panose="020B0502040204020203" pitchFamily="34" charset="0"/>
              </a:rPr>
              <a:t>while</a:t>
            </a:r>
            <a:r>
              <a:rPr lang="en-US" altLang="ja-JP" sz="1400" spc="110" dirty="0">
                <a:solidFill>
                  <a:schemeClr val="tx1"/>
                </a:solidFill>
                <a:latin typeface="Segoe UI" panose="020B0502040204020203" pitchFamily="34" charset="0"/>
                <a:cs typeface="Segoe UI" panose="020B0502040204020203" pitchFamily="34" charset="0"/>
              </a:rPr>
              <a:t>( … ) {</a:t>
            </a:r>
            <a:endParaRPr kumimoji="1" lang="en-US" altLang="ja-JP" sz="1400" spc="110" baseline="0" dirty="0">
              <a:solidFill>
                <a:schemeClr val="tx1"/>
              </a:solidFill>
              <a:latin typeface="Segoe UI" panose="020B0502040204020203" pitchFamily="34" charset="0"/>
              <a:cs typeface="Segoe UI" panose="020B0502040204020203" pitchFamily="34" charset="0"/>
            </a:endParaRPr>
          </a:p>
          <a:p>
            <a:pPr algn="l">
              <a:lnSpc>
                <a:spcPct val="90000"/>
              </a:lnSpc>
              <a:spcBef>
                <a:spcPts val="300"/>
              </a:spcBef>
              <a:spcAft>
                <a:spcPts val="100"/>
              </a:spcAft>
            </a:pPr>
            <a:r>
              <a:rPr lang="en-US" altLang="ja-JP" sz="1400" b="1" spc="110" dirty="0">
                <a:solidFill>
                  <a:schemeClr val="tx1"/>
                </a:solidFill>
                <a:latin typeface="Segoe UI" panose="020B0502040204020203" pitchFamily="34" charset="0"/>
                <a:cs typeface="Segoe UI" panose="020B0502040204020203" pitchFamily="34" charset="0"/>
              </a:rPr>
              <a:t>      </a:t>
            </a:r>
            <a:r>
              <a:rPr lang="en-US" altLang="ja-JP" sz="1400" b="1" spc="110" dirty="0">
                <a:solidFill>
                  <a:srgbClr val="FF0000"/>
                </a:solidFill>
                <a:latin typeface="Segoe UI" panose="020B0502040204020203" pitchFamily="34" charset="0"/>
                <a:cs typeface="Segoe UI" panose="020B0502040204020203" pitchFamily="34" charset="0"/>
              </a:rPr>
              <a:t>???</a:t>
            </a:r>
          </a:p>
          <a:p>
            <a:pPr algn="l">
              <a:lnSpc>
                <a:spcPct val="90000"/>
              </a:lnSpc>
              <a:spcBef>
                <a:spcPts val="300"/>
              </a:spcBef>
              <a:spcAft>
                <a:spcPts val="100"/>
              </a:spcAft>
            </a:pPr>
            <a:r>
              <a:rPr lang="en-US" altLang="ja-JP" sz="1400" b="1" spc="110" dirty="0">
                <a:solidFill>
                  <a:srgbClr val="FF0000"/>
                </a:solidFill>
                <a:latin typeface="Segoe UI" panose="020B0502040204020203" pitchFamily="34" charset="0"/>
                <a:cs typeface="Segoe UI" panose="020B0502040204020203" pitchFamily="34" charset="0"/>
              </a:rPr>
              <a:t>   </a:t>
            </a:r>
            <a:r>
              <a:rPr lang="en-US" altLang="ja-JP" sz="1400" spc="110" dirty="0">
                <a:solidFill>
                  <a:schemeClr val="tx1"/>
                </a:solidFill>
                <a:latin typeface="Segoe UI" panose="020B0502040204020203" pitchFamily="34" charset="0"/>
                <a:cs typeface="Segoe UI" panose="020B0502040204020203" pitchFamily="34" charset="0"/>
              </a:rPr>
              <a:t>}</a:t>
            </a:r>
          </a:p>
          <a:p>
            <a:pPr algn="l">
              <a:lnSpc>
                <a:spcPct val="90000"/>
              </a:lnSpc>
              <a:spcBef>
                <a:spcPts val="300"/>
              </a:spcBef>
              <a:spcAft>
                <a:spcPts val="100"/>
              </a:spcAft>
            </a:pPr>
            <a:r>
              <a:rPr lang="en-US" altLang="ja-JP" sz="1400" spc="110" dirty="0">
                <a:solidFill>
                  <a:schemeClr val="tx1"/>
                </a:solidFill>
                <a:latin typeface="Segoe UI" panose="020B0502040204020203" pitchFamily="34" charset="0"/>
                <a:cs typeface="Segoe UI" panose="020B0502040204020203" pitchFamily="34" charset="0"/>
              </a:rPr>
              <a:t>}</a:t>
            </a:r>
          </a:p>
          <a:p>
            <a:pPr algn="l">
              <a:lnSpc>
                <a:spcPct val="90000"/>
              </a:lnSpc>
              <a:spcBef>
                <a:spcPts val="300"/>
              </a:spcBef>
              <a:spcAft>
                <a:spcPts val="100"/>
              </a:spcAft>
            </a:pPr>
            <a:r>
              <a:rPr kumimoji="1" lang="ja-JP" altLang="en-US" sz="1400" spc="110" baseline="0">
                <a:solidFill>
                  <a:schemeClr val="tx1"/>
                </a:solidFill>
                <a:latin typeface="Segoe UI" panose="020B0502040204020203" pitchFamily="34" charset="0"/>
                <a:cs typeface="Segoe UI" panose="020B0502040204020203" pitchFamily="34" charset="0"/>
              </a:rPr>
              <a:t>文</a:t>
            </a:r>
            <a:r>
              <a:rPr lang="en-US" altLang="ja-JP" sz="1400" spc="110" dirty="0">
                <a:solidFill>
                  <a:schemeClr val="tx1"/>
                </a:solidFill>
                <a:latin typeface="Segoe UI" panose="020B0502040204020203" pitchFamily="34" charset="0"/>
                <a:cs typeface="Segoe UI" panose="020B0502040204020203" pitchFamily="34" charset="0"/>
              </a:rPr>
              <a:t>C</a:t>
            </a:r>
            <a:endParaRPr kumimoji="1" lang="en-US" altLang="ja-JP" sz="1400" spc="110" baseline="0" dirty="0">
              <a:solidFill>
                <a:schemeClr val="tx1"/>
              </a:solidFill>
              <a:latin typeface="Segoe UI" panose="020B0502040204020203" pitchFamily="34" charset="0"/>
              <a:cs typeface="Segoe UI" panose="020B0502040204020203" pitchFamily="34" charset="0"/>
            </a:endParaRPr>
          </a:p>
          <a:p>
            <a:pPr algn="l">
              <a:lnSpc>
                <a:spcPct val="90000"/>
              </a:lnSpc>
              <a:spcBef>
                <a:spcPts val="300"/>
              </a:spcBef>
              <a:spcAft>
                <a:spcPts val="100"/>
              </a:spcAft>
            </a:pPr>
            <a:r>
              <a:rPr lang="ja-JP" altLang="en-US" sz="1400" spc="110">
                <a:solidFill>
                  <a:schemeClr val="tx1"/>
                </a:solidFill>
                <a:latin typeface="Segoe UI" panose="020B0502040204020203" pitchFamily="34" charset="0"/>
                <a:cs typeface="Segoe UI" panose="020B0502040204020203" pitchFamily="34" charset="0"/>
              </a:rPr>
              <a:t>文</a:t>
            </a:r>
            <a:r>
              <a:rPr lang="en-US" altLang="ja-JP" sz="1400" spc="110" dirty="0">
                <a:solidFill>
                  <a:schemeClr val="tx1"/>
                </a:solidFill>
                <a:latin typeface="Segoe UI" panose="020B0502040204020203" pitchFamily="34" charset="0"/>
                <a:cs typeface="Segoe UI" panose="020B0502040204020203" pitchFamily="34" charset="0"/>
              </a:rPr>
              <a:t>D</a:t>
            </a:r>
            <a:endParaRPr kumimoji="1" lang="ja-JP" altLang="en-US" sz="1400" spc="110" baseline="0" dirty="0">
              <a:solidFill>
                <a:schemeClr val="tx1"/>
              </a:solidFill>
              <a:latin typeface="Segoe UI" panose="020B0502040204020203" pitchFamily="34" charset="0"/>
              <a:cs typeface="Segoe UI" panose="020B0502040204020203" pitchFamily="34" charset="0"/>
            </a:endParaRPr>
          </a:p>
        </p:txBody>
      </p:sp>
      <p:sp>
        <p:nvSpPr>
          <p:cNvPr id="15" name="テキスト ボックス 14">
            <a:extLst>
              <a:ext uri="{FF2B5EF4-FFF2-40B4-BE49-F238E27FC236}">
                <a16:creationId xmlns:a16="http://schemas.microsoft.com/office/drawing/2014/main" id="{EF60A81A-C89B-0644-E564-B149EFFFE828}"/>
              </a:ext>
            </a:extLst>
          </p:cNvPr>
          <p:cNvSpPr txBox="1"/>
          <p:nvPr/>
        </p:nvSpPr>
        <p:spPr>
          <a:xfrm>
            <a:off x="2958353" y="6355955"/>
            <a:ext cx="2848857" cy="369332"/>
          </a:xfrm>
          <a:prstGeom prst="rect">
            <a:avLst/>
          </a:prstGeom>
          <a:noFill/>
        </p:spPr>
        <p:txBody>
          <a:bodyPr wrap="none" rtlCol="0" anchor="b" anchorCtr="1">
            <a:spAutoFit/>
          </a:bodyPr>
          <a:lstStyle/>
          <a:p>
            <a:r>
              <a:rPr kumimoji="1" lang="ja-JP" altLang="en-US"/>
              <a:t>タイプ</a:t>
            </a:r>
            <a:r>
              <a:rPr lang="en-US" altLang="ja-JP" dirty="0"/>
              <a:t>3</a:t>
            </a:r>
            <a:r>
              <a:rPr lang="ja-JP" altLang="en-US"/>
              <a:t>のクローンセット</a:t>
            </a:r>
            <a:endParaRPr kumimoji="1" lang="en-US" altLang="ja-JP" dirty="0"/>
          </a:p>
        </p:txBody>
      </p:sp>
      <p:cxnSp>
        <p:nvCxnSpPr>
          <p:cNvPr id="16" name="直線コネクタ 15">
            <a:extLst>
              <a:ext uri="{FF2B5EF4-FFF2-40B4-BE49-F238E27FC236}">
                <a16:creationId xmlns:a16="http://schemas.microsoft.com/office/drawing/2014/main" id="{5E6FFD73-6635-429D-C809-B553B3C12534}"/>
              </a:ext>
            </a:extLst>
          </p:cNvPr>
          <p:cNvCxnSpPr>
            <a:cxnSpLocks/>
          </p:cNvCxnSpPr>
          <p:nvPr/>
        </p:nvCxnSpPr>
        <p:spPr>
          <a:xfrm>
            <a:off x="2543952" y="6223337"/>
            <a:ext cx="414401" cy="283318"/>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7" name="正方形/長方形 16">
            <a:extLst>
              <a:ext uri="{FF2B5EF4-FFF2-40B4-BE49-F238E27FC236}">
                <a16:creationId xmlns:a16="http://schemas.microsoft.com/office/drawing/2014/main" id="{D8D20A91-4A33-98F3-DB21-7597239A8387}"/>
              </a:ext>
            </a:extLst>
          </p:cNvPr>
          <p:cNvSpPr/>
          <p:nvPr/>
        </p:nvSpPr>
        <p:spPr>
          <a:xfrm>
            <a:off x="717595" y="3319478"/>
            <a:ext cx="495055" cy="695614"/>
          </a:xfrm>
          <a:prstGeom prst="rect">
            <a:avLst/>
          </a:prstGeom>
          <a:solidFill>
            <a:schemeClr val="accent5">
              <a:lumMod val="20000"/>
              <a:lumOff val="80000"/>
            </a:schemeClr>
          </a:solidFill>
          <a:ln w="635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1400" spc="110" baseline="0" dirty="0">
              <a:solidFill>
                <a:schemeClr val="tx1"/>
              </a:solidFill>
              <a:latin typeface="Segoe UI" panose="020B0502040204020203" pitchFamily="34" charset="0"/>
              <a:cs typeface="Segoe UI" panose="020B0502040204020203" pitchFamily="34" charset="0"/>
            </a:endParaRPr>
          </a:p>
        </p:txBody>
      </p:sp>
      <p:sp>
        <p:nvSpPr>
          <p:cNvPr id="18" name="正方形/長方形 17">
            <a:extLst>
              <a:ext uri="{FF2B5EF4-FFF2-40B4-BE49-F238E27FC236}">
                <a16:creationId xmlns:a16="http://schemas.microsoft.com/office/drawing/2014/main" id="{62E5EA08-2099-66DF-8AD7-FB823E6EA893}"/>
              </a:ext>
            </a:extLst>
          </p:cNvPr>
          <p:cNvSpPr/>
          <p:nvPr/>
        </p:nvSpPr>
        <p:spPr>
          <a:xfrm>
            <a:off x="1346929" y="3319478"/>
            <a:ext cx="495055" cy="695614"/>
          </a:xfrm>
          <a:prstGeom prst="rect">
            <a:avLst/>
          </a:prstGeom>
          <a:solidFill>
            <a:schemeClr val="accent5">
              <a:lumMod val="20000"/>
              <a:lumOff val="80000"/>
            </a:schemeClr>
          </a:solidFill>
          <a:ln w="635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1400" spc="110" baseline="0" dirty="0">
              <a:solidFill>
                <a:schemeClr val="tx1"/>
              </a:solidFill>
              <a:latin typeface="Segoe UI" panose="020B0502040204020203" pitchFamily="34" charset="0"/>
              <a:cs typeface="Segoe UI" panose="020B0502040204020203" pitchFamily="34" charset="0"/>
            </a:endParaRPr>
          </a:p>
        </p:txBody>
      </p:sp>
      <p:sp>
        <p:nvSpPr>
          <p:cNvPr id="19" name="正方形/長方形 18">
            <a:extLst>
              <a:ext uri="{FF2B5EF4-FFF2-40B4-BE49-F238E27FC236}">
                <a16:creationId xmlns:a16="http://schemas.microsoft.com/office/drawing/2014/main" id="{5308BB3F-783D-A36C-355E-8F0371FBF01A}"/>
              </a:ext>
            </a:extLst>
          </p:cNvPr>
          <p:cNvSpPr/>
          <p:nvPr/>
        </p:nvSpPr>
        <p:spPr>
          <a:xfrm>
            <a:off x="3643581" y="3625871"/>
            <a:ext cx="495055" cy="695614"/>
          </a:xfrm>
          <a:prstGeom prst="rect">
            <a:avLst/>
          </a:prstGeom>
          <a:solidFill>
            <a:schemeClr val="accent5">
              <a:lumMod val="20000"/>
              <a:lumOff val="80000"/>
            </a:schemeClr>
          </a:solidFill>
          <a:ln w="635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1400" spc="110" baseline="0" dirty="0">
              <a:solidFill>
                <a:schemeClr val="tx1"/>
              </a:solidFill>
              <a:latin typeface="Segoe UI" panose="020B0502040204020203" pitchFamily="34" charset="0"/>
              <a:cs typeface="Segoe UI" panose="020B0502040204020203" pitchFamily="34" charset="0"/>
            </a:endParaRPr>
          </a:p>
        </p:txBody>
      </p:sp>
      <p:sp>
        <p:nvSpPr>
          <p:cNvPr id="20" name="正方形/長方形 19">
            <a:extLst>
              <a:ext uri="{FF2B5EF4-FFF2-40B4-BE49-F238E27FC236}">
                <a16:creationId xmlns:a16="http://schemas.microsoft.com/office/drawing/2014/main" id="{67EF7C73-3359-6002-4A59-4A9D13FA92DC}"/>
              </a:ext>
            </a:extLst>
          </p:cNvPr>
          <p:cNvSpPr/>
          <p:nvPr/>
        </p:nvSpPr>
        <p:spPr>
          <a:xfrm>
            <a:off x="6158104" y="3747193"/>
            <a:ext cx="495055" cy="695614"/>
          </a:xfrm>
          <a:prstGeom prst="rect">
            <a:avLst/>
          </a:prstGeom>
          <a:solidFill>
            <a:schemeClr val="accent5">
              <a:lumMod val="20000"/>
              <a:lumOff val="80000"/>
            </a:schemeClr>
          </a:solidFill>
          <a:ln w="635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1400" spc="110" baseline="0" dirty="0">
              <a:solidFill>
                <a:schemeClr val="tx1"/>
              </a:solidFill>
              <a:latin typeface="Segoe UI" panose="020B0502040204020203" pitchFamily="34" charset="0"/>
              <a:cs typeface="Segoe UI" panose="020B0502040204020203" pitchFamily="34" charset="0"/>
            </a:endParaRPr>
          </a:p>
        </p:txBody>
      </p:sp>
      <p:sp>
        <p:nvSpPr>
          <p:cNvPr id="21" name="正方形/長方形 20">
            <a:extLst>
              <a:ext uri="{FF2B5EF4-FFF2-40B4-BE49-F238E27FC236}">
                <a16:creationId xmlns:a16="http://schemas.microsoft.com/office/drawing/2014/main" id="{770E4727-50FC-551A-D25F-364595CF8FD5}"/>
              </a:ext>
            </a:extLst>
          </p:cNvPr>
          <p:cNvSpPr/>
          <p:nvPr/>
        </p:nvSpPr>
        <p:spPr>
          <a:xfrm>
            <a:off x="6861046" y="3749773"/>
            <a:ext cx="495055" cy="695614"/>
          </a:xfrm>
          <a:prstGeom prst="rect">
            <a:avLst/>
          </a:prstGeom>
          <a:solidFill>
            <a:schemeClr val="accent5">
              <a:lumMod val="20000"/>
              <a:lumOff val="80000"/>
            </a:schemeClr>
          </a:solidFill>
          <a:ln w="635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1400" spc="110" baseline="0" dirty="0">
              <a:solidFill>
                <a:schemeClr val="tx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42107309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EF57B19-3930-3886-E4AF-76E84AD7E15E}"/>
              </a:ext>
            </a:extLst>
          </p:cNvPr>
          <p:cNvSpPr>
            <a:spLocks noGrp="1"/>
          </p:cNvSpPr>
          <p:nvPr>
            <p:ph type="title"/>
          </p:nvPr>
        </p:nvSpPr>
        <p:spPr/>
        <p:txBody>
          <a:bodyPr/>
          <a:lstStyle/>
          <a:p>
            <a:r>
              <a:rPr kumimoji="1" lang="en-US" altLang="ja-JP" dirty="0"/>
              <a:t>Baxter</a:t>
            </a:r>
            <a:r>
              <a:rPr kumimoji="1" lang="ja-JP" altLang="en-US"/>
              <a:t>の方法で検出できるクローンセット</a:t>
            </a:r>
          </a:p>
        </p:txBody>
      </p:sp>
      <p:sp>
        <p:nvSpPr>
          <p:cNvPr id="3" name="コンテンツ プレースホルダー 2">
            <a:extLst>
              <a:ext uri="{FF2B5EF4-FFF2-40B4-BE49-F238E27FC236}">
                <a16:creationId xmlns:a16="http://schemas.microsoft.com/office/drawing/2014/main" id="{E58EE736-2D47-345E-E845-D57537E3E869}"/>
              </a:ext>
            </a:extLst>
          </p:cNvPr>
          <p:cNvSpPr>
            <a:spLocks noGrp="1"/>
          </p:cNvSpPr>
          <p:nvPr>
            <p:ph idx="1"/>
          </p:nvPr>
        </p:nvSpPr>
        <p:spPr/>
        <p:txBody>
          <a:bodyPr/>
          <a:lstStyle/>
          <a:p>
            <a:r>
              <a:rPr kumimoji="1" lang="ja-JP" altLang="en-US"/>
              <a:t>入れ子になった制御構造の内部だけを無視した</a:t>
            </a:r>
            <a:br>
              <a:rPr kumimoji="1" lang="en-US" altLang="ja-JP" dirty="0"/>
            </a:br>
            <a:r>
              <a:rPr kumimoji="1" lang="ja-JP" altLang="en-US"/>
              <a:t>クローンセットは検出できない．</a:t>
            </a:r>
          </a:p>
        </p:txBody>
      </p:sp>
      <p:sp>
        <p:nvSpPr>
          <p:cNvPr id="4" name="スライド番号プレースホルダー 3">
            <a:extLst>
              <a:ext uri="{FF2B5EF4-FFF2-40B4-BE49-F238E27FC236}">
                <a16:creationId xmlns:a16="http://schemas.microsoft.com/office/drawing/2014/main" id="{8FB8F098-7B41-F7AF-175C-B90D5170FBA9}"/>
              </a:ext>
            </a:extLst>
          </p:cNvPr>
          <p:cNvSpPr>
            <a:spLocks noGrp="1"/>
          </p:cNvSpPr>
          <p:nvPr>
            <p:ph type="sldNum" sz="quarter" idx="12"/>
          </p:nvPr>
        </p:nvSpPr>
        <p:spPr/>
        <p:txBody>
          <a:bodyPr/>
          <a:lstStyle/>
          <a:p>
            <a:fld id="{B16735D3-C9E7-F649-AF37-A9D08763696D}" type="slidenum">
              <a:rPr lang="ja-JP" altLang="en-US" smtClean="0"/>
              <a:pPr/>
              <a:t>31</a:t>
            </a:fld>
            <a:endParaRPr lang="ja-JP" altLang="en-US"/>
          </a:p>
        </p:txBody>
      </p:sp>
      <p:sp>
        <p:nvSpPr>
          <p:cNvPr id="35" name="角丸四角形 34">
            <a:extLst>
              <a:ext uri="{FF2B5EF4-FFF2-40B4-BE49-F238E27FC236}">
                <a16:creationId xmlns:a16="http://schemas.microsoft.com/office/drawing/2014/main" id="{7E967C9F-20DC-F674-031C-CC110B149D1F}"/>
              </a:ext>
            </a:extLst>
          </p:cNvPr>
          <p:cNvSpPr/>
          <p:nvPr/>
        </p:nvSpPr>
        <p:spPr>
          <a:xfrm>
            <a:off x="607448" y="2751442"/>
            <a:ext cx="7702019" cy="3483272"/>
          </a:xfrm>
          <a:prstGeom prst="roundRect">
            <a:avLst/>
          </a:prstGeom>
          <a:solidFill>
            <a:schemeClr val="tx1">
              <a:lumMod val="20000"/>
              <a:lumOff val="80000"/>
              <a:alpha val="25502"/>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
        <p:nvSpPr>
          <p:cNvPr id="36" name="角丸四角形 35">
            <a:extLst>
              <a:ext uri="{FF2B5EF4-FFF2-40B4-BE49-F238E27FC236}">
                <a16:creationId xmlns:a16="http://schemas.microsoft.com/office/drawing/2014/main" id="{F773AD86-B101-2639-2383-0F012C260073}"/>
              </a:ext>
            </a:extLst>
          </p:cNvPr>
          <p:cNvSpPr/>
          <p:nvPr/>
        </p:nvSpPr>
        <p:spPr>
          <a:xfrm>
            <a:off x="2241176" y="3074517"/>
            <a:ext cx="5685692" cy="3016935"/>
          </a:xfrm>
          <a:prstGeom prst="roundRect">
            <a:avLst/>
          </a:prstGeom>
          <a:solidFill>
            <a:schemeClr val="accent2">
              <a:lumMod val="20000"/>
              <a:lumOff val="80000"/>
              <a:alpha val="31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
        <p:nvSpPr>
          <p:cNvPr id="37" name="正方形/長方形 36">
            <a:extLst>
              <a:ext uri="{FF2B5EF4-FFF2-40B4-BE49-F238E27FC236}">
                <a16:creationId xmlns:a16="http://schemas.microsoft.com/office/drawing/2014/main" id="{0D945AFD-7A51-5F30-9F09-5308C2CE5BB7}"/>
              </a:ext>
            </a:extLst>
          </p:cNvPr>
          <p:cNvSpPr/>
          <p:nvPr/>
        </p:nvSpPr>
        <p:spPr>
          <a:xfrm>
            <a:off x="1986551" y="2927820"/>
            <a:ext cx="1195484" cy="2342761"/>
          </a:xfrm>
          <a:prstGeom prst="rect">
            <a:avLst/>
          </a:prstGeom>
          <a:solidFill>
            <a:schemeClr val="accent3">
              <a:lumMod val="20000"/>
              <a:lumOff val="80000"/>
            </a:schemeClr>
          </a:solidFill>
          <a:ln w="635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r>
              <a:rPr kumimoji="1" lang="ja-JP" altLang="en-US" sz="2000" spc="110" baseline="0">
                <a:solidFill>
                  <a:schemeClr val="tx1"/>
                </a:solidFill>
                <a:latin typeface="Segoe UI" panose="020B0502040204020203" pitchFamily="34" charset="0"/>
                <a:cs typeface="Segoe UI" panose="020B0502040204020203" pitchFamily="34" charset="0"/>
              </a:rPr>
              <a:t>文</a:t>
            </a:r>
            <a:r>
              <a:rPr lang="en-US" altLang="ja-JP" sz="2000" spc="110" dirty="0">
                <a:solidFill>
                  <a:schemeClr val="tx1"/>
                </a:solidFill>
                <a:latin typeface="Segoe UI" panose="020B0502040204020203" pitchFamily="34" charset="0"/>
                <a:cs typeface="Segoe UI" panose="020B0502040204020203" pitchFamily="34" charset="0"/>
              </a:rPr>
              <a:t>A</a:t>
            </a:r>
          </a:p>
          <a:p>
            <a:pPr algn="l">
              <a:lnSpc>
                <a:spcPct val="90000"/>
              </a:lnSpc>
              <a:spcBef>
                <a:spcPts val="300"/>
              </a:spcBef>
              <a:spcAft>
                <a:spcPts val="100"/>
              </a:spcAft>
            </a:pPr>
            <a:r>
              <a:rPr kumimoji="1" lang="ja-JP" altLang="en-US" sz="2000" spc="110" baseline="0">
                <a:solidFill>
                  <a:schemeClr val="tx1"/>
                </a:solidFill>
                <a:latin typeface="Segoe UI" panose="020B0502040204020203" pitchFamily="34" charset="0"/>
                <a:cs typeface="Segoe UI" panose="020B0502040204020203" pitchFamily="34" charset="0"/>
              </a:rPr>
              <a:t>文</a:t>
            </a:r>
            <a:r>
              <a:rPr kumimoji="1" lang="en-US" altLang="ja-JP" sz="2000" spc="110" baseline="0" dirty="0">
                <a:solidFill>
                  <a:schemeClr val="tx1"/>
                </a:solidFill>
                <a:latin typeface="Segoe UI" panose="020B0502040204020203" pitchFamily="34" charset="0"/>
                <a:cs typeface="Segoe UI" panose="020B0502040204020203" pitchFamily="34" charset="0"/>
              </a:rPr>
              <a:t>B</a:t>
            </a:r>
          </a:p>
          <a:p>
            <a:pPr algn="l">
              <a:lnSpc>
                <a:spcPct val="90000"/>
              </a:lnSpc>
              <a:spcBef>
                <a:spcPts val="300"/>
              </a:spcBef>
              <a:spcAft>
                <a:spcPts val="100"/>
              </a:spcAft>
            </a:pPr>
            <a:r>
              <a:rPr lang="en-US" altLang="ja-JP" sz="2000" spc="110" dirty="0">
                <a:solidFill>
                  <a:srgbClr val="0070C0"/>
                </a:solidFill>
                <a:latin typeface="Segoe UI" panose="020B0502040204020203" pitchFamily="34" charset="0"/>
                <a:cs typeface="Segoe UI" panose="020B0502040204020203" pitchFamily="34" charset="0"/>
              </a:rPr>
              <a:t>if</a:t>
            </a:r>
            <a:r>
              <a:rPr lang="en-US" altLang="ja-JP" sz="2000" spc="110" dirty="0">
                <a:solidFill>
                  <a:schemeClr val="tx1"/>
                </a:solidFill>
                <a:latin typeface="Segoe UI" panose="020B0502040204020203" pitchFamily="34" charset="0"/>
                <a:cs typeface="Segoe UI" panose="020B0502040204020203" pitchFamily="34" charset="0"/>
              </a:rPr>
              <a:t>( … ) {</a:t>
            </a:r>
            <a:endParaRPr kumimoji="1" lang="en-US" altLang="ja-JP" sz="2000" spc="110" baseline="0" dirty="0">
              <a:solidFill>
                <a:schemeClr val="tx1"/>
              </a:solidFill>
              <a:latin typeface="Segoe UI" panose="020B0502040204020203" pitchFamily="34" charset="0"/>
              <a:cs typeface="Segoe UI" panose="020B0502040204020203" pitchFamily="34" charset="0"/>
            </a:endParaRPr>
          </a:p>
          <a:p>
            <a:pPr algn="l">
              <a:lnSpc>
                <a:spcPct val="90000"/>
              </a:lnSpc>
              <a:spcBef>
                <a:spcPts val="300"/>
              </a:spcBef>
              <a:spcAft>
                <a:spcPts val="100"/>
              </a:spcAft>
            </a:pPr>
            <a:r>
              <a:rPr lang="en-US" altLang="ja-JP" sz="2000" b="1" spc="110" dirty="0">
                <a:solidFill>
                  <a:schemeClr val="tx1"/>
                </a:solidFill>
                <a:latin typeface="Segoe UI" panose="020B0502040204020203" pitchFamily="34" charset="0"/>
                <a:cs typeface="Segoe UI" panose="020B0502040204020203" pitchFamily="34" charset="0"/>
              </a:rPr>
              <a:t>   </a:t>
            </a:r>
            <a:r>
              <a:rPr lang="en-US" altLang="ja-JP" sz="2000" b="1" spc="110" dirty="0">
                <a:solidFill>
                  <a:srgbClr val="FF0000"/>
                </a:solidFill>
                <a:latin typeface="Segoe UI" panose="020B0502040204020203" pitchFamily="34" charset="0"/>
                <a:cs typeface="Segoe UI" panose="020B0502040204020203" pitchFamily="34" charset="0"/>
              </a:rPr>
              <a:t>???</a:t>
            </a:r>
          </a:p>
          <a:p>
            <a:pPr algn="l">
              <a:lnSpc>
                <a:spcPct val="90000"/>
              </a:lnSpc>
              <a:spcBef>
                <a:spcPts val="300"/>
              </a:spcBef>
              <a:spcAft>
                <a:spcPts val="100"/>
              </a:spcAft>
            </a:pPr>
            <a:r>
              <a:rPr lang="en-US" altLang="ja-JP" sz="2000" spc="110" dirty="0">
                <a:solidFill>
                  <a:schemeClr val="tx1"/>
                </a:solidFill>
                <a:latin typeface="Segoe UI" panose="020B0502040204020203" pitchFamily="34" charset="0"/>
                <a:cs typeface="Segoe UI" panose="020B0502040204020203" pitchFamily="34" charset="0"/>
              </a:rPr>
              <a:t>}</a:t>
            </a:r>
          </a:p>
          <a:p>
            <a:pPr algn="l">
              <a:lnSpc>
                <a:spcPct val="90000"/>
              </a:lnSpc>
              <a:spcBef>
                <a:spcPts val="300"/>
              </a:spcBef>
              <a:spcAft>
                <a:spcPts val="100"/>
              </a:spcAft>
            </a:pPr>
            <a:r>
              <a:rPr kumimoji="1" lang="ja-JP" altLang="en-US" sz="2000" spc="110" baseline="0">
                <a:solidFill>
                  <a:schemeClr val="tx1"/>
                </a:solidFill>
                <a:latin typeface="Segoe UI" panose="020B0502040204020203" pitchFamily="34" charset="0"/>
                <a:cs typeface="Segoe UI" panose="020B0502040204020203" pitchFamily="34" charset="0"/>
              </a:rPr>
              <a:t>文</a:t>
            </a:r>
            <a:r>
              <a:rPr lang="en-US" altLang="ja-JP" sz="2000" spc="110" dirty="0">
                <a:solidFill>
                  <a:schemeClr val="tx1"/>
                </a:solidFill>
                <a:latin typeface="Segoe UI" panose="020B0502040204020203" pitchFamily="34" charset="0"/>
                <a:cs typeface="Segoe UI" panose="020B0502040204020203" pitchFamily="34" charset="0"/>
              </a:rPr>
              <a:t>C</a:t>
            </a:r>
            <a:endParaRPr kumimoji="1" lang="en-US" altLang="ja-JP" sz="2000" spc="110" baseline="0" dirty="0">
              <a:solidFill>
                <a:schemeClr val="tx1"/>
              </a:solidFill>
              <a:latin typeface="Segoe UI" panose="020B0502040204020203" pitchFamily="34" charset="0"/>
              <a:cs typeface="Segoe UI" panose="020B0502040204020203" pitchFamily="34" charset="0"/>
            </a:endParaRPr>
          </a:p>
          <a:p>
            <a:pPr algn="l">
              <a:lnSpc>
                <a:spcPct val="90000"/>
              </a:lnSpc>
              <a:spcBef>
                <a:spcPts val="300"/>
              </a:spcBef>
              <a:spcAft>
                <a:spcPts val="100"/>
              </a:spcAft>
            </a:pPr>
            <a:r>
              <a:rPr lang="ja-JP" altLang="en-US" sz="2000" spc="110">
                <a:solidFill>
                  <a:schemeClr val="tx1"/>
                </a:solidFill>
                <a:latin typeface="Segoe UI" panose="020B0502040204020203" pitchFamily="34" charset="0"/>
                <a:cs typeface="Segoe UI" panose="020B0502040204020203" pitchFamily="34" charset="0"/>
              </a:rPr>
              <a:t>文</a:t>
            </a:r>
            <a:r>
              <a:rPr lang="en-US" altLang="ja-JP" sz="2000" spc="110" dirty="0">
                <a:solidFill>
                  <a:schemeClr val="tx1"/>
                </a:solidFill>
                <a:latin typeface="Segoe UI" panose="020B0502040204020203" pitchFamily="34" charset="0"/>
                <a:cs typeface="Segoe UI" panose="020B0502040204020203" pitchFamily="34" charset="0"/>
              </a:rPr>
              <a:t>D</a:t>
            </a: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
        <p:nvSpPr>
          <p:cNvPr id="38" name="角丸四角形 37">
            <a:extLst>
              <a:ext uri="{FF2B5EF4-FFF2-40B4-BE49-F238E27FC236}">
                <a16:creationId xmlns:a16="http://schemas.microsoft.com/office/drawing/2014/main" id="{3871A27B-6EDC-F7B4-BC93-4EF5E149388E}"/>
              </a:ext>
            </a:extLst>
          </p:cNvPr>
          <p:cNvSpPr/>
          <p:nvPr/>
        </p:nvSpPr>
        <p:spPr>
          <a:xfrm>
            <a:off x="4919635" y="3319478"/>
            <a:ext cx="2608649" cy="2572682"/>
          </a:xfrm>
          <a:prstGeom prst="roundRect">
            <a:avLst/>
          </a:prstGeom>
          <a:solidFill>
            <a:schemeClr val="accent4">
              <a:lumMod val="20000"/>
              <a:lumOff val="80000"/>
              <a:alpha val="31000"/>
            </a:schemeClr>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
        <p:nvSpPr>
          <p:cNvPr id="39" name="正方形/長方形 38">
            <a:extLst>
              <a:ext uri="{FF2B5EF4-FFF2-40B4-BE49-F238E27FC236}">
                <a16:creationId xmlns:a16="http://schemas.microsoft.com/office/drawing/2014/main" id="{102F4283-7865-706B-36E6-B34F6848FDAF}"/>
              </a:ext>
            </a:extLst>
          </p:cNvPr>
          <p:cNvSpPr/>
          <p:nvPr/>
        </p:nvSpPr>
        <p:spPr>
          <a:xfrm>
            <a:off x="4679576" y="3178426"/>
            <a:ext cx="1306345" cy="2470293"/>
          </a:xfrm>
          <a:prstGeom prst="rect">
            <a:avLst/>
          </a:prstGeom>
          <a:solidFill>
            <a:schemeClr val="accent3">
              <a:lumMod val="20000"/>
              <a:lumOff val="80000"/>
            </a:schemeClr>
          </a:solidFill>
          <a:ln w="635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r>
              <a:rPr kumimoji="1" lang="ja-JP" altLang="en-US" sz="1400" spc="110" baseline="0">
                <a:solidFill>
                  <a:schemeClr val="tx1"/>
                </a:solidFill>
                <a:latin typeface="Segoe UI" panose="020B0502040204020203" pitchFamily="34" charset="0"/>
                <a:cs typeface="Segoe UI" panose="020B0502040204020203" pitchFamily="34" charset="0"/>
              </a:rPr>
              <a:t>文</a:t>
            </a:r>
            <a:r>
              <a:rPr lang="en-US" altLang="ja-JP" sz="1400" spc="110" dirty="0">
                <a:solidFill>
                  <a:schemeClr val="tx1"/>
                </a:solidFill>
                <a:latin typeface="Segoe UI" panose="020B0502040204020203" pitchFamily="34" charset="0"/>
                <a:cs typeface="Segoe UI" panose="020B0502040204020203" pitchFamily="34" charset="0"/>
              </a:rPr>
              <a:t>A</a:t>
            </a:r>
          </a:p>
          <a:p>
            <a:pPr algn="l">
              <a:lnSpc>
                <a:spcPct val="90000"/>
              </a:lnSpc>
              <a:spcBef>
                <a:spcPts val="300"/>
              </a:spcBef>
              <a:spcAft>
                <a:spcPts val="100"/>
              </a:spcAft>
            </a:pPr>
            <a:r>
              <a:rPr kumimoji="1" lang="ja-JP" altLang="en-US" sz="1400" spc="110" baseline="0">
                <a:solidFill>
                  <a:schemeClr val="tx1"/>
                </a:solidFill>
                <a:latin typeface="Segoe UI" panose="020B0502040204020203" pitchFamily="34" charset="0"/>
                <a:cs typeface="Segoe UI" panose="020B0502040204020203" pitchFamily="34" charset="0"/>
              </a:rPr>
              <a:t>文</a:t>
            </a:r>
            <a:r>
              <a:rPr kumimoji="1" lang="en-US" altLang="ja-JP" sz="1400" spc="110" baseline="0" dirty="0">
                <a:solidFill>
                  <a:schemeClr val="tx1"/>
                </a:solidFill>
                <a:latin typeface="Segoe UI" panose="020B0502040204020203" pitchFamily="34" charset="0"/>
                <a:cs typeface="Segoe UI" panose="020B0502040204020203" pitchFamily="34" charset="0"/>
              </a:rPr>
              <a:t>B</a:t>
            </a:r>
          </a:p>
          <a:p>
            <a:pPr algn="l">
              <a:lnSpc>
                <a:spcPct val="90000"/>
              </a:lnSpc>
              <a:spcBef>
                <a:spcPts val="300"/>
              </a:spcBef>
              <a:spcAft>
                <a:spcPts val="100"/>
              </a:spcAft>
            </a:pPr>
            <a:r>
              <a:rPr lang="en-US" altLang="ja-JP" sz="1400" spc="110" dirty="0">
                <a:solidFill>
                  <a:srgbClr val="0070C0"/>
                </a:solidFill>
                <a:latin typeface="Segoe UI" panose="020B0502040204020203" pitchFamily="34" charset="0"/>
                <a:cs typeface="Segoe UI" panose="020B0502040204020203" pitchFamily="34" charset="0"/>
              </a:rPr>
              <a:t>if</a:t>
            </a:r>
            <a:r>
              <a:rPr lang="en-US" altLang="ja-JP" sz="1400" spc="110" dirty="0">
                <a:solidFill>
                  <a:schemeClr val="tx1"/>
                </a:solidFill>
                <a:latin typeface="Segoe UI" panose="020B0502040204020203" pitchFamily="34" charset="0"/>
                <a:cs typeface="Segoe UI" panose="020B0502040204020203" pitchFamily="34" charset="0"/>
              </a:rPr>
              <a:t>( … ) {</a:t>
            </a:r>
          </a:p>
          <a:p>
            <a:pPr algn="l">
              <a:lnSpc>
                <a:spcPct val="90000"/>
              </a:lnSpc>
              <a:spcBef>
                <a:spcPts val="300"/>
              </a:spcBef>
              <a:spcAft>
                <a:spcPts val="100"/>
              </a:spcAft>
            </a:pPr>
            <a:r>
              <a:rPr lang="en-US" altLang="ja-JP" sz="1400" spc="110" dirty="0">
                <a:solidFill>
                  <a:schemeClr val="tx1"/>
                </a:solidFill>
                <a:latin typeface="Segoe UI" panose="020B0502040204020203" pitchFamily="34" charset="0"/>
                <a:cs typeface="Segoe UI" panose="020B0502040204020203" pitchFamily="34" charset="0"/>
              </a:rPr>
              <a:t>   </a:t>
            </a:r>
            <a:r>
              <a:rPr lang="ja-JP" altLang="en-US" sz="1400" spc="110">
                <a:solidFill>
                  <a:schemeClr val="tx1"/>
                </a:solidFill>
                <a:latin typeface="Segoe UI" panose="020B0502040204020203" pitchFamily="34" charset="0"/>
                <a:cs typeface="Segoe UI" panose="020B0502040204020203" pitchFamily="34" charset="0"/>
              </a:rPr>
              <a:t>文</a:t>
            </a:r>
            <a:r>
              <a:rPr lang="en-US" altLang="ja-JP" sz="1400" spc="110" dirty="0">
                <a:solidFill>
                  <a:schemeClr val="tx1"/>
                </a:solidFill>
                <a:latin typeface="Segoe UI" panose="020B0502040204020203" pitchFamily="34" charset="0"/>
                <a:cs typeface="Segoe UI" panose="020B0502040204020203" pitchFamily="34" charset="0"/>
              </a:rPr>
              <a:t>E</a:t>
            </a:r>
          </a:p>
          <a:p>
            <a:pPr algn="l">
              <a:lnSpc>
                <a:spcPct val="90000"/>
              </a:lnSpc>
              <a:spcBef>
                <a:spcPts val="300"/>
              </a:spcBef>
              <a:spcAft>
                <a:spcPts val="100"/>
              </a:spcAft>
            </a:pPr>
            <a:r>
              <a:rPr kumimoji="1" lang="en-US" altLang="ja-JP" sz="1400" spc="110" baseline="0" dirty="0">
                <a:solidFill>
                  <a:schemeClr val="tx1"/>
                </a:solidFill>
                <a:latin typeface="Segoe UI" panose="020B0502040204020203" pitchFamily="34" charset="0"/>
                <a:cs typeface="Segoe UI" panose="020B0502040204020203" pitchFamily="34" charset="0"/>
              </a:rPr>
              <a:t>   </a:t>
            </a:r>
            <a:r>
              <a:rPr lang="en-US" altLang="ja-JP" sz="1400" spc="110" dirty="0">
                <a:solidFill>
                  <a:srgbClr val="0070C0"/>
                </a:solidFill>
                <a:latin typeface="Segoe UI" panose="020B0502040204020203" pitchFamily="34" charset="0"/>
                <a:cs typeface="Segoe UI" panose="020B0502040204020203" pitchFamily="34" charset="0"/>
              </a:rPr>
              <a:t>while</a:t>
            </a:r>
            <a:r>
              <a:rPr lang="en-US" altLang="ja-JP" sz="1400" spc="110" dirty="0">
                <a:solidFill>
                  <a:schemeClr val="tx1"/>
                </a:solidFill>
                <a:latin typeface="Segoe UI" panose="020B0502040204020203" pitchFamily="34" charset="0"/>
                <a:cs typeface="Segoe UI" panose="020B0502040204020203" pitchFamily="34" charset="0"/>
              </a:rPr>
              <a:t>( … ) {</a:t>
            </a:r>
            <a:endParaRPr kumimoji="1" lang="en-US" altLang="ja-JP" sz="1400" spc="110" baseline="0" dirty="0">
              <a:solidFill>
                <a:schemeClr val="tx1"/>
              </a:solidFill>
              <a:latin typeface="Segoe UI" panose="020B0502040204020203" pitchFamily="34" charset="0"/>
              <a:cs typeface="Segoe UI" panose="020B0502040204020203" pitchFamily="34" charset="0"/>
            </a:endParaRPr>
          </a:p>
          <a:p>
            <a:pPr algn="l">
              <a:lnSpc>
                <a:spcPct val="90000"/>
              </a:lnSpc>
              <a:spcBef>
                <a:spcPts val="300"/>
              </a:spcBef>
              <a:spcAft>
                <a:spcPts val="100"/>
              </a:spcAft>
            </a:pPr>
            <a:r>
              <a:rPr lang="en-US" altLang="ja-JP" sz="1400" b="1" spc="110" dirty="0">
                <a:solidFill>
                  <a:schemeClr val="tx1"/>
                </a:solidFill>
                <a:latin typeface="Segoe UI" panose="020B0502040204020203" pitchFamily="34" charset="0"/>
                <a:cs typeface="Segoe UI" panose="020B0502040204020203" pitchFamily="34" charset="0"/>
              </a:rPr>
              <a:t>      </a:t>
            </a:r>
            <a:r>
              <a:rPr lang="en-US" altLang="ja-JP" sz="1400" b="1" spc="110" dirty="0">
                <a:solidFill>
                  <a:srgbClr val="FF0000"/>
                </a:solidFill>
                <a:latin typeface="Segoe UI" panose="020B0502040204020203" pitchFamily="34" charset="0"/>
                <a:cs typeface="Segoe UI" panose="020B0502040204020203" pitchFamily="34" charset="0"/>
              </a:rPr>
              <a:t>???</a:t>
            </a:r>
          </a:p>
          <a:p>
            <a:pPr algn="l">
              <a:lnSpc>
                <a:spcPct val="90000"/>
              </a:lnSpc>
              <a:spcBef>
                <a:spcPts val="300"/>
              </a:spcBef>
              <a:spcAft>
                <a:spcPts val="100"/>
              </a:spcAft>
            </a:pPr>
            <a:r>
              <a:rPr lang="en-US" altLang="ja-JP" sz="1400" b="1" spc="110" dirty="0">
                <a:solidFill>
                  <a:srgbClr val="FF0000"/>
                </a:solidFill>
                <a:latin typeface="Segoe UI" panose="020B0502040204020203" pitchFamily="34" charset="0"/>
                <a:cs typeface="Segoe UI" panose="020B0502040204020203" pitchFamily="34" charset="0"/>
              </a:rPr>
              <a:t>   </a:t>
            </a:r>
            <a:r>
              <a:rPr lang="en-US" altLang="ja-JP" sz="1400" spc="110" dirty="0">
                <a:solidFill>
                  <a:schemeClr val="tx1"/>
                </a:solidFill>
                <a:latin typeface="Segoe UI" panose="020B0502040204020203" pitchFamily="34" charset="0"/>
                <a:cs typeface="Segoe UI" panose="020B0502040204020203" pitchFamily="34" charset="0"/>
              </a:rPr>
              <a:t>}</a:t>
            </a:r>
          </a:p>
          <a:p>
            <a:pPr algn="l">
              <a:lnSpc>
                <a:spcPct val="90000"/>
              </a:lnSpc>
              <a:spcBef>
                <a:spcPts val="300"/>
              </a:spcBef>
              <a:spcAft>
                <a:spcPts val="100"/>
              </a:spcAft>
            </a:pPr>
            <a:r>
              <a:rPr lang="en-US" altLang="ja-JP" sz="1400" spc="110" dirty="0">
                <a:solidFill>
                  <a:schemeClr val="tx1"/>
                </a:solidFill>
                <a:latin typeface="Segoe UI" panose="020B0502040204020203" pitchFamily="34" charset="0"/>
                <a:cs typeface="Segoe UI" panose="020B0502040204020203" pitchFamily="34" charset="0"/>
              </a:rPr>
              <a:t>}</a:t>
            </a:r>
          </a:p>
          <a:p>
            <a:pPr algn="l">
              <a:lnSpc>
                <a:spcPct val="90000"/>
              </a:lnSpc>
              <a:spcBef>
                <a:spcPts val="300"/>
              </a:spcBef>
              <a:spcAft>
                <a:spcPts val="100"/>
              </a:spcAft>
            </a:pPr>
            <a:r>
              <a:rPr kumimoji="1" lang="ja-JP" altLang="en-US" sz="1400" spc="110" baseline="0">
                <a:solidFill>
                  <a:schemeClr val="tx1"/>
                </a:solidFill>
                <a:latin typeface="Segoe UI" panose="020B0502040204020203" pitchFamily="34" charset="0"/>
                <a:cs typeface="Segoe UI" panose="020B0502040204020203" pitchFamily="34" charset="0"/>
              </a:rPr>
              <a:t>文</a:t>
            </a:r>
            <a:r>
              <a:rPr lang="en-US" altLang="ja-JP" sz="1400" spc="110" dirty="0">
                <a:solidFill>
                  <a:schemeClr val="tx1"/>
                </a:solidFill>
                <a:latin typeface="Segoe UI" panose="020B0502040204020203" pitchFamily="34" charset="0"/>
                <a:cs typeface="Segoe UI" panose="020B0502040204020203" pitchFamily="34" charset="0"/>
              </a:rPr>
              <a:t>C</a:t>
            </a:r>
            <a:endParaRPr kumimoji="1" lang="en-US" altLang="ja-JP" sz="1400" spc="110" baseline="0" dirty="0">
              <a:solidFill>
                <a:schemeClr val="tx1"/>
              </a:solidFill>
              <a:latin typeface="Segoe UI" panose="020B0502040204020203" pitchFamily="34" charset="0"/>
              <a:cs typeface="Segoe UI" panose="020B0502040204020203" pitchFamily="34" charset="0"/>
            </a:endParaRPr>
          </a:p>
          <a:p>
            <a:pPr algn="l">
              <a:lnSpc>
                <a:spcPct val="90000"/>
              </a:lnSpc>
              <a:spcBef>
                <a:spcPts val="300"/>
              </a:spcBef>
              <a:spcAft>
                <a:spcPts val="100"/>
              </a:spcAft>
            </a:pPr>
            <a:r>
              <a:rPr lang="ja-JP" altLang="en-US" sz="1400" spc="110">
                <a:solidFill>
                  <a:schemeClr val="tx1"/>
                </a:solidFill>
                <a:latin typeface="Segoe UI" panose="020B0502040204020203" pitchFamily="34" charset="0"/>
                <a:cs typeface="Segoe UI" panose="020B0502040204020203" pitchFamily="34" charset="0"/>
              </a:rPr>
              <a:t>文</a:t>
            </a:r>
            <a:r>
              <a:rPr lang="en-US" altLang="ja-JP" sz="1400" spc="110" dirty="0">
                <a:solidFill>
                  <a:schemeClr val="tx1"/>
                </a:solidFill>
                <a:latin typeface="Segoe UI" panose="020B0502040204020203" pitchFamily="34" charset="0"/>
                <a:cs typeface="Segoe UI" panose="020B0502040204020203" pitchFamily="34" charset="0"/>
              </a:rPr>
              <a:t>D</a:t>
            </a:r>
            <a:endParaRPr kumimoji="1" lang="ja-JP" altLang="en-US" sz="1400" spc="110" baseline="0" dirty="0">
              <a:solidFill>
                <a:schemeClr val="tx1"/>
              </a:solidFill>
              <a:latin typeface="Segoe UI" panose="020B0502040204020203" pitchFamily="34" charset="0"/>
              <a:cs typeface="Segoe UI" panose="020B0502040204020203" pitchFamily="34" charset="0"/>
            </a:endParaRPr>
          </a:p>
        </p:txBody>
      </p:sp>
      <p:sp>
        <p:nvSpPr>
          <p:cNvPr id="40" name="テキスト ボックス 39">
            <a:extLst>
              <a:ext uri="{FF2B5EF4-FFF2-40B4-BE49-F238E27FC236}">
                <a16:creationId xmlns:a16="http://schemas.microsoft.com/office/drawing/2014/main" id="{2E467CD3-1048-0288-4B0D-492DB2C0C12E}"/>
              </a:ext>
            </a:extLst>
          </p:cNvPr>
          <p:cNvSpPr txBox="1"/>
          <p:nvPr/>
        </p:nvSpPr>
        <p:spPr>
          <a:xfrm>
            <a:off x="2958353" y="6355955"/>
            <a:ext cx="2848857" cy="369332"/>
          </a:xfrm>
          <a:prstGeom prst="rect">
            <a:avLst/>
          </a:prstGeom>
          <a:noFill/>
        </p:spPr>
        <p:txBody>
          <a:bodyPr wrap="none" rtlCol="0" anchor="b" anchorCtr="1">
            <a:spAutoFit/>
          </a:bodyPr>
          <a:lstStyle/>
          <a:p>
            <a:r>
              <a:rPr kumimoji="1" lang="ja-JP" altLang="en-US"/>
              <a:t>タイプ</a:t>
            </a:r>
            <a:r>
              <a:rPr lang="en-US" altLang="ja-JP" dirty="0"/>
              <a:t>3</a:t>
            </a:r>
            <a:r>
              <a:rPr lang="ja-JP" altLang="en-US"/>
              <a:t>のクローンセット</a:t>
            </a:r>
            <a:endParaRPr kumimoji="1" lang="en-US" altLang="ja-JP" dirty="0"/>
          </a:p>
        </p:txBody>
      </p:sp>
      <p:cxnSp>
        <p:nvCxnSpPr>
          <p:cNvPr id="41" name="直線コネクタ 40">
            <a:extLst>
              <a:ext uri="{FF2B5EF4-FFF2-40B4-BE49-F238E27FC236}">
                <a16:creationId xmlns:a16="http://schemas.microsoft.com/office/drawing/2014/main" id="{B9F9B924-1B73-27B0-5408-6205F66B4806}"/>
              </a:ext>
            </a:extLst>
          </p:cNvPr>
          <p:cNvCxnSpPr>
            <a:cxnSpLocks/>
          </p:cNvCxnSpPr>
          <p:nvPr/>
        </p:nvCxnSpPr>
        <p:spPr>
          <a:xfrm>
            <a:off x="2543952" y="6223337"/>
            <a:ext cx="414401" cy="283318"/>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42" name="正方形/長方形 41">
            <a:extLst>
              <a:ext uri="{FF2B5EF4-FFF2-40B4-BE49-F238E27FC236}">
                <a16:creationId xmlns:a16="http://schemas.microsoft.com/office/drawing/2014/main" id="{578302E4-6C70-3C28-8E8B-33826978286A}"/>
              </a:ext>
            </a:extLst>
          </p:cNvPr>
          <p:cNvSpPr/>
          <p:nvPr/>
        </p:nvSpPr>
        <p:spPr>
          <a:xfrm>
            <a:off x="717595" y="3319478"/>
            <a:ext cx="495055" cy="695614"/>
          </a:xfrm>
          <a:prstGeom prst="rect">
            <a:avLst/>
          </a:prstGeom>
          <a:solidFill>
            <a:schemeClr val="accent5">
              <a:lumMod val="20000"/>
              <a:lumOff val="80000"/>
            </a:schemeClr>
          </a:solidFill>
          <a:ln w="635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1400" spc="110" baseline="0" dirty="0">
              <a:solidFill>
                <a:schemeClr val="tx1"/>
              </a:solidFill>
              <a:latin typeface="Segoe UI" panose="020B0502040204020203" pitchFamily="34" charset="0"/>
              <a:cs typeface="Segoe UI" panose="020B0502040204020203" pitchFamily="34" charset="0"/>
            </a:endParaRPr>
          </a:p>
        </p:txBody>
      </p:sp>
      <p:sp>
        <p:nvSpPr>
          <p:cNvPr id="43" name="正方形/長方形 42">
            <a:extLst>
              <a:ext uri="{FF2B5EF4-FFF2-40B4-BE49-F238E27FC236}">
                <a16:creationId xmlns:a16="http://schemas.microsoft.com/office/drawing/2014/main" id="{FF78E2FA-E116-55BB-F9DB-4CC580824803}"/>
              </a:ext>
            </a:extLst>
          </p:cNvPr>
          <p:cNvSpPr/>
          <p:nvPr/>
        </p:nvSpPr>
        <p:spPr>
          <a:xfrm>
            <a:off x="1346929" y="3319478"/>
            <a:ext cx="495055" cy="695614"/>
          </a:xfrm>
          <a:prstGeom prst="rect">
            <a:avLst/>
          </a:prstGeom>
          <a:solidFill>
            <a:schemeClr val="accent5">
              <a:lumMod val="20000"/>
              <a:lumOff val="80000"/>
            </a:schemeClr>
          </a:solidFill>
          <a:ln w="635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1400" spc="110" baseline="0" dirty="0">
              <a:solidFill>
                <a:schemeClr val="tx1"/>
              </a:solidFill>
              <a:latin typeface="Segoe UI" panose="020B0502040204020203" pitchFamily="34" charset="0"/>
              <a:cs typeface="Segoe UI" panose="020B0502040204020203" pitchFamily="34" charset="0"/>
            </a:endParaRPr>
          </a:p>
        </p:txBody>
      </p:sp>
      <p:sp>
        <p:nvSpPr>
          <p:cNvPr id="44" name="正方形/長方形 43">
            <a:extLst>
              <a:ext uri="{FF2B5EF4-FFF2-40B4-BE49-F238E27FC236}">
                <a16:creationId xmlns:a16="http://schemas.microsoft.com/office/drawing/2014/main" id="{FC7A1AC3-DAED-4AD0-E16F-4EEF182E556F}"/>
              </a:ext>
            </a:extLst>
          </p:cNvPr>
          <p:cNvSpPr/>
          <p:nvPr/>
        </p:nvSpPr>
        <p:spPr>
          <a:xfrm>
            <a:off x="3643581" y="3625871"/>
            <a:ext cx="495055" cy="695614"/>
          </a:xfrm>
          <a:prstGeom prst="rect">
            <a:avLst/>
          </a:prstGeom>
          <a:solidFill>
            <a:schemeClr val="accent5">
              <a:lumMod val="20000"/>
              <a:lumOff val="80000"/>
            </a:schemeClr>
          </a:solidFill>
          <a:ln w="635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1400" spc="110" baseline="0" dirty="0">
              <a:solidFill>
                <a:schemeClr val="tx1"/>
              </a:solidFill>
              <a:latin typeface="Segoe UI" panose="020B0502040204020203" pitchFamily="34" charset="0"/>
              <a:cs typeface="Segoe UI" panose="020B0502040204020203" pitchFamily="34" charset="0"/>
            </a:endParaRPr>
          </a:p>
        </p:txBody>
      </p:sp>
      <p:sp>
        <p:nvSpPr>
          <p:cNvPr id="45" name="正方形/長方形 44">
            <a:extLst>
              <a:ext uri="{FF2B5EF4-FFF2-40B4-BE49-F238E27FC236}">
                <a16:creationId xmlns:a16="http://schemas.microsoft.com/office/drawing/2014/main" id="{AFB4F080-00E8-71EA-5B40-6C80EA03A154}"/>
              </a:ext>
            </a:extLst>
          </p:cNvPr>
          <p:cNvSpPr/>
          <p:nvPr/>
        </p:nvSpPr>
        <p:spPr>
          <a:xfrm>
            <a:off x="6158104" y="3747193"/>
            <a:ext cx="495055" cy="695614"/>
          </a:xfrm>
          <a:prstGeom prst="rect">
            <a:avLst/>
          </a:prstGeom>
          <a:solidFill>
            <a:schemeClr val="accent5">
              <a:lumMod val="20000"/>
              <a:lumOff val="80000"/>
            </a:schemeClr>
          </a:solidFill>
          <a:ln w="635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1400" spc="110" baseline="0" dirty="0">
              <a:solidFill>
                <a:schemeClr val="tx1"/>
              </a:solidFill>
              <a:latin typeface="Segoe UI" panose="020B0502040204020203" pitchFamily="34" charset="0"/>
              <a:cs typeface="Segoe UI" panose="020B0502040204020203" pitchFamily="34" charset="0"/>
            </a:endParaRPr>
          </a:p>
        </p:txBody>
      </p:sp>
      <p:sp>
        <p:nvSpPr>
          <p:cNvPr id="46" name="正方形/長方形 45">
            <a:extLst>
              <a:ext uri="{FF2B5EF4-FFF2-40B4-BE49-F238E27FC236}">
                <a16:creationId xmlns:a16="http://schemas.microsoft.com/office/drawing/2014/main" id="{A0F669FD-5A71-3B66-7861-10D3D27E17E8}"/>
              </a:ext>
            </a:extLst>
          </p:cNvPr>
          <p:cNvSpPr/>
          <p:nvPr/>
        </p:nvSpPr>
        <p:spPr>
          <a:xfrm>
            <a:off x="6861046" y="3749773"/>
            <a:ext cx="495055" cy="695614"/>
          </a:xfrm>
          <a:prstGeom prst="rect">
            <a:avLst/>
          </a:prstGeom>
          <a:solidFill>
            <a:schemeClr val="accent5">
              <a:lumMod val="20000"/>
              <a:lumOff val="80000"/>
            </a:schemeClr>
          </a:solidFill>
          <a:ln w="635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1400" spc="110" baseline="0" dirty="0">
              <a:solidFill>
                <a:schemeClr val="tx1"/>
              </a:solidFill>
              <a:latin typeface="Segoe UI" panose="020B0502040204020203" pitchFamily="34" charset="0"/>
              <a:cs typeface="Segoe UI" panose="020B0502040204020203" pitchFamily="34" charset="0"/>
            </a:endParaRPr>
          </a:p>
        </p:txBody>
      </p:sp>
      <p:sp>
        <p:nvSpPr>
          <p:cNvPr id="19" name="ドーナツ 18">
            <a:extLst>
              <a:ext uri="{FF2B5EF4-FFF2-40B4-BE49-F238E27FC236}">
                <a16:creationId xmlns:a16="http://schemas.microsoft.com/office/drawing/2014/main" id="{5D5A2948-4ABB-48F4-4396-21AE1639C3FC}"/>
              </a:ext>
            </a:extLst>
          </p:cNvPr>
          <p:cNvSpPr/>
          <p:nvPr/>
        </p:nvSpPr>
        <p:spPr>
          <a:xfrm>
            <a:off x="2700316" y="4754345"/>
            <a:ext cx="693668" cy="692614"/>
          </a:xfrm>
          <a:prstGeom prst="donut">
            <a:avLst/>
          </a:prstGeom>
          <a:solidFill>
            <a:schemeClr val="accent4"/>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
        <p:nvSpPr>
          <p:cNvPr id="20" name="乗算記号 19">
            <a:extLst>
              <a:ext uri="{FF2B5EF4-FFF2-40B4-BE49-F238E27FC236}">
                <a16:creationId xmlns:a16="http://schemas.microsoft.com/office/drawing/2014/main" id="{9B3DD85B-5E9F-8072-BE9C-52868E64EAE1}"/>
              </a:ext>
            </a:extLst>
          </p:cNvPr>
          <p:cNvSpPr/>
          <p:nvPr/>
        </p:nvSpPr>
        <p:spPr>
          <a:xfrm>
            <a:off x="5389440" y="5086584"/>
            <a:ext cx="942108" cy="905222"/>
          </a:xfrm>
          <a:prstGeom prst="mathMultiply">
            <a:avLst/>
          </a:prstGeom>
          <a:solidFill>
            <a:srgbClr val="E50300"/>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9652884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36C0D01-F3BF-EC20-E0F0-E22F1976EA34}"/>
              </a:ext>
            </a:extLst>
          </p:cNvPr>
          <p:cNvSpPr>
            <a:spLocks noGrp="1"/>
          </p:cNvSpPr>
          <p:nvPr>
            <p:ph type="title"/>
          </p:nvPr>
        </p:nvSpPr>
        <p:spPr>
          <a:xfrm>
            <a:off x="414894" y="475892"/>
            <a:ext cx="8352000" cy="540000"/>
          </a:xfrm>
        </p:spPr>
        <p:txBody>
          <a:bodyPr/>
          <a:lstStyle/>
          <a:p>
            <a:r>
              <a:rPr kumimoji="1" lang="ja-JP" altLang="en-US" sz="2800"/>
              <a:t>入れ子になった制御構造を持つコードクローン</a:t>
            </a:r>
          </a:p>
        </p:txBody>
      </p:sp>
      <p:sp>
        <p:nvSpPr>
          <p:cNvPr id="3" name="コンテンツ プレースホルダー 2">
            <a:extLst>
              <a:ext uri="{FF2B5EF4-FFF2-40B4-BE49-F238E27FC236}">
                <a16:creationId xmlns:a16="http://schemas.microsoft.com/office/drawing/2014/main" id="{D4E0C7A6-02EB-8C2E-D70A-A6780C6E9EB3}"/>
              </a:ext>
            </a:extLst>
          </p:cNvPr>
          <p:cNvSpPr>
            <a:spLocks noGrp="1"/>
          </p:cNvSpPr>
          <p:nvPr>
            <p:ph idx="1"/>
          </p:nvPr>
        </p:nvSpPr>
        <p:spPr/>
        <p:txBody>
          <a:bodyPr/>
          <a:lstStyle/>
          <a:p>
            <a:r>
              <a:rPr kumimoji="1" lang="ja-JP" altLang="en-US"/>
              <a:t>制御構造内部の差異を無視するハッシュ関数を</a:t>
            </a:r>
            <a:br>
              <a:rPr kumimoji="1" lang="en-US" altLang="ja-JP" dirty="0"/>
            </a:br>
            <a:r>
              <a:rPr kumimoji="1" lang="ja-JP" altLang="en-US"/>
              <a:t>使用すると，制御構造の中身まで一致する場合を</a:t>
            </a:r>
            <a:br>
              <a:rPr kumimoji="1" lang="en-US" altLang="ja-JP" dirty="0"/>
            </a:br>
            <a:r>
              <a:rPr kumimoji="1" lang="ja-JP" altLang="en-US"/>
              <a:t>検出できない．</a:t>
            </a:r>
          </a:p>
        </p:txBody>
      </p:sp>
      <p:sp>
        <p:nvSpPr>
          <p:cNvPr id="4" name="スライド番号プレースホルダー 3">
            <a:extLst>
              <a:ext uri="{FF2B5EF4-FFF2-40B4-BE49-F238E27FC236}">
                <a16:creationId xmlns:a16="http://schemas.microsoft.com/office/drawing/2014/main" id="{FFCC8003-971C-8D35-D6AB-C1ED7AC74039}"/>
              </a:ext>
            </a:extLst>
          </p:cNvPr>
          <p:cNvSpPr>
            <a:spLocks noGrp="1"/>
          </p:cNvSpPr>
          <p:nvPr>
            <p:ph type="sldNum" sz="quarter" idx="12"/>
          </p:nvPr>
        </p:nvSpPr>
        <p:spPr/>
        <p:txBody>
          <a:bodyPr/>
          <a:lstStyle/>
          <a:p>
            <a:fld id="{B16735D3-C9E7-F649-AF37-A9D08763696D}" type="slidenum">
              <a:rPr lang="ja-JP" altLang="en-US" smtClean="0"/>
              <a:pPr/>
              <a:t>32</a:t>
            </a:fld>
            <a:endParaRPr lang="ja-JP" altLang="en-US"/>
          </a:p>
        </p:txBody>
      </p:sp>
      <p:grpSp>
        <p:nvGrpSpPr>
          <p:cNvPr id="71" name="グループ化 70">
            <a:extLst>
              <a:ext uri="{FF2B5EF4-FFF2-40B4-BE49-F238E27FC236}">
                <a16:creationId xmlns:a16="http://schemas.microsoft.com/office/drawing/2014/main" id="{118EC540-0AF5-C345-FD55-B59063836D3F}"/>
              </a:ext>
            </a:extLst>
          </p:cNvPr>
          <p:cNvGrpSpPr/>
          <p:nvPr/>
        </p:nvGrpSpPr>
        <p:grpSpPr>
          <a:xfrm>
            <a:off x="520161" y="7909239"/>
            <a:ext cx="2298966" cy="1824079"/>
            <a:chOff x="6292462" y="3328245"/>
            <a:chExt cx="2298966" cy="1824079"/>
          </a:xfrm>
        </p:grpSpPr>
        <p:cxnSp>
          <p:nvCxnSpPr>
            <p:cNvPr id="73" name="直線コネクタ 72">
              <a:extLst>
                <a:ext uri="{FF2B5EF4-FFF2-40B4-BE49-F238E27FC236}">
                  <a16:creationId xmlns:a16="http://schemas.microsoft.com/office/drawing/2014/main" id="{DE50E8DA-B6A2-B739-2E36-B08D4DA26377}"/>
                </a:ext>
              </a:extLst>
            </p:cNvPr>
            <p:cNvCxnSpPr>
              <a:cxnSpLocks/>
              <a:stCxn id="79" idx="0"/>
              <a:endCxn id="82" idx="3"/>
            </p:cNvCxnSpPr>
            <p:nvPr/>
          </p:nvCxnSpPr>
          <p:spPr>
            <a:xfrm flipV="1">
              <a:off x="6880376" y="4368517"/>
              <a:ext cx="324212" cy="170624"/>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74" name="直線コネクタ 73">
              <a:extLst>
                <a:ext uri="{FF2B5EF4-FFF2-40B4-BE49-F238E27FC236}">
                  <a16:creationId xmlns:a16="http://schemas.microsoft.com/office/drawing/2014/main" id="{410FBD26-0EE2-69A3-B3F3-C9CC44A01DFF}"/>
                </a:ext>
              </a:extLst>
            </p:cNvPr>
            <p:cNvCxnSpPr>
              <a:cxnSpLocks/>
              <a:stCxn id="77" idx="0"/>
              <a:endCxn id="82" idx="4"/>
            </p:cNvCxnSpPr>
            <p:nvPr/>
          </p:nvCxnSpPr>
          <p:spPr>
            <a:xfrm flipH="1" flipV="1">
              <a:off x="7413776" y="4455165"/>
              <a:ext cx="174227" cy="105488"/>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75" name="直線コネクタ 74">
              <a:extLst>
                <a:ext uri="{FF2B5EF4-FFF2-40B4-BE49-F238E27FC236}">
                  <a16:creationId xmlns:a16="http://schemas.microsoft.com/office/drawing/2014/main" id="{D0BA4DF8-1C51-96CC-71E4-B5A503B279D1}"/>
                </a:ext>
              </a:extLst>
            </p:cNvPr>
            <p:cNvCxnSpPr>
              <a:cxnSpLocks/>
              <a:stCxn id="78" idx="0"/>
              <a:endCxn id="82" idx="5"/>
            </p:cNvCxnSpPr>
            <p:nvPr/>
          </p:nvCxnSpPr>
          <p:spPr>
            <a:xfrm flipH="1" flipV="1">
              <a:off x="7622963" y="4368517"/>
              <a:ext cx="672630" cy="175925"/>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nvGrpSpPr>
            <p:cNvPr id="76" name="グループ化 75">
              <a:extLst>
                <a:ext uri="{FF2B5EF4-FFF2-40B4-BE49-F238E27FC236}">
                  <a16:creationId xmlns:a16="http://schemas.microsoft.com/office/drawing/2014/main" id="{6A76009F-BCA0-D778-7A3D-FCBAD8DE7A6F}"/>
                </a:ext>
              </a:extLst>
            </p:cNvPr>
            <p:cNvGrpSpPr/>
            <p:nvPr/>
          </p:nvGrpSpPr>
          <p:grpSpPr>
            <a:xfrm>
              <a:off x="6292462" y="3328245"/>
              <a:ext cx="1417149" cy="1131578"/>
              <a:chOff x="1030801" y="3025588"/>
              <a:chExt cx="1417149" cy="1131578"/>
            </a:xfrm>
          </p:grpSpPr>
          <p:sp>
            <p:nvSpPr>
              <p:cNvPr id="80" name="円/楕円 79">
                <a:extLst>
                  <a:ext uri="{FF2B5EF4-FFF2-40B4-BE49-F238E27FC236}">
                    <a16:creationId xmlns:a16="http://schemas.microsoft.com/office/drawing/2014/main" id="{B9E74A8D-9B1C-CA56-6C1C-62ACCADF30A5}"/>
                  </a:ext>
                </a:extLst>
              </p:cNvPr>
              <p:cNvSpPr/>
              <p:nvPr/>
            </p:nvSpPr>
            <p:spPr>
              <a:xfrm>
                <a:off x="1438835" y="3025588"/>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en-US" altLang="ja-JP" sz="1600" spc="110" dirty="0">
                    <a:solidFill>
                      <a:schemeClr val="tx1"/>
                    </a:solidFill>
                    <a:latin typeface="Consolas" panose="020B0609020204030204" pitchFamily="49" charset="0"/>
                    <a:cs typeface="Consolas" panose="020B0609020204030204" pitchFamily="49" charset="0"/>
                  </a:rPr>
                  <a:t>if</a:t>
                </a:r>
                <a:r>
                  <a:rPr lang="ja-JP" altLang="en-US" sz="1600" spc="110">
                    <a:solidFill>
                      <a:schemeClr val="tx1"/>
                    </a:solidFill>
                    <a:latin typeface="Consolas" panose="020B0609020204030204" pitchFamily="49" charset="0"/>
                    <a:cs typeface="Consolas" panose="020B0609020204030204" pitchFamily="49" charset="0"/>
                  </a:rPr>
                  <a:t>文</a:t>
                </a:r>
                <a:endParaRPr kumimoji="1" lang="ja-JP" altLang="en-US" sz="1600" spc="110" baseline="0" dirty="0">
                  <a:solidFill>
                    <a:schemeClr val="tx1"/>
                  </a:solidFill>
                  <a:latin typeface="Consolas" panose="020B0609020204030204" pitchFamily="49" charset="0"/>
                  <a:cs typeface="Consolas" panose="020B0609020204030204" pitchFamily="49" charset="0"/>
                </a:endParaRPr>
              </a:p>
            </p:txBody>
          </p:sp>
          <p:sp>
            <p:nvSpPr>
              <p:cNvPr id="81" name="円/楕円 80">
                <a:extLst>
                  <a:ext uri="{FF2B5EF4-FFF2-40B4-BE49-F238E27FC236}">
                    <a16:creationId xmlns:a16="http://schemas.microsoft.com/office/drawing/2014/main" id="{820A800F-72A7-17CD-3840-E37BA0112FCA}"/>
                  </a:ext>
                </a:extLst>
              </p:cNvPr>
              <p:cNvSpPr/>
              <p:nvPr/>
            </p:nvSpPr>
            <p:spPr>
              <a:xfrm>
                <a:off x="1030801" y="3565495"/>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en-US" altLang="ja-JP" spc="110" dirty="0" err="1">
                    <a:solidFill>
                      <a:schemeClr val="tx1"/>
                    </a:solidFill>
                    <a:latin typeface="Consolas" panose="020B0609020204030204" pitchFamily="49" charset="0"/>
                    <a:cs typeface="Consolas" panose="020B0609020204030204" pitchFamily="49" charset="0"/>
                  </a:rPr>
                  <a:t>cond</a:t>
                </a:r>
                <a:endParaRPr kumimoji="1" lang="ja-JP" altLang="en-US" spc="110" baseline="0" dirty="0">
                  <a:solidFill>
                    <a:schemeClr val="tx1"/>
                  </a:solidFill>
                  <a:latin typeface="Consolas" panose="020B0609020204030204" pitchFamily="49" charset="0"/>
                  <a:cs typeface="Consolas" panose="020B0609020204030204" pitchFamily="49" charset="0"/>
                </a:endParaRPr>
              </a:p>
            </p:txBody>
          </p:sp>
          <p:sp>
            <p:nvSpPr>
              <p:cNvPr id="82" name="円/楕円 81">
                <a:extLst>
                  <a:ext uri="{FF2B5EF4-FFF2-40B4-BE49-F238E27FC236}">
                    <a16:creationId xmlns:a16="http://schemas.microsoft.com/office/drawing/2014/main" id="{27C6D51D-6C4C-C09C-C0C5-0A012CDE5F23}"/>
                  </a:ext>
                </a:extLst>
              </p:cNvPr>
              <p:cNvSpPr/>
              <p:nvPr/>
            </p:nvSpPr>
            <p:spPr>
              <a:xfrm>
                <a:off x="1856279" y="3560837"/>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en-US" altLang="ja-JP" sz="2000" spc="110" dirty="0">
                    <a:solidFill>
                      <a:schemeClr val="tx1"/>
                    </a:solidFill>
                    <a:latin typeface="Consolas" panose="020B0609020204030204" pitchFamily="49" charset="0"/>
                    <a:cs typeface="Consolas" panose="020B0609020204030204" pitchFamily="49" charset="0"/>
                  </a:rPr>
                  <a:t>{…}</a:t>
                </a:r>
                <a:endParaRPr kumimoji="1" lang="ja-JP" altLang="en-US" sz="2000" spc="110" baseline="0" dirty="0">
                  <a:solidFill>
                    <a:schemeClr val="tx1"/>
                  </a:solidFill>
                  <a:latin typeface="Consolas" panose="020B0609020204030204" pitchFamily="49" charset="0"/>
                  <a:cs typeface="Consolas" panose="020B0609020204030204" pitchFamily="49" charset="0"/>
                </a:endParaRPr>
              </a:p>
            </p:txBody>
          </p:sp>
          <p:cxnSp>
            <p:nvCxnSpPr>
              <p:cNvPr id="83" name="直線コネクタ 82">
                <a:extLst>
                  <a:ext uri="{FF2B5EF4-FFF2-40B4-BE49-F238E27FC236}">
                    <a16:creationId xmlns:a16="http://schemas.microsoft.com/office/drawing/2014/main" id="{DACA7C8C-42D3-5A58-A814-339C963338B5}"/>
                  </a:ext>
                </a:extLst>
              </p:cNvPr>
              <p:cNvCxnSpPr>
                <a:cxnSpLocks/>
                <a:stCxn id="81" idx="0"/>
                <a:endCxn id="80" idx="3"/>
              </p:cNvCxnSpPr>
              <p:nvPr/>
            </p:nvCxnSpPr>
            <p:spPr>
              <a:xfrm flipV="1">
                <a:off x="1326637" y="3530611"/>
                <a:ext cx="198846" cy="34884"/>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84" name="直線コネクタ 83">
                <a:extLst>
                  <a:ext uri="{FF2B5EF4-FFF2-40B4-BE49-F238E27FC236}">
                    <a16:creationId xmlns:a16="http://schemas.microsoft.com/office/drawing/2014/main" id="{7EEEBCD2-93E0-FE8B-852B-C07A9100976C}"/>
                  </a:ext>
                </a:extLst>
              </p:cNvPr>
              <p:cNvCxnSpPr>
                <a:cxnSpLocks/>
                <a:stCxn id="82" idx="0"/>
                <a:endCxn id="80" idx="5"/>
              </p:cNvCxnSpPr>
              <p:nvPr/>
            </p:nvCxnSpPr>
            <p:spPr>
              <a:xfrm flipH="1" flipV="1">
                <a:off x="1943858" y="3530611"/>
                <a:ext cx="208257" cy="30226"/>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
          <p:nvSpPr>
            <p:cNvPr id="77" name="円/楕円 76">
              <a:extLst>
                <a:ext uri="{FF2B5EF4-FFF2-40B4-BE49-F238E27FC236}">
                  <a16:creationId xmlns:a16="http://schemas.microsoft.com/office/drawing/2014/main" id="{B35BC84F-1F0F-9DCD-1B74-1B1AB8B53175}"/>
                </a:ext>
              </a:extLst>
            </p:cNvPr>
            <p:cNvSpPr/>
            <p:nvPr/>
          </p:nvSpPr>
          <p:spPr>
            <a:xfrm>
              <a:off x="7292167" y="4560653"/>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ja-JP" altLang="en-US" spc="110">
                  <a:solidFill>
                    <a:schemeClr val="tx1"/>
                  </a:solidFill>
                  <a:latin typeface="Consolas" panose="020B0609020204030204" pitchFamily="49" charset="0"/>
                  <a:cs typeface="Consolas" panose="020B0609020204030204" pitchFamily="49" charset="0"/>
                </a:rPr>
                <a:t>文</a:t>
              </a:r>
              <a:r>
                <a:rPr lang="en-US" altLang="ja-JP" spc="110" dirty="0">
                  <a:solidFill>
                    <a:schemeClr val="tx1"/>
                  </a:solidFill>
                  <a:latin typeface="Consolas" panose="020B0609020204030204" pitchFamily="49" charset="0"/>
                  <a:cs typeface="Consolas" panose="020B0609020204030204" pitchFamily="49" charset="0"/>
                </a:rPr>
                <a:t>G</a:t>
              </a:r>
              <a:endParaRPr kumimoji="1" lang="ja-JP" altLang="en-US" spc="110" baseline="0" dirty="0">
                <a:solidFill>
                  <a:schemeClr val="tx1"/>
                </a:solidFill>
                <a:latin typeface="Consolas" panose="020B0609020204030204" pitchFamily="49" charset="0"/>
                <a:cs typeface="Consolas" panose="020B0609020204030204" pitchFamily="49" charset="0"/>
              </a:endParaRPr>
            </a:p>
          </p:txBody>
        </p:sp>
        <p:sp>
          <p:nvSpPr>
            <p:cNvPr id="78" name="円/楕円 77">
              <a:extLst>
                <a:ext uri="{FF2B5EF4-FFF2-40B4-BE49-F238E27FC236}">
                  <a16:creationId xmlns:a16="http://schemas.microsoft.com/office/drawing/2014/main" id="{D41548E6-D649-16B4-2A5A-1E33F2FEC96C}"/>
                </a:ext>
              </a:extLst>
            </p:cNvPr>
            <p:cNvSpPr/>
            <p:nvPr/>
          </p:nvSpPr>
          <p:spPr>
            <a:xfrm>
              <a:off x="7999757" y="4544442"/>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ja-JP" altLang="en-US" spc="110">
                  <a:solidFill>
                    <a:schemeClr val="tx1"/>
                  </a:solidFill>
                  <a:latin typeface="Consolas" panose="020B0609020204030204" pitchFamily="49" charset="0"/>
                  <a:cs typeface="Consolas" panose="020B0609020204030204" pitchFamily="49" charset="0"/>
                </a:rPr>
                <a:t>文</a:t>
              </a:r>
              <a:r>
                <a:rPr lang="en-US" altLang="ja-JP" spc="110" dirty="0">
                  <a:solidFill>
                    <a:schemeClr val="tx1"/>
                  </a:solidFill>
                  <a:latin typeface="Consolas" panose="020B0609020204030204" pitchFamily="49" charset="0"/>
                  <a:cs typeface="Consolas" panose="020B0609020204030204" pitchFamily="49" charset="0"/>
                </a:rPr>
                <a:t>H</a:t>
              </a:r>
              <a:endParaRPr kumimoji="1" lang="ja-JP" altLang="en-US" spc="110" baseline="0" dirty="0">
                <a:solidFill>
                  <a:schemeClr val="tx1"/>
                </a:solidFill>
                <a:latin typeface="Consolas" panose="020B0609020204030204" pitchFamily="49" charset="0"/>
                <a:cs typeface="Consolas" panose="020B0609020204030204" pitchFamily="49" charset="0"/>
              </a:endParaRPr>
            </a:p>
          </p:txBody>
        </p:sp>
        <p:sp>
          <p:nvSpPr>
            <p:cNvPr id="79" name="円/楕円 78">
              <a:extLst>
                <a:ext uri="{FF2B5EF4-FFF2-40B4-BE49-F238E27FC236}">
                  <a16:creationId xmlns:a16="http://schemas.microsoft.com/office/drawing/2014/main" id="{2FE3DD9C-C18F-B15B-D710-648710FC9D32}"/>
                </a:ext>
              </a:extLst>
            </p:cNvPr>
            <p:cNvSpPr/>
            <p:nvPr/>
          </p:nvSpPr>
          <p:spPr>
            <a:xfrm>
              <a:off x="6584540" y="4539141"/>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ja-JP" altLang="en-US" spc="110">
                  <a:solidFill>
                    <a:schemeClr val="tx1"/>
                  </a:solidFill>
                  <a:latin typeface="Consolas" panose="020B0609020204030204" pitchFamily="49" charset="0"/>
                  <a:cs typeface="Consolas" panose="020B0609020204030204" pitchFamily="49" charset="0"/>
                </a:rPr>
                <a:t>文</a:t>
              </a:r>
              <a:r>
                <a:rPr lang="en-US" altLang="ja-JP" spc="110" dirty="0">
                  <a:solidFill>
                    <a:schemeClr val="tx1"/>
                  </a:solidFill>
                  <a:latin typeface="Consolas" panose="020B0609020204030204" pitchFamily="49" charset="0"/>
                  <a:cs typeface="Consolas" panose="020B0609020204030204" pitchFamily="49" charset="0"/>
                </a:rPr>
                <a:t>F</a:t>
              </a:r>
              <a:endParaRPr kumimoji="1" lang="ja-JP" altLang="en-US" spc="110" baseline="0" dirty="0">
                <a:solidFill>
                  <a:schemeClr val="tx1"/>
                </a:solidFill>
                <a:latin typeface="Consolas" panose="020B0609020204030204" pitchFamily="49" charset="0"/>
                <a:cs typeface="Consolas" panose="020B0609020204030204" pitchFamily="49" charset="0"/>
              </a:endParaRPr>
            </a:p>
          </p:txBody>
        </p:sp>
      </p:grpSp>
      <p:grpSp>
        <p:nvGrpSpPr>
          <p:cNvPr id="139" name="グループ化 138">
            <a:extLst>
              <a:ext uri="{FF2B5EF4-FFF2-40B4-BE49-F238E27FC236}">
                <a16:creationId xmlns:a16="http://schemas.microsoft.com/office/drawing/2014/main" id="{F8913C3A-6DAD-8853-400C-4FEB9ED94F34}"/>
              </a:ext>
            </a:extLst>
          </p:cNvPr>
          <p:cNvGrpSpPr/>
          <p:nvPr/>
        </p:nvGrpSpPr>
        <p:grpSpPr>
          <a:xfrm>
            <a:off x="6584763" y="7909239"/>
            <a:ext cx="2427195" cy="3146770"/>
            <a:chOff x="5768831" y="3325400"/>
            <a:chExt cx="2427195" cy="3146770"/>
          </a:xfrm>
        </p:grpSpPr>
        <p:grpSp>
          <p:nvGrpSpPr>
            <p:cNvPr id="140" name="グループ化 139">
              <a:extLst>
                <a:ext uri="{FF2B5EF4-FFF2-40B4-BE49-F238E27FC236}">
                  <a16:creationId xmlns:a16="http://schemas.microsoft.com/office/drawing/2014/main" id="{F222AF36-87D9-9525-AC46-9B625D7D106F}"/>
                </a:ext>
              </a:extLst>
            </p:cNvPr>
            <p:cNvGrpSpPr/>
            <p:nvPr/>
          </p:nvGrpSpPr>
          <p:grpSpPr>
            <a:xfrm>
              <a:off x="5768831" y="3325400"/>
              <a:ext cx="2427195" cy="2667060"/>
              <a:chOff x="3269048" y="3282612"/>
              <a:chExt cx="2427195" cy="2667060"/>
            </a:xfrm>
          </p:grpSpPr>
          <p:grpSp>
            <p:nvGrpSpPr>
              <p:cNvPr id="143" name="グループ化 142">
                <a:extLst>
                  <a:ext uri="{FF2B5EF4-FFF2-40B4-BE49-F238E27FC236}">
                    <a16:creationId xmlns:a16="http://schemas.microsoft.com/office/drawing/2014/main" id="{C86E2628-3D4A-612C-1C2F-F0D6AA9BE273}"/>
                  </a:ext>
                </a:extLst>
              </p:cNvPr>
              <p:cNvGrpSpPr/>
              <p:nvPr/>
            </p:nvGrpSpPr>
            <p:grpSpPr>
              <a:xfrm>
                <a:off x="3269048" y="3505669"/>
                <a:ext cx="1922172" cy="1802404"/>
                <a:chOff x="6292462" y="3328245"/>
                <a:chExt cx="1922172" cy="1802404"/>
              </a:xfrm>
            </p:grpSpPr>
            <p:cxnSp>
              <p:nvCxnSpPr>
                <p:cNvPr id="149" name="直線コネクタ 148">
                  <a:extLst>
                    <a:ext uri="{FF2B5EF4-FFF2-40B4-BE49-F238E27FC236}">
                      <a16:creationId xmlns:a16="http://schemas.microsoft.com/office/drawing/2014/main" id="{4E0F41B0-38E2-3724-941D-E0E20EE3E796}"/>
                    </a:ext>
                  </a:extLst>
                </p:cNvPr>
                <p:cNvCxnSpPr>
                  <a:cxnSpLocks/>
                  <a:stCxn id="153" idx="0"/>
                  <a:endCxn id="156" idx="3"/>
                </p:cNvCxnSpPr>
                <p:nvPr/>
              </p:nvCxnSpPr>
              <p:spPr>
                <a:xfrm flipV="1">
                  <a:off x="7079083" y="4368517"/>
                  <a:ext cx="125505" cy="170461"/>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50" name="直線コネクタ 149">
                  <a:extLst>
                    <a:ext uri="{FF2B5EF4-FFF2-40B4-BE49-F238E27FC236}">
                      <a16:creationId xmlns:a16="http://schemas.microsoft.com/office/drawing/2014/main" id="{0005597C-5B0A-FF53-3C4E-550614A923D4}"/>
                    </a:ext>
                  </a:extLst>
                </p:cNvPr>
                <p:cNvCxnSpPr>
                  <a:cxnSpLocks/>
                  <a:stCxn id="152" idx="0"/>
                  <a:endCxn id="156" idx="5"/>
                </p:cNvCxnSpPr>
                <p:nvPr/>
              </p:nvCxnSpPr>
              <p:spPr>
                <a:xfrm flipH="1" flipV="1">
                  <a:off x="7622963" y="4368517"/>
                  <a:ext cx="295836" cy="30226"/>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nvGrpSpPr>
                <p:cNvPr id="151" name="グループ化 150">
                  <a:extLst>
                    <a:ext uri="{FF2B5EF4-FFF2-40B4-BE49-F238E27FC236}">
                      <a16:creationId xmlns:a16="http://schemas.microsoft.com/office/drawing/2014/main" id="{AFD754F2-4D39-BAA6-C1C0-0F0A368F7375}"/>
                    </a:ext>
                  </a:extLst>
                </p:cNvPr>
                <p:cNvGrpSpPr/>
                <p:nvPr/>
              </p:nvGrpSpPr>
              <p:grpSpPr>
                <a:xfrm>
                  <a:off x="6292462" y="3328245"/>
                  <a:ext cx="1417149" cy="1131578"/>
                  <a:chOff x="1030801" y="3025588"/>
                  <a:chExt cx="1417149" cy="1131578"/>
                </a:xfrm>
              </p:grpSpPr>
              <p:sp>
                <p:nvSpPr>
                  <p:cNvPr id="154" name="円/楕円 153">
                    <a:extLst>
                      <a:ext uri="{FF2B5EF4-FFF2-40B4-BE49-F238E27FC236}">
                        <a16:creationId xmlns:a16="http://schemas.microsoft.com/office/drawing/2014/main" id="{A8BD901C-F9C5-7C6E-EADD-2178A81517C5}"/>
                      </a:ext>
                    </a:extLst>
                  </p:cNvPr>
                  <p:cNvSpPr/>
                  <p:nvPr/>
                </p:nvSpPr>
                <p:spPr>
                  <a:xfrm>
                    <a:off x="1438835" y="3025588"/>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en-US" altLang="ja-JP" sz="1600" spc="110" dirty="0">
                        <a:solidFill>
                          <a:schemeClr val="tx1"/>
                        </a:solidFill>
                        <a:latin typeface="Consolas" panose="020B0609020204030204" pitchFamily="49" charset="0"/>
                        <a:cs typeface="Consolas" panose="020B0609020204030204" pitchFamily="49" charset="0"/>
                      </a:rPr>
                      <a:t>if</a:t>
                    </a:r>
                    <a:r>
                      <a:rPr lang="ja-JP" altLang="en-US" sz="1600" spc="110">
                        <a:solidFill>
                          <a:schemeClr val="tx1"/>
                        </a:solidFill>
                        <a:latin typeface="Consolas" panose="020B0609020204030204" pitchFamily="49" charset="0"/>
                        <a:cs typeface="Consolas" panose="020B0609020204030204" pitchFamily="49" charset="0"/>
                      </a:rPr>
                      <a:t>文</a:t>
                    </a:r>
                    <a:endParaRPr kumimoji="1" lang="ja-JP" altLang="en-US" sz="1600" spc="110" baseline="0" dirty="0">
                      <a:solidFill>
                        <a:schemeClr val="tx1"/>
                      </a:solidFill>
                      <a:latin typeface="Consolas" panose="020B0609020204030204" pitchFamily="49" charset="0"/>
                      <a:cs typeface="Consolas" panose="020B0609020204030204" pitchFamily="49" charset="0"/>
                    </a:endParaRPr>
                  </a:p>
                </p:txBody>
              </p:sp>
              <p:sp>
                <p:nvSpPr>
                  <p:cNvPr id="155" name="円/楕円 154">
                    <a:extLst>
                      <a:ext uri="{FF2B5EF4-FFF2-40B4-BE49-F238E27FC236}">
                        <a16:creationId xmlns:a16="http://schemas.microsoft.com/office/drawing/2014/main" id="{543562B2-D6E5-E36F-4CEC-1CBB12CE5217}"/>
                      </a:ext>
                    </a:extLst>
                  </p:cNvPr>
                  <p:cNvSpPr/>
                  <p:nvPr/>
                </p:nvSpPr>
                <p:spPr>
                  <a:xfrm>
                    <a:off x="1030801" y="3565495"/>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en-US" altLang="ja-JP" spc="110" dirty="0" err="1">
                        <a:solidFill>
                          <a:schemeClr val="tx1"/>
                        </a:solidFill>
                        <a:latin typeface="Consolas" panose="020B0609020204030204" pitchFamily="49" charset="0"/>
                        <a:cs typeface="Consolas" panose="020B0609020204030204" pitchFamily="49" charset="0"/>
                      </a:rPr>
                      <a:t>cond</a:t>
                    </a:r>
                    <a:endParaRPr kumimoji="1" lang="ja-JP" altLang="en-US" spc="110" baseline="0" dirty="0">
                      <a:solidFill>
                        <a:schemeClr val="tx1"/>
                      </a:solidFill>
                      <a:latin typeface="Consolas" panose="020B0609020204030204" pitchFamily="49" charset="0"/>
                      <a:cs typeface="Consolas" panose="020B0609020204030204" pitchFamily="49" charset="0"/>
                    </a:endParaRPr>
                  </a:p>
                </p:txBody>
              </p:sp>
              <p:sp>
                <p:nvSpPr>
                  <p:cNvPr id="156" name="円/楕円 155">
                    <a:extLst>
                      <a:ext uri="{FF2B5EF4-FFF2-40B4-BE49-F238E27FC236}">
                        <a16:creationId xmlns:a16="http://schemas.microsoft.com/office/drawing/2014/main" id="{AB7AE459-8DC6-81FE-D6E6-FA87606123FB}"/>
                      </a:ext>
                    </a:extLst>
                  </p:cNvPr>
                  <p:cNvSpPr/>
                  <p:nvPr/>
                </p:nvSpPr>
                <p:spPr>
                  <a:xfrm>
                    <a:off x="1856279" y="3560837"/>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en-US" altLang="ja-JP" sz="2000" spc="110" dirty="0">
                        <a:solidFill>
                          <a:schemeClr val="tx1"/>
                        </a:solidFill>
                        <a:latin typeface="Consolas" panose="020B0609020204030204" pitchFamily="49" charset="0"/>
                        <a:cs typeface="Consolas" panose="020B0609020204030204" pitchFamily="49" charset="0"/>
                      </a:rPr>
                      <a:t>{…}</a:t>
                    </a:r>
                    <a:endParaRPr kumimoji="1" lang="ja-JP" altLang="en-US" sz="2000" spc="110" baseline="0" dirty="0">
                      <a:solidFill>
                        <a:schemeClr val="tx1"/>
                      </a:solidFill>
                      <a:latin typeface="Consolas" panose="020B0609020204030204" pitchFamily="49" charset="0"/>
                      <a:cs typeface="Consolas" panose="020B0609020204030204" pitchFamily="49" charset="0"/>
                    </a:endParaRPr>
                  </a:p>
                </p:txBody>
              </p:sp>
              <p:cxnSp>
                <p:nvCxnSpPr>
                  <p:cNvPr id="157" name="直線コネクタ 156">
                    <a:extLst>
                      <a:ext uri="{FF2B5EF4-FFF2-40B4-BE49-F238E27FC236}">
                        <a16:creationId xmlns:a16="http://schemas.microsoft.com/office/drawing/2014/main" id="{E7889159-5C3D-001B-FB9A-74CA2D090600}"/>
                      </a:ext>
                    </a:extLst>
                  </p:cNvPr>
                  <p:cNvCxnSpPr>
                    <a:cxnSpLocks/>
                    <a:stCxn id="155" idx="0"/>
                    <a:endCxn id="154" idx="3"/>
                  </p:cNvCxnSpPr>
                  <p:nvPr/>
                </p:nvCxnSpPr>
                <p:spPr>
                  <a:xfrm flipV="1">
                    <a:off x="1326637" y="3530611"/>
                    <a:ext cx="198846" cy="34884"/>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58" name="直線コネクタ 157">
                    <a:extLst>
                      <a:ext uri="{FF2B5EF4-FFF2-40B4-BE49-F238E27FC236}">
                        <a16:creationId xmlns:a16="http://schemas.microsoft.com/office/drawing/2014/main" id="{AEC030F1-0091-AC4E-0D03-C94CC10CE667}"/>
                      </a:ext>
                    </a:extLst>
                  </p:cNvPr>
                  <p:cNvCxnSpPr>
                    <a:cxnSpLocks/>
                    <a:stCxn id="156" idx="0"/>
                    <a:endCxn id="154" idx="5"/>
                  </p:cNvCxnSpPr>
                  <p:nvPr/>
                </p:nvCxnSpPr>
                <p:spPr>
                  <a:xfrm flipH="1" flipV="1">
                    <a:off x="1943858" y="3530611"/>
                    <a:ext cx="208257" cy="30226"/>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
              <p:nvSpPr>
                <p:cNvPr id="152" name="円/楕円 151">
                  <a:extLst>
                    <a:ext uri="{FF2B5EF4-FFF2-40B4-BE49-F238E27FC236}">
                      <a16:creationId xmlns:a16="http://schemas.microsoft.com/office/drawing/2014/main" id="{4D3CB8BA-9325-FB2D-DCD5-74B49F679B80}"/>
                    </a:ext>
                  </a:extLst>
                </p:cNvPr>
                <p:cNvSpPr/>
                <p:nvPr/>
              </p:nvSpPr>
              <p:spPr>
                <a:xfrm>
                  <a:off x="7622963" y="4398743"/>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en-US" altLang="ja-JP" sz="1000" spc="110" dirty="0">
                      <a:solidFill>
                        <a:schemeClr val="tx1"/>
                      </a:solidFill>
                      <a:latin typeface="Consolas" panose="020B0609020204030204" pitchFamily="49" charset="0"/>
                      <a:cs typeface="Consolas" panose="020B0609020204030204" pitchFamily="49" charset="0"/>
                    </a:rPr>
                    <a:t>while</a:t>
                  </a:r>
                  <a:r>
                    <a:rPr lang="ja-JP" altLang="en-US" sz="1000" spc="110">
                      <a:solidFill>
                        <a:schemeClr val="tx1"/>
                      </a:solidFill>
                      <a:latin typeface="Consolas" panose="020B0609020204030204" pitchFamily="49" charset="0"/>
                      <a:cs typeface="Consolas" panose="020B0609020204030204" pitchFamily="49" charset="0"/>
                    </a:rPr>
                    <a:t>文</a:t>
                  </a:r>
                  <a:endParaRPr kumimoji="1" lang="ja-JP" altLang="en-US" sz="1000" spc="110" baseline="0" dirty="0">
                    <a:solidFill>
                      <a:schemeClr val="tx1"/>
                    </a:solidFill>
                    <a:latin typeface="Consolas" panose="020B0609020204030204" pitchFamily="49" charset="0"/>
                    <a:cs typeface="Consolas" panose="020B0609020204030204" pitchFamily="49" charset="0"/>
                  </a:endParaRPr>
                </a:p>
              </p:txBody>
            </p:sp>
            <p:sp>
              <p:nvSpPr>
                <p:cNvPr id="153" name="円/楕円 152">
                  <a:extLst>
                    <a:ext uri="{FF2B5EF4-FFF2-40B4-BE49-F238E27FC236}">
                      <a16:creationId xmlns:a16="http://schemas.microsoft.com/office/drawing/2014/main" id="{F80ED45C-914B-7D22-A9CE-F6F53D7A588F}"/>
                    </a:ext>
                  </a:extLst>
                </p:cNvPr>
                <p:cNvSpPr/>
                <p:nvPr/>
              </p:nvSpPr>
              <p:spPr>
                <a:xfrm>
                  <a:off x="6783247" y="4538978"/>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ja-JP" altLang="en-US" spc="110">
                      <a:solidFill>
                        <a:schemeClr val="tx1"/>
                      </a:solidFill>
                      <a:latin typeface="Consolas" panose="020B0609020204030204" pitchFamily="49" charset="0"/>
                      <a:cs typeface="Consolas" panose="020B0609020204030204" pitchFamily="49" charset="0"/>
                    </a:rPr>
                    <a:t>文</a:t>
                  </a:r>
                  <a:r>
                    <a:rPr lang="en-US" altLang="ja-JP" spc="110" dirty="0">
                      <a:solidFill>
                        <a:schemeClr val="tx1"/>
                      </a:solidFill>
                      <a:latin typeface="Consolas" panose="020B0609020204030204" pitchFamily="49" charset="0"/>
                      <a:cs typeface="Consolas" panose="020B0609020204030204" pitchFamily="49" charset="0"/>
                    </a:rPr>
                    <a:t>E</a:t>
                  </a:r>
                  <a:endParaRPr kumimoji="1" lang="ja-JP" altLang="en-US" spc="110" baseline="0" dirty="0">
                    <a:solidFill>
                      <a:schemeClr val="tx1"/>
                    </a:solidFill>
                    <a:latin typeface="Consolas" panose="020B0609020204030204" pitchFamily="49" charset="0"/>
                    <a:cs typeface="Consolas" panose="020B0609020204030204" pitchFamily="49" charset="0"/>
                  </a:endParaRPr>
                </a:p>
              </p:txBody>
            </p:sp>
          </p:grpSp>
          <p:cxnSp>
            <p:nvCxnSpPr>
              <p:cNvPr id="144" name="直線コネクタ 143">
                <a:extLst>
                  <a:ext uri="{FF2B5EF4-FFF2-40B4-BE49-F238E27FC236}">
                    <a16:creationId xmlns:a16="http://schemas.microsoft.com/office/drawing/2014/main" id="{2C967EEB-2C85-0198-292D-712FAD987FAD}"/>
                  </a:ext>
                </a:extLst>
              </p:cNvPr>
              <p:cNvCxnSpPr>
                <a:cxnSpLocks/>
                <a:stCxn id="147" idx="7"/>
                <a:endCxn id="152" idx="3"/>
              </p:cNvCxnSpPr>
              <p:nvPr/>
            </p:nvCxnSpPr>
            <p:spPr>
              <a:xfrm flipV="1">
                <a:off x="4569331" y="5081190"/>
                <a:ext cx="116866" cy="363459"/>
              </a:xfrm>
              <a:prstGeom prst="line">
                <a:avLst/>
              </a:prstGeom>
              <a:ln w="381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45" name="直線コネクタ 144">
                <a:extLst>
                  <a:ext uri="{FF2B5EF4-FFF2-40B4-BE49-F238E27FC236}">
                    <a16:creationId xmlns:a16="http://schemas.microsoft.com/office/drawing/2014/main" id="{1FB13F00-FA39-10AF-F09B-DFACDE517729}"/>
                  </a:ext>
                </a:extLst>
              </p:cNvPr>
              <p:cNvCxnSpPr>
                <a:cxnSpLocks/>
                <a:stCxn id="148" idx="1"/>
                <a:endCxn id="152" idx="5"/>
              </p:cNvCxnSpPr>
              <p:nvPr/>
            </p:nvCxnSpPr>
            <p:spPr>
              <a:xfrm flipH="1" flipV="1">
                <a:off x="5104572" y="5081190"/>
                <a:ext cx="86648" cy="130508"/>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46" name="角丸四角形 145">
                <a:extLst>
                  <a:ext uri="{FF2B5EF4-FFF2-40B4-BE49-F238E27FC236}">
                    <a16:creationId xmlns:a16="http://schemas.microsoft.com/office/drawing/2014/main" id="{D65A6712-66B8-1F75-6F1D-DA711CEEA6E9}"/>
                  </a:ext>
                </a:extLst>
              </p:cNvPr>
              <p:cNvSpPr/>
              <p:nvPr/>
            </p:nvSpPr>
            <p:spPr>
              <a:xfrm>
                <a:off x="4114079" y="3282612"/>
                <a:ext cx="562708" cy="373303"/>
              </a:xfrm>
              <a:prstGeom prst="roundRect">
                <a:avLst/>
              </a:prstGeom>
              <a:solidFill>
                <a:schemeClr val="bg1">
                  <a:lumMod val="90000"/>
                </a:schemeClr>
              </a:solidFill>
              <a:ln w="38100">
                <a:solidFill>
                  <a:schemeClr val="bg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1"/>
              <a:lstStyle/>
              <a:p>
                <a:pPr algn="l">
                  <a:lnSpc>
                    <a:spcPct val="90000"/>
                  </a:lnSpc>
                  <a:spcBef>
                    <a:spcPts val="300"/>
                  </a:spcBef>
                  <a:spcAft>
                    <a:spcPts val="100"/>
                  </a:spcAft>
                </a:pPr>
                <a:r>
                  <a:rPr lang="en-US" altLang="ja-JP" sz="2000" spc="110" dirty="0">
                    <a:solidFill>
                      <a:schemeClr val="tx1"/>
                    </a:solidFill>
                    <a:latin typeface="Segoe UI" panose="020B0502040204020203" pitchFamily="34" charset="0"/>
                    <a:cs typeface="Segoe UI" panose="020B0502040204020203" pitchFamily="34" charset="0"/>
                  </a:rPr>
                  <a:t>51</a:t>
                </a: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
            <p:nvSpPr>
              <p:cNvPr id="147" name="円/楕円 146">
                <a:extLst>
                  <a:ext uri="{FF2B5EF4-FFF2-40B4-BE49-F238E27FC236}">
                    <a16:creationId xmlns:a16="http://schemas.microsoft.com/office/drawing/2014/main" id="{AB526421-45A4-3B06-85B9-568BF32AE231}"/>
                  </a:ext>
                </a:extLst>
              </p:cNvPr>
              <p:cNvSpPr/>
              <p:nvPr/>
            </p:nvSpPr>
            <p:spPr>
              <a:xfrm>
                <a:off x="4064308" y="5358001"/>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en-US" altLang="ja-JP" spc="110" dirty="0" err="1">
                    <a:solidFill>
                      <a:schemeClr val="tx1"/>
                    </a:solidFill>
                    <a:latin typeface="Consolas" panose="020B0609020204030204" pitchFamily="49" charset="0"/>
                    <a:cs typeface="Consolas" panose="020B0609020204030204" pitchFamily="49" charset="0"/>
                  </a:rPr>
                  <a:t>cond</a:t>
                </a:r>
                <a:endParaRPr kumimoji="1" lang="ja-JP" altLang="en-US" spc="110" baseline="0" dirty="0">
                  <a:solidFill>
                    <a:schemeClr val="tx1"/>
                  </a:solidFill>
                  <a:latin typeface="Consolas" panose="020B0609020204030204" pitchFamily="49" charset="0"/>
                  <a:cs typeface="Consolas" panose="020B0609020204030204" pitchFamily="49" charset="0"/>
                </a:endParaRPr>
              </a:p>
            </p:txBody>
          </p:sp>
          <p:sp>
            <p:nvSpPr>
              <p:cNvPr id="148" name="円/楕円 147">
                <a:extLst>
                  <a:ext uri="{FF2B5EF4-FFF2-40B4-BE49-F238E27FC236}">
                    <a16:creationId xmlns:a16="http://schemas.microsoft.com/office/drawing/2014/main" id="{FD983502-589F-44EC-1E31-8E3B6AFD731F}"/>
                  </a:ext>
                </a:extLst>
              </p:cNvPr>
              <p:cNvSpPr/>
              <p:nvPr/>
            </p:nvSpPr>
            <p:spPr>
              <a:xfrm>
                <a:off x="5104572" y="5125050"/>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kumimoji="1" lang="en-US" altLang="ja-JP" spc="110" baseline="0" dirty="0">
                    <a:solidFill>
                      <a:schemeClr val="tx1"/>
                    </a:solidFill>
                    <a:latin typeface="Consolas" panose="020B0609020204030204" pitchFamily="49" charset="0"/>
                    <a:cs typeface="Consolas" panose="020B0609020204030204" pitchFamily="49" charset="0"/>
                  </a:rPr>
                  <a:t>{…}</a:t>
                </a:r>
                <a:endParaRPr kumimoji="1" lang="ja-JP" altLang="en-US" spc="110" baseline="0" dirty="0">
                  <a:solidFill>
                    <a:schemeClr val="tx1"/>
                  </a:solidFill>
                  <a:latin typeface="Consolas" panose="020B0609020204030204" pitchFamily="49" charset="0"/>
                  <a:cs typeface="Consolas" panose="020B0609020204030204" pitchFamily="49" charset="0"/>
                </a:endParaRPr>
              </a:p>
            </p:txBody>
          </p:sp>
        </p:grpSp>
        <p:cxnSp>
          <p:nvCxnSpPr>
            <p:cNvPr id="141" name="直線コネクタ 140">
              <a:extLst>
                <a:ext uri="{FF2B5EF4-FFF2-40B4-BE49-F238E27FC236}">
                  <a16:creationId xmlns:a16="http://schemas.microsoft.com/office/drawing/2014/main" id="{D4ACE9EF-95BE-9125-A6CD-48A13D95FA06}"/>
                </a:ext>
              </a:extLst>
            </p:cNvPr>
            <p:cNvCxnSpPr>
              <a:cxnSpLocks/>
              <a:stCxn id="142" idx="0"/>
            </p:cNvCxnSpPr>
            <p:nvPr/>
          </p:nvCxnSpPr>
          <p:spPr>
            <a:xfrm flipV="1">
              <a:off x="7900191" y="5769678"/>
              <a:ext cx="0" cy="110821"/>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42" name="円/楕円 141">
              <a:extLst>
                <a:ext uri="{FF2B5EF4-FFF2-40B4-BE49-F238E27FC236}">
                  <a16:creationId xmlns:a16="http://schemas.microsoft.com/office/drawing/2014/main" id="{13A69286-2D33-ADD2-E7E5-B8D2F39AC531}"/>
                </a:ext>
              </a:extLst>
            </p:cNvPr>
            <p:cNvSpPr/>
            <p:nvPr/>
          </p:nvSpPr>
          <p:spPr>
            <a:xfrm>
              <a:off x="7604355" y="5880499"/>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ja-JP" altLang="en-US" spc="110">
                  <a:solidFill>
                    <a:schemeClr val="tx1"/>
                  </a:solidFill>
                  <a:latin typeface="Consolas" panose="020B0609020204030204" pitchFamily="49" charset="0"/>
                  <a:cs typeface="Consolas" panose="020B0609020204030204" pitchFamily="49" charset="0"/>
                </a:rPr>
                <a:t>文</a:t>
              </a:r>
              <a:r>
                <a:rPr lang="en-US" altLang="ja-JP" spc="110" dirty="0">
                  <a:solidFill>
                    <a:schemeClr val="tx1"/>
                  </a:solidFill>
                  <a:latin typeface="Consolas" panose="020B0609020204030204" pitchFamily="49" charset="0"/>
                  <a:cs typeface="Consolas" panose="020B0609020204030204" pitchFamily="49" charset="0"/>
                </a:rPr>
                <a:t>G</a:t>
              </a:r>
              <a:endParaRPr kumimoji="1" lang="ja-JP" altLang="en-US" spc="110" baseline="0" dirty="0">
                <a:solidFill>
                  <a:schemeClr val="tx1"/>
                </a:solidFill>
                <a:latin typeface="Consolas" panose="020B0609020204030204" pitchFamily="49" charset="0"/>
                <a:cs typeface="Consolas" panose="020B0609020204030204" pitchFamily="49" charset="0"/>
              </a:endParaRPr>
            </a:p>
          </p:txBody>
        </p:sp>
      </p:grpSp>
      <p:grpSp>
        <p:nvGrpSpPr>
          <p:cNvPr id="167" name="グループ化 166">
            <a:extLst>
              <a:ext uri="{FF2B5EF4-FFF2-40B4-BE49-F238E27FC236}">
                <a16:creationId xmlns:a16="http://schemas.microsoft.com/office/drawing/2014/main" id="{F2DADABD-434E-E786-7D7A-10123BEFF2C7}"/>
              </a:ext>
            </a:extLst>
          </p:cNvPr>
          <p:cNvGrpSpPr/>
          <p:nvPr/>
        </p:nvGrpSpPr>
        <p:grpSpPr>
          <a:xfrm>
            <a:off x="1086367" y="3151901"/>
            <a:ext cx="3401530" cy="3227393"/>
            <a:chOff x="1308660" y="3154714"/>
            <a:chExt cx="3401530" cy="3227393"/>
          </a:xfrm>
        </p:grpSpPr>
        <p:grpSp>
          <p:nvGrpSpPr>
            <p:cNvPr id="159" name="グループ化 158">
              <a:extLst>
                <a:ext uri="{FF2B5EF4-FFF2-40B4-BE49-F238E27FC236}">
                  <a16:creationId xmlns:a16="http://schemas.microsoft.com/office/drawing/2014/main" id="{35B5EC81-C538-A793-80C9-04911249DCCC}"/>
                </a:ext>
              </a:extLst>
            </p:cNvPr>
            <p:cNvGrpSpPr/>
            <p:nvPr/>
          </p:nvGrpSpPr>
          <p:grpSpPr>
            <a:xfrm>
              <a:off x="1308660" y="3154714"/>
              <a:ext cx="3401530" cy="3227393"/>
              <a:chOff x="965200" y="3048000"/>
              <a:chExt cx="1257300" cy="2603500"/>
            </a:xfrm>
          </p:grpSpPr>
          <p:sp>
            <p:nvSpPr>
              <p:cNvPr id="160" name="正方形/長方形 159">
                <a:extLst>
                  <a:ext uri="{FF2B5EF4-FFF2-40B4-BE49-F238E27FC236}">
                    <a16:creationId xmlns:a16="http://schemas.microsoft.com/office/drawing/2014/main" id="{ECF9290D-8D8D-DF34-06FD-0E78DB37CBF1}"/>
                  </a:ext>
                </a:extLst>
              </p:cNvPr>
              <p:cNvSpPr/>
              <p:nvPr/>
            </p:nvSpPr>
            <p:spPr>
              <a:xfrm>
                <a:off x="1068135" y="3519906"/>
                <a:ext cx="1033846" cy="1850639"/>
              </a:xfrm>
              <a:prstGeom prst="rect">
                <a:avLst/>
              </a:prstGeom>
              <a:solidFill>
                <a:schemeClr val="bg1">
                  <a:alpha val="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r>
                  <a:rPr kumimoji="1" lang="ja-JP" altLang="en-US" sz="2000" baseline="0">
                    <a:solidFill>
                      <a:schemeClr val="tx1"/>
                    </a:solidFill>
                    <a:latin typeface="Consolas" panose="020B0609020204030204" pitchFamily="49" charset="0"/>
                    <a:cs typeface="Consolas" panose="020B0609020204030204" pitchFamily="49" charset="0"/>
                  </a:rPr>
                  <a:t>文</a:t>
                </a:r>
                <a:r>
                  <a:rPr lang="en-US" altLang="ja-JP" sz="2000" dirty="0">
                    <a:solidFill>
                      <a:schemeClr val="tx1"/>
                    </a:solidFill>
                    <a:latin typeface="Consolas" panose="020B0609020204030204" pitchFamily="49" charset="0"/>
                    <a:cs typeface="Consolas" panose="020B0609020204030204" pitchFamily="49" charset="0"/>
                  </a:rPr>
                  <a:t>A</a:t>
                </a:r>
                <a:br>
                  <a:rPr lang="en-US" altLang="ja-JP" sz="2000" dirty="0">
                    <a:solidFill>
                      <a:schemeClr val="tx1"/>
                    </a:solidFill>
                    <a:latin typeface="Consolas" panose="020B0609020204030204" pitchFamily="49" charset="0"/>
                    <a:cs typeface="Consolas" panose="020B0609020204030204" pitchFamily="49" charset="0"/>
                  </a:rPr>
                </a:br>
                <a:r>
                  <a:rPr kumimoji="1" lang="ja-JP" altLang="en-US" sz="2000" baseline="0">
                    <a:solidFill>
                      <a:schemeClr val="tx1"/>
                    </a:solidFill>
                    <a:latin typeface="Consolas" panose="020B0609020204030204" pitchFamily="49" charset="0"/>
                    <a:cs typeface="Consolas" panose="020B0609020204030204" pitchFamily="49" charset="0"/>
                  </a:rPr>
                  <a:t>文</a:t>
                </a:r>
                <a:r>
                  <a:rPr kumimoji="1" lang="en-US" altLang="ja-JP" sz="2000" baseline="0" dirty="0">
                    <a:solidFill>
                      <a:schemeClr val="tx1"/>
                    </a:solidFill>
                    <a:latin typeface="Consolas" panose="020B0609020204030204" pitchFamily="49" charset="0"/>
                    <a:cs typeface="Consolas" panose="020B0609020204030204" pitchFamily="49" charset="0"/>
                  </a:rPr>
                  <a:t>B</a:t>
                </a:r>
                <a:br>
                  <a:rPr kumimoji="1" lang="en-US" altLang="ja-JP" sz="2000" baseline="0" dirty="0">
                    <a:solidFill>
                      <a:schemeClr val="tx1"/>
                    </a:solidFill>
                    <a:latin typeface="Consolas" panose="020B0609020204030204" pitchFamily="49" charset="0"/>
                    <a:cs typeface="Consolas" panose="020B0609020204030204" pitchFamily="49" charset="0"/>
                  </a:rPr>
                </a:br>
                <a:r>
                  <a:rPr lang="en-US" altLang="ja-JP" sz="2000" dirty="0">
                    <a:solidFill>
                      <a:schemeClr val="accent2"/>
                    </a:solidFill>
                    <a:latin typeface="Consolas" panose="020B0609020204030204" pitchFamily="49" charset="0"/>
                    <a:cs typeface="Consolas" panose="020B0609020204030204" pitchFamily="49" charset="0"/>
                  </a:rPr>
                  <a:t>if</a:t>
                </a:r>
                <a:r>
                  <a:rPr lang="en-US" altLang="ja-JP" sz="2000" dirty="0">
                    <a:solidFill>
                      <a:schemeClr val="tx1"/>
                    </a:solidFill>
                    <a:latin typeface="Consolas" panose="020B0609020204030204" pitchFamily="49" charset="0"/>
                    <a:cs typeface="Consolas" panose="020B0609020204030204" pitchFamily="49" charset="0"/>
                  </a:rPr>
                  <a:t> (cond1) {</a:t>
                </a:r>
                <a:br>
                  <a:rPr lang="en-US" altLang="ja-JP" sz="2000" dirty="0">
                    <a:solidFill>
                      <a:schemeClr val="tx1"/>
                    </a:solidFill>
                    <a:latin typeface="Consolas" panose="020B0609020204030204" pitchFamily="49" charset="0"/>
                    <a:cs typeface="Consolas" panose="020B0609020204030204" pitchFamily="49" charset="0"/>
                  </a:rPr>
                </a:br>
                <a:r>
                  <a:rPr lang="en-US" altLang="ja-JP" sz="2000" dirty="0">
                    <a:solidFill>
                      <a:schemeClr val="tx1"/>
                    </a:solidFill>
                    <a:latin typeface="Consolas" panose="020B0609020204030204" pitchFamily="49" charset="0"/>
                    <a:cs typeface="Consolas" panose="020B0609020204030204" pitchFamily="49" charset="0"/>
                  </a:rPr>
                  <a:t>    </a:t>
                </a:r>
                <a:r>
                  <a:rPr lang="ja-JP" altLang="en-US" sz="2000">
                    <a:solidFill>
                      <a:schemeClr val="tx1"/>
                    </a:solidFill>
                    <a:latin typeface="Consolas" panose="020B0609020204030204" pitchFamily="49" charset="0"/>
                    <a:cs typeface="Consolas" panose="020B0609020204030204" pitchFamily="49" charset="0"/>
                  </a:rPr>
                  <a:t>文</a:t>
                </a:r>
                <a:r>
                  <a:rPr lang="en-US" altLang="ja-JP" sz="2000" dirty="0">
                    <a:solidFill>
                      <a:schemeClr val="tx1"/>
                    </a:solidFill>
                    <a:latin typeface="Consolas" panose="020B0609020204030204" pitchFamily="49" charset="0"/>
                    <a:cs typeface="Consolas" panose="020B0609020204030204" pitchFamily="49" charset="0"/>
                  </a:rPr>
                  <a:t>E</a:t>
                </a:r>
                <a:br>
                  <a:rPr lang="en-US" altLang="ja-JP" sz="2000" dirty="0">
                    <a:solidFill>
                      <a:schemeClr val="tx1"/>
                    </a:solidFill>
                    <a:latin typeface="Consolas" panose="020B0609020204030204" pitchFamily="49" charset="0"/>
                    <a:cs typeface="Consolas" panose="020B0609020204030204" pitchFamily="49" charset="0"/>
                  </a:rPr>
                </a:br>
                <a:r>
                  <a:rPr lang="en-US" altLang="ja-JP" sz="2000" dirty="0">
                    <a:solidFill>
                      <a:schemeClr val="tx1"/>
                    </a:solidFill>
                    <a:latin typeface="Consolas" panose="020B0609020204030204" pitchFamily="49" charset="0"/>
                    <a:cs typeface="Consolas" panose="020B0609020204030204" pitchFamily="49" charset="0"/>
                  </a:rPr>
                  <a:t>    </a:t>
                </a:r>
                <a:r>
                  <a:rPr lang="en-US" altLang="ja-JP" sz="2000" dirty="0">
                    <a:solidFill>
                      <a:schemeClr val="accent2"/>
                    </a:solidFill>
                    <a:latin typeface="Consolas" panose="020B0609020204030204" pitchFamily="49" charset="0"/>
                    <a:cs typeface="Consolas" panose="020B0609020204030204" pitchFamily="49" charset="0"/>
                  </a:rPr>
                  <a:t>while</a:t>
                </a:r>
                <a:r>
                  <a:rPr lang="en-US" altLang="ja-JP" sz="2000" dirty="0">
                    <a:solidFill>
                      <a:schemeClr val="tx1"/>
                    </a:solidFill>
                    <a:latin typeface="Consolas" panose="020B0609020204030204" pitchFamily="49" charset="0"/>
                    <a:cs typeface="Consolas" panose="020B0609020204030204" pitchFamily="49" charset="0"/>
                  </a:rPr>
                  <a:t> (cond2) {</a:t>
                </a:r>
                <a:br>
                  <a:rPr lang="en-US" altLang="ja-JP" sz="2000" dirty="0">
                    <a:solidFill>
                      <a:schemeClr val="tx1"/>
                    </a:solidFill>
                    <a:latin typeface="Consolas" panose="020B0609020204030204" pitchFamily="49" charset="0"/>
                    <a:cs typeface="Consolas" panose="020B0609020204030204" pitchFamily="49" charset="0"/>
                  </a:rPr>
                </a:br>
                <a:r>
                  <a:rPr lang="en-US" altLang="ja-JP" sz="2000" dirty="0">
                    <a:solidFill>
                      <a:schemeClr val="tx1"/>
                    </a:solidFill>
                    <a:latin typeface="Consolas" panose="020B0609020204030204" pitchFamily="49" charset="0"/>
                    <a:cs typeface="Consolas" panose="020B0609020204030204" pitchFamily="49" charset="0"/>
                  </a:rPr>
                  <a:t>        </a:t>
                </a:r>
                <a:r>
                  <a:rPr lang="ja-JP" altLang="en-US" sz="2000">
                    <a:solidFill>
                      <a:schemeClr val="tx1"/>
                    </a:solidFill>
                    <a:latin typeface="Consolas" panose="020B0609020204030204" pitchFamily="49" charset="0"/>
                    <a:cs typeface="Consolas" panose="020B0609020204030204" pitchFamily="49" charset="0"/>
                  </a:rPr>
                  <a:t>文</a:t>
                </a:r>
                <a:r>
                  <a:rPr lang="en-US" altLang="ja-JP" sz="2000" dirty="0">
                    <a:solidFill>
                      <a:schemeClr val="tx1"/>
                    </a:solidFill>
                    <a:latin typeface="Consolas" panose="020B0609020204030204" pitchFamily="49" charset="0"/>
                    <a:cs typeface="Consolas" panose="020B0609020204030204" pitchFamily="49" charset="0"/>
                  </a:rPr>
                  <a:t>F</a:t>
                </a:r>
                <a:br>
                  <a:rPr lang="en-US" altLang="ja-JP" sz="2000" dirty="0">
                    <a:solidFill>
                      <a:schemeClr val="tx1"/>
                    </a:solidFill>
                    <a:latin typeface="Consolas" panose="020B0609020204030204" pitchFamily="49" charset="0"/>
                    <a:cs typeface="Consolas" panose="020B0609020204030204" pitchFamily="49" charset="0"/>
                  </a:rPr>
                </a:br>
                <a:r>
                  <a:rPr lang="en-US" altLang="ja-JP" sz="2000" dirty="0">
                    <a:solidFill>
                      <a:schemeClr val="tx1"/>
                    </a:solidFill>
                    <a:latin typeface="Consolas" panose="020B0609020204030204" pitchFamily="49" charset="0"/>
                    <a:cs typeface="Consolas" panose="020B0609020204030204" pitchFamily="49" charset="0"/>
                  </a:rPr>
                  <a:t>    }</a:t>
                </a:r>
                <a:br>
                  <a:rPr lang="en-US" altLang="ja-JP" sz="2000" dirty="0">
                    <a:solidFill>
                      <a:schemeClr val="tx1"/>
                    </a:solidFill>
                    <a:latin typeface="Consolas" panose="020B0609020204030204" pitchFamily="49" charset="0"/>
                    <a:cs typeface="Consolas" panose="020B0609020204030204" pitchFamily="49" charset="0"/>
                  </a:rPr>
                </a:br>
                <a:r>
                  <a:rPr lang="en-US" altLang="ja-JP" sz="2000" dirty="0">
                    <a:solidFill>
                      <a:schemeClr val="tx1"/>
                    </a:solidFill>
                    <a:latin typeface="Consolas" panose="020B0609020204030204" pitchFamily="49" charset="0"/>
                    <a:cs typeface="Consolas" panose="020B0609020204030204" pitchFamily="49" charset="0"/>
                  </a:rPr>
                  <a:t>}</a:t>
                </a:r>
                <a:endParaRPr kumimoji="1" lang="ja-JP" altLang="en-US" sz="2000" baseline="0" dirty="0">
                  <a:solidFill>
                    <a:schemeClr val="tx1"/>
                  </a:solidFill>
                  <a:latin typeface="Consolas" panose="020B0609020204030204" pitchFamily="49" charset="0"/>
                  <a:cs typeface="Consolas" panose="020B0609020204030204" pitchFamily="49" charset="0"/>
                </a:endParaRPr>
              </a:p>
            </p:txBody>
          </p:sp>
          <p:sp>
            <p:nvSpPr>
              <p:cNvPr id="161" name="メモ 160">
                <a:extLst>
                  <a:ext uri="{FF2B5EF4-FFF2-40B4-BE49-F238E27FC236}">
                    <a16:creationId xmlns:a16="http://schemas.microsoft.com/office/drawing/2014/main" id="{F659745D-06DC-0C7C-3F90-30F18D7D1B3A}"/>
                  </a:ext>
                </a:extLst>
              </p:cNvPr>
              <p:cNvSpPr/>
              <p:nvPr/>
            </p:nvSpPr>
            <p:spPr>
              <a:xfrm>
                <a:off x="965200" y="3048000"/>
                <a:ext cx="1257300" cy="2603500"/>
              </a:xfrm>
              <a:prstGeom prst="foldedCorner">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cxnSp>
            <p:nvCxnSpPr>
              <p:cNvPr id="162" name="直線コネクタ 161">
                <a:extLst>
                  <a:ext uri="{FF2B5EF4-FFF2-40B4-BE49-F238E27FC236}">
                    <a16:creationId xmlns:a16="http://schemas.microsoft.com/office/drawing/2014/main" id="{B7445C84-1305-C8D4-0C7F-CE8878095FC3}"/>
                  </a:ext>
                </a:extLst>
              </p:cNvPr>
              <p:cNvCxnSpPr/>
              <p:nvPr/>
            </p:nvCxnSpPr>
            <p:spPr>
              <a:xfrm>
                <a:off x="1081825" y="3175000"/>
                <a:ext cx="1033846" cy="0"/>
              </a:xfrm>
              <a:prstGeom prst="line">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63" name="直線コネクタ 162">
                <a:extLst>
                  <a:ext uri="{FF2B5EF4-FFF2-40B4-BE49-F238E27FC236}">
                    <a16:creationId xmlns:a16="http://schemas.microsoft.com/office/drawing/2014/main" id="{45E9FE1E-9346-EA1A-8E42-17202F271586}"/>
                  </a:ext>
                </a:extLst>
              </p:cNvPr>
              <p:cNvCxnSpPr/>
              <p:nvPr/>
            </p:nvCxnSpPr>
            <p:spPr>
              <a:xfrm>
                <a:off x="1081825" y="3303978"/>
                <a:ext cx="1033846" cy="0"/>
              </a:xfrm>
              <a:prstGeom prst="line">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65" name="直線コネクタ 164">
                <a:extLst>
                  <a:ext uri="{FF2B5EF4-FFF2-40B4-BE49-F238E27FC236}">
                    <a16:creationId xmlns:a16="http://schemas.microsoft.com/office/drawing/2014/main" id="{6409C439-3456-B6C2-DE6B-AC4B3CBD7195}"/>
                  </a:ext>
                </a:extLst>
              </p:cNvPr>
              <p:cNvCxnSpPr>
                <a:cxnSpLocks/>
              </p:cNvCxnSpPr>
              <p:nvPr/>
            </p:nvCxnSpPr>
            <p:spPr>
              <a:xfrm>
                <a:off x="1081825" y="5508430"/>
                <a:ext cx="845533" cy="0"/>
              </a:xfrm>
              <a:prstGeom prst="line">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cxnSp>
          <p:nvCxnSpPr>
            <p:cNvPr id="166" name="直線コネクタ 165">
              <a:extLst>
                <a:ext uri="{FF2B5EF4-FFF2-40B4-BE49-F238E27FC236}">
                  <a16:creationId xmlns:a16="http://schemas.microsoft.com/office/drawing/2014/main" id="{52B3F082-CA92-00F4-D6FD-1B6BF46231B5}"/>
                </a:ext>
              </a:extLst>
            </p:cNvPr>
            <p:cNvCxnSpPr/>
            <p:nvPr/>
          </p:nvCxnSpPr>
          <p:spPr>
            <a:xfrm>
              <a:off x="1624180" y="3647583"/>
              <a:ext cx="2796992" cy="0"/>
            </a:xfrm>
            <a:prstGeom prst="line">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019022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36C0D01-F3BF-EC20-E0F0-E22F1976EA34}"/>
              </a:ext>
            </a:extLst>
          </p:cNvPr>
          <p:cNvSpPr>
            <a:spLocks noGrp="1"/>
          </p:cNvSpPr>
          <p:nvPr>
            <p:ph type="title"/>
          </p:nvPr>
        </p:nvSpPr>
        <p:spPr>
          <a:xfrm>
            <a:off x="414894" y="475892"/>
            <a:ext cx="8352000" cy="540000"/>
          </a:xfrm>
        </p:spPr>
        <p:txBody>
          <a:bodyPr/>
          <a:lstStyle/>
          <a:p>
            <a:r>
              <a:rPr kumimoji="1" lang="ja-JP" altLang="en-US" sz="2800"/>
              <a:t>入れ子になった制御構造を持つコードクローン</a:t>
            </a:r>
          </a:p>
        </p:txBody>
      </p:sp>
      <p:sp>
        <p:nvSpPr>
          <p:cNvPr id="3" name="コンテンツ プレースホルダー 2">
            <a:extLst>
              <a:ext uri="{FF2B5EF4-FFF2-40B4-BE49-F238E27FC236}">
                <a16:creationId xmlns:a16="http://schemas.microsoft.com/office/drawing/2014/main" id="{D4E0C7A6-02EB-8C2E-D70A-A6780C6E9EB3}"/>
              </a:ext>
            </a:extLst>
          </p:cNvPr>
          <p:cNvSpPr>
            <a:spLocks noGrp="1"/>
          </p:cNvSpPr>
          <p:nvPr>
            <p:ph idx="1"/>
          </p:nvPr>
        </p:nvSpPr>
        <p:spPr/>
        <p:txBody>
          <a:bodyPr/>
          <a:lstStyle/>
          <a:p>
            <a:r>
              <a:rPr kumimoji="1" lang="ja-JP" altLang="en-US"/>
              <a:t>制御構造内部の差異を無視するハッシュ関数を</a:t>
            </a:r>
            <a:br>
              <a:rPr kumimoji="1" lang="en-US" altLang="ja-JP" dirty="0"/>
            </a:br>
            <a:r>
              <a:rPr kumimoji="1" lang="ja-JP" altLang="en-US"/>
              <a:t>使用すると，制御構造の中身まで一致する場合を</a:t>
            </a:r>
            <a:br>
              <a:rPr kumimoji="1" lang="en-US" altLang="ja-JP" dirty="0"/>
            </a:br>
            <a:r>
              <a:rPr kumimoji="1" lang="ja-JP" altLang="en-US"/>
              <a:t>検出できない．</a:t>
            </a:r>
          </a:p>
        </p:txBody>
      </p:sp>
      <p:sp>
        <p:nvSpPr>
          <p:cNvPr id="4" name="スライド番号プレースホルダー 3">
            <a:extLst>
              <a:ext uri="{FF2B5EF4-FFF2-40B4-BE49-F238E27FC236}">
                <a16:creationId xmlns:a16="http://schemas.microsoft.com/office/drawing/2014/main" id="{FFCC8003-971C-8D35-D6AB-C1ED7AC74039}"/>
              </a:ext>
            </a:extLst>
          </p:cNvPr>
          <p:cNvSpPr>
            <a:spLocks noGrp="1"/>
          </p:cNvSpPr>
          <p:nvPr>
            <p:ph type="sldNum" sz="quarter" idx="12"/>
          </p:nvPr>
        </p:nvSpPr>
        <p:spPr/>
        <p:txBody>
          <a:bodyPr/>
          <a:lstStyle/>
          <a:p>
            <a:fld id="{B16735D3-C9E7-F649-AF37-A9D08763696D}" type="slidenum">
              <a:rPr lang="ja-JP" altLang="en-US" smtClean="0"/>
              <a:pPr/>
              <a:t>33</a:t>
            </a:fld>
            <a:endParaRPr lang="ja-JP" altLang="en-US"/>
          </a:p>
        </p:txBody>
      </p:sp>
      <p:grpSp>
        <p:nvGrpSpPr>
          <p:cNvPr id="71" name="グループ化 70">
            <a:extLst>
              <a:ext uri="{FF2B5EF4-FFF2-40B4-BE49-F238E27FC236}">
                <a16:creationId xmlns:a16="http://schemas.microsoft.com/office/drawing/2014/main" id="{118EC540-0AF5-C345-FD55-B59063836D3F}"/>
              </a:ext>
            </a:extLst>
          </p:cNvPr>
          <p:cNvGrpSpPr/>
          <p:nvPr/>
        </p:nvGrpSpPr>
        <p:grpSpPr>
          <a:xfrm>
            <a:off x="520161" y="7909239"/>
            <a:ext cx="2298966" cy="1824079"/>
            <a:chOff x="6292462" y="3328245"/>
            <a:chExt cx="2298966" cy="1824079"/>
          </a:xfrm>
        </p:grpSpPr>
        <p:cxnSp>
          <p:nvCxnSpPr>
            <p:cNvPr id="73" name="直線コネクタ 72">
              <a:extLst>
                <a:ext uri="{FF2B5EF4-FFF2-40B4-BE49-F238E27FC236}">
                  <a16:creationId xmlns:a16="http://schemas.microsoft.com/office/drawing/2014/main" id="{DE50E8DA-B6A2-B739-2E36-B08D4DA26377}"/>
                </a:ext>
              </a:extLst>
            </p:cNvPr>
            <p:cNvCxnSpPr>
              <a:cxnSpLocks/>
              <a:stCxn id="79" idx="0"/>
              <a:endCxn id="82" idx="3"/>
            </p:cNvCxnSpPr>
            <p:nvPr/>
          </p:nvCxnSpPr>
          <p:spPr>
            <a:xfrm flipV="1">
              <a:off x="6880376" y="4368517"/>
              <a:ext cx="324212" cy="170624"/>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74" name="直線コネクタ 73">
              <a:extLst>
                <a:ext uri="{FF2B5EF4-FFF2-40B4-BE49-F238E27FC236}">
                  <a16:creationId xmlns:a16="http://schemas.microsoft.com/office/drawing/2014/main" id="{410FBD26-0EE2-69A3-B3F3-C9CC44A01DFF}"/>
                </a:ext>
              </a:extLst>
            </p:cNvPr>
            <p:cNvCxnSpPr>
              <a:cxnSpLocks/>
              <a:stCxn id="77" idx="0"/>
              <a:endCxn id="82" idx="4"/>
            </p:cNvCxnSpPr>
            <p:nvPr/>
          </p:nvCxnSpPr>
          <p:spPr>
            <a:xfrm flipH="1" flipV="1">
              <a:off x="7413776" y="4455165"/>
              <a:ext cx="174227" cy="105488"/>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75" name="直線コネクタ 74">
              <a:extLst>
                <a:ext uri="{FF2B5EF4-FFF2-40B4-BE49-F238E27FC236}">
                  <a16:creationId xmlns:a16="http://schemas.microsoft.com/office/drawing/2014/main" id="{D0BA4DF8-1C51-96CC-71E4-B5A503B279D1}"/>
                </a:ext>
              </a:extLst>
            </p:cNvPr>
            <p:cNvCxnSpPr>
              <a:cxnSpLocks/>
              <a:stCxn id="78" idx="0"/>
              <a:endCxn id="82" idx="5"/>
            </p:cNvCxnSpPr>
            <p:nvPr/>
          </p:nvCxnSpPr>
          <p:spPr>
            <a:xfrm flipH="1" flipV="1">
              <a:off x="7622963" y="4368517"/>
              <a:ext cx="672630" cy="175925"/>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nvGrpSpPr>
            <p:cNvPr id="76" name="グループ化 75">
              <a:extLst>
                <a:ext uri="{FF2B5EF4-FFF2-40B4-BE49-F238E27FC236}">
                  <a16:creationId xmlns:a16="http://schemas.microsoft.com/office/drawing/2014/main" id="{6A76009F-BCA0-D778-7A3D-FCBAD8DE7A6F}"/>
                </a:ext>
              </a:extLst>
            </p:cNvPr>
            <p:cNvGrpSpPr/>
            <p:nvPr/>
          </p:nvGrpSpPr>
          <p:grpSpPr>
            <a:xfrm>
              <a:off x="6292462" y="3328245"/>
              <a:ext cx="1417149" cy="1131578"/>
              <a:chOff x="1030801" y="3025588"/>
              <a:chExt cx="1417149" cy="1131578"/>
            </a:xfrm>
          </p:grpSpPr>
          <p:sp>
            <p:nvSpPr>
              <p:cNvPr id="80" name="円/楕円 79">
                <a:extLst>
                  <a:ext uri="{FF2B5EF4-FFF2-40B4-BE49-F238E27FC236}">
                    <a16:creationId xmlns:a16="http://schemas.microsoft.com/office/drawing/2014/main" id="{B9E74A8D-9B1C-CA56-6C1C-62ACCADF30A5}"/>
                  </a:ext>
                </a:extLst>
              </p:cNvPr>
              <p:cNvSpPr/>
              <p:nvPr/>
            </p:nvSpPr>
            <p:spPr>
              <a:xfrm>
                <a:off x="1438835" y="3025588"/>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en-US" altLang="ja-JP" sz="1600" spc="110" dirty="0">
                    <a:solidFill>
                      <a:schemeClr val="tx1"/>
                    </a:solidFill>
                    <a:latin typeface="Consolas" panose="020B0609020204030204" pitchFamily="49" charset="0"/>
                    <a:cs typeface="Consolas" panose="020B0609020204030204" pitchFamily="49" charset="0"/>
                  </a:rPr>
                  <a:t>if</a:t>
                </a:r>
                <a:r>
                  <a:rPr lang="ja-JP" altLang="en-US" sz="1600" spc="110">
                    <a:solidFill>
                      <a:schemeClr val="tx1"/>
                    </a:solidFill>
                    <a:latin typeface="Consolas" panose="020B0609020204030204" pitchFamily="49" charset="0"/>
                    <a:cs typeface="Consolas" panose="020B0609020204030204" pitchFamily="49" charset="0"/>
                  </a:rPr>
                  <a:t>文</a:t>
                </a:r>
                <a:endParaRPr kumimoji="1" lang="ja-JP" altLang="en-US" sz="1600" spc="110" baseline="0" dirty="0">
                  <a:solidFill>
                    <a:schemeClr val="tx1"/>
                  </a:solidFill>
                  <a:latin typeface="Consolas" panose="020B0609020204030204" pitchFamily="49" charset="0"/>
                  <a:cs typeface="Consolas" panose="020B0609020204030204" pitchFamily="49" charset="0"/>
                </a:endParaRPr>
              </a:p>
            </p:txBody>
          </p:sp>
          <p:sp>
            <p:nvSpPr>
              <p:cNvPr id="81" name="円/楕円 80">
                <a:extLst>
                  <a:ext uri="{FF2B5EF4-FFF2-40B4-BE49-F238E27FC236}">
                    <a16:creationId xmlns:a16="http://schemas.microsoft.com/office/drawing/2014/main" id="{820A800F-72A7-17CD-3840-E37BA0112FCA}"/>
                  </a:ext>
                </a:extLst>
              </p:cNvPr>
              <p:cNvSpPr/>
              <p:nvPr/>
            </p:nvSpPr>
            <p:spPr>
              <a:xfrm>
                <a:off x="1030801" y="3565495"/>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en-US" altLang="ja-JP" spc="110" dirty="0" err="1">
                    <a:solidFill>
                      <a:schemeClr val="tx1"/>
                    </a:solidFill>
                    <a:latin typeface="Consolas" panose="020B0609020204030204" pitchFamily="49" charset="0"/>
                    <a:cs typeface="Consolas" panose="020B0609020204030204" pitchFamily="49" charset="0"/>
                  </a:rPr>
                  <a:t>cond</a:t>
                </a:r>
                <a:endParaRPr kumimoji="1" lang="ja-JP" altLang="en-US" spc="110" baseline="0" dirty="0">
                  <a:solidFill>
                    <a:schemeClr val="tx1"/>
                  </a:solidFill>
                  <a:latin typeface="Consolas" panose="020B0609020204030204" pitchFamily="49" charset="0"/>
                  <a:cs typeface="Consolas" panose="020B0609020204030204" pitchFamily="49" charset="0"/>
                </a:endParaRPr>
              </a:p>
            </p:txBody>
          </p:sp>
          <p:sp>
            <p:nvSpPr>
              <p:cNvPr id="82" name="円/楕円 81">
                <a:extLst>
                  <a:ext uri="{FF2B5EF4-FFF2-40B4-BE49-F238E27FC236}">
                    <a16:creationId xmlns:a16="http://schemas.microsoft.com/office/drawing/2014/main" id="{27C6D51D-6C4C-C09C-C0C5-0A012CDE5F23}"/>
                  </a:ext>
                </a:extLst>
              </p:cNvPr>
              <p:cNvSpPr/>
              <p:nvPr/>
            </p:nvSpPr>
            <p:spPr>
              <a:xfrm>
                <a:off x="1856279" y="3560837"/>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en-US" altLang="ja-JP" sz="2000" spc="110" dirty="0">
                    <a:solidFill>
                      <a:schemeClr val="tx1"/>
                    </a:solidFill>
                    <a:latin typeface="Consolas" panose="020B0609020204030204" pitchFamily="49" charset="0"/>
                    <a:cs typeface="Consolas" panose="020B0609020204030204" pitchFamily="49" charset="0"/>
                  </a:rPr>
                  <a:t>{…}</a:t>
                </a:r>
                <a:endParaRPr kumimoji="1" lang="ja-JP" altLang="en-US" sz="2000" spc="110" baseline="0" dirty="0">
                  <a:solidFill>
                    <a:schemeClr val="tx1"/>
                  </a:solidFill>
                  <a:latin typeface="Consolas" panose="020B0609020204030204" pitchFamily="49" charset="0"/>
                  <a:cs typeface="Consolas" panose="020B0609020204030204" pitchFamily="49" charset="0"/>
                </a:endParaRPr>
              </a:p>
            </p:txBody>
          </p:sp>
          <p:cxnSp>
            <p:nvCxnSpPr>
              <p:cNvPr id="83" name="直線コネクタ 82">
                <a:extLst>
                  <a:ext uri="{FF2B5EF4-FFF2-40B4-BE49-F238E27FC236}">
                    <a16:creationId xmlns:a16="http://schemas.microsoft.com/office/drawing/2014/main" id="{DACA7C8C-42D3-5A58-A814-339C963338B5}"/>
                  </a:ext>
                </a:extLst>
              </p:cNvPr>
              <p:cNvCxnSpPr>
                <a:cxnSpLocks/>
                <a:stCxn id="81" idx="0"/>
                <a:endCxn id="80" idx="3"/>
              </p:cNvCxnSpPr>
              <p:nvPr/>
            </p:nvCxnSpPr>
            <p:spPr>
              <a:xfrm flipV="1">
                <a:off x="1326637" y="3530611"/>
                <a:ext cx="198846" cy="34884"/>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84" name="直線コネクタ 83">
                <a:extLst>
                  <a:ext uri="{FF2B5EF4-FFF2-40B4-BE49-F238E27FC236}">
                    <a16:creationId xmlns:a16="http://schemas.microsoft.com/office/drawing/2014/main" id="{7EEEBCD2-93E0-FE8B-852B-C07A9100976C}"/>
                  </a:ext>
                </a:extLst>
              </p:cNvPr>
              <p:cNvCxnSpPr>
                <a:cxnSpLocks/>
                <a:stCxn id="82" idx="0"/>
                <a:endCxn id="80" idx="5"/>
              </p:cNvCxnSpPr>
              <p:nvPr/>
            </p:nvCxnSpPr>
            <p:spPr>
              <a:xfrm flipH="1" flipV="1">
                <a:off x="1943858" y="3530611"/>
                <a:ext cx="208257" cy="30226"/>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
          <p:nvSpPr>
            <p:cNvPr id="77" name="円/楕円 76">
              <a:extLst>
                <a:ext uri="{FF2B5EF4-FFF2-40B4-BE49-F238E27FC236}">
                  <a16:creationId xmlns:a16="http://schemas.microsoft.com/office/drawing/2014/main" id="{B35BC84F-1F0F-9DCD-1B74-1B1AB8B53175}"/>
                </a:ext>
              </a:extLst>
            </p:cNvPr>
            <p:cNvSpPr/>
            <p:nvPr/>
          </p:nvSpPr>
          <p:spPr>
            <a:xfrm>
              <a:off x="7292167" y="4560653"/>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ja-JP" altLang="en-US" spc="110">
                  <a:solidFill>
                    <a:schemeClr val="tx1"/>
                  </a:solidFill>
                  <a:latin typeface="Consolas" panose="020B0609020204030204" pitchFamily="49" charset="0"/>
                  <a:cs typeface="Consolas" panose="020B0609020204030204" pitchFamily="49" charset="0"/>
                </a:rPr>
                <a:t>文</a:t>
              </a:r>
              <a:r>
                <a:rPr lang="en-US" altLang="ja-JP" spc="110" dirty="0">
                  <a:solidFill>
                    <a:schemeClr val="tx1"/>
                  </a:solidFill>
                  <a:latin typeface="Consolas" panose="020B0609020204030204" pitchFamily="49" charset="0"/>
                  <a:cs typeface="Consolas" panose="020B0609020204030204" pitchFamily="49" charset="0"/>
                </a:rPr>
                <a:t>G</a:t>
              </a:r>
              <a:endParaRPr kumimoji="1" lang="ja-JP" altLang="en-US" spc="110" baseline="0" dirty="0">
                <a:solidFill>
                  <a:schemeClr val="tx1"/>
                </a:solidFill>
                <a:latin typeface="Consolas" panose="020B0609020204030204" pitchFamily="49" charset="0"/>
                <a:cs typeface="Consolas" panose="020B0609020204030204" pitchFamily="49" charset="0"/>
              </a:endParaRPr>
            </a:p>
          </p:txBody>
        </p:sp>
        <p:sp>
          <p:nvSpPr>
            <p:cNvPr id="78" name="円/楕円 77">
              <a:extLst>
                <a:ext uri="{FF2B5EF4-FFF2-40B4-BE49-F238E27FC236}">
                  <a16:creationId xmlns:a16="http://schemas.microsoft.com/office/drawing/2014/main" id="{D41548E6-D649-16B4-2A5A-1E33F2FEC96C}"/>
                </a:ext>
              </a:extLst>
            </p:cNvPr>
            <p:cNvSpPr/>
            <p:nvPr/>
          </p:nvSpPr>
          <p:spPr>
            <a:xfrm>
              <a:off x="7999757" y="4544442"/>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ja-JP" altLang="en-US" spc="110">
                  <a:solidFill>
                    <a:schemeClr val="tx1"/>
                  </a:solidFill>
                  <a:latin typeface="Consolas" panose="020B0609020204030204" pitchFamily="49" charset="0"/>
                  <a:cs typeface="Consolas" panose="020B0609020204030204" pitchFamily="49" charset="0"/>
                </a:rPr>
                <a:t>文</a:t>
              </a:r>
              <a:r>
                <a:rPr lang="en-US" altLang="ja-JP" spc="110" dirty="0">
                  <a:solidFill>
                    <a:schemeClr val="tx1"/>
                  </a:solidFill>
                  <a:latin typeface="Consolas" panose="020B0609020204030204" pitchFamily="49" charset="0"/>
                  <a:cs typeface="Consolas" panose="020B0609020204030204" pitchFamily="49" charset="0"/>
                </a:rPr>
                <a:t>H</a:t>
              </a:r>
              <a:endParaRPr kumimoji="1" lang="ja-JP" altLang="en-US" spc="110" baseline="0" dirty="0">
                <a:solidFill>
                  <a:schemeClr val="tx1"/>
                </a:solidFill>
                <a:latin typeface="Consolas" panose="020B0609020204030204" pitchFamily="49" charset="0"/>
                <a:cs typeface="Consolas" panose="020B0609020204030204" pitchFamily="49" charset="0"/>
              </a:endParaRPr>
            </a:p>
          </p:txBody>
        </p:sp>
        <p:sp>
          <p:nvSpPr>
            <p:cNvPr id="79" name="円/楕円 78">
              <a:extLst>
                <a:ext uri="{FF2B5EF4-FFF2-40B4-BE49-F238E27FC236}">
                  <a16:creationId xmlns:a16="http://schemas.microsoft.com/office/drawing/2014/main" id="{2FE3DD9C-C18F-B15B-D710-648710FC9D32}"/>
                </a:ext>
              </a:extLst>
            </p:cNvPr>
            <p:cNvSpPr/>
            <p:nvPr/>
          </p:nvSpPr>
          <p:spPr>
            <a:xfrm>
              <a:off x="6584540" y="4539141"/>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ja-JP" altLang="en-US" spc="110">
                  <a:solidFill>
                    <a:schemeClr val="tx1"/>
                  </a:solidFill>
                  <a:latin typeface="Consolas" panose="020B0609020204030204" pitchFamily="49" charset="0"/>
                  <a:cs typeface="Consolas" panose="020B0609020204030204" pitchFamily="49" charset="0"/>
                </a:rPr>
                <a:t>文</a:t>
              </a:r>
              <a:r>
                <a:rPr lang="en-US" altLang="ja-JP" spc="110" dirty="0">
                  <a:solidFill>
                    <a:schemeClr val="tx1"/>
                  </a:solidFill>
                  <a:latin typeface="Consolas" panose="020B0609020204030204" pitchFamily="49" charset="0"/>
                  <a:cs typeface="Consolas" panose="020B0609020204030204" pitchFamily="49" charset="0"/>
                </a:rPr>
                <a:t>F</a:t>
              </a:r>
              <a:endParaRPr kumimoji="1" lang="ja-JP" altLang="en-US" spc="110" baseline="0" dirty="0">
                <a:solidFill>
                  <a:schemeClr val="tx1"/>
                </a:solidFill>
                <a:latin typeface="Consolas" panose="020B0609020204030204" pitchFamily="49" charset="0"/>
                <a:cs typeface="Consolas" panose="020B0609020204030204" pitchFamily="49" charset="0"/>
              </a:endParaRPr>
            </a:p>
          </p:txBody>
        </p:sp>
      </p:grpSp>
      <p:grpSp>
        <p:nvGrpSpPr>
          <p:cNvPr id="139" name="グループ化 138">
            <a:extLst>
              <a:ext uri="{FF2B5EF4-FFF2-40B4-BE49-F238E27FC236}">
                <a16:creationId xmlns:a16="http://schemas.microsoft.com/office/drawing/2014/main" id="{F8913C3A-6DAD-8853-400C-4FEB9ED94F34}"/>
              </a:ext>
            </a:extLst>
          </p:cNvPr>
          <p:cNvGrpSpPr/>
          <p:nvPr/>
        </p:nvGrpSpPr>
        <p:grpSpPr>
          <a:xfrm>
            <a:off x="6584763" y="7909239"/>
            <a:ext cx="2427195" cy="3146770"/>
            <a:chOff x="5768831" y="3325400"/>
            <a:chExt cx="2427195" cy="3146770"/>
          </a:xfrm>
        </p:grpSpPr>
        <p:grpSp>
          <p:nvGrpSpPr>
            <p:cNvPr id="140" name="グループ化 139">
              <a:extLst>
                <a:ext uri="{FF2B5EF4-FFF2-40B4-BE49-F238E27FC236}">
                  <a16:creationId xmlns:a16="http://schemas.microsoft.com/office/drawing/2014/main" id="{F222AF36-87D9-9525-AC46-9B625D7D106F}"/>
                </a:ext>
              </a:extLst>
            </p:cNvPr>
            <p:cNvGrpSpPr/>
            <p:nvPr/>
          </p:nvGrpSpPr>
          <p:grpSpPr>
            <a:xfrm>
              <a:off x="5768831" y="3325400"/>
              <a:ext cx="2427195" cy="2667060"/>
              <a:chOff x="3269048" y="3282612"/>
              <a:chExt cx="2427195" cy="2667060"/>
            </a:xfrm>
          </p:grpSpPr>
          <p:grpSp>
            <p:nvGrpSpPr>
              <p:cNvPr id="143" name="グループ化 142">
                <a:extLst>
                  <a:ext uri="{FF2B5EF4-FFF2-40B4-BE49-F238E27FC236}">
                    <a16:creationId xmlns:a16="http://schemas.microsoft.com/office/drawing/2014/main" id="{C86E2628-3D4A-612C-1C2F-F0D6AA9BE273}"/>
                  </a:ext>
                </a:extLst>
              </p:cNvPr>
              <p:cNvGrpSpPr/>
              <p:nvPr/>
            </p:nvGrpSpPr>
            <p:grpSpPr>
              <a:xfrm>
                <a:off x="3269048" y="3505669"/>
                <a:ext cx="1922172" cy="1802404"/>
                <a:chOff x="6292462" y="3328245"/>
                <a:chExt cx="1922172" cy="1802404"/>
              </a:xfrm>
            </p:grpSpPr>
            <p:cxnSp>
              <p:nvCxnSpPr>
                <p:cNvPr id="149" name="直線コネクタ 148">
                  <a:extLst>
                    <a:ext uri="{FF2B5EF4-FFF2-40B4-BE49-F238E27FC236}">
                      <a16:creationId xmlns:a16="http://schemas.microsoft.com/office/drawing/2014/main" id="{4E0F41B0-38E2-3724-941D-E0E20EE3E796}"/>
                    </a:ext>
                  </a:extLst>
                </p:cNvPr>
                <p:cNvCxnSpPr>
                  <a:cxnSpLocks/>
                  <a:stCxn id="153" idx="0"/>
                  <a:endCxn id="156" idx="3"/>
                </p:cNvCxnSpPr>
                <p:nvPr/>
              </p:nvCxnSpPr>
              <p:spPr>
                <a:xfrm flipV="1">
                  <a:off x="7079083" y="4368517"/>
                  <a:ext cx="125505" cy="170461"/>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50" name="直線コネクタ 149">
                  <a:extLst>
                    <a:ext uri="{FF2B5EF4-FFF2-40B4-BE49-F238E27FC236}">
                      <a16:creationId xmlns:a16="http://schemas.microsoft.com/office/drawing/2014/main" id="{0005597C-5B0A-FF53-3C4E-550614A923D4}"/>
                    </a:ext>
                  </a:extLst>
                </p:cNvPr>
                <p:cNvCxnSpPr>
                  <a:cxnSpLocks/>
                  <a:stCxn id="152" idx="0"/>
                  <a:endCxn id="156" idx="5"/>
                </p:cNvCxnSpPr>
                <p:nvPr/>
              </p:nvCxnSpPr>
              <p:spPr>
                <a:xfrm flipH="1" flipV="1">
                  <a:off x="7622963" y="4368517"/>
                  <a:ext cx="295836" cy="30226"/>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nvGrpSpPr>
                <p:cNvPr id="151" name="グループ化 150">
                  <a:extLst>
                    <a:ext uri="{FF2B5EF4-FFF2-40B4-BE49-F238E27FC236}">
                      <a16:creationId xmlns:a16="http://schemas.microsoft.com/office/drawing/2014/main" id="{AFD754F2-4D39-BAA6-C1C0-0F0A368F7375}"/>
                    </a:ext>
                  </a:extLst>
                </p:cNvPr>
                <p:cNvGrpSpPr/>
                <p:nvPr/>
              </p:nvGrpSpPr>
              <p:grpSpPr>
                <a:xfrm>
                  <a:off x="6292462" y="3328245"/>
                  <a:ext cx="1417149" cy="1131578"/>
                  <a:chOff x="1030801" y="3025588"/>
                  <a:chExt cx="1417149" cy="1131578"/>
                </a:xfrm>
              </p:grpSpPr>
              <p:sp>
                <p:nvSpPr>
                  <p:cNvPr id="154" name="円/楕円 153">
                    <a:extLst>
                      <a:ext uri="{FF2B5EF4-FFF2-40B4-BE49-F238E27FC236}">
                        <a16:creationId xmlns:a16="http://schemas.microsoft.com/office/drawing/2014/main" id="{A8BD901C-F9C5-7C6E-EADD-2178A81517C5}"/>
                      </a:ext>
                    </a:extLst>
                  </p:cNvPr>
                  <p:cNvSpPr/>
                  <p:nvPr/>
                </p:nvSpPr>
                <p:spPr>
                  <a:xfrm>
                    <a:off x="1438835" y="3025588"/>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en-US" altLang="ja-JP" sz="1600" spc="110" dirty="0">
                        <a:solidFill>
                          <a:schemeClr val="tx1"/>
                        </a:solidFill>
                        <a:latin typeface="Consolas" panose="020B0609020204030204" pitchFamily="49" charset="0"/>
                        <a:cs typeface="Consolas" panose="020B0609020204030204" pitchFamily="49" charset="0"/>
                      </a:rPr>
                      <a:t>if</a:t>
                    </a:r>
                    <a:r>
                      <a:rPr lang="ja-JP" altLang="en-US" sz="1600" spc="110">
                        <a:solidFill>
                          <a:schemeClr val="tx1"/>
                        </a:solidFill>
                        <a:latin typeface="Consolas" panose="020B0609020204030204" pitchFamily="49" charset="0"/>
                        <a:cs typeface="Consolas" panose="020B0609020204030204" pitchFamily="49" charset="0"/>
                      </a:rPr>
                      <a:t>文</a:t>
                    </a:r>
                    <a:endParaRPr kumimoji="1" lang="ja-JP" altLang="en-US" sz="1600" spc="110" baseline="0" dirty="0">
                      <a:solidFill>
                        <a:schemeClr val="tx1"/>
                      </a:solidFill>
                      <a:latin typeface="Consolas" panose="020B0609020204030204" pitchFamily="49" charset="0"/>
                      <a:cs typeface="Consolas" panose="020B0609020204030204" pitchFamily="49" charset="0"/>
                    </a:endParaRPr>
                  </a:p>
                </p:txBody>
              </p:sp>
              <p:sp>
                <p:nvSpPr>
                  <p:cNvPr id="155" name="円/楕円 154">
                    <a:extLst>
                      <a:ext uri="{FF2B5EF4-FFF2-40B4-BE49-F238E27FC236}">
                        <a16:creationId xmlns:a16="http://schemas.microsoft.com/office/drawing/2014/main" id="{543562B2-D6E5-E36F-4CEC-1CBB12CE5217}"/>
                      </a:ext>
                    </a:extLst>
                  </p:cNvPr>
                  <p:cNvSpPr/>
                  <p:nvPr/>
                </p:nvSpPr>
                <p:spPr>
                  <a:xfrm>
                    <a:off x="1030801" y="3565495"/>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en-US" altLang="ja-JP" spc="110" dirty="0" err="1">
                        <a:solidFill>
                          <a:schemeClr val="tx1"/>
                        </a:solidFill>
                        <a:latin typeface="Consolas" panose="020B0609020204030204" pitchFamily="49" charset="0"/>
                        <a:cs typeface="Consolas" panose="020B0609020204030204" pitchFamily="49" charset="0"/>
                      </a:rPr>
                      <a:t>cond</a:t>
                    </a:r>
                    <a:endParaRPr kumimoji="1" lang="ja-JP" altLang="en-US" spc="110" baseline="0" dirty="0">
                      <a:solidFill>
                        <a:schemeClr val="tx1"/>
                      </a:solidFill>
                      <a:latin typeface="Consolas" panose="020B0609020204030204" pitchFamily="49" charset="0"/>
                      <a:cs typeface="Consolas" panose="020B0609020204030204" pitchFamily="49" charset="0"/>
                    </a:endParaRPr>
                  </a:p>
                </p:txBody>
              </p:sp>
              <p:sp>
                <p:nvSpPr>
                  <p:cNvPr id="156" name="円/楕円 155">
                    <a:extLst>
                      <a:ext uri="{FF2B5EF4-FFF2-40B4-BE49-F238E27FC236}">
                        <a16:creationId xmlns:a16="http://schemas.microsoft.com/office/drawing/2014/main" id="{AB7AE459-8DC6-81FE-D6E6-FA87606123FB}"/>
                      </a:ext>
                    </a:extLst>
                  </p:cNvPr>
                  <p:cNvSpPr/>
                  <p:nvPr/>
                </p:nvSpPr>
                <p:spPr>
                  <a:xfrm>
                    <a:off x="1856279" y="3560837"/>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en-US" altLang="ja-JP" sz="2000" spc="110" dirty="0">
                        <a:solidFill>
                          <a:schemeClr val="tx1"/>
                        </a:solidFill>
                        <a:latin typeface="Consolas" panose="020B0609020204030204" pitchFamily="49" charset="0"/>
                        <a:cs typeface="Consolas" panose="020B0609020204030204" pitchFamily="49" charset="0"/>
                      </a:rPr>
                      <a:t>{…}</a:t>
                    </a:r>
                    <a:endParaRPr kumimoji="1" lang="ja-JP" altLang="en-US" sz="2000" spc="110" baseline="0" dirty="0">
                      <a:solidFill>
                        <a:schemeClr val="tx1"/>
                      </a:solidFill>
                      <a:latin typeface="Consolas" panose="020B0609020204030204" pitchFamily="49" charset="0"/>
                      <a:cs typeface="Consolas" panose="020B0609020204030204" pitchFamily="49" charset="0"/>
                    </a:endParaRPr>
                  </a:p>
                </p:txBody>
              </p:sp>
              <p:cxnSp>
                <p:nvCxnSpPr>
                  <p:cNvPr id="157" name="直線コネクタ 156">
                    <a:extLst>
                      <a:ext uri="{FF2B5EF4-FFF2-40B4-BE49-F238E27FC236}">
                        <a16:creationId xmlns:a16="http://schemas.microsoft.com/office/drawing/2014/main" id="{E7889159-5C3D-001B-FB9A-74CA2D090600}"/>
                      </a:ext>
                    </a:extLst>
                  </p:cNvPr>
                  <p:cNvCxnSpPr>
                    <a:cxnSpLocks/>
                    <a:stCxn id="155" idx="0"/>
                    <a:endCxn id="154" idx="3"/>
                  </p:cNvCxnSpPr>
                  <p:nvPr/>
                </p:nvCxnSpPr>
                <p:spPr>
                  <a:xfrm flipV="1">
                    <a:off x="1326637" y="3530611"/>
                    <a:ext cx="198846" cy="34884"/>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58" name="直線コネクタ 157">
                    <a:extLst>
                      <a:ext uri="{FF2B5EF4-FFF2-40B4-BE49-F238E27FC236}">
                        <a16:creationId xmlns:a16="http://schemas.microsoft.com/office/drawing/2014/main" id="{AEC030F1-0091-AC4E-0D03-C94CC10CE667}"/>
                      </a:ext>
                    </a:extLst>
                  </p:cNvPr>
                  <p:cNvCxnSpPr>
                    <a:cxnSpLocks/>
                    <a:stCxn id="156" idx="0"/>
                    <a:endCxn id="154" idx="5"/>
                  </p:cNvCxnSpPr>
                  <p:nvPr/>
                </p:nvCxnSpPr>
                <p:spPr>
                  <a:xfrm flipH="1" flipV="1">
                    <a:off x="1943858" y="3530611"/>
                    <a:ext cx="208257" cy="30226"/>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
              <p:nvSpPr>
                <p:cNvPr id="152" name="円/楕円 151">
                  <a:extLst>
                    <a:ext uri="{FF2B5EF4-FFF2-40B4-BE49-F238E27FC236}">
                      <a16:creationId xmlns:a16="http://schemas.microsoft.com/office/drawing/2014/main" id="{4D3CB8BA-9325-FB2D-DCD5-74B49F679B80}"/>
                    </a:ext>
                  </a:extLst>
                </p:cNvPr>
                <p:cNvSpPr/>
                <p:nvPr/>
              </p:nvSpPr>
              <p:spPr>
                <a:xfrm>
                  <a:off x="7622963" y="4398743"/>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en-US" altLang="ja-JP" sz="1000" spc="110" dirty="0">
                      <a:solidFill>
                        <a:schemeClr val="tx1"/>
                      </a:solidFill>
                      <a:latin typeface="Consolas" panose="020B0609020204030204" pitchFamily="49" charset="0"/>
                      <a:cs typeface="Consolas" panose="020B0609020204030204" pitchFamily="49" charset="0"/>
                    </a:rPr>
                    <a:t>while</a:t>
                  </a:r>
                  <a:r>
                    <a:rPr lang="ja-JP" altLang="en-US" sz="1000" spc="110">
                      <a:solidFill>
                        <a:schemeClr val="tx1"/>
                      </a:solidFill>
                      <a:latin typeface="Consolas" panose="020B0609020204030204" pitchFamily="49" charset="0"/>
                      <a:cs typeface="Consolas" panose="020B0609020204030204" pitchFamily="49" charset="0"/>
                    </a:rPr>
                    <a:t>文</a:t>
                  </a:r>
                  <a:endParaRPr kumimoji="1" lang="ja-JP" altLang="en-US" sz="1000" spc="110" baseline="0" dirty="0">
                    <a:solidFill>
                      <a:schemeClr val="tx1"/>
                    </a:solidFill>
                    <a:latin typeface="Consolas" panose="020B0609020204030204" pitchFamily="49" charset="0"/>
                    <a:cs typeface="Consolas" panose="020B0609020204030204" pitchFamily="49" charset="0"/>
                  </a:endParaRPr>
                </a:p>
              </p:txBody>
            </p:sp>
            <p:sp>
              <p:nvSpPr>
                <p:cNvPr id="153" name="円/楕円 152">
                  <a:extLst>
                    <a:ext uri="{FF2B5EF4-FFF2-40B4-BE49-F238E27FC236}">
                      <a16:creationId xmlns:a16="http://schemas.microsoft.com/office/drawing/2014/main" id="{F80ED45C-914B-7D22-A9CE-F6F53D7A588F}"/>
                    </a:ext>
                  </a:extLst>
                </p:cNvPr>
                <p:cNvSpPr/>
                <p:nvPr/>
              </p:nvSpPr>
              <p:spPr>
                <a:xfrm>
                  <a:off x="6783247" y="4538978"/>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ja-JP" altLang="en-US" spc="110">
                      <a:solidFill>
                        <a:schemeClr val="tx1"/>
                      </a:solidFill>
                      <a:latin typeface="Consolas" panose="020B0609020204030204" pitchFamily="49" charset="0"/>
                      <a:cs typeface="Consolas" panose="020B0609020204030204" pitchFamily="49" charset="0"/>
                    </a:rPr>
                    <a:t>文</a:t>
                  </a:r>
                  <a:r>
                    <a:rPr lang="en-US" altLang="ja-JP" spc="110" dirty="0">
                      <a:solidFill>
                        <a:schemeClr val="tx1"/>
                      </a:solidFill>
                      <a:latin typeface="Consolas" panose="020B0609020204030204" pitchFamily="49" charset="0"/>
                      <a:cs typeface="Consolas" panose="020B0609020204030204" pitchFamily="49" charset="0"/>
                    </a:rPr>
                    <a:t>E</a:t>
                  </a:r>
                  <a:endParaRPr kumimoji="1" lang="ja-JP" altLang="en-US" spc="110" baseline="0" dirty="0">
                    <a:solidFill>
                      <a:schemeClr val="tx1"/>
                    </a:solidFill>
                    <a:latin typeface="Consolas" panose="020B0609020204030204" pitchFamily="49" charset="0"/>
                    <a:cs typeface="Consolas" panose="020B0609020204030204" pitchFamily="49" charset="0"/>
                  </a:endParaRPr>
                </a:p>
              </p:txBody>
            </p:sp>
          </p:grpSp>
          <p:cxnSp>
            <p:nvCxnSpPr>
              <p:cNvPr id="144" name="直線コネクタ 143">
                <a:extLst>
                  <a:ext uri="{FF2B5EF4-FFF2-40B4-BE49-F238E27FC236}">
                    <a16:creationId xmlns:a16="http://schemas.microsoft.com/office/drawing/2014/main" id="{2C967EEB-2C85-0198-292D-712FAD987FAD}"/>
                  </a:ext>
                </a:extLst>
              </p:cNvPr>
              <p:cNvCxnSpPr>
                <a:cxnSpLocks/>
                <a:stCxn id="147" idx="7"/>
                <a:endCxn id="152" idx="3"/>
              </p:cNvCxnSpPr>
              <p:nvPr/>
            </p:nvCxnSpPr>
            <p:spPr>
              <a:xfrm flipV="1">
                <a:off x="4569331" y="5081190"/>
                <a:ext cx="116866" cy="363459"/>
              </a:xfrm>
              <a:prstGeom prst="line">
                <a:avLst/>
              </a:prstGeom>
              <a:ln w="381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45" name="直線コネクタ 144">
                <a:extLst>
                  <a:ext uri="{FF2B5EF4-FFF2-40B4-BE49-F238E27FC236}">
                    <a16:creationId xmlns:a16="http://schemas.microsoft.com/office/drawing/2014/main" id="{1FB13F00-FA39-10AF-F09B-DFACDE517729}"/>
                  </a:ext>
                </a:extLst>
              </p:cNvPr>
              <p:cNvCxnSpPr>
                <a:cxnSpLocks/>
                <a:stCxn id="148" idx="1"/>
                <a:endCxn id="152" idx="5"/>
              </p:cNvCxnSpPr>
              <p:nvPr/>
            </p:nvCxnSpPr>
            <p:spPr>
              <a:xfrm flipH="1" flipV="1">
                <a:off x="5104572" y="5081190"/>
                <a:ext cx="86648" cy="130508"/>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46" name="角丸四角形 145">
                <a:extLst>
                  <a:ext uri="{FF2B5EF4-FFF2-40B4-BE49-F238E27FC236}">
                    <a16:creationId xmlns:a16="http://schemas.microsoft.com/office/drawing/2014/main" id="{D65A6712-66B8-1F75-6F1D-DA711CEEA6E9}"/>
                  </a:ext>
                </a:extLst>
              </p:cNvPr>
              <p:cNvSpPr/>
              <p:nvPr/>
            </p:nvSpPr>
            <p:spPr>
              <a:xfrm>
                <a:off x="4114079" y="3282612"/>
                <a:ext cx="562708" cy="373303"/>
              </a:xfrm>
              <a:prstGeom prst="roundRect">
                <a:avLst/>
              </a:prstGeom>
              <a:solidFill>
                <a:schemeClr val="bg1">
                  <a:lumMod val="90000"/>
                </a:schemeClr>
              </a:solidFill>
              <a:ln w="38100">
                <a:solidFill>
                  <a:schemeClr val="bg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1"/>
              <a:lstStyle/>
              <a:p>
                <a:pPr algn="l">
                  <a:lnSpc>
                    <a:spcPct val="90000"/>
                  </a:lnSpc>
                  <a:spcBef>
                    <a:spcPts val="300"/>
                  </a:spcBef>
                  <a:spcAft>
                    <a:spcPts val="100"/>
                  </a:spcAft>
                </a:pPr>
                <a:r>
                  <a:rPr lang="en-US" altLang="ja-JP" sz="2000" spc="110" dirty="0">
                    <a:solidFill>
                      <a:schemeClr val="tx1"/>
                    </a:solidFill>
                    <a:latin typeface="Segoe UI" panose="020B0502040204020203" pitchFamily="34" charset="0"/>
                    <a:cs typeface="Segoe UI" panose="020B0502040204020203" pitchFamily="34" charset="0"/>
                  </a:rPr>
                  <a:t>51</a:t>
                </a: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
            <p:nvSpPr>
              <p:cNvPr id="147" name="円/楕円 146">
                <a:extLst>
                  <a:ext uri="{FF2B5EF4-FFF2-40B4-BE49-F238E27FC236}">
                    <a16:creationId xmlns:a16="http://schemas.microsoft.com/office/drawing/2014/main" id="{AB526421-45A4-3B06-85B9-568BF32AE231}"/>
                  </a:ext>
                </a:extLst>
              </p:cNvPr>
              <p:cNvSpPr/>
              <p:nvPr/>
            </p:nvSpPr>
            <p:spPr>
              <a:xfrm>
                <a:off x="4064308" y="5358001"/>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en-US" altLang="ja-JP" spc="110" dirty="0" err="1">
                    <a:solidFill>
                      <a:schemeClr val="tx1"/>
                    </a:solidFill>
                    <a:latin typeface="Consolas" panose="020B0609020204030204" pitchFamily="49" charset="0"/>
                    <a:cs typeface="Consolas" panose="020B0609020204030204" pitchFamily="49" charset="0"/>
                  </a:rPr>
                  <a:t>cond</a:t>
                </a:r>
                <a:endParaRPr kumimoji="1" lang="ja-JP" altLang="en-US" spc="110" baseline="0" dirty="0">
                  <a:solidFill>
                    <a:schemeClr val="tx1"/>
                  </a:solidFill>
                  <a:latin typeface="Consolas" panose="020B0609020204030204" pitchFamily="49" charset="0"/>
                  <a:cs typeface="Consolas" panose="020B0609020204030204" pitchFamily="49" charset="0"/>
                </a:endParaRPr>
              </a:p>
            </p:txBody>
          </p:sp>
          <p:sp>
            <p:nvSpPr>
              <p:cNvPr id="148" name="円/楕円 147">
                <a:extLst>
                  <a:ext uri="{FF2B5EF4-FFF2-40B4-BE49-F238E27FC236}">
                    <a16:creationId xmlns:a16="http://schemas.microsoft.com/office/drawing/2014/main" id="{FD983502-589F-44EC-1E31-8E3B6AFD731F}"/>
                  </a:ext>
                </a:extLst>
              </p:cNvPr>
              <p:cNvSpPr/>
              <p:nvPr/>
            </p:nvSpPr>
            <p:spPr>
              <a:xfrm>
                <a:off x="5104572" y="5125050"/>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kumimoji="1" lang="en-US" altLang="ja-JP" spc="110" baseline="0" dirty="0">
                    <a:solidFill>
                      <a:schemeClr val="tx1"/>
                    </a:solidFill>
                    <a:latin typeface="Consolas" panose="020B0609020204030204" pitchFamily="49" charset="0"/>
                    <a:cs typeface="Consolas" panose="020B0609020204030204" pitchFamily="49" charset="0"/>
                  </a:rPr>
                  <a:t>{…}</a:t>
                </a:r>
                <a:endParaRPr kumimoji="1" lang="ja-JP" altLang="en-US" spc="110" baseline="0" dirty="0">
                  <a:solidFill>
                    <a:schemeClr val="tx1"/>
                  </a:solidFill>
                  <a:latin typeface="Consolas" panose="020B0609020204030204" pitchFamily="49" charset="0"/>
                  <a:cs typeface="Consolas" panose="020B0609020204030204" pitchFamily="49" charset="0"/>
                </a:endParaRPr>
              </a:p>
            </p:txBody>
          </p:sp>
        </p:grpSp>
        <p:cxnSp>
          <p:nvCxnSpPr>
            <p:cNvPr id="141" name="直線コネクタ 140">
              <a:extLst>
                <a:ext uri="{FF2B5EF4-FFF2-40B4-BE49-F238E27FC236}">
                  <a16:creationId xmlns:a16="http://schemas.microsoft.com/office/drawing/2014/main" id="{D4ACE9EF-95BE-9125-A6CD-48A13D95FA06}"/>
                </a:ext>
              </a:extLst>
            </p:cNvPr>
            <p:cNvCxnSpPr>
              <a:cxnSpLocks/>
              <a:stCxn id="142" idx="0"/>
            </p:cNvCxnSpPr>
            <p:nvPr/>
          </p:nvCxnSpPr>
          <p:spPr>
            <a:xfrm flipV="1">
              <a:off x="7900191" y="5769678"/>
              <a:ext cx="0" cy="110821"/>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42" name="円/楕円 141">
              <a:extLst>
                <a:ext uri="{FF2B5EF4-FFF2-40B4-BE49-F238E27FC236}">
                  <a16:creationId xmlns:a16="http://schemas.microsoft.com/office/drawing/2014/main" id="{13A69286-2D33-ADD2-E7E5-B8D2F39AC531}"/>
                </a:ext>
              </a:extLst>
            </p:cNvPr>
            <p:cNvSpPr/>
            <p:nvPr/>
          </p:nvSpPr>
          <p:spPr>
            <a:xfrm>
              <a:off x="7604355" y="5880499"/>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ja-JP" altLang="en-US" spc="110">
                  <a:solidFill>
                    <a:schemeClr val="tx1"/>
                  </a:solidFill>
                  <a:latin typeface="Consolas" panose="020B0609020204030204" pitchFamily="49" charset="0"/>
                  <a:cs typeface="Consolas" panose="020B0609020204030204" pitchFamily="49" charset="0"/>
                </a:rPr>
                <a:t>文</a:t>
              </a:r>
              <a:r>
                <a:rPr lang="en-US" altLang="ja-JP" spc="110" dirty="0">
                  <a:solidFill>
                    <a:schemeClr val="tx1"/>
                  </a:solidFill>
                  <a:latin typeface="Consolas" panose="020B0609020204030204" pitchFamily="49" charset="0"/>
                  <a:cs typeface="Consolas" panose="020B0609020204030204" pitchFamily="49" charset="0"/>
                </a:rPr>
                <a:t>G</a:t>
              </a:r>
              <a:endParaRPr kumimoji="1" lang="ja-JP" altLang="en-US" spc="110" baseline="0" dirty="0">
                <a:solidFill>
                  <a:schemeClr val="tx1"/>
                </a:solidFill>
                <a:latin typeface="Consolas" panose="020B0609020204030204" pitchFamily="49" charset="0"/>
                <a:cs typeface="Consolas" panose="020B0609020204030204" pitchFamily="49" charset="0"/>
              </a:endParaRPr>
            </a:p>
          </p:txBody>
        </p:sp>
      </p:grpSp>
      <p:grpSp>
        <p:nvGrpSpPr>
          <p:cNvPr id="167" name="グループ化 166">
            <a:extLst>
              <a:ext uri="{FF2B5EF4-FFF2-40B4-BE49-F238E27FC236}">
                <a16:creationId xmlns:a16="http://schemas.microsoft.com/office/drawing/2014/main" id="{F2DADABD-434E-E786-7D7A-10123BEFF2C7}"/>
              </a:ext>
            </a:extLst>
          </p:cNvPr>
          <p:cNvGrpSpPr/>
          <p:nvPr/>
        </p:nvGrpSpPr>
        <p:grpSpPr>
          <a:xfrm>
            <a:off x="1086367" y="3151901"/>
            <a:ext cx="3401530" cy="3227393"/>
            <a:chOff x="1308660" y="3154714"/>
            <a:chExt cx="3401530" cy="3227393"/>
          </a:xfrm>
        </p:grpSpPr>
        <p:grpSp>
          <p:nvGrpSpPr>
            <p:cNvPr id="159" name="グループ化 158">
              <a:extLst>
                <a:ext uri="{FF2B5EF4-FFF2-40B4-BE49-F238E27FC236}">
                  <a16:creationId xmlns:a16="http://schemas.microsoft.com/office/drawing/2014/main" id="{35B5EC81-C538-A793-80C9-04911249DCCC}"/>
                </a:ext>
              </a:extLst>
            </p:cNvPr>
            <p:cNvGrpSpPr/>
            <p:nvPr/>
          </p:nvGrpSpPr>
          <p:grpSpPr>
            <a:xfrm>
              <a:off x="1308660" y="3154714"/>
              <a:ext cx="3401530" cy="3227393"/>
              <a:chOff x="965200" y="3048000"/>
              <a:chExt cx="1257300" cy="2603500"/>
            </a:xfrm>
          </p:grpSpPr>
          <p:sp>
            <p:nvSpPr>
              <p:cNvPr id="160" name="正方形/長方形 159">
                <a:extLst>
                  <a:ext uri="{FF2B5EF4-FFF2-40B4-BE49-F238E27FC236}">
                    <a16:creationId xmlns:a16="http://schemas.microsoft.com/office/drawing/2014/main" id="{ECF9290D-8D8D-DF34-06FD-0E78DB37CBF1}"/>
                  </a:ext>
                </a:extLst>
              </p:cNvPr>
              <p:cNvSpPr/>
              <p:nvPr/>
            </p:nvSpPr>
            <p:spPr>
              <a:xfrm>
                <a:off x="1068135" y="3519906"/>
                <a:ext cx="1033846" cy="1850639"/>
              </a:xfrm>
              <a:prstGeom prst="rect">
                <a:avLst/>
              </a:prstGeom>
              <a:solidFill>
                <a:schemeClr val="bg1">
                  <a:alpha val="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r>
                  <a:rPr kumimoji="1" lang="ja-JP" altLang="en-US" sz="2000" baseline="0">
                    <a:solidFill>
                      <a:schemeClr val="tx1"/>
                    </a:solidFill>
                    <a:latin typeface="Consolas" panose="020B0609020204030204" pitchFamily="49" charset="0"/>
                    <a:cs typeface="Consolas" panose="020B0609020204030204" pitchFamily="49" charset="0"/>
                  </a:rPr>
                  <a:t>文</a:t>
                </a:r>
                <a:r>
                  <a:rPr lang="en-US" altLang="ja-JP" sz="2000" dirty="0">
                    <a:solidFill>
                      <a:schemeClr val="tx1"/>
                    </a:solidFill>
                    <a:latin typeface="Consolas" panose="020B0609020204030204" pitchFamily="49" charset="0"/>
                    <a:cs typeface="Consolas" panose="020B0609020204030204" pitchFamily="49" charset="0"/>
                  </a:rPr>
                  <a:t>A</a:t>
                </a:r>
                <a:br>
                  <a:rPr lang="en-US" altLang="ja-JP" sz="2000" dirty="0">
                    <a:solidFill>
                      <a:schemeClr val="tx1"/>
                    </a:solidFill>
                    <a:latin typeface="Consolas" panose="020B0609020204030204" pitchFamily="49" charset="0"/>
                    <a:cs typeface="Consolas" panose="020B0609020204030204" pitchFamily="49" charset="0"/>
                  </a:rPr>
                </a:br>
                <a:r>
                  <a:rPr kumimoji="1" lang="ja-JP" altLang="en-US" sz="2000" baseline="0">
                    <a:solidFill>
                      <a:schemeClr val="tx1"/>
                    </a:solidFill>
                    <a:latin typeface="Consolas" panose="020B0609020204030204" pitchFamily="49" charset="0"/>
                    <a:cs typeface="Consolas" panose="020B0609020204030204" pitchFamily="49" charset="0"/>
                  </a:rPr>
                  <a:t>文</a:t>
                </a:r>
                <a:r>
                  <a:rPr kumimoji="1" lang="en-US" altLang="ja-JP" sz="2000" baseline="0" dirty="0">
                    <a:solidFill>
                      <a:schemeClr val="tx1"/>
                    </a:solidFill>
                    <a:latin typeface="Consolas" panose="020B0609020204030204" pitchFamily="49" charset="0"/>
                    <a:cs typeface="Consolas" panose="020B0609020204030204" pitchFamily="49" charset="0"/>
                  </a:rPr>
                  <a:t>B</a:t>
                </a:r>
                <a:br>
                  <a:rPr kumimoji="1" lang="en-US" altLang="ja-JP" sz="2000" baseline="0" dirty="0">
                    <a:solidFill>
                      <a:schemeClr val="tx1"/>
                    </a:solidFill>
                    <a:latin typeface="Consolas" panose="020B0609020204030204" pitchFamily="49" charset="0"/>
                    <a:cs typeface="Consolas" panose="020B0609020204030204" pitchFamily="49" charset="0"/>
                  </a:rPr>
                </a:br>
                <a:r>
                  <a:rPr lang="en-US" altLang="ja-JP" sz="2000" dirty="0">
                    <a:solidFill>
                      <a:schemeClr val="accent2"/>
                    </a:solidFill>
                    <a:latin typeface="Consolas" panose="020B0609020204030204" pitchFamily="49" charset="0"/>
                    <a:cs typeface="Consolas" panose="020B0609020204030204" pitchFamily="49" charset="0"/>
                  </a:rPr>
                  <a:t>if</a:t>
                </a:r>
                <a:r>
                  <a:rPr lang="en-US" altLang="ja-JP" sz="2000" dirty="0">
                    <a:solidFill>
                      <a:schemeClr val="tx1"/>
                    </a:solidFill>
                    <a:latin typeface="Consolas" panose="020B0609020204030204" pitchFamily="49" charset="0"/>
                    <a:cs typeface="Consolas" panose="020B0609020204030204" pitchFamily="49" charset="0"/>
                  </a:rPr>
                  <a:t> (cond1) {</a:t>
                </a:r>
                <a:br>
                  <a:rPr lang="en-US" altLang="ja-JP" sz="2000" dirty="0">
                    <a:solidFill>
                      <a:schemeClr val="tx1"/>
                    </a:solidFill>
                    <a:latin typeface="Consolas" panose="020B0609020204030204" pitchFamily="49" charset="0"/>
                    <a:cs typeface="Consolas" panose="020B0609020204030204" pitchFamily="49" charset="0"/>
                  </a:rPr>
                </a:br>
                <a:r>
                  <a:rPr lang="en-US" altLang="ja-JP" sz="2000" dirty="0">
                    <a:solidFill>
                      <a:schemeClr val="tx1"/>
                    </a:solidFill>
                    <a:latin typeface="Consolas" panose="020B0609020204030204" pitchFamily="49" charset="0"/>
                    <a:cs typeface="Consolas" panose="020B0609020204030204" pitchFamily="49" charset="0"/>
                  </a:rPr>
                  <a:t>    </a:t>
                </a:r>
                <a:r>
                  <a:rPr lang="ja-JP" altLang="en-US" sz="2000">
                    <a:solidFill>
                      <a:schemeClr val="tx1"/>
                    </a:solidFill>
                    <a:latin typeface="Consolas" panose="020B0609020204030204" pitchFamily="49" charset="0"/>
                    <a:cs typeface="Consolas" panose="020B0609020204030204" pitchFamily="49" charset="0"/>
                  </a:rPr>
                  <a:t>文</a:t>
                </a:r>
                <a:r>
                  <a:rPr lang="en-US" altLang="ja-JP" sz="2000" dirty="0">
                    <a:solidFill>
                      <a:schemeClr val="tx1"/>
                    </a:solidFill>
                    <a:latin typeface="Consolas" panose="020B0609020204030204" pitchFamily="49" charset="0"/>
                    <a:cs typeface="Consolas" panose="020B0609020204030204" pitchFamily="49" charset="0"/>
                  </a:rPr>
                  <a:t>E</a:t>
                </a:r>
                <a:br>
                  <a:rPr lang="en-US" altLang="ja-JP" sz="2000" dirty="0">
                    <a:solidFill>
                      <a:schemeClr val="tx1"/>
                    </a:solidFill>
                    <a:latin typeface="Consolas" panose="020B0609020204030204" pitchFamily="49" charset="0"/>
                    <a:cs typeface="Consolas" panose="020B0609020204030204" pitchFamily="49" charset="0"/>
                  </a:rPr>
                </a:br>
                <a:r>
                  <a:rPr lang="en-US" altLang="ja-JP" sz="2000" dirty="0">
                    <a:solidFill>
                      <a:schemeClr val="tx1"/>
                    </a:solidFill>
                    <a:latin typeface="Consolas" panose="020B0609020204030204" pitchFamily="49" charset="0"/>
                    <a:cs typeface="Consolas" panose="020B0609020204030204" pitchFamily="49" charset="0"/>
                  </a:rPr>
                  <a:t>    </a:t>
                </a:r>
                <a:r>
                  <a:rPr lang="en-US" altLang="ja-JP" sz="2000" dirty="0">
                    <a:solidFill>
                      <a:schemeClr val="accent2"/>
                    </a:solidFill>
                    <a:latin typeface="Consolas" panose="020B0609020204030204" pitchFamily="49" charset="0"/>
                    <a:cs typeface="Consolas" panose="020B0609020204030204" pitchFamily="49" charset="0"/>
                  </a:rPr>
                  <a:t>while</a:t>
                </a:r>
                <a:r>
                  <a:rPr lang="en-US" altLang="ja-JP" sz="2000" dirty="0">
                    <a:solidFill>
                      <a:schemeClr val="tx1"/>
                    </a:solidFill>
                    <a:latin typeface="Consolas" panose="020B0609020204030204" pitchFamily="49" charset="0"/>
                    <a:cs typeface="Consolas" panose="020B0609020204030204" pitchFamily="49" charset="0"/>
                  </a:rPr>
                  <a:t> (cond2) {</a:t>
                </a:r>
                <a:br>
                  <a:rPr lang="en-US" altLang="ja-JP" sz="2000" dirty="0">
                    <a:solidFill>
                      <a:schemeClr val="tx1"/>
                    </a:solidFill>
                    <a:latin typeface="Consolas" panose="020B0609020204030204" pitchFamily="49" charset="0"/>
                    <a:cs typeface="Consolas" panose="020B0609020204030204" pitchFamily="49" charset="0"/>
                  </a:rPr>
                </a:br>
                <a:r>
                  <a:rPr lang="en-US" altLang="ja-JP" sz="2000" dirty="0">
                    <a:solidFill>
                      <a:schemeClr val="tx1"/>
                    </a:solidFill>
                    <a:latin typeface="Consolas" panose="020B0609020204030204" pitchFamily="49" charset="0"/>
                    <a:cs typeface="Consolas" panose="020B0609020204030204" pitchFamily="49" charset="0"/>
                  </a:rPr>
                  <a:t>        </a:t>
                </a:r>
                <a:r>
                  <a:rPr lang="ja-JP" altLang="en-US" sz="2000">
                    <a:solidFill>
                      <a:schemeClr val="tx1"/>
                    </a:solidFill>
                    <a:latin typeface="Consolas" panose="020B0609020204030204" pitchFamily="49" charset="0"/>
                    <a:cs typeface="Consolas" panose="020B0609020204030204" pitchFamily="49" charset="0"/>
                  </a:rPr>
                  <a:t>文</a:t>
                </a:r>
                <a:r>
                  <a:rPr lang="en-US" altLang="ja-JP" sz="2000" dirty="0">
                    <a:solidFill>
                      <a:schemeClr val="tx1"/>
                    </a:solidFill>
                    <a:latin typeface="Consolas" panose="020B0609020204030204" pitchFamily="49" charset="0"/>
                    <a:cs typeface="Consolas" panose="020B0609020204030204" pitchFamily="49" charset="0"/>
                  </a:rPr>
                  <a:t>F</a:t>
                </a:r>
                <a:br>
                  <a:rPr lang="en-US" altLang="ja-JP" sz="2000" dirty="0">
                    <a:solidFill>
                      <a:schemeClr val="tx1"/>
                    </a:solidFill>
                    <a:latin typeface="Consolas" panose="020B0609020204030204" pitchFamily="49" charset="0"/>
                    <a:cs typeface="Consolas" panose="020B0609020204030204" pitchFamily="49" charset="0"/>
                  </a:rPr>
                </a:br>
                <a:r>
                  <a:rPr lang="en-US" altLang="ja-JP" sz="2000" dirty="0">
                    <a:solidFill>
                      <a:schemeClr val="tx1"/>
                    </a:solidFill>
                    <a:latin typeface="Consolas" panose="020B0609020204030204" pitchFamily="49" charset="0"/>
                    <a:cs typeface="Consolas" panose="020B0609020204030204" pitchFamily="49" charset="0"/>
                  </a:rPr>
                  <a:t>    }</a:t>
                </a:r>
                <a:br>
                  <a:rPr lang="en-US" altLang="ja-JP" sz="2000" dirty="0">
                    <a:solidFill>
                      <a:schemeClr val="tx1"/>
                    </a:solidFill>
                    <a:latin typeface="Consolas" panose="020B0609020204030204" pitchFamily="49" charset="0"/>
                    <a:cs typeface="Consolas" panose="020B0609020204030204" pitchFamily="49" charset="0"/>
                  </a:rPr>
                </a:br>
                <a:r>
                  <a:rPr lang="en-US" altLang="ja-JP" sz="2000" dirty="0">
                    <a:solidFill>
                      <a:schemeClr val="tx1"/>
                    </a:solidFill>
                    <a:latin typeface="Consolas" panose="020B0609020204030204" pitchFamily="49" charset="0"/>
                    <a:cs typeface="Consolas" panose="020B0609020204030204" pitchFamily="49" charset="0"/>
                  </a:rPr>
                  <a:t>}</a:t>
                </a:r>
                <a:endParaRPr kumimoji="1" lang="ja-JP" altLang="en-US" sz="2000" baseline="0" dirty="0">
                  <a:solidFill>
                    <a:schemeClr val="tx1"/>
                  </a:solidFill>
                  <a:latin typeface="Consolas" panose="020B0609020204030204" pitchFamily="49" charset="0"/>
                  <a:cs typeface="Consolas" panose="020B0609020204030204" pitchFamily="49" charset="0"/>
                </a:endParaRPr>
              </a:p>
            </p:txBody>
          </p:sp>
          <p:sp>
            <p:nvSpPr>
              <p:cNvPr id="161" name="メモ 160">
                <a:extLst>
                  <a:ext uri="{FF2B5EF4-FFF2-40B4-BE49-F238E27FC236}">
                    <a16:creationId xmlns:a16="http://schemas.microsoft.com/office/drawing/2014/main" id="{F659745D-06DC-0C7C-3F90-30F18D7D1B3A}"/>
                  </a:ext>
                </a:extLst>
              </p:cNvPr>
              <p:cNvSpPr/>
              <p:nvPr/>
            </p:nvSpPr>
            <p:spPr>
              <a:xfrm>
                <a:off x="965200" y="3048000"/>
                <a:ext cx="1257300" cy="2603500"/>
              </a:xfrm>
              <a:prstGeom prst="foldedCorner">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cxnSp>
            <p:nvCxnSpPr>
              <p:cNvPr id="162" name="直線コネクタ 161">
                <a:extLst>
                  <a:ext uri="{FF2B5EF4-FFF2-40B4-BE49-F238E27FC236}">
                    <a16:creationId xmlns:a16="http://schemas.microsoft.com/office/drawing/2014/main" id="{B7445C84-1305-C8D4-0C7F-CE8878095FC3}"/>
                  </a:ext>
                </a:extLst>
              </p:cNvPr>
              <p:cNvCxnSpPr/>
              <p:nvPr/>
            </p:nvCxnSpPr>
            <p:spPr>
              <a:xfrm>
                <a:off x="1081825" y="3175000"/>
                <a:ext cx="1033846" cy="0"/>
              </a:xfrm>
              <a:prstGeom prst="line">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63" name="直線コネクタ 162">
                <a:extLst>
                  <a:ext uri="{FF2B5EF4-FFF2-40B4-BE49-F238E27FC236}">
                    <a16:creationId xmlns:a16="http://schemas.microsoft.com/office/drawing/2014/main" id="{45E9FE1E-9346-EA1A-8E42-17202F271586}"/>
                  </a:ext>
                </a:extLst>
              </p:cNvPr>
              <p:cNvCxnSpPr/>
              <p:nvPr/>
            </p:nvCxnSpPr>
            <p:spPr>
              <a:xfrm>
                <a:off x="1081825" y="3303978"/>
                <a:ext cx="1033846" cy="0"/>
              </a:xfrm>
              <a:prstGeom prst="line">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65" name="直線コネクタ 164">
                <a:extLst>
                  <a:ext uri="{FF2B5EF4-FFF2-40B4-BE49-F238E27FC236}">
                    <a16:creationId xmlns:a16="http://schemas.microsoft.com/office/drawing/2014/main" id="{6409C439-3456-B6C2-DE6B-AC4B3CBD7195}"/>
                  </a:ext>
                </a:extLst>
              </p:cNvPr>
              <p:cNvCxnSpPr>
                <a:cxnSpLocks/>
              </p:cNvCxnSpPr>
              <p:nvPr/>
            </p:nvCxnSpPr>
            <p:spPr>
              <a:xfrm>
                <a:off x="1081825" y="5508430"/>
                <a:ext cx="845533" cy="0"/>
              </a:xfrm>
              <a:prstGeom prst="line">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cxnSp>
          <p:nvCxnSpPr>
            <p:cNvPr id="166" name="直線コネクタ 165">
              <a:extLst>
                <a:ext uri="{FF2B5EF4-FFF2-40B4-BE49-F238E27FC236}">
                  <a16:creationId xmlns:a16="http://schemas.microsoft.com/office/drawing/2014/main" id="{52B3F082-CA92-00F4-D6FD-1B6BF46231B5}"/>
                </a:ext>
              </a:extLst>
            </p:cNvPr>
            <p:cNvCxnSpPr/>
            <p:nvPr/>
          </p:nvCxnSpPr>
          <p:spPr>
            <a:xfrm>
              <a:off x="1624180" y="3647583"/>
              <a:ext cx="2796992" cy="0"/>
            </a:xfrm>
            <a:prstGeom prst="line">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nvGrpSpPr>
          <p:cNvPr id="45" name="グループ化 44">
            <a:extLst>
              <a:ext uri="{FF2B5EF4-FFF2-40B4-BE49-F238E27FC236}">
                <a16:creationId xmlns:a16="http://schemas.microsoft.com/office/drawing/2014/main" id="{EB781FD1-B226-CBDE-1F5A-8B150833BAF5}"/>
              </a:ext>
            </a:extLst>
          </p:cNvPr>
          <p:cNvGrpSpPr/>
          <p:nvPr/>
        </p:nvGrpSpPr>
        <p:grpSpPr>
          <a:xfrm>
            <a:off x="4783733" y="3249149"/>
            <a:ext cx="3294556" cy="3375433"/>
            <a:chOff x="4783733" y="3249149"/>
            <a:chExt cx="3294556" cy="3375433"/>
          </a:xfrm>
        </p:grpSpPr>
        <p:grpSp>
          <p:nvGrpSpPr>
            <p:cNvPr id="189" name="グループ化 188">
              <a:extLst>
                <a:ext uri="{FF2B5EF4-FFF2-40B4-BE49-F238E27FC236}">
                  <a16:creationId xmlns:a16="http://schemas.microsoft.com/office/drawing/2014/main" id="{F0A52AFE-2F30-B16E-E76E-748A721466CB}"/>
                </a:ext>
              </a:extLst>
            </p:cNvPr>
            <p:cNvGrpSpPr/>
            <p:nvPr/>
          </p:nvGrpSpPr>
          <p:grpSpPr>
            <a:xfrm>
              <a:off x="4803417" y="3249149"/>
              <a:ext cx="3274872" cy="3264612"/>
              <a:chOff x="3163487" y="7905727"/>
              <a:chExt cx="3274872" cy="3264612"/>
            </a:xfrm>
          </p:grpSpPr>
          <p:grpSp>
            <p:nvGrpSpPr>
              <p:cNvPr id="119" name="グループ化 118">
                <a:extLst>
                  <a:ext uri="{FF2B5EF4-FFF2-40B4-BE49-F238E27FC236}">
                    <a16:creationId xmlns:a16="http://schemas.microsoft.com/office/drawing/2014/main" id="{9A88C39F-8877-92BF-C09A-38DEBCCCAB85}"/>
                  </a:ext>
                </a:extLst>
              </p:cNvPr>
              <p:cNvGrpSpPr/>
              <p:nvPr/>
            </p:nvGrpSpPr>
            <p:grpSpPr>
              <a:xfrm>
                <a:off x="4244971" y="8095890"/>
                <a:ext cx="2193388" cy="3074449"/>
                <a:chOff x="3400241" y="3505669"/>
                <a:chExt cx="2193388" cy="3074449"/>
              </a:xfrm>
            </p:grpSpPr>
            <p:grpSp>
              <p:nvGrpSpPr>
                <p:cNvPr id="120" name="グループ化 119">
                  <a:extLst>
                    <a:ext uri="{FF2B5EF4-FFF2-40B4-BE49-F238E27FC236}">
                      <a16:creationId xmlns:a16="http://schemas.microsoft.com/office/drawing/2014/main" id="{4D19E0FD-AC11-B7C7-0DE7-E83A3E4392DD}"/>
                    </a:ext>
                  </a:extLst>
                </p:cNvPr>
                <p:cNvGrpSpPr/>
                <p:nvPr/>
              </p:nvGrpSpPr>
              <p:grpSpPr>
                <a:xfrm>
                  <a:off x="3400241" y="3505669"/>
                  <a:ext cx="2193388" cy="2435761"/>
                  <a:chOff x="3400241" y="3505669"/>
                  <a:chExt cx="2193388" cy="2435761"/>
                </a:xfrm>
              </p:grpSpPr>
              <p:grpSp>
                <p:nvGrpSpPr>
                  <p:cNvPr id="123" name="グループ化 122">
                    <a:extLst>
                      <a:ext uri="{FF2B5EF4-FFF2-40B4-BE49-F238E27FC236}">
                        <a16:creationId xmlns:a16="http://schemas.microsoft.com/office/drawing/2014/main" id="{5231097C-2A89-4909-AA21-82C26522DB40}"/>
                      </a:ext>
                    </a:extLst>
                  </p:cNvPr>
                  <p:cNvGrpSpPr/>
                  <p:nvPr/>
                </p:nvGrpSpPr>
                <p:grpSpPr>
                  <a:xfrm>
                    <a:off x="3400241" y="3505669"/>
                    <a:ext cx="1688365" cy="1804032"/>
                    <a:chOff x="6423655" y="3328245"/>
                    <a:chExt cx="1688365" cy="1804032"/>
                  </a:xfrm>
                </p:grpSpPr>
                <p:cxnSp>
                  <p:nvCxnSpPr>
                    <p:cNvPr id="129" name="直線コネクタ 128">
                      <a:extLst>
                        <a:ext uri="{FF2B5EF4-FFF2-40B4-BE49-F238E27FC236}">
                          <a16:creationId xmlns:a16="http://schemas.microsoft.com/office/drawing/2014/main" id="{44DAC44F-F493-A6F0-5333-AA84B182763D}"/>
                        </a:ext>
                      </a:extLst>
                    </p:cNvPr>
                    <p:cNvCxnSpPr>
                      <a:cxnSpLocks/>
                      <a:stCxn id="133" idx="0"/>
                      <a:endCxn id="136" idx="3"/>
                    </p:cNvCxnSpPr>
                    <p:nvPr/>
                  </p:nvCxnSpPr>
                  <p:spPr>
                    <a:xfrm flipV="1">
                      <a:off x="7012930" y="4409242"/>
                      <a:ext cx="322851" cy="131364"/>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30" name="直線コネクタ 129">
                      <a:extLst>
                        <a:ext uri="{FF2B5EF4-FFF2-40B4-BE49-F238E27FC236}">
                          <a16:creationId xmlns:a16="http://schemas.microsoft.com/office/drawing/2014/main" id="{CA83640F-8407-357B-BB18-294B8CAAAE11}"/>
                        </a:ext>
                      </a:extLst>
                    </p:cNvPr>
                    <p:cNvCxnSpPr>
                      <a:cxnSpLocks/>
                      <a:stCxn id="132" idx="0"/>
                      <a:endCxn id="136" idx="5"/>
                    </p:cNvCxnSpPr>
                    <p:nvPr/>
                  </p:nvCxnSpPr>
                  <p:spPr>
                    <a:xfrm flipH="1" flipV="1">
                      <a:off x="7754156" y="4409242"/>
                      <a:ext cx="62029" cy="107619"/>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nvGrpSpPr>
                    <p:cNvPr id="131" name="グループ化 130">
                      <a:extLst>
                        <a:ext uri="{FF2B5EF4-FFF2-40B4-BE49-F238E27FC236}">
                          <a16:creationId xmlns:a16="http://schemas.microsoft.com/office/drawing/2014/main" id="{BFF697BD-8863-35E1-5BFC-2013EE18D4AE}"/>
                        </a:ext>
                      </a:extLst>
                    </p:cNvPr>
                    <p:cNvGrpSpPr/>
                    <p:nvPr/>
                  </p:nvGrpSpPr>
                  <p:grpSpPr>
                    <a:xfrm>
                      <a:off x="6423655" y="3328245"/>
                      <a:ext cx="1417149" cy="1172303"/>
                      <a:chOff x="1161994" y="3025588"/>
                      <a:chExt cx="1417149" cy="1172303"/>
                    </a:xfrm>
                  </p:grpSpPr>
                  <p:sp>
                    <p:nvSpPr>
                      <p:cNvPr id="134" name="円/楕円 133">
                        <a:extLst>
                          <a:ext uri="{FF2B5EF4-FFF2-40B4-BE49-F238E27FC236}">
                            <a16:creationId xmlns:a16="http://schemas.microsoft.com/office/drawing/2014/main" id="{F6FE9E91-8F05-F851-CCC1-1A4D39D63C56}"/>
                          </a:ext>
                        </a:extLst>
                      </p:cNvPr>
                      <p:cNvSpPr/>
                      <p:nvPr/>
                    </p:nvSpPr>
                    <p:spPr>
                      <a:xfrm>
                        <a:off x="1438835" y="3025588"/>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en-US" altLang="ja-JP" sz="1600" spc="110" dirty="0">
                            <a:solidFill>
                              <a:schemeClr val="tx1"/>
                            </a:solidFill>
                            <a:latin typeface="Consolas" panose="020B0609020204030204" pitchFamily="49" charset="0"/>
                            <a:cs typeface="Consolas" panose="020B0609020204030204" pitchFamily="49" charset="0"/>
                          </a:rPr>
                          <a:t>if</a:t>
                        </a:r>
                        <a:r>
                          <a:rPr lang="ja-JP" altLang="en-US" sz="1600" spc="110">
                            <a:solidFill>
                              <a:schemeClr val="tx1"/>
                            </a:solidFill>
                            <a:latin typeface="Consolas" panose="020B0609020204030204" pitchFamily="49" charset="0"/>
                            <a:cs typeface="Consolas" panose="020B0609020204030204" pitchFamily="49" charset="0"/>
                          </a:rPr>
                          <a:t>文</a:t>
                        </a:r>
                        <a:endParaRPr kumimoji="1" lang="ja-JP" altLang="en-US" sz="1600" spc="110" baseline="0">
                          <a:solidFill>
                            <a:schemeClr val="tx1"/>
                          </a:solidFill>
                          <a:latin typeface="Consolas" panose="020B0609020204030204" pitchFamily="49" charset="0"/>
                          <a:cs typeface="Consolas" panose="020B0609020204030204" pitchFamily="49" charset="0"/>
                        </a:endParaRPr>
                      </a:p>
                    </p:txBody>
                  </p:sp>
                  <p:sp>
                    <p:nvSpPr>
                      <p:cNvPr id="135" name="円/楕円 134">
                        <a:extLst>
                          <a:ext uri="{FF2B5EF4-FFF2-40B4-BE49-F238E27FC236}">
                            <a16:creationId xmlns:a16="http://schemas.microsoft.com/office/drawing/2014/main" id="{60B3C51A-C351-7085-E4B4-A208D5EB9FA2}"/>
                          </a:ext>
                        </a:extLst>
                      </p:cNvPr>
                      <p:cNvSpPr/>
                      <p:nvPr/>
                    </p:nvSpPr>
                    <p:spPr>
                      <a:xfrm>
                        <a:off x="1161994" y="3606220"/>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en-US" altLang="ja-JP" sz="1600" dirty="0">
                            <a:solidFill>
                              <a:schemeClr val="tx1"/>
                            </a:solidFill>
                            <a:latin typeface="Consolas" panose="020B0609020204030204" pitchFamily="49" charset="0"/>
                            <a:cs typeface="Consolas" panose="020B0609020204030204" pitchFamily="49" charset="0"/>
                          </a:rPr>
                          <a:t>cond1</a:t>
                        </a:r>
                        <a:endParaRPr kumimoji="1" lang="ja-JP" altLang="en-US" baseline="0" dirty="0">
                          <a:solidFill>
                            <a:schemeClr val="tx1"/>
                          </a:solidFill>
                          <a:latin typeface="Consolas" panose="020B0609020204030204" pitchFamily="49" charset="0"/>
                          <a:cs typeface="Consolas" panose="020B0609020204030204" pitchFamily="49" charset="0"/>
                        </a:endParaRPr>
                      </a:p>
                    </p:txBody>
                  </p:sp>
                  <p:sp>
                    <p:nvSpPr>
                      <p:cNvPr id="136" name="円/楕円 135">
                        <a:extLst>
                          <a:ext uri="{FF2B5EF4-FFF2-40B4-BE49-F238E27FC236}">
                            <a16:creationId xmlns:a16="http://schemas.microsoft.com/office/drawing/2014/main" id="{F148EFB3-B40E-7973-1C09-43A28D470DF8}"/>
                          </a:ext>
                        </a:extLst>
                      </p:cNvPr>
                      <p:cNvSpPr/>
                      <p:nvPr/>
                    </p:nvSpPr>
                    <p:spPr>
                      <a:xfrm>
                        <a:off x="1987472" y="3601562"/>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en-US" altLang="ja-JP" sz="2000" spc="110" dirty="0">
                            <a:solidFill>
                              <a:schemeClr val="tx1"/>
                            </a:solidFill>
                            <a:latin typeface="Consolas" panose="020B0609020204030204" pitchFamily="49" charset="0"/>
                            <a:cs typeface="Consolas" panose="020B0609020204030204" pitchFamily="49" charset="0"/>
                          </a:rPr>
                          <a:t>{…}</a:t>
                        </a:r>
                        <a:endParaRPr kumimoji="1" lang="ja-JP" altLang="en-US" sz="2000" spc="110" baseline="0" dirty="0">
                          <a:solidFill>
                            <a:schemeClr val="tx1"/>
                          </a:solidFill>
                          <a:latin typeface="Consolas" panose="020B0609020204030204" pitchFamily="49" charset="0"/>
                          <a:cs typeface="Consolas" panose="020B0609020204030204" pitchFamily="49" charset="0"/>
                        </a:endParaRPr>
                      </a:p>
                    </p:txBody>
                  </p:sp>
                  <p:cxnSp>
                    <p:nvCxnSpPr>
                      <p:cNvPr id="137" name="直線コネクタ 136">
                        <a:extLst>
                          <a:ext uri="{FF2B5EF4-FFF2-40B4-BE49-F238E27FC236}">
                            <a16:creationId xmlns:a16="http://schemas.microsoft.com/office/drawing/2014/main" id="{E624AC7A-59DE-A5D4-21A7-578C7D59CBF0}"/>
                          </a:ext>
                        </a:extLst>
                      </p:cNvPr>
                      <p:cNvCxnSpPr>
                        <a:cxnSpLocks/>
                        <a:stCxn id="135" idx="0"/>
                        <a:endCxn id="134" idx="3"/>
                      </p:cNvCxnSpPr>
                      <p:nvPr/>
                    </p:nvCxnSpPr>
                    <p:spPr>
                      <a:xfrm flipV="1">
                        <a:off x="1457830" y="3530611"/>
                        <a:ext cx="67653" cy="75609"/>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38" name="直線コネクタ 137">
                        <a:extLst>
                          <a:ext uri="{FF2B5EF4-FFF2-40B4-BE49-F238E27FC236}">
                            <a16:creationId xmlns:a16="http://schemas.microsoft.com/office/drawing/2014/main" id="{61EC8D84-7477-2C0D-3670-7DBE77CB8C5A}"/>
                          </a:ext>
                        </a:extLst>
                      </p:cNvPr>
                      <p:cNvCxnSpPr>
                        <a:cxnSpLocks/>
                        <a:stCxn id="136" idx="0"/>
                        <a:endCxn id="134" idx="5"/>
                      </p:cNvCxnSpPr>
                      <p:nvPr/>
                    </p:nvCxnSpPr>
                    <p:spPr>
                      <a:xfrm flipH="1" flipV="1">
                        <a:off x="1943858" y="3530611"/>
                        <a:ext cx="339450" cy="70951"/>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
                  <p:nvSpPr>
                    <p:cNvPr id="132" name="円/楕円 131">
                      <a:extLst>
                        <a:ext uri="{FF2B5EF4-FFF2-40B4-BE49-F238E27FC236}">
                          <a16:creationId xmlns:a16="http://schemas.microsoft.com/office/drawing/2014/main" id="{E6D5FC1E-5670-E0BF-F24D-98552AA0F279}"/>
                        </a:ext>
                      </a:extLst>
                    </p:cNvPr>
                    <p:cNvSpPr/>
                    <p:nvPr/>
                  </p:nvSpPr>
                  <p:spPr>
                    <a:xfrm>
                      <a:off x="7520349" y="4516861"/>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en-US" altLang="ja-JP" sz="1000" spc="110" dirty="0">
                          <a:solidFill>
                            <a:schemeClr val="tx1"/>
                          </a:solidFill>
                          <a:latin typeface="Consolas" panose="020B0609020204030204" pitchFamily="49" charset="0"/>
                          <a:cs typeface="Consolas" panose="020B0609020204030204" pitchFamily="49" charset="0"/>
                        </a:rPr>
                        <a:t>while</a:t>
                      </a:r>
                      <a:r>
                        <a:rPr lang="ja-JP" altLang="en-US" sz="1000" spc="110">
                          <a:solidFill>
                            <a:schemeClr val="tx1"/>
                          </a:solidFill>
                          <a:latin typeface="Consolas" panose="020B0609020204030204" pitchFamily="49" charset="0"/>
                          <a:cs typeface="Consolas" panose="020B0609020204030204" pitchFamily="49" charset="0"/>
                        </a:rPr>
                        <a:t>文</a:t>
                      </a:r>
                      <a:endParaRPr kumimoji="1" lang="ja-JP" altLang="en-US" sz="1000" spc="110" baseline="0" dirty="0">
                        <a:solidFill>
                          <a:schemeClr val="tx1"/>
                        </a:solidFill>
                        <a:latin typeface="Consolas" panose="020B0609020204030204" pitchFamily="49" charset="0"/>
                        <a:cs typeface="Consolas" panose="020B0609020204030204" pitchFamily="49" charset="0"/>
                      </a:endParaRPr>
                    </a:p>
                  </p:txBody>
                </p:sp>
                <p:sp>
                  <p:nvSpPr>
                    <p:cNvPr id="133" name="円/楕円 132">
                      <a:extLst>
                        <a:ext uri="{FF2B5EF4-FFF2-40B4-BE49-F238E27FC236}">
                          <a16:creationId xmlns:a16="http://schemas.microsoft.com/office/drawing/2014/main" id="{0BB6E637-591E-CF9A-B779-E4BA72301FBD}"/>
                        </a:ext>
                      </a:extLst>
                    </p:cNvPr>
                    <p:cNvSpPr/>
                    <p:nvPr/>
                  </p:nvSpPr>
                  <p:spPr>
                    <a:xfrm>
                      <a:off x="6717094" y="4540606"/>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ja-JP" altLang="en-US" spc="110">
                          <a:solidFill>
                            <a:schemeClr val="tx1"/>
                          </a:solidFill>
                          <a:latin typeface="Consolas" panose="020B0609020204030204" pitchFamily="49" charset="0"/>
                          <a:cs typeface="Consolas" panose="020B0609020204030204" pitchFamily="49" charset="0"/>
                        </a:rPr>
                        <a:t>文</a:t>
                      </a:r>
                      <a:r>
                        <a:rPr lang="en-US" altLang="ja-JP" spc="110" dirty="0">
                          <a:solidFill>
                            <a:schemeClr val="tx1"/>
                          </a:solidFill>
                          <a:latin typeface="Consolas" panose="020B0609020204030204" pitchFamily="49" charset="0"/>
                          <a:cs typeface="Consolas" panose="020B0609020204030204" pitchFamily="49" charset="0"/>
                        </a:rPr>
                        <a:t>E</a:t>
                      </a:r>
                      <a:endParaRPr kumimoji="1" lang="ja-JP" altLang="en-US" spc="110" baseline="0" dirty="0">
                        <a:solidFill>
                          <a:schemeClr val="tx1"/>
                        </a:solidFill>
                        <a:latin typeface="Consolas" panose="020B0609020204030204" pitchFamily="49" charset="0"/>
                        <a:cs typeface="Consolas" panose="020B0609020204030204" pitchFamily="49" charset="0"/>
                      </a:endParaRPr>
                    </a:p>
                  </p:txBody>
                </p:sp>
              </p:grpSp>
              <p:cxnSp>
                <p:nvCxnSpPr>
                  <p:cNvPr id="124" name="直線コネクタ 123">
                    <a:extLst>
                      <a:ext uri="{FF2B5EF4-FFF2-40B4-BE49-F238E27FC236}">
                        <a16:creationId xmlns:a16="http://schemas.microsoft.com/office/drawing/2014/main" id="{E4858056-CFE3-08E4-07C8-601D28F41B77}"/>
                      </a:ext>
                    </a:extLst>
                  </p:cNvPr>
                  <p:cNvCxnSpPr>
                    <a:cxnSpLocks/>
                    <a:stCxn id="127" idx="7"/>
                    <a:endCxn id="132" idx="3"/>
                  </p:cNvCxnSpPr>
                  <p:nvPr/>
                </p:nvCxnSpPr>
                <p:spPr>
                  <a:xfrm flipV="1">
                    <a:off x="4547422" y="5199308"/>
                    <a:ext cx="36161" cy="237099"/>
                  </a:xfrm>
                  <a:prstGeom prst="line">
                    <a:avLst/>
                  </a:prstGeom>
                  <a:ln w="381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25" name="直線コネクタ 124">
                    <a:extLst>
                      <a:ext uri="{FF2B5EF4-FFF2-40B4-BE49-F238E27FC236}">
                        <a16:creationId xmlns:a16="http://schemas.microsoft.com/office/drawing/2014/main" id="{AED95EAF-3E7B-07E7-4C8C-691599865A48}"/>
                      </a:ext>
                    </a:extLst>
                  </p:cNvPr>
                  <p:cNvCxnSpPr>
                    <a:cxnSpLocks/>
                    <a:stCxn id="128" idx="1"/>
                    <a:endCxn id="132" idx="5"/>
                  </p:cNvCxnSpPr>
                  <p:nvPr/>
                </p:nvCxnSpPr>
                <p:spPr>
                  <a:xfrm flipH="1" flipV="1">
                    <a:off x="5001958" y="5199308"/>
                    <a:ext cx="86648" cy="173295"/>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27" name="円/楕円 126">
                    <a:extLst>
                      <a:ext uri="{FF2B5EF4-FFF2-40B4-BE49-F238E27FC236}">
                        <a16:creationId xmlns:a16="http://schemas.microsoft.com/office/drawing/2014/main" id="{4A754BCD-B985-2741-C86C-01B31516B16F}"/>
                      </a:ext>
                    </a:extLst>
                  </p:cNvPr>
                  <p:cNvSpPr/>
                  <p:nvPr/>
                </p:nvSpPr>
                <p:spPr>
                  <a:xfrm>
                    <a:off x="4042399" y="5349759"/>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en-US" altLang="ja-JP" sz="1600" dirty="0">
                        <a:solidFill>
                          <a:schemeClr val="tx1"/>
                        </a:solidFill>
                        <a:latin typeface="Consolas" panose="020B0609020204030204" pitchFamily="49" charset="0"/>
                        <a:cs typeface="Consolas" panose="020B0609020204030204" pitchFamily="49" charset="0"/>
                      </a:rPr>
                      <a:t>cond2</a:t>
                    </a:r>
                    <a:endParaRPr kumimoji="1" lang="ja-JP" altLang="en-US" baseline="0" dirty="0">
                      <a:solidFill>
                        <a:schemeClr val="tx1"/>
                      </a:solidFill>
                      <a:latin typeface="Consolas" panose="020B0609020204030204" pitchFamily="49" charset="0"/>
                      <a:cs typeface="Consolas" panose="020B0609020204030204" pitchFamily="49" charset="0"/>
                    </a:endParaRPr>
                  </a:p>
                </p:txBody>
              </p:sp>
              <p:sp>
                <p:nvSpPr>
                  <p:cNvPr id="128" name="円/楕円 127">
                    <a:extLst>
                      <a:ext uri="{FF2B5EF4-FFF2-40B4-BE49-F238E27FC236}">
                        <a16:creationId xmlns:a16="http://schemas.microsoft.com/office/drawing/2014/main" id="{903AB3A1-3F36-EC5E-9797-6E261E6AAB0D}"/>
                      </a:ext>
                    </a:extLst>
                  </p:cNvPr>
                  <p:cNvSpPr/>
                  <p:nvPr/>
                </p:nvSpPr>
                <p:spPr>
                  <a:xfrm>
                    <a:off x="5001958" y="5285955"/>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kumimoji="1" lang="en-US" altLang="ja-JP" spc="110" baseline="0" dirty="0">
                        <a:solidFill>
                          <a:schemeClr val="tx1"/>
                        </a:solidFill>
                        <a:latin typeface="Consolas" panose="020B0609020204030204" pitchFamily="49" charset="0"/>
                        <a:cs typeface="Consolas" panose="020B0609020204030204" pitchFamily="49" charset="0"/>
                      </a:rPr>
                      <a:t>{…}</a:t>
                    </a:r>
                    <a:endParaRPr kumimoji="1" lang="ja-JP" altLang="en-US" spc="110" baseline="0" dirty="0">
                      <a:solidFill>
                        <a:schemeClr val="tx1"/>
                      </a:solidFill>
                      <a:latin typeface="Consolas" panose="020B0609020204030204" pitchFamily="49" charset="0"/>
                      <a:cs typeface="Consolas" panose="020B0609020204030204" pitchFamily="49" charset="0"/>
                    </a:endParaRPr>
                  </a:p>
                </p:txBody>
              </p:sp>
            </p:grpSp>
            <p:cxnSp>
              <p:nvCxnSpPr>
                <p:cNvPr id="121" name="直線コネクタ 120">
                  <a:extLst>
                    <a:ext uri="{FF2B5EF4-FFF2-40B4-BE49-F238E27FC236}">
                      <a16:creationId xmlns:a16="http://schemas.microsoft.com/office/drawing/2014/main" id="{D3C5E4E7-C3D1-3664-7AE7-4E39B5CF0F13}"/>
                    </a:ext>
                  </a:extLst>
                </p:cNvPr>
                <p:cNvCxnSpPr>
                  <a:cxnSpLocks/>
                  <a:stCxn id="122" idx="0"/>
                  <a:endCxn id="128" idx="4"/>
                </p:cNvCxnSpPr>
                <p:nvPr/>
              </p:nvCxnSpPr>
              <p:spPr>
                <a:xfrm flipV="1">
                  <a:off x="5297794" y="5877626"/>
                  <a:ext cx="0" cy="110821"/>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22" name="円/楕円 121">
                  <a:extLst>
                    <a:ext uri="{FF2B5EF4-FFF2-40B4-BE49-F238E27FC236}">
                      <a16:creationId xmlns:a16="http://schemas.microsoft.com/office/drawing/2014/main" id="{D5ED7EC5-FAF1-3499-051C-36437F9BA225}"/>
                    </a:ext>
                  </a:extLst>
                </p:cNvPr>
                <p:cNvSpPr/>
                <p:nvPr/>
              </p:nvSpPr>
              <p:spPr>
                <a:xfrm>
                  <a:off x="5001958" y="5988447"/>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ja-JP" altLang="en-US" spc="110">
                      <a:solidFill>
                        <a:schemeClr val="tx1"/>
                      </a:solidFill>
                      <a:latin typeface="Consolas" panose="020B0609020204030204" pitchFamily="49" charset="0"/>
                      <a:cs typeface="Consolas" panose="020B0609020204030204" pitchFamily="49" charset="0"/>
                    </a:rPr>
                    <a:t>文</a:t>
                  </a:r>
                  <a:r>
                    <a:rPr lang="en-US" altLang="ja-JP" spc="110" dirty="0">
                      <a:solidFill>
                        <a:schemeClr val="tx1"/>
                      </a:solidFill>
                      <a:latin typeface="Consolas" panose="020B0609020204030204" pitchFamily="49" charset="0"/>
                      <a:cs typeface="Consolas" panose="020B0609020204030204" pitchFamily="49" charset="0"/>
                    </a:rPr>
                    <a:t>F</a:t>
                  </a:r>
                  <a:endParaRPr kumimoji="1" lang="ja-JP" altLang="en-US" spc="110" baseline="0" dirty="0">
                    <a:solidFill>
                      <a:schemeClr val="tx1"/>
                    </a:solidFill>
                    <a:latin typeface="Consolas" panose="020B0609020204030204" pitchFamily="49" charset="0"/>
                    <a:cs typeface="Consolas" panose="020B0609020204030204" pitchFamily="49" charset="0"/>
                  </a:endParaRPr>
                </a:p>
              </p:txBody>
            </p:sp>
          </p:grpSp>
          <p:cxnSp>
            <p:nvCxnSpPr>
              <p:cNvPr id="168" name="直線コネクタ 167">
                <a:extLst>
                  <a:ext uri="{FF2B5EF4-FFF2-40B4-BE49-F238E27FC236}">
                    <a16:creationId xmlns:a16="http://schemas.microsoft.com/office/drawing/2014/main" id="{056D899A-5ADC-B9DD-B947-AC91ABE53074}"/>
                  </a:ext>
                </a:extLst>
              </p:cNvPr>
              <p:cNvCxnSpPr>
                <a:cxnSpLocks/>
                <a:stCxn id="134" idx="0"/>
              </p:cNvCxnSpPr>
              <p:nvPr/>
            </p:nvCxnSpPr>
            <p:spPr>
              <a:xfrm flipH="1" flipV="1">
                <a:off x="4604563" y="7905727"/>
                <a:ext cx="213085" cy="190163"/>
              </a:xfrm>
              <a:prstGeom prst="line">
                <a:avLst/>
              </a:prstGeom>
              <a:ln w="3810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171" name="円/楕円 170">
                <a:extLst>
                  <a:ext uri="{FF2B5EF4-FFF2-40B4-BE49-F238E27FC236}">
                    <a16:creationId xmlns:a16="http://schemas.microsoft.com/office/drawing/2014/main" id="{42E71C9C-D00C-42FC-BA72-5798F12F865A}"/>
                  </a:ext>
                </a:extLst>
              </p:cNvPr>
              <p:cNvSpPr/>
              <p:nvPr/>
            </p:nvSpPr>
            <p:spPr>
              <a:xfrm>
                <a:off x="3852147" y="8098073"/>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ja-JP" altLang="en-US" spc="110">
                    <a:solidFill>
                      <a:schemeClr val="tx1"/>
                    </a:solidFill>
                    <a:latin typeface="Consolas" panose="020B0609020204030204" pitchFamily="49" charset="0"/>
                    <a:cs typeface="Consolas" panose="020B0609020204030204" pitchFamily="49" charset="0"/>
                  </a:rPr>
                  <a:t>文</a:t>
                </a:r>
                <a:r>
                  <a:rPr lang="en-US" altLang="ja-JP" spc="110" dirty="0">
                    <a:solidFill>
                      <a:schemeClr val="tx1"/>
                    </a:solidFill>
                    <a:latin typeface="Consolas" panose="020B0609020204030204" pitchFamily="49" charset="0"/>
                    <a:cs typeface="Consolas" panose="020B0609020204030204" pitchFamily="49" charset="0"/>
                  </a:rPr>
                  <a:t>B</a:t>
                </a:r>
                <a:endParaRPr kumimoji="1" lang="ja-JP" altLang="en-US" spc="110" baseline="0" dirty="0">
                  <a:solidFill>
                    <a:schemeClr val="tx1"/>
                  </a:solidFill>
                  <a:latin typeface="Consolas" panose="020B0609020204030204" pitchFamily="49" charset="0"/>
                  <a:cs typeface="Consolas" panose="020B0609020204030204" pitchFamily="49" charset="0"/>
                </a:endParaRPr>
              </a:p>
            </p:txBody>
          </p:sp>
          <p:sp>
            <p:nvSpPr>
              <p:cNvPr id="172" name="円/楕円 171">
                <a:extLst>
                  <a:ext uri="{FF2B5EF4-FFF2-40B4-BE49-F238E27FC236}">
                    <a16:creationId xmlns:a16="http://schemas.microsoft.com/office/drawing/2014/main" id="{24AF55C7-DF9C-33F5-9EC2-04129D8221B9}"/>
                  </a:ext>
                </a:extLst>
              </p:cNvPr>
              <p:cNvSpPr/>
              <p:nvPr/>
            </p:nvSpPr>
            <p:spPr>
              <a:xfrm>
                <a:off x="3163487" y="8095890"/>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ja-JP" altLang="en-US" spc="110">
                    <a:solidFill>
                      <a:schemeClr val="tx1"/>
                    </a:solidFill>
                    <a:latin typeface="Consolas" panose="020B0609020204030204" pitchFamily="49" charset="0"/>
                    <a:cs typeface="Consolas" panose="020B0609020204030204" pitchFamily="49" charset="0"/>
                  </a:rPr>
                  <a:t>文</a:t>
                </a:r>
                <a:r>
                  <a:rPr lang="en-US" altLang="ja-JP" spc="110" dirty="0">
                    <a:solidFill>
                      <a:schemeClr val="tx1"/>
                    </a:solidFill>
                    <a:latin typeface="Consolas" panose="020B0609020204030204" pitchFamily="49" charset="0"/>
                    <a:cs typeface="Consolas" panose="020B0609020204030204" pitchFamily="49" charset="0"/>
                  </a:rPr>
                  <a:t>A</a:t>
                </a:r>
                <a:endParaRPr kumimoji="1" lang="ja-JP" altLang="en-US" spc="110" baseline="0" dirty="0">
                  <a:solidFill>
                    <a:schemeClr val="tx1"/>
                  </a:solidFill>
                  <a:latin typeface="Consolas" panose="020B0609020204030204" pitchFamily="49" charset="0"/>
                  <a:cs typeface="Consolas" panose="020B0609020204030204" pitchFamily="49" charset="0"/>
                </a:endParaRPr>
              </a:p>
            </p:txBody>
          </p:sp>
          <p:cxnSp>
            <p:nvCxnSpPr>
              <p:cNvPr id="183" name="直線コネクタ 182">
                <a:extLst>
                  <a:ext uri="{FF2B5EF4-FFF2-40B4-BE49-F238E27FC236}">
                    <a16:creationId xmlns:a16="http://schemas.microsoft.com/office/drawing/2014/main" id="{A207A369-3661-B177-8A86-2EED0E78674F}"/>
                  </a:ext>
                </a:extLst>
              </p:cNvPr>
              <p:cNvCxnSpPr>
                <a:cxnSpLocks/>
                <a:stCxn id="171" idx="0"/>
              </p:cNvCxnSpPr>
              <p:nvPr/>
            </p:nvCxnSpPr>
            <p:spPr>
              <a:xfrm flipV="1">
                <a:off x="4147983" y="7905727"/>
                <a:ext cx="236152" cy="192346"/>
              </a:xfrm>
              <a:prstGeom prst="line">
                <a:avLst/>
              </a:prstGeom>
              <a:ln w="3810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186" name="直線コネクタ 185">
                <a:extLst>
                  <a:ext uri="{FF2B5EF4-FFF2-40B4-BE49-F238E27FC236}">
                    <a16:creationId xmlns:a16="http://schemas.microsoft.com/office/drawing/2014/main" id="{8996F9FE-B195-D6D2-0BD9-53DF13FBE5A9}"/>
                  </a:ext>
                </a:extLst>
              </p:cNvPr>
              <p:cNvCxnSpPr>
                <a:cxnSpLocks/>
                <a:stCxn id="172" idx="0"/>
              </p:cNvCxnSpPr>
              <p:nvPr/>
            </p:nvCxnSpPr>
            <p:spPr>
              <a:xfrm flipV="1">
                <a:off x="3459323" y="7905727"/>
                <a:ext cx="496420" cy="190163"/>
              </a:xfrm>
              <a:prstGeom prst="line">
                <a:avLst/>
              </a:prstGeom>
              <a:ln w="3810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grpSp>
        <p:cxnSp>
          <p:nvCxnSpPr>
            <p:cNvPr id="12" name="直線コネクタ 11">
              <a:extLst>
                <a:ext uri="{FF2B5EF4-FFF2-40B4-BE49-F238E27FC236}">
                  <a16:creationId xmlns:a16="http://schemas.microsoft.com/office/drawing/2014/main" id="{DEA3CE47-4A9C-4115-906D-9B3439BDC472}"/>
                </a:ext>
              </a:extLst>
            </p:cNvPr>
            <p:cNvCxnSpPr>
              <a:cxnSpLocks/>
              <a:stCxn id="172" idx="3"/>
            </p:cNvCxnSpPr>
            <p:nvPr/>
          </p:nvCxnSpPr>
          <p:spPr>
            <a:xfrm flipH="1">
              <a:off x="4783733" y="3944335"/>
              <a:ext cx="106332" cy="199715"/>
            </a:xfrm>
            <a:prstGeom prst="line">
              <a:avLst/>
            </a:prstGeom>
            <a:ln w="381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F8AC1F21-5B7D-FDCC-DDEA-5915437BCDE7}"/>
                </a:ext>
              </a:extLst>
            </p:cNvPr>
            <p:cNvCxnSpPr>
              <a:cxnSpLocks/>
              <a:stCxn id="172" idx="4"/>
            </p:cNvCxnSpPr>
            <p:nvPr/>
          </p:nvCxnSpPr>
          <p:spPr>
            <a:xfrm flipH="1">
              <a:off x="5056345" y="4030983"/>
              <a:ext cx="42908" cy="120437"/>
            </a:xfrm>
            <a:prstGeom prst="line">
              <a:avLst/>
            </a:prstGeom>
            <a:ln w="381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82554087-70CB-FC52-4AC9-52D36B5C7F46}"/>
                </a:ext>
              </a:extLst>
            </p:cNvPr>
            <p:cNvCxnSpPr>
              <a:cxnSpLocks/>
              <a:stCxn id="172" idx="5"/>
            </p:cNvCxnSpPr>
            <p:nvPr/>
          </p:nvCxnSpPr>
          <p:spPr>
            <a:xfrm>
              <a:off x="5308440" y="3944335"/>
              <a:ext cx="7907" cy="207085"/>
            </a:xfrm>
            <a:prstGeom prst="line">
              <a:avLst/>
            </a:prstGeom>
            <a:ln w="381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C633FF7F-021E-9418-B396-FE1B04B1A402}"/>
                </a:ext>
              </a:extLst>
            </p:cNvPr>
            <p:cNvCxnSpPr>
              <a:cxnSpLocks/>
              <a:stCxn id="171" idx="3"/>
            </p:cNvCxnSpPr>
            <p:nvPr/>
          </p:nvCxnSpPr>
          <p:spPr>
            <a:xfrm flipH="1">
              <a:off x="5500326" y="3946518"/>
              <a:ext cx="78399" cy="204902"/>
            </a:xfrm>
            <a:prstGeom prst="line">
              <a:avLst/>
            </a:prstGeom>
            <a:ln w="381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D0622203-107B-9ADB-4616-3EE96C38DDAB}"/>
                </a:ext>
              </a:extLst>
            </p:cNvPr>
            <p:cNvCxnSpPr>
              <a:cxnSpLocks/>
              <a:stCxn id="171" idx="4"/>
            </p:cNvCxnSpPr>
            <p:nvPr/>
          </p:nvCxnSpPr>
          <p:spPr>
            <a:xfrm flipH="1">
              <a:off x="5748469" y="4033166"/>
              <a:ext cx="39444" cy="118254"/>
            </a:xfrm>
            <a:prstGeom prst="line">
              <a:avLst/>
            </a:prstGeom>
            <a:ln w="381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a16="http://schemas.microsoft.com/office/drawing/2014/main" id="{1442C902-8354-AB4B-E2D9-5DE91E644D57}"/>
                </a:ext>
              </a:extLst>
            </p:cNvPr>
            <p:cNvCxnSpPr>
              <a:cxnSpLocks/>
              <a:stCxn id="133" idx="3"/>
            </p:cNvCxnSpPr>
            <p:nvPr/>
          </p:nvCxnSpPr>
          <p:spPr>
            <a:xfrm flipH="1">
              <a:off x="6127853" y="5156696"/>
              <a:ext cx="137135" cy="133582"/>
            </a:xfrm>
            <a:prstGeom prst="line">
              <a:avLst/>
            </a:prstGeom>
            <a:ln w="381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8AD004C7-D29D-518F-C5D5-3CF73ED0E7BC}"/>
                </a:ext>
              </a:extLst>
            </p:cNvPr>
            <p:cNvCxnSpPr>
              <a:cxnSpLocks/>
              <a:stCxn id="133" idx="4"/>
            </p:cNvCxnSpPr>
            <p:nvPr/>
          </p:nvCxnSpPr>
          <p:spPr>
            <a:xfrm flipH="1">
              <a:off x="6377214" y="5243344"/>
              <a:ext cx="96962" cy="80379"/>
            </a:xfrm>
            <a:prstGeom prst="line">
              <a:avLst/>
            </a:prstGeom>
            <a:ln w="381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0C4DC862-AE67-FAEC-B440-4F8809F730C7}"/>
                </a:ext>
              </a:extLst>
            </p:cNvPr>
            <p:cNvCxnSpPr>
              <a:cxnSpLocks/>
              <a:stCxn id="122" idx="3"/>
            </p:cNvCxnSpPr>
            <p:nvPr/>
          </p:nvCxnSpPr>
          <p:spPr>
            <a:xfrm flipH="1">
              <a:off x="7486618" y="6427113"/>
              <a:ext cx="86648" cy="178558"/>
            </a:xfrm>
            <a:prstGeom prst="line">
              <a:avLst/>
            </a:prstGeom>
            <a:ln w="381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37" name="直線コネクタ 36">
              <a:extLst>
                <a:ext uri="{FF2B5EF4-FFF2-40B4-BE49-F238E27FC236}">
                  <a16:creationId xmlns:a16="http://schemas.microsoft.com/office/drawing/2014/main" id="{C3477F4E-9F88-880C-BA18-66F7E824D28A}"/>
                </a:ext>
              </a:extLst>
            </p:cNvPr>
            <p:cNvCxnSpPr>
              <a:cxnSpLocks/>
              <a:stCxn id="122" idx="4"/>
            </p:cNvCxnSpPr>
            <p:nvPr/>
          </p:nvCxnSpPr>
          <p:spPr>
            <a:xfrm flipH="1">
              <a:off x="7770824" y="6513761"/>
              <a:ext cx="11630" cy="106790"/>
            </a:xfrm>
            <a:prstGeom prst="line">
              <a:avLst/>
            </a:prstGeom>
            <a:ln w="381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956BB275-443F-F6CE-2F7E-551BF33CF17C}"/>
                </a:ext>
              </a:extLst>
            </p:cNvPr>
            <p:cNvCxnSpPr>
              <a:cxnSpLocks/>
              <a:stCxn id="122" idx="5"/>
            </p:cNvCxnSpPr>
            <p:nvPr/>
          </p:nvCxnSpPr>
          <p:spPr>
            <a:xfrm>
              <a:off x="7991641" y="6427113"/>
              <a:ext cx="24375" cy="197469"/>
            </a:xfrm>
            <a:prstGeom prst="line">
              <a:avLst/>
            </a:prstGeom>
            <a:ln w="381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64977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36C0D01-F3BF-EC20-E0F0-E22F1976EA34}"/>
              </a:ext>
            </a:extLst>
          </p:cNvPr>
          <p:cNvSpPr>
            <a:spLocks noGrp="1"/>
          </p:cNvSpPr>
          <p:nvPr>
            <p:ph type="title"/>
          </p:nvPr>
        </p:nvSpPr>
        <p:spPr>
          <a:xfrm>
            <a:off x="414894" y="475892"/>
            <a:ext cx="8352000" cy="540000"/>
          </a:xfrm>
        </p:spPr>
        <p:txBody>
          <a:bodyPr/>
          <a:lstStyle/>
          <a:p>
            <a:r>
              <a:rPr kumimoji="1" lang="ja-JP" altLang="en-US" sz="2800"/>
              <a:t>入れ子になった制御構造を持つコードクローン</a:t>
            </a:r>
          </a:p>
        </p:txBody>
      </p:sp>
      <p:sp>
        <p:nvSpPr>
          <p:cNvPr id="3" name="コンテンツ プレースホルダー 2">
            <a:extLst>
              <a:ext uri="{FF2B5EF4-FFF2-40B4-BE49-F238E27FC236}">
                <a16:creationId xmlns:a16="http://schemas.microsoft.com/office/drawing/2014/main" id="{D4E0C7A6-02EB-8C2E-D70A-A6780C6E9EB3}"/>
              </a:ext>
            </a:extLst>
          </p:cNvPr>
          <p:cNvSpPr>
            <a:spLocks noGrp="1"/>
          </p:cNvSpPr>
          <p:nvPr>
            <p:ph idx="1"/>
          </p:nvPr>
        </p:nvSpPr>
        <p:spPr/>
        <p:txBody>
          <a:bodyPr/>
          <a:lstStyle/>
          <a:p>
            <a:r>
              <a:rPr kumimoji="1" lang="ja-JP" altLang="en-US"/>
              <a:t>制御構造内部の差異を無視するハッシュ関数を</a:t>
            </a:r>
            <a:br>
              <a:rPr kumimoji="1" lang="en-US" altLang="ja-JP" dirty="0"/>
            </a:br>
            <a:r>
              <a:rPr kumimoji="1" lang="ja-JP" altLang="en-US"/>
              <a:t>使用すると，制御構造の中身まで一致する場合を</a:t>
            </a:r>
            <a:br>
              <a:rPr kumimoji="1" lang="en-US" altLang="ja-JP" dirty="0"/>
            </a:br>
            <a:r>
              <a:rPr kumimoji="1" lang="ja-JP" altLang="en-US"/>
              <a:t>検出できない．</a:t>
            </a:r>
          </a:p>
        </p:txBody>
      </p:sp>
      <p:sp>
        <p:nvSpPr>
          <p:cNvPr id="4" name="スライド番号プレースホルダー 3">
            <a:extLst>
              <a:ext uri="{FF2B5EF4-FFF2-40B4-BE49-F238E27FC236}">
                <a16:creationId xmlns:a16="http://schemas.microsoft.com/office/drawing/2014/main" id="{FFCC8003-971C-8D35-D6AB-C1ED7AC74039}"/>
              </a:ext>
            </a:extLst>
          </p:cNvPr>
          <p:cNvSpPr>
            <a:spLocks noGrp="1"/>
          </p:cNvSpPr>
          <p:nvPr>
            <p:ph type="sldNum" sz="quarter" idx="12"/>
          </p:nvPr>
        </p:nvSpPr>
        <p:spPr/>
        <p:txBody>
          <a:bodyPr/>
          <a:lstStyle/>
          <a:p>
            <a:fld id="{B16735D3-C9E7-F649-AF37-A9D08763696D}" type="slidenum">
              <a:rPr lang="ja-JP" altLang="en-US" smtClean="0"/>
              <a:pPr/>
              <a:t>34</a:t>
            </a:fld>
            <a:endParaRPr lang="ja-JP" altLang="en-US"/>
          </a:p>
        </p:txBody>
      </p:sp>
      <p:grpSp>
        <p:nvGrpSpPr>
          <p:cNvPr id="71" name="グループ化 70">
            <a:extLst>
              <a:ext uri="{FF2B5EF4-FFF2-40B4-BE49-F238E27FC236}">
                <a16:creationId xmlns:a16="http://schemas.microsoft.com/office/drawing/2014/main" id="{118EC540-0AF5-C345-FD55-B59063836D3F}"/>
              </a:ext>
            </a:extLst>
          </p:cNvPr>
          <p:cNvGrpSpPr/>
          <p:nvPr/>
        </p:nvGrpSpPr>
        <p:grpSpPr>
          <a:xfrm>
            <a:off x="520161" y="7909239"/>
            <a:ext cx="2298966" cy="1824079"/>
            <a:chOff x="6292462" y="3328245"/>
            <a:chExt cx="2298966" cy="1824079"/>
          </a:xfrm>
        </p:grpSpPr>
        <p:cxnSp>
          <p:nvCxnSpPr>
            <p:cNvPr id="73" name="直線コネクタ 72">
              <a:extLst>
                <a:ext uri="{FF2B5EF4-FFF2-40B4-BE49-F238E27FC236}">
                  <a16:creationId xmlns:a16="http://schemas.microsoft.com/office/drawing/2014/main" id="{DE50E8DA-B6A2-B739-2E36-B08D4DA26377}"/>
                </a:ext>
              </a:extLst>
            </p:cNvPr>
            <p:cNvCxnSpPr>
              <a:cxnSpLocks/>
              <a:stCxn id="79" idx="0"/>
              <a:endCxn id="82" idx="3"/>
            </p:cNvCxnSpPr>
            <p:nvPr/>
          </p:nvCxnSpPr>
          <p:spPr>
            <a:xfrm flipV="1">
              <a:off x="6880376" y="4368517"/>
              <a:ext cx="324212" cy="170624"/>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74" name="直線コネクタ 73">
              <a:extLst>
                <a:ext uri="{FF2B5EF4-FFF2-40B4-BE49-F238E27FC236}">
                  <a16:creationId xmlns:a16="http://schemas.microsoft.com/office/drawing/2014/main" id="{410FBD26-0EE2-69A3-B3F3-C9CC44A01DFF}"/>
                </a:ext>
              </a:extLst>
            </p:cNvPr>
            <p:cNvCxnSpPr>
              <a:cxnSpLocks/>
              <a:stCxn id="77" idx="0"/>
              <a:endCxn id="82" idx="4"/>
            </p:cNvCxnSpPr>
            <p:nvPr/>
          </p:nvCxnSpPr>
          <p:spPr>
            <a:xfrm flipH="1" flipV="1">
              <a:off x="7413776" y="4455165"/>
              <a:ext cx="174227" cy="105488"/>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75" name="直線コネクタ 74">
              <a:extLst>
                <a:ext uri="{FF2B5EF4-FFF2-40B4-BE49-F238E27FC236}">
                  <a16:creationId xmlns:a16="http://schemas.microsoft.com/office/drawing/2014/main" id="{D0BA4DF8-1C51-96CC-71E4-B5A503B279D1}"/>
                </a:ext>
              </a:extLst>
            </p:cNvPr>
            <p:cNvCxnSpPr>
              <a:cxnSpLocks/>
              <a:stCxn id="78" idx="0"/>
              <a:endCxn id="82" idx="5"/>
            </p:cNvCxnSpPr>
            <p:nvPr/>
          </p:nvCxnSpPr>
          <p:spPr>
            <a:xfrm flipH="1" flipV="1">
              <a:off x="7622963" y="4368517"/>
              <a:ext cx="672630" cy="175925"/>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nvGrpSpPr>
            <p:cNvPr id="76" name="グループ化 75">
              <a:extLst>
                <a:ext uri="{FF2B5EF4-FFF2-40B4-BE49-F238E27FC236}">
                  <a16:creationId xmlns:a16="http://schemas.microsoft.com/office/drawing/2014/main" id="{6A76009F-BCA0-D778-7A3D-FCBAD8DE7A6F}"/>
                </a:ext>
              </a:extLst>
            </p:cNvPr>
            <p:cNvGrpSpPr/>
            <p:nvPr/>
          </p:nvGrpSpPr>
          <p:grpSpPr>
            <a:xfrm>
              <a:off x="6292462" y="3328245"/>
              <a:ext cx="1417149" cy="1131578"/>
              <a:chOff x="1030801" y="3025588"/>
              <a:chExt cx="1417149" cy="1131578"/>
            </a:xfrm>
          </p:grpSpPr>
          <p:sp>
            <p:nvSpPr>
              <p:cNvPr id="80" name="円/楕円 79">
                <a:extLst>
                  <a:ext uri="{FF2B5EF4-FFF2-40B4-BE49-F238E27FC236}">
                    <a16:creationId xmlns:a16="http://schemas.microsoft.com/office/drawing/2014/main" id="{B9E74A8D-9B1C-CA56-6C1C-62ACCADF30A5}"/>
                  </a:ext>
                </a:extLst>
              </p:cNvPr>
              <p:cNvSpPr/>
              <p:nvPr/>
            </p:nvSpPr>
            <p:spPr>
              <a:xfrm>
                <a:off x="1438835" y="3025588"/>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en-US" altLang="ja-JP" sz="1600" spc="110" dirty="0">
                    <a:solidFill>
                      <a:schemeClr val="tx1"/>
                    </a:solidFill>
                    <a:latin typeface="Consolas" panose="020B0609020204030204" pitchFamily="49" charset="0"/>
                    <a:cs typeface="Consolas" panose="020B0609020204030204" pitchFamily="49" charset="0"/>
                  </a:rPr>
                  <a:t>if</a:t>
                </a:r>
                <a:r>
                  <a:rPr lang="ja-JP" altLang="en-US" sz="1600" spc="110">
                    <a:solidFill>
                      <a:schemeClr val="tx1"/>
                    </a:solidFill>
                    <a:latin typeface="Consolas" panose="020B0609020204030204" pitchFamily="49" charset="0"/>
                    <a:cs typeface="Consolas" panose="020B0609020204030204" pitchFamily="49" charset="0"/>
                  </a:rPr>
                  <a:t>文</a:t>
                </a:r>
                <a:endParaRPr kumimoji="1" lang="ja-JP" altLang="en-US" sz="1600" spc="110" baseline="0" dirty="0">
                  <a:solidFill>
                    <a:schemeClr val="tx1"/>
                  </a:solidFill>
                  <a:latin typeface="Consolas" panose="020B0609020204030204" pitchFamily="49" charset="0"/>
                  <a:cs typeface="Consolas" panose="020B0609020204030204" pitchFamily="49" charset="0"/>
                </a:endParaRPr>
              </a:p>
            </p:txBody>
          </p:sp>
          <p:sp>
            <p:nvSpPr>
              <p:cNvPr id="81" name="円/楕円 80">
                <a:extLst>
                  <a:ext uri="{FF2B5EF4-FFF2-40B4-BE49-F238E27FC236}">
                    <a16:creationId xmlns:a16="http://schemas.microsoft.com/office/drawing/2014/main" id="{820A800F-72A7-17CD-3840-E37BA0112FCA}"/>
                  </a:ext>
                </a:extLst>
              </p:cNvPr>
              <p:cNvSpPr/>
              <p:nvPr/>
            </p:nvSpPr>
            <p:spPr>
              <a:xfrm>
                <a:off x="1030801" y="3565495"/>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en-US" altLang="ja-JP" spc="110" dirty="0" err="1">
                    <a:solidFill>
                      <a:schemeClr val="tx1"/>
                    </a:solidFill>
                    <a:latin typeface="Consolas" panose="020B0609020204030204" pitchFamily="49" charset="0"/>
                    <a:cs typeface="Consolas" panose="020B0609020204030204" pitchFamily="49" charset="0"/>
                  </a:rPr>
                  <a:t>cond</a:t>
                </a:r>
                <a:endParaRPr kumimoji="1" lang="ja-JP" altLang="en-US" spc="110" baseline="0" dirty="0">
                  <a:solidFill>
                    <a:schemeClr val="tx1"/>
                  </a:solidFill>
                  <a:latin typeface="Consolas" panose="020B0609020204030204" pitchFamily="49" charset="0"/>
                  <a:cs typeface="Consolas" panose="020B0609020204030204" pitchFamily="49" charset="0"/>
                </a:endParaRPr>
              </a:p>
            </p:txBody>
          </p:sp>
          <p:sp>
            <p:nvSpPr>
              <p:cNvPr id="82" name="円/楕円 81">
                <a:extLst>
                  <a:ext uri="{FF2B5EF4-FFF2-40B4-BE49-F238E27FC236}">
                    <a16:creationId xmlns:a16="http://schemas.microsoft.com/office/drawing/2014/main" id="{27C6D51D-6C4C-C09C-C0C5-0A012CDE5F23}"/>
                  </a:ext>
                </a:extLst>
              </p:cNvPr>
              <p:cNvSpPr/>
              <p:nvPr/>
            </p:nvSpPr>
            <p:spPr>
              <a:xfrm>
                <a:off x="1856279" y="3560837"/>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en-US" altLang="ja-JP" sz="2000" spc="110" dirty="0">
                    <a:solidFill>
                      <a:schemeClr val="tx1"/>
                    </a:solidFill>
                    <a:latin typeface="Consolas" panose="020B0609020204030204" pitchFamily="49" charset="0"/>
                    <a:cs typeface="Consolas" panose="020B0609020204030204" pitchFamily="49" charset="0"/>
                  </a:rPr>
                  <a:t>{…}</a:t>
                </a:r>
                <a:endParaRPr kumimoji="1" lang="ja-JP" altLang="en-US" sz="2000" spc="110" baseline="0" dirty="0">
                  <a:solidFill>
                    <a:schemeClr val="tx1"/>
                  </a:solidFill>
                  <a:latin typeface="Consolas" panose="020B0609020204030204" pitchFamily="49" charset="0"/>
                  <a:cs typeface="Consolas" panose="020B0609020204030204" pitchFamily="49" charset="0"/>
                </a:endParaRPr>
              </a:p>
            </p:txBody>
          </p:sp>
          <p:cxnSp>
            <p:nvCxnSpPr>
              <p:cNvPr id="83" name="直線コネクタ 82">
                <a:extLst>
                  <a:ext uri="{FF2B5EF4-FFF2-40B4-BE49-F238E27FC236}">
                    <a16:creationId xmlns:a16="http://schemas.microsoft.com/office/drawing/2014/main" id="{DACA7C8C-42D3-5A58-A814-339C963338B5}"/>
                  </a:ext>
                </a:extLst>
              </p:cNvPr>
              <p:cNvCxnSpPr>
                <a:cxnSpLocks/>
                <a:stCxn id="81" idx="0"/>
                <a:endCxn id="80" idx="3"/>
              </p:cNvCxnSpPr>
              <p:nvPr/>
            </p:nvCxnSpPr>
            <p:spPr>
              <a:xfrm flipV="1">
                <a:off x="1326637" y="3530611"/>
                <a:ext cx="198846" cy="34884"/>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84" name="直線コネクタ 83">
                <a:extLst>
                  <a:ext uri="{FF2B5EF4-FFF2-40B4-BE49-F238E27FC236}">
                    <a16:creationId xmlns:a16="http://schemas.microsoft.com/office/drawing/2014/main" id="{7EEEBCD2-93E0-FE8B-852B-C07A9100976C}"/>
                  </a:ext>
                </a:extLst>
              </p:cNvPr>
              <p:cNvCxnSpPr>
                <a:cxnSpLocks/>
                <a:stCxn id="82" idx="0"/>
                <a:endCxn id="80" idx="5"/>
              </p:cNvCxnSpPr>
              <p:nvPr/>
            </p:nvCxnSpPr>
            <p:spPr>
              <a:xfrm flipH="1" flipV="1">
                <a:off x="1943858" y="3530611"/>
                <a:ext cx="208257" cy="30226"/>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
          <p:nvSpPr>
            <p:cNvPr id="77" name="円/楕円 76">
              <a:extLst>
                <a:ext uri="{FF2B5EF4-FFF2-40B4-BE49-F238E27FC236}">
                  <a16:creationId xmlns:a16="http://schemas.microsoft.com/office/drawing/2014/main" id="{B35BC84F-1F0F-9DCD-1B74-1B1AB8B53175}"/>
                </a:ext>
              </a:extLst>
            </p:cNvPr>
            <p:cNvSpPr/>
            <p:nvPr/>
          </p:nvSpPr>
          <p:spPr>
            <a:xfrm>
              <a:off x="7292167" y="4560653"/>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ja-JP" altLang="en-US" spc="110">
                  <a:solidFill>
                    <a:schemeClr val="tx1"/>
                  </a:solidFill>
                  <a:latin typeface="Consolas" panose="020B0609020204030204" pitchFamily="49" charset="0"/>
                  <a:cs typeface="Consolas" panose="020B0609020204030204" pitchFamily="49" charset="0"/>
                </a:rPr>
                <a:t>文</a:t>
              </a:r>
              <a:r>
                <a:rPr lang="en-US" altLang="ja-JP" spc="110" dirty="0">
                  <a:solidFill>
                    <a:schemeClr val="tx1"/>
                  </a:solidFill>
                  <a:latin typeface="Consolas" panose="020B0609020204030204" pitchFamily="49" charset="0"/>
                  <a:cs typeface="Consolas" panose="020B0609020204030204" pitchFamily="49" charset="0"/>
                </a:rPr>
                <a:t>G</a:t>
              </a:r>
              <a:endParaRPr kumimoji="1" lang="ja-JP" altLang="en-US" spc="110" baseline="0" dirty="0">
                <a:solidFill>
                  <a:schemeClr val="tx1"/>
                </a:solidFill>
                <a:latin typeface="Consolas" panose="020B0609020204030204" pitchFamily="49" charset="0"/>
                <a:cs typeface="Consolas" panose="020B0609020204030204" pitchFamily="49" charset="0"/>
              </a:endParaRPr>
            </a:p>
          </p:txBody>
        </p:sp>
        <p:sp>
          <p:nvSpPr>
            <p:cNvPr id="78" name="円/楕円 77">
              <a:extLst>
                <a:ext uri="{FF2B5EF4-FFF2-40B4-BE49-F238E27FC236}">
                  <a16:creationId xmlns:a16="http://schemas.microsoft.com/office/drawing/2014/main" id="{D41548E6-D649-16B4-2A5A-1E33F2FEC96C}"/>
                </a:ext>
              </a:extLst>
            </p:cNvPr>
            <p:cNvSpPr/>
            <p:nvPr/>
          </p:nvSpPr>
          <p:spPr>
            <a:xfrm>
              <a:off x="7999757" y="4544442"/>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ja-JP" altLang="en-US" spc="110">
                  <a:solidFill>
                    <a:schemeClr val="tx1"/>
                  </a:solidFill>
                  <a:latin typeface="Consolas" panose="020B0609020204030204" pitchFamily="49" charset="0"/>
                  <a:cs typeface="Consolas" panose="020B0609020204030204" pitchFamily="49" charset="0"/>
                </a:rPr>
                <a:t>文</a:t>
              </a:r>
              <a:r>
                <a:rPr lang="en-US" altLang="ja-JP" spc="110" dirty="0">
                  <a:solidFill>
                    <a:schemeClr val="tx1"/>
                  </a:solidFill>
                  <a:latin typeface="Consolas" panose="020B0609020204030204" pitchFamily="49" charset="0"/>
                  <a:cs typeface="Consolas" panose="020B0609020204030204" pitchFamily="49" charset="0"/>
                </a:rPr>
                <a:t>H</a:t>
              </a:r>
              <a:endParaRPr kumimoji="1" lang="ja-JP" altLang="en-US" spc="110" baseline="0" dirty="0">
                <a:solidFill>
                  <a:schemeClr val="tx1"/>
                </a:solidFill>
                <a:latin typeface="Consolas" panose="020B0609020204030204" pitchFamily="49" charset="0"/>
                <a:cs typeface="Consolas" panose="020B0609020204030204" pitchFamily="49" charset="0"/>
              </a:endParaRPr>
            </a:p>
          </p:txBody>
        </p:sp>
        <p:sp>
          <p:nvSpPr>
            <p:cNvPr id="79" name="円/楕円 78">
              <a:extLst>
                <a:ext uri="{FF2B5EF4-FFF2-40B4-BE49-F238E27FC236}">
                  <a16:creationId xmlns:a16="http://schemas.microsoft.com/office/drawing/2014/main" id="{2FE3DD9C-C18F-B15B-D710-648710FC9D32}"/>
                </a:ext>
              </a:extLst>
            </p:cNvPr>
            <p:cNvSpPr/>
            <p:nvPr/>
          </p:nvSpPr>
          <p:spPr>
            <a:xfrm>
              <a:off x="6584540" y="4539141"/>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ja-JP" altLang="en-US" spc="110">
                  <a:solidFill>
                    <a:schemeClr val="tx1"/>
                  </a:solidFill>
                  <a:latin typeface="Consolas" panose="020B0609020204030204" pitchFamily="49" charset="0"/>
                  <a:cs typeface="Consolas" panose="020B0609020204030204" pitchFamily="49" charset="0"/>
                </a:rPr>
                <a:t>文</a:t>
              </a:r>
              <a:r>
                <a:rPr lang="en-US" altLang="ja-JP" spc="110" dirty="0">
                  <a:solidFill>
                    <a:schemeClr val="tx1"/>
                  </a:solidFill>
                  <a:latin typeface="Consolas" panose="020B0609020204030204" pitchFamily="49" charset="0"/>
                  <a:cs typeface="Consolas" panose="020B0609020204030204" pitchFamily="49" charset="0"/>
                </a:rPr>
                <a:t>F</a:t>
              </a:r>
              <a:endParaRPr kumimoji="1" lang="ja-JP" altLang="en-US" spc="110" baseline="0" dirty="0">
                <a:solidFill>
                  <a:schemeClr val="tx1"/>
                </a:solidFill>
                <a:latin typeface="Consolas" panose="020B0609020204030204" pitchFamily="49" charset="0"/>
                <a:cs typeface="Consolas" panose="020B0609020204030204" pitchFamily="49" charset="0"/>
              </a:endParaRPr>
            </a:p>
          </p:txBody>
        </p:sp>
      </p:grpSp>
      <p:grpSp>
        <p:nvGrpSpPr>
          <p:cNvPr id="139" name="グループ化 138">
            <a:extLst>
              <a:ext uri="{FF2B5EF4-FFF2-40B4-BE49-F238E27FC236}">
                <a16:creationId xmlns:a16="http://schemas.microsoft.com/office/drawing/2014/main" id="{F8913C3A-6DAD-8853-400C-4FEB9ED94F34}"/>
              </a:ext>
            </a:extLst>
          </p:cNvPr>
          <p:cNvGrpSpPr/>
          <p:nvPr/>
        </p:nvGrpSpPr>
        <p:grpSpPr>
          <a:xfrm>
            <a:off x="6584763" y="7909239"/>
            <a:ext cx="2427195" cy="3146770"/>
            <a:chOff x="5768831" y="3325400"/>
            <a:chExt cx="2427195" cy="3146770"/>
          </a:xfrm>
        </p:grpSpPr>
        <p:grpSp>
          <p:nvGrpSpPr>
            <p:cNvPr id="140" name="グループ化 139">
              <a:extLst>
                <a:ext uri="{FF2B5EF4-FFF2-40B4-BE49-F238E27FC236}">
                  <a16:creationId xmlns:a16="http://schemas.microsoft.com/office/drawing/2014/main" id="{F222AF36-87D9-9525-AC46-9B625D7D106F}"/>
                </a:ext>
              </a:extLst>
            </p:cNvPr>
            <p:cNvGrpSpPr/>
            <p:nvPr/>
          </p:nvGrpSpPr>
          <p:grpSpPr>
            <a:xfrm>
              <a:off x="5768831" y="3325400"/>
              <a:ext cx="2427195" cy="2667060"/>
              <a:chOff x="3269048" y="3282612"/>
              <a:chExt cx="2427195" cy="2667060"/>
            </a:xfrm>
          </p:grpSpPr>
          <p:grpSp>
            <p:nvGrpSpPr>
              <p:cNvPr id="143" name="グループ化 142">
                <a:extLst>
                  <a:ext uri="{FF2B5EF4-FFF2-40B4-BE49-F238E27FC236}">
                    <a16:creationId xmlns:a16="http://schemas.microsoft.com/office/drawing/2014/main" id="{C86E2628-3D4A-612C-1C2F-F0D6AA9BE273}"/>
                  </a:ext>
                </a:extLst>
              </p:cNvPr>
              <p:cNvGrpSpPr/>
              <p:nvPr/>
            </p:nvGrpSpPr>
            <p:grpSpPr>
              <a:xfrm>
                <a:off x="3269048" y="3505669"/>
                <a:ext cx="1922172" cy="1802404"/>
                <a:chOff x="6292462" y="3328245"/>
                <a:chExt cx="1922172" cy="1802404"/>
              </a:xfrm>
            </p:grpSpPr>
            <p:cxnSp>
              <p:nvCxnSpPr>
                <p:cNvPr id="149" name="直線コネクタ 148">
                  <a:extLst>
                    <a:ext uri="{FF2B5EF4-FFF2-40B4-BE49-F238E27FC236}">
                      <a16:creationId xmlns:a16="http://schemas.microsoft.com/office/drawing/2014/main" id="{4E0F41B0-38E2-3724-941D-E0E20EE3E796}"/>
                    </a:ext>
                  </a:extLst>
                </p:cNvPr>
                <p:cNvCxnSpPr>
                  <a:cxnSpLocks/>
                  <a:stCxn id="153" idx="0"/>
                  <a:endCxn id="156" idx="3"/>
                </p:cNvCxnSpPr>
                <p:nvPr/>
              </p:nvCxnSpPr>
              <p:spPr>
                <a:xfrm flipV="1">
                  <a:off x="7079083" y="4368517"/>
                  <a:ext cx="125505" cy="170461"/>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50" name="直線コネクタ 149">
                  <a:extLst>
                    <a:ext uri="{FF2B5EF4-FFF2-40B4-BE49-F238E27FC236}">
                      <a16:creationId xmlns:a16="http://schemas.microsoft.com/office/drawing/2014/main" id="{0005597C-5B0A-FF53-3C4E-550614A923D4}"/>
                    </a:ext>
                  </a:extLst>
                </p:cNvPr>
                <p:cNvCxnSpPr>
                  <a:cxnSpLocks/>
                  <a:stCxn id="152" idx="0"/>
                  <a:endCxn id="156" idx="5"/>
                </p:cNvCxnSpPr>
                <p:nvPr/>
              </p:nvCxnSpPr>
              <p:spPr>
                <a:xfrm flipH="1" flipV="1">
                  <a:off x="7622963" y="4368517"/>
                  <a:ext cx="295836" cy="30226"/>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nvGrpSpPr>
                <p:cNvPr id="151" name="グループ化 150">
                  <a:extLst>
                    <a:ext uri="{FF2B5EF4-FFF2-40B4-BE49-F238E27FC236}">
                      <a16:creationId xmlns:a16="http://schemas.microsoft.com/office/drawing/2014/main" id="{AFD754F2-4D39-BAA6-C1C0-0F0A368F7375}"/>
                    </a:ext>
                  </a:extLst>
                </p:cNvPr>
                <p:cNvGrpSpPr/>
                <p:nvPr/>
              </p:nvGrpSpPr>
              <p:grpSpPr>
                <a:xfrm>
                  <a:off x="6292462" y="3328245"/>
                  <a:ext cx="1417149" cy="1131578"/>
                  <a:chOff x="1030801" y="3025588"/>
                  <a:chExt cx="1417149" cy="1131578"/>
                </a:xfrm>
              </p:grpSpPr>
              <p:sp>
                <p:nvSpPr>
                  <p:cNvPr id="154" name="円/楕円 153">
                    <a:extLst>
                      <a:ext uri="{FF2B5EF4-FFF2-40B4-BE49-F238E27FC236}">
                        <a16:creationId xmlns:a16="http://schemas.microsoft.com/office/drawing/2014/main" id="{A8BD901C-F9C5-7C6E-EADD-2178A81517C5}"/>
                      </a:ext>
                    </a:extLst>
                  </p:cNvPr>
                  <p:cNvSpPr/>
                  <p:nvPr/>
                </p:nvSpPr>
                <p:spPr>
                  <a:xfrm>
                    <a:off x="1438835" y="3025588"/>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en-US" altLang="ja-JP" sz="1600" spc="110" dirty="0">
                        <a:solidFill>
                          <a:schemeClr val="tx1"/>
                        </a:solidFill>
                        <a:latin typeface="Consolas" panose="020B0609020204030204" pitchFamily="49" charset="0"/>
                        <a:cs typeface="Consolas" panose="020B0609020204030204" pitchFamily="49" charset="0"/>
                      </a:rPr>
                      <a:t>if</a:t>
                    </a:r>
                    <a:r>
                      <a:rPr lang="ja-JP" altLang="en-US" sz="1600" spc="110">
                        <a:solidFill>
                          <a:schemeClr val="tx1"/>
                        </a:solidFill>
                        <a:latin typeface="Consolas" panose="020B0609020204030204" pitchFamily="49" charset="0"/>
                        <a:cs typeface="Consolas" panose="020B0609020204030204" pitchFamily="49" charset="0"/>
                      </a:rPr>
                      <a:t>文</a:t>
                    </a:r>
                    <a:endParaRPr kumimoji="1" lang="ja-JP" altLang="en-US" sz="1600" spc="110" baseline="0" dirty="0">
                      <a:solidFill>
                        <a:schemeClr val="tx1"/>
                      </a:solidFill>
                      <a:latin typeface="Consolas" panose="020B0609020204030204" pitchFamily="49" charset="0"/>
                      <a:cs typeface="Consolas" panose="020B0609020204030204" pitchFamily="49" charset="0"/>
                    </a:endParaRPr>
                  </a:p>
                </p:txBody>
              </p:sp>
              <p:sp>
                <p:nvSpPr>
                  <p:cNvPr id="155" name="円/楕円 154">
                    <a:extLst>
                      <a:ext uri="{FF2B5EF4-FFF2-40B4-BE49-F238E27FC236}">
                        <a16:creationId xmlns:a16="http://schemas.microsoft.com/office/drawing/2014/main" id="{543562B2-D6E5-E36F-4CEC-1CBB12CE5217}"/>
                      </a:ext>
                    </a:extLst>
                  </p:cNvPr>
                  <p:cNvSpPr/>
                  <p:nvPr/>
                </p:nvSpPr>
                <p:spPr>
                  <a:xfrm>
                    <a:off x="1030801" y="3565495"/>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en-US" altLang="ja-JP" spc="110" dirty="0" err="1">
                        <a:solidFill>
                          <a:schemeClr val="tx1"/>
                        </a:solidFill>
                        <a:latin typeface="Consolas" panose="020B0609020204030204" pitchFamily="49" charset="0"/>
                        <a:cs typeface="Consolas" panose="020B0609020204030204" pitchFamily="49" charset="0"/>
                      </a:rPr>
                      <a:t>cond</a:t>
                    </a:r>
                    <a:endParaRPr kumimoji="1" lang="ja-JP" altLang="en-US" spc="110" baseline="0" dirty="0">
                      <a:solidFill>
                        <a:schemeClr val="tx1"/>
                      </a:solidFill>
                      <a:latin typeface="Consolas" panose="020B0609020204030204" pitchFamily="49" charset="0"/>
                      <a:cs typeface="Consolas" panose="020B0609020204030204" pitchFamily="49" charset="0"/>
                    </a:endParaRPr>
                  </a:p>
                </p:txBody>
              </p:sp>
              <p:sp>
                <p:nvSpPr>
                  <p:cNvPr id="156" name="円/楕円 155">
                    <a:extLst>
                      <a:ext uri="{FF2B5EF4-FFF2-40B4-BE49-F238E27FC236}">
                        <a16:creationId xmlns:a16="http://schemas.microsoft.com/office/drawing/2014/main" id="{AB7AE459-8DC6-81FE-D6E6-FA87606123FB}"/>
                      </a:ext>
                    </a:extLst>
                  </p:cNvPr>
                  <p:cNvSpPr/>
                  <p:nvPr/>
                </p:nvSpPr>
                <p:spPr>
                  <a:xfrm>
                    <a:off x="1856279" y="3560837"/>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en-US" altLang="ja-JP" sz="2000" spc="110" dirty="0">
                        <a:solidFill>
                          <a:schemeClr val="tx1"/>
                        </a:solidFill>
                        <a:latin typeface="Consolas" panose="020B0609020204030204" pitchFamily="49" charset="0"/>
                        <a:cs typeface="Consolas" panose="020B0609020204030204" pitchFamily="49" charset="0"/>
                      </a:rPr>
                      <a:t>{…}</a:t>
                    </a:r>
                    <a:endParaRPr kumimoji="1" lang="ja-JP" altLang="en-US" sz="2000" spc="110" baseline="0" dirty="0">
                      <a:solidFill>
                        <a:schemeClr val="tx1"/>
                      </a:solidFill>
                      <a:latin typeface="Consolas" panose="020B0609020204030204" pitchFamily="49" charset="0"/>
                      <a:cs typeface="Consolas" panose="020B0609020204030204" pitchFamily="49" charset="0"/>
                    </a:endParaRPr>
                  </a:p>
                </p:txBody>
              </p:sp>
              <p:cxnSp>
                <p:nvCxnSpPr>
                  <p:cNvPr id="157" name="直線コネクタ 156">
                    <a:extLst>
                      <a:ext uri="{FF2B5EF4-FFF2-40B4-BE49-F238E27FC236}">
                        <a16:creationId xmlns:a16="http://schemas.microsoft.com/office/drawing/2014/main" id="{E7889159-5C3D-001B-FB9A-74CA2D090600}"/>
                      </a:ext>
                    </a:extLst>
                  </p:cNvPr>
                  <p:cNvCxnSpPr>
                    <a:cxnSpLocks/>
                    <a:stCxn id="155" idx="0"/>
                    <a:endCxn id="154" idx="3"/>
                  </p:cNvCxnSpPr>
                  <p:nvPr/>
                </p:nvCxnSpPr>
                <p:spPr>
                  <a:xfrm flipV="1">
                    <a:off x="1326637" y="3530611"/>
                    <a:ext cx="198846" cy="34884"/>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58" name="直線コネクタ 157">
                    <a:extLst>
                      <a:ext uri="{FF2B5EF4-FFF2-40B4-BE49-F238E27FC236}">
                        <a16:creationId xmlns:a16="http://schemas.microsoft.com/office/drawing/2014/main" id="{AEC030F1-0091-AC4E-0D03-C94CC10CE667}"/>
                      </a:ext>
                    </a:extLst>
                  </p:cNvPr>
                  <p:cNvCxnSpPr>
                    <a:cxnSpLocks/>
                    <a:stCxn id="156" idx="0"/>
                    <a:endCxn id="154" idx="5"/>
                  </p:cNvCxnSpPr>
                  <p:nvPr/>
                </p:nvCxnSpPr>
                <p:spPr>
                  <a:xfrm flipH="1" flipV="1">
                    <a:off x="1943858" y="3530611"/>
                    <a:ext cx="208257" cy="30226"/>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
              <p:nvSpPr>
                <p:cNvPr id="152" name="円/楕円 151">
                  <a:extLst>
                    <a:ext uri="{FF2B5EF4-FFF2-40B4-BE49-F238E27FC236}">
                      <a16:creationId xmlns:a16="http://schemas.microsoft.com/office/drawing/2014/main" id="{4D3CB8BA-9325-FB2D-DCD5-74B49F679B80}"/>
                    </a:ext>
                  </a:extLst>
                </p:cNvPr>
                <p:cNvSpPr/>
                <p:nvPr/>
              </p:nvSpPr>
              <p:spPr>
                <a:xfrm>
                  <a:off x="7622963" y="4398743"/>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en-US" altLang="ja-JP" sz="1000" spc="110" dirty="0">
                      <a:solidFill>
                        <a:schemeClr val="tx1"/>
                      </a:solidFill>
                      <a:latin typeface="Consolas" panose="020B0609020204030204" pitchFamily="49" charset="0"/>
                      <a:cs typeface="Consolas" panose="020B0609020204030204" pitchFamily="49" charset="0"/>
                    </a:rPr>
                    <a:t>while</a:t>
                  </a:r>
                  <a:r>
                    <a:rPr lang="ja-JP" altLang="en-US" sz="1000" spc="110">
                      <a:solidFill>
                        <a:schemeClr val="tx1"/>
                      </a:solidFill>
                      <a:latin typeface="Consolas" panose="020B0609020204030204" pitchFamily="49" charset="0"/>
                      <a:cs typeface="Consolas" panose="020B0609020204030204" pitchFamily="49" charset="0"/>
                    </a:rPr>
                    <a:t>文</a:t>
                  </a:r>
                  <a:endParaRPr kumimoji="1" lang="ja-JP" altLang="en-US" sz="1000" spc="110" baseline="0" dirty="0">
                    <a:solidFill>
                      <a:schemeClr val="tx1"/>
                    </a:solidFill>
                    <a:latin typeface="Consolas" panose="020B0609020204030204" pitchFamily="49" charset="0"/>
                    <a:cs typeface="Consolas" panose="020B0609020204030204" pitchFamily="49" charset="0"/>
                  </a:endParaRPr>
                </a:p>
              </p:txBody>
            </p:sp>
            <p:sp>
              <p:nvSpPr>
                <p:cNvPr id="153" name="円/楕円 152">
                  <a:extLst>
                    <a:ext uri="{FF2B5EF4-FFF2-40B4-BE49-F238E27FC236}">
                      <a16:creationId xmlns:a16="http://schemas.microsoft.com/office/drawing/2014/main" id="{F80ED45C-914B-7D22-A9CE-F6F53D7A588F}"/>
                    </a:ext>
                  </a:extLst>
                </p:cNvPr>
                <p:cNvSpPr/>
                <p:nvPr/>
              </p:nvSpPr>
              <p:spPr>
                <a:xfrm>
                  <a:off x="6783247" y="4538978"/>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ja-JP" altLang="en-US" spc="110">
                      <a:solidFill>
                        <a:schemeClr val="tx1"/>
                      </a:solidFill>
                      <a:latin typeface="Consolas" panose="020B0609020204030204" pitchFamily="49" charset="0"/>
                      <a:cs typeface="Consolas" panose="020B0609020204030204" pitchFamily="49" charset="0"/>
                    </a:rPr>
                    <a:t>文</a:t>
                  </a:r>
                  <a:r>
                    <a:rPr lang="en-US" altLang="ja-JP" spc="110" dirty="0">
                      <a:solidFill>
                        <a:schemeClr val="tx1"/>
                      </a:solidFill>
                      <a:latin typeface="Consolas" panose="020B0609020204030204" pitchFamily="49" charset="0"/>
                      <a:cs typeface="Consolas" panose="020B0609020204030204" pitchFamily="49" charset="0"/>
                    </a:rPr>
                    <a:t>E</a:t>
                  </a:r>
                  <a:endParaRPr kumimoji="1" lang="ja-JP" altLang="en-US" spc="110" baseline="0" dirty="0">
                    <a:solidFill>
                      <a:schemeClr val="tx1"/>
                    </a:solidFill>
                    <a:latin typeface="Consolas" panose="020B0609020204030204" pitchFamily="49" charset="0"/>
                    <a:cs typeface="Consolas" panose="020B0609020204030204" pitchFamily="49" charset="0"/>
                  </a:endParaRPr>
                </a:p>
              </p:txBody>
            </p:sp>
          </p:grpSp>
          <p:cxnSp>
            <p:nvCxnSpPr>
              <p:cNvPr id="144" name="直線コネクタ 143">
                <a:extLst>
                  <a:ext uri="{FF2B5EF4-FFF2-40B4-BE49-F238E27FC236}">
                    <a16:creationId xmlns:a16="http://schemas.microsoft.com/office/drawing/2014/main" id="{2C967EEB-2C85-0198-292D-712FAD987FAD}"/>
                  </a:ext>
                </a:extLst>
              </p:cNvPr>
              <p:cNvCxnSpPr>
                <a:cxnSpLocks/>
                <a:stCxn id="147" idx="7"/>
                <a:endCxn id="152" idx="3"/>
              </p:cNvCxnSpPr>
              <p:nvPr/>
            </p:nvCxnSpPr>
            <p:spPr>
              <a:xfrm flipV="1">
                <a:off x="4569331" y="5081190"/>
                <a:ext cx="116866" cy="363459"/>
              </a:xfrm>
              <a:prstGeom prst="line">
                <a:avLst/>
              </a:prstGeom>
              <a:ln w="381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45" name="直線コネクタ 144">
                <a:extLst>
                  <a:ext uri="{FF2B5EF4-FFF2-40B4-BE49-F238E27FC236}">
                    <a16:creationId xmlns:a16="http://schemas.microsoft.com/office/drawing/2014/main" id="{1FB13F00-FA39-10AF-F09B-DFACDE517729}"/>
                  </a:ext>
                </a:extLst>
              </p:cNvPr>
              <p:cNvCxnSpPr>
                <a:cxnSpLocks/>
                <a:stCxn id="148" idx="1"/>
                <a:endCxn id="152" idx="5"/>
              </p:cNvCxnSpPr>
              <p:nvPr/>
            </p:nvCxnSpPr>
            <p:spPr>
              <a:xfrm flipH="1" flipV="1">
                <a:off x="5104572" y="5081190"/>
                <a:ext cx="86648" cy="130508"/>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46" name="角丸四角形 145">
                <a:extLst>
                  <a:ext uri="{FF2B5EF4-FFF2-40B4-BE49-F238E27FC236}">
                    <a16:creationId xmlns:a16="http://schemas.microsoft.com/office/drawing/2014/main" id="{D65A6712-66B8-1F75-6F1D-DA711CEEA6E9}"/>
                  </a:ext>
                </a:extLst>
              </p:cNvPr>
              <p:cNvSpPr/>
              <p:nvPr/>
            </p:nvSpPr>
            <p:spPr>
              <a:xfrm>
                <a:off x="4114079" y="3282612"/>
                <a:ext cx="562708" cy="373303"/>
              </a:xfrm>
              <a:prstGeom prst="roundRect">
                <a:avLst/>
              </a:prstGeom>
              <a:solidFill>
                <a:schemeClr val="bg1">
                  <a:lumMod val="90000"/>
                </a:schemeClr>
              </a:solidFill>
              <a:ln w="38100">
                <a:solidFill>
                  <a:schemeClr val="bg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1"/>
              <a:lstStyle/>
              <a:p>
                <a:pPr algn="l">
                  <a:lnSpc>
                    <a:spcPct val="90000"/>
                  </a:lnSpc>
                  <a:spcBef>
                    <a:spcPts val="300"/>
                  </a:spcBef>
                  <a:spcAft>
                    <a:spcPts val="100"/>
                  </a:spcAft>
                </a:pPr>
                <a:r>
                  <a:rPr lang="en-US" altLang="ja-JP" sz="2000" spc="110" dirty="0">
                    <a:solidFill>
                      <a:schemeClr val="tx1"/>
                    </a:solidFill>
                    <a:latin typeface="Segoe UI" panose="020B0502040204020203" pitchFamily="34" charset="0"/>
                    <a:cs typeface="Segoe UI" panose="020B0502040204020203" pitchFamily="34" charset="0"/>
                  </a:rPr>
                  <a:t>51</a:t>
                </a: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
            <p:nvSpPr>
              <p:cNvPr id="147" name="円/楕円 146">
                <a:extLst>
                  <a:ext uri="{FF2B5EF4-FFF2-40B4-BE49-F238E27FC236}">
                    <a16:creationId xmlns:a16="http://schemas.microsoft.com/office/drawing/2014/main" id="{AB526421-45A4-3B06-85B9-568BF32AE231}"/>
                  </a:ext>
                </a:extLst>
              </p:cNvPr>
              <p:cNvSpPr/>
              <p:nvPr/>
            </p:nvSpPr>
            <p:spPr>
              <a:xfrm>
                <a:off x="4064308" y="5358001"/>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en-US" altLang="ja-JP" spc="110" dirty="0" err="1">
                    <a:solidFill>
                      <a:schemeClr val="tx1"/>
                    </a:solidFill>
                    <a:latin typeface="Consolas" panose="020B0609020204030204" pitchFamily="49" charset="0"/>
                    <a:cs typeface="Consolas" panose="020B0609020204030204" pitchFamily="49" charset="0"/>
                  </a:rPr>
                  <a:t>cond</a:t>
                </a:r>
                <a:endParaRPr kumimoji="1" lang="ja-JP" altLang="en-US" spc="110" baseline="0" dirty="0">
                  <a:solidFill>
                    <a:schemeClr val="tx1"/>
                  </a:solidFill>
                  <a:latin typeface="Consolas" panose="020B0609020204030204" pitchFamily="49" charset="0"/>
                  <a:cs typeface="Consolas" panose="020B0609020204030204" pitchFamily="49" charset="0"/>
                </a:endParaRPr>
              </a:p>
            </p:txBody>
          </p:sp>
          <p:sp>
            <p:nvSpPr>
              <p:cNvPr id="148" name="円/楕円 147">
                <a:extLst>
                  <a:ext uri="{FF2B5EF4-FFF2-40B4-BE49-F238E27FC236}">
                    <a16:creationId xmlns:a16="http://schemas.microsoft.com/office/drawing/2014/main" id="{FD983502-589F-44EC-1E31-8E3B6AFD731F}"/>
                  </a:ext>
                </a:extLst>
              </p:cNvPr>
              <p:cNvSpPr/>
              <p:nvPr/>
            </p:nvSpPr>
            <p:spPr>
              <a:xfrm>
                <a:off x="5104572" y="5125050"/>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kumimoji="1" lang="en-US" altLang="ja-JP" spc="110" baseline="0" dirty="0">
                    <a:solidFill>
                      <a:schemeClr val="tx1"/>
                    </a:solidFill>
                    <a:latin typeface="Consolas" panose="020B0609020204030204" pitchFamily="49" charset="0"/>
                    <a:cs typeface="Consolas" panose="020B0609020204030204" pitchFamily="49" charset="0"/>
                  </a:rPr>
                  <a:t>{…}</a:t>
                </a:r>
                <a:endParaRPr kumimoji="1" lang="ja-JP" altLang="en-US" spc="110" baseline="0" dirty="0">
                  <a:solidFill>
                    <a:schemeClr val="tx1"/>
                  </a:solidFill>
                  <a:latin typeface="Consolas" panose="020B0609020204030204" pitchFamily="49" charset="0"/>
                  <a:cs typeface="Consolas" panose="020B0609020204030204" pitchFamily="49" charset="0"/>
                </a:endParaRPr>
              </a:p>
            </p:txBody>
          </p:sp>
        </p:grpSp>
        <p:cxnSp>
          <p:nvCxnSpPr>
            <p:cNvPr id="141" name="直線コネクタ 140">
              <a:extLst>
                <a:ext uri="{FF2B5EF4-FFF2-40B4-BE49-F238E27FC236}">
                  <a16:creationId xmlns:a16="http://schemas.microsoft.com/office/drawing/2014/main" id="{D4ACE9EF-95BE-9125-A6CD-48A13D95FA06}"/>
                </a:ext>
              </a:extLst>
            </p:cNvPr>
            <p:cNvCxnSpPr>
              <a:cxnSpLocks/>
              <a:stCxn id="142" idx="0"/>
            </p:cNvCxnSpPr>
            <p:nvPr/>
          </p:nvCxnSpPr>
          <p:spPr>
            <a:xfrm flipV="1">
              <a:off x="7900191" y="5769678"/>
              <a:ext cx="0" cy="110821"/>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42" name="円/楕円 141">
              <a:extLst>
                <a:ext uri="{FF2B5EF4-FFF2-40B4-BE49-F238E27FC236}">
                  <a16:creationId xmlns:a16="http://schemas.microsoft.com/office/drawing/2014/main" id="{13A69286-2D33-ADD2-E7E5-B8D2F39AC531}"/>
                </a:ext>
              </a:extLst>
            </p:cNvPr>
            <p:cNvSpPr/>
            <p:nvPr/>
          </p:nvSpPr>
          <p:spPr>
            <a:xfrm>
              <a:off x="7604355" y="5880499"/>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ja-JP" altLang="en-US" spc="110">
                  <a:solidFill>
                    <a:schemeClr val="tx1"/>
                  </a:solidFill>
                  <a:latin typeface="Consolas" panose="020B0609020204030204" pitchFamily="49" charset="0"/>
                  <a:cs typeface="Consolas" panose="020B0609020204030204" pitchFamily="49" charset="0"/>
                </a:rPr>
                <a:t>文</a:t>
              </a:r>
              <a:r>
                <a:rPr lang="en-US" altLang="ja-JP" spc="110" dirty="0">
                  <a:solidFill>
                    <a:schemeClr val="tx1"/>
                  </a:solidFill>
                  <a:latin typeface="Consolas" panose="020B0609020204030204" pitchFamily="49" charset="0"/>
                  <a:cs typeface="Consolas" panose="020B0609020204030204" pitchFamily="49" charset="0"/>
                </a:rPr>
                <a:t>G</a:t>
              </a:r>
              <a:endParaRPr kumimoji="1" lang="ja-JP" altLang="en-US" spc="110" baseline="0" dirty="0">
                <a:solidFill>
                  <a:schemeClr val="tx1"/>
                </a:solidFill>
                <a:latin typeface="Consolas" panose="020B0609020204030204" pitchFamily="49" charset="0"/>
                <a:cs typeface="Consolas" panose="020B0609020204030204" pitchFamily="49" charset="0"/>
              </a:endParaRPr>
            </a:p>
          </p:txBody>
        </p:sp>
      </p:grpSp>
      <p:grpSp>
        <p:nvGrpSpPr>
          <p:cNvPr id="167" name="グループ化 166">
            <a:extLst>
              <a:ext uri="{FF2B5EF4-FFF2-40B4-BE49-F238E27FC236}">
                <a16:creationId xmlns:a16="http://schemas.microsoft.com/office/drawing/2014/main" id="{F2DADABD-434E-E786-7D7A-10123BEFF2C7}"/>
              </a:ext>
            </a:extLst>
          </p:cNvPr>
          <p:cNvGrpSpPr/>
          <p:nvPr/>
        </p:nvGrpSpPr>
        <p:grpSpPr>
          <a:xfrm>
            <a:off x="1086367" y="3151901"/>
            <a:ext cx="3401530" cy="3227393"/>
            <a:chOff x="1308660" y="3154714"/>
            <a:chExt cx="3401530" cy="3227393"/>
          </a:xfrm>
        </p:grpSpPr>
        <p:grpSp>
          <p:nvGrpSpPr>
            <p:cNvPr id="159" name="グループ化 158">
              <a:extLst>
                <a:ext uri="{FF2B5EF4-FFF2-40B4-BE49-F238E27FC236}">
                  <a16:creationId xmlns:a16="http://schemas.microsoft.com/office/drawing/2014/main" id="{35B5EC81-C538-A793-80C9-04911249DCCC}"/>
                </a:ext>
              </a:extLst>
            </p:cNvPr>
            <p:cNvGrpSpPr/>
            <p:nvPr/>
          </p:nvGrpSpPr>
          <p:grpSpPr>
            <a:xfrm>
              <a:off x="1308660" y="3154714"/>
              <a:ext cx="3401530" cy="3227393"/>
              <a:chOff x="965200" y="3048000"/>
              <a:chExt cx="1257300" cy="2603500"/>
            </a:xfrm>
          </p:grpSpPr>
          <p:sp>
            <p:nvSpPr>
              <p:cNvPr id="160" name="正方形/長方形 159">
                <a:extLst>
                  <a:ext uri="{FF2B5EF4-FFF2-40B4-BE49-F238E27FC236}">
                    <a16:creationId xmlns:a16="http://schemas.microsoft.com/office/drawing/2014/main" id="{ECF9290D-8D8D-DF34-06FD-0E78DB37CBF1}"/>
                  </a:ext>
                </a:extLst>
              </p:cNvPr>
              <p:cNvSpPr/>
              <p:nvPr/>
            </p:nvSpPr>
            <p:spPr>
              <a:xfrm>
                <a:off x="1068135" y="3519906"/>
                <a:ext cx="1033846" cy="1850639"/>
              </a:xfrm>
              <a:prstGeom prst="rect">
                <a:avLst/>
              </a:prstGeom>
              <a:solidFill>
                <a:schemeClr val="bg1">
                  <a:alpha val="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r>
                  <a:rPr kumimoji="1" lang="ja-JP" altLang="en-US" sz="2000" baseline="0">
                    <a:solidFill>
                      <a:srgbClr val="FFC000"/>
                    </a:solidFill>
                    <a:latin typeface="Consolas" panose="020B0609020204030204" pitchFamily="49" charset="0"/>
                    <a:cs typeface="Consolas" panose="020B0609020204030204" pitchFamily="49" charset="0"/>
                  </a:rPr>
                  <a:t>文</a:t>
                </a:r>
                <a:r>
                  <a:rPr lang="en-US" altLang="ja-JP" sz="2000" dirty="0">
                    <a:solidFill>
                      <a:srgbClr val="FFC000"/>
                    </a:solidFill>
                    <a:latin typeface="Consolas" panose="020B0609020204030204" pitchFamily="49" charset="0"/>
                    <a:cs typeface="Consolas" panose="020B0609020204030204" pitchFamily="49" charset="0"/>
                  </a:rPr>
                  <a:t>A</a:t>
                </a:r>
                <a:br>
                  <a:rPr lang="en-US" altLang="ja-JP" sz="2000" dirty="0">
                    <a:solidFill>
                      <a:srgbClr val="FF0000"/>
                    </a:solidFill>
                    <a:latin typeface="Consolas" panose="020B0609020204030204" pitchFamily="49" charset="0"/>
                    <a:cs typeface="Consolas" panose="020B0609020204030204" pitchFamily="49" charset="0"/>
                  </a:rPr>
                </a:br>
                <a:r>
                  <a:rPr kumimoji="1" lang="ja-JP" altLang="en-US" sz="2000" baseline="0">
                    <a:solidFill>
                      <a:srgbClr val="00B0F0"/>
                    </a:solidFill>
                    <a:latin typeface="Consolas" panose="020B0609020204030204" pitchFamily="49" charset="0"/>
                    <a:cs typeface="Consolas" panose="020B0609020204030204" pitchFamily="49" charset="0"/>
                  </a:rPr>
                  <a:t>文</a:t>
                </a:r>
                <a:r>
                  <a:rPr kumimoji="1" lang="en-US" altLang="ja-JP" sz="2000" baseline="0" dirty="0">
                    <a:solidFill>
                      <a:srgbClr val="00B0F0"/>
                    </a:solidFill>
                    <a:latin typeface="Consolas" panose="020B0609020204030204" pitchFamily="49" charset="0"/>
                    <a:cs typeface="Consolas" panose="020B0609020204030204" pitchFamily="49" charset="0"/>
                  </a:rPr>
                  <a:t>B</a:t>
                </a:r>
                <a:br>
                  <a:rPr kumimoji="1" lang="en-US" altLang="ja-JP" sz="2000" baseline="0" dirty="0">
                    <a:solidFill>
                      <a:srgbClr val="FF0000"/>
                    </a:solidFill>
                    <a:latin typeface="Consolas" panose="020B0609020204030204" pitchFamily="49" charset="0"/>
                    <a:cs typeface="Consolas" panose="020B0609020204030204" pitchFamily="49" charset="0"/>
                  </a:rPr>
                </a:br>
                <a:r>
                  <a:rPr lang="en-US" altLang="ja-JP" sz="2000" dirty="0">
                    <a:solidFill>
                      <a:srgbClr val="FF0000"/>
                    </a:solidFill>
                    <a:latin typeface="Consolas" panose="020B0609020204030204" pitchFamily="49" charset="0"/>
                    <a:cs typeface="Consolas" panose="020B0609020204030204" pitchFamily="49" charset="0"/>
                  </a:rPr>
                  <a:t>if (cond1) {</a:t>
                </a:r>
                <a:br>
                  <a:rPr lang="en-US" altLang="ja-JP" sz="2000" dirty="0">
                    <a:solidFill>
                      <a:schemeClr val="tx1"/>
                    </a:solidFill>
                    <a:latin typeface="Consolas" panose="020B0609020204030204" pitchFamily="49" charset="0"/>
                    <a:cs typeface="Consolas" panose="020B0609020204030204" pitchFamily="49" charset="0"/>
                  </a:rPr>
                </a:br>
                <a:r>
                  <a:rPr lang="en-US" altLang="ja-JP" sz="2000" dirty="0">
                    <a:solidFill>
                      <a:schemeClr val="tx1"/>
                    </a:solidFill>
                    <a:latin typeface="Consolas" panose="020B0609020204030204" pitchFamily="49" charset="0"/>
                    <a:cs typeface="Consolas" panose="020B0609020204030204" pitchFamily="49" charset="0"/>
                  </a:rPr>
                  <a:t>    </a:t>
                </a:r>
                <a:r>
                  <a:rPr lang="ja-JP" altLang="en-US" sz="2000">
                    <a:solidFill>
                      <a:schemeClr val="tx1"/>
                    </a:solidFill>
                    <a:latin typeface="Consolas" panose="020B0609020204030204" pitchFamily="49" charset="0"/>
                    <a:cs typeface="Consolas" panose="020B0609020204030204" pitchFamily="49" charset="0"/>
                  </a:rPr>
                  <a:t>文</a:t>
                </a:r>
                <a:r>
                  <a:rPr lang="en-US" altLang="ja-JP" sz="2000" dirty="0">
                    <a:solidFill>
                      <a:schemeClr val="tx1"/>
                    </a:solidFill>
                    <a:latin typeface="Consolas" panose="020B0609020204030204" pitchFamily="49" charset="0"/>
                    <a:cs typeface="Consolas" panose="020B0609020204030204" pitchFamily="49" charset="0"/>
                  </a:rPr>
                  <a:t>E</a:t>
                </a:r>
                <a:br>
                  <a:rPr lang="en-US" altLang="ja-JP" sz="2000" dirty="0">
                    <a:solidFill>
                      <a:schemeClr val="tx1"/>
                    </a:solidFill>
                    <a:latin typeface="Consolas" panose="020B0609020204030204" pitchFamily="49" charset="0"/>
                    <a:cs typeface="Consolas" panose="020B0609020204030204" pitchFamily="49" charset="0"/>
                  </a:rPr>
                </a:br>
                <a:r>
                  <a:rPr lang="en-US" altLang="ja-JP" sz="2000" dirty="0">
                    <a:solidFill>
                      <a:schemeClr val="tx1"/>
                    </a:solidFill>
                    <a:latin typeface="Consolas" panose="020B0609020204030204" pitchFamily="49" charset="0"/>
                    <a:cs typeface="Consolas" panose="020B0609020204030204" pitchFamily="49" charset="0"/>
                  </a:rPr>
                  <a:t>    </a:t>
                </a:r>
                <a:r>
                  <a:rPr lang="en-US" altLang="ja-JP" sz="2000" dirty="0">
                    <a:solidFill>
                      <a:schemeClr val="accent2"/>
                    </a:solidFill>
                    <a:latin typeface="Consolas" panose="020B0609020204030204" pitchFamily="49" charset="0"/>
                    <a:cs typeface="Consolas" panose="020B0609020204030204" pitchFamily="49" charset="0"/>
                  </a:rPr>
                  <a:t>while</a:t>
                </a:r>
                <a:r>
                  <a:rPr lang="en-US" altLang="ja-JP" sz="2000" dirty="0">
                    <a:solidFill>
                      <a:schemeClr val="tx1"/>
                    </a:solidFill>
                    <a:latin typeface="Consolas" panose="020B0609020204030204" pitchFamily="49" charset="0"/>
                    <a:cs typeface="Consolas" panose="020B0609020204030204" pitchFamily="49" charset="0"/>
                  </a:rPr>
                  <a:t> (cond2) {</a:t>
                </a:r>
                <a:br>
                  <a:rPr lang="en-US" altLang="ja-JP" sz="2000" dirty="0">
                    <a:solidFill>
                      <a:schemeClr val="tx1"/>
                    </a:solidFill>
                    <a:latin typeface="Consolas" panose="020B0609020204030204" pitchFamily="49" charset="0"/>
                    <a:cs typeface="Consolas" panose="020B0609020204030204" pitchFamily="49" charset="0"/>
                  </a:rPr>
                </a:br>
                <a:r>
                  <a:rPr lang="en-US" altLang="ja-JP" sz="2000" dirty="0">
                    <a:solidFill>
                      <a:schemeClr val="tx1"/>
                    </a:solidFill>
                    <a:latin typeface="Consolas" panose="020B0609020204030204" pitchFamily="49" charset="0"/>
                    <a:cs typeface="Consolas" panose="020B0609020204030204" pitchFamily="49" charset="0"/>
                  </a:rPr>
                  <a:t>        </a:t>
                </a:r>
                <a:r>
                  <a:rPr lang="ja-JP" altLang="en-US" sz="2000">
                    <a:solidFill>
                      <a:schemeClr val="tx1"/>
                    </a:solidFill>
                    <a:latin typeface="Consolas" panose="020B0609020204030204" pitchFamily="49" charset="0"/>
                    <a:cs typeface="Consolas" panose="020B0609020204030204" pitchFamily="49" charset="0"/>
                  </a:rPr>
                  <a:t>文</a:t>
                </a:r>
                <a:r>
                  <a:rPr lang="en-US" altLang="ja-JP" sz="2000" dirty="0">
                    <a:solidFill>
                      <a:schemeClr val="tx1"/>
                    </a:solidFill>
                    <a:latin typeface="Consolas" panose="020B0609020204030204" pitchFamily="49" charset="0"/>
                    <a:cs typeface="Consolas" panose="020B0609020204030204" pitchFamily="49" charset="0"/>
                  </a:rPr>
                  <a:t>F</a:t>
                </a:r>
                <a:br>
                  <a:rPr lang="en-US" altLang="ja-JP" sz="2000" dirty="0">
                    <a:solidFill>
                      <a:schemeClr val="tx1"/>
                    </a:solidFill>
                    <a:latin typeface="Consolas" panose="020B0609020204030204" pitchFamily="49" charset="0"/>
                    <a:cs typeface="Consolas" panose="020B0609020204030204" pitchFamily="49" charset="0"/>
                  </a:rPr>
                </a:br>
                <a:r>
                  <a:rPr lang="en-US" altLang="ja-JP" sz="2000" dirty="0">
                    <a:solidFill>
                      <a:schemeClr val="tx1"/>
                    </a:solidFill>
                    <a:latin typeface="Consolas" panose="020B0609020204030204" pitchFamily="49" charset="0"/>
                    <a:cs typeface="Consolas" panose="020B0609020204030204" pitchFamily="49" charset="0"/>
                  </a:rPr>
                  <a:t>    }</a:t>
                </a:r>
                <a:br>
                  <a:rPr lang="en-US" altLang="ja-JP" sz="2000" dirty="0">
                    <a:solidFill>
                      <a:schemeClr val="tx1"/>
                    </a:solidFill>
                    <a:latin typeface="Consolas" panose="020B0609020204030204" pitchFamily="49" charset="0"/>
                    <a:cs typeface="Consolas" panose="020B0609020204030204" pitchFamily="49" charset="0"/>
                  </a:rPr>
                </a:br>
                <a:r>
                  <a:rPr lang="en-US" altLang="ja-JP" sz="2000" dirty="0">
                    <a:solidFill>
                      <a:srgbClr val="FF0000"/>
                    </a:solidFill>
                    <a:latin typeface="Consolas" panose="020B0609020204030204" pitchFamily="49" charset="0"/>
                    <a:cs typeface="Consolas" panose="020B0609020204030204" pitchFamily="49" charset="0"/>
                  </a:rPr>
                  <a:t>}</a:t>
                </a:r>
                <a:endParaRPr kumimoji="1" lang="ja-JP" altLang="en-US" sz="2000" baseline="0" dirty="0">
                  <a:solidFill>
                    <a:srgbClr val="FF0000"/>
                  </a:solidFill>
                  <a:latin typeface="Consolas" panose="020B0609020204030204" pitchFamily="49" charset="0"/>
                  <a:cs typeface="Consolas" panose="020B0609020204030204" pitchFamily="49" charset="0"/>
                </a:endParaRPr>
              </a:p>
            </p:txBody>
          </p:sp>
          <p:sp>
            <p:nvSpPr>
              <p:cNvPr id="161" name="メモ 160">
                <a:extLst>
                  <a:ext uri="{FF2B5EF4-FFF2-40B4-BE49-F238E27FC236}">
                    <a16:creationId xmlns:a16="http://schemas.microsoft.com/office/drawing/2014/main" id="{F659745D-06DC-0C7C-3F90-30F18D7D1B3A}"/>
                  </a:ext>
                </a:extLst>
              </p:cNvPr>
              <p:cNvSpPr/>
              <p:nvPr/>
            </p:nvSpPr>
            <p:spPr>
              <a:xfrm>
                <a:off x="965200" y="3048000"/>
                <a:ext cx="1257300" cy="2603500"/>
              </a:xfrm>
              <a:prstGeom prst="foldedCorner">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cxnSp>
            <p:nvCxnSpPr>
              <p:cNvPr id="162" name="直線コネクタ 161">
                <a:extLst>
                  <a:ext uri="{FF2B5EF4-FFF2-40B4-BE49-F238E27FC236}">
                    <a16:creationId xmlns:a16="http://schemas.microsoft.com/office/drawing/2014/main" id="{B7445C84-1305-C8D4-0C7F-CE8878095FC3}"/>
                  </a:ext>
                </a:extLst>
              </p:cNvPr>
              <p:cNvCxnSpPr/>
              <p:nvPr/>
            </p:nvCxnSpPr>
            <p:spPr>
              <a:xfrm>
                <a:off x="1081825" y="3175000"/>
                <a:ext cx="1033846" cy="0"/>
              </a:xfrm>
              <a:prstGeom prst="line">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63" name="直線コネクタ 162">
                <a:extLst>
                  <a:ext uri="{FF2B5EF4-FFF2-40B4-BE49-F238E27FC236}">
                    <a16:creationId xmlns:a16="http://schemas.microsoft.com/office/drawing/2014/main" id="{45E9FE1E-9346-EA1A-8E42-17202F271586}"/>
                  </a:ext>
                </a:extLst>
              </p:cNvPr>
              <p:cNvCxnSpPr/>
              <p:nvPr/>
            </p:nvCxnSpPr>
            <p:spPr>
              <a:xfrm>
                <a:off x="1081825" y="3303978"/>
                <a:ext cx="1033846" cy="0"/>
              </a:xfrm>
              <a:prstGeom prst="line">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65" name="直線コネクタ 164">
                <a:extLst>
                  <a:ext uri="{FF2B5EF4-FFF2-40B4-BE49-F238E27FC236}">
                    <a16:creationId xmlns:a16="http://schemas.microsoft.com/office/drawing/2014/main" id="{6409C439-3456-B6C2-DE6B-AC4B3CBD7195}"/>
                  </a:ext>
                </a:extLst>
              </p:cNvPr>
              <p:cNvCxnSpPr>
                <a:cxnSpLocks/>
              </p:cNvCxnSpPr>
              <p:nvPr/>
            </p:nvCxnSpPr>
            <p:spPr>
              <a:xfrm>
                <a:off x="1081825" y="5508430"/>
                <a:ext cx="845533" cy="0"/>
              </a:xfrm>
              <a:prstGeom prst="line">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cxnSp>
          <p:nvCxnSpPr>
            <p:cNvPr id="166" name="直線コネクタ 165">
              <a:extLst>
                <a:ext uri="{FF2B5EF4-FFF2-40B4-BE49-F238E27FC236}">
                  <a16:creationId xmlns:a16="http://schemas.microsoft.com/office/drawing/2014/main" id="{52B3F082-CA92-00F4-D6FD-1B6BF46231B5}"/>
                </a:ext>
              </a:extLst>
            </p:cNvPr>
            <p:cNvCxnSpPr/>
            <p:nvPr/>
          </p:nvCxnSpPr>
          <p:spPr>
            <a:xfrm>
              <a:off x="1624180" y="3647583"/>
              <a:ext cx="2796992" cy="0"/>
            </a:xfrm>
            <a:prstGeom prst="line">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nvGrpSpPr>
          <p:cNvPr id="45" name="グループ化 44">
            <a:extLst>
              <a:ext uri="{FF2B5EF4-FFF2-40B4-BE49-F238E27FC236}">
                <a16:creationId xmlns:a16="http://schemas.microsoft.com/office/drawing/2014/main" id="{EB781FD1-B226-CBDE-1F5A-8B150833BAF5}"/>
              </a:ext>
            </a:extLst>
          </p:cNvPr>
          <p:cNvGrpSpPr/>
          <p:nvPr/>
        </p:nvGrpSpPr>
        <p:grpSpPr>
          <a:xfrm>
            <a:off x="4783733" y="3249149"/>
            <a:ext cx="3294556" cy="3375433"/>
            <a:chOff x="4783733" y="3249149"/>
            <a:chExt cx="3294556" cy="3375433"/>
          </a:xfrm>
        </p:grpSpPr>
        <p:grpSp>
          <p:nvGrpSpPr>
            <p:cNvPr id="189" name="グループ化 188">
              <a:extLst>
                <a:ext uri="{FF2B5EF4-FFF2-40B4-BE49-F238E27FC236}">
                  <a16:creationId xmlns:a16="http://schemas.microsoft.com/office/drawing/2014/main" id="{F0A52AFE-2F30-B16E-E76E-748A721466CB}"/>
                </a:ext>
              </a:extLst>
            </p:cNvPr>
            <p:cNvGrpSpPr/>
            <p:nvPr/>
          </p:nvGrpSpPr>
          <p:grpSpPr>
            <a:xfrm>
              <a:off x="4803417" y="3249149"/>
              <a:ext cx="3274872" cy="3264612"/>
              <a:chOff x="3163487" y="7905727"/>
              <a:chExt cx="3274872" cy="3264612"/>
            </a:xfrm>
          </p:grpSpPr>
          <p:cxnSp>
            <p:nvCxnSpPr>
              <p:cNvPr id="168" name="直線コネクタ 167">
                <a:extLst>
                  <a:ext uri="{FF2B5EF4-FFF2-40B4-BE49-F238E27FC236}">
                    <a16:creationId xmlns:a16="http://schemas.microsoft.com/office/drawing/2014/main" id="{056D899A-5ADC-B9DD-B947-AC91ABE53074}"/>
                  </a:ext>
                </a:extLst>
              </p:cNvPr>
              <p:cNvCxnSpPr>
                <a:cxnSpLocks/>
                <a:stCxn id="134" idx="0"/>
              </p:cNvCxnSpPr>
              <p:nvPr/>
            </p:nvCxnSpPr>
            <p:spPr>
              <a:xfrm flipH="1" flipV="1">
                <a:off x="4604563" y="7905727"/>
                <a:ext cx="213085" cy="190163"/>
              </a:xfrm>
              <a:prstGeom prst="line">
                <a:avLst/>
              </a:prstGeom>
              <a:ln w="3810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183" name="直線コネクタ 182">
                <a:extLst>
                  <a:ext uri="{FF2B5EF4-FFF2-40B4-BE49-F238E27FC236}">
                    <a16:creationId xmlns:a16="http://schemas.microsoft.com/office/drawing/2014/main" id="{A207A369-3661-B177-8A86-2EED0E78674F}"/>
                  </a:ext>
                </a:extLst>
              </p:cNvPr>
              <p:cNvCxnSpPr>
                <a:cxnSpLocks/>
                <a:stCxn id="171" idx="0"/>
              </p:cNvCxnSpPr>
              <p:nvPr/>
            </p:nvCxnSpPr>
            <p:spPr>
              <a:xfrm flipV="1">
                <a:off x="4147983" y="7905727"/>
                <a:ext cx="236152" cy="192346"/>
              </a:xfrm>
              <a:prstGeom prst="line">
                <a:avLst/>
              </a:prstGeom>
              <a:ln w="3810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186" name="直線コネクタ 185">
                <a:extLst>
                  <a:ext uri="{FF2B5EF4-FFF2-40B4-BE49-F238E27FC236}">
                    <a16:creationId xmlns:a16="http://schemas.microsoft.com/office/drawing/2014/main" id="{8996F9FE-B195-D6D2-0BD9-53DF13FBE5A9}"/>
                  </a:ext>
                </a:extLst>
              </p:cNvPr>
              <p:cNvCxnSpPr>
                <a:cxnSpLocks/>
                <a:stCxn id="172" idx="0"/>
              </p:cNvCxnSpPr>
              <p:nvPr/>
            </p:nvCxnSpPr>
            <p:spPr>
              <a:xfrm flipV="1">
                <a:off x="3459323" y="7905727"/>
                <a:ext cx="496420" cy="190163"/>
              </a:xfrm>
              <a:prstGeom prst="line">
                <a:avLst/>
              </a:prstGeom>
              <a:ln w="3810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grpSp>
            <p:nvGrpSpPr>
              <p:cNvPr id="119" name="グループ化 118">
                <a:extLst>
                  <a:ext uri="{FF2B5EF4-FFF2-40B4-BE49-F238E27FC236}">
                    <a16:creationId xmlns:a16="http://schemas.microsoft.com/office/drawing/2014/main" id="{9A88C39F-8877-92BF-C09A-38DEBCCCAB85}"/>
                  </a:ext>
                </a:extLst>
              </p:cNvPr>
              <p:cNvGrpSpPr/>
              <p:nvPr/>
            </p:nvGrpSpPr>
            <p:grpSpPr>
              <a:xfrm>
                <a:off x="4244971" y="8095890"/>
                <a:ext cx="2193388" cy="3074449"/>
                <a:chOff x="3400241" y="3505669"/>
                <a:chExt cx="2193388" cy="3074449"/>
              </a:xfrm>
            </p:grpSpPr>
            <p:grpSp>
              <p:nvGrpSpPr>
                <p:cNvPr id="120" name="グループ化 119">
                  <a:extLst>
                    <a:ext uri="{FF2B5EF4-FFF2-40B4-BE49-F238E27FC236}">
                      <a16:creationId xmlns:a16="http://schemas.microsoft.com/office/drawing/2014/main" id="{4D19E0FD-AC11-B7C7-0DE7-E83A3E4392DD}"/>
                    </a:ext>
                  </a:extLst>
                </p:cNvPr>
                <p:cNvGrpSpPr/>
                <p:nvPr/>
              </p:nvGrpSpPr>
              <p:grpSpPr>
                <a:xfrm>
                  <a:off x="3400241" y="3505669"/>
                  <a:ext cx="2193388" cy="2435761"/>
                  <a:chOff x="3400241" y="3505669"/>
                  <a:chExt cx="2193388" cy="2435761"/>
                </a:xfrm>
              </p:grpSpPr>
              <p:grpSp>
                <p:nvGrpSpPr>
                  <p:cNvPr id="123" name="グループ化 122">
                    <a:extLst>
                      <a:ext uri="{FF2B5EF4-FFF2-40B4-BE49-F238E27FC236}">
                        <a16:creationId xmlns:a16="http://schemas.microsoft.com/office/drawing/2014/main" id="{5231097C-2A89-4909-AA21-82C26522DB40}"/>
                      </a:ext>
                    </a:extLst>
                  </p:cNvPr>
                  <p:cNvGrpSpPr/>
                  <p:nvPr/>
                </p:nvGrpSpPr>
                <p:grpSpPr>
                  <a:xfrm>
                    <a:off x="3400241" y="3505669"/>
                    <a:ext cx="1688365" cy="1804032"/>
                    <a:chOff x="6423655" y="3328245"/>
                    <a:chExt cx="1688365" cy="1804032"/>
                  </a:xfrm>
                </p:grpSpPr>
                <p:cxnSp>
                  <p:nvCxnSpPr>
                    <p:cNvPr id="129" name="直線コネクタ 128">
                      <a:extLst>
                        <a:ext uri="{FF2B5EF4-FFF2-40B4-BE49-F238E27FC236}">
                          <a16:creationId xmlns:a16="http://schemas.microsoft.com/office/drawing/2014/main" id="{44DAC44F-F493-A6F0-5333-AA84B182763D}"/>
                        </a:ext>
                      </a:extLst>
                    </p:cNvPr>
                    <p:cNvCxnSpPr>
                      <a:cxnSpLocks/>
                      <a:stCxn id="133" idx="0"/>
                      <a:endCxn id="136" idx="3"/>
                    </p:cNvCxnSpPr>
                    <p:nvPr/>
                  </p:nvCxnSpPr>
                  <p:spPr>
                    <a:xfrm flipV="1">
                      <a:off x="7012930" y="4409242"/>
                      <a:ext cx="322851" cy="131364"/>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30" name="直線コネクタ 129">
                      <a:extLst>
                        <a:ext uri="{FF2B5EF4-FFF2-40B4-BE49-F238E27FC236}">
                          <a16:creationId xmlns:a16="http://schemas.microsoft.com/office/drawing/2014/main" id="{CA83640F-8407-357B-BB18-294B8CAAAE11}"/>
                        </a:ext>
                      </a:extLst>
                    </p:cNvPr>
                    <p:cNvCxnSpPr>
                      <a:cxnSpLocks/>
                      <a:stCxn id="132" idx="0"/>
                      <a:endCxn id="136" idx="5"/>
                    </p:cNvCxnSpPr>
                    <p:nvPr/>
                  </p:nvCxnSpPr>
                  <p:spPr>
                    <a:xfrm flipH="1" flipV="1">
                      <a:off x="7754156" y="4409242"/>
                      <a:ext cx="62029" cy="107619"/>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nvGrpSpPr>
                    <p:cNvPr id="131" name="グループ化 130">
                      <a:extLst>
                        <a:ext uri="{FF2B5EF4-FFF2-40B4-BE49-F238E27FC236}">
                          <a16:creationId xmlns:a16="http://schemas.microsoft.com/office/drawing/2014/main" id="{BFF697BD-8863-35E1-5BFC-2013EE18D4AE}"/>
                        </a:ext>
                      </a:extLst>
                    </p:cNvPr>
                    <p:cNvGrpSpPr/>
                    <p:nvPr/>
                  </p:nvGrpSpPr>
                  <p:grpSpPr>
                    <a:xfrm>
                      <a:off x="6423655" y="3328245"/>
                      <a:ext cx="1417149" cy="1172303"/>
                      <a:chOff x="1161994" y="3025588"/>
                      <a:chExt cx="1417149" cy="1172303"/>
                    </a:xfrm>
                  </p:grpSpPr>
                  <p:sp>
                    <p:nvSpPr>
                      <p:cNvPr id="134" name="円/楕円 133">
                        <a:extLst>
                          <a:ext uri="{FF2B5EF4-FFF2-40B4-BE49-F238E27FC236}">
                            <a16:creationId xmlns:a16="http://schemas.microsoft.com/office/drawing/2014/main" id="{F6FE9E91-8F05-F851-CCC1-1A4D39D63C56}"/>
                          </a:ext>
                        </a:extLst>
                      </p:cNvPr>
                      <p:cNvSpPr/>
                      <p:nvPr/>
                    </p:nvSpPr>
                    <p:spPr>
                      <a:xfrm>
                        <a:off x="1438835" y="3025588"/>
                        <a:ext cx="591671" cy="591671"/>
                      </a:xfrm>
                      <a:prstGeom prst="ellipse">
                        <a:avLst/>
                      </a:prstGeom>
                      <a:solidFill>
                        <a:schemeClr val="bg1"/>
                      </a:solidFill>
                      <a:ln w="38100">
                        <a:solidFill>
                          <a:srgbClr val="E50300"/>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en-US" altLang="ja-JP" sz="1600" spc="110" dirty="0">
                            <a:solidFill>
                              <a:srgbClr val="FF0000"/>
                            </a:solidFill>
                            <a:latin typeface="Consolas" panose="020B0609020204030204" pitchFamily="49" charset="0"/>
                            <a:cs typeface="Consolas" panose="020B0609020204030204" pitchFamily="49" charset="0"/>
                          </a:rPr>
                          <a:t>if</a:t>
                        </a:r>
                        <a:r>
                          <a:rPr lang="ja-JP" altLang="en-US" sz="1600" spc="110">
                            <a:solidFill>
                              <a:srgbClr val="FF0000"/>
                            </a:solidFill>
                            <a:latin typeface="Consolas" panose="020B0609020204030204" pitchFamily="49" charset="0"/>
                            <a:cs typeface="Consolas" panose="020B0609020204030204" pitchFamily="49" charset="0"/>
                          </a:rPr>
                          <a:t>文</a:t>
                        </a:r>
                        <a:endParaRPr kumimoji="1" lang="ja-JP" altLang="en-US" sz="1600" spc="110" baseline="0">
                          <a:solidFill>
                            <a:srgbClr val="FF0000"/>
                          </a:solidFill>
                          <a:latin typeface="Consolas" panose="020B0609020204030204" pitchFamily="49" charset="0"/>
                          <a:cs typeface="Consolas" panose="020B0609020204030204" pitchFamily="49" charset="0"/>
                        </a:endParaRPr>
                      </a:p>
                    </p:txBody>
                  </p:sp>
                  <p:sp>
                    <p:nvSpPr>
                      <p:cNvPr id="135" name="円/楕円 134">
                        <a:extLst>
                          <a:ext uri="{FF2B5EF4-FFF2-40B4-BE49-F238E27FC236}">
                            <a16:creationId xmlns:a16="http://schemas.microsoft.com/office/drawing/2014/main" id="{60B3C51A-C351-7085-E4B4-A208D5EB9FA2}"/>
                          </a:ext>
                        </a:extLst>
                      </p:cNvPr>
                      <p:cNvSpPr/>
                      <p:nvPr/>
                    </p:nvSpPr>
                    <p:spPr>
                      <a:xfrm>
                        <a:off x="1161994" y="3606220"/>
                        <a:ext cx="591671" cy="591671"/>
                      </a:xfrm>
                      <a:prstGeom prst="ellipse">
                        <a:avLst/>
                      </a:prstGeom>
                      <a:solidFill>
                        <a:schemeClr val="bg1"/>
                      </a:solidFill>
                      <a:ln w="38100">
                        <a:solidFill>
                          <a:srgbClr val="E50300"/>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en-US" altLang="ja-JP" sz="1600" dirty="0">
                            <a:solidFill>
                              <a:srgbClr val="FF0000"/>
                            </a:solidFill>
                            <a:latin typeface="Consolas" panose="020B0609020204030204" pitchFamily="49" charset="0"/>
                            <a:cs typeface="Consolas" panose="020B0609020204030204" pitchFamily="49" charset="0"/>
                          </a:rPr>
                          <a:t>cond1</a:t>
                        </a:r>
                        <a:endParaRPr kumimoji="1" lang="ja-JP" altLang="en-US" baseline="0" dirty="0">
                          <a:solidFill>
                            <a:srgbClr val="FF0000"/>
                          </a:solidFill>
                          <a:latin typeface="Consolas" panose="020B0609020204030204" pitchFamily="49" charset="0"/>
                          <a:cs typeface="Consolas" panose="020B0609020204030204" pitchFamily="49" charset="0"/>
                        </a:endParaRPr>
                      </a:p>
                    </p:txBody>
                  </p:sp>
                  <p:sp>
                    <p:nvSpPr>
                      <p:cNvPr id="136" name="円/楕円 135">
                        <a:extLst>
                          <a:ext uri="{FF2B5EF4-FFF2-40B4-BE49-F238E27FC236}">
                            <a16:creationId xmlns:a16="http://schemas.microsoft.com/office/drawing/2014/main" id="{F148EFB3-B40E-7973-1C09-43A28D470DF8}"/>
                          </a:ext>
                        </a:extLst>
                      </p:cNvPr>
                      <p:cNvSpPr/>
                      <p:nvPr/>
                    </p:nvSpPr>
                    <p:spPr>
                      <a:xfrm>
                        <a:off x="1987472" y="3601562"/>
                        <a:ext cx="591671" cy="591671"/>
                      </a:xfrm>
                      <a:prstGeom prst="ellipse">
                        <a:avLst/>
                      </a:prstGeom>
                      <a:solidFill>
                        <a:schemeClr val="bg1"/>
                      </a:solidFill>
                      <a:ln w="38100">
                        <a:solidFill>
                          <a:srgbClr val="E50300"/>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en-US" altLang="ja-JP" sz="2000" spc="110" dirty="0">
                            <a:solidFill>
                              <a:srgbClr val="FF0000"/>
                            </a:solidFill>
                            <a:latin typeface="Consolas" panose="020B0609020204030204" pitchFamily="49" charset="0"/>
                            <a:cs typeface="Consolas" panose="020B0609020204030204" pitchFamily="49" charset="0"/>
                          </a:rPr>
                          <a:t>{…}</a:t>
                        </a:r>
                        <a:endParaRPr kumimoji="1" lang="ja-JP" altLang="en-US" sz="2000" spc="110" baseline="0" dirty="0">
                          <a:solidFill>
                            <a:srgbClr val="FF0000"/>
                          </a:solidFill>
                          <a:latin typeface="Consolas" panose="020B0609020204030204" pitchFamily="49" charset="0"/>
                          <a:cs typeface="Consolas" panose="020B0609020204030204" pitchFamily="49" charset="0"/>
                        </a:endParaRPr>
                      </a:p>
                    </p:txBody>
                  </p:sp>
                  <p:cxnSp>
                    <p:nvCxnSpPr>
                      <p:cNvPr id="137" name="直線コネクタ 136">
                        <a:extLst>
                          <a:ext uri="{FF2B5EF4-FFF2-40B4-BE49-F238E27FC236}">
                            <a16:creationId xmlns:a16="http://schemas.microsoft.com/office/drawing/2014/main" id="{E624AC7A-59DE-A5D4-21A7-578C7D59CBF0}"/>
                          </a:ext>
                        </a:extLst>
                      </p:cNvPr>
                      <p:cNvCxnSpPr>
                        <a:cxnSpLocks/>
                        <a:stCxn id="135" idx="0"/>
                        <a:endCxn id="134" idx="3"/>
                      </p:cNvCxnSpPr>
                      <p:nvPr/>
                    </p:nvCxnSpPr>
                    <p:spPr>
                      <a:xfrm flipV="1">
                        <a:off x="1457830" y="3530611"/>
                        <a:ext cx="67653" cy="75609"/>
                      </a:xfrm>
                      <a:prstGeom prst="line">
                        <a:avLst/>
                      </a:prstGeom>
                      <a:ln w="38100">
                        <a:solidFill>
                          <a:srgbClr val="E50300"/>
                        </a:solidFill>
                        <a:tailEnd type="none"/>
                      </a:ln>
                    </p:spPr>
                    <p:style>
                      <a:lnRef idx="1">
                        <a:schemeClr val="accent1"/>
                      </a:lnRef>
                      <a:fillRef idx="0">
                        <a:schemeClr val="accent1"/>
                      </a:fillRef>
                      <a:effectRef idx="0">
                        <a:schemeClr val="accent1"/>
                      </a:effectRef>
                      <a:fontRef idx="minor">
                        <a:schemeClr val="tx1"/>
                      </a:fontRef>
                    </p:style>
                  </p:cxnSp>
                  <p:cxnSp>
                    <p:nvCxnSpPr>
                      <p:cNvPr id="138" name="直線コネクタ 137">
                        <a:extLst>
                          <a:ext uri="{FF2B5EF4-FFF2-40B4-BE49-F238E27FC236}">
                            <a16:creationId xmlns:a16="http://schemas.microsoft.com/office/drawing/2014/main" id="{61EC8D84-7477-2C0D-3670-7DBE77CB8C5A}"/>
                          </a:ext>
                        </a:extLst>
                      </p:cNvPr>
                      <p:cNvCxnSpPr>
                        <a:cxnSpLocks/>
                        <a:stCxn id="136" idx="0"/>
                        <a:endCxn id="134" idx="5"/>
                      </p:cNvCxnSpPr>
                      <p:nvPr/>
                    </p:nvCxnSpPr>
                    <p:spPr>
                      <a:xfrm flipH="1" flipV="1">
                        <a:off x="1943858" y="3530611"/>
                        <a:ext cx="339450" cy="70951"/>
                      </a:xfrm>
                      <a:prstGeom prst="line">
                        <a:avLst/>
                      </a:prstGeom>
                      <a:ln w="38100">
                        <a:solidFill>
                          <a:srgbClr val="E50300"/>
                        </a:solidFill>
                        <a:tailEnd type="none"/>
                      </a:ln>
                    </p:spPr>
                    <p:style>
                      <a:lnRef idx="1">
                        <a:schemeClr val="accent1"/>
                      </a:lnRef>
                      <a:fillRef idx="0">
                        <a:schemeClr val="accent1"/>
                      </a:fillRef>
                      <a:effectRef idx="0">
                        <a:schemeClr val="accent1"/>
                      </a:effectRef>
                      <a:fontRef idx="minor">
                        <a:schemeClr val="tx1"/>
                      </a:fontRef>
                    </p:style>
                  </p:cxnSp>
                </p:grpSp>
                <p:sp>
                  <p:nvSpPr>
                    <p:cNvPr id="132" name="円/楕円 131">
                      <a:extLst>
                        <a:ext uri="{FF2B5EF4-FFF2-40B4-BE49-F238E27FC236}">
                          <a16:creationId xmlns:a16="http://schemas.microsoft.com/office/drawing/2014/main" id="{E6D5FC1E-5670-E0BF-F24D-98552AA0F279}"/>
                        </a:ext>
                      </a:extLst>
                    </p:cNvPr>
                    <p:cNvSpPr/>
                    <p:nvPr/>
                  </p:nvSpPr>
                  <p:spPr>
                    <a:xfrm>
                      <a:off x="7520349" y="4516861"/>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en-US" altLang="ja-JP" sz="1000" spc="110" dirty="0">
                          <a:solidFill>
                            <a:schemeClr val="tx1"/>
                          </a:solidFill>
                          <a:latin typeface="Consolas" panose="020B0609020204030204" pitchFamily="49" charset="0"/>
                          <a:cs typeface="Consolas" panose="020B0609020204030204" pitchFamily="49" charset="0"/>
                        </a:rPr>
                        <a:t>while</a:t>
                      </a:r>
                      <a:r>
                        <a:rPr lang="ja-JP" altLang="en-US" sz="1000" spc="110">
                          <a:solidFill>
                            <a:schemeClr val="tx1"/>
                          </a:solidFill>
                          <a:latin typeface="Consolas" panose="020B0609020204030204" pitchFamily="49" charset="0"/>
                          <a:cs typeface="Consolas" panose="020B0609020204030204" pitchFamily="49" charset="0"/>
                        </a:rPr>
                        <a:t>文</a:t>
                      </a:r>
                      <a:endParaRPr kumimoji="1" lang="ja-JP" altLang="en-US" sz="1000" spc="110" baseline="0" dirty="0">
                        <a:solidFill>
                          <a:schemeClr val="tx1"/>
                        </a:solidFill>
                        <a:latin typeface="Consolas" panose="020B0609020204030204" pitchFamily="49" charset="0"/>
                        <a:cs typeface="Consolas" panose="020B0609020204030204" pitchFamily="49" charset="0"/>
                      </a:endParaRPr>
                    </a:p>
                  </p:txBody>
                </p:sp>
                <p:sp>
                  <p:nvSpPr>
                    <p:cNvPr id="133" name="円/楕円 132">
                      <a:extLst>
                        <a:ext uri="{FF2B5EF4-FFF2-40B4-BE49-F238E27FC236}">
                          <a16:creationId xmlns:a16="http://schemas.microsoft.com/office/drawing/2014/main" id="{0BB6E637-591E-CF9A-B779-E4BA72301FBD}"/>
                        </a:ext>
                      </a:extLst>
                    </p:cNvPr>
                    <p:cNvSpPr/>
                    <p:nvPr/>
                  </p:nvSpPr>
                  <p:spPr>
                    <a:xfrm>
                      <a:off x="6717094" y="4540606"/>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ja-JP" altLang="en-US" spc="110">
                          <a:solidFill>
                            <a:schemeClr val="tx1"/>
                          </a:solidFill>
                          <a:latin typeface="Consolas" panose="020B0609020204030204" pitchFamily="49" charset="0"/>
                          <a:cs typeface="Consolas" panose="020B0609020204030204" pitchFamily="49" charset="0"/>
                        </a:rPr>
                        <a:t>文</a:t>
                      </a:r>
                      <a:r>
                        <a:rPr lang="en-US" altLang="ja-JP" spc="110" dirty="0">
                          <a:solidFill>
                            <a:schemeClr val="tx1"/>
                          </a:solidFill>
                          <a:latin typeface="Consolas" panose="020B0609020204030204" pitchFamily="49" charset="0"/>
                          <a:cs typeface="Consolas" panose="020B0609020204030204" pitchFamily="49" charset="0"/>
                        </a:rPr>
                        <a:t>E</a:t>
                      </a:r>
                      <a:endParaRPr kumimoji="1" lang="ja-JP" altLang="en-US" spc="110" baseline="0" dirty="0">
                        <a:solidFill>
                          <a:schemeClr val="tx1"/>
                        </a:solidFill>
                        <a:latin typeface="Consolas" panose="020B0609020204030204" pitchFamily="49" charset="0"/>
                        <a:cs typeface="Consolas" panose="020B0609020204030204" pitchFamily="49" charset="0"/>
                      </a:endParaRPr>
                    </a:p>
                  </p:txBody>
                </p:sp>
              </p:grpSp>
              <p:cxnSp>
                <p:nvCxnSpPr>
                  <p:cNvPr id="124" name="直線コネクタ 123">
                    <a:extLst>
                      <a:ext uri="{FF2B5EF4-FFF2-40B4-BE49-F238E27FC236}">
                        <a16:creationId xmlns:a16="http://schemas.microsoft.com/office/drawing/2014/main" id="{E4858056-CFE3-08E4-07C8-601D28F41B77}"/>
                      </a:ext>
                    </a:extLst>
                  </p:cNvPr>
                  <p:cNvCxnSpPr>
                    <a:cxnSpLocks/>
                    <a:stCxn id="127" idx="7"/>
                    <a:endCxn id="132" idx="3"/>
                  </p:cNvCxnSpPr>
                  <p:nvPr/>
                </p:nvCxnSpPr>
                <p:spPr>
                  <a:xfrm flipV="1">
                    <a:off x="4547422" y="5199308"/>
                    <a:ext cx="36161" cy="237099"/>
                  </a:xfrm>
                  <a:prstGeom prst="line">
                    <a:avLst/>
                  </a:prstGeom>
                  <a:ln w="381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25" name="直線コネクタ 124">
                    <a:extLst>
                      <a:ext uri="{FF2B5EF4-FFF2-40B4-BE49-F238E27FC236}">
                        <a16:creationId xmlns:a16="http://schemas.microsoft.com/office/drawing/2014/main" id="{AED95EAF-3E7B-07E7-4C8C-691599865A48}"/>
                      </a:ext>
                    </a:extLst>
                  </p:cNvPr>
                  <p:cNvCxnSpPr>
                    <a:cxnSpLocks/>
                    <a:stCxn id="128" idx="1"/>
                    <a:endCxn id="132" idx="5"/>
                  </p:cNvCxnSpPr>
                  <p:nvPr/>
                </p:nvCxnSpPr>
                <p:spPr>
                  <a:xfrm flipH="1" flipV="1">
                    <a:off x="5001958" y="5199308"/>
                    <a:ext cx="86648" cy="173295"/>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27" name="円/楕円 126">
                    <a:extLst>
                      <a:ext uri="{FF2B5EF4-FFF2-40B4-BE49-F238E27FC236}">
                        <a16:creationId xmlns:a16="http://schemas.microsoft.com/office/drawing/2014/main" id="{4A754BCD-B985-2741-C86C-01B31516B16F}"/>
                      </a:ext>
                    </a:extLst>
                  </p:cNvPr>
                  <p:cNvSpPr/>
                  <p:nvPr/>
                </p:nvSpPr>
                <p:spPr>
                  <a:xfrm>
                    <a:off x="4042399" y="5349759"/>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en-US" altLang="ja-JP" sz="1600" dirty="0">
                        <a:solidFill>
                          <a:schemeClr val="tx1"/>
                        </a:solidFill>
                        <a:latin typeface="Consolas" panose="020B0609020204030204" pitchFamily="49" charset="0"/>
                        <a:cs typeface="Consolas" panose="020B0609020204030204" pitchFamily="49" charset="0"/>
                      </a:rPr>
                      <a:t>cond2</a:t>
                    </a:r>
                    <a:endParaRPr kumimoji="1" lang="ja-JP" altLang="en-US" baseline="0" dirty="0">
                      <a:solidFill>
                        <a:schemeClr val="tx1"/>
                      </a:solidFill>
                      <a:latin typeface="Consolas" panose="020B0609020204030204" pitchFamily="49" charset="0"/>
                      <a:cs typeface="Consolas" panose="020B0609020204030204" pitchFamily="49" charset="0"/>
                    </a:endParaRPr>
                  </a:p>
                </p:txBody>
              </p:sp>
              <p:sp>
                <p:nvSpPr>
                  <p:cNvPr id="128" name="円/楕円 127">
                    <a:extLst>
                      <a:ext uri="{FF2B5EF4-FFF2-40B4-BE49-F238E27FC236}">
                        <a16:creationId xmlns:a16="http://schemas.microsoft.com/office/drawing/2014/main" id="{903AB3A1-3F36-EC5E-9797-6E261E6AAB0D}"/>
                      </a:ext>
                    </a:extLst>
                  </p:cNvPr>
                  <p:cNvSpPr/>
                  <p:nvPr/>
                </p:nvSpPr>
                <p:spPr>
                  <a:xfrm>
                    <a:off x="5001958" y="5285955"/>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kumimoji="1" lang="en-US" altLang="ja-JP" spc="110" baseline="0" dirty="0">
                        <a:solidFill>
                          <a:schemeClr val="tx1"/>
                        </a:solidFill>
                        <a:latin typeface="Consolas" panose="020B0609020204030204" pitchFamily="49" charset="0"/>
                        <a:cs typeface="Consolas" panose="020B0609020204030204" pitchFamily="49" charset="0"/>
                      </a:rPr>
                      <a:t>{…}</a:t>
                    </a:r>
                    <a:endParaRPr kumimoji="1" lang="ja-JP" altLang="en-US" spc="110" baseline="0" dirty="0">
                      <a:solidFill>
                        <a:schemeClr val="tx1"/>
                      </a:solidFill>
                      <a:latin typeface="Consolas" panose="020B0609020204030204" pitchFamily="49" charset="0"/>
                      <a:cs typeface="Consolas" panose="020B0609020204030204" pitchFamily="49" charset="0"/>
                    </a:endParaRPr>
                  </a:p>
                </p:txBody>
              </p:sp>
            </p:grpSp>
            <p:cxnSp>
              <p:nvCxnSpPr>
                <p:cNvPr id="121" name="直線コネクタ 120">
                  <a:extLst>
                    <a:ext uri="{FF2B5EF4-FFF2-40B4-BE49-F238E27FC236}">
                      <a16:creationId xmlns:a16="http://schemas.microsoft.com/office/drawing/2014/main" id="{D3C5E4E7-C3D1-3664-7AE7-4E39B5CF0F13}"/>
                    </a:ext>
                  </a:extLst>
                </p:cNvPr>
                <p:cNvCxnSpPr>
                  <a:cxnSpLocks/>
                  <a:stCxn id="122" idx="0"/>
                  <a:endCxn id="128" idx="4"/>
                </p:cNvCxnSpPr>
                <p:nvPr/>
              </p:nvCxnSpPr>
              <p:spPr>
                <a:xfrm flipV="1">
                  <a:off x="5297794" y="5877626"/>
                  <a:ext cx="0" cy="110821"/>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22" name="円/楕円 121">
                  <a:extLst>
                    <a:ext uri="{FF2B5EF4-FFF2-40B4-BE49-F238E27FC236}">
                      <a16:creationId xmlns:a16="http://schemas.microsoft.com/office/drawing/2014/main" id="{D5ED7EC5-FAF1-3499-051C-36437F9BA225}"/>
                    </a:ext>
                  </a:extLst>
                </p:cNvPr>
                <p:cNvSpPr/>
                <p:nvPr/>
              </p:nvSpPr>
              <p:spPr>
                <a:xfrm>
                  <a:off x="5001958" y="5988447"/>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ja-JP" altLang="en-US" spc="110">
                      <a:solidFill>
                        <a:schemeClr val="tx1"/>
                      </a:solidFill>
                      <a:latin typeface="Consolas" panose="020B0609020204030204" pitchFamily="49" charset="0"/>
                      <a:cs typeface="Consolas" panose="020B0609020204030204" pitchFamily="49" charset="0"/>
                    </a:rPr>
                    <a:t>文</a:t>
                  </a:r>
                  <a:r>
                    <a:rPr lang="en-US" altLang="ja-JP" spc="110" dirty="0">
                      <a:solidFill>
                        <a:schemeClr val="tx1"/>
                      </a:solidFill>
                      <a:latin typeface="Consolas" panose="020B0609020204030204" pitchFamily="49" charset="0"/>
                      <a:cs typeface="Consolas" panose="020B0609020204030204" pitchFamily="49" charset="0"/>
                    </a:rPr>
                    <a:t>F</a:t>
                  </a:r>
                  <a:endParaRPr kumimoji="1" lang="ja-JP" altLang="en-US" spc="110" baseline="0" dirty="0">
                    <a:solidFill>
                      <a:schemeClr val="tx1"/>
                    </a:solidFill>
                    <a:latin typeface="Consolas" panose="020B0609020204030204" pitchFamily="49" charset="0"/>
                    <a:cs typeface="Consolas" panose="020B0609020204030204" pitchFamily="49" charset="0"/>
                  </a:endParaRPr>
                </a:p>
              </p:txBody>
            </p:sp>
          </p:grpSp>
          <p:sp>
            <p:nvSpPr>
              <p:cNvPr id="171" name="円/楕円 170">
                <a:extLst>
                  <a:ext uri="{FF2B5EF4-FFF2-40B4-BE49-F238E27FC236}">
                    <a16:creationId xmlns:a16="http://schemas.microsoft.com/office/drawing/2014/main" id="{42E71C9C-D00C-42FC-BA72-5798F12F865A}"/>
                  </a:ext>
                </a:extLst>
              </p:cNvPr>
              <p:cNvSpPr/>
              <p:nvPr/>
            </p:nvSpPr>
            <p:spPr>
              <a:xfrm>
                <a:off x="3852147" y="8098073"/>
                <a:ext cx="591671" cy="591671"/>
              </a:xfrm>
              <a:prstGeom prst="ellipse">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ja-JP" altLang="en-US" spc="110">
                    <a:solidFill>
                      <a:srgbClr val="00B0F0"/>
                    </a:solidFill>
                    <a:latin typeface="Consolas" panose="020B0609020204030204" pitchFamily="49" charset="0"/>
                    <a:cs typeface="Consolas" panose="020B0609020204030204" pitchFamily="49" charset="0"/>
                  </a:rPr>
                  <a:t>文</a:t>
                </a:r>
                <a:r>
                  <a:rPr lang="en-US" altLang="ja-JP" spc="110" dirty="0">
                    <a:solidFill>
                      <a:srgbClr val="00B0F0"/>
                    </a:solidFill>
                    <a:latin typeface="Consolas" panose="020B0609020204030204" pitchFamily="49" charset="0"/>
                    <a:cs typeface="Consolas" panose="020B0609020204030204" pitchFamily="49" charset="0"/>
                  </a:rPr>
                  <a:t>B</a:t>
                </a:r>
                <a:endParaRPr kumimoji="1" lang="ja-JP" altLang="en-US" spc="110" baseline="0" dirty="0">
                  <a:solidFill>
                    <a:srgbClr val="00B0F0"/>
                  </a:solidFill>
                  <a:latin typeface="Consolas" panose="020B0609020204030204" pitchFamily="49" charset="0"/>
                  <a:cs typeface="Consolas" panose="020B0609020204030204" pitchFamily="49" charset="0"/>
                </a:endParaRPr>
              </a:p>
            </p:txBody>
          </p:sp>
          <p:sp>
            <p:nvSpPr>
              <p:cNvPr id="172" name="円/楕円 171">
                <a:extLst>
                  <a:ext uri="{FF2B5EF4-FFF2-40B4-BE49-F238E27FC236}">
                    <a16:creationId xmlns:a16="http://schemas.microsoft.com/office/drawing/2014/main" id="{24AF55C7-DF9C-33F5-9EC2-04129D8221B9}"/>
                  </a:ext>
                </a:extLst>
              </p:cNvPr>
              <p:cNvSpPr/>
              <p:nvPr/>
            </p:nvSpPr>
            <p:spPr>
              <a:xfrm>
                <a:off x="3163487" y="8095890"/>
                <a:ext cx="591671" cy="591671"/>
              </a:xfrm>
              <a:prstGeom prst="ellipse">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ja-JP" altLang="en-US" spc="110">
                    <a:solidFill>
                      <a:srgbClr val="FFC000"/>
                    </a:solidFill>
                    <a:latin typeface="Consolas" panose="020B0609020204030204" pitchFamily="49" charset="0"/>
                    <a:cs typeface="Consolas" panose="020B0609020204030204" pitchFamily="49" charset="0"/>
                  </a:rPr>
                  <a:t>文</a:t>
                </a:r>
                <a:r>
                  <a:rPr lang="en-US" altLang="ja-JP" spc="110" dirty="0">
                    <a:solidFill>
                      <a:srgbClr val="FFC000"/>
                    </a:solidFill>
                    <a:latin typeface="Consolas" panose="020B0609020204030204" pitchFamily="49" charset="0"/>
                    <a:cs typeface="Consolas" panose="020B0609020204030204" pitchFamily="49" charset="0"/>
                  </a:rPr>
                  <a:t>A</a:t>
                </a:r>
                <a:endParaRPr kumimoji="1" lang="ja-JP" altLang="en-US" spc="110" baseline="0" dirty="0">
                  <a:solidFill>
                    <a:srgbClr val="FFC000"/>
                  </a:solidFill>
                  <a:latin typeface="Consolas" panose="020B0609020204030204" pitchFamily="49" charset="0"/>
                  <a:cs typeface="Consolas" panose="020B0609020204030204" pitchFamily="49" charset="0"/>
                </a:endParaRPr>
              </a:p>
            </p:txBody>
          </p:sp>
        </p:grpSp>
        <p:cxnSp>
          <p:nvCxnSpPr>
            <p:cNvPr id="12" name="直線コネクタ 11">
              <a:extLst>
                <a:ext uri="{FF2B5EF4-FFF2-40B4-BE49-F238E27FC236}">
                  <a16:creationId xmlns:a16="http://schemas.microsoft.com/office/drawing/2014/main" id="{DEA3CE47-4A9C-4115-906D-9B3439BDC472}"/>
                </a:ext>
              </a:extLst>
            </p:cNvPr>
            <p:cNvCxnSpPr>
              <a:cxnSpLocks/>
              <a:stCxn id="172" idx="3"/>
            </p:cNvCxnSpPr>
            <p:nvPr/>
          </p:nvCxnSpPr>
          <p:spPr>
            <a:xfrm flipH="1">
              <a:off x="4783733" y="3944335"/>
              <a:ext cx="106332" cy="199715"/>
            </a:xfrm>
            <a:prstGeom prst="line">
              <a:avLst/>
            </a:prstGeom>
            <a:ln w="38100">
              <a:solidFill>
                <a:srgbClr val="FFC000"/>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F8AC1F21-5B7D-FDCC-DDEA-5915437BCDE7}"/>
                </a:ext>
              </a:extLst>
            </p:cNvPr>
            <p:cNvCxnSpPr>
              <a:cxnSpLocks/>
              <a:stCxn id="172" idx="4"/>
            </p:cNvCxnSpPr>
            <p:nvPr/>
          </p:nvCxnSpPr>
          <p:spPr>
            <a:xfrm flipH="1">
              <a:off x="5056345" y="4030983"/>
              <a:ext cx="42908" cy="120437"/>
            </a:xfrm>
            <a:prstGeom prst="line">
              <a:avLst/>
            </a:prstGeom>
            <a:ln w="38100">
              <a:solidFill>
                <a:srgbClr val="FFC000"/>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82554087-70CB-FC52-4AC9-52D36B5C7F46}"/>
                </a:ext>
              </a:extLst>
            </p:cNvPr>
            <p:cNvCxnSpPr>
              <a:cxnSpLocks/>
              <a:stCxn id="172" idx="5"/>
            </p:cNvCxnSpPr>
            <p:nvPr/>
          </p:nvCxnSpPr>
          <p:spPr>
            <a:xfrm>
              <a:off x="5308440" y="3944335"/>
              <a:ext cx="7907" cy="207085"/>
            </a:xfrm>
            <a:prstGeom prst="line">
              <a:avLst/>
            </a:prstGeom>
            <a:ln w="38100">
              <a:solidFill>
                <a:srgbClr val="FFC000"/>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C633FF7F-021E-9418-B396-FE1B04B1A402}"/>
                </a:ext>
              </a:extLst>
            </p:cNvPr>
            <p:cNvCxnSpPr>
              <a:cxnSpLocks/>
              <a:stCxn id="171" idx="3"/>
            </p:cNvCxnSpPr>
            <p:nvPr/>
          </p:nvCxnSpPr>
          <p:spPr>
            <a:xfrm flipH="1">
              <a:off x="5500326" y="3946518"/>
              <a:ext cx="78399" cy="204902"/>
            </a:xfrm>
            <a:prstGeom prst="line">
              <a:avLst/>
            </a:prstGeom>
            <a:ln w="38100">
              <a:solidFill>
                <a:srgbClr val="00B0F0"/>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D0622203-107B-9ADB-4616-3EE96C38DDAB}"/>
                </a:ext>
              </a:extLst>
            </p:cNvPr>
            <p:cNvCxnSpPr>
              <a:cxnSpLocks/>
              <a:stCxn id="171" idx="4"/>
            </p:cNvCxnSpPr>
            <p:nvPr/>
          </p:nvCxnSpPr>
          <p:spPr>
            <a:xfrm flipH="1">
              <a:off x="5748469" y="4033166"/>
              <a:ext cx="39444" cy="118254"/>
            </a:xfrm>
            <a:prstGeom prst="line">
              <a:avLst/>
            </a:prstGeom>
            <a:ln w="38100">
              <a:solidFill>
                <a:srgbClr val="00B0F0"/>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a16="http://schemas.microsoft.com/office/drawing/2014/main" id="{1442C902-8354-AB4B-E2D9-5DE91E644D57}"/>
                </a:ext>
              </a:extLst>
            </p:cNvPr>
            <p:cNvCxnSpPr>
              <a:cxnSpLocks/>
              <a:stCxn id="133" idx="3"/>
            </p:cNvCxnSpPr>
            <p:nvPr/>
          </p:nvCxnSpPr>
          <p:spPr>
            <a:xfrm flipH="1">
              <a:off x="6127853" y="5156696"/>
              <a:ext cx="137135" cy="133582"/>
            </a:xfrm>
            <a:prstGeom prst="line">
              <a:avLst/>
            </a:prstGeom>
            <a:ln w="381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8AD004C7-D29D-518F-C5D5-3CF73ED0E7BC}"/>
                </a:ext>
              </a:extLst>
            </p:cNvPr>
            <p:cNvCxnSpPr>
              <a:cxnSpLocks/>
              <a:stCxn id="133" idx="4"/>
            </p:cNvCxnSpPr>
            <p:nvPr/>
          </p:nvCxnSpPr>
          <p:spPr>
            <a:xfrm flipH="1">
              <a:off x="6377214" y="5243344"/>
              <a:ext cx="96962" cy="80379"/>
            </a:xfrm>
            <a:prstGeom prst="line">
              <a:avLst/>
            </a:prstGeom>
            <a:ln w="381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0C4DC862-AE67-FAEC-B440-4F8809F730C7}"/>
                </a:ext>
              </a:extLst>
            </p:cNvPr>
            <p:cNvCxnSpPr>
              <a:cxnSpLocks/>
              <a:stCxn id="122" idx="3"/>
            </p:cNvCxnSpPr>
            <p:nvPr/>
          </p:nvCxnSpPr>
          <p:spPr>
            <a:xfrm flipH="1">
              <a:off x="7486618" y="6427113"/>
              <a:ext cx="86648" cy="178558"/>
            </a:xfrm>
            <a:prstGeom prst="line">
              <a:avLst/>
            </a:prstGeom>
            <a:ln w="381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37" name="直線コネクタ 36">
              <a:extLst>
                <a:ext uri="{FF2B5EF4-FFF2-40B4-BE49-F238E27FC236}">
                  <a16:creationId xmlns:a16="http://schemas.microsoft.com/office/drawing/2014/main" id="{C3477F4E-9F88-880C-BA18-66F7E824D28A}"/>
                </a:ext>
              </a:extLst>
            </p:cNvPr>
            <p:cNvCxnSpPr>
              <a:cxnSpLocks/>
              <a:stCxn id="122" idx="4"/>
            </p:cNvCxnSpPr>
            <p:nvPr/>
          </p:nvCxnSpPr>
          <p:spPr>
            <a:xfrm flipH="1">
              <a:off x="7770824" y="6513761"/>
              <a:ext cx="11630" cy="106790"/>
            </a:xfrm>
            <a:prstGeom prst="line">
              <a:avLst/>
            </a:prstGeom>
            <a:ln w="381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956BB275-443F-F6CE-2F7E-551BF33CF17C}"/>
                </a:ext>
              </a:extLst>
            </p:cNvPr>
            <p:cNvCxnSpPr>
              <a:cxnSpLocks/>
              <a:stCxn id="122" idx="5"/>
            </p:cNvCxnSpPr>
            <p:nvPr/>
          </p:nvCxnSpPr>
          <p:spPr>
            <a:xfrm>
              <a:off x="7991641" y="6427113"/>
              <a:ext cx="24375" cy="197469"/>
            </a:xfrm>
            <a:prstGeom prst="line">
              <a:avLst/>
            </a:prstGeom>
            <a:ln w="381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655948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36C0D01-F3BF-EC20-E0F0-E22F1976EA34}"/>
              </a:ext>
            </a:extLst>
          </p:cNvPr>
          <p:cNvSpPr>
            <a:spLocks noGrp="1"/>
          </p:cNvSpPr>
          <p:nvPr>
            <p:ph type="title"/>
          </p:nvPr>
        </p:nvSpPr>
        <p:spPr>
          <a:xfrm>
            <a:off x="414894" y="475892"/>
            <a:ext cx="8352000" cy="540000"/>
          </a:xfrm>
        </p:spPr>
        <p:txBody>
          <a:bodyPr/>
          <a:lstStyle/>
          <a:p>
            <a:r>
              <a:rPr kumimoji="1" lang="ja-JP" altLang="en-US" sz="2800"/>
              <a:t>入れ子になった制御構造を持つコードクローン</a:t>
            </a:r>
          </a:p>
        </p:txBody>
      </p:sp>
      <p:sp>
        <p:nvSpPr>
          <p:cNvPr id="3" name="コンテンツ プレースホルダー 2">
            <a:extLst>
              <a:ext uri="{FF2B5EF4-FFF2-40B4-BE49-F238E27FC236}">
                <a16:creationId xmlns:a16="http://schemas.microsoft.com/office/drawing/2014/main" id="{D4E0C7A6-02EB-8C2E-D70A-A6780C6E9EB3}"/>
              </a:ext>
            </a:extLst>
          </p:cNvPr>
          <p:cNvSpPr>
            <a:spLocks noGrp="1"/>
          </p:cNvSpPr>
          <p:nvPr>
            <p:ph idx="1"/>
          </p:nvPr>
        </p:nvSpPr>
        <p:spPr/>
        <p:txBody>
          <a:bodyPr/>
          <a:lstStyle/>
          <a:p>
            <a:r>
              <a:rPr kumimoji="1" lang="ja-JP" altLang="en-US"/>
              <a:t>制御構造内部の差異を無視するハッシュ関数を</a:t>
            </a:r>
            <a:br>
              <a:rPr kumimoji="1" lang="en-US" altLang="ja-JP" dirty="0"/>
            </a:br>
            <a:r>
              <a:rPr kumimoji="1" lang="ja-JP" altLang="en-US"/>
              <a:t>使用すると，制御構造の中身まで一致する場合を</a:t>
            </a:r>
            <a:br>
              <a:rPr kumimoji="1" lang="en-US" altLang="ja-JP" dirty="0"/>
            </a:br>
            <a:r>
              <a:rPr kumimoji="1" lang="ja-JP" altLang="en-US"/>
              <a:t>検出できない．</a:t>
            </a:r>
          </a:p>
        </p:txBody>
      </p:sp>
      <p:sp>
        <p:nvSpPr>
          <p:cNvPr id="4" name="スライド番号プレースホルダー 3">
            <a:extLst>
              <a:ext uri="{FF2B5EF4-FFF2-40B4-BE49-F238E27FC236}">
                <a16:creationId xmlns:a16="http://schemas.microsoft.com/office/drawing/2014/main" id="{FFCC8003-971C-8D35-D6AB-C1ED7AC74039}"/>
              </a:ext>
            </a:extLst>
          </p:cNvPr>
          <p:cNvSpPr>
            <a:spLocks noGrp="1"/>
          </p:cNvSpPr>
          <p:nvPr>
            <p:ph type="sldNum" sz="quarter" idx="12"/>
          </p:nvPr>
        </p:nvSpPr>
        <p:spPr/>
        <p:txBody>
          <a:bodyPr/>
          <a:lstStyle/>
          <a:p>
            <a:fld id="{B16735D3-C9E7-F649-AF37-A9D08763696D}" type="slidenum">
              <a:rPr lang="ja-JP" altLang="en-US" smtClean="0"/>
              <a:pPr/>
              <a:t>35</a:t>
            </a:fld>
            <a:endParaRPr lang="ja-JP" altLang="en-US"/>
          </a:p>
        </p:txBody>
      </p:sp>
      <p:grpSp>
        <p:nvGrpSpPr>
          <p:cNvPr id="71" name="グループ化 70">
            <a:extLst>
              <a:ext uri="{FF2B5EF4-FFF2-40B4-BE49-F238E27FC236}">
                <a16:creationId xmlns:a16="http://schemas.microsoft.com/office/drawing/2014/main" id="{118EC540-0AF5-C345-FD55-B59063836D3F}"/>
              </a:ext>
            </a:extLst>
          </p:cNvPr>
          <p:cNvGrpSpPr/>
          <p:nvPr/>
        </p:nvGrpSpPr>
        <p:grpSpPr>
          <a:xfrm>
            <a:off x="520161" y="7909239"/>
            <a:ext cx="2298966" cy="1824079"/>
            <a:chOff x="6292462" y="3328245"/>
            <a:chExt cx="2298966" cy="1824079"/>
          </a:xfrm>
        </p:grpSpPr>
        <p:cxnSp>
          <p:nvCxnSpPr>
            <p:cNvPr id="73" name="直線コネクタ 72">
              <a:extLst>
                <a:ext uri="{FF2B5EF4-FFF2-40B4-BE49-F238E27FC236}">
                  <a16:creationId xmlns:a16="http://schemas.microsoft.com/office/drawing/2014/main" id="{DE50E8DA-B6A2-B739-2E36-B08D4DA26377}"/>
                </a:ext>
              </a:extLst>
            </p:cNvPr>
            <p:cNvCxnSpPr>
              <a:cxnSpLocks/>
              <a:stCxn id="79" idx="0"/>
              <a:endCxn id="82" idx="3"/>
            </p:cNvCxnSpPr>
            <p:nvPr/>
          </p:nvCxnSpPr>
          <p:spPr>
            <a:xfrm flipV="1">
              <a:off x="6880376" y="4368517"/>
              <a:ext cx="324212" cy="170624"/>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74" name="直線コネクタ 73">
              <a:extLst>
                <a:ext uri="{FF2B5EF4-FFF2-40B4-BE49-F238E27FC236}">
                  <a16:creationId xmlns:a16="http://schemas.microsoft.com/office/drawing/2014/main" id="{410FBD26-0EE2-69A3-B3F3-C9CC44A01DFF}"/>
                </a:ext>
              </a:extLst>
            </p:cNvPr>
            <p:cNvCxnSpPr>
              <a:cxnSpLocks/>
              <a:stCxn id="77" idx="0"/>
              <a:endCxn id="82" idx="4"/>
            </p:cNvCxnSpPr>
            <p:nvPr/>
          </p:nvCxnSpPr>
          <p:spPr>
            <a:xfrm flipH="1" flipV="1">
              <a:off x="7413776" y="4455165"/>
              <a:ext cx="174227" cy="105488"/>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75" name="直線コネクタ 74">
              <a:extLst>
                <a:ext uri="{FF2B5EF4-FFF2-40B4-BE49-F238E27FC236}">
                  <a16:creationId xmlns:a16="http://schemas.microsoft.com/office/drawing/2014/main" id="{D0BA4DF8-1C51-96CC-71E4-B5A503B279D1}"/>
                </a:ext>
              </a:extLst>
            </p:cNvPr>
            <p:cNvCxnSpPr>
              <a:cxnSpLocks/>
              <a:stCxn id="78" idx="0"/>
              <a:endCxn id="82" idx="5"/>
            </p:cNvCxnSpPr>
            <p:nvPr/>
          </p:nvCxnSpPr>
          <p:spPr>
            <a:xfrm flipH="1" flipV="1">
              <a:off x="7622963" y="4368517"/>
              <a:ext cx="672630" cy="175925"/>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nvGrpSpPr>
            <p:cNvPr id="76" name="グループ化 75">
              <a:extLst>
                <a:ext uri="{FF2B5EF4-FFF2-40B4-BE49-F238E27FC236}">
                  <a16:creationId xmlns:a16="http://schemas.microsoft.com/office/drawing/2014/main" id="{6A76009F-BCA0-D778-7A3D-FCBAD8DE7A6F}"/>
                </a:ext>
              </a:extLst>
            </p:cNvPr>
            <p:cNvGrpSpPr/>
            <p:nvPr/>
          </p:nvGrpSpPr>
          <p:grpSpPr>
            <a:xfrm>
              <a:off x="6292462" y="3328245"/>
              <a:ext cx="1417149" cy="1131578"/>
              <a:chOff x="1030801" y="3025588"/>
              <a:chExt cx="1417149" cy="1131578"/>
            </a:xfrm>
          </p:grpSpPr>
          <p:sp>
            <p:nvSpPr>
              <p:cNvPr id="80" name="円/楕円 79">
                <a:extLst>
                  <a:ext uri="{FF2B5EF4-FFF2-40B4-BE49-F238E27FC236}">
                    <a16:creationId xmlns:a16="http://schemas.microsoft.com/office/drawing/2014/main" id="{B9E74A8D-9B1C-CA56-6C1C-62ACCADF30A5}"/>
                  </a:ext>
                </a:extLst>
              </p:cNvPr>
              <p:cNvSpPr/>
              <p:nvPr/>
            </p:nvSpPr>
            <p:spPr>
              <a:xfrm>
                <a:off x="1438835" y="3025588"/>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en-US" altLang="ja-JP" sz="1600" spc="110" dirty="0">
                    <a:solidFill>
                      <a:schemeClr val="tx1"/>
                    </a:solidFill>
                    <a:latin typeface="Consolas" panose="020B0609020204030204" pitchFamily="49" charset="0"/>
                    <a:cs typeface="Consolas" panose="020B0609020204030204" pitchFamily="49" charset="0"/>
                  </a:rPr>
                  <a:t>if</a:t>
                </a:r>
                <a:r>
                  <a:rPr lang="ja-JP" altLang="en-US" sz="1600" spc="110">
                    <a:solidFill>
                      <a:schemeClr val="tx1"/>
                    </a:solidFill>
                    <a:latin typeface="Consolas" panose="020B0609020204030204" pitchFamily="49" charset="0"/>
                    <a:cs typeface="Consolas" panose="020B0609020204030204" pitchFamily="49" charset="0"/>
                  </a:rPr>
                  <a:t>文</a:t>
                </a:r>
                <a:endParaRPr kumimoji="1" lang="ja-JP" altLang="en-US" sz="1600" spc="110" baseline="0" dirty="0">
                  <a:solidFill>
                    <a:schemeClr val="tx1"/>
                  </a:solidFill>
                  <a:latin typeface="Consolas" panose="020B0609020204030204" pitchFamily="49" charset="0"/>
                  <a:cs typeface="Consolas" panose="020B0609020204030204" pitchFamily="49" charset="0"/>
                </a:endParaRPr>
              </a:p>
            </p:txBody>
          </p:sp>
          <p:sp>
            <p:nvSpPr>
              <p:cNvPr id="81" name="円/楕円 80">
                <a:extLst>
                  <a:ext uri="{FF2B5EF4-FFF2-40B4-BE49-F238E27FC236}">
                    <a16:creationId xmlns:a16="http://schemas.microsoft.com/office/drawing/2014/main" id="{820A800F-72A7-17CD-3840-E37BA0112FCA}"/>
                  </a:ext>
                </a:extLst>
              </p:cNvPr>
              <p:cNvSpPr/>
              <p:nvPr/>
            </p:nvSpPr>
            <p:spPr>
              <a:xfrm>
                <a:off x="1030801" y="3565495"/>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en-US" altLang="ja-JP" spc="110" dirty="0" err="1">
                    <a:solidFill>
                      <a:schemeClr val="tx1"/>
                    </a:solidFill>
                    <a:latin typeface="Consolas" panose="020B0609020204030204" pitchFamily="49" charset="0"/>
                    <a:cs typeface="Consolas" panose="020B0609020204030204" pitchFamily="49" charset="0"/>
                  </a:rPr>
                  <a:t>cond</a:t>
                </a:r>
                <a:endParaRPr kumimoji="1" lang="ja-JP" altLang="en-US" spc="110" baseline="0" dirty="0">
                  <a:solidFill>
                    <a:schemeClr val="tx1"/>
                  </a:solidFill>
                  <a:latin typeface="Consolas" panose="020B0609020204030204" pitchFamily="49" charset="0"/>
                  <a:cs typeface="Consolas" panose="020B0609020204030204" pitchFamily="49" charset="0"/>
                </a:endParaRPr>
              </a:p>
            </p:txBody>
          </p:sp>
          <p:sp>
            <p:nvSpPr>
              <p:cNvPr id="82" name="円/楕円 81">
                <a:extLst>
                  <a:ext uri="{FF2B5EF4-FFF2-40B4-BE49-F238E27FC236}">
                    <a16:creationId xmlns:a16="http://schemas.microsoft.com/office/drawing/2014/main" id="{27C6D51D-6C4C-C09C-C0C5-0A012CDE5F23}"/>
                  </a:ext>
                </a:extLst>
              </p:cNvPr>
              <p:cNvSpPr/>
              <p:nvPr/>
            </p:nvSpPr>
            <p:spPr>
              <a:xfrm>
                <a:off x="1856279" y="3560837"/>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en-US" altLang="ja-JP" sz="2000" spc="110" dirty="0">
                    <a:solidFill>
                      <a:schemeClr val="tx1"/>
                    </a:solidFill>
                    <a:latin typeface="Consolas" panose="020B0609020204030204" pitchFamily="49" charset="0"/>
                    <a:cs typeface="Consolas" panose="020B0609020204030204" pitchFamily="49" charset="0"/>
                  </a:rPr>
                  <a:t>{…}</a:t>
                </a:r>
                <a:endParaRPr kumimoji="1" lang="ja-JP" altLang="en-US" sz="2000" spc="110" baseline="0" dirty="0">
                  <a:solidFill>
                    <a:schemeClr val="tx1"/>
                  </a:solidFill>
                  <a:latin typeface="Consolas" panose="020B0609020204030204" pitchFamily="49" charset="0"/>
                  <a:cs typeface="Consolas" panose="020B0609020204030204" pitchFamily="49" charset="0"/>
                </a:endParaRPr>
              </a:p>
            </p:txBody>
          </p:sp>
          <p:cxnSp>
            <p:nvCxnSpPr>
              <p:cNvPr id="83" name="直線コネクタ 82">
                <a:extLst>
                  <a:ext uri="{FF2B5EF4-FFF2-40B4-BE49-F238E27FC236}">
                    <a16:creationId xmlns:a16="http://schemas.microsoft.com/office/drawing/2014/main" id="{DACA7C8C-42D3-5A58-A814-339C963338B5}"/>
                  </a:ext>
                </a:extLst>
              </p:cNvPr>
              <p:cNvCxnSpPr>
                <a:cxnSpLocks/>
                <a:stCxn id="81" idx="0"/>
                <a:endCxn id="80" idx="3"/>
              </p:cNvCxnSpPr>
              <p:nvPr/>
            </p:nvCxnSpPr>
            <p:spPr>
              <a:xfrm flipV="1">
                <a:off x="1326637" y="3530611"/>
                <a:ext cx="198846" cy="34884"/>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84" name="直線コネクタ 83">
                <a:extLst>
                  <a:ext uri="{FF2B5EF4-FFF2-40B4-BE49-F238E27FC236}">
                    <a16:creationId xmlns:a16="http://schemas.microsoft.com/office/drawing/2014/main" id="{7EEEBCD2-93E0-FE8B-852B-C07A9100976C}"/>
                  </a:ext>
                </a:extLst>
              </p:cNvPr>
              <p:cNvCxnSpPr>
                <a:cxnSpLocks/>
                <a:stCxn id="82" idx="0"/>
                <a:endCxn id="80" idx="5"/>
              </p:cNvCxnSpPr>
              <p:nvPr/>
            </p:nvCxnSpPr>
            <p:spPr>
              <a:xfrm flipH="1" flipV="1">
                <a:off x="1943858" y="3530611"/>
                <a:ext cx="208257" cy="30226"/>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
          <p:nvSpPr>
            <p:cNvPr id="77" name="円/楕円 76">
              <a:extLst>
                <a:ext uri="{FF2B5EF4-FFF2-40B4-BE49-F238E27FC236}">
                  <a16:creationId xmlns:a16="http://schemas.microsoft.com/office/drawing/2014/main" id="{B35BC84F-1F0F-9DCD-1B74-1B1AB8B53175}"/>
                </a:ext>
              </a:extLst>
            </p:cNvPr>
            <p:cNvSpPr/>
            <p:nvPr/>
          </p:nvSpPr>
          <p:spPr>
            <a:xfrm>
              <a:off x="7292167" y="4560653"/>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ja-JP" altLang="en-US" spc="110">
                  <a:solidFill>
                    <a:schemeClr val="tx1"/>
                  </a:solidFill>
                  <a:latin typeface="Consolas" panose="020B0609020204030204" pitchFamily="49" charset="0"/>
                  <a:cs typeface="Consolas" panose="020B0609020204030204" pitchFamily="49" charset="0"/>
                </a:rPr>
                <a:t>文</a:t>
              </a:r>
              <a:r>
                <a:rPr lang="en-US" altLang="ja-JP" spc="110" dirty="0">
                  <a:solidFill>
                    <a:schemeClr val="tx1"/>
                  </a:solidFill>
                  <a:latin typeface="Consolas" panose="020B0609020204030204" pitchFamily="49" charset="0"/>
                  <a:cs typeface="Consolas" panose="020B0609020204030204" pitchFamily="49" charset="0"/>
                </a:rPr>
                <a:t>G</a:t>
              </a:r>
              <a:endParaRPr kumimoji="1" lang="ja-JP" altLang="en-US" spc="110" baseline="0" dirty="0">
                <a:solidFill>
                  <a:schemeClr val="tx1"/>
                </a:solidFill>
                <a:latin typeface="Consolas" panose="020B0609020204030204" pitchFamily="49" charset="0"/>
                <a:cs typeface="Consolas" panose="020B0609020204030204" pitchFamily="49" charset="0"/>
              </a:endParaRPr>
            </a:p>
          </p:txBody>
        </p:sp>
        <p:sp>
          <p:nvSpPr>
            <p:cNvPr id="78" name="円/楕円 77">
              <a:extLst>
                <a:ext uri="{FF2B5EF4-FFF2-40B4-BE49-F238E27FC236}">
                  <a16:creationId xmlns:a16="http://schemas.microsoft.com/office/drawing/2014/main" id="{D41548E6-D649-16B4-2A5A-1E33F2FEC96C}"/>
                </a:ext>
              </a:extLst>
            </p:cNvPr>
            <p:cNvSpPr/>
            <p:nvPr/>
          </p:nvSpPr>
          <p:spPr>
            <a:xfrm>
              <a:off x="7999757" y="4544442"/>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ja-JP" altLang="en-US" spc="110">
                  <a:solidFill>
                    <a:schemeClr val="tx1"/>
                  </a:solidFill>
                  <a:latin typeface="Consolas" panose="020B0609020204030204" pitchFamily="49" charset="0"/>
                  <a:cs typeface="Consolas" panose="020B0609020204030204" pitchFamily="49" charset="0"/>
                </a:rPr>
                <a:t>文</a:t>
              </a:r>
              <a:r>
                <a:rPr lang="en-US" altLang="ja-JP" spc="110" dirty="0">
                  <a:solidFill>
                    <a:schemeClr val="tx1"/>
                  </a:solidFill>
                  <a:latin typeface="Consolas" panose="020B0609020204030204" pitchFamily="49" charset="0"/>
                  <a:cs typeface="Consolas" panose="020B0609020204030204" pitchFamily="49" charset="0"/>
                </a:rPr>
                <a:t>H</a:t>
              </a:r>
              <a:endParaRPr kumimoji="1" lang="ja-JP" altLang="en-US" spc="110" baseline="0" dirty="0">
                <a:solidFill>
                  <a:schemeClr val="tx1"/>
                </a:solidFill>
                <a:latin typeface="Consolas" panose="020B0609020204030204" pitchFamily="49" charset="0"/>
                <a:cs typeface="Consolas" panose="020B0609020204030204" pitchFamily="49" charset="0"/>
              </a:endParaRPr>
            </a:p>
          </p:txBody>
        </p:sp>
        <p:sp>
          <p:nvSpPr>
            <p:cNvPr id="79" name="円/楕円 78">
              <a:extLst>
                <a:ext uri="{FF2B5EF4-FFF2-40B4-BE49-F238E27FC236}">
                  <a16:creationId xmlns:a16="http://schemas.microsoft.com/office/drawing/2014/main" id="{2FE3DD9C-C18F-B15B-D710-648710FC9D32}"/>
                </a:ext>
              </a:extLst>
            </p:cNvPr>
            <p:cNvSpPr/>
            <p:nvPr/>
          </p:nvSpPr>
          <p:spPr>
            <a:xfrm>
              <a:off x="6584540" y="4539141"/>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ja-JP" altLang="en-US" spc="110">
                  <a:solidFill>
                    <a:schemeClr val="tx1"/>
                  </a:solidFill>
                  <a:latin typeface="Consolas" panose="020B0609020204030204" pitchFamily="49" charset="0"/>
                  <a:cs typeface="Consolas" panose="020B0609020204030204" pitchFamily="49" charset="0"/>
                </a:rPr>
                <a:t>文</a:t>
              </a:r>
              <a:r>
                <a:rPr lang="en-US" altLang="ja-JP" spc="110" dirty="0">
                  <a:solidFill>
                    <a:schemeClr val="tx1"/>
                  </a:solidFill>
                  <a:latin typeface="Consolas" panose="020B0609020204030204" pitchFamily="49" charset="0"/>
                  <a:cs typeface="Consolas" panose="020B0609020204030204" pitchFamily="49" charset="0"/>
                </a:rPr>
                <a:t>F</a:t>
              </a:r>
              <a:endParaRPr kumimoji="1" lang="ja-JP" altLang="en-US" spc="110" baseline="0" dirty="0">
                <a:solidFill>
                  <a:schemeClr val="tx1"/>
                </a:solidFill>
                <a:latin typeface="Consolas" panose="020B0609020204030204" pitchFamily="49" charset="0"/>
                <a:cs typeface="Consolas" panose="020B0609020204030204" pitchFamily="49" charset="0"/>
              </a:endParaRPr>
            </a:p>
          </p:txBody>
        </p:sp>
      </p:grpSp>
      <p:grpSp>
        <p:nvGrpSpPr>
          <p:cNvPr id="139" name="グループ化 138">
            <a:extLst>
              <a:ext uri="{FF2B5EF4-FFF2-40B4-BE49-F238E27FC236}">
                <a16:creationId xmlns:a16="http://schemas.microsoft.com/office/drawing/2014/main" id="{F8913C3A-6DAD-8853-400C-4FEB9ED94F34}"/>
              </a:ext>
            </a:extLst>
          </p:cNvPr>
          <p:cNvGrpSpPr/>
          <p:nvPr/>
        </p:nvGrpSpPr>
        <p:grpSpPr>
          <a:xfrm>
            <a:off x="6584763" y="7909239"/>
            <a:ext cx="2427195" cy="3146770"/>
            <a:chOff x="5768831" y="3325400"/>
            <a:chExt cx="2427195" cy="3146770"/>
          </a:xfrm>
        </p:grpSpPr>
        <p:grpSp>
          <p:nvGrpSpPr>
            <p:cNvPr id="140" name="グループ化 139">
              <a:extLst>
                <a:ext uri="{FF2B5EF4-FFF2-40B4-BE49-F238E27FC236}">
                  <a16:creationId xmlns:a16="http://schemas.microsoft.com/office/drawing/2014/main" id="{F222AF36-87D9-9525-AC46-9B625D7D106F}"/>
                </a:ext>
              </a:extLst>
            </p:cNvPr>
            <p:cNvGrpSpPr/>
            <p:nvPr/>
          </p:nvGrpSpPr>
          <p:grpSpPr>
            <a:xfrm>
              <a:off x="5768831" y="3325400"/>
              <a:ext cx="2427195" cy="2667060"/>
              <a:chOff x="3269048" y="3282612"/>
              <a:chExt cx="2427195" cy="2667060"/>
            </a:xfrm>
          </p:grpSpPr>
          <p:grpSp>
            <p:nvGrpSpPr>
              <p:cNvPr id="143" name="グループ化 142">
                <a:extLst>
                  <a:ext uri="{FF2B5EF4-FFF2-40B4-BE49-F238E27FC236}">
                    <a16:creationId xmlns:a16="http://schemas.microsoft.com/office/drawing/2014/main" id="{C86E2628-3D4A-612C-1C2F-F0D6AA9BE273}"/>
                  </a:ext>
                </a:extLst>
              </p:cNvPr>
              <p:cNvGrpSpPr/>
              <p:nvPr/>
            </p:nvGrpSpPr>
            <p:grpSpPr>
              <a:xfrm>
                <a:off x="3269048" y="3505669"/>
                <a:ext cx="1922172" cy="1802404"/>
                <a:chOff x="6292462" y="3328245"/>
                <a:chExt cx="1922172" cy="1802404"/>
              </a:xfrm>
            </p:grpSpPr>
            <p:cxnSp>
              <p:nvCxnSpPr>
                <p:cNvPr id="149" name="直線コネクタ 148">
                  <a:extLst>
                    <a:ext uri="{FF2B5EF4-FFF2-40B4-BE49-F238E27FC236}">
                      <a16:creationId xmlns:a16="http://schemas.microsoft.com/office/drawing/2014/main" id="{4E0F41B0-38E2-3724-941D-E0E20EE3E796}"/>
                    </a:ext>
                  </a:extLst>
                </p:cNvPr>
                <p:cNvCxnSpPr>
                  <a:cxnSpLocks/>
                  <a:stCxn id="153" idx="0"/>
                  <a:endCxn id="156" idx="3"/>
                </p:cNvCxnSpPr>
                <p:nvPr/>
              </p:nvCxnSpPr>
              <p:spPr>
                <a:xfrm flipV="1">
                  <a:off x="7079083" y="4368517"/>
                  <a:ext cx="125505" cy="170461"/>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50" name="直線コネクタ 149">
                  <a:extLst>
                    <a:ext uri="{FF2B5EF4-FFF2-40B4-BE49-F238E27FC236}">
                      <a16:creationId xmlns:a16="http://schemas.microsoft.com/office/drawing/2014/main" id="{0005597C-5B0A-FF53-3C4E-550614A923D4}"/>
                    </a:ext>
                  </a:extLst>
                </p:cNvPr>
                <p:cNvCxnSpPr>
                  <a:cxnSpLocks/>
                  <a:stCxn id="152" idx="0"/>
                  <a:endCxn id="156" idx="5"/>
                </p:cNvCxnSpPr>
                <p:nvPr/>
              </p:nvCxnSpPr>
              <p:spPr>
                <a:xfrm flipH="1" flipV="1">
                  <a:off x="7622963" y="4368517"/>
                  <a:ext cx="295836" cy="30226"/>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nvGrpSpPr>
                <p:cNvPr id="151" name="グループ化 150">
                  <a:extLst>
                    <a:ext uri="{FF2B5EF4-FFF2-40B4-BE49-F238E27FC236}">
                      <a16:creationId xmlns:a16="http://schemas.microsoft.com/office/drawing/2014/main" id="{AFD754F2-4D39-BAA6-C1C0-0F0A368F7375}"/>
                    </a:ext>
                  </a:extLst>
                </p:cNvPr>
                <p:cNvGrpSpPr/>
                <p:nvPr/>
              </p:nvGrpSpPr>
              <p:grpSpPr>
                <a:xfrm>
                  <a:off x="6292462" y="3328245"/>
                  <a:ext cx="1417149" cy="1131578"/>
                  <a:chOff x="1030801" y="3025588"/>
                  <a:chExt cx="1417149" cy="1131578"/>
                </a:xfrm>
              </p:grpSpPr>
              <p:sp>
                <p:nvSpPr>
                  <p:cNvPr id="154" name="円/楕円 153">
                    <a:extLst>
                      <a:ext uri="{FF2B5EF4-FFF2-40B4-BE49-F238E27FC236}">
                        <a16:creationId xmlns:a16="http://schemas.microsoft.com/office/drawing/2014/main" id="{A8BD901C-F9C5-7C6E-EADD-2178A81517C5}"/>
                      </a:ext>
                    </a:extLst>
                  </p:cNvPr>
                  <p:cNvSpPr/>
                  <p:nvPr/>
                </p:nvSpPr>
                <p:spPr>
                  <a:xfrm>
                    <a:off x="1438835" y="3025588"/>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en-US" altLang="ja-JP" sz="1600" spc="110" dirty="0">
                        <a:solidFill>
                          <a:schemeClr val="tx1"/>
                        </a:solidFill>
                        <a:latin typeface="Consolas" panose="020B0609020204030204" pitchFamily="49" charset="0"/>
                        <a:cs typeface="Consolas" panose="020B0609020204030204" pitchFamily="49" charset="0"/>
                      </a:rPr>
                      <a:t>if</a:t>
                    </a:r>
                    <a:r>
                      <a:rPr lang="ja-JP" altLang="en-US" sz="1600" spc="110">
                        <a:solidFill>
                          <a:schemeClr val="tx1"/>
                        </a:solidFill>
                        <a:latin typeface="Consolas" panose="020B0609020204030204" pitchFamily="49" charset="0"/>
                        <a:cs typeface="Consolas" panose="020B0609020204030204" pitchFamily="49" charset="0"/>
                      </a:rPr>
                      <a:t>文</a:t>
                    </a:r>
                    <a:endParaRPr kumimoji="1" lang="ja-JP" altLang="en-US" sz="1600" spc="110" baseline="0" dirty="0">
                      <a:solidFill>
                        <a:schemeClr val="tx1"/>
                      </a:solidFill>
                      <a:latin typeface="Consolas" panose="020B0609020204030204" pitchFamily="49" charset="0"/>
                      <a:cs typeface="Consolas" panose="020B0609020204030204" pitchFamily="49" charset="0"/>
                    </a:endParaRPr>
                  </a:p>
                </p:txBody>
              </p:sp>
              <p:sp>
                <p:nvSpPr>
                  <p:cNvPr id="155" name="円/楕円 154">
                    <a:extLst>
                      <a:ext uri="{FF2B5EF4-FFF2-40B4-BE49-F238E27FC236}">
                        <a16:creationId xmlns:a16="http://schemas.microsoft.com/office/drawing/2014/main" id="{543562B2-D6E5-E36F-4CEC-1CBB12CE5217}"/>
                      </a:ext>
                    </a:extLst>
                  </p:cNvPr>
                  <p:cNvSpPr/>
                  <p:nvPr/>
                </p:nvSpPr>
                <p:spPr>
                  <a:xfrm>
                    <a:off x="1030801" y="3565495"/>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en-US" altLang="ja-JP" spc="110" dirty="0" err="1">
                        <a:solidFill>
                          <a:schemeClr val="tx1"/>
                        </a:solidFill>
                        <a:latin typeface="Consolas" panose="020B0609020204030204" pitchFamily="49" charset="0"/>
                        <a:cs typeface="Consolas" panose="020B0609020204030204" pitchFamily="49" charset="0"/>
                      </a:rPr>
                      <a:t>cond</a:t>
                    </a:r>
                    <a:endParaRPr kumimoji="1" lang="ja-JP" altLang="en-US" spc="110" baseline="0" dirty="0">
                      <a:solidFill>
                        <a:schemeClr val="tx1"/>
                      </a:solidFill>
                      <a:latin typeface="Consolas" panose="020B0609020204030204" pitchFamily="49" charset="0"/>
                      <a:cs typeface="Consolas" panose="020B0609020204030204" pitchFamily="49" charset="0"/>
                    </a:endParaRPr>
                  </a:p>
                </p:txBody>
              </p:sp>
              <p:sp>
                <p:nvSpPr>
                  <p:cNvPr id="156" name="円/楕円 155">
                    <a:extLst>
                      <a:ext uri="{FF2B5EF4-FFF2-40B4-BE49-F238E27FC236}">
                        <a16:creationId xmlns:a16="http://schemas.microsoft.com/office/drawing/2014/main" id="{AB7AE459-8DC6-81FE-D6E6-FA87606123FB}"/>
                      </a:ext>
                    </a:extLst>
                  </p:cNvPr>
                  <p:cNvSpPr/>
                  <p:nvPr/>
                </p:nvSpPr>
                <p:spPr>
                  <a:xfrm>
                    <a:off x="1856279" y="3560837"/>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en-US" altLang="ja-JP" sz="2000" spc="110" dirty="0">
                        <a:solidFill>
                          <a:schemeClr val="tx1"/>
                        </a:solidFill>
                        <a:latin typeface="Consolas" panose="020B0609020204030204" pitchFamily="49" charset="0"/>
                        <a:cs typeface="Consolas" panose="020B0609020204030204" pitchFamily="49" charset="0"/>
                      </a:rPr>
                      <a:t>{…}</a:t>
                    </a:r>
                    <a:endParaRPr kumimoji="1" lang="ja-JP" altLang="en-US" sz="2000" spc="110" baseline="0" dirty="0">
                      <a:solidFill>
                        <a:schemeClr val="tx1"/>
                      </a:solidFill>
                      <a:latin typeface="Consolas" panose="020B0609020204030204" pitchFamily="49" charset="0"/>
                      <a:cs typeface="Consolas" panose="020B0609020204030204" pitchFamily="49" charset="0"/>
                    </a:endParaRPr>
                  </a:p>
                </p:txBody>
              </p:sp>
              <p:cxnSp>
                <p:nvCxnSpPr>
                  <p:cNvPr id="157" name="直線コネクタ 156">
                    <a:extLst>
                      <a:ext uri="{FF2B5EF4-FFF2-40B4-BE49-F238E27FC236}">
                        <a16:creationId xmlns:a16="http://schemas.microsoft.com/office/drawing/2014/main" id="{E7889159-5C3D-001B-FB9A-74CA2D090600}"/>
                      </a:ext>
                    </a:extLst>
                  </p:cNvPr>
                  <p:cNvCxnSpPr>
                    <a:cxnSpLocks/>
                    <a:stCxn id="155" idx="0"/>
                    <a:endCxn id="154" idx="3"/>
                  </p:cNvCxnSpPr>
                  <p:nvPr/>
                </p:nvCxnSpPr>
                <p:spPr>
                  <a:xfrm flipV="1">
                    <a:off x="1326637" y="3530611"/>
                    <a:ext cx="198846" cy="34884"/>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58" name="直線コネクタ 157">
                    <a:extLst>
                      <a:ext uri="{FF2B5EF4-FFF2-40B4-BE49-F238E27FC236}">
                        <a16:creationId xmlns:a16="http://schemas.microsoft.com/office/drawing/2014/main" id="{AEC030F1-0091-AC4E-0D03-C94CC10CE667}"/>
                      </a:ext>
                    </a:extLst>
                  </p:cNvPr>
                  <p:cNvCxnSpPr>
                    <a:cxnSpLocks/>
                    <a:stCxn id="156" idx="0"/>
                    <a:endCxn id="154" idx="5"/>
                  </p:cNvCxnSpPr>
                  <p:nvPr/>
                </p:nvCxnSpPr>
                <p:spPr>
                  <a:xfrm flipH="1" flipV="1">
                    <a:off x="1943858" y="3530611"/>
                    <a:ext cx="208257" cy="30226"/>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
              <p:nvSpPr>
                <p:cNvPr id="152" name="円/楕円 151">
                  <a:extLst>
                    <a:ext uri="{FF2B5EF4-FFF2-40B4-BE49-F238E27FC236}">
                      <a16:creationId xmlns:a16="http://schemas.microsoft.com/office/drawing/2014/main" id="{4D3CB8BA-9325-FB2D-DCD5-74B49F679B80}"/>
                    </a:ext>
                  </a:extLst>
                </p:cNvPr>
                <p:cNvSpPr/>
                <p:nvPr/>
              </p:nvSpPr>
              <p:spPr>
                <a:xfrm>
                  <a:off x="7622963" y="4398743"/>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en-US" altLang="ja-JP" sz="1000" spc="110" dirty="0">
                      <a:solidFill>
                        <a:schemeClr val="tx1"/>
                      </a:solidFill>
                      <a:latin typeface="Consolas" panose="020B0609020204030204" pitchFamily="49" charset="0"/>
                      <a:cs typeface="Consolas" panose="020B0609020204030204" pitchFamily="49" charset="0"/>
                    </a:rPr>
                    <a:t>while</a:t>
                  </a:r>
                  <a:r>
                    <a:rPr lang="ja-JP" altLang="en-US" sz="1000" spc="110">
                      <a:solidFill>
                        <a:schemeClr val="tx1"/>
                      </a:solidFill>
                      <a:latin typeface="Consolas" panose="020B0609020204030204" pitchFamily="49" charset="0"/>
                      <a:cs typeface="Consolas" panose="020B0609020204030204" pitchFamily="49" charset="0"/>
                    </a:rPr>
                    <a:t>文</a:t>
                  </a:r>
                  <a:endParaRPr kumimoji="1" lang="ja-JP" altLang="en-US" sz="1000" spc="110" baseline="0" dirty="0">
                    <a:solidFill>
                      <a:schemeClr val="tx1"/>
                    </a:solidFill>
                    <a:latin typeface="Consolas" panose="020B0609020204030204" pitchFamily="49" charset="0"/>
                    <a:cs typeface="Consolas" panose="020B0609020204030204" pitchFamily="49" charset="0"/>
                  </a:endParaRPr>
                </a:p>
              </p:txBody>
            </p:sp>
            <p:sp>
              <p:nvSpPr>
                <p:cNvPr id="153" name="円/楕円 152">
                  <a:extLst>
                    <a:ext uri="{FF2B5EF4-FFF2-40B4-BE49-F238E27FC236}">
                      <a16:creationId xmlns:a16="http://schemas.microsoft.com/office/drawing/2014/main" id="{F80ED45C-914B-7D22-A9CE-F6F53D7A588F}"/>
                    </a:ext>
                  </a:extLst>
                </p:cNvPr>
                <p:cNvSpPr/>
                <p:nvPr/>
              </p:nvSpPr>
              <p:spPr>
                <a:xfrm>
                  <a:off x="6783247" y="4538978"/>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ja-JP" altLang="en-US" spc="110">
                      <a:solidFill>
                        <a:schemeClr val="tx1"/>
                      </a:solidFill>
                      <a:latin typeface="Consolas" panose="020B0609020204030204" pitchFamily="49" charset="0"/>
                      <a:cs typeface="Consolas" panose="020B0609020204030204" pitchFamily="49" charset="0"/>
                    </a:rPr>
                    <a:t>文</a:t>
                  </a:r>
                  <a:r>
                    <a:rPr lang="en-US" altLang="ja-JP" spc="110" dirty="0">
                      <a:solidFill>
                        <a:schemeClr val="tx1"/>
                      </a:solidFill>
                      <a:latin typeface="Consolas" panose="020B0609020204030204" pitchFamily="49" charset="0"/>
                      <a:cs typeface="Consolas" panose="020B0609020204030204" pitchFamily="49" charset="0"/>
                    </a:rPr>
                    <a:t>E</a:t>
                  </a:r>
                  <a:endParaRPr kumimoji="1" lang="ja-JP" altLang="en-US" spc="110" baseline="0" dirty="0">
                    <a:solidFill>
                      <a:schemeClr val="tx1"/>
                    </a:solidFill>
                    <a:latin typeface="Consolas" panose="020B0609020204030204" pitchFamily="49" charset="0"/>
                    <a:cs typeface="Consolas" panose="020B0609020204030204" pitchFamily="49" charset="0"/>
                  </a:endParaRPr>
                </a:p>
              </p:txBody>
            </p:sp>
          </p:grpSp>
          <p:cxnSp>
            <p:nvCxnSpPr>
              <p:cNvPr id="144" name="直線コネクタ 143">
                <a:extLst>
                  <a:ext uri="{FF2B5EF4-FFF2-40B4-BE49-F238E27FC236}">
                    <a16:creationId xmlns:a16="http://schemas.microsoft.com/office/drawing/2014/main" id="{2C967EEB-2C85-0198-292D-712FAD987FAD}"/>
                  </a:ext>
                </a:extLst>
              </p:cNvPr>
              <p:cNvCxnSpPr>
                <a:cxnSpLocks/>
                <a:stCxn id="147" idx="7"/>
                <a:endCxn id="152" idx="3"/>
              </p:cNvCxnSpPr>
              <p:nvPr/>
            </p:nvCxnSpPr>
            <p:spPr>
              <a:xfrm flipV="1">
                <a:off x="4569331" y="5081190"/>
                <a:ext cx="116866" cy="363459"/>
              </a:xfrm>
              <a:prstGeom prst="line">
                <a:avLst/>
              </a:prstGeom>
              <a:ln w="381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45" name="直線コネクタ 144">
                <a:extLst>
                  <a:ext uri="{FF2B5EF4-FFF2-40B4-BE49-F238E27FC236}">
                    <a16:creationId xmlns:a16="http://schemas.microsoft.com/office/drawing/2014/main" id="{1FB13F00-FA39-10AF-F09B-DFACDE517729}"/>
                  </a:ext>
                </a:extLst>
              </p:cNvPr>
              <p:cNvCxnSpPr>
                <a:cxnSpLocks/>
                <a:stCxn id="148" idx="1"/>
                <a:endCxn id="152" idx="5"/>
              </p:cNvCxnSpPr>
              <p:nvPr/>
            </p:nvCxnSpPr>
            <p:spPr>
              <a:xfrm flipH="1" flipV="1">
                <a:off x="5104572" y="5081190"/>
                <a:ext cx="86648" cy="130508"/>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46" name="角丸四角形 145">
                <a:extLst>
                  <a:ext uri="{FF2B5EF4-FFF2-40B4-BE49-F238E27FC236}">
                    <a16:creationId xmlns:a16="http://schemas.microsoft.com/office/drawing/2014/main" id="{D65A6712-66B8-1F75-6F1D-DA711CEEA6E9}"/>
                  </a:ext>
                </a:extLst>
              </p:cNvPr>
              <p:cNvSpPr/>
              <p:nvPr/>
            </p:nvSpPr>
            <p:spPr>
              <a:xfrm>
                <a:off x="4114079" y="3282612"/>
                <a:ext cx="562708" cy="373303"/>
              </a:xfrm>
              <a:prstGeom prst="roundRect">
                <a:avLst/>
              </a:prstGeom>
              <a:solidFill>
                <a:schemeClr val="bg1">
                  <a:lumMod val="90000"/>
                </a:schemeClr>
              </a:solidFill>
              <a:ln w="38100">
                <a:solidFill>
                  <a:schemeClr val="bg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1"/>
              <a:lstStyle/>
              <a:p>
                <a:pPr algn="l">
                  <a:lnSpc>
                    <a:spcPct val="90000"/>
                  </a:lnSpc>
                  <a:spcBef>
                    <a:spcPts val="300"/>
                  </a:spcBef>
                  <a:spcAft>
                    <a:spcPts val="100"/>
                  </a:spcAft>
                </a:pPr>
                <a:r>
                  <a:rPr lang="en-US" altLang="ja-JP" sz="2000" spc="110" dirty="0">
                    <a:solidFill>
                      <a:schemeClr val="tx1"/>
                    </a:solidFill>
                    <a:latin typeface="Segoe UI" panose="020B0502040204020203" pitchFamily="34" charset="0"/>
                    <a:cs typeface="Segoe UI" panose="020B0502040204020203" pitchFamily="34" charset="0"/>
                  </a:rPr>
                  <a:t>51</a:t>
                </a: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
            <p:nvSpPr>
              <p:cNvPr id="147" name="円/楕円 146">
                <a:extLst>
                  <a:ext uri="{FF2B5EF4-FFF2-40B4-BE49-F238E27FC236}">
                    <a16:creationId xmlns:a16="http://schemas.microsoft.com/office/drawing/2014/main" id="{AB526421-45A4-3B06-85B9-568BF32AE231}"/>
                  </a:ext>
                </a:extLst>
              </p:cNvPr>
              <p:cNvSpPr/>
              <p:nvPr/>
            </p:nvSpPr>
            <p:spPr>
              <a:xfrm>
                <a:off x="4064308" y="5358001"/>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en-US" altLang="ja-JP" spc="110" dirty="0" err="1">
                    <a:solidFill>
                      <a:schemeClr val="tx1"/>
                    </a:solidFill>
                    <a:latin typeface="Consolas" panose="020B0609020204030204" pitchFamily="49" charset="0"/>
                    <a:cs typeface="Consolas" panose="020B0609020204030204" pitchFamily="49" charset="0"/>
                  </a:rPr>
                  <a:t>cond</a:t>
                </a:r>
                <a:endParaRPr kumimoji="1" lang="ja-JP" altLang="en-US" spc="110" baseline="0" dirty="0">
                  <a:solidFill>
                    <a:schemeClr val="tx1"/>
                  </a:solidFill>
                  <a:latin typeface="Consolas" panose="020B0609020204030204" pitchFamily="49" charset="0"/>
                  <a:cs typeface="Consolas" panose="020B0609020204030204" pitchFamily="49" charset="0"/>
                </a:endParaRPr>
              </a:p>
            </p:txBody>
          </p:sp>
          <p:sp>
            <p:nvSpPr>
              <p:cNvPr id="148" name="円/楕円 147">
                <a:extLst>
                  <a:ext uri="{FF2B5EF4-FFF2-40B4-BE49-F238E27FC236}">
                    <a16:creationId xmlns:a16="http://schemas.microsoft.com/office/drawing/2014/main" id="{FD983502-589F-44EC-1E31-8E3B6AFD731F}"/>
                  </a:ext>
                </a:extLst>
              </p:cNvPr>
              <p:cNvSpPr/>
              <p:nvPr/>
            </p:nvSpPr>
            <p:spPr>
              <a:xfrm>
                <a:off x="5104572" y="5125050"/>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kumimoji="1" lang="en-US" altLang="ja-JP" spc="110" baseline="0" dirty="0">
                    <a:solidFill>
                      <a:schemeClr val="tx1"/>
                    </a:solidFill>
                    <a:latin typeface="Consolas" panose="020B0609020204030204" pitchFamily="49" charset="0"/>
                    <a:cs typeface="Consolas" panose="020B0609020204030204" pitchFamily="49" charset="0"/>
                  </a:rPr>
                  <a:t>{…}</a:t>
                </a:r>
                <a:endParaRPr kumimoji="1" lang="ja-JP" altLang="en-US" spc="110" baseline="0" dirty="0">
                  <a:solidFill>
                    <a:schemeClr val="tx1"/>
                  </a:solidFill>
                  <a:latin typeface="Consolas" panose="020B0609020204030204" pitchFamily="49" charset="0"/>
                  <a:cs typeface="Consolas" panose="020B0609020204030204" pitchFamily="49" charset="0"/>
                </a:endParaRPr>
              </a:p>
            </p:txBody>
          </p:sp>
        </p:grpSp>
        <p:cxnSp>
          <p:nvCxnSpPr>
            <p:cNvPr id="141" name="直線コネクタ 140">
              <a:extLst>
                <a:ext uri="{FF2B5EF4-FFF2-40B4-BE49-F238E27FC236}">
                  <a16:creationId xmlns:a16="http://schemas.microsoft.com/office/drawing/2014/main" id="{D4ACE9EF-95BE-9125-A6CD-48A13D95FA06}"/>
                </a:ext>
              </a:extLst>
            </p:cNvPr>
            <p:cNvCxnSpPr>
              <a:cxnSpLocks/>
              <a:stCxn id="142" idx="0"/>
            </p:cNvCxnSpPr>
            <p:nvPr/>
          </p:nvCxnSpPr>
          <p:spPr>
            <a:xfrm flipV="1">
              <a:off x="7900191" y="5769678"/>
              <a:ext cx="0" cy="110821"/>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42" name="円/楕円 141">
              <a:extLst>
                <a:ext uri="{FF2B5EF4-FFF2-40B4-BE49-F238E27FC236}">
                  <a16:creationId xmlns:a16="http://schemas.microsoft.com/office/drawing/2014/main" id="{13A69286-2D33-ADD2-E7E5-B8D2F39AC531}"/>
                </a:ext>
              </a:extLst>
            </p:cNvPr>
            <p:cNvSpPr/>
            <p:nvPr/>
          </p:nvSpPr>
          <p:spPr>
            <a:xfrm>
              <a:off x="7604355" y="5880499"/>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ja-JP" altLang="en-US" spc="110">
                  <a:solidFill>
                    <a:schemeClr val="tx1"/>
                  </a:solidFill>
                  <a:latin typeface="Consolas" panose="020B0609020204030204" pitchFamily="49" charset="0"/>
                  <a:cs typeface="Consolas" panose="020B0609020204030204" pitchFamily="49" charset="0"/>
                </a:rPr>
                <a:t>文</a:t>
              </a:r>
              <a:r>
                <a:rPr lang="en-US" altLang="ja-JP" spc="110" dirty="0">
                  <a:solidFill>
                    <a:schemeClr val="tx1"/>
                  </a:solidFill>
                  <a:latin typeface="Consolas" panose="020B0609020204030204" pitchFamily="49" charset="0"/>
                  <a:cs typeface="Consolas" panose="020B0609020204030204" pitchFamily="49" charset="0"/>
                </a:rPr>
                <a:t>G</a:t>
              </a:r>
              <a:endParaRPr kumimoji="1" lang="ja-JP" altLang="en-US" spc="110" baseline="0" dirty="0">
                <a:solidFill>
                  <a:schemeClr val="tx1"/>
                </a:solidFill>
                <a:latin typeface="Consolas" panose="020B0609020204030204" pitchFamily="49" charset="0"/>
                <a:cs typeface="Consolas" panose="020B0609020204030204" pitchFamily="49" charset="0"/>
              </a:endParaRPr>
            </a:p>
          </p:txBody>
        </p:sp>
      </p:grpSp>
      <p:grpSp>
        <p:nvGrpSpPr>
          <p:cNvPr id="167" name="グループ化 166">
            <a:extLst>
              <a:ext uri="{FF2B5EF4-FFF2-40B4-BE49-F238E27FC236}">
                <a16:creationId xmlns:a16="http://schemas.microsoft.com/office/drawing/2014/main" id="{F2DADABD-434E-E786-7D7A-10123BEFF2C7}"/>
              </a:ext>
            </a:extLst>
          </p:cNvPr>
          <p:cNvGrpSpPr/>
          <p:nvPr/>
        </p:nvGrpSpPr>
        <p:grpSpPr>
          <a:xfrm>
            <a:off x="1086367" y="3151901"/>
            <a:ext cx="3401530" cy="3227393"/>
            <a:chOff x="1308660" y="3154714"/>
            <a:chExt cx="3401530" cy="3227393"/>
          </a:xfrm>
        </p:grpSpPr>
        <p:grpSp>
          <p:nvGrpSpPr>
            <p:cNvPr id="159" name="グループ化 158">
              <a:extLst>
                <a:ext uri="{FF2B5EF4-FFF2-40B4-BE49-F238E27FC236}">
                  <a16:creationId xmlns:a16="http://schemas.microsoft.com/office/drawing/2014/main" id="{35B5EC81-C538-A793-80C9-04911249DCCC}"/>
                </a:ext>
              </a:extLst>
            </p:cNvPr>
            <p:cNvGrpSpPr/>
            <p:nvPr/>
          </p:nvGrpSpPr>
          <p:grpSpPr>
            <a:xfrm>
              <a:off x="1308660" y="3154714"/>
              <a:ext cx="3401530" cy="3227393"/>
              <a:chOff x="965200" y="3048000"/>
              <a:chExt cx="1257300" cy="2603500"/>
            </a:xfrm>
          </p:grpSpPr>
          <p:sp>
            <p:nvSpPr>
              <p:cNvPr id="160" name="正方形/長方形 159">
                <a:extLst>
                  <a:ext uri="{FF2B5EF4-FFF2-40B4-BE49-F238E27FC236}">
                    <a16:creationId xmlns:a16="http://schemas.microsoft.com/office/drawing/2014/main" id="{ECF9290D-8D8D-DF34-06FD-0E78DB37CBF1}"/>
                  </a:ext>
                </a:extLst>
              </p:cNvPr>
              <p:cNvSpPr/>
              <p:nvPr/>
            </p:nvSpPr>
            <p:spPr>
              <a:xfrm>
                <a:off x="1068135" y="3519906"/>
                <a:ext cx="1033846" cy="1850639"/>
              </a:xfrm>
              <a:prstGeom prst="rect">
                <a:avLst/>
              </a:prstGeom>
              <a:solidFill>
                <a:schemeClr val="bg1">
                  <a:alpha val="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r>
                  <a:rPr kumimoji="1" lang="ja-JP" altLang="en-US" sz="2000" baseline="0">
                    <a:solidFill>
                      <a:srgbClr val="FF0000"/>
                    </a:solidFill>
                    <a:latin typeface="Consolas" panose="020B0609020204030204" pitchFamily="49" charset="0"/>
                    <a:cs typeface="Consolas" panose="020B0609020204030204" pitchFamily="49" charset="0"/>
                  </a:rPr>
                  <a:t>文</a:t>
                </a:r>
                <a:r>
                  <a:rPr lang="en-US" altLang="ja-JP" sz="2000" dirty="0">
                    <a:solidFill>
                      <a:srgbClr val="FF0000"/>
                    </a:solidFill>
                    <a:latin typeface="Consolas" panose="020B0609020204030204" pitchFamily="49" charset="0"/>
                    <a:cs typeface="Consolas" panose="020B0609020204030204" pitchFamily="49" charset="0"/>
                  </a:rPr>
                  <a:t>A</a:t>
                </a:r>
                <a:br>
                  <a:rPr lang="en-US" altLang="ja-JP" sz="2000" dirty="0">
                    <a:solidFill>
                      <a:srgbClr val="FF0000"/>
                    </a:solidFill>
                    <a:latin typeface="Consolas" panose="020B0609020204030204" pitchFamily="49" charset="0"/>
                    <a:cs typeface="Consolas" panose="020B0609020204030204" pitchFamily="49" charset="0"/>
                  </a:rPr>
                </a:br>
                <a:r>
                  <a:rPr kumimoji="1" lang="ja-JP" altLang="en-US" sz="2000" baseline="0">
                    <a:solidFill>
                      <a:srgbClr val="FF0000"/>
                    </a:solidFill>
                    <a:latin typeface="Consolas" panose="020B0609020204030204" pitchFamily="49" charset="0"/>
                    <a:cs typeface="Consolas" panose="020B0609020204030204" pitchFamily="49" charset="0"/>
                  </a:rPr>
                  <a:t>文</a:t>
                </a:r>
                <a:r>
                  <a:rPr kumimoji="1" lang="en-US" altLang="ja-JP" sz="2000" baseline="0" dirty="0">
                    <a:solidFill>
                      <a:srgbClr val="FF0000"/>
                    </a:solidFill>
                    <a:latin typeface="Consolas" panose="020B0609020204030204" pitchFamily="49" charset="0"/>
                    <a:cs typeface="Consolas" panose="020B0609020204030204" pitchFamily="49" charset="0"/>
                  </a:rPr>
                  <a:t>B</a:t>
                </a:r>
                <a:br>
                  <a:rPr kumimoji="1" lang="en-US" altLang="ja-JP" sz="2000" baseline="0" dirty="0">
                    <a:solidFill>
                      <a:srgbClr val="FF0000"/>
                    </a:solidFill>
                    <a:latin typeface="Consolas" panose="020B0609020204030204" pitchFamily="49" charset="0"/>
                    <a:cs typeface="Consolas" panose="020B0609020204030204" pitchFamily="49" charset="0"/>
                  </a:rPr>
                </a:br>
                <a:r>
                  <a:rPr lang="en-US" altLang="ja-JP" sz="2000" dirty="0">
                    <a:solidFill>
                      <a:srgbClr val="FF0000"/>
                    </a:solidFill>
                    <a:latin typeface="Consolas" panose="020B0609020204030204" pitchFamily="49" charset="0"/>
                    <a:cs typeface="Consolas" panose="020B0609020204030204" pitchFamily="49" charset="0"/>
                  </a:rPr>
                  <a:t>if (cond1) {</a:t>
                </a:r>
                <a:br>
                  <a:rPr lang="en-US" altLang="ja-JP" sz="2000" dirty="0">
                    <a:solidFill>
                      <a:schemeClr val="tx1"/>
                    </a:solidFill>
                    <a:latin typeface="Consolas" panose="020B0609020204030204" pitchFamily="49" charset="0"/>
                    <a:cs typeface="Consolas" panose="020B0609020204030204" pitchFamily="49" charset="0"/>
                  </a:rPr>
                </a:br>
                <a:r>
                  <a:rPr lang="en-US" altLang="ja-JP" sz="2000" dirty="0">
                    <a:solidFill>
                      <a:schemeClr val="tx1"/>
                    </a:solidFill>
                    <a:latin typeface="Consolas" panose="020B0609020204030204" pitchFamily="49" charset="0"/>
                    <a:cs typeface="Consolas" panose="020B0609020204030204" pitchFamily="49" charset="0"/>
                  </a:rPr>
                  <a:t>    </a:t>
                </a:r>
                <a:r>
                  <a:rPr lang="ja-JP" altLang="en-US" sz="2000">
                    <a:solidFill>
                      <a:schemeClr val="tx1"/>
                    </a:solidFill>
                    <a:latin typeface="Consolas" panose="020B0609020204030204" pitchFamily="49" charset="0"/>
                    <a:cs typeface="Consolas" panose="020B0609020204030204" pitchFamily="49" charset="0"/>
                  </a:rPr>
                  <a:t>文</a:t>
                </a:r>
                <a:r>
                  <a:rPr lang="en-US" altLang="ja-JP" sz="2000" dirty="0">
                    <a:solidFill>
                      <a:schemeClr val="tx1"/>
                    </a:solidFill>
                    <a:latin typeface="Consolas" panose="020B0609020204030204" pitchFamily="49" charset="0"/>
                    <a:cs typeface="Consolas" panose="020B0609020204030204" pitchFamily="49" charset="0"/>
                  </a:rPr>
                  <a:t>E</a:t>
                </a:r>
                <a:br>
                  <a:rPr lang="en-US" altLang="ja-JP" sz="2000" dirty="0">
                    <a:solidFill>
                      <a:schemeClr val="tx1"/>
                    </a:solidFill>
                    <a:latin typeface="Consolas" panose="020B0609020204030204" pitchFamily="49" charset="0"/>
                    <a:cs typeface="Consolas" panose="020B0609020204030204" pitchFamily="49" charset="0"/>
                  </a:rPr>
                </a:br>
                <a:r>
                  <a:rPr lang="en-US" altLang="ja-JP" sz="2000" dirty="0">
                    <a:solidFill>
                      <a:schemeClr val="tx1"/>
                    </a:solidFill>
                    <a:latin typeface="Consolas" panose="020B0609020204030204" pitchFamily="49" charset="0"/>
                    <a:cs typeface="Consolas" panose="020B0609020204030204" pitchFamily="49" charset="0"/>
                  </a:rPr>
                  <a:t>    </a:t>
                </a:r>
                <a:r>
                  <a:rPr lang="en-US" altLang="ja-JP" sz="2000" dirty="0">
                    <a:solidFill>
                      <a:schemeClr val="accent2"/>
                    </a:solidFill>
                    <a:latin typeface="Consolas" panose="020B0609020204030204" pitchFamily="49" charset="0"/>
                    <a:cs typeface="Consolas" panose="020B0609020204030204" pitchFamily="49" charset="0"/>
                  </a:rPr>
                  <a:t>while</a:t>
                </a:r>
                <a:r>
                  <a:rPr lang="en-US" altLang="ja-JP" sz="2000" dirty="0">
                    <a:solidFill>
                      <a:schemeClr val="tx1"/>
                    </a:solidFill>
                    <a:latin typeface="Consolas" panose="020B0609020204030204" pitchFamily="49" charset="0"/>
                    <a:cs typeface="Consolas" panose="020B0609020204030204" pitchFamily="49" charset="0"/>
                  </a:rPr>
                  <a:t> (cond2) {</a:t>
                </a:r>
                <a:br>
                  <a:rPr lang="en-US" altLang="ja-JP" sz="2000" dirty="0">
                    <a:solidFill>
                      <a:schemeClr val="tx1"/>
                    </a:solidFill>
                    <a:latin typeface="Consolas" panose="020B0609020204030204" pitchFamily="49" charset="0"/>
                    <a:cs typeface="Consolas" panose="020B0609020204030204" pitchFamily="49" charset="0"/>
                  </a:rPr>
                </a:br>
                <a:r>
                  <a:rPr lang="en-US" altLang="ja-JP" sz="2000" dirty="0">
                    <a:solidFill>
                      <a:schemeClr val="tx1"/>
                    </a:solidFill>
                    <a:latin typeface="Consolas" panose="020B0609020204030204" pitchFamily="49" charset="0"/>
                    <a:cs typeface="Consolas" panose="020B0609020204030204" pitchFamily="49" charset="0"/>
                  </a:rPr>
                  <a:t>        </a:t>
                </a:r>
                <a:r>
                  <a:rPr lang="ja-JP" altLang="en-US" sz="2000">
                    <a:solidFill>
                      <a:schemeClr val="tx1"/>
                    </a:solidFill>
                    <a:latin typeface="Consolas" panose="020B0609020204030204" pitchFamily="49" charset="0"/>
                    <a:cs typeface="Consolas" panose="020B0609020204030204" pitchFamily="49" charset="0"/>
                  </a:rPr>
                  <a:t>文</a:t>
                </a:r>
                <a:r>
                  <a:rPr lang="en-US" altLang="ja-JP" sz="2000" dirty="0">
                    <a:solidFill>
                      <a:schemeClr val="tx1"/>
                    </a:solidFill>
                    <a:latin typeface="Consolas" panose="020B0609020204030204" pitchFamily="49" charset="0"/>
                    <a:cs typeface="Consolas" panose="020B0609020204030204" pitchFamily="49" charset="0"/>
                  </a:rPr>
                  <a:t>F</a:t>
                </a:r>
                <a:br>
                  <a:rPr lang="en-US" altLang="ja-JP" sz="2000" dirty="0">
                    <a:solidFill>
                      <a:schemeClr val="tx1"/>
                    </a:solidFill>
                    <a:latin typeface="Consolas" panose="020B0609020204030204" pitchFamily="49" charset="0"/>
                    <a:cs typeface="Consolas" panose="020B0609020204030204" pitchFamily="49" charset="0"/>
                  </a:rPr>
                </a:br>
                <a:r>
                  <a:rPr lang="en-US" altLang="ja-JP" sz="2000" dirty="0">
                    <a:solidFill>
                      <a:schemeClr val="tx1"/>
                    </a:solidFill>
                    <a:latin typeface="Consolas" panose="020B0609020204030204" pitchFamily="49" charset="0"/>
                    <a:cs typeface="Consolas" panose="020B0609020204030204" pitchFamily="49" charset="0"/>
                  </a:rPr>
                  <a:t>    }</a:t>
                </a:r>
                <a:br>
                  <a:rPr lang="en-US" altLang="ja-JP" sz="2000" dirty="0">
                    <a:solidFill>
                      <a:schemeClr val="tx1"/>
                    </a:solidFill>
                    <a:latin typeface="Consolas" panose="020B0609020204030204" pitchFamily="49" charset="0"/>
                    <a:cs typeface="Consolas" panose="020B0609020204030204" pitchFamily="49" charset="0"/>
                  </a:rPr>
                </a:br>
                <a:r>
                  <a:rPr lang="en-US" altLang="ja-JP" sz="2000" dirty="0">
                    <a:solidFill>
                      <a:srgbClr val="FF0000"/>
                    </a:solidFill>
                    <a:latin typeface="Consolas" panose="020B0609020204030204" pitchFamily="49" charset="0"/>
                    <a:cs typeface="Consolas" panose="020B0609020204030204" pitchFamily="49" charset="0"/>
                  </a:rPr>
                  <a:t>}</a:t>
                </a:r>
                <a:endParaRPr kumimoji="1" lang="ja-JP" altLang="en-US" sz="2000" baseline="0" dirty="0">
                  <a:solidFill>
                    <a:srgbClr val="FF0000"/>
                  </a:solidFill>
                  <a:latin typeface="Consolas" panose="020B0609020204030204" pitchFamily="49" charset="0"/>
                  <a:cs typeface="Consolas" panose="020B0609020204030204" pitchFamily="49" charset="0"/>
                </a:endParaRPr>
              </a:p>
            </p:txBody>
          </p:sp>
          <p:sp>
            <p:nvSpPr>
              <p:cNvPr id="161" name="メモ 160">
                <a:extLst>
                  <a:ext uri="{FF2B5EF4-FFF2-40B4-BE49-F238E27FC236}">
                    <a16:creationId xmlns:a16="http://schemas.microsoft.com/office/drawing/2014/main" id="{F659745D-06DC-0C7C-3F90-30F18D7D1B3A}"/>
                  </a:ext>
                </a:extLst>
              </p:cNvPr>
              <p:cNvSpPr/>
              <p:nvPr/>
            </p:nvSpPr>
            <p:spPr>
              <a:xfrm>
                <a:off x="965200" y="3048000"/>
                <a:ext cx="1257300" cy="2603500"/>
              </a:xfrm>
              <a:prstGeom prst="foldedCorner">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cxnSp>
            <p:nvCxnSpPr>
              <p:cNvPr id="162" name="直線コネクタ 161">
                <a:extLst>
                  <a:ext uri="{FF2B5EF4-FFF2-40B4-BE49-F238E27FC236}">
                    <a16:creationId xmlns:a16="http://schemas.microsoft.com/office/drawing/2014/main" id="{B7445C84-1305-C8D4-0C7F-CE8878095FC3}"/>
                  </a:ext>
                </a:extLst>
              </p:cNvPr>
              <p:cNvCxnSpPr/>
              <p:nvPr/>
            </p:nvCxnSpPr>
            <p:spPr>
              <a:xfrm>
                <a:off x="1081825" y="3175000"/>
                <a:ext cx="1033846" cy="0"/>
              </a:xfrm>
              <a:prstGeom prst="line">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63" name="直線コネクタ 162">
                <a:extLst>
                  <a:ext uri="{FF2B5EF4-FFF2-40B4-BE49-F238E27FC236}">
                    <a16:creationId xmlns:a16="http://schemas.microsoft.com/office/drawing/2014/main" id="{45E9FE1E-9346-EA1A-8E42-17202F271586}"/>
                  </a:ext>
                </a:extLst>
              </p:cNvPr>
              <p:cNvCxnSpPr/>
              <p:nvPr/>
            </p:nvCxnSpPr>
            <p:spPr>
              <a:xfrm>
                <a:off x="1081825" y="3303978"/>
                <a:ext cx="1033846" cy="0"/>
              </a:xfrm>
              <a:prstGeom prst="line">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65" name="直線コネクタ 164">
                <a:extLst>
                  <a:ext uri="{FF2B5EF4-FFF2-40B4-BE49-F238E27FC236}">
                    <a16:creationId xmlns:a16="http://schemas.microsoft.com/office/drawing/2014/main" id="{6409C439-3456-B6C2-DE6B-AC4B3CBD7195}"/>
                  </a:ext>
                </a:extLst>
              </p:cNvPr>
              <p:cNvCxnSpPr>
                <a:cxnSpLocks/>
              </p:cNvCxnSpPr>
              <p:nvPr/>
            </p:nvCxnSpPr>
            <p:spPr>
              <a:xfrm>
                <a:off x="1081825" y="5508430"/>
                <a:ext cx="845533" cy="0"/>
              </a:xfrm>
              <a:prstGeom prst="line">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cxnSp>
          <p:nvCxnSpPr>
            <p:cNvPr id="166" name="直線コネクタ 165">
              <a:extLst>
                <a:ext uri="{FF2B5EF4-FFF2-40B4-BE49-F238E27FC236}">
                  <a16:creationId xmlns:a16="http://schemas.microsoft.com/office/drawing/2014/main" id="{52B3F082-CA92-00F4-D6FD-1B6BF46231B5}"/>
                </a:ext>
              </a:extLst>
            </p:cNvPr>
            <p:cNvCxnSpPr/>
            <p:nvPr/>
          </p:nvCxnSpPr>
          <p:spPr>
            <a:xfrm>
              <a:off x="1624180" y="3647583"/>
              <a:ext cx="2796992" cy="0"/>
            </a:xfrm>
            <a:prstGeom prst="line">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nvGrpSpPr>
          <p:cNvPr id="45" name="グループ化 44">
            <a:extLst>
              <a:ext uri="{FF2B5EF4-FFF2-40B4-BE49-F238E27FC236}">
                <a16:creationId xmlns:a16="http://schemas.microsoft.com/office/drawing/2014/main" id="{EB781FD1-B226-CBDE-1F5A-8B150833BAF5}"/>
              </a:ext>
            </a:extLst>
          </p:cNvPr>
          <p:cNvGrpSpPr/>
          <p:nvPr/>
        </p:nvGrpSpPr>
        <p:grpSpPr>
          <a:xfrm>
            <a:off x="4783733" y="3249149"/>
            <a:ext cx="3294556" cy="3375433"/>
            <a:chOff x="4783733" y="3249149"/>
            <a:chExt cx="3294556" cy="3375433"/>
          </a:xfrm>
        </p:grpSpPr>
        <p:grpSp>
          <p:nvGrpSpPr>
            <p:cNvPr id="189" name="グループ化 188">
              <a:extLst>
                <a:ext uri="{FF2B5EF4-FFF2-40B4-BE49-F238E27FC236}">
                  <a16:creationId xmlns:a16="http://schemas.microsoft.com/office/drawing/2014/main" id="{F0A52AFE-2F30-B16E-E76E-748A721466CB}"/>
                </a:ext>
              </a:extLst>
            </p:cNvPr>
            <p:cNvGrpSpPr/>
            <p:nvPr/>
          </p:nvGrpSpPr>
          <p:grpSpPr>
            <a:xfrm>
              <a:off x="4803417" y="3249149"/>
              <a:ext cx="3274872" cy="3264612"/>
              <a:chOff x="3163487" y="7905727"/>
              <a:chExt cx="3274872" cy="3264612"/>
            </a:xfrm>
          </p:grpSpPr>
          <p:cxnSp>
            <p:nvCxnSpPr>
              <p:cNvPr id="168" name="直線コネクタ 167">
                <a:extLst>
                  <a:ext uri="{FF2B5EF4-FFF2-40B4-BE49-F238E27FC236}">
                    <a16:creationId xmlns:a16="http://schemas.microsoft.com/office/drawing/2014/main" id="{056D899A-5ADC-B9DD-B947-AC91ABE53074}"/>
                  </a:ext>
                </a:extLst>
              </p:cNvPr>
              <p:cNvCxnSpPr>
                <a:cxnSpLocks/>
                <a:stCxn id="134" idx="0"/>
              </p:cNvCxnSpPr>
              <p:nvPr/>
            </p:nvCxnSpPr>
            <p:spPr>
              <a:xfrm flipH="1" flipV="1">
                <a:off x="4604563" y="7905727"/>
                <a:ext cx="213085" cy="190163"/>
              </a:xfrm>
              <a:prstGeom prst="line">
                <a:avLst/>
              </a:prstGeom>
              <a:ln w="3810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183" name="直線コネクタ 182">
                <a:extLst>
                  <a:ext uri="{FF2B5EF4-FFF2-40B4-BE49-F238E27FC236}">
                    <a16:creationId xmlns:a16="http://schemas.microsoft.com/office/drawing/2014/main" id="{A207A369-3661-B177-8A86-2EED0E78674F}"/>
                  </a:ext>
                </a:extLst>
              </p:cNvPr>
              <p:cNvCxnSpPr>
                <a:cxnSpLocks/>
                <a:stCxn id="171" idx="0"/>
              </p:cNvCxnSpPr>
              <p:nvPr/>
            </p:nvCxnSpPr>
            <p:spPr>
              <a:xfrm flipV="1">
                <a:off x="4147983" y="7905727"/>
                <a:ext cx="236152" cy="192346"/>
              </a:xfrm>
              <a:prstGeom prst="line">
                <a:avLst/>
              </a:prstGeom>
              <a:ln w="3810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186" name="直線コネクタ 185">
                <a:extLst>
                  <a:ext uri="{FF2B5EF4-FFF2-40B4-BE49-F238E27FC236}">
                    <a16:creationId xmlns:a16="http://schemas.microsoft.com/office/drawing/2014/main" id="{8996F9FE-B195-D6D2-0BD9-53DF13FBE5A9}"/>
                  </a:ext>
                </a:extLst>
              </p:cNvPr>
              <p:cNvCxnSpPr>
                <a:cxnSpLocks/>
                <a:stCxn id="172" idx="0"/>
              </p:cNvCxnSpPr>
              <p:nvPr/>
            </p:nvCxnSpPr>
            <p:spPr>
              <a:xfrm flipV="1">
                <a:off x="3459323" y="7905727"/>
                <a:ext cx="496420" cy="190163"/>
              </a:xfrm>
              <a:prstGeom prst="line">
                <a:avLst/>
              </a:prstGeom>
              <a:ln w="3810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grpSp>
            <p:nvGrpSpPr>
              <p:cNvPr id="119" name="グループ化 118">
                <a:extLst>
                  <a:ext uri="{FF2B5EF4-FFF2-40B4-BE49-F238E27FC236}">
                    <a16:creationId xmlns:a16="http://schemas.microsoft.com/office/drawing/2014/main" id="{9A88C39F-8877-92BF-C09A-38DEBCCCAB85}"/>
                  </a:ext>
                </a:extLst>
              </p:cNvPr>
              <p:cNvGrpSpPr/>
              <p:nvPr/>
            </p:nvGrpSpPr>
            <p:grpSpPr>
              <a:xfrm>
                <a:off x="4244971" y="8095890"/>
                <a:ext cx="2193388" cy="3074449"/>
                <a:chOff x="3400241" y="3505669"/>
                <a:chExt cx="2193388" cy="3074449"/>
              </a:xfrm>
            </p:grpSpPr>
            <p:grpSp>
              <p:nvGrpSpPr>
                <p:cNvPr id="120" name="グループ化 119">
                  <a:extLst>
                    <a:ext uri="{FF2B5EF4-FFF2-40B4-BE49-F238E27FC236}">
                      <a16:creationId xmlns:a16="http://schemas.microsoft.com/office/drawing/2014/main" id="{4D19E0FD-AC11-B7C7-0DE7-E83A3E4392DD}"/>
                    </a:ext>
                  </a:extLst>
                </p:cNvPr>
                <p:cNvGrpSpPr/>
                <p:nvPr/>
              </p:nvGrpSpPr>
              <p:grpSpPr>
                <a:xfrm>
                  <a:off x="3400241" y="3505669"/>
                  <a:ext cx="2193388" cy="2435761"/>
                  <a:chOff x="3400241" y="3505669"/>
                  <a:chExt cx="2193388" cy="2435761"/>
                </a:xfrm>
              </p:grpSpPr>
              <p:grpSp>
                <p:nvGrpSpPr>
                  <p:cNvPr id="123" name="グループ化 122">
                    <a:extLst>
                      <a:ext uri="{FF2B5EF4-FFF2-40B4-BE49-F238E27FC236}">
                        <a16:creationId xmlns:a16="http://schemas.microsoft.com/office/drawing/2014/main" id="{5231097C-2A89-4909-AA21-82C26522DB40}"/>
                      </a:ext>
                    </a:extLst>
                  </p:cNvPr>
                  <p:cNvGrpSpPr/>
                  <p:nvPr/>
                </p:nvGrpSpPr>
                <p:grpSpPr>
                  <a:xfrm>
                    <a:off x="3400241" y="3505669"/>
                    <a:ext cx="1688365" cy="1804032"/>
                    <a:chOff x="6423655" y="3328245"/>
                    <a:chExt cx="1688365" cy="1804032"/>
                  </a:xfrm>
                </p:grpSpPr>
                <p:cxnSp>
                  <p:nvCxnSpPr>
                    <p:cNvPr id="129" name="直線コネクタ 128">
                      <a:extLst>
                        <a:ext uri="{FF2B5EF4-FFF2-40B4-BE49-F238E27FC236}">
                          <a16:creationId xmlns:a16="http://schemas.microsoft.com/office/drawing/2014/main" id="{44DAC44F-F493-A6F0-5333-AA84B182763D}"/>
                        </a:ext>
                      </a:extLst>
                    </p:cNvPr>
                    <p:cNvCxnSpPr>
                      <a:cxnSpLocks/>
                      <a:stCxn id="133" idx="0"/>
                      <a:endCxn id="136" idx="3"/>
                    </p:cNvCxnSpPr>
                    <p:nvPr/>
                  </p:nvCxnSpPr>
                  <p:spPr>
                    <a:xfrm flipV="1">
                      <a:off x="7012930" y="4409242"/>
                      <a:ext cx="322851" cy="131364"/>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30" name="直線コネクタ 129">
                      <a:extLst>
                        <a:ext uri="{FF2B5EF4-FFF2-40B4-BE49-F238E27FC236}">
                          <a16:creationId xmlns:a16="http://schemas.microsoft.com/office/drawing/2014/main" id="{CA83640F-8407-357B-BB18-294B8CAAAE11}"/>
                        </a:ext>
                      </a:extLst>
                    </p:cNvPr>
                    <p:cNvCxnSpPr>
                      <a:cxnSpLocks/>
                      <a:stCxn id="132" idx="0"/>
                      <a:endCxn id="136" idx="5"/>
                    </p:cNvCxnSpPr>
                    <p:nvPr/>
                  </p:nvCxnSpPr>
                  <p:spPr>
                    <a:xfrm flipH="1" flipV="1">
                      <a:off x="7754156" y="4409242"/>
                      <a:ext cx="62029" cy="107619"/>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nvGrpSpPr>
                    <p:cNvPr id="131" name="グループ化 130">
                      <a:extLst>
                        <a:ext uri="{FF2B5EF4-FFF2-40B4-BE49-F238E27FC236}">
                          <a16:creationId xmlns:a16="http://schemas.microsoft.com/office/drawing/2014/main" id="{BFF697BD-8863-35E1-5BFC-2013EE18D4AE}"/>
                        </a:ext>
                      </a:extLst>
                    </p:cNvPr>
                    <p:cNvGrpSpPr/>
                    <p:nvPr/>
                  </p:nvGrpSpPr>
                  <p:grpSpPr>
                    <a:xfrm>
                      <a:off x="6423655" y="3328245"/>
                      <a:ext cx="1417149" cy="1172303"/>
                      <a:chOff x="1161994" y="3025588"/>
                      <a:chExt cx="1417149" cy="1172303"/>
                    </a:xfrm>
                  </p:grpSpPr>
                  <p:sp>
                    <p:nvSpPr>
                      <p:cNvPr id="134" name="円/楕円 133">
                        <a:extLst>
                          <a:ext uri="{FF2B5EF4-FFF2-40B4-BE49-F238E27FC236}">
                            <a16:creationId xmlns:a16="http://schemas.microsoft.com/office/drawing/2014/main" id="{F6FE9E91-8F05-F851-CCC1-1A4D39D63C56}"/>
                          </a:ext>
                        </a:extLst>
                      </p:cNvPr>
                      <p:cNvSpPr/>
                      <p:nvPr/>
                    </p:nvSpPr>
                    <p:spPr>
                      <a:xfrm>
                        <a:off x="1438835" y="3025588"/>
                        <a:ext cx="591671" cy="591671"/>
                      </a:xfrm>
                      <a:prstGeom prst="ellipse">
                        <a:avLst/>
                      </a:prstGeom>
                      <a:solidFill>
                        <a:schemeClr val="bg1"/>
                      </a:solidFill>
                      <a:ln w="38100">
                        <a:solidFill>
                          <a:srgbClr val="E50300"/>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en-US" altLang="ja-JP" sz="1600" spc="110" dirty="0">
                            <a:solidFill>
                              <a:srgbClr val="FF0000"/>
                            </a:solidFill>
                            <a:latin typeface="Consolas" panose="020B0609020204030204" pitchFamily="49" charset="0"/>
                            <a:cs typeface="Consolas" panose="020B0609020204030204" pitchFamily="49" charset="0"/>
                          </a:rPr>
                          <a:t>if</a:t>
                        </a:r>
                        <a:r>
                          <a:rPr lang="ja-JP" altLang="en-US" sz="1600" spc="110">
                            <a:solidFill>
                              <a:srgbClr val="FF0000"/>
                            </a:solidFill>
                            <a:latin typeface="Consolas" panose="020B0609020204030204" pitchFamily="49" charset="0"/>
                            <a:cs typeface="Consolas" panose="020B0609020204030204" pitchFamily="49" charset="0"/>
                          </a:rPr>
                          <a:t>文</a:t>
                        </a:r>
                        <a:endParaRPr kumimoji="1" lang="ja-JP" altLang="en-US" sz="1600" spc="110" baseline="0">
                          <a:solidFill>
                            <a:srgbClr val="FF0000"/>
                          </a:solidFill>
                          <a:latin typeface="Consolas" panose="020B0609020204030204" pitchFamily="49" charset="0"/>
                          <a:cs typeface="Consolas" panose="020B0609020204030204" pitchFamily="49" charset="0"/>
                        </a:endParaRPr>
                      </a:p>
                    </p:txBody>
                  </p:sp>
                  <p:sp>
                    <p:nvSpPr>
                      <p:cNvPr id="135" name="円/楕円 134">
                        <a:extLst>
                          <a:ext uri="{FF2B5EF4-FFF2-40B4-BE49-F238E27FC236}">
                            <a16:creationId xmlns:a16="http://schemas.microsoft.com/office/drawing/2014/main" id="{60B3C51A-C351-7085-E4B4-A208D5EB9FA2}"/>
                          </a:ext>
                        </a:extLst>
                      </p:cNvPr>
                      <p:cNvSpPr/>
                      <p:nvPr/>
                    </p:nvSpPr>
                    <p:spPr>
                      <a:xfrm>
                        <a:off x="1161994" y="3606220"/>
                        <a:ext cx="591671" cy="591671"/>
                      </a:xfrm>
                      <a:prstGeom prst="ellipse">
                        <a:avLst/>
                      </a:prstGeom>
                      <a:solidFill>
                        <a:schemeClr val="bg1"/>
                      </a:solidFill>
                      <a:ln w="38100">
                        <a:solidFill>
                          <a:srgbClr val="E50300"/>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en-US" altLang="ja-JP" sz="1600" dirty="0">
                            <a:solidFill>
                              <a:srgbClr val="FF0000"/>
                            </a:solidFill>
                            <a:latin typeface="Consolas" panose="020B0609020204030204" pitchFamily="49" charset="0"/>
                            <a:cs typeface="Consolas" panose="020B0609020204030204" pitchFamily="49" charset="0"/>
                          </a:rPr>
                          <a:t>cond1</a:t>
                        </a:r>
                        <a:endParaRPr kumimoji="1" lang="ja-JP" altLang="en-US" baseline="0" dirty="0">
                          <a:solidFill>
                            <a:srgbClr val="FF0000"/>
                          </a:solidFill>
                          <a:latin typeface="Consolas" panose="020B0609020204030204" pitchFamily="49" charset="0"/>
                          <a:cs typeface="Consolas" panose="020B0609020204030204" pitchFamily="49" charset="0"/>
                        </a:endParaRPr>
                      </a:p>
                    </p:txBody>
                  </p:sp>
                  <p:sp>
                    <p:nvSpPr>
                      <p:cNvPr id="136" name="円/楕円 135">
                        <a:extLst>
                          <a:ext uri="{FF2B5EF4-FFF2-40B4-BE49-F238E27FC236}">
                            <a16:creationId xmlns:a16="http://schemas.microsoft.com/office/drawing/2014/main" id="{F148EFB3-B40E-7973-1C09-43A28D470DF8}"/>
                          </a:ext>
                        </a:extLst>
                      </p:cNvPr>
                      <p:cNvSpPr/>
                      <p:nvPr/>
                    </p:nvSpPr>
                    <p:spPr>
                      <a:xfrm>
                        <a:off x="1987472" y="3601562"/>
                        <a:ext cx="591671" cy="591671"/>
                      </a:xfrm>
                      <a:prstGeom prst="ellipse">
                        <a:avLst/>
                      </a:prstGeom>
                      <a:solidFill>
                        <a:schemeClr val="bg1"/>
                      </a:solidFill>
                      <a:ln w="38100">
                        <a:solidFill>
                          <a:srgbClr val="E50300"/>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en-US" altLang="ja-JP" sz="2000" spc="110" dirty="0">
                            <a:solidFill>
                              <a:srgbClr val="FF0000"/>
                            </a:solidFill>
                            <a:latin typeface="Consolas" panose="020B0609020204030204" pitchFamily="49" charset="0"/>
                            <a:cs typeface="Consolas" panose="020B0609020204030204" pitchFamily="49" charset="0"/>
                          </a:rPr>
                          <a:t>{…}</a:t>
                        </a:r>
                        <a:endParaRPr kumimoji="1" lang="ja-JP" altLang="en-US" sz="2000" spc="110" baseline="0" dirty="0">
                          <a:solidFill>
                            <a:srgbClr val="FF0000"/>
                          </a:solidFill>
                          <a:latin typeface="Consolas" panose="020B0609020204030204" pitchFamily="49" charset="0"/>
                          <a:cs typeface="Consolas" panose="020B0609020204030204" pitchFamily="49" charset="0"/>
                        </a:endParaRPr>
                      </a:p>
                    </p:txBody>
                  </p:sp>
                  <p:cxnSp>
                    <p:nvCxnSpPr>
                      <p:cNvPr id="137" name="直線コネクタ 136">
                        <a:extLst>
                          <a:ext uri="{FF2B5EF4-FFF2-40B4-BE49-F238E27FC236}">
                            <a16:creationId xmlns:a16="http://schemas.microsoft.com/office/drawing/2014/main" id="{E624AC7A-59DE-A5D4-21A7-578C7D59CBF0}"/>
                          </a:ext>
                        </a:extLst>
                      </p:cNvPr>
                      <p:cNvCxnSpPr>
                        <a:cxnSpLocks/>
                        <a:stCxn id="135" idx="0"/>
                        <a:endCxn id="134" idx="3"/>
                      </p:cNvCxnSpPr>
                      <p:nvPr/>
                    </p:nvCxnSpPr>
                    <p:spPr>
                      <a:xfrm flipV="1">
                        <a:off x="1457830" y="3530611"/>
                        <a:ext cx="67653" cy="75609"/>
                      </a:xfrm>
                      <a:prstGeom prst="line">
                        <a:avLst/>
                      </a:prstGeom>
                      <a:ln w="38100">
                        <a:solidFill>
                          <a:srgbClr val="E50300"/>
                        </a:solidFill>
                        <a:tailEnd type="none"/>
                      </a:ln>
                    </p:spPr>
                    <p:style>
                      <a:lnRef idx="1">
                        <a:schemeClr val="accent1"/>
                      </a:lnRef>
                      <a:fillRef idx="0">
                        <a:schemeClr val="accent1"/>
                      </a:fillRef>
                      <a:effectRef idx="0">
                        <a:schemeClr val="accent1"/>
                      </a:effectRef>
                      <a:fontRef idx="minor">
                        <a:schemeClr val="tx1"/>
                      </a:fontRef>
                    </p:style>
                  </p:cxnSp>
                  <p:cxnSp>
                    <p:nvCxnSpPr>
                      <p:cNvPr id="138" name="直線コネクタ 137">
                        <a:extLst>
                          <a:ext uri="{FF2B5EF4-FFF2-40B4-BE49-F238E27FC236}">
                            <a16:creationId xmlns:a16="http://schemas.microsoft.com/office/drawing/2014/main" id="{61EC8D84-7477-2C0D-3670-7DBE77CB8C5A}"/>
                          </a:ext>
                        </a:extLst>
                      </p:cNvPr>
                      <p:cNvCxnSpPr>
                        <a:cxnSpLocks/>
                        <a:stCxn id="136" idx="0"/>
                        <a:endCxn id="134" idx="5"/>
                      </p:cNvCxnSpPr>
                      <p:nvPr/>
                    </p:nvCxnSpPr>
                    <p:spPr>
                      <a:xfrm flipH="1" flipV="1">
                        <a:off x="1943858" y="3530611"/>
                        <a:ext cx="339450" cy="70951"/>
                      </a:xfrm>
                      <a:prstGeom prst="line">
                        <a:avLst/>
                      </a:prstGeom>
                      <a:ln w="38100">
                        <a:solidFill>
                          <a:srgbClr val="E50300"/>
                        </a:solidFill>
                        <a:tailEnd type="none"/>
                      </a:ln>
                    </p:spPr>
                    <p:style>
                      <a:lnRef idx="1">
                        <a:schemeClr val="accent1"/>
                      </a:lnRef>
                      <a:fillRef idx="0">
                        <a:schemeClr val="accent1"/>
                      </a:fillRef>
                      <a:effectRef idx="0">
                        <a:schemeClr val="accent1"/>
                      </a:effectRef>
                      <a:fontRef idx="minor">
                        <a:schemeClr val="tx1"/>
                      </a:fontRef>
                    </p:style>
                  </p:cxnSp>
                </p:grpSp>
                <p:sp>
                  <p:nvSpPr>
                    <p:cNvPr id="132" name="円/楕円 131">
                      <a:extLst>
                        <a:ext uri="{FF2B5EF4-FFF2-40B4-BE49-F238E27FC236}">
                          <a16:creationId xmlns:a16="http://schemas.microsoft.com/office/drawing/2014/main" id="{E6D5FC1E-5670-E0BF-F24D-98552AA0F279}"/>
                        </a:ext>
                      </a:extLst>
                    </p:cNvPr>
                    <p:cNvSpPr/>
                    <p:nvPr/>
                  </p:nvSpPr>
                  <p:spPr>
                    <a:xfrm>
                      <a:off x="7520349" y="4516861"/>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en-US" altLang="ja-JP" sz="1000" spc="110" dirty="0">
                          <a:solidFill>
                            <a:schemeClr val="tx1"/>
                          </a:solidFill>
                          <a:latin typeface="Consolas" panose="020B0609020204030204" pitchFamily="49" charset="0"/>
                          <a:cs typeface="Consolas" panose="020B0609020204030204" pitchFamily="49" charset="0"/>
                        </a:rPr>
                        <a:t>while</a:t>
                      </a:r>
                      <a:r>
                        <a:rPr lang="ja-JP" altLang="en-US" sz="1000" spc="110">
                          <a:solidFill>
                            <a:schemeClr val="tx1"/>
                          </a:solidFill>
                          <a:latin typeface="Consolas" panose="020B0609020204030204" pitchFamily="49" charset="0"/>
                          <a:cs typeface="Consolas" panose="020B0609020204030204" pitchFamily="49" charset="0"/>
                        </a:rPr>
                        <a:t>文</a:t>
                      </a:r>
                      <a:endParaRPr kumimoji="1" lang="ja-JP" altLang="en-US" sz="1000" spc="110" baseline="0" dirty="0">
                        <a:solidFill>
                          <a:schemeClr val="tx1"/>
                        </a:solidFill>
                        <a:latin typeface="Consolas" panose="020B0609020204030204" pitchFamily="49" charset="0"/>
                        <a:cs typeface="Consolas" panose="020B0609020204030204" pitchFamily="49" charset="0"/>
                      </a:endParaRPr>
                    </a:p>
                  </p:txBody>
                </p:sp>
                <p:sp>
                  <p:nvSpPr>
                    <p:cNvPr id="133" name="円/楕円 132">
                      <a:extLst>
                        <a:ext uri="{FF2B5EF4-FFF2-40B4-BE49-F238E27FC236}">
                          <a16:creationId xmlns:a16="http://schemas.microsoft.com/office/drawing/2014/main" id="{0BB6E637-591E-CF9A-B779-E4BA72301FBD}"/>
                        </a:ext>
                      </a:extLst>
                    </p:cNvPr>
                    <p:cNvSpPr/>
                    <p:nvPr/>
                  </p:nvSpPr>
                  <p:spPr>
                    <a:xfrm>
                      <a:off x="6717094" y="4540606"/>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ja-JP" altLang="en-US" spc="110">
                          <a:solidFill>
                            <a:schemeClr val="tx1"/>
                          </a:solidFill>
                          <a:latin typeface="Consolas" panose="020B0609020204030204" pitchFamily="49" charset="0"/>
                          <a:cs typeface="Consolas" panose="020B0609020204030204" pitchFamily="49" charset="0"/>
                        </a:rPr>
                        <a:t>文</a:t>
                      </a:r>
                      <a:r>
                        <a:rPr lang="en-US" altLang="ja-JP" spc="110" dirty="0">
                          <a:solidFill>
                            <a:schemeClr val="tx1"/>
                          </a:solidFill>
                          <a:latin typeface="Consolas" panose="020B0609020204030204" pitchFamily="49" charset="0"/>
                          <a:cs typeface="Consolas" panose="020B0609020204030204" pitchFamily="49" charset="0"/>
                        </a:rPr>
                        <a:t>E</a:t>
                      </a:r>
                      <a:endParaRPr kumimoji="1" lang="ja-JP" altLang="en-US" spc="110" baseline="0" dirty="0">
                        <a:solidFill>
                          <a:schemeClr val="tx1"/>
                        </a:solidFill>
                        <a:latin typeface="Consolas" panose="020B0609020204030204" pitchFamily="49" charset="0"/>
                        <a:cs typeface="Consolas" panose="020B0609020204030204" pitchFamily="49" charset="0"/>
                      </a:endParaRPr>
                    </a:p>
                  </p:txBody>
                </p:sp>
              </p:grpSp>
              <p:cxnSp>
                <p:nvCxnSpPr>
                  <p:cNvPr id="124" name="直線コネクタ 123">
                    <a:extLst>
                      <a:ext uri="{FF2B5EF4-FFF2-40B4-BE49-F238E27FC236}">
                        <a16:creationId xmlns:a16="http://schemas.microsoft.com/office/drawing/2014/main" id="{E4858056-CFE3-08E4-07C8-601D28F41B77}"/>
                      </a:ext>
                    </a:extLst>
                  </p:cNvPr>
                  <p:cNvCxnSpPr>
                    <a:cxnSpLocks/>
                    <a:stCxn id="127" idx="7"/>
                    <a:endCxn id="132" idx="3"/>
                  </p:cNvCxnSpPr>
                  <p:nvPr/>
                </p:nvCxnSpPr>
                <p:spPr>
                  <a:xfrm flipV="1">
                    <a:off x="4547422" y="5199308"/>
                    <a:ext cx="36161" cy="237099"/>
                  </a:xfrm>
                  <a:prstGeom prst="line">
                    <a:avLst/>
                  </a:prstGeom>
                  <a:ln w="381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25" name="直線コネクタ 124">
                    <a:extLst>
                      <a:ext uri="{FF2B5EF4-FFF2-40B4-BE49-F238E27FC236}">
                        <a16:creationId xmlns:a16="http://schemas.microsoft.com/office/drawing/2014/main" id="{AED95EAF-3E7B-07E7-4C8C-691599865A48}"/>
                      </a:ext>
                    </a:extLst>
                  </p:cNvPr>
                  <p:cNvCxnSpPr>
                    <a:cxnSpLocks/>
                    <a:stCxn id="128" idx="1"/>
                    <a:endCxn id="132" idx="5"/>
                  </p:cNvCxnSpPr>
                  <p:nvPr/>
                </p:nvCxnSpPr>
                <p:spPr>
                  <a:xfrm flipH="1" flipV="1">
                    <a:off x="5001958" y="5199308"/>
                    <a:ext cx="86648" cy="173295"/>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27" name="円/楕円 126">
                    <a:extLst>
                      <a:ext uri="{FF2B5EF4-FFF2-40B4-BE49-F238E27FC236}">
                        <a16:creationId xmlns:a16="http://schemas.microsoft.com/office/drawing/2014/main" id="{4A754BCD-B985-2741-C86C-01B31516B16F}"/>
                      </a:ext>
                    </a:extLst>
                  </p:cNvPr>
                  <p:cNvSpPr/>
                  <p:nvPr/>
                </p:nvSpPr>
                <p:spPr>
                  <a:xfrm>
                    <a:off x="4042399" y="5349759"/>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en-US" altLang="ja-JP" sz="1600" dirty="0">
                        <a:solidFill>
                          <a:schemeClr val="tx1"/>
                        </a:solidFill>
                        <a:latin typeface="Consolas" panose="020B0609020204030204" pitchFamily="49" charset="0"/>
                        <a:cs typeface="Consolas" panose="020B0609020204030204" pitchFamily="49" charset="0"/>
                      </a:rPr>
                      <a:t>cond2</a:t>
                    </a:r>
                    <a:endParaRPr kumimoji="1" lang="ja-JP" altLang="en-US" baseline="0" dirty="0">
                      <a:solidFill>
                        <a:schemeClr val="tx1"/>
                      </a:solidFill>
                      <a:latin typeface="Consolas" panose="020B0609020204030204" pitchFamily="49" charset="0"/>
                      <a:cs typeface="Consolas" panose="020B0609020204030204" pitchFamily="49" charset="0"/>
                    </a:endParaRPr>
                  </a:p>
                </p:txBody>
              </p:sp>
              <p:sp>
                <p:nvSpPr>
                  <p:cNvPr id="128" name="円/楕円 127">
                    <a:extLst>
                      <a:ext uri="{FF2B5EF4-FFF2-40B4-BE49-F238E27FC236}">
                        <a16:creationId xmlns:a16="http://schemas.microsoft.com/office/drawing/2014/main" id="{903AB3A1-3F36-EC5E-9797-6E261E6AAB0D}"/>
                      </a:ext>
                    </a:extLst>
                  </p:cNvPr>
                  <p:cNvSpPr/>
                  <p:nvPr/>
                </p:nvSpPr>
                <p:spPr>
                  <a:xfrm>
                    <a:off x="5001958" y="5285955"/>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kumimoji="1" lang="en-US" altLang="ja-JP" spc="110" baseline="0" dirty="0">
                        <a:solidFill>
                          <a:schemeClr val="tx1"/>
                        </a:solidFill>
                        <a:latin typeface="Consolas" panose="020B0609020204030204" pitchFamily="49" charset="0"/>
                        <a:cs typeface="Consolas" panose="020B0609020204030204" pitchFamily="49" charset="0"/>
                      </a:rPr>
                      <a:t>{…}</a:t>
                    </a:r>
                    <a:endParaRPr kumimoji="1" lang="ja-JP" altLang="en-US" spc="110" baseline="0" dirty="0">
                      <a:solidFill>
                        <a:schemeClr val="tx1"/>
                      </a:solidFill>
                      <a:latin typeface="Consolas" panose="020B0609020204030204" pitchFamily="49" charset="0"/>
                      <a:cs typeface="Consolas" panose="020B0609020204030204" pitchFamily="49" charset="0"/>
                    </a:endParaRPr>
                  </a:p>
                </p:txBody>
              </p:sp>
            </p:grpSp>
            <p:cxnSp>
              <p:nvCxnSpPr>
                <p:cNvPr id="121" name="直線コネクタ 120">
                  <a:extLst>
                    <a:ext uri="{FF2B5EF4-FFF2-40B4-BE49-F238E27FC236}">
                      <a16:creationId xmlns:a16="http://schemas.microsoft.com/office/drawing/2014/main" id="{D3C5E4E7-C3D1-3664-7AE7-4E39B5CF0F13}"/>
                    </a:ext>
                  </a:extLst>
                </p:cNvPr>
                <p:cNvCxnSpPr>
                  <a:cxnSpLocks/>
                  <a:stCxn id="122" idx="0"/>
                  <a:endCxn id="128" idx="4"/>
                </p:cNvCxnSpPr>
                <p:nvPr/>
              </p:nvCxnSpPr>
              <p:spPr>
                <a:xfrm flipV="1">
                  <a:off x="5297794" y="5877626"/>
                  <a:ext cx="0" cy="110821"/>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22" name="円/楕円 121">
                  <a:extLst>
                    <a:ext uri="{FF2B5EF4-FFF2-40B4-BE49-F238E27FC236}">
                      <a16:creationId xmlns:a16="http://schemas.microsoft.com/office/drawing/2014/main" id="{D5ED7EC5-FAF1-3499-051C-36437F9BA225}"/>
                    </a:ext>
                  </a:extLst>
                </p:cNvPr>
                <p:cNvSpPr/>
                <p:nvPr/>
              </p:nvSpPr>
              <p:spPr>
                <a:xfrm>
                  <a:off x="5001958" y="5988447"/>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ja-JP" altLang="en-US" spc="110">
                      <a:solidFill>
                        <a:schemeClr val="tx1"/>
                      </a:solidFill>
                      <a:latin typeface="Consolas" panose="020B0609020204030204" pitchFamily="49" charset="0"/>
                      <a:cs typeface="Consolas" panose="020B0609020204030204" pitchFamily="49" charset="0"/>
                    </a:rPr>
                    <a:t>文</a:t>
                  </a:r>
                  <a:r>
                    <a:rPr lang="en-US" altLang="ja-JP" spc="110" dirty="0">
                      <a:solidFill>
                        <a:schemeClr val="tx1"/>
                      </a:solidFill>
                      <a:latin typeface="Consolas" panose="020B0609020204030204" pitchFamily="49" charset="0"/>
                      <a:cs typeface="Consolas" panose="020B0609020204030204" pitchFamily="49" charset="0"/>
                    </a:rPr>
                    <a:t>F</a:t>
                  </a:r>
                  <a:endParaRPr kumimoji="1" lang="ja-JP" altLang="en-US" spc="110" baseline="0" dirty="0">
                    <a:solidFill>
                      <a:schemeClr val="tx1"/>
                    </a:solidFill>
                    <a:latin typeface="Consolas" panose="020B0609020204030204" pitchFamily="49" charset="0"/>
                    <a:cs typeface="Consolas" panose="020B0609020204030204" pitchFamily="49" charset="0"/>
                  </a:endParaRPr>
                </a:p>
              </p:txBody>
            </p:sp>
          </p:grpSp>
          <p:sp>
            <p:nvSpPr>
              <p:cNvPr id="171" name="円/楕円 170">
                <a:extLst>
                  <a:ext uri="{FF2B5EF4-FFF2-40B4-BE49-F238E27FC236}">
                    <a16:creationId xmlns:a16="http://schemas.microsoft.com/office/drawing/2014/main" id="{42E71C9C-D00C-42FC-BA72-5798F12F865A}"/>
                  </a:ext>
                </a:extLst>
              </p:cNvPr>
              <p:cNvSpPr/>
              <p:nvPr/>
            </p:nvSpPr>
            <p:spPr>
              <a:xfrm>
                <a:off x="3852147" y="8098073"/>
                <a:ext cx="591671" cy="591671"/>
              </a:xfrm>
              <a:prstGeom prst="ellipse">
                <a:avLst/>
              </a:prstGeom>
              <a:solidFill>
                <a:schemeClr val="bg1"/>
              </a:solidFill>
              <a:ln w="38100">
                <a:solidFill>
                  <a:srgbClr val="E50300"/>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ja-JP" altLang="en-US" spc="110">
                    <a:solidFill>
                      <a:srgbClr val="FF0000"/>
                    </a:solidFill>
                    <a:latin typeface="Consolas" panose="020B0609020204030204" pitchFamily="49" charset="0"/>
                    <a:cs typeface="Consolas" panose="020B0609020204030204" pitchFamily="49" charset="0"/>
                  </a:rPr>
                  <a:t>文</a:t>
                </a:r>
                <a:r>
                  <a:rPr lang="en-US" altLang="ja-JP" spc="110" dirty="0">
                    <a:solidFill>
                      <a:srgbClr val="FF0000"/>
                    </a:solidFill>
                    <a:latin typeface="Consolas" panose="020B0609020204030204" pitchFamily="49" charset="0"/>
                    <a:cs typeface="Consolas" panose="020B0609020204030204" pitchFamily="49" charset="0"/>
                  </a:rPr>
                  <a:t>B</a:t>
                </a:r>
                <a:endParaRPr kumimoji="1" lang="ja-JP" altLang="en-US" spc="110" baseline="0" dirty="0">
                  <a:solidFill>
                    <a:srgbClr val="FF0000"/>
                  </a:solidFill>
                  <a:latin typeface="Consolas" panose="020B0609020204030204" pitchFamily="49" charset="0"/>
                  <a:cs typeface="Consolas" panose="020B0609020204030204" pitchFamily="49" charset="0"/>
                </a:endParaRPr>
              </a:p>
            </p:txBody>
          </p:sp>
          <p:sp>
            <p:nvSpPr>
              <p:cNvPr id="172" name="円/楕円 171">
                <a:extLst>
                  <a:ext uri="{FF2B5EF4-FFF2-40B4-BE49-F238E27FC236}">
                    <a16:creationId xmlns:a16="http://schemas.microsoft.com/office/drawing/2014/main" id="{24AF55C7-DF9C-33F5-9EC2-04129D8221B9}"/>
                  </a:ext>
                </a:extLst>
              </p:cNvPr>
              <p:cNvSpPr/>
              <p:nvPr/>
            </p:nvSpPr>
            <p:spPr>
              <a:xfrm>
                <a:off x="3163487" y="8095890"/>
                <a:ext cx="591671" cy="591671"/>
              </a:xfrm>
              <a:prstGeom prst="ellipse">
                <a:avLst/>
              </a:prstGeom>
              <a:solidFill>
                <a:schemeClr val="bg1"/>
              </a:solidFill>
              <a:ln w="38100">
                <a:solidFill>
                  <a:srgbClr val="E50300"/>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ja-JP" altLang="en-US" spc="110">
                    <a:solidFill>
                      <a:srgbClr val="FF0000"/>
                    </a:solidFill>
                    <a:latin typeface="Consolas" panose="020B0609020204030204" pitchFamily="49" charset="0"/>
                    <a:cs typeface="Consolas" panose="020B0609020204030204" pitchFamily="49" charset="0"/>
                  </a:rPr>
                  <a:t>文</a:t>
                </a:r>
                <a:r>
                  <a:rPr lang="en-US" altLang="ja-JP" spc="110" dirty="0">
                    <a:solidFill>
                      <a:srgbClr val="FF0000"/>
                    </a:solidFill>
                    <a:latin typeface="Consolas" panose="020B0609020204030204" pitchFamily="49" charset="0"/>
                    <a:cs typeface="Consolas" panose="020B0609020204030204" pitchFamily="49" charset="0"/>
                  </a:rPr>
                  <a:t>A</a:t>
                </a:r>
                <a:endParaRPr kumimoji="1" lang="ja-JP" altLang="en-US" spc="110" baseline="0" dirty="0">
                  <a:solidFill>
                    <a:srgbClr val="FF0000"/>
                  </a:solidFill>
                  <a:latin typeface="Consolas" panose="020B0609020204030204" pitchFamily="49" charset="0"/>
                  <a:cs typeface="Consolas" panose="020B0609020204030204" pitchFamily="49" charset="0"/>
                </a:endParaRPr>
              </a:p>
            </p:txBody>
          </p:sp>
        </p:grpSp>
        <p:cxnSp>
          <p:nvCxnSpPr>
            <p:cNvPr id="12" name="直線コネクタ 11">
              <a:extLst>
                <a:ext uri="{FF2B5EF4-FFF2-40B4-BE49-F238E27FC236}">
                  <a16:creationId xmlns:a16="http://schemas.microsoft.com/office/drawing/2014/main" id="{DEA3CE47-4A9C-4115-906D-9B3439BDC472}"/>
                </a:ext>
              </a:extLst>
            </p:cNvPr>
            <p:cNvCxnSpPr>
              <a:cxnSpLocks/>
              <a:stCxn id="172" idx="3"/>
            </p:cNvCxnSpPr>
            <p:nvPr/>
          </p:nvCxnSpPr>
          <p:spPr>
            <a:xfrm flipH="1">
              <a:off x="4783733" y="3944335"/>
              <a:ext cx="106332" cy="199715"/>
            </a:xfrm>
            <a:prstGeom prst="line">
              <a:avLst/>
            </a:prstGeom>
            <a:ln w="38100">
              <a:solidFill>
                <a:srgbClr val="E50300"/>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F8AC1F21-5B7D-FDCC-DDEA-5915437BCDE7}"/>
                </a:ext>
              </a:extLst>
            </p:cNvPr>
            <p:cNvCxnSpPr>
              <a:cxnSpLocks/>
              <a:stCxn id="172" idx="4"/>
            </p:cNvCxnSpPr>
            <p:nvPr/>
          </p:nvCxnSpPr>
          <p:spPr>
            <a:xfrm flipH="1">
              <a:off x="5056345" y="4030983"/>
              <a:ext cx="42908" cy="120437"/>
            </a:xfrm>
            <a:prstGeom prst="line">
              <a:avLst/>
            </a:prstGeom>
            <a:ln w="38100">
              <a:solidFill>
                <a:srgbClr val="E50300"/>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82554087-70CB-FC52-4AC9-52D36B5C7F46}"/>
                </a:ext>
              </a:extLst>
            </p:cNvPr>
            <p:cNvCxnSpPr>
              <a:cxnSpLocks/>
              <a:stCxn id="172" idx="5"/>
            </p:cNvCxnSpPr>
            <p:nvPr/>
          </p:nvCxnSpPr>
          <p:spPr>
            <a:xfrm>
              <a:off x="5308440" y="3944335"/>
              <a:ext cx="7907" cy="207085"/>
            </a:xfrm>
            <a:prstGeom prst="line">
              <a:avLst/>
            </a:prstGeom>
            <a:ln w="38100">
              <a:solidFill>
                <a:srgbClr val="E50300"/>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C633FF7F-021E-9418-B396-FE1B04B1A402}"/>
                </a:ext>
              </a:extLst>
            </p:cNvPr>
            <p:cNvCxnSpPr>
              <a:cxnSpLocks/>
              <a:stCxn id="171" idx="3"/>
            </p:cNvCxnSpPr>
            <p:nvPr/>
          </p:nvCxnSpPr>
          <p:spPr>
            <a:xfrm flipH="1">
              <a:off x="5500326" y="3946518"/>
              <a:ext cx="78399" cy="204902"/>
            </a:xfrm>
            <a:prstGeom prst="line">
              <a:avLst/>
            </a:prstGeom>
            <a:ln w="38100">
              <a:solidFill>
                <a:srgbClr val="E50300"/>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D0622203-107B-9ADB-4616-3EE96C38DDAB}"/>
                </a:ext>
              </a:extLst>
            </p:cNvPr>
            <p:cNvCxnSpPr>
              <a:cxnSpLocks/>
              <a:stCxn id="171" idx="4"/>
            </p:cNvCxnSpPr>
            <p:nvPr/>
          </p:nvCxnSpPr>
          <p:spPr>
            <a:xfrm flipH="1">
              <a:off x="5748469" y="4033166"/>
              <a:ext cx="39444" cy="118254"/>
            </a:xfrm>
            <a:prstGeom prst="line">
              <a:avLst/>
            </a:prstGeom>
            <a:ln w="38100">
              <a:solidFill>
                <a:srgbClr val="E50300"/>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a16="http://schemas.microsoft.com/office/drawing/2014/main" id="{1442C902-8354-AB4B-E2D9-5DE91E644D57}"/>
                </a:ext>
              </a:extLst>
            </p:cNvPr>
            <p:cNvCxnSpPr>
              <a:cxnSpLocks/>
              <a:stCxn id="133" idx="3"/>
            </p:cNvCxnSpPr>
            <p:nvPr/>
          </p:nvCxnSpPr>
          <p:spPr>
            <a:xfrm flipH="1">
              <a:off x="6127853" y="5156696"/>
              <a:ext cx="137135" cy="133582"/>
            </a:xfrm>
            <a:prstGeom prst="line">
              <a:avLst/>
            </a:prstGeom>
            <a:ln w="381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8AD004C7-D29D-518F-C5D5-3CF73ED0E7BC}"/>
                </a:ext>
              </a:extLst>
            </p:cNvPr>
            <p:cNvCxnSpPr>
              <a:cxnSpLocks/>
              <a:stCxn id="133" idx="4"/>
            </p:cNvCxnSpPr>
            <p:nvPr/>
          </p:nvCxnSpPr>
          <p:spPr>
            <a:xfrm flipH="1">
              <a:off x="6377214" y="5243344"/>
              <a:ext cx="96962" cy="80379"/>
            </a:xfrm>
            <a:prstGeom prst="line">
              <a:avLst/>
            </a:prstGeom>
            <a:ln w="381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0C4DC862-AE67-FAEC-B440-4F8809F730C7}"/>
                </a:ext>
              </a:extLst>
            </p:cNvPr>
            <p:cNvCxnSpPr>
              <a:cxnSpLocks/>
              <a:stCxn id="122" idx="3"/>
            </p:cNvCxnSpPr>
            <p:nvPr/>
          </p:nvCxnSpPr>
          <p:spPr>
            <a:xfrm flipH="1">
              <a:off x="7486618" y="6427113"/>
              <a:ext cx="86648" cy="178558"/>
            </a:xfrm>
            <a:prstGeom prst="line">
              <a:avLst/>
            </a:prstGeom>
            <a:ln w="381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37" name="直線コネクタ 36">
              <a:extLst>
                <a:ext uri="{FF2B5EF4-FFF2-40B4-BE49-F238E27FC236}">
                  <a16:creationId xmlns:a16="http://schemas.microsoft.com/office/drawing/2014/main" id="{C3477F4E-9F88-880C-BA18-66F7E824D28A}"/>
                </a:ext>
              </a:extLst>
            </p:cNvPr>
            <p:cNvCxnSpPr>
              <a:cxnSpLocks/>
              <a:stCxn id="122" idx="4"/>
            </p:cNvCxnSpPr>
            <p:nvPr/>
          </p:nvCxnSpPr>
          <p:spPr>
            <a:xfrm flipH="1">
              <a:off x="7770824" y="6513761"/>
              <a:ext cx="11630" cy="106790"/>
            </a:xfrm>
            <a:prstGeom prst="line">
              <a:avLst/>
            </a:prstGeom>
            <a:ln w="381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956BB275-443F-F6CE-2F7E-551BF33CF17C}"/>
                </a:ext>
              </a:extLst>
            </p:cNvPr>
            <p:cNvCxnSpPr>
              <a:cxnSpLocks/>
              <a:stCxn id="122" idx="5"/>
            </p:cNvCxnSpPr>
            <p:nvPr/>
          </p:nvCxnSpPr>
          <p:spPr>
            <a:xfrm>
              <a:off x="7991641" y="6427113"/>
              <a:ext cx="24375" cy="197469"/>
            </a:xfrm>
            <a:prstGeom prst="line">
              <a:avLst/>
            </a:prstGeom>
            <a:ln w="381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292345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36C0D01-F3BF-EC20-E0F0-E22F1976EA34}"/>
              </a:ext>
            </a:extLst>
          </p:cNvPr>
          <p:cNvSpPr>
            <a:spLocks noGrp="1"/>
          </p:cNvSpPr>
          <p:nvPr>
            <p:ph type="title"/>
          </p:nvPr>
        </p:nvSpPr>
        <p:spPr>
          <a:xfrm>
            <a:off x="414894" y="475892"/>
            <a:ext cx="8352000" cy="540000"/>
          </a:xfrm>
        </p:spPr>
        <p:txBody>
          <a:bodyPr/>
          <a:lstStyle/>
          <a:p>
            <a:r>
              <a:rPr kumimoji="1" lang="ja-JP" altLang="en-US" sz="2800"/>
              <a:t>入れ子になった制御構造を持つコードクローン</a:t>
            </a:r>
          </a:p>
        </p:txBody>
      </p:sp>
      <p:sp>
        <p:nvSpPr>
          <p:cNvPr id="3" name="コンテンツ プレースホルダー 2">
            <a:extLst>
              <a:ext uri="{FF2B5EF4-FFF2-40B4-BE49-F238E27FC236}">
                <a16:creationId xmlns:a16="http://schemas.microsoft.com/office/drawing/2014/main" id="{D4E0C7A6-02EB-8C2E-D70A-A6780C6E9EB3}"/>
              </a:ext>
            </a:extLst>
          </p:cNvPr>
          <p:cNvSpPr>
            <a:spLocks noGrp="1"/>
          </p:cNvSpPr>
          <p:nvPr>
            <p:ph idx="1"/>
          </p:nvPr>
        </p:nvSpPr>
        <p:spPr/>
        <p:txBody>
          <a:bodyPr/>
          <a:lstStyle/>
          <a:p>
            <a:r>
              <a:rPr kumimoji="1" lang="ja-JP" altLang="en-US"/>
              <a:t>制御構造内部の差異を無視するハッシュ関数を</a:t>
            </a:r>
            <a:br>
              <a:rPr kumimoji="1" lang="en-US" altLang="ja-JP" dirty="0"/>
            </a:br>
            <a:r>
              <a:rPr kumimoji="1" lang="ja-JP" altLang="en-US"/>
              <a:t>使用すると，制御構造の中身まで一致する場合を</a:t>
            </a:r>
            <a:br>
              <a:rPr kumimoji="1" lang="en-US" altLang="ja-JP" dirty="0"/>
            </a:br>
            <a:r>
              <a:rPr kumimoji="1" lang="ja-JP" altLang="en-US"/>
              <a:t>検出できない．</a:t>
            </a:r>
          </a:p>
        </p:txBody>
      </p:sp>
      <p:sp>
        <p:nvSpPr>
          <p:cNvPr id="4" name="スライド番号プレースホルダー 3">
            <a:extLst>
              <a:ext uri="{FF2B5EF4-FFF2-40B4-BE49-F238E27FC236}">
                <a16:creationId xmlns:a16="http://schemas.microsoft.com/office/drawing/2014/main" id="{FFCC8003-971C-8D35-D6AB-C1ED7AC74039}"/>
              </a:ext>
            </a:extLst>
          </p:cNvPr>
          <p:cNvSpPr>
            <a:spLocks noGrp="1"/>
          </p:cNvSpPr>
          <p:nvPr>
            <p:ph type="sldNum" sz="quarter" idx="12"/>
          </p:nvPr>
        </p:nvSpPr>
        <p:spPr/>
        <p:txBody>
          <a:bodyPr/>
          <a:lstStyle/>
          <a:p>
            <a:fld id="{B16735D3-C9E7-F649-AF37-A9D08763696D}" type="slidenum">
              <a:rPr lang="ja-JP" altLang="en-US" smtClean="0"/>
              <a:pPr/>
              <a:t>36</a:t>
            </a:fld>
            <a:endParaRPr lang="ja-JP" altLang="en-US"/>
          </a:p>
        </p:txBody>
      </p:sp>
      <p:grpSp>
        <p:nvGrpSpPr>
          <p:cNvPr id="71" name="グループ化 70">
            <a:extLst>
              <a:ext uri="{FF2B5EF4-FFF2-40B4-BE49-F238E27FC236}">
                <a16:creationId xmlns:a16="http://schemas.microsoft.com/office/drawing/2014/main" id="{118EC540-0AF5-C345-FD55-B59063836D3F}"/>
              </a:ext>
            </a:extLst>
          </p:cNvPr>
          <p:cNvGrpSpPr/>
          <p:nvPr/>
        </p:nvGrpSpPr>
        <p:grpSpPr>
          <a:xfrm>
            <a:off x="520161" y="7909239"/>
            <a:ext cx="2298966" cy="1824079"/>
            <a:chOff x="6292462" y="3328245"/>
            <a:chExt cx="2298966" cy="1824079"/>
          </a:xfrm>
        </p:grpSpPr>
        <p:cxnSp>
          <p:nvCxnSpPr>
            <p:cNvPr id="73" name="直線コネクタ 72">
              <a:extLst>
                <a:ext uri="{FF2B5EF4-FFF2-40B4-BE49-F238E27FC236}">
                  <a16:creationId xmlns:a16="http://schemas.microsoft.com/office/drawing/2014/main" id="{DE50E8DA-B6A2-B739-2E36-B08D4DA26377}"/>
                </a:ext>
              </a:extLst>
            </p:cNvPr>
            <p:cNvCxnSpPr>
              <a:cxnSpLocks/>
              <a:stCxn id="79" idx="0"/>
              <a:endCxn id="82" idx="3"/>
            </p:cNvCxnSpPr>
            <p:nvPr/>
          </p:nvCxnSpPr>
          <p:spPr>
            <a:xfrm flipV="1">
              <a:off x="6880376" y="4368517"/>
              <a:ext cx="324212" cy="170624"/>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74" name="直線コネクタ 73">
              <a:extLst>
                <a:ext uri="{FF2B5EF4-FFF2-40B4-BE49-F238E27FC236}">
                  <a16:creationId xmlns:a16="http://schemas.microsoft.com/office/drawing/2014/main" id="{410FBD26-0EE2-69A3-B3F3-C9CC44A01DFF}"/>
                </a:ext>
              </a:extLst>
            </p:cNvPr>
            <p:cNvCxnSpPr>
              <a:cxnSpLocks/>
              <a:stCxn id="77" idx="0"/>
              <a:endCxn id="82" idx="4"/>
            </p:cNvCxnSpPr>
            <p:nvPr/>
          </p:nvCxnSpPr>
          <p:spPr>
            <a:xfrm flipH="1" flipV="1">
              <a:off x="7413776" y="4455165"/>
              <a:ext cx="174227" cy="105488"/>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75" name="直線コネクタ 74">
              <a:extLst>
                <a:ext uri="{FF2B5EF4-FFF2-40B4-BE49-F238E27FC236}">
                  <a16:creationId xmlns:a16="http://schemas.microsoft.com/office/drawing/2014/main" id="{D0BA4DF8-1C51-96CC-71E4-B5A503B279D1}"/>
                </a:ext>
              </a:extLst>
            </p:cNvPr>
            <p:cNvCxnSpPr>
              <a:cxnSpLocks/>
              <a:stCxn id="78" idx="0"/>
              <a:endCxn id="82" idx="5"/>
            </p:cNvCxnSpPr>
            <p:nvPr/>
          </p:nvCxnSpPr>
          <p:spPr>
            <a:xfrm flipH="1" flipV="1">
              <a:off x="7622963" y="4368517"/>
              <a:ext cx="672630" cy="175925"/>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nvGrpSpPr>
            <p:cNvPr id="76" name="グループ化 75">
              <a:extLst>
                <a:ext uri="{FF2B5EF4-FFF2-40B4-BE49-F238E27FC236}">
                  <a16:creationId xmlns:a16="http://schemas.microsoft.com/office/drawing/2014/main" id="{6A76009F-BCA0-D778-7A3D-FCBAD8DE7A6F}"/>
                </a:ext>
              </a:extLst>
            </p:cNvPr>
            <p:cNvGrpSpPr/>
            <p:nvPr/>
          </p:nvGrpSpPr>
          <p:grpSpPr>
            <a:xfrm>
              <a:off x="6292462" y="3328245"/>
              <a:ext cx="1417149" cy="1131578"/>
              <a:chOff x="1030801" y="3025588"/>
              <a:chExt cx="1417149" cy="1131578"/>
            </a:xfrm>
          </p:grpSpPr>
          <p:sp>
            <p:nvSpPr>
              <p:cNvPr id="80" name="円/楕円 79">
                <a:extLst>
                  <a:ext uri="{FF2B5EF4-FFF2-40B4-BE49-F238E27FC236}">
                    <a16:creationId xmlns:a16="http://schemas.microsoft.com/office/drawing/2014/main" id="{B9E74A8D-9B1C-CA56-6C1C-62ACCADF30A5}"/>
                  </a:ext>
                </a:extLst>
              </p:cNvPr>
              <p:cNvSpPr/>
              <p:nvPr/>
            </p:nvSpPr>
            <p:spPr>
              <a:xfrm>
                <a:off x="1438835" y="3025588"/>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en-US" altLang="ja-JP" sz="1600" spc="110" dirty="0">
                    <a:solidFill>
                      <a:schemeClr val="tx1"/>
                    </a:solidFill>
                    <a:latin typeface="Consolas" panose="020B0609020204030204" pitchFamily="49" charset="0"/>
                    <a:cs typeface="Consolas" panose="020B0609020204030204" pitchFamily="49" charset="0"/>
                  </a:rPr>
                  <a:t>if</a:t>
                </a:r>
                <a:r>
                  <a:rPr lang="ja-JP" altLang="en-US" sz="1600" spc="110">
                    <a:solidFill>
                      <a:schemeClr val="tx1"/>
                    </a:solidFill>
                    <a:latin typeface="Consolas" panose="020B0609020204030204" pitchFamily="49" charset="0"/>
                    <a:cs typeface="Consolas" panose="020B0609020204030204" pitchFamily="49" charset="0"/>
                  </a:rPr>
                  <a:t>文</a:t>
                </a:r>
                <a:endParaRPr kumimoji="1" lang="ja-JP" altLang="en-US" sz="1600" spc="110" baseline="0" dirty="0">
                  <a:solidFill>
                    <a:schemeClr val="tx1"/>
                  </a:solidFill>
                  <a:latin typeface="Consolas" panose="020B0609020204030204" pitchFamily="49" charset="0"/>
                  <a:cs typeface="Consolas" panose="020B0609020204030204" pitchFamily="49" charset="0"/>
                </a:endParaRPr>
              </a:p>
            </p:txBody>
          </p:sp>
          <p:sp>
            <p:nvSpPr>
              <p:cNvPr id="81" name="円/楕円 80">
                <a:extLst>
                  <a:ext uri="{FF2B5EF4-FFF2-40B4-BE49-F238E27FC236}">
                    <a16:creationId xmlns:a16="http://schemas.microsoft.com/office/drawing/2014/main" id="{820A800F-72A7-17CD-3840-E37BA0112FCA}"/>
                  </a:ext>
                </a:extLst>
              </p:cNvPr>
              <p:cNvSpPr/>
              <p:nvPr/>
            </p:nvSpPr>
            <p:spPr>
              <a:xfrm>
                <a:off x="1030801" y="3565495"/>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en-US" altLang="ja-JP" spc="110" dirty="0" err="1">
                    <a:solidFill>
                      <a:schemeClr val="tx1"/>
                    </a:solidFill>
                    <a:latin typeface="Consolas" panose="020B0609020204030204" pitchFamily="49" charset="0"/>
                    <a:cs typeface="Consolas" panose="020B0609020204030204" pitchFamily="49" charset="0"/>
                  </a:rPr>
                  <a:t>cond</a:t>
                </a:r>
                <a:endParaRPr kumimoji="1" lang="ja-JP" altLang="en-US" spc="110" baseline="0" dirty="0">
                  <a:solidFill>
                    <a:schemeClr val="tx1"/>
                  </a:solidFill>
                  <a:latin typeface="Consolas" panose="020B0609020204030204" pitchFamily="49" charset="0"/>
                  <a:cs typeface="Consolas" panose="020B0609020204030204" pitchFamily="49" charset="0"/>
                </a:endParaRPr>
              </a:p>
            </p:txBody>
          </p:sp>
          <p:sp>
            <p:nvSpPr>
              <p:cNvPr id="82" name="円/楕円 81">
                <a:extLst>
                  <a:ext uri="{FF2B5EF4-FFF2-40B4-BE49-F238E27FC236}">
                    <a16:creationId xmlns:a16="http://schemas.microsoft.com/office/drawing/2014/main" id="{27C6D51D-6C4C-C09C-C0C5-0A012CDE5F23}"/>
                  </a:ext>
                </a:extLst>
              </p:cNvPr>
              <p:cNvSpPr/>
              <p:nvPr/>
            </p:nvSpPr>
            <p:spPr>
              <a:xfrm>
                <a:off x="1856279" y="3560837"/>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en-US" altLang="ja-JP" sz="2000" spc="110" dirty="0">
                    <a:solidFill>
                      <a:schemeClr val="tx1"/>
                    </a:solidFill>
                    <a:latin typeface="Consolas" panose="020B0609020204030204" pitchFamily="49" charset="0"/>
                    <a:cs typeface="Consolas" panose="020B0609020204030204" pitchFamily="49" charset="0"/>
                  </a:rPr>
                  <a:t>{…}</a:t>
                </a:r>
                <a:endParaRPr kumimoji="1" lang="ja-JP" altLang="en-US" sz="2000" spc="110" baseline="0" dirty="0">
                  <a:solidFill>
                    <a:schemeClr val="tx1"/>
                  </a:solidFill>
                  <a:latin typeface="Consolas" panose="020B0609020204030204" pitchFamily="49" charset="0"/>
                  <a:cs typeface="Consolas" panose="020B0609020204030204" pitchFamily="49" charset="0"/>
                </a:endParaRPr>
              </a:p>
            </p:txBody>
          </p:sp>
          <p:cxnSp>
            <p:nvCxnSpPr>
              <p:cNvPr id="83" name="直線コネクタ 82">
                <a:extLst>
                  <a:ext uri="{FF2B5EF4-FFF2-40B4-BE49-F238E27FC236}">
                    <a16:creationId xmlns:a16="http://schemas.microsoft.com/office/drawing/2014/main" id="{DACA7C8C-42D3-5A58-A814-339C963338B5}"/>
                  </a:ext>
                </a:extLst>
              </p:cNvPr>
              <p:cNvCxnSpPr>
                <a:cxnSpLocks/>
                <a:stCxn id="81" idx="0"/>
                <a:endCxn id="80" idx="3"/>
              </p:cNvCxnSpPr>
              <p:nvPr/>
            </p:nvCxnSpPr>
            <p:spPr>
              <a:xfrm flipV="1">
                <a:off x="1326637" y="3530611"/>
                <a:ext cx="198846" cy="34884"/>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84" name="直線コネクタ 83">
                <a:extLst>
                  <a:ext uri="{FF2B5EF4-FFF2-40B4-BE49-F238E27FC236}">
                    <a16:creationId xmlns:a16="http://schemas.microsoft.com/office/drawing/2014/main" id="{7EEEBCD2-93E0-FE8B-852B-C07A9100976C}"/>
                  </a:ext>
                </a:extLst>
              </p:cNvPr>
              <p:cNvCxnSpPr>
                <a:cxnSpLocks/>
                <a:stCxn id="82" idx="0"/>
                <a:endCxn id="80" idx="5"/>
              </p:cNvCxnSpPr>
              <p:nvPr/>
            </p:nvCxnSpPr>
            <p:spPr>
              <a:xfrm flipH="1" flipV="1">
                <a:off x="1943858" y="3530611"/>
                <a:ext cx="208257" cy="30226"/>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
          <p:nvSpPr>
            <p:cNvPr id="77" name="円/楕円 76">
              <a:extLst>
                <a:ext uri="{FF2B5EF4-FFF2-40B4-BE49-F238E27FC236}">
                  <a16:creationId xmlns:a16="http://schemas.microsoft.com/office/drawing/2014/main" id="{B35BC84F-1F0F-9DCD-1B74-1B1AB8B53175}"/>
                </a:ext>
              </a:extLst>
            </p:cNvPr>
            <p:cNvSpPr/>
            <p:nvPr/>
          </p:nvSpPr>
          <p:spPr>
            <a:xfrm>
              <a:off x="7292167" y="4560653"/>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ja-JP" altLang="en-US" spc="110">
                  <a:solidFill>
                    <a:schemeClr val="tx1"/>
                  </a:solidFill>
                  <a:latin typeface="Consolas" panose="020B0609020204030204" pitchFamily="49" charset="0"/>
                  <a:cs typeface="Consolas" panose="020B0609020204030204" pitchFamily="49" charset="0"/>
                </a:rPr>
                <a:t>文</a:t>
              </a:r>
              <a:r>
                <a:rPr lang="en-US" altLang="ja-JP" spc="110" dirty="0">
                  <a:solidFill>
                    <a:schemeClr val="tx1"/>
                  </a:solidFill>
                  <a:latin typeface="Consolas" panose="020B0609020204030204" pitchFamily="49" charset="0"/>
                  <a:cs typeface="Consolas" panose="020B0609020204030204" pitchFamily="49" charset="0"/>
                </a:rPr>
                <a:t>G</a:t>
              </a:r>
              <a:endParaRPr kumimoji="1" lang="ja-JP" altLang="en-US" spc="110" baseline="0" dirty="0">
                <a:solidFill>
                  <a:schemeClr val="tx1"/>
                </a:solidFill>
                <a:latin typeface="Consolas" panose="020B0609020204030204" pitchFamily="49" charset="0"/>
                <a:cs typeface="Consolas" panose="020B0609020204030204" pitchFamily="49" charset="0"/>
              </a:endParaRPr>
            </a:p>
          </p:txBody>
        </p:sp>
        <p:sp>
          <p:nvSpPr>
            <p:cNvPr id="78" name="円/楕円 77">
              <a:extLst>
                <a:ext uri="{FF2B5EF4-FFF2-40B4-BE49-F238E27FC236}">
                  <a16:creationId xmlns:a16="http://schemas.microsoft.com/office/drawing/2014/main" id="{D41548E6-D649-16B4-2A5A-1E33F2FEC96C}"/>
                </a:ext>
              </a:extLst>
            </p:cNvPr>
            <p:cNvSpPr/>
            <p:nvPr/>
          </p:nvSpPr>
          <p:spPr>
            <a:xfrm>
              <a:off x="7999757" y="4544442"/>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ja-JP" altLang="en-US" spc="110">
                  <a:solidFill>
                    <a:schemeClr val="tx1"/>
                  </a:solidFill>
                  <a:latin typeface="Consolas" panose="020B0609020204030204" pitchFamily="49" charset="0"/>
                  <a:cs typeface="Consolas" panose="020B0609020204030204" pitchFamily="49" charset="0"/>
                </a:rPr>
                <a:t>文</a:t>
              </a:r>
              <a:r>
                <a:rPr lang="en-US" altLang="ja-JP" spc="110" dirty="0">
                  <a:solidFill>
                    <a:schemeClr val="tx1"/>
                  </a:solidFill>
                  <a:latin typeface="Consolas" panose="020B0609020204030204" pitchFamily="49" charset="0"/>
                  <a:cs typeface="Consolas" panose="020B0609020204030204" pitchFamily="49" charset="0"/>
                </a:rPr>
                <a:t>H</a:t>
              </a:r>
              <a:endParaRPr kumimoji="1" lang="ja-JP" altLang="en-US" spc="110" baseline="0" dirty="0">
                <a:solidFill>
                  <a:schemeClr val="tx1"/>
                </a:solidFill>
                <a:latin typeface="Consolas" panose="020B0609020204030204" pitchFamily="49" charset="0"/>
                <a:cs typeface="Consolas" panose="020B0609020204030204" pitchFamily="49" charset="0"/>
              </a:endParaRPr>
            </a:p>
          </p:txBody>
        </p:sp>
        <p:sp>
          <p:nvSpPr>
            <p:cNvPr id="79" name="円/楕円 78">
              <a:extLst>
                <a:ext uri="{FF2B5EF4-FFF2-40B4-BE49-F238E27FC236}">
                  <a16:creationId xmlns:a16="http://schemas.microsoft.com/office/drawing/2014/main" id="{2FE3DD9C-C18F-B15B-D710-648710FC9D32}"/>
                </a:ext>
              </a:extLst>
            </p:cNvPr>
            <p:cNvSpPr/>
            <p:nvPr/>
          </p:nvSpPr>
          <p:spPr>
            <a:xfrm>
              <a:off x="6584540" y="4539141"/>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ja-JP" altLang="en-US" spc="110">
                  <a:solidFill>
                    <a:schemeClr val="tx1"/>
                  </a:solidFill>
                  <a:latin typeface="Consolas" panose="020B0609020204030204" pitchFamily="49" charset="0"/>
                  <a:cs typeface="Consolas" panose="020B0609020204030204" pitchFamily="49" charset="0"/>
                </a:rPr>
                <a:t>文</a:t>
              </a:r>
              <a:r>
                <a:rPr lang="en-US" altLang="ja-JP" spc="110" dirty="0">
                  <a:solidFill>
                    <a:schemeClr val="tx1"/>
                  </a:solidFill>
                  <a:latin typeface="Consolas" panose="020B0609020204030204" pitchFamily="49" charset="0"/>
                  <a:cs typeface="Consolas" panose="020B0609020204030204" pitchFamily="49" charset="0"/>
                </a:rPr>
                <a:t>F</a:t>
              </a:r>
              <a:endParaRPr kumimoji="1" lang="ja-JP" altLang="en-US" spc="110" baseline="0" dirty="0">
                <a:solidFill>
                  <a:schemeClr val="tx1"/>
                </a:solidFill>
                <a:latin typeface="Consolas" panose="020B0609020204030204" pitchFamily="49" charset="0"/>
                <a:cs typeface="Consolas" panose="020B0609020204030204" pitchFamily="49" charset="0"/>
              </a:endParaRPr>
            </a:p>
          </p:txBody>
        </p:sp>
      </p:grpSp>
      <p:grpSp>
        <p:nvGrpSpPr>
          <p:cNvPr id="139" name="グループ化 138">
            <a:extLst>
              <a:ext uri="{FF2B5EF4-FFF2-40B4-BE49-F238E27FC236}">
                <a16:creationId xmlns:a16="http://schemas.microsoft.com/office/drawing/2014/main" id="{F8913C3A-6DAD-8853-400C-4FEB9ED94F34}"/>
              </a:ext>
            </a:extLst>
          </p:cNvPr>
          <p:cNvGrpSpPr/>
          <p:nvPr/>
        </p:nvGrpSpPr>
        <p:grpSpPr>
          <a:xfrm>
            <a:off x="6584763" y="7909239"/>
            <a:ext cx="2427195" cy="3146770"/>
            <a:chOff x="5768831" y="3325400"/>
            <a:chExt cx="2427195" cy="3146770"/>
          </a:xfrm>
        </p:grpSpPr>
        <p:grpSp>
          <p:nvGrpSpPr>
            <p:cNvPr id="140" name="グループ化 139">
              <a:extLst>
                <a:ext uri="{FF2B5EF4-FFF2-40B4-BE49-F238E27FC236}">
                  <a16:creationId xmlns:a16="http://schemas.microsoft.com/office/drawing/2014/main" id="{F222AF36-87D9-9525-AC46-9B625D7D106F}"/>
                </a:ext>
              </a:extLst>
            </p:cNvPr>
            <p:cNvGrpSpPr/>
            <p:nvPr/>
          </p:nvGrpSpPr>
          <p:grpSpPr>
            <a:xfrm>
              <a:off x="5768831" y="3325400"/>
              <a:ext cx="2427195" cy="2667060"/>
              <a:chOff x="3269048" y="3282612"/>
              <a:chExt cx="2427195" cy="2667060"/>
            </a:xfrm>
          </p:grpSpPr>
          <p:grpSp>
            <p:nvGrpSpPr>
              <p:cNvPr id="143" name="グループ化 142">
                <a:extLst>
                  <a:ext uri="{FF2B5EF4-FFF2-40B4-BE49-F238E27FC236}">
                    <a16:creationId xmlns:a16="http://schemas.microsoft.com/office/drawing/2014/main" id="{C86E2628-3D4A-612C-1C2F-F0D6AA9BE273}"/>
                  </a:ext>
                </a:extLst>
              </p:cNvPr>
              <p:cNvGrpSpPr/>
              <p:nvPr/>
            </p:nvGrpSpPr>
            <p:grpSpPr>
              <a:xfrm>
                <a:off x="3269048" y="3505669"/>
                <a:ext cx="1922172" cy="1802404"/>
                <a:chOff x="6292462" y="3328245"/>
                <a:chExt cx="1922172" cy="1802404"/>
              </a:xfrm>
            </p:grpSpPr>
            <p:cxnSp>
              <p:nvCxnSpPr>
                <p:cNvPr id="149" name="直線コネクタ 148">
                  <a:extLst>
                    <a:ext uri="{FF2B5EF4-FFF2-40B4-BE49-F238E27FC236}">
                      <a16:creationId xmlns:a16="http://schemas.microsoft.com/office/drawing/2014/main" id="{4E0F41B0-38E2-3724-941D-E0E20EE3E796}"/>
                    </a:ext>
                  </a:extLst>
                </p:cNvPr>
                <p:cNvCxnSpPr>
                  <a:cxnSpLocks/>
                  <a:stCxn id="153" idx="0"/>
                  <a:endCxn id="156" idx="3"/>
                </p:cNvCxnSpPr>
                <p:nvPr/>
              </p:nvCxnSpPr>
              <p:spPr>
                <a:xfrm flipV="1">
                  <a:off x="7079083" y="4368517"/>
                  <a:ext cx="125505" cy="170461"/>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50" name="直線コネクタ 149">
                  <a:extLst>
                    <a:ext uri="{FF2B5EF4-FFF2-40B4-BE49-F238E27FC236}">
                      <a16:creationId xmlns:a16="http://schemas.microsoft.com/office/drawing/2014/main" id="{0005597C-5B0A-FF53-3C4E-550614A923D4}"/>
                    </a:ext>
                  </a:extLst>
                </p:cNvPr>
                <p:cNvCxnSpPr>
                  <a:cxnSpLocks/>
                  <a:stCxn id="152" idx="0"/>
                  <a:endCxn id="156" idx="5"/>
                </p:cNvCxnSpPr>
                <p:nvPr/>
              </p:nvCxnSpPr>
              <p:spPr>
                <a:xfrm flipH="1" flipV="1">
                  <a:off x="7622963" y="4368517"/>
                  <a:ext cx="295836" cy="30226"/>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nvGrpSpPr>
                <p:cNvPr id="151" name="グループ化 150">
                  <a:extLst>
                    <a:ext uri="{FF2B5EF4-FFF2-40B4-BE49-F238E27FC236}">
                      <a16:creationId xmlns:a16="http://schemas.microsoft.com/office/drawing/2014/main" id="{AFD754F2-4D39-BAA6-C1C0-0F0A368F7375}"/>
                    </a:ext>
                  </a:extLst>
                </p:cNvPr>
                <p:cNvGrpSpPr/>
                <p:nvPr/>
              </p:nvGrpSpPr>
              <p:grpSpPr>
                <a:xfrm>
                  <a:off x="6292462" y="3328245"/>
                  <a:ext cx="1417149" cy="1131578"/>
                  <a:chOff x="1030801" y="3025588"/>
                  <a:chExt cx="1417149" cy="1131578"/>
                </a:xfrm>
              </p:grpSpPr>
              <p:sp>
                <p:nvSpPr>
                  <p:cNvPr id="154" name="円/楕円 153">
                    <a:extLst>
                      <a:ext uri="{FF2B5EF4-FFF2-40B4-BE49-F238E27FC236}">
                        <a16:creationId xmlns:a16="http://schemas.microsoft.com/office/drawing/2014/main" id="{A8BD901C-F9C5-7C6E-EADD-2178A81517C5}"/>
                      </a:ext>
                    </a:extLst>
                  </p:cNvPr>
                  <p:cNvSpPr/>
                  <p:nvPr/>
                </p:nvSpPr>
                <p:spPr>
                  <a:xfrm>
                    <a:off x="1438835" y="3025588"/>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en-US" altLang="ja-JP" sz="1600" spc="110" dirty="0">
                        <a:solidFill>
                          <a:schemeClr val="tx1"/>
                        </a:solidFill>
                        <a:latin typeface="Consolas" panose="020B0609020204030204" pitchFamily="49" charset="0"/>
                        <a:cs typeface="Consolas" panose="020B0609020204030204" pitchFamily="49" charset="0"/>
                      </a:rPr>
                      <a:t>if</a:t>
                    </a:r>
                    <a:r>
                      <a:rPr lang="ja-JP" altLang="en-US" sz="1600" spc="110">
                        <a:solidFill>
                          <a:schemeClr val="tx1"/>
                        </a:solidFill>
                        <a:latin typeface="Consolas" panose="020B0609020204030204" pitchFamily="49" charset="0"/>
                        <a:cs typeface="Consolas" panose="020B0609020204030204" pitchFamily="49" charset="0"/>
                      </a:rPr>
                      <a:t>文</a:t>
                    </a:r>
                    <a:endParaRPr kumimoji="1" lang="ja-JP" altLang="en-US" sz="1600" spc="110" baseline="0" dirty="0">
                      <a:solidFill>
                        <a:schemeClr val="tx1"/>
                      </a:solidFill>
                      <a:latin typeface="Consolas" panose="020B0609020204030204" pitchFamily="49" charset="0"/>
                      <a:cs typeface="Consolas" panose="020B0609020204030204" pitchFamily="49" charset="0"/>
                    </a:endParaRPr>
                  </a:p>
                </p:txBody>
              </p:sp>
              <p:sp>
                <p:nvSpPr>
                  <p:cNvPr id="155" name="円/楕円 154">
                    <a:extLst>
                      <a:ext uri="{FF2B5EF4-FFF2-40B4-BE49-F238E27FC236}">
                        <a16:creationId xmlns:a16="http://schemas.microsoft.com/office/drawing/2014/main" id="{543562B2-D6E5-E36F-4CEC-1CBB12CE5217}"/>
                      </a:ext>
                    </a:extLst>
                  </p:cNvPr>
                  <p:cNvSpPr/>
                  <p:nvPr/>
                </p:nvSpPr>
                <p:spPr>
                  <a:xfrm>
                    <a:off x="1030801" y="3565495"/>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en-US" altLang="ja-JP" spc="110" dirty="0" err="1">
                        <a:solidFill>
                          <a:schemeClr val="tx1"/>
                        </a:solidFill>
                        <a:latin typeface="Consolas" panose="020B0609020204030204" pitchFamily="49" charset="0"/>
                        <a:cs typeface="Consolas" panose="020B0609020204030204" pitchFamily="49" charset="0"/>
                      </a:rPr>
                      <a:t>cond</a:t>
                    </a:r>
                    <a:endParaRPr kumimoji="1" lang="ja-JP" altLang="en-US" spc="110" baseline="0" dirty="0">
                      <a:solidFill>
                        <a:schemeClr val="tx1"/>
                      </a:solidFill>
                      <a:latin typeface="Consolas" panose="020B0609020204030204" pitchFamily="49" charset="0"/>
                      <a:cs typeface="Consolas" panose="020B0609020204030204" pitchFamily="49" charset="0"/>
                    </a:endParaRPr>
                  </a:p>
                </p:txBody>
              </p:sp>
              <p:sp>
                <p:nvSpPr>
                  <p:cNvPr id="156" name="円/楕円 155">
                    <a:extLst>
                      <a:ext uri="{FF2B5EF4-FFF2-40B4-BE49-F238E27FC236}">
                        <a16:creationId xmlns:a16="http://schemas.microsoft.com/office/drawing/2014/main" id="{AB7AE459-8DC6-81FE-D6E6-FA87606123FB}"/>
                      </a:ext>
                    </a:extLst>
                  </p:cNvPr>
                  <p:cNvSpPr/>
                  <p:nvPr/>
                </p:nvSpPr>
                <p:spPr>
                  <a:xfrm>
                    <a:off x="1856279" y="3560837"/>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en-US" altLang="ja-JP" sz="2000" spc="110" dirty="0">
                        <a:solidFill>
                          <a:schemeClr val="tx1"/>
                        </a:solidFill>
                        <a:latin typeface="Consolas" panose="020B0609020204030204" pitchFamily="49" charset="0"/>
                        <a:cs typeface="Consolas" panose="020B0609020204030204" pitchFamily="49" charset="0"/>
                      </a:rPr>
                      <a:t>{…}</a:t>
                    </a:r>
                    <a:endParaRPr kumimoji="1" lang="ja-JP" altLang="en-US" sz="2000" spc="110" baseline="0" dirty="0">
                      <a:solidFill>
                        <a:schemeClr val="tx1"/>
                      </a:solidFill>
                      <a:latin typeface="Consolas" panose="020B0609020204030204" pitchFamily="49" charset="0"/>
                      <a:cs typeface="Consolas" panose="020B0609020204030204" pitchFamily="49" charset="0"/>
                    </a:endParaRPr>
                  </a:p>
                </p:txBody>
              </p:sp>
              <p:cxnSp>
                <p:nvCxnSpPr>
                  <p:cNvPr id="157" name="直線コネクタ 156">
                    <a:extLst>
                      <a:ext uri="{FF2B5EF4-FFF2-40B4-BE49-F238E27FC236}">
                        <a16:creationId xmlns:a16="http://schemas.microsoft.com/office/drawing/2014/main" id="{E7889159-5C3D-001B-FB9A-74CA2D090600}"/>
                      </a:ext>
                    </a:extLst>
                  </p:cNvPr>
                  <p:cNvCxnSpPr>
                    <a:cxnSpLocks/>
                    <a:stCxn id="155" idx="0"/>
                    <a:endCxn id="154" idx="3"/>
                  </p:cNvCxnSpPr>
                  <p:nvPr/>
                </p:nvCxnSpPr>
                <p:spPr>
                  <a:xfrm flipV="1">
                    <a:off x="1326637" y="3530611"/>
                    <a:ext cx="198846" cy="34884"/>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58" name="直線コネクタ 157">
                    <a:extLst>
                      <a:ext uri="{FF2B5EF4-FFF2-40B4-BE49-F238E27FC236}">
                        <a16:creationId xmlns:a16="http://schemas.microsoft.com/office/drawing/2014/main" id="{AEC030F1-0091-AC4E-0D03-C94CC10CE667}"/>
                      </a:ext>
                    </a:extLst>
                  </p:cNvPr>
                  <p:cNvCxnSpPr>
                    <a:cxnSpLocks/>
                    <a:stCxn id="156" idx="0"/>
                    <a:endCxn id="154" idx="5"/>
                  </p:cNvCxnSpPr>
                  <p:nvPr/>
                </p:nvCxnSpPr>
                <p:spPr>
                  <a:xfrm flipH="1" flipV="1">
                    <a:off x="1943858" y="3530611"/>
                    <a:ext cx="208257" cy="30226"/>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
              <p:nvSpPr>
                <p:cNvPr id="152" name="円/楕円 151">
                  <a:extLst>
                    <a:ext uri="{FF2B5EF4-FFF2-40B4-BE49-F238E27FC236}">
                      <a16:creationId xmlns:a16="http://schemas.microsoft.com/office/drawing/2014/main" id="{4D3CB8BA-9325-FB2D-DCD5-74B49F679B80}"/>
                    </a:ext>
                  </a:extLst>
                </p:cNvPr>
                <p:cNvSpPr/>
                <p:nvPr/>
              </p:nvSpPr>
              <p:spPr>
                <a:xfrm>
                  <a:off x="7622963" y="4398743"/>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en-US" altLang="ja-JP" sz="1000" spc="110" dirty="0">
                      <a:solidFill>
                        <a:schemeClr val="tx1"/>
                      </a:solidFill>
                      <a:latin typeface="Consolas" panose="020B0609020204030204" pitchFamily="49" charset="0"/>
                      <a:cs typeface="Consolas" panose="020B0609020204030204" pitchFamily="49" charset="0"/>
                    </a:rPr>
                    <a:t>while</a:t>
                  </a:r>
                  <a:r>
                    <a:rPr lang="ja-JP" altLang="en-US" sz="1000" spc="110">
                      <a:solidFill>
                        <a:schemeClr val="tx1"/>
                      </a:solidFill>
                      <a:latin typeface="Consolas" panose="020B0609020204030204" pitchFamily="49" charset="0"/>
                      <a:cs typeface="Consolas" panose="020B0609020204030204" pitchFamily="49" charset="0"/>
                    </a:rPr>
                    <a:t>文</a:t>
                  </a:r>
                  <a:endParaRPr kumimoji="1" lang="ja-JP" altLang="en-US" sz="1000" spc="110" baseline="0" dirty="0">
                    <a:solidFill>
                      <a:schemeClr val="tx1"/>
                    </a:solidFill>
                    <a:latin typeface="Consolas" panose="020B0609020204030204" pitchFamily="49" charset="0"/>
                    <a:cs typeface="Consolas" panose="020B0609020204030204" pitchFamily="49" charset="0"/>
                  </a:endParaRPr>
                </a:p>
              </p:txBody>
            </p:sp>
            <p:sp>
              <p:nvSpPr>
                <p:cNvPr id="153" name="円/楕円 152">
                  <a:extLst>
                    <a:ext uri="{FF2B5EF4-FFF2-40B4-BE49-F238E27FC236}">
                      <a16:creationId xmlns:a16="http://schemas.microsoft.com/office/drawing/2014/main" id="{F80ED45C-914B-7D22-A9CE-F6F53D7A588F}"/>
                    </a:ext>
                  </a:extLst>
                </p:cNvPr>
                <p:cNvSpPr/>
                <p:nvPr/>
              </p:nvSpPr>
              <p:spPr>
                <a:xfrm>
                  <a:off x="6783247" y="4538978"/>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ja-JP" altLang="en-US" spc="110">
                      <a:solidFill>
                        <a:schemeClr val="tx1"/>
                      </a:solidFill>
                      <a:latin typeface="Consolas" panose="020B0609020204030204" pitchFamily="49" charset="0"/>
                      <a:cs typeface="Consolas" panose="020B0609020204030204" pitchFamily="49" charset="0"/>
                    </a:rPr>
                    <a:t>文</a:t>
                  </a:r>
                  <a:r>
                    <a:rPr lang="en-US" altLang="ja-JP" spc="110" dirty="0">
                      <a:solidFill>
                        <a:schemeClr val="tx1"/>
                      </a:solidFill>
                      <a:latin typeface="Consolas" panose="020B0609020204030204" pitchFamily="49" charset="0"/>
                      <a:cs typeface="Consolas" panose="020B0609020204030204" pitchFamily="49" charset="0"/>
                    </a:rPr>
                    <a:t>E</a:t>
                  </a:r>
                  <a:endParaRPr kumimoji="1" lang="ja-JP" altLang="en-US" spc="110" baseline="0" dirty="0">
                    <a:solidFill>
                      <a:schemeClr val="tx1"/>
                    </a:solidFill>
                    <a:latin typeface="Consolas" panose="020B0609020204030204" pitchFamily="49" charset="0"/>
                    <a:cs typeface="Consolas" panose="020B0609020204030204" pitchFamily="49" charset="0"/>
                  </a:endParaRPr>
                </a:p>
              </p:txBody>
            </p:sp>
          </p:grpSp>
          <p:cxnSp>
            <p:nvCxnSpPr>
              <p:cNvPr id="144" name="直線コネクタ 143">
                <a:extLst>
                  <a:ext uri="{FF2B5EF4-FFF2-40B4-BE49-F238E27FC236}">
                    <a16:creationId xmlns:a16="http://schemas.microsoft.com/office/drawing/2014/main" id="{2C967EEB-2C85-0198-292D-712FAD987FAD}"/>
                  </a:ext>
                </a:extLst>
              </p:cNvPr>
              <p:cNvCxnSpPr>
                <a:cxnSpLocks/>
                <a:stCxn id="147" idx="7"/>
                <a:endCxn id="152" idx="3"/>
              </p:cNvCxnSpPr>
              <p:nvPr/>
            </p:nvCxnSpPr>
            <p:spPr>
              <a:xfrm flipV="1">
                <a:off x="4569331" y="5081190"/>
                <a:ext cx="116866" cy="363459"/>
              </a:xfrm>
              <a:prstGeom prst="line">
                <a:avLst/>
              </a:prstGeom>
              <a:ln w="381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45" name="直線コネクタ 144">
                <a:extLst>
                  <a:ext uri="{FF2B5EF4-FFF2-40B4-BE49-F238E27FC236}">
                    <a16:creationId xmlns:a16="http://schemas.microsoft.com/office/drawing/2014/main" id="{1FB13F00-FA39-10AF-F09B-DFACDE517729}"/>
                  </a:ext>
                </a:extLst>
              </p:cNvPr>
              <p:cNvCxnSpPr>
                <a:cxnSpLocks/>
                <a:stCxn id="148" idx="1"/>
                <a:endCxn id="152" idx="5"/>
              </p:cNvCxnSpPr>
              <p:nvPr/>
            </p:nvCxnSpPr>
            <p:spPr>
              <a:xfrm flipH="1" flipV="1">
                <a:off x="5104572" y="5081190"/>
                <a:ext cx="86648" cy="130508"/>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46" name="角丸四角形 145">
                <a:extLst>
                  <a:ext uri="{FF2B5EF4-FFF2-40B4-BE49-F238E27FC236}">
                    <a16:creationId xmlns:a16="http://schemas.microsoft.com/office/drawing/2014/main" id="{D65A6712-66B8-1F75-6F1D-DA711CEEA6E9}"/>
                  </a:ext>
                </a:extLst>
              </p:cNvPr>
              <p:cNvSpPr/>
              <p:nvPr/>
            </p:nvSpPr>
            <p:spPr>
              <a:xfrm>
                <a:off x="4114079" y="3282612"/>
                <a:ext cx="562708" cy="373303"/>
              </a:xfrm>
              <a:prstGeom prst="roundRect">
                <a:avLst/>
              </a:prstGeom>
              <a:solidFill>
                <a:schemeClr val="bg1">
                  <a:lumMod val="90000"/>
                </a:schemeClr>
              </a:solidFill>
              <a:ln w="38100">
                <a:solidFill>
                  <a:schemeClr val="bg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1"/>
              <a:lstStyle/>
              <a:p>
                <a:pPr algn="l">
                  <a:lnSpc>
                    <a:spcPct val="90000"/>
                  </a:lnSpc>
                  <a:spcBef>
                    <a:spcPts val="300"/>
                  </a:spcBef>
                  <a:spcAft>
                    <a:spcPts val="100"/>
                  </a:spcAft>
                </a:pPr>
                <a:r>
                  <a:rPr lang="en-US" altLang="ja-JP" sz="2000" spc="110" dirty="0">
                    <a:solidFill>
                      <a:schemeClr val="tx1"/>
                    </a:solidFill>
                    <a:latin typeface="Segoe UI" panose="020B0502040204020203" pitchFamily="34" charset="0"/>
                    <a:cs typeface="Segoe UI" panose="020B0502040204020203" pitchFamily="34" charset="0"/>
                  </a:rPr>
                  <a:t>51</a:t>
                </a: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
            <p:nvSpPr>
              <p:cNvPr id="147" name="円/楕円 146">
                <a:extLst>
                  <a:ext uri="{FF2B5EF4-FFF2-40B4-BE49-F238E27FC236}">
                    <a16:creationId xmlns:a16="http://schemas.microsoft.com/office/drawing/2014/main" id="{AB526421-45A4-3B06-85B9-568BF32AE231}"/>
                  </a:ext>
                </a:extLst>
              </p:cNvPr>
              <p:cNvSpPr/>
              <p:nvPr/>
            </p:nvSpPr>
            <p:spPr>
              <a:xfrm>
                <a:off x="4064308" y="5358001"/>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en-US" altLang="ja-JP" spc="110" dirty="0" err="1">
                    <a:solidFill>
                      <a:schemeClr val="tx1"/>
                    </a:solidFill>
                    <a:latin typeface="Consolas" panose="020B0609020204030204" pitchFamily="49" charset="0"/>
                    <a:cs typeface="Consolas" panose="020B0609020204030204" pitchFamily="49" charset="0"/>
                  </a:rPr>
                  <a:t>cond</a:t>
                </a:r>
                <a:endParaRPr kumimoji="1" lang="ja-JP" altLang="en-US" spc="110" baseline="0" dirty="0">
                  <a:solidFill>
                    <a:schemeClr val="tx1"/>
                  </a:solidFill>
                  <a:latin typeface="Consolas" panose="020B0609020204030204" pitchFamily="49" charset="0"/>
                  <a:cs typeface="Consolas" panose="020B0609020204030204" pitchFamily="49" charset="0"/>
                </a:endParaRPr>
              </a:p>
            </p:txBody>
          </p:sp>
          <p:sp>
            <p:nvSpPr>
              <p:cNvPr id="148" name="円/楕円 147">
                <a:extLst>
                  <a:ext uri="{FF2B5EF4-FFF2-40B4-BE49-F238E27FC236}">
                    <a16:creationId xmlns:a16="http://schemas.microsoft.com/office/drawing/2014/main" id="{FD983502-589F-44EC-1E31-8E3B6AFD731F}"/>
                  </a:ext>
                </a:extLst>
              </p:cNvPr>
              <p:cNvSpPr/>
              <p:nvPr/>
            </p:nvSpPr>
            <p:spPr>
              <a:xfrm>
                <a:off x="5104572" y="5125050"/>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kumimoji="1" lang="en-US" altLang="ja-JP" spc="110" baseline="0" dirty="0">
                    <a:solidFill>
                      <a:schemeClr val="tx1"/>
                    </a:solidFill>
                    <a:latin typeface="Consolas" panose="020B0609020204030204" pitchFamily="49" charset="0"/>
                    <a:cs typeface="Consolas" panose="020B0609020204030204" pitchFamily="49" charset="0"/>
                  </a:rPr>
                  <a:t>{…}</a:t>
                </a:r>
                <a:endParaRPr kumimoji="1" lang="ja-JP" altLang="en-US" spc="110" baseline="0" dirty="0">
                  <a:solidFill>
                    <a:schemeClr val="tx1"/>
                  </a:solidFill>
                  <a:latin typeface="Consolas" panose="020B0609020204030204" pitchFamily="49" charset="0"/>
                  <a:cs typeface="Consolas" panose="020B0609020204030204" pitchFamily="49" charset="0"/>
                </a:endParaRPr>
              </a:p>
            </p:txBody>
          </p:sp>
        </p:grpSp>
        <p:cxnSp>
          <p:nvCxnSpPr>
            <p:cNvPr id="141" name="直線コネクタ 140">
              <a:extLst>
                <a:ext uri="{FF2B5EF4-FFF2-40B4-BE49-F238E27FC236}">
                  <a16:creationId xmlns:a16="http://schemas.microsoft.com/office/drawing/2014/main" id="{D4ACE9EF-95BE-9125-A6CD-48A13D95FA06}"/>
                </a:ext>
              </a:extLst>
            </p:cNvPr>
            <p:cNvCxnSpPr>
              <a:cxnSpLocks/>
              <a:stCxn id="142" idx="0"/>
            </p:cNvCxnSpPr>
            <p:nvPr/>
          </p:nvCxnSpPr>
          <p:spPr>
            <a:xfrm flipV="1">
              <a:off x="7900191" y="5769678"/>
              <a:ext cx="0" cy="110821"/>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42" name="円/楕円 141">
              <a:extLst>
                <a:ext uri="{FF2B5EF4-FFF2-40B4-BE49-F238E27FC236}">
                  <a16:creationId xmlns:a16="http://schemas.microsoft.com/office/drawing/2014/main" id="{13A69286-2D33-ADD2-E7E5-B8D2F39AC531}"/>
                </a:ext>
              </a:extLst>
            </p:cNvPr>
            <p:cNvSpPr/>
            <p:nvPr/>
          </p:nvSpPr>
          <p:spPr>
            <a:xfrm>
              <a:off x="7604355" y="5880499"/>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ja-JP" altLang="en-US" spc="110">
                  <a:solidFill>
                    <a:schemeClr val="tx1"/>
                  </a:solidFill>
                  <a:latin typeface="Consolas" panose="020B0609020204030204" pitchFamily="49" charset="0"/>
                  <a:cs typeface="Consolas" panose="020B0609020204030204" pitchFamily="49" charset="0"/>
                </a:rPr>
                <a:t>文</a:t>
              </a:r>
              <a:r>
                <a:rPr lang="en-US" altLang="ja-JP" spc="110" dirty="0">
                  <a:solidFill>
                    <a:schemeClr val="tx1"/>
                  </a:solidFill>
                  <a:latin typeface="Consolas" panose="020B0609020204030204" pitchFamily="49" charset="0"/>
                  <a:cs typeface="Consolas" panose="020B0609020204030204" pitchFamily="49" charset="0"/>
                </a:rPr>
                <a:t>G</a:t>
              </a:r>
              <a:endParaRPr kumimoji="1" lang="ja-JP" altLang="en-US" spc="110" baseline="0" dirty="0">
                <a:solidFill>
                  <a:schemeClr val="tx1"/>
                </a:solidFill>
                <a:latin typeface="Consolas" panose="020B0609020204030204" pitchFamily="49" charset="0"/>
                <a:cs typeface="Consolas" panose="020B0609020204030204" pitchFamily="49" charset="0"/>
              </a:endParaRPr>
            </a:p>
          </p:txBody>
        </p:sp>
      </p:grpSp>
      <p:grpSp>
        <p:nvGrpSpPr>
          <p:cNvPr id="167" name="グループ化 166">
            <a:extLst>
              <a:ext uri="{FF2B5EF4-FFF2-40B4-BE49-F238E27FC236}">
                <a16:creationId xmlns:a16="http://schemas.microsoft.com/office/drawing/2014/main" id="{F2DADABD-434E-E786-7D7A-10123BEFF2C7}"/>
              </a:ext>
            </a:extLst>
          </p:cNvPr>
          <p:cNvGrpSpPr/>
          <p:nvPr/>
        </p:nvGrpSpPr>
        <p:grpSpPr>
          <a:xfrm>
            <a:off x="1086367" y="3151901"/>
            <a:ext cx="3401530" cy="3227393"/>
            <a:chOff x="1308660" y="3154714"/>
            <a:chExt cx="3401530" cy="3227393"/>
          </a:xfrm>
        </p:grpSpPr>
        <p:grpSp>
          <p:nvGrpSpPr>
            <p:cNvPr id="159" name="グループ化 158">
              <a:extLst>
                <a:ext uri="{FF2B5EF4-FFF2-40B4-BE49-F238E27FC236}">
                  <a16:creationId xmlns:a16="http://schemas.microsoft.com/office/drawing/2014/main" id="{35B5EC81-C538-A793-80C9-04911249DCCC}"/>
                </a:ext>
              </a:extLst>
            </p:cNvPr>
            <p:cNvGrpSpPr/>
            <p:nvPr/>
          </p:nvGrpSpPr>
          <p:grpSpPr>
            <a:xfrm>
              <a:off x="1308660" y="3154714"/>
              <a:ext cx="3401530" cy="3227393"/>
              <a:chOff x="965200" y="3048000"/>
              <a:chExt cx="1257300" cy="2603500"/>
            </a:xfrm>
          </p:grpSpPr>
          <p:sp>
            <p:nvSpPr>
              <p:cNvPr id="160" name="正方形/長方形 159">
                <a:extLst>
                  <a:ext uri="{FF2B5EF4-FFF2-40B4-BE49-F238E27FC236}">
                    <a16:creationId xmlns:a16="http://schemas.microsoft.com/office/drawing/2014/main" id="{ECF9290D-8D8D-DF34-06FD-0E78DB37CBF1}"/>
                  </a:ext>
                </a:extLst>
              </p:cNvPr>
              <p:cNvSpPr/>
              <p:nvPr/>
            </p:nvSpPr>
            <p:spPr>
              <a:xfrm>
                <a:off x="1068135" y="3519906"/>
                <a:ext cx="1033846" cy="1850639"/>
              </a:xfrm>
              <a:prstGeom prst="rect">
                <a:avLst/>
              </a:prstGeom>
              <a:solidFill>
                <a:schemeClr val="bg1">
                  <a:alpha val="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r>
                  <a:rPr kumimoji="1" lang="ja-JP" altLang="en-US" sz="2000" baseline="0">
                    <a:solidFill>
                      <a:srgbClr val="FF0000"/>
                    </a:solidFill>
                    <a:latin typeface="Consolas" panose="020B0609020204030204" pitchFamily="49" charset="0"/>
                    <a:cs typeface="Consolas" panose="020B0609020204030204" pitchFamily="49" charset="0"/>
                  </a:rPr>
                  <a:t>文</a:t>
                </a:r>
                <a:r>
                  <a:rPr lang="en-US" altLang="ja-JP" sz="2000" dirty="0">
                    <a:solidFill>
                      <a:srgbClr val="FF0000"/>
                    </a:solidFill>
                    <a:latin typeface="Consolas" panose="020B0609020204030204" pitchFamily="49" charset="0"/>
                    <a:cs typeface="Consolas" panose="020B0609020204030204" pitchFamily="49" charset="0"/>
                  </a:rPr>
                  <a:t>A</a:t>
                </a:r>
                <a:br>
                  <a:rPr lang="en-US" altLang="ja-JP" sz="2000" dirty="0">
                    <a:solidFill>
                      <a:srgbClr val="FF0000"/>
                    </a:solidFill>
                    <a:latin typeface="Consolas" panose="020B0609020204030204" pitchFamily="49" charset="0"/>
                    <a:cs typeface="Consolas" panose="020B0609020204030204" pitchFamily="49" charset="0"/>
                  </a:rPr>
                </a:br>
                <a:r>
                  <a:rPr kumimoji="1" lang="ja-JP" altLang="en-US" sz="2000" baseline="0">
                    <a:solidFill>
                      <a:srgbClr val="FF0000"/>
                    </a:solidFill>
                    <a:latin typeface="Consolas" panose="020B0609020204030204" pitchFamily="49" charset="0"/>
                    <a:cs typeface="Consolas" panose="020B0609020204030204" pitchFamily="49" charset="0"/>
                  </a:rPr>
                  <a:t>文</a:t>
                </a:r>
                <a:r>
                  <a:rPr kumimoji="1" lang="en-US" altLang="ja-JP" sz="2000" baseline="0" dirty="0">
                    <a:solidFill>
                      <a:srgbClr val="FF0000"/>
                    </a:solidFill>
                    <a:latin typeface="Consolas" panose="020B0609020204030204" pitchFamily="49" charset="0"/>
                    <a:cs typeface="Consolas" panose="020B0609020204030204" pitchFamily="49" charset="0"/>
                  </a:rPr>
                  <a:t>B</a:t>
                </a:r>
                <a:br>
                  <a:rPr kumimoji="1" lang="en-US" altLang="ja-JP" sz="2000" baseline="0" dirty="0">
                    <a:solidFill>
                      <a:srgbClr val="FF0000"/>
                    </a:solidFill>
                    <a:latin typeface="Consolas" panose="020B0609020204030204" pitchFamily="49" charset="0"/>
                    <a:cs typeface="Consolas" panose="020B0609020204030204" pitchFamily="49" charset="0"/>
                  </a:rPr>
                </a:br>
                <a:r>
                  <a:rPr lang="en-US" altLang="ja-JP" sz="2000" dirty="0">
                    <a:solidFill>
                      <a:schemeClr val="accent2"/>
                    </a:solidFill>
                    <a:latin typeface="Consolas" panose="020B0609020204030204" pitchFamily="49" charset="0"/>
                    <a:cs typeface="Consolas" panose="020B0609020204030204" pitchFamily="49" charset="0"/>
                  </a:rPr>
                  <a:t>if</a:t>
                </a:r>
                <a:r>
                  <a:rPr lang="en-US" altLang="ja-JP" sz="2000" dirty="0">
                    <a:solidFill>
                      <a:schemeClr val="tx1"/>
                    </a:solidFill>
                    <a:latin typeface="Consolas" panose="020B0609020204030204" pitchFamily="49" charset="0"/>
                    <a:cs typeface="Consolas" panose="020B0609020204030204" pitchFamily="49" charset="0"/>
                  </a:rPr>
                  <a:t> (cond1) {</a:t>
                </a:r>
                <a:br>
                  <a:rPr lang="en-US" altLang="ja-JP" sz="2000" dirty="0">
                    <a:solidFill>
                      <a:schemeClr val="tx1"/>
                    </a:solidFill>
                    <a:latin typeface="Consolas" panose="020B0609020204030204" pitchFamily="49" charset="0"/>
                    <a:cs typeface="Consolas" panose="020B0609020204030204" pitchFamily="49" charset="0"/>
                  </a:rPr>
                </a:br>
                <a:r>
                  <a:rPr lang="en-US" altLang="ja-JP" sz="2000" dirty="0">
                    <a:solidFill>
                      <a:schemeClr val="tx1"/>
                    </a:solidFill>
                    <a:latin typeface="Consolas" panose="020B0609020204030204" pitchFamily="49" charset="0"/>
                    <a:cs typeface="Consolas" panose="020B0609020204030204" pitchFamily="49" charset="0"/>
                  </a:rPr>
                  <a:t>    </a:t>
                </a:r>
                <a:r>
                  <a:rPr lang="ja-JP" altLang="en-US" sz="2000">
                    <a:solidFill>
                      <a:schemeClr val="tx1"/>
                    </a:solidFill>
                    <a:latin typeface="Consolas" panose="020B0609020204030204" pitchFamily="49" charset="0"/>
                    <a:cs typeface="Consolas" panose="020B0609020204030204" pitchFamily="49" charset="0"/>
                  </a:rPr>
                  <a:t>文</a:t>
                </a:r>
                <a:r>
                  <a:rPr lang="en-US" altLang="ja-JP" sz="2000" dirty="0">
                    <a:solidFill>
                      <a:schemeClr val="tx1"/>
                    </a:solidFill>
                    <a:latin typeface="Consolas" panose="020B0609020204030204" pitchFamily="49" charset="0"/>
                    <a:cs typeface="Consolas" panose="020B0609020204030204" pitchFamily="49" charset="0"/>
                  </a:rPr>
                  <a:t>E</a:t>
                </a:r>
                <a:br>
                  <a:rPr lang="en-US" altLang="ja-JP" sz="2000" dirty="0">
                    <a:solidFill>
                      <a:schemeClr val="tx1"/>
                    </a:solidFill>
                    <a:latin typeface="Consolas" panose="020B0609020204030204" pitchFamily="49" charset="0"/>
                    <a:cs typeface="Consolas" panose="020B0609020204030204" pitchFamily="49" charset="0"/>
                  </a:rPr>
                </a:br>
                <a:r>
                  <a:rPr lang="en-US" altLang="ja-JP" sz="2000" dirty="0">
                    <a:solidFill>
                      <a:schemeClr val="tx1"/>
                    </a:solidFill>
                    <a:latin typeface="Consolas" panose="020B0609020204030204" pitchFamily="49" charset="0"/>
                    <a:cs typeface="Consolas" panose="020B0609020204030204" pitchFamily="49" charset="0"/>
                  </a:rPr>
                  <a:t>    </a:t>
                </a:r>
                <a:r>
                  <a:rPr lang="en-US" altLang="ja-JP" sz="2000" dirty="0">
                    <a:solidFill>
                      <a:schemeClr val="accent2"/>
                    </a:solidFill>
                    <a:latin typeface="Consolas" panose="020B0609020204030204" pitchFamily="49" charset="0"/>
                    <a:cs typeface="Consolas" panose="020B0609020204030204" pitchFamily="49" charset="0"/>
                  </a:rPr>
                  <a:t>while</a:t>
                </a:r>
                <a:r>
                  <a:rPr lang="en-US" altLang="ja-JP" sz="2000" dirty="0">
                    <a:solidFill>
                      <a:schemeClr val="tx1"/>
                    </a:solidFill>
                    <a:latin typeface="Consolas" panose="020B0609020204030204" pitchFamily="49" charset="0"/>
                    <a:cs typeface="Consolas" panose="020B0609020204030204" pitchFamily="49" charset="0"/>
                  </a:rPr>
                  <a:t> (cond2) {</a:t>
                </a:r>
                <a:br>
                  <a:rPr lang="en-US" altLang="ja-JP" sz="2000" dirty="0">
                    <a:solidFill>
                      <a:schemeClr val="tx1"/>
                    </a:solidFill>
                    <a:latin typeface="Consolas" panose="020B0609020204030204" pitchFamily="49" charset="0"/>
                    <a:cs typeface="Consolas" panose="020B0609020204030204" pitchFamily="49" charset="0"/>
                  </a:rPr>
                </a:br>
                <a:r>
                  <a:rPr lang="en-US" altLang="ja-JP" sz="2000" dirty="0">
                    <a:solidFill>
                      <a:schemeClr val="tx1"/>
                    </a:solidFill>
                    <a:latin typeface="Consolas" panose="020B0609020204030204" pitchFamily="49" charset="0"/>
                    <a:cs typeface="Consolas" panose="020B0609020204030204" pitchFamily="49" charset="0"/>
                  </a:rPr>
                  <a:t>        </a:t>
                </a:r>
                <a:r>
                  <a:rPr lang="ja-JP" altLang="en-US" sz="2000">
                    <a:solidFill>
                      <a:schemeClr val="tx1"/>
                    </a:solidFill>
                    <a:latin typeface="Consolas" panose="020B0609020204030204" pitchFamily="49" charset="0"/>
                    <a:cs typeface="Consolas" panose="020B0609020204030204" pitchFamily="49" charset="0"/>
                  </a:rPr>
                  <a:t>文</a:t>
                </a:r>
                <a:r>
                  <a:rPr lang="en-US" altLang="ja-JP" sz="2000" dirty="0">
                    <a:solidFill>
                      <a:schemeClr val="tx1"/>
                    </a:solidFill>
                    <a:latin typeface="Consolas" panose="020B0609020204030204" pitchFamily="49" charset="0"/>
                    <a:cs typeface="Consolas" panose="020B0609020204030204" pitchFamily="49" charset="0"/>
                  </a:rPr>
                  <a:t>F</a:t>
                </a:r>
                <a:br>
                  <a:rPr lang="en-US" altLang="ja-JP" sz="2000" dirty="0">
                    <a:solidFill>
                      <a:schemeClr val="tx1"/>
                    </a:solidFill>
                    <a:latin typeface="Consolas" panose="020B0609020204030204" pitchFamily="49" charset="0"/>
                    <a:cs typeface="Consolas" panose="020B0609020204030204" pitchFamily="49" charset="0"/>
                  </a:rPr>
                </a:br>
                <a:r>
                  <a:rPr lang="en-US" altLang="ja-JP" sz="2000" dirty="0">
                    <a:solidFill>
                      <a:schemeClr val="tx1"/>
                    </a:solidFill>
                    <a:latin typeface="Consolas" panose="020B0609020204030204" pitchFamily="49" charset="0"/>
                    <a:cs typeface="Consolas" panose="020B0609020204030204" pitchFamily="49" charset="0"/>
                  </a:rPr>
                  <a:t>    }</a:t>
                </a:r>
                <a:br>
                  <a:rPr lang="en-US" altLang="ja-JP" sz="2000" dirty="0">
                    <a:solidFill>
                      <a:schemeClr val="tx1"/>
                    </a:solidFill>
                    <a:latin typeface="Consolas" panose="020B0609020204030204" pitchFamily="49" charset="0"/>
                    <a:cs typeface="Consolas" panose="020B0609020204030204" pitchFamily="49" charset="0"/>
                  </a:rPr>
                </a:br>
                <a:r>
                  <a:rPr lang="en-US" altLang="ja-JP" sz="2000" dirty="0">
                    <a:solidFill>
                      <a:schemeClr val="tx1"/>
                    </a:solidFill>
                    <a:latin typeface="Consolas" panose="020B0609020204030204" pitchFamily="49" charset="0"/>
                    <a:cs typeface="Consolas" panose="020B0609020204030204" pitchFamily="49" charset="0"/>
                  </a:rPr>
                  <a:t>}</a:t>
                </a:r>
                <a:endParaRPr kumimoji="1" lang="ja-JP" altLang="en-US" sz="2000" baseline="0" dirty="0">
                  <a:solidFill>
                    <a:srgbClr val="FF0000"/>
                  </a:solidFill>
                  <a:latin typeface="Consolas" panose="020B0609020204030204" pitchFamily="49" charset="0"/>
                  <a:cs typeface="Consolas" panose="020B0609020204030204" pitchFamily="49" charset="0"/>
                </a:endParaRPr>
              </a:p>
            </p:txBody>
          </p:sp>
          <p:sp>
            <p:nvSpPr>
              <p:cNvPr id="161" name="メモ 160">
                <a:extLst>
                  <a:ext uri="{FF2B5EF4-FFF2-40B4-BE49-F238E27FC236}">
                    <a16:creationId xmlns:a16="http://schemas.microsoft.com/office/drawing/2014/main" id="{F659745D-06DC-0C7C-3F90-30F18D7D1B3A}"/>
                  </a:ext>
                </a:extLst>
              </p:cNvPr>
              <p:cNvSpPr/>
              <p:nvPr/>
            </p:nvSpPr>
            <p:spPr>
              <a:xfrm>
                <a:off x="965200" y="3048000"/>
                <a:ext cx="1257300" cy="2603500"/>
              </a:xfrm>
              <a:prstGeom prst="foldedCorner">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cxnSp>
            <p:nvCxnSpPr>
              <p:cNvPr id="162" name="直線コネクタ 161">
                <a:extLst>
                  <a:ext uri="{FF2B5EF4-FFF2-40B4-BE49-F238E27FC236}">
                    <a16:creationId xmlns:a16="http://schemas.microsoft.com/office/drawing/2014/main" id="{B7445C84-1305-C8D4-0C7F-CE8878095FC3}"/>
                  </a:ext>
                </a:extLst>
              </p:cNvPr>
              <p:cNvCxnSpPr/>
              <p:nvPr/>
            </p:nvCxnSpPr>
            <p:spPr>
              <a:xfrm>
                <a:off x="1081825" y="3175000"/>
                <a:ext cx="1033846" cy="0"/>
              </a:xfrm>
              <a:prstGeom prst="line">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63" name="直線コネクタ 162">
                <a:extLst>
                  <a:ext uri="{FF2B5EF4-FFF2-40B4-BE49-F238E27FC236}">
                    <a16:creationId xmlns:a16="http://schemas.microsoft.com/office/drawing/2014/main" id="{45E9FE1E-9346-EA1A-8E42-17202F271586}"/>
                  </a:ext>
                </a:extLst>
              </p:cNvPr>
              <p:cNvCxnSpPr/>
              <p:nvPr/>
            </p:nvCxnSpPr>
            <p:spPr>
              <a:xfrm>
                <a:off x="1081825" y="3303978"/>
                <a:ext cx="1033846" cy="0"/>
              </a:xfrm>
              <a:prstGeom prst="line">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65" name="直線コネクタ 164">
                <a:extLst>
                  <a:ext uri="{FF2B5EF4-FFF2-40B4-BE49-F238E27FC236}">
                    <a16:creationId xmlns:a16="http://schemas.microsoft.com/office/drawing/2014/main" id="{6409C439-3456-B6C2-DE6B-AC4B3CBD7195}"/>
                  </a:ext>
                </a:extLst>
              </p:cNvPr>
              <p:cNvCxnSpPr>
                <a:cxnSpLocks/>
              </p:cNvCxnSpPr>
              <p:nvPr/>
            </p:nvCxnSpPr>
            <p:spPr>
              <a:xfrm>
                <a:off x="1081825" y="5508430"/>
                <a:ext cx="845533" cy="0"/>
              </a:xfrm>
              <a:prstGeom prst="line">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cxnSp>
          <p:nvCxnSpPr>
            <p:cNvPr id="166" name="直線コネクタ 165">
              <a:extLst>
                <a:ext uri="{FF2B5EF4-FFF2-40B4-BE49-F238E27FC236}">
                  <a16:creationId xmlns:a16="http://schemas.microsoft.com/office/drawing/2014/main" id="{52B3F082-CA92-00F4-D6FD-1B6BF46231B5}"/>
                </a:ext>
              </a:extLst>
            </p:cNvPr>
            <p:cNvCxnSpPr/>
            <p:nvPr/>
          </p:nvCxnSpPr>
          <p:spPr>
            <a:xfrm>
              <a:off x="1624180" y="3647583"/>
              <a:ext cx="2796992" cy="0"/>
            </a:xfrm>
            <a:prstGeom prst="line">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nvGrpSpPr>
          <p:cNvPr id="45" name="グループ化 44">
            <a:extLst>
              <a:ext uri="{FF2B5EF4-FFF2-40B4-BE49-F238E27FC236}">
                <a16:creationId xmlns:a16="http://schemas.microsoft.com/office/drawing/2014/main" id="{EB781FD1-B226-CBDE-1F5A-8B150833BAF5}"/>
              </a:ext>
            </a:extLst>
          </p:cNvPr>
          <p:cNvGrpSpPr/>
          <p:nvPr/>
        </p:nvGrpSpPr>
        <p:grpSpPr>
          <a:xfrm>
            <a:off x="4783733" y="3249149"/>
            <a:ext cx="3294556" cy="3375433"/>
            <a:chOff x="4783733" y="3249149"/>
            <a:chExt cx="3294556" cy="3375433"/>
          </a:xfrm>
        </p:grpSpPr>
        <p:grpSp>
          <p:nvGrpSpPr>
            <p:cNvPr id="189" name="グループ化 188">
              <a:extLst>
                <a:ext uri="{FF2B5EF4-FFF2-40B4-BE49-F238E27FC236}">
                  <a16:creationId xmlns:a16="http://schemas.microsoft.com/office/drawing/2014/main" id="{F0A52AFE-2F30-B16E-E76E-748A721466CB}"/>
                </a:ext>
              </a:extLst>
            </p:cNvPr>
            <p:cNvGrpSpPr/>
            <p:nvPr/>
          </p:nvGrpSpPr>
          <p:grpSpPr>
            <a:xfrm>
              <a:off x="4803417" y="3249149"/>
              <a:ext cx="3274872" cy="3264612"/>
              <a:chOff x="3163487" y="7905727"/>
              <a:chExt cx="3274872" cy="3264612"/>
            </a:xfrm>
          </p:grpSpPr>
          <p:cxnSp>
            <p:nvCxnSpPr>
              <p:cNvPr id="168" name="直線コネクタ 167">
                <a:extLst>
                  <a:ext uri="{FF2B5EF4-FFF2-40B4-BE49-F238E27FC236}">
                    <a16:creationId xmlns:a16="http://schemas.microsoft.com/office/drawing/2014/main" id="{056D899A-5ADC-B9DD-B947-AC91ABE53074}"/>
                  </a:ext>
                </a:extLst>
              </p:cNvPr>
              <p:cNvCxnSpPr>
                <a:cxnSpLocks/>
                <a:stCxn id="134" idx="0"/>
              </p:cNvCxnSpPr>
              <p:nvPr/>
            </p:nvCxnSpPr>
            <p:spPr>
              <a:xfrm flipH="1" flipV="1">
                <a:off x="4604563" y="7905727"/>
                <a:ext cx="213085" cy="190163"/>
              </a:xfrm>
              <a:prstGeom prst="line">
                <a:avLst/>
              </a:prstGeom>
              <a:ln w="3810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183" name="直線コネクタ 182">
                <a:extLst>
                  <a:ext uri="{FF2B5EF4-FFF2-40B4-BE49-F238E27FC236}">
                    <a16:creationId xmlns:a16="http://schemas.microsoft.com/office/drawing/2014/main" id="{A207A369-3661-B177-8A86-2EED0E78674F}"/>
                  </a:ext>
                </a:extLst>
              </p:cNvPr>
              <p:cNvCxnSpPr>
                <a:cxnSpLocks/>
                <a:stCxn id="171" idx="0"/>
              </p:cNvCxnSpPr>
              <p:nvPr/>
            </p:nvCxnSpPr>
            <p:spPr>
              <a:xfrm flipV="1">
                <a:off x="4147983" y="7905727"/>
                <a:ext cx="236152" cy="192346"/>
              </a:xfrm>
              <a:prstGeom prst="line">
                <a:avLst/>
              </a:prstGeom>
              <a:ln w="3810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186" name="直線コネクタ 185">
                <a:extLst>
                  <a:ext uri="{FF2B5EF4-FFF2-40B4-BE49-F238E27FC236}">
                    <a16:creationId xmlns:a16="http://schemas.microsoft.com/office/drawing/2014/main" id="{8996F9FE-B195-D6D2-0BD9-53DF13FBE5A9}"/>
                  </a:ext>
                </a:extLst>
              </p:cNvPr>
              <p:cNvCxnSpPr>
                <a:cxnSpLocks/>
                <a:stCxn id="172" idx="0"/>
              </p:cNvCxnSpPr>
              <p:nvPr/>
            </p:nvCxnSpPr>
            <p:spPr>
              <a:xfrm flipV="1">
                <a:off x="3459323" y="7905727"/>
                <a:ext cx="496420" cy="190163"/>
              </a:xfrm>
              <a:prstGeom prst="line">
                <a:avLst/>
              </a:prstGeom>
              <a:ln w="3810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grpSp>
            <p:nvGrpSpPr>
              <p:cNvPr id="119" name="グループ化 118">
                <a:extLst>
                  <a:ext uri="{FF2B5EF4-FFF2-40B4-BE49-F238E27FC236}">
                    <a16:creationId xmlns:a16="http://schemas.microsoft.com/office/drawing/2014/main" id="{9A88C39F-8877-92BF-C09A-38DEBCCCAB85}"/>
                  </a:ext>
                </a:extLst>
              </p:cNvPr>
              <p:cNvGrpSpPr/>
              <p:nvPr/>
            </p:nvGrpSpPr>
            <p:grpSpPr>
              <a:xfrm>
                <a:off x="4244971" y="8095890"/>
                <a:ext cx="2193388" cy="3074449"/>
                <a:chOff x="3400241" y="3505669"/>
                <a:chExt cx="2193388" cy="3074449"/>
              </a:xfrm>
            </p:grpSpPr>
            <p:grpSp>
              <p:nvGrpSpPr>
                <p:cNvPr id="120" name="グループ化 119">
                  <a:extLst>
                    <a:ext uri="{FF2B5EF4-FFF2-40B4-BE49-F238E27FC236}">
                      <a16:creationId xmlns:a16="http://schemas.microsoft.com/office/drawing/2014/main" id="{4D19E0FD-AC11-B7C7-0DE7-E83A3E4392DD}"/>
                    </a:ext>
                  </a:extLst>
                </p:cNvPr>
                <p:cNvGrpSpPr/>
                <p:nvPr/>
              </p:nvGrpSpPr>
              <p:grpSpPr>
                <a:xfrm>
                  <a:off x="3400241" y="3505669"/>
                  <a:ext cx="2193388" cy="2435761"/>
                  <a:chOff x="3400241" y="3505669"/>
                  <a:chExt cx="2193388" cy="2435761"/>
                </a:xfrm>
              </p:grpSpPr>
              <p:grpSp>
                <p:nvGrpSpPr>
                  <p:cNvPr id="123" name="グループ化 122">
                    <a:extLst>
                      <a:ext uri="{FF2B5EF4-FFF2-40B4-BE49-F238E27FC236}">
                        <a16:creationId xmlns:a16="http://schemas.microsoft.com/office/drawing/2014/main" id="{5231097C-2A89-4909-AA21-82C26522DB40}"/>
                      </a:ext>
                    </a:extLst>
                  </p:cNvPr>
                  <p:cNvGrpSpPr/>
                  <p:nvPr/>
                </p:nvGrpSpPr>
                <p:grpSpPr>
                  <a:xfrm>
                    <a:off x="3400241" y="3505669"/>
                    <a:ext cx="1688365" cy="1804032"/>
                    <a:chOff x="6423655" y="3328245"/>
                    <a:chExt cx="1688365" cy="1804032"/>
                  </a:xfrm>
                </p:grpSpPr>
                <p:cxnSp>
                  <p:nvCxnSpPr>
                    <p:cNvPr id="129" name="直線コネクタ 128">
                      <a:extLst>
                        <a:ext uri="{FF2B5EF4-FFF2-40B4-BE49-F238E27FC236}">
                          <a16:creationId xmlns:a16="http://schemas.microsoft.com/office/drawing/2014/main" id="{44DAC44F-F493-A6F0-5333-AA84B182763D}"/>
                        </a:ext>
                      </a:extLst>
                    </p:cNvPr>
                    <p:cNvCxnSpPr>
                      <a:cxnSpLocks/>
                      <a:stCxn id="133" idx="0"/>
                      <a:endCxn id="136" idx="3"/>
                    </p:cNvCxnSpPr>
                    <p:nvPr/>
                  </p:nvCxnSpPr>
                  <p:spPr>
                    <a:xfrm flipV="1">
                      <a:off x="7012930" y="4409242"/>
                      <a:ext cx="322851" cy="131364"/>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30" name="直線コネクタ 129">
                      <a:extLst>
                        <a:ext uri="{FF2B5EF4-FFF2-40B4-BE49-F238E27FC236}">
                          <a16:creationId xmlns:a16="http://schemas.microsoft.com/office/drawing/2014/main" id="{CA83640F-8407-357B-BB18-294B8CAAAE11}"/>
                        </a:ext>
                      </a:extLst>
                    </p:cNvPr>
                    <p:cNvCxnSpPr>
                      <a:cxnSpLocks/>
                      <a:stCxn id="132" idx="0"/>
                      <a:endCxn id="136" idx="5"/>
                    </p:cNvCxnSpPr>
                    <p:nvPr/>
                  </p:nvCxnSpPr>
                  <p:spPr>
                    <a:xfrm flipH="1" flipV="1">
                      <a:off x="7754156" y="4409242"/>
                      <a:ext cx="62029" cy="107619"/>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nvGrpSpPr>
                    <p:cNvPr id="131" name="グループ化 130">
                      <a:extLst>
                        <a:ext uri="{FF2B5EF4-FFF2-40B4-BE49-F238E27FC236}">
                          <a16:creationId xmlns:a16="http://schemas.microsoft.com/office/drawing/2014/main" id="{BFF697BD-8863-35E1-5BFC-2013EE18D4AE}"/>
                        </a:ext>
                      </a:extLst>
                    </p:cNvPr>
                    <p:cNvGrpSpPr/>
                    <p:nvPr/>
                  </p:nvGrpSpPr>
                  <p:grpSpPr>
                    <a:xfrm>
                      <a:off x="6423655" y="3328245"/>
                      <a:ext cx="1417149" cy="1172303"/>
                      <a:chOff x="1161994" y="3025588"/>
                      <a:chExt cx="1417149" cy="1172303"/>
                    </a:xfrm>
                  </p:grpSpPr>
                  <p:sp>
                    <p:nvSpPr>
                      <p:cNvPr id="134" name="円/楕円 133">
                        <a:extLst>
                          <a:ext uri="{FF2B5EF4-FFF2-40B4-BE49-F238E27FC236}">
                            <a16:creationId xmlns:a16="http://schemas.microsoft.com/office/drawing/2014/main" id="{F6FE9E91-8F05-F851-CCC1-1A4D39D63C56}"/>
                          </a:ext>
                        </a:extLst>
                      </p:cNvPr>
                      <p:cNvSpPr/>
                      <p:nvPr/>
                    </p:nvSpPr>
                    <p:spPr>
                      <a:xfrm>
                        <a:off x="1438835" y="3025588"/>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en-US" altLang="ja-JP" sz="1600" spc="110" dirty="0">
                            <a:solidFill>
                              <a:schemeClr val="tx1"/>
                            </a:solidFill>
                            <a:latin typeface="Consolas" panose="020B0609020204030204" pitchFamily="49" charset="0"/>
                            <a:cs typeface="Consolas" panose="020B0609020204030204" pitchFamily="49" charset="0"/>
                          </a:rPr>
                          <a:t>if</a:t>
                        </a:r>
                        <a:r>
                          <a:rPr lang="ja-JP" altLang="en-US" sz="1600" spc="110">
                            <a:solidFill>
                              <a:schemeClr val="tx1"/>
                            </a:solidFill>
                            <a:latin typeface="Consolas" panose="020B0609020204030204" pitchFamily="49" charset="0"/>
                            <a:cs typeface="Consolas" panose="020B0609020204030204" pitchFamily="49" charset="0"/>
                          </a:rPr>
                          <a:t>文</a:t>
                        </a:r>
                        <a:endParaRPr kumimoji="1" lang="ja-JP" altLang="en-US" sz="1600" spc="110" baseline="0">
                          <a:solidFill>
                            <a:schemeClr val="tx1"/>
                          </a:solidFill>
                          <a:latin typeface="Consolas" panose="020B0609020204030204" pitchFamily="49" charset="0"/>
                          <a:cs typeface="Consolas" panose="020B0609020204030204" pitchFamily="49" charset="0"/>
                        </a:endParaRPr>
                      </a:p>
                    </p:txBody>
                  </p:sp>
                  <p:sp>
                    <p:nvSpPr>
                      <p:cNvPr id="135" name="円/楕円 134">
                        <a:extLst>
                          <a:ext uri="{FF2B5EF4-FFF2-40B4-BE49-F238E27FC236}">
                            <a16:creationId xmlns:a16="http://schemas.microsoft.com/office/drawing/2014/main" id="{60B3C51A-C351-7085-E4B4-A208D5EB9FA2}"/>
                          </a:ext>
                        </a:extLst>
                      </p:cNvPr>
                      <p:cNvSpPr/>
                      <p:nvPr/>
                    </p:nvSpPr>
                    <p:spPr>
                      <a:xfrm>
                        <a:off x="1161994" y="3606220"/>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en-US" altLang="ja-JP" sz="1600" dirty="0">
                            <a:solidFill>
                              <a:schemeClr val="tx1"/>
                            </a:solidFill>
                            <a:latin typeface="Consolas" panose="020B0609020204030204" pitchFamily="49" charset="0"/>
                            <a:cs typeface="Consolas" panose="020B0609020204030204" pitchFamily="49" charset="0"/>
                          </a:rPr>
                          <a:t>cond1</a:t>
                        </a:r>
                        <a:endParaRPr kumimoji="1" lang="ja-JP" altLang="en-US" baseline="0" dirty="0">
                          <a:solidFill>
                            <a:schemeClr val="tx1"/>
                          </a:solidFill>
                          <a:latin typeface="Consolas" panose="020B0609020204030204" pitchFamily="49" charset="0"/>
                          <a:cs typeface="Consolas" panose="020B0609020204030204" pitchFamily="49" charset="0"/>
                        </a:endParaRPr>
                      </a:p>
                    </p:txBody>
                  </p:sp>
                  <p:sp>
                    <p:nvSpPr>
                      <p:cNvPr id="136" name="円/楕円 135">
                        <a:extLst>
                          <a:ext uri="{FF2B5EF4-FFF2-40B4-BE49-F238E27FC236}">
                            <a16:creationId xmlns:a16="http://schemas.microsoft.com/office/drawing/2014/main" id="{F148EFB3-B40E-7973-1C09-43A28D470DF8}"/>
                          </a:ext>
                        </a:extLst>
                      </p:cNvPr>
                      <p:cNvSpPr/>
                      <p:nvPr/>
                    </p:nvSpPr>
                    <p:spPr>
                      <a:xfrm>
                        <a:off x="1987472" y="3601562"/>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en-US" altLang="ja-JP" sz="2000" spc="110" dirty="0">
                            <a:solidFill>
                              <a:schemeClr val="tx1"/>
                            </a:solidFill>
                            <a:latin typeface="Consolas" panose="020B0609020204030204" pitchFamily="49" charset="0"/>
                            <a:cs typeface="Consolas" panose="020B0609020204030204" pitchFamily="49" charset="0"/>
                          </a:rPr>
                          <a:t>{…}</a:t>
                        </a:r>
                        <a:endParaRPr kumimoji="1" lang="ja-JP" altLang="en-US" sz="2000" spc="110" baseline="0" dirty="0">
                          <a:solidFill>
                            <a:schemeClr val="tx1"/>
                          </a:solidFill>
                          <a:latin typeface="Consolas" panose="020B0609020204030204" pitchFamily="49" charset="0"/>
                          <a:cs typeface="Consolas" panose="020B0609020204030204" pitchFamily="49" charset="0"/>
                        </a:endParaRPr>
                      </a:p>
                    </p:txBody>
                  </p:sp>
                  <p:cxnSp>
                    <p:nvCxnSpPr>
                      <p:cNvPr id="137" name="直線コネクタ 136">
                        <a:extLst>
                          <a:ext uri="{FF2B5EF4-FFF2-40B4-BE49-F238E27FC236}">
                            <a16:creationId xmlns:a16="http://schemas.microsoft.com/office/drawing/2014/main" id="{E624AC7A-59DE-A5D4-21A7-578C7D59CBF0}"/>
                          </a:ext>
                        </a:extLst>
                      </p:cNvPr>
                      <p:cNvCxnSpPr>
                        <a:cxnSpLocks/>
                        <a:stCxn id="135" idx="0"/>
                        <a:endCxn id="134" idx="3"/>
                      </p:cNvCxnSpPr>
                      <p:nvPr/>
                    </p:nvCxnSpPr>
                    <p:spPr>
                      <a:xfrm flipV="1">
                        <a:off x="1457830" y="3530611"/>
                        <a:ext cx="67653" cy="75609"/>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38" name="直線コネクタ 137">
                        <a:extLst>
                          <a:ext uri="{FF2B5EF4-FFF2-40B4-BE49-F238E27FC236}">
                            <a16:creationId xmlns:a16="http://schemas.microsoft.com/office/drawing/2014/main" id="{61EC8D84-7477-2C0D-3670-7DBE77CB8C5A}"/>
                          </a:ext>
                        </a:extLst>
                      </p:cNvPr>
                      <p:cNvCxnSpPr>
                        <a:cxnSpLocks/>
                        <a:stCxn id="136" idx="0"/>
                        <a:endCxn id="134" idx="5"/>
                      </p:cNvCxnSpPr>
                      <p:nvPr/>
                    </p:nvCxnSpPr>
                    <p:spPr>
                      <a:xfrm flipH="1" flipV="1">
                        <a:off x="1943858" y="3530611"/>
                        <a:ext cx="339450" cy="70951"/>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
                  <p:nvSpPr>
                    <p:cNvPr id="132" name="円/楕円 131">
                      <a:extLst>
                        <a:ext uri="{FF2B5EF4-FFF2-40B4-BE49-F238E27FC236}">
                          <a16:creationId xmlns:a16="http://schemas.microsoft.com/office/drawing/2014/main" id="{E6D5FC1E-5670-E0BF-F24D-98552AA0F279}"/>
                        </a:ext>
                      </a:extLst>
                    </p:cNvPr>
                    <p:cNvSpPr/>
                    <p:nvPr/>
                  </p:nvSpPr>
                  <p:spPr>
                    <a:xfrm>
                      <a:off x="7520349" y="4516861"/>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en-US" altLang="ja-JP" sz="1000" spc="110" dirty="0">
                          <a:solidFill>
                            <a:schemeClr val="tx1"/>
                          </a:solidFill>
                          <a:latin typeface="Consolas" panose="020B0609020204030204" pitchFamily="49" charset="0"/>
                          <a:cs typeface="Consolas" panose="020B0609020204030204" pitchFamily="49" charset="0"/>
                        </a:rPr>
                        <a:t>while</a:t>
                      </a:r>
                      <a:r>
                        <a:rPr lang="ja-JP" altLang="en-US" sz="1000" spc="110">
                          <a:solidFill>
                            <a:schemeClr val="tx1"/>
                          </a:solidFill>
                          <a:latin typeface="Consolas" panose="020B0609020204030204" pitchFamily="49" charset="0"/>
                          <a:cs typeface="Consolas" panose="020B0609020204030204" pitchFamily="49" charset="0"/>
                        </a:rPr>
                        <a:t>文</a:t>
                      </a:r>
                      <a:endParaRPr kumimoji="1" lang="ja-JP" altLang="en-US" sz="1000" spc="110" baseline="0" dirty="0">
                        <a:solidFill>
                          <a:schemeClr val="tx1"/>
                        </a:solidFill>
                        <a:latin typeface="Consolas" panose="020B0609020204030204" pitchFamily="49" charset="0"/>
                        <a:cs typeface="Consolas" panose="020B0609020204030204" pitchFamily="49" charset="0"/>
                      </a:endParaRPr>
                    </a:p>
                  </p:txBody>
                </p:sp>
                <p:sp>
                  <p:nvSpPr>
                    <p:cNvPr id="133" name="円/楕円 132">
                      <a:extLst>
                        <a:ext uri="{FF2B5EF4-FFF2-40B4-BE49-F238E27FC236}">
                          <a16:creationId xmlns:a16="http://schemas.microsoft.com/office/drawing/2014/main" id="{0BB6E637-591E-CF9A-B779-E4BA72301FBD}"/>
                        </a:ext>
                      </a:extLst>
                    </p:cNvPr>
                    <p:cNvSpPr/>
                    <p:nvPr/>
                  </p:nvSpPr>
                  <p:spPr>
                    <a:xfrm>
                      <a:off x="6717094" y="4540606"/>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ja-JP" altLang="en-US" spc="110">
                          <a:solidFill>
                            <a:schemeClr val="tx1"/>
                          </a:solidFill>
                          <a:latin typeface="Consolas" panose="020B0609020204030204" pitchFamily="49" charset="0"/>
                          <a:cs typeface="Consolas" panose="020B0609020204030204" pitchFamily="49" charset="0"/>
                        </a:rPr>
                        <a:t>文</a:t>
                      </a:r>
                      <a:r>
                        <a:rPr lang="en-US" altLang="ja-JP" spc="110" dirty="0">
                          <a:solidFill>
                            <a:schemeClr val="tx1"/>
                          </a:solidFill>
                          <a:latin typeface="Consolas" panose="020B0609020204030204" pitchFamily="49" charset="0"/>
                          <a:cs typeface="Consolas" panose="020B0609020204030204" pitchFamily="49" charset="0"/>
                        </a:rPr>
                        <a:t>E</a:t>
                      </a:r>
                      <a:endParaRPr kumimoji="1" lang="ja-JP" altLang="en-US" spc="110" baseline="0" dirty="0">
                        <a:solidFill>
                          <a:schemeClr val="tx1"/>
                        </a:solidFill>
                        <a:latin typeface="Consolas" panose="020B0609020204030204" pitchFamily="49" charset="0"/>
                        <a:cs typeface="Consolas" panose="020B0609020204030204" pitchFamily="49" charset="0"/>
                      </a:endParaRPr>
                    </a:p>
                  </p:txBody>
                </p:sp>
              </p:grpSp>
              <p:cxnSp>
                <p:nvCxnSpPr>
                  <p:cNvPr id="124" name="直線コネクタ 123">
                    <a:extLst>
                      <a:ext uri="{FF2B5EF4-FFF2-40B4-BE49-F238E27FC236}">
                        <a16:creationId xmlns:a16="http://schemas.microsoft.com/office/drawing/2014/main" id="{E4858056-CFE3-08E4-07C8-601D28F41B77}"/>
                      </a:ext>
                    </a:extLst>
                  </p:cNvPr>
                  <p:cNvCxnSpPr>
                    <a:cxnSpLocks/>
                    <a:stCxn id="127" idx="7"/>
                    <a:endCxn id="132" idx="3"/>
                  </p:cNvCxnSpPr>
                  <p:nvPr/>
                </p:nvCxnSpPr>
                <p:spPr>
                  <a:xfrm flipV="1">
                    <a:off x="4547422" y="5199308"/>
                    <a:ext cx="36161" cy="237099"/>
                  </a:xfrm>
                  <a:prstGeom prst="line">
                    <a:avLst/>
                  </a:prstGeom>
                  <a:ln w="381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25" name="直線コネクタ 124">
                    <a:extLst>
                      <a:ext uri="{FF2B5EF4-FFF2-40B4-BE49-F238E27FC236}">
                        <a16:creationId xmlns:a16="http://schemas.microsoft.com/office/drawing/2014/main" id="{AED95EAF-3E7B-07E7-4C8C-691599865A48}"/>
                      </a:ext>
                    </a:extLst>
                  </p:cNvPr>
                  <p:cNvCxnSpPr>
                    <a:cxnSpLocks/>
                    <a:stCxn id="128" idx="1"/>
                    <a:endCxn id="132" idx="5"/>
                  </p:cNvCxnSpPr>
                  <p:nvPr/>
                </p:nvCxnSpPr>
                <p:spPr>
                  <a:xfrm flipH="1" flipV="1">
                    <a:off x="5001958" y="5199308"/>
                    <a:ext cx="86648" cy="173295"/>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27" name="円/楕円 126">
                    <a:extLst>
                      <a:ext uri="{FF2B5EF4-FFF2-40B4-BE49-F238E27FC236}">
                        <a16:creationId xmlns:a16="http://schemas.microsoft.com/office/drawing/2014/main" id="{4A754BCD-B985-2741-C86C-01B31516B16F}"/>
                      </a:ext>
                    </a:extLst>
                  </p:cNvPr>
                  <p:cNvSpPr/>
                  <p:nvPr/>
                </p:nvSpPr>
                <p:spPr>
                  <a:xfrm>
                    <a:off x="4042399" y="5349759"/>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en-US" altLang="ja-JP" sz="1600" dirty="0">
                        <a:solidFill>
                          <a:schemeClr val="tx1"/>
                        </a:solidFill>
                        <a:latin typeface="Consolas" panose="020B0609020204030204" pitchFamily="49" charset="0"/>
                        <a:cs typeface="Consolas" panose="020B0609020204030204" pitchFamily="49" charset="0"/>
                      </a:rPr>
                      <a:t>cond2</a:t>
                    </a:r>
                    <a:endParaRPr kumimoji="1" lang="ja-JP" altLang="en-US" baseline="0" dirty="0">
                      <a:solidFill>
                        <a:schemeClr val="tx1"/>
                      </a:solidFill>
                      <a:latin typeface="Consolas" panose="020B0609020204030204" pitchFamily="49" charset="0"/>
                      <a:cs typeface="Consolas" panose="020B0609020204030204" pitchFamily="49" charset="0"/>
                    </a:endParaRPr>
                  </a:p>
                </p:txBody>
              </p:sp>
              <p:sp>
                <p:nvSpPr>
                  <p:cNvPr id="128" name="円/楕円 127">
                    <a:extLst>
                      <a:ext uri="{FF2B5EF4-FFF2-40B4-BE49-F238E27FC236}">
                        <a16:creationId xmlns:a16="http://schemas.microsoft.com/office/drawing/2014/main" id="{903AB3A1-3F36-EC5E-9797-6E261E6AAB0D}"/>
                      </a:ext>
                    </a:extLst>
                  </p:cNvPr>
                  <p:cNvSpPr/>
                  <p:nvPr/>
                </p:nvSpPr>
                <p:spPr>
                  <a:xfrm>
                    <a:off x="5001958" y="5285955"/>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kumimoji="1" lang="en-US" altLang="ja-JP" spc="110" baseline="0" dirty="0">
                        <a:solidFill>
                          <a:schemeClr val="tx1"/>
                        </a:solidFill>
                        <a:latin typeface="Consolas" panose="020B0609020204030204" pitchFamily="49" charset="0"/>
                        <a:cs typeface="Consolas" panose="020B0609020204030204" pitchFamily="49" charset="0"/>
                      </a:rPr>
                      <a:t>{…}</a:t>
                    </a:r>
                    <a:endParaRPr kumimoji="1" lang="ja-JP" altLang="en-US" spc="110" baseline="0" dirty="0">
                      <a:solidFill>
                        <a:schemeClr val="tx1"/>
                      </a:solidFill>
                      <a:latin typeface="Consolas" panose="020B0609020204030204" pitchFamily="49" charset="0"/>
                      <a:cs typeface="Consolas" panose="020B0609020204030204" pitchFamily="49" charset="0"/>
                    </a:endParaRPr>
                  </a:p>
                </p:txBody>
              </p:sp>
            </p:grpSp>
            <p:cxnSp>
              <p:nvCxnSpPr>
                <p:cNvPr id="121" name="直線コネクタ 120">
                  <a:extLst>
                    <a:ext uri="{FF2B5EF4-FFF2-40B4-BE49-F238E27FC236}">
                      <a16:creationId xmlns:a16="http://schemas.microsoft.com/office/drawing/2014/main" id="{D3C5E4E7-C3D1-3664-7AE7-4E39B5CF0F13}"/>
                    </a:ext>
                  </a:extLst>
                </p:cNvPr>
                <p:cNvCxnSpPr>
                  <a:cxnSpLocks/>
                  <a:stCxn id="122" idx="0"/>
                  <a:endCxn id="128" idx="4"/>
                </p:cNvCxnSpPr>
                <p:nvPr/>
              </p:nvCxnSpPr>
              <p:spPr>
                <a:xfrm flipV="1">
                  <a:off x="5297794" y="5877626"/>
                  <a:ext cx="0" cy="110821"/>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22" name="円/楕円 121">
                  <a:extLst>
                    <a:ext uri="{FF2B5EF4-FFF2-40B4-BE49-F238E27FC236}">
                      <a16:creationId xmlns:a16="http://schemas.microsoft.com/office/drawing/2014/main" id="{D5ED7EC5-FAF1-3499-051C-36437F9BA225}"/>
                    </a:ext>
                  </a:extLst>
                </p:cNvPr>
                <p:cNvSpPr/>
                <p:nvPr/>
              </p:nvSpPr>
              <p:spPr>
                <a:xfrm>
                  <a:off x="5001958" y="5988447"/>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ja-JP" altLang="en-US" spc="110">
                      <a:solidFill>
                        <a:schemeClr val="tx1"/>
                      </a:solidFill>
                      <a:latin typeface="Consolas" panose="020B0609020204030204" pitchFamily="49" charset="0"/>
                      <a:cs typeface="Consolas" panose="020B0609020204030204" pitchFamily="49" charset="0"/>
                    </a:rPr>
                    <a:t>文</a:t>
                  </a:r>
                  <a:r>
                    <a:rPr lang="en-US" altLang="ja-JP" spc="110" dirty="0">
                      <a:solidFill>
                        <a:schemeClr val="tx1"/>
                      </a:solidFill>
                      <a:latin typeface="Consolas" panose="020B0609020204030204" pitchFamily="49" charset="0"/>
                      <a:cs typeface="Consolas" panose="020B0609020204030204" pitchFamily="49" charset="0"/>
                    </a:rPr>
                    <a:t>F</a:t>
                  </a:r>
                  <a:endParaRPr kumimoji="1" lang="ja-JP" altLang="en-US" spc="110" baseline="0" dirty="0">
                    <a:solidFill>
                      <a:schemeClr val="tx1"/>
                    </a:solidFill>
                    <a:latin typeface="Consolas" panose="020B0609020204030204" pitchFamily="49" charset="0"/>
                    <a:cs typeface="Consolas" panose="020B0609020204030204" pitchFamily="49" charset="0"/>
                  </a:endParaRPr>
                </a:p>
              </p:txBody>
            </p:sp>
          </p:grpSp>
          <p:sp>
            <p:nvSpPr>
              <p:cNvPr id="171" name="円/楕円 170">
                <a:extLst>
                  <a:ext uri="{FF2B5EF4-FFF2-40B4-BE49-F238E27FC236}">
                    <a16:creationId xmlns:a16="http://schemas.microsoft.com/office/drawing/2014/main" id="{42E71C9C-D00C-42FC-BA72-5798F12F865A}"/>
                  </a:ext>
                </a:extLst>
              </p:cNvPr>
              <p:cNvSpPr/>
              <p:nvPr/>
            </p:nvSpPr>
            <p:spPr>
              <a:xfrm>
                <a:off x="3852147" y="8098073"/>
                <a:ext cx="591671" cy="591671"/>
              </a:xfrm>
              <a:prstGeom prst="ellipse">
                <a:avLst/>
              </a:prstGeom>
              <a:solidFill>
                <a:schemeClr val="bg1"/>
              </a:solidFill>
              <a:ln w="38100">
                <a:solidFill>
                  <a:srgbClr val="E50300"/>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ja-JP" altLang="en-US" spc="110">
                    <a:solidFill>
                      <a:srgbClr val="FF0000"/>
                    </a:solidFill>
                    <a:latin typeface="Consolas" panose="020B0609020204030204" pitchFamily="49" charset="0"/>
                    <a:cs typeface="Consolas" panose="020B0609020204030204" pitchFamily="49" charset="0"/>
                  </a:rPr>
                  <a:t>文</a:t>
                </a:r>
                <a:r>
                  <a:rPr lang="en-US" altLang="ja-JP" spc="110" dirty="0">
                    <a:solidFill>
                      <a:srgbClr val="FF0000"/>
                    </a:solidFill>
                    <a:latin typeface="Consolas" panose="020B0609020204030204" pitchFamily="49" charset="0"/>
                    <a:cs typeface="Consolas" panose="020B0609020204030204" pitchFamily="49" charset="0"/>
                  </a:rPr>
                  <a:t>B</a:t>
                </a:r>
                <a:endParaRPr kumimoji="1" lang="ja-JP" altLang="en-US" spc="110" baseline="0" dirty="0">
                  <a:solidFill>
                    <a:srgbClr val="FF0000"/>
                  </a:solidFill>
                  <a:latin typeface="Consolas" panose="020B0609020204030204" pitchFamily="49" charset="0"/>
                  <a:cs typeface="Consolas" panose="020B0609020204030204" pitchFamily="49" charset="0"/>
                </a:endParaRPr>
              </a:p>
            </p:txBody>
          </p:sp>
          <p:sp>
            <p:nvSpPr>
              <p:cNvPr id="172" name="円/楕円 171">
                <a:extLst>
                  <a:ext uri="{FF2B5EF4-FFF2-40B4-BE49-F238E27FC236}">
                    <a16:creationId xmlns:a16="http://schemas.microsoft.com/office/drawing/2014/main" id="{24AF55C7-DF9C-33F5-9EC2-04129D8221B9}"/>
                  </a:ext>
                </a:extLst>
              </p:cNvPr>
              <p:cNvSpPr/>
              <p:nvPr/>
            </p:nvSpPr>
            <p:spPr>
              <a:xfrm>
                <a:off x="3163487" y="8095890"/>
                <a:ext cx="591671" cy="591671"/>
              </a:xfrm>
              <a:prstGeom prst="ellipse">
                <a:avLst/>
              </a:prstGeom>
              <a:solidFill>
                <a:schemeClr val="bg1"/>
              </a:solidFill>
              <a:ln w="38100">
                <a:solidFill>
                  <a:srgbClr val="E50300"/>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ja-JP" altLang="en-US" spc="110">
                    <a:solidFill>
                      <a:srgbClr val="FF0000"/>
                    </a:solidFill>
                    <a:latin typeface="Consolas" panose="020B0609020204030204" pitchFamily="49" charset="0"/>
                    <a:cs typeface="Consolas" panose="020B0609020204030204" pitchFamily="49" charset="0"/>
                  </a:rPr>
                  <a:t>文</a:t>
                </a:r>
                <a:r>
                  <a:rPr lang="en-US" altLang="ja-JP" spc="110" dirty="0">
                    <a:solidFill>
                      <a:srgbClr val="FF0000"/>
                    </a:solidFill>
                    <a:latin typeface="Consolas" panose="020B0609020204030204" pitchFamily="49" charset="0"/>
                    <a:cs typeface="Consolas" panose="020B0609020204030204" pitchFamily="49" charset="0"/>
                  </a:rPr>
                  <a:t>A</a:t>
                </a:r>
                <a:endParaRPr kumimoji="1" lang="ja-JP" altLang="en-US" spc="110" baseline="0" dirty="0">
                  <a:solidFill>
                    <a:srgbClr val="FF0000"/>
                  </a:solidFill>
                  <a:latin typeface="Consolas" panose="020B0609020204030204" pitchFamily="49" charset="0"/>
                  <a:cs typeface="Consolas" panose="020B0609020204030204" pitchFamily="49" charset="0"/>
                </a:endParaRPr>
              </a:p>
            </p:txBody>
          </p:sp>
        </p:grpSp>
        <p:cxnSp>
          <p:nvCxnSpPr>
            <p:cNvPr id="12" name="直線コネクタ 11">
              <a:extLst>
                <a:ext uri="{FF2B5EF4-FFF2-40B4-BE49-F238E27FC236}">
                  <a16:creationId xmlns:a16="http://schemas.microsoft.com/office/drawing/2014/main" id="{DEA3CE47-4A9C-4115-906D-9B3439BDC472}"/>
                </a:ext>
              </a:extLst>
            </p:cNvPr>
            <p:cNvCxnSpPr>
              <a:cxnSpLocks/>
              <a:stCxn id="172" idx="3"/>
            </p:cNvCxnSpPr>
            <p:nvPr/>
          </p:nvCxnSpPr>
          <p:spPr>
            <a:xfrm flipH="1">
              <a:off x="4783733" y="3944335"/>
              <a:ext cx="106332" cy="199715"/>
            </a:xfrm>
            <a:prstGeom prst="line">
              <a:avLst/>
            </a:prstGeom>
            <a:ln w="38100">
              <a:solidFill>
                <a:srgbClr val="E50300"/>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F8AC1F21-5B7D-FDCC-DDEA-5915437BCDE7}"/>
                </a:ext>
              </a:extLst>
            </p:cNvPr>
            <p:cNvCxnSpPr>
              <a:cxnSpLocks/>
              <a:stCxn id="172" idx="4"/>
            </p:cNvCxnSpPr>
            <p:nvPr/>
          </p:nvCxnSpPr>
          <p:spPr>
            <a:xfrm flipH="1">
              <a:off x="5056345" y="4030983"/>
              <a:ext cx="42908" cy="120437"/>
            </a:xfrm>
            <a:prstGeom prst="line">
              <a:avLst/>
            </a:prstGeom>
            <a:ln w="38100">
              <a:solidFill>
                <a:srgbClr val="E50300"/>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82554087-70CB-FC52-4AC9-52D36B5C7F46}"/>
                </a:ext>
              </a:extLst>
            </p:cNvPr>
            <p:cNvCxnSpPr>
              <a:cxnSpLocks/>
              <a:stCxn id="172" idx="5"/>
            </p:cNvCxnSpPr>
            <p:nvPr/>
          </p:nvCxnSpPr>
          <p:spPr>
            <a:xfrm>
              <a:off x="5308440" y="3944335"/>
              <a:ext cx="7907" cy="207085"/>
            </a:xfrm>
            <a:prstGeom prst="line">
              <a:avLst/>
            </a:prstGeom>
            <a:ln w="38100">
              <a:solidFill>
                <a:srgbClr val="E50300"/>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C633FF7F-021E-9418-B396-FE1B04B1A402}"/>
                </a:ext>
              </a:extLst>
            </p:cNvPr>
            <p:cNvCxnSpPr>
              <a:cxnSpLocks/>
              <a:stCxn id="171" idx="3"/>
            </p:cNvCxnSpPr>
            <p:nvPr/>
          </p:nvCxnSpPr>
          <p:spPr>
            <a:xfrm flipH="1">
              <a:off x="5500326" y="3946518"/>
              <a:ext cx="78399" cy="204902"/>
            </a:xfrm>
            <a:prstGeom prst="line">
              <a:avLst/>
            </a:prstGeom>
            <a:ln w="38100">
              <a:solidFill>
                <a:srgbClr val="E50300"/>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D0622203-107B-9ADB-4616-3EE96C38DDAB}"/>
                </a:ext>
              </a:extLst>
            </p:cNvPr>
            <p:cNvCxnSpPr>
              <a:cxnSpLocks/>
              <a:stCxn id="171" idx="4"/>
            </p:cNvCxnSpPr>
            <p:nvPr/>
          </p:nvCxnSpPr>
          <p:spPr>
            <a:xfrm flipH="1">
              <a:off x="5748469" y="4033166"/>
              <a:ext cx="39444" cy="118254"/>
            </a:xfrm>
            <a:prstGeom prst="line">
              <a:avLst/>
            </a:prstGeom>
            <a:ln w="38100">
              <a:solidFill>
                <a:srgbClr val="E50300"/>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a16="http://schemas.microsoft.com/office/drawing/2014/main" id="{1442C902-8354-AB4B-E2D9-5DE91E644D57}"/>
                </a:ext>
              </a:extLst>
            </p:cNvPr>
            <p:cNvCxnSpPr>
              <a:cxnSpLocks/>
              <a:stCxn id="133" idx="3"/>
            </p:cNvCxnSpPr>
            <p:nvPr/>
          </p:nvCxnSpPr>
          <p:spPr>
            <a:xfrm flipH="1">
              <a:off x="6127853" y="5156696"/>
              <a:ext cx="137135" cy="133582"/>
            </a:xfrm>
            <a:prstGeom prst="line">
              <a:avLst/>
            </a:prstGeom>
            <a:ln w="381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8AD004C7-D29D-518F-C5D5-3CF73ED0E7BC}"/>
                </a:ext>
              </a:extLst>
            </p:cNvPr>
            <p:cNvCxnSpPr>
              <a:cxnSpLocks/>
              <a:stCxn id="133" idx="4"/>
            </p:cNvCxnSpPr>
            <p:nvPr/>
          </p:nvCxnSpPr>
          <p:spPr>
            <a:xfrm flipH="1">
              <a:off x="6377214" y="5243344"/>
              <a:ext cx="96962" cy="80379"/>
            </a:xfrm>
            <a:prstGeom prst="line">
              <a:avLst/>
            </a:prstGeom>
            <a:ln w="381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0C4DC862-AE67-FAEC-B440-4F8809F730C7}"/>
                </a:ext>
              </a:extLst>
            </p:cNvPr>
            <p:cNvCxnSpPr>
              <a:cxnSpLocks/>
              <a:stCxn id="122" idx="3"/>
            </p:cNvCxnSpPr>
            <p:nvPr/>
          </p:nvCxnSpPr>
          <p:spPr>
            <a:xfrm flipH="1">
              <a:off x="7486618" y="6427113"/>
              <a:ext cx="86648" cy="178558"/>
            </a:xfrm>
            <a:prstGeom prst="line">
              <a:avLst/>
            </a:prstGeom>
            <a:ln w="381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37" name="直線コネクタ 36">
              <a:extLst>
                <a:ext uri="{FF2B5EF4-FFF2-40B4-BE49-F238E27FC236}">
                  <a16:creationId xmlns:a16="http://schemas.microsoft.com/office/drawing/2014/main" id="{C3477F4E-9F88-880C-BA18-66F7E824D28A}"/>
                </a:ext>
              </a:extLst>
            </p:cNvPr>
            <p:cNvCxnSpPr>
              <a:cxnSpLocks/>
              <a:stCxn id="122" idx="4"/>
            </p:cNvCxnSpPr>
            <p:nvPr/>
          </p:nvCxnSpPr>
          <p:spPr>
            <a:xfrm flipH="1">
              <a:off x="7770824" y="6513761"/>
              <a:ext cx="11630" cy="106790"/>
            </a:xfrm>
            <a:prstGeom prst="line">
              <a:avLst/>
            </a:prstGeom>
            <a:ln w="381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956BB275-443F-F6CE-2F7E-551BF33CF17C}"/>
                </a:ext>
              </a:extLst>
            </p:cNvPr>
            <p:cNvCxnSpPr>
              <a:cxnSpLocks/>
              <a:stCxn id="122" idx="5"/>
            </p:cNvCxnSpPr>
            <p:nvPr/>
          </p:nvCxnSpPr>
          <p:spPr>
            <a:xfrm>
              <a:off x="7991641" y="6427113"/>
              <a:ext cx="24375" cy="197469"/>
            </a:xfrm>
            <a:prstGeom prst="line">
              <a:avLst/>
            </a:prstGeom>
            <a:ln w="381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grpSp>
      <p:grpSp>
        <p:nvGrpSpPr>
          <p:cNvPr id="14" name="グループ化 13">
            <a:extLst>
              <a:ext uri="{FF2B5EF4-FFF2-40B4-BE49-F238E27FC236}">
                <a16:creationId xmlns:a16="http://schemas.microsoft.com/office/drawing/2014/main" id="{F743EA18-6E38-95CD-50B7-1CA07B1B0DD9}"/>
              </a:ext>
            </a:extLst>
          </p:cNvPr>
          <p:cNvGrpSpPr/>
          <p:nvPr/>
        </p:nvGrpSpPr>
        <p:grpSpPr>
          <a:xfrm>
            <a:off x="4177490" y="4947508"/>
            <a:ext cx="2322553" cy="1805176"/>
            <a:chOff x="1308660" y="3154716"/>
            <a:chExt cx="3401530" cy="1805176"/>
          </a:xfrm>
        </p:grpSpPr>
        <p:grpSp>
          <p:nvGrpSpPr>
            <p:cNvPr id="16" name="グループ化 15">
              <a:extLst>
                <a:ext uri="{FF2B5EF4-FFF2-40B4-BE49-F238E27FC236}">
                  <a16:creationId xmlns:a16="http://schemas.microsoft.com/office/drawing/2014/main" id="{F029A798-6ECD-7D92-448F-BBCD4BAFFFCF}"/>
                </a:ext>
              </a:extLst>
            </p:cNvPr>
            <p:cNvGrpSpPr/>
            <p:nvPr/>
          </p:nvGrpSpPr>
          <p:grpSpPr>
            <a:xfrm>
              <a:off x="1308660" y="3154716"/>
              <a:ext cx="3401530" cy="1805176"/>
              <a:chOff x="965200" y="3048001"/>
              <a:chExt cx="1257300" cy="1456214"/>
            </a:xfrm>
          </p:grpSpPr>
          <p:sp>
            <p:nvSpPr>
              <p:cNvPr id="20" name="メモ 19">
                <a:extLst>
                  <a:ext uri="{FF2B5EF4-FFF2-40B4-BE49-F238E27FC236}">
                    <a16:creationId xmlns:a16="http://schemas.microsoft.com/office/drawing/2014/main" id="{B7D5F9FA-1648-2EE1-8FCA-1C355FD1C4CE}"/>
                  </a:ext>
                </a:extLst>
              </p:cNvPr>
              <p:cNvSpPr/>
              <p:nvPr/>
            </p:nvSpPr>
            <p:spPr>
              <a:xfrm>
                <a:off x="965200" y="3048001"/>
                <a:ext cx="1257300" cy="1456214"/>
              </a:xfrm>
              <a:prstGeom prst="foldedCorner">
                <a:avLst/>
              </a:prstGeom>
              <a:solidFill>
                <a:schemeClr val="bg1"/>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
            <p:nvSpPr>
              <p:cNvPr id="19" name="正方形/長方形 18">
                <a:extLst>
                  <a:ext uri="{FF2B5EF4-FFF2-40B4-BE49-F238E27FC236}">
                    <a16:creationId xmlns:a16="http://schemas.microsoft.com/office/drawing/2014/main" id="{2D088832-EF01-B676-B706-2B0F723D530F}"/>
                  </a:ext>
                </a:extLst>
              </p:cNvPr>
              <p:cNvSpPr/>
              <p:nvPr/>
            </p:nvSpPr>
            <p:spPr>
              <a:xfrm>
                <a:off x="1068135" y="3519907"/>
                <a:ext cx="1033846" cy="703353"/>
              </a:xfrm>
              <a:prstGeom prst="rect">
                <a:avLst/>
              </a:prstGeom>
              <a:solidFill>
                <a:schemeClr val="bg1">
                  <a:alpha val="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r>
                  <a:rPr kumimoji="1" lang="ja-JP" altLang="en-US" sz="2000" baseline="0">
                    <a:solidFill>
                      <a:srgbClr val="FF0000"/>
                    </a:solidFill>
                    <a:latin typeface="Consolas" panose="020B0609020204030204" pitchFamily="49" charset="0"/>
                    <a:cs typeface="Consolas" panose="020B0609020204030204" pitchFamily="49" charset="0"/>
                  </a:rPr>
                  <a:t>文</a:t>
                </a:r>
                <a:r>
                  <a:rPr lang="en-US" altLang="ja-JP" sz="2000" dirty="0">
                    <a:solidFill>
                      <a:srgbClr val="FF0000"/>
                    </a:solidFill>
                    <a:latin typeface="Consolas" panose="020B0609020204030204" pitchFamily="49" charset="0"/>
                    <a:cs typeface="Consolas" panose="020B0609020204030204" pitchFamily="49" charset="0"/>
                  </a:rPr>
                  <a:t>A</a:t>
                </a:r>
                <a:br>
                  <a:rPr lang="en-US" altLang="ja-JP" sz="2000" dirty="0">
                    <a:solidFill>
                      <a:srgbClr val="FF0000"/>
                    </a:solidFill>
                    <a:latin typeface="Consolas" panose="020B0609020204030204" pitchFamily="49" charset="0"/>
                    <a:cs typeface="Consolas" panose="020B0609020204030204" pitchFamily="49" charset="0"/>
                  </a:rPr>
                </a:br>
                <a:r>
                  <a:rPr kumimoji="1" lang="ja-JP" altLang="en-US" sz="2000" baseline="0">
                    <a:solidFill>
                      <a:srgbClr val="FF0000"/>
                    </a:solidFill>
                    <a:latin typeface="Consolas" panose="020B0609020204030204" pitchFamily="49" charset="0"/>
                    <a:cs typeface="Consolas" panose="020B0609020204030204" pitchFamily="49" charset="0"/>
                  </a:rPr>
                  <a:t>文</a:t>
                </a:r>
                <a:r>
                  <a:rPr kumimoji="1" lang="en-US" altLang="ja-JP" sz="2000" baseline="0" dirty="0">
                    <a:solidFill>
                      <a:srgbClr val="FF0000"/>
                    </a:solidFill>
                    <a:latin typeface="Consolas" panose="020B0609020204030204" pitchFamily="49" charset="0"/>
                    <a:cs typeface="Consolas" panose="020B0609020204030204" pitchFamily="49" charset="0"/>
                  </a:rPr>
                  <a:t>B</a:t>
                </a:r>
                <a:br>
                  <a:rPr lang="en-US" altLang="ja-JP" sz="2000" dirty="0">
                    <a:solidFill>
                      <a:schemeClr val="tx1"/>
                    </a:solidFill>
                    <a:latin typeface="Consolas" panose="020B0609020204030204" pitchFamily="49" charset="0"/>
                    <a:cs typeface="Consolas" panose="020B0609020204030204" pitchFamily="49" charset="0"/>
                  </a:rPr>
                </a:br>
                <a:r>
                  <a:rPr lang="ja-JP" altLang="en-US" sz="2000">
                    <a:solidFill>
                      <a:schemeClr val="tx1"/>
                    </a:solidFill>
                    <a:latin typeface="Consolas" panose="020B0609020204030204" pitchFamily="49" charset="0"/>
                    <a:cs typeface="Consolas" panose="020B0609020204030204" pitchFamily="49" charset="0"/>
                  </a:rPr>
                  <a:t>文</a:t>
                </a:r>
                <a:r>
                  <a:rPr lang="en-US" altLang="ja-JP" sz="2000" dirty="0">
                    <a:solidFill>
                      <a:schemeClr val="tx1"/>
                    </a:solidFill>
                    <a:latin typeface="Consolas" panose="020B0609020204030204" pitchFamily="49" charset="0"/>
                    <a:cs typeface="Consolas" panose="020B0609020204030204" pitchFamily="49" charset="0"/>
                  </a:rPr>
                  <a:t>C</a:t>
                </a:r>
                <a:endParaRPr kumimoji="1" lang="ja-JP" altLang="en-US" sz="2000" baseline="0" dirty="0">
                  <a:solidFill>
                    <a:srgbClr val="FF0000"/>
                  </a:solidFill>
                  <a:latin typeface="Consolas" panose="020B0609020204030204" pitchFamily="49" charset="0"/>
                  <a:cs typeface="Consolas" panose="020B0609020204030204" pitchFamily="49" charset="0"/>
                </a:endParaRPr>
              </a:p>
            </p:txBody>
          </p:sp>
          <p:cxnSp>
            <p:nvCxnSpPr>
              <p:cNvPr id="22" name="直線コネクタ 21">
                <a:extLst>
                  <a:ext uri="{FF2B5EF4-FFF2-40B4-BE49-F238E27FC236}">
                    <a16:creationId xmlns:a16="http://schemas.microsoft.com/office/drawing/2014/main" id="{4112ACAC-24A2-BEE3-D2E2-94D13F302FF3}"/>
                  </a:ext>
                </a:extLst>
              </p:cNvPr>
              <p:cNvCxnSpPr>
                <a:cxnSpLocks/>
              </p:cNvCxnSpPr>
              <p:nvPr/>
            </p:nvCxnSpPr>
            <p:spPr>
              <a:xfrm>
                <a:off x="1081825" y="3175000"/>
                <a:ext cx="1033846" cy="0"/>
              </a:xfrm>
              <a:prstGeom prst="line">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978CC0CB-D13F-A7E0-73F0-25970B0CF6C0}"/>
                  </a:ext>
                </a:extLst>
              </p:cNvPr>
              <p:cNvCxnSpPr>
                <a:cxnSpLocks/>
              </p:cNvCxnSpPr>
              <p:nvPr/>
            </p:nvCxnSpPr>
            <p:spPr>
              <a:xfrm>
                <a:off x="1081825" y="3303978"/>
                <a:ext cx="1033846" cy="0"/>
              </a:xfrm>
              <a:prstGeom prst="line">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id="{D70FC3C0-79EE-9C1E-746D-0554AA293B34}"/>
                  </a:ext>
                </a:extLst>
              </p:cNvPr>
              <p:cNvCxnSpPr>
                <a:cxnSpLocks/>
              </p:cNvCxnSpPr>
              <p:nvPr/>
            </p:nvCxnSpPr>
            <p:spPr>
              <a:xfrm>
                <a:off x="1081825" y="4364497"/>
                <a:ext cx="845533" cy="0"/>
              </a:xfrm>
              <a:prstGeom prst="line">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cxnSp>
          <p:nvCxnSpPr>
            <p:cNvPr id="17" name="直線コネクタ 16">
              <a:extLst>
                <a:ext uri="{FF2B5EF4-FFF2-40B4-BE49-F238E27FC236}">
                  <a16:creationId xmlns:a16="http://schemas.microsoft.com/office/drawing/2014/main" id="{2ED7352A-2C31-68A7-69C6-60412B9CA009}"/>
                </a:ext>
              </a:extLst>
            </p:cNvPr>
            <p:cNvCxnSpPr>
              <a:cxnSpLocks/>
            </p:cNvCxnSpPr>
            <p:nvPr/>
          </p:nvCxnSpPr>
          <p:spPr>
            <a:xfrm>
              <a:off x="1624180" y="3647583"/>
              <a:ext cx="2796992" cy="0"/>
            </a:xfrm>
            <a:prstGeom prst="line">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182859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36C0D01-F3BF-EC20-E0F0-E22F1976EA34}"/>
              </a:ext>
            </a:extLst>
          </p:cNvPr>
          <p:cNvSpPr>
            <a:spLocks noGrp="1"/>
          </p:cNvSpPr>
          <p:nvPr>
            <p:ph type="title"/>
          </p:nvPr>
        </p:nvSpPr>
        <p:spPr>
          <a:xfrm>
            <a:off x="414894" y="475892"/>
            <a:ext cx="8352000" cy="540000"/>
          </a:xfrm>
        </p:spPr>
        <p:txBody>
          <a:bodyPr/>
          <a:lstStyle/>
          <a:p>
            <a:r>
              <a:rPr kumimoji="1" lang="ja-JP" altLang="en-US" sz="2800"/>
              <a:t>入れ子になった制御構造を持つコードクローン</a:t>
            </a:r>
          </a:p>
        </p:txBody>
      </p:sp>
      <p:sp>
        <p:nvSpPr>
          <p:cNvPr id="3" name="コンテンツ プレースホルダー 2">
            <a:extLst>
              <a:ext uri="{FF2B5EF4-FFF2-40B4-BE49-F238E27FC236}">
                <a16:creationId xmlns:a16="http://schemas.microsoft.com/office/drawing/2014/main" id="{D4E0C7A6-02EB-8C2E-D70A-A6780C6E9EB3}"/>
              </a:ext>
            </a:extLst>
          </p:cNvPr>
          <p:cNvSpPr>
            <a:spLocks noGrp="1"/>
          </p:cNvSpPr>
          <p:nvPr>
            <p:ph idx="1"/>
          </p:nvPr>
        </p:nvSpPr>
        <p:spPr/>
        <p:txBody>
          <a:bodyPr/>
          <a:lstStyle/>
          <a:p>
            <a:r>
              <a:rPr kumimoji="1" lang="ja-JP" altLang="en-US"/>
              <a:t>制御構造内部の差異を無視するハッシュ関数を</a:t>
            </a:r>
            <a:br>
              <a:rPr kumimoji="1" lang="en-US" altLang="ja-JP" dirty="0"/>
            </a:br>
            <a:r>
              <a:rPr kumimoji="1" lang="ja-JP" altLang="en-US"/>
              <a:t>使用すると，制御構造の中身まで一致する場合を</a:t>
            </a:r>
            <a:br>
              <a:rPr kumimoji="1" lang="en-US" altLang="ja-JP" dirty="0"/>
            </a:br>
            <a:r>
              <a:rPr kumimoji="1" lang="ja-JP" altLang="en-US"/>
              <a:t>検出できない．</a:t>
            </a:r>
          </a:p>
        </p:txBody>
      </p:sp>
      <p:sp>
        <p:nvSpPr>
          <p:cNvPr id="4" name="スライド番号プレースホルダー 3">
            <a:extLst>
              <a:ext uri="{FF2B5EF4-FFF2-40B4-BE49-F238E27FC236}">
                <a16:creationId xmlns:a16="http://schemas.microsoft.com/office/drawing/2014/main" id="{FFCC8003-971C-8D35-D6AB-C1ED7AC74039}"/>
              </a:ext>
            </a:extLst>
          </p:cNvPr>
          <p:cNvSpPr>
            <a:spLocks noGrp="1"/>
          </p:cNvSpPr>
          <p:nvPr>
            <p:ph type="sldNum" sz="quarter" idx="12"/>
          </p:nvPr>
        </p:nvSpPr>
        <p:spPr/>
        <p:txBody>
          <a:bodyPr/>
          <a:lstStyle/>
          <a:p>
            <a:fld id="{B16735D3-C9E7-F649-AF37-A9D08763696D}" type="slidenum">
              <a:rPr lang="ja-JP" altLang="en-US" smtClean="0"/>
              <a:pPr/>
              <a:t>37</a:t>
            </a:fld>
            <a:endParaRPr lang="ja-JP" altLang="en-US"/>
          </a:p>
        </p:txBody>
      </p:sp>
      <p:grpSp>
        <p:nvGrpSpPr>
          <p:cNvPr id="71" name="グループ化 70">
            <a:extLst>
              <a:ext uri="{FF2B5EF4-FFF2-40B4-BE49-F238E27FC236}">
                <a16:creationId xmlns:a16="http://schemas.microsoft.com/office/drawing/2014/main" id="{118EC540-0AF5-C345-FD55-B59063836D3F}"/>
              </a:ext>
            </a:extLst>
          </p:cNvPr>
          <p:cNvGrpSpPr/>
          <p:nvPr/>
        </p:nvGrpSpPr>
        <p:grpSpPr>
          <a:xfrm>
            <a:off x="520161" y="7909239"/>
            <a:ext cx="2298966" cy="1824079"/>
            <a:chOff x="6292462" y="3328245"/>
            <a:chExt cx="2298966" cy="1824079"/>
          </a:xfrm>
        </p:grpSpPr>
        <p:cxnSp>
          <p:nvCxnSpPr>
            <p:cNvPr id="73" name="直線コネクタ 72">
              <a:extLst>
                <a:ext uri="{FF2B5EF4-FFF2-40B4-BE49-F238E27FC236}">
                  <a16:creationId xmlns:a16="http://schemas.microsoft.com/office/drawing/2014/main" id="{DE50E8DA-B6A2-B739-2E36-B08D4DA26377}"/>
                </a:ext>
              </a:extLst>
            </p:cNvPr>
            <p:cNvCxnSpPr>
              <a:cxnSpLocks/>
              <a:stCxn id="79" idx="0"/>
              <a:endCxn id="82" idx="3"/>
            </p:cNvCxnSpPr>
            <p:nvPr/>
          </p:nvCxnSpPr>
          <p:spPr>
            <a:xfrm flipV="1">
              <a:off x="6880376" y="4368517"/>
              <a:ext cx="324212" cy="170624"/>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74" name="直線コネクタ 73">
              <a:extLst>
                <a:ext uri="{FF2B5EF4-FFF2-40B4-BE49-F238E27FC236}">
                  <a16:creationId xmlns:a16="http://schemas.microsoft.com/office/drawing/2014/main" id="{410FBD26-0EE2-69A3-B3F3-C9CC44A01DFF}"/>
                </a:ext>
              </a:extLst>
            </p:cNvPr>
            <p:cNvCxnSpPr>
              <a:cxnSpLocks/>
              <a:stCxn id="77" idx="0"/>
              <a:endCxn id="82" idx="4"/>
            </p:cNvCxnSpPr>
            <p:nvPr/>
          </p:nvCxnSpPr>
          <p:spPr>
            <a:xfrm flipH="1" flipV="1">
              <a:off x="7413776" y="4455165"/>
              <a:ext cx="174227" cy="105488"/>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75" name="直線コネクタ 74">
              <a:extLst>
                <a:ext uri="{FF2B5EF4-FFF2-40B4-BE49-F238E27FC236}">
                  <a16:creationId xmlns:a16="http://schemas.microsoft.com/office/drawing/2014/main" id="{D0BA4DF8-1C51-96CC-71E4-B5A503B279D1}"/>
                </a:ext>
              </a:extLst>
            </p:cNvPr>
            <p:cNvCxnSpPr>
              <a:cxnSpLocks/>
              <a:stCxn id="78" idx="0"/>
              <a:endCxn id="82" idx="5"/>
            </p:cNvCxnSpPr>
            <p:nvPr/>
          </p:nvCxnSpPr>
          <p:spPr>
            <a:xfrm flipH="1" flipV="1">
              <a:off x="7622963" y="4368517"/>
              <a:ext cx="672630" cy="175925"/>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nvGrpSpPr>
            <p:cNvPr id="76" name="グループ化 75">
              <a:extLst>
                <a:ext uri="{FF2B5EF4-FFF2-40B4-BE49-F238E27FC236}">
                  <a16:creationId xmlns:a16="http://schemas.microsoft.com/office/drawing/2014/main" id="{6A76009F-BCA0-D778-7A3D-FCBAD8DE7A6F}"/>
                </a:ext>
              </a:extLst>
            </p:cNvPr>
            <p:cNvGrpSpPr/>
            <p:nvPr/>
          </p:nvGrpSpPr>
          <p:grpSpPr>
            <a:xfrm>
              <a:off x="6292462" y="3328245"/>
              <a:ext cx="1417149" cy="1131578"/>
              <a:chOff x="1030801" y="3025588"/>
              <a:chExt cx="1417149" cy="1131578"/>
            </a:xfrm>
          </p:grpSpPr>
          <p:sp>
            <p:nvSpPr>
              <p:cNvPr id="80" name="円/楕円 79">
                <a:extLst>
                  <a:ext uri="{FF2B5EF4-FFF2-40B4-BE49-F238E27FC236}">
                    <a16:creationId xmlns:a16="http://schemas.microsoft.com/office/drawing/2014/main" id="{B9E74A8D-9B1C-CA56-6C1C-62ACCADF30A5}"/>
                  </a:ext>
                </a:extLst>
              </p:cNvPr>
              <p:cNvSpPr/>
              <p:nvPr/>
            </p:nvSpPr>
            <p:spPr>
              <a:xfrm>
                <a:off x="1438835" y="3025588"/>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en-US" altLang="ja-JP" sz="1600" spc="110" dirty="0">
                    <a:solidFill>
                      <a:schemeClr val="tx1"/>
                    </a:solidFill>
                    <a:latin typeface="Consolas" panose="020B0609020204030204" pitchFamily="49" charset="0"/>
                    <a:cs typeface="Consolas" panose="020B0609020204030204" pitchFamily="49" charset="0"/>
                  </a:rPr>
                  <a:t>if</a:t>
                </a:r>
                <a:r>
                  <a:rPr lang="ja-JP" altLang="en-US" sz="1600" spc="110">
                    <a:solidFill>
                      <a:schemeClr val="tx1"/>
                    </a:solidFill>
                    <a:latin typeface="Consolas" panose="020B0609020204030204" pitchFamily="49" charset="0"/>
                    <a:cs typeface="Consolas" panose="020B0609020204030204" pitchFamily="49" charset="0"/>
                  </a:rPr>
                  <a:t>文</a:t>
                </a:r>
                <a:endParaRPr kumimoji="1" lang="ja-JP" altLang="en-US" sz="1600" spc="110" baseline="0" dirty="0">
                  <a:solidFill>
                    <a:schemeClr val="tx1"/>
                  </a:solidFill>
                  <a:latin typeface="Consolas" panose="020B0609020204030204" pitchFamily="49" charset="0"/>
                  <a:cs typeface="Consolas" panose="020B0609020204030204" pitchFamily="49" charset="0"/>
                </a:endParaRPr>
              </a:p>
            </p:txBody>
          </p:sp>
          <p:sp>
            <p:nvSpPr>
              <p:cNvPr id="81" name="円/楕円 80">
                <a:extLst>
                  <a:ext uri="{FF2B5EF4-FFF2-40B4-BE49-F238E27FC236}">
                    <a16:creationId xmlns:a16="http://schemas.microsoft.com/office/drawing/2014/main" id="{820A800F-72A7-17CD-3840-E37BA0112FCA}"/>
                  </a:ext>
                </a:extLst>
              </p:cNvPr>
              <p:cNvSpPr/>
              <p:nvPr/>
            </p:nvSpPr>
            <p:spPr>
              <a:xfrm>
                <a:off x="1030801" y="3565495"/>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en-US" altLang="ja-JP" spc="110" dirty="0" err="1">
                    <a:solidFill>
                      <a:schemeClr val="tx1"/>
                    </a:solidFill>
                    <a:latin typeface="Consolas" panose="020B0609020204030204" pitchFamily="49" charset="0"/>
                    <a:cs typeface="Consolas" panose="020B0609020204030204" pitchFamily="49" charset="0"/>
                  </a:rPr>
                  <a:t>cond</a:t>
                </a:r>
                <a:endParaRPr kumimoji="1" lang="ja-JP" altLang="en-US" spc="110" baseline="0" dirty="0">
                  <a:solidFill>
                    <a:schemeClr val="tx1"/>
                  </a:solidFill>
                  <a:latin typeface="Consolas" panose="020B0609020204030204" pitchFamily="49" charset="0"/>
                  <a:cs typeface="Consolas" panose="020B0609020204030204" pitchFamily="49" charset="0"/>
                </a:endParaRPr>
              </a:p>
            </p:txBody>
          </p:sp>
          <p:sp>
            <p:nvSpPr>
              <p:cNvPr id="82" name="円/楕円 81">
                <a:extLst>
                  <a:ext uri="{FF2B5EF4-FFF2-40B4-BE49-F238E27FC236}">
                    <a16:creationId xmlns:a16="http://schemas.microsoft.com/office/drawing/2014/main" id="{27C6D51D-6C4C-C09C-C0C5-0A012CDE5F23}"/>
                  </a:ext>
                </a:extLst>
              </p:cNvPr>
              <p:cNvSpPr/>
              <p:nvPr/>
            </p:nvSpPr>
            <p:spPr>
              <a:xfrm>
                <a:off x="1856279" y="3560837"/>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en-US" altLang="ja-JP" sz="2000" spc="110" dirty="0">
                    <a:solidFill>
                      <a:schemeClr val="tx1"/>
                    </a:solidFill>
                    <a:latin typeface="Consolas" panose="020B0609020204030204" pitchFamily="49" charset="0"/>
                    <a:cs typeface="Consolas" panose="020B0609020204030204" pitchFamily="49" charset="0"/>
                  </a:rPr>
                  <a:t>{…}</a:t>
                </a:r>
                <a:endParaRPr kumimoji="1" lang="ja-JP" altLang="en-US" sz="2000" spc="110" baseline="0" dirty="0">
                  <a:solidFill>
                    <a:schemeClr val="tx1"/>
                  </a:solidFill>
                  <a:latin typeface="Consolas" panose="020B0609020204030204" pitchFamily="49" charset="0"/>
                  <a:cs typeface="Consolas" panose="020B0609020204030204" pitchFamily="49" charset="0"/>
                </a:endParaRPr>
              </a:p>
            </p:txBody>
          </p:sp>
          <p:cxnSp>
            <p:nvCxnSpPr>
              <p:cNvPr id="83" name="直線コネクタ 82">
                <a:extLst>
                  <a:ext uri="{FF2B5EF4-FFF2-40B4-BE49-F238E27FC236}">
                    <a16:creationId xmlns:a16="http://schemas.microsoft.com/office/drawing/2014/main" id="{DACA7C8C-42D3-5A58-A814-339C963338B5}"/>
                  </a:ext>
                </a:extLst>
              </p:cNvPr>
              <p:cNvCxnSpPr>
                <a:cxnSpLocks/>
                <a:stCxn id="81" idx="0"/>
                <a:endCxn id="80" idx="3"/>
              </p:cNvCxnSpPr>
              <p:nvPr/>
            </p:nvCxnSpPr>
            <p:spPr>
              <a:xfrm flipV="1">
                <a:off x="1326637" y="3530611"/>
                <a:ext cx="198846" cy="34884"/>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84" name="直線コネクタ 83">
                <a:extLst>
                  <a:ext uri="{FF2B5EF4-FFF2-40B4-BE49-F238E27FC236}">
                    <a16:creationId xmlns:a16="http://schemas.microsoft.com/office/drawing/2014/main" id="{7EEEBCD2-93E0-FE8B-852B-C07A9100976C}"/>
                  </a:ext>
                </a:extLst>
              </p:cNvPr>
              <p:cNvCxnSpPr>
                <a:cxnSpLocks/>
                <a:stCxn id="82" idx="0"/>
                <a:endCxn id="80" idx="5"/>
              </p:cNvCxnSpPr>
              <p:nvPr/>
            </p:nvCxnSpPr>
            <p:spPr>
              <a:xfrm flipH="1" flipV="1">
                <a:off x="1943858" y="3530611"/>
                <a:ext cx="208257" cy="30226"/>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
          <p:nvSpPr>
            <p:cNvPr id="77" name="円/楕円 76">
              <a:extLst>
                <a:ext uri="{FF2B5EF4-FFF2-40B4-BE49-F238E27FC236}">
                  <a16:creationId xmlns:a16="http://schemas.microsoft.com/office/drawing/2014/main" id="{B35BC84F-1F0F-9DCD-1B74-1B1AB8B53175}"/>
                </a:ext>
              </a:extLst>
            </p:cNvPr>
            <p:cNvSpPr/>
            <p:nvPr/>
          </p:nvSpPr>
          <p:spPr>
            <a:xfrm>
              <a:off x="7292167" y="4560653"/>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ja-JP" altLang="en-US" spc="110">
                  <a:solidFill>
                    <a:schemeClr val="tx1"/>
                  </a:solidFill>
                  <a:latin typeface="Consolas" panose="020B0609020204030204" pitchFamily="49" charset="0"/>
                  <a:cs typeface="Consolas" panose="020B0609020204030204" pitchFamily="49" charset="0"/>
                </a:rPr>
                <a:t>文</a:t>
              </a:r>
              <a:r>
                <a:rPr lang="en-US" altLang="ja-JP" spc="110" dirty="0">
                  <a:solidFill>
                    <a:schemeClr val="tx1"/>
                  </a:solidFill>
                  <a:latin typeface="Consolas" panose="020B0609020204030204" pitchFamily="49" charset="0"/>
                  <a:cs typeface="Consolas" panose="020B0609020204030204" pitchFamily="49" charset="0"/>
                </a:rPr>
                <a:t>G</a:t>
              </a:r>
              <a:endParaRPr kumimoji="1" lang="ja-JP" altLang="en-US" spc="110" baseline="0" dirty="0">
                <a:solidFill>
                  <a:schemeClr val="tx1"/>
                </a:solidFill>
                <a:latin typeface="Consolas" panose="020B0609020204030204" pitchFamily="49" charset="0"/>
                <a:cs typeface="Consolas" panose="020B0609020204030204" pitchFamily="49" charset="0"/>
              </a:endParaRPr>
            </a:p>
          </p:txBody>
        </p:sp>
        <p:sp>
          <p:nvSpPr>
            <p:cNvPr id="78" name="円/楕円 77">
              <a:extLst>
                <a:ext uri="{FF2B5EF4-FFF2-40B4-BE49-F238E27FC236}">
                  <a16:creationId xmlns:a16="http://schemas.microsoft.com/office/drawing/2014/main" id="{D41548E6-D649-16B4-2A5A-1E33F2FEC96C}"/>
                </a:ext>
              </a:extLst>
            </p:cNvPr>
            <p:cNvSpPr/>
            <p:nvPr/>
          </p:nvSpPr>
          <p:spPr>
            <a:xfrm>
              <a:off x="7999757" y="4544442"/>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ja-JP" altLang="en-US" spc="110">
                  <a:solidFill>
                    <a:schemeClr val="tx1"/>
                  </a:solidFill>
                  <a:latin typeface="Consolas" panose="020B0609020204030204" pitchFamily="49" charset="0"/>
                  <a:cs typeface="Consolas" panose="020B0609020204030204" pitchFamily="49" charset="0"/>
                </a:rPr>
                <a:t>文</a:t>
              </a:r>
              <a:r>
                <a:rPr lang="en-US" altLang="ja-JP" spc="110" dirty="0">
                  <a:solidFill>
                    <a:schemeClr val="tx1"/>
                  </a:solidFill>
                  <a:latin typeface="Consolas" panose="020B0609020204030204" pitchFamily="49" charset="0"/>
                  <a:cs typeface="Consolas" panose="020B0609020204030204" pitchFamily="49" charset="0"/>
                </a:rPr>
                <a:t>H</a:t>
              </a:r>
              <a:endParaRPr kumimoji="1" lang="ja-JP" altLang="en-US" spc="110" baseline="0" dirty="0">
                <a:solidFill>
                  <a:schemeClr val="tx1"/>
                </a:solidFill>
                <a:latin typeface="Consolas" panose="020B0609020204030204" pitchFamily="49" charset="0"/>
                <a:cs typeface="Consolas" panose="020B0609020204030204" pitchFamily="49" charset="0"/>
              </a:endParaRPr>
            </a:p>
          </p:txBody>
        </p:sp>
        <p:sp>
          <p:nvSpPr>
            <p:cNvPr id="79" name="円/楕円 78">
              <a:extLst>
                <a:ext uri="{FF2B5EF4-FFF2-40B4-BE49-F238E27FC236}">
                  <a16:creationId xmlns:a16="http://schemas.microsoft.com/office/drawing/2014/main" id="{2FE3DD9C-C18F-B15B-D710-648710FC9D32}"/>
                </a:ext>
              </a:extLst>
            </p:cNvPr>
            <p:cNvSpPr/>
            <p:nvPr/>
          </p:nvSpPr>
          <p:spPr>
            <a:xfrm>
              <a:off x="6584540" y="4539141"/>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ja-JP" altLang="en-US" spc="110">
                  <a:solidFill>
                    <a:schemeClr val="tx1"/>
                  </a:solidFill>
                  <a:latin typeface="Consolas" panose="020B0609020204030204" pitchFamily="49" charset="0"/>
                  <a:cs typeface="Consolas" panose="020B0609020204030204" pitchFamily="49" charset="0"/>
                </a:rPr>
                <a:t>文</a:t>
              </a:r>
              <a:r>
                <a:rPr lang="en-US" altLang="ja-JP" spc="110" dirty="0">
                  <a:solidFill>
                    <a:schemeClr val="tx1"/>
                  </a:solidFill>
                  <a:latin typeface="Consolas" panose="020B0609020204030204" pitchFamily="49" charset="0"/>
                  <a:cs typeface="Consolas" panose="020B0609020204030204" pitchFamily="49" charset="0"/>
                </a:rPr>
                <a:t>F</a:t>
              </a:r>
              <a:endParaRPr kumimoji="1" lang="ja-JP" altLang="en-US" spc="110" baseline="0" dirty="0">
                <a:solidFill>
                  <a:schemeClr val="tx1"/>
                </a:solidFill>
                <a:latin typeface="Consolas" panose="020B0609020204030204" pitchFamily="49" charset="0"/>
                <a:cs typeface="Consolas" panose="020B0609020204030204" pitchFamily="49" charset="0"/>
              </a:endParaRPr>
            </a:p>
          </p:txBody>
        </p:sp>
      </p:grpSp>
      <p:grpSp>
        <p:nvGrpSpPr>
          <p:cNvPr id="139" name="グループ化 138">
            <a:extLst>
              <a:ext uri="{FF2B5EF4-FFF2-40B4-BE49-F238E27FC236}">
                <a16:creationId xmlns:a16="http://schemas.microsoft.com/office/drawing/2014/main" id="{F8913C3A-6DAD-8853-400C-4FEB9ED94F34}"/>
              </a:ext>
            </a:extLst>
          </p:cNvPr>
          <p:cNvGrpSpPr/>
          <p:nvPr/>
        </p:nvGrpSpPr>
        <p:grpSpPr>
          <a:xfrm>
            <a:off x="6584763" y="7909239"/>
            <a:ext cx="2427195" cy="3146770"/>
            <a:chOff x="5768831" y="3325400"/>
            <a:chExt cx="2427195" cy="3146770"/>
          </a:xfrm>
        </p:grpSpPr>
        <p:grpSp>
          <p:nvGrpSpPr>
            <p:cNvPr id="140" name="グループ化 139">
              <a:extLst>
                <a:ext uri="{FF2B5EF4-FFF2-40B4-BE49-F238E27FC236}">
                  <a16:creationId xmlns:a16="http://schemas.microsoft.com/office/drawing/2014/main" id="{F222AF36-87D9-9525-AC46-9B625D7D106F}"/>
                </a:ext>
              </a:extLst>
            </p:cNvPr>
            <p:cNvGrpSpPr/>
            <p:nvPr/>
          </p:nvGrpSpPr>
          <p:grpSpPr>
            <a:xfrm>
              <a:off x="5768831" y="3325400"/>
              <a:ext cx="2427195" cy="2667060"/>
              <a:chOff x="3269048" y="3282612"/>
              <a:chExt cx="2427195" cy="2667060"/>
            </a:xfrm>
          </p:grpSpPr>
          <p:grpSp>
            <p:nvGrpSpPr>
              <p:cNvPr id="143" name="グループ化 142">
                <a:extLst>
                  <a:ext uri="{FF2B5EF4-FFF2-40B4-BE49-F238E27FC236}">
                    <a16:creationId xmlns:a16="http://schemas.microsoft.com/office/drawing/2014/main" id="{C86E2628-3D4A-612C-1C2F-F0D6AA9BE273}"/>
                  </a:ext>
                </a:extLst>
              </p:cNvPr>
              <p:cNvGrpSpPr/>
              <p:nvPr/>
            </p:nvGrpSpPr>
            <p:grpSpPr>
              <a:xfrm>
                <a:off x="3269048" y="3505669"/>
                <a:ext cx="1922172" cy="1802404"/>
                <a:chOff x="6292462" y="3328245"/>
                <a:chExt cx="1922172" cy="1802404"/>
              </a:xfrm>
            </p:grpSpPr>
            <p:cxnSp>
              <p:nvCxnSpPr>
                <p:cNvPr id="149" name="直線コネクタ 148">
                  <a:extLst>
                    <a:ext uri="{FF2B5EF4-FFF2-40B4-BE49-F238E27FC236}">
                      <a16:creationId xmlns:a16="http://schemas.microsoft.com/office/drawing/2014/main" id="{4E0F41B0-38E2-3724-941D-E0E20EE3E796}"/>
                    </a:ext>
                  </a:extLst>
                </p:cNvPr>
                <p:cNvCxnSpPr>
                  <a:cxnSpLocks/>
                  <a:stCxn id="153" idx="0"/>
                  <a:endCxn id="156" idx="3"/>
                </p:cNvCxnSpPr>
                <p:nvPr/>
              </p:nvCxnSpPr>
              <p:spPr>
                <a:xfrm flipV="1">
                  <a:off x="7079083" y="4368517"/>
                  <a:ext cx="125505" cy="170461"/>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50" name="直線コネクタ 149">
                  <a:extLst>
                    <a:ext uri="{FF2B5EF4-FFF2-40B4-BE49-F238E27FC236}">
                      <a16:creationId xmlns:a16="http://schemas.microsoft.com/office/drawing/2014/main" id="{0005597C-5B0A-FF53-3C4E-550614A923D4}"/>
                    </a:ext>
                  </a:extLst>
                </p:cNvPr>
                <p:cNvCxnSpPr>
                  <a:cxnSpLocks/>
                  <a:stCxn id="152" idx="0"/>
                  <a:endCxn id="156" idx="5"/>
                </p:cNvCxnSpPr>
                <p:nvPr/>
              </p:nvCxnSpPr>
              <p:spPr>
                <a:xfrm flipH="1" flipV="1">
                  <a:off x="7622963" y="4368517"/>
                  <a:ext cx="295836" cy="30226"/>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nvGrpSpPr>
                <p:cNvPr id="151" name="グループ化 150">
                  <a:extLst>
                    <a:ext uri="{FF2B5EF4-FFF2-40B4-BE49-F238E27FC236}">
                      <a16:creationId xmlns:a16="http://schemas.microsoft.com/office/drawing/2014/main" id="{AFD754F2-4D39-BAA6-C1C0-0F0A368F7375}"/>
                    </a:ext>
                  </a:extLst>
                </p:cNvPr>
                <p:cNvGrpSpPr/>
                <p:nvPr/>
              </p:nvGrpSpPr>
              <p:grpSpPr>
                <a:xfrm>
                  <a:off x="6292462" y="3328245"/>
                  <a:ext cx="1417149" cy="1131578"/>
                  <a:chOff x="1030801" y="3025588"/>
                  <a:chExt cx="1417149" cy="1131578"/>
                </a:xfrm>
              </p:grpSpPr>
              <p:sp>
                <p:nvSpPr>
                  <p:cNvPr id="154" name="円/楕円 153">
                    <a:extLst>
                      <a:ext uri="{FF2B5EF4-FFF2-40B4-BE49-F238E27FC236}">
                        <a16:creationId xmlns:a16="http://schemas.microsoft.com/office/drawing/2014/main" id="{A8BD901C-F9C5-7C6E-EADD-2178A81517C5}"/>
                      </a:ext>
                    </a:extLst>
                  </p:cNvPr>
                  <p:cNvSpPr/>
                  <p:nvPr/>
                </p:nvSpPr>
                <p:spPr>
                  <a:xfrm>
                    <a:off x="1438835" y="3025588"/>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en-US" altLang="ja-JP" sz="1600" spc="110" dirty="0">
                        <a:solidFill>
                          <a:schemeClr val="tx1"/>
                        </a:solidFill>
                        <a:latin typeface="Consolas" panose="020B0609020204030204" pitchFamily="49" charset="0"/>
                        <a:cs typeface="Consolas" panose="020B0609020204030204" pitchFamily="49" charset="0"/>
                      </a:rPr>
                      <a:t>if</a:t>
                    </a:r>
                    <a:r>
                      <a:rPr lang="ja-JP" altLang="en-US" sz="1600" spc="110">
                        <a:solidFill>
                          <a:schemeClr val="tx1"/>
                        </a:solidFill>
                        <a:latin typeface="Consolas" panose="020B0609020204030204" pitchFamily="49" charset="0"/>
                        <a:cs typeface="Consolas" panose="020B0609020204030204" pitchFamily="49" charset="0"/>
                      </a:rPr>
                      <a:t>文</a:t>
                    </a:r>
                    <a:endParaRPr kumimoji="1" lang="ja-JP" altLang="en-US" sz="1600" spc="110" baseline="0" dirty="0">
                      <a:solidFill>
                        <a:schemeClr val="tx1"/>
                      </a:solidFill>
                      <a:latin typeface="Consolas" panose="020B0609020204030204" pitchFamily="49" charset="0"/>
                      <a:cs typeface="Consolas" panose="020B0609020204030204" pitchFamily="49" charset="0"/>
                    </a:endParaRPr>
                  </a:p>
                </p:txBody>
              </p:sp>
              <p:sp>
                <p:nvSpPr>
                  <p:cNvPr id="155" name="円/楕円 154">
                    <a:extLst>
                      <a:ext uri="{FF2B5EF4-FFF2-40B4-BE49-F238E27FC236}">
                        <a16:creationId xmlns:a16="http://schemas.microsoft.com/office/drawing/2014/main" id="{543562B2-D6E5-E36F-4CEC-1CBB12CE5217}"/>
                      </a:ext>
                    </a:extLst>
                  </p:cNvPr>
                  <p:cNvSpPr/>
                  <p:nvPr/>
                </p:nvSpPr>
                <p:spPr>
                  <a:xfrm>
                    <a:off x="1030801" y="3565495"/>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en-US" altLang="ja-JP" spc="110" dirty="0" err="1">
                        <a:solidFill>
                          <a:schemeClr val="tx1"/>
                        </a:solidFill>
                        <a:latin typeface="Consolas" panose="020B0609020204030204" pitchFamily="49" charset="0"/>
                        <a:cs typeface="Consolas" panose="020B0609020204030204" pitchFamily="49" charset="0"/>
                      </a:rPr>
                      <a:t>cond</a:t>
                    </a:r>
                    <a:endParaRPr kumimoji="1" lang="ja-JP" altLang="en-US" spc="110" baseline="0" dirty="0">
                      <a:solidFill>
                        <a:schemeClr val="tx1"/>
                      </a:solidFill>
                      <a:latin typeface="Consolas" panose="020B0609020204030204" pitchFamily="49" charset="0"/>
                      <a:cs typeface="Consolas" panose="020B0609020204030204" pitchFamily="49" charset="0"/>
                    </a:endParaRPr>
                  </a:p>
                </p:txBody>
              </p:sp>
              <p:sp>
                <p:nvSpPr>
                  <p:cNvPr id="156" name="円/楕円 155">
                    <a:extLst>
                      <a:ext uri="{FF2B5EF4-FFF2-40B4-BE49-F238E27FC236}">
                        <a16:creationId xmlns:a16="http://schemas.microsoft.com/office/drawing/2014/main" id="{AB7AE459-8DC6-81FE-D6E6-FA87606123FB}"/>
                      </a:ext>
                    </a:extLst>
                  </p:cNvPr>
                  <p:cNvSpPr/>
                  <p:nvPr/>
                </p:nvSpPr>
                <p:spPr>
                  <a:xfrm>
                    <a:off x="1856279" y="3560837"/>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en-US" altLang="ja-JP" sz="2000" spc="110" dirty="0">
                        <a:solidFill>
                          <a:schemeClr val="tx1"/>
                        </a:solidFill>
                        <a:latin typeface="Consolas" panose="020B0609020204030204" pitchFamily="49" charset="0"/>
                        <a:cs typeface="Consolas" panose="020B0609020204030204" pitchFamily="49" charset="0"/>
                      </a:rPr>
                      <a:t>{…}</a:t>
                    </a:r>
                    <a:endParaRPr kumimoji="1" lang="ja-JP" altLang="en-US" sz="2000" spc="110" baseline="0" dirty="0">
                      <a:solidFill>
                        <a:schemeClr val="tx1"/>
                      </a:solidFill>
                      <a:latin typeface="Consolas" panose="020B0609020204030204" pitchFamily="49" charset="0"/>
                      <a:cs typeface="Consolas" panose="020B0609020204030204" pitchFamily="49" charset="0"/>
                    </a:endParaRPr>
                  </a:p>
                </p:txBody>
              </p:sp>
              <p:cxnSp>
                <p:nvCxnSpPr>
                  <p:cNvPr id="157" name="直線コネクタ 156">
                    <a:extLst>
                      <a:ext uri="{FF2B5EF4-FFF2-40B4-BE49-F238E27FC236}">
                        <a16:creationId xmlns:a16="http://schemas.microsoft.com/office/drawing/2014/main" id="{E7889159-5C3D-001B-FB9A-74CA2D090600}"/>
                      </a:ext>
                    </a:extLst>
                  </p:cNvPr>
                  <p:cNvCxnSpPr>
                    <a:cxnSpLocks/>
                    <a:stCxn id="155" idx="0"/>
                    <a:endCxn id="154" idx="3"/>
                  </p:cNvCxnSpPr>
                  <p:nvPr/>
                </p:nvCxnSpPr>
                <p:spPr>
                  <a:xfrm flipV="1">
                    <a:off x="1326637" y="3530611"/>
                    <a:ext cx="198846" cy="34884"/>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58" name="直線コネクタ 157">
                    <a:extLst>
                      <a:ext uri="{FF2B5EF4-FFF2-40B4-BE49-F238E27FC236}">
                        <a16:creationId xmlns:a16="http://schemas.microsoft.com/office/drawing/2014/main" id="{AEC030F1-0091-AC4E-0D03-C94CC10CE667}"/>
                      </a:ext>
                    </a:extLst>
                  </p:cNvPr>
                  <p:cNvCxnSpPr>
                    <a:cxnSpLocks/>
                    <a:stCxn id="156" idx="0"/>
                    <a:endCxn id="154" idx="5"/>
                  </p:cNvCxnSpPr>
                  <p:nvPr/>
                </p:nvCxnSpPr>
                <p:spPr>
                  <a:xfrm flipH="1" flipV="1">
                    <a:off x="1943858" y="3530611"/>
                    <a:ext cx="208257" cy="30226"/>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
              <p:nvSpPr>
                <p:cNvPr id="152" name="円/楕円 151">
                  <a:extLst>
                    <a:ext uri="{FF2B5EF4-FFF2-40B4-BE49-F238E27FC236}">
                      <a16:creationId xmlns:a16="http://schemas.microsoft.com/office/drawing/2014/main" id="{4D3CB8BA-9325-FB2D-DCD5-74B49F679B80}"/>
                    </a:ext>
                  </a:extLst>
                </p:cNvPr>
                <p:cNvSpPr/>
                <p:nvPr/>
              </p:nvSpPr>
              <p:spPr>
                <a:xfrm>
                  <a:off x="7622963" y="4398743"/>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en-US" altLang="ja-JP" sz="1000" spc="110" dirty="0">
                      <a:solidFill>
                        <a:schemeClr val="tx1"/>
                      </a:solidFill>
                      <a:latin typeface="Consolas" panose="020B0609020204030204" pitchFamily="49" charset="0"/>
                      <a:cs typeface="Consolas" panose="020B0609020204030204" pitchFamily="49" charset="0"/>
                    </a:rPr>
                    <a:t>while</a:t>
                  </a:r>
                  <a:r>
                    <a:rPr lang="ja-JP" altLang="en-US" sz="1000" spc="110">
                      <a:solidFill>
                        <a:schemeClr val="tx1"/>
                      </a:solidFill>
                      <a:latin typeface="Consolas" panose="020B0609020204030204" pitchFamily="49" charset="0"/>
                      <a:cs typeface="Consolas" panose="020B0609020204030204" pitchFamily="49" charset="0"/>
                    </a:rPr>
                    <a:t>文</a:t>
                  </a:r>
                  <a:endParaRPr kumimoji="1" lang="ja-JP" altLang="en-US" sz="1000" spc="110" baseline="0" dirty="0">
                    <a:solidFill>
                      <a:schemeClr val="tx1"/>
                    </a:solidFill>
                    <a:latin typeface="Consolas" panose="020B0609020204030204" pitchFamily="49" charset="0"/>
                    <a:cs typeface="Consolas" panose="020B0609020204030204" pitchFamily="49" charset="0"/>
                  </a:endParaRPr>
                </a:p>
              </p:txBody>
            </p:sp>
            <p:sp>
              <p:nvSpPr>
                <p:cNvPr id="153" name="円/楕円 152">
                  <a:extLst>
                    <a:ext uri="{FF2B5EF4-FFF2-40B4-BE49-F238E27FC236}">
                      <a16:creationId xmlns:a16="http://schemas.microsoft.com/office/drawing/2014/main" id="{F80ED45C-914B-7D22-A9CE-F6F53D7A588F}"/>
                    </a:ext>
                  </a:extLst>
                </p:cNvPr>
                <p:cNvSpPr/>
                <p:nvPr/>
              </p:nvSpPr>
              <p:spPr>
                <a:xfrm>
                  <a:off x="6783247" y="4538978"/>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ja-JP" altLang="en-US" spc="110">
                      <a:solidFill>
                        <a:schemeClr val="tx1"/>
                      </a:solidFill>
                      <a:latin typeface="Consolas" panose="020B0609020204030204" pitchFamily="49" charset="0"/>
                      <a:cs typeface="Consolas" panose="020B0609020204030204" pitchFamily="49" charset="0"/>
                    </a:rPr>
                    <a:t>文</a:t>
                  </a:r>
                  <a:r>
                    <a:rPr lang="en-US" altLang="ja-JP" spc="110" dirty="0">
                      <a:solidFill>
                        <a:schemeClr val="tx1"/>
                      </a:solidFill>
                      <a:latin typeface="Consolas" panose="020B0609020204030204" pitchFamily="49" charset="0"/>
                      <a:cs typeface="Consolas" panose="020B0609020204030204" pitchFamily="49" charset="0"/>
                    </a:rPr>
                    <a:t>E</a:t>
                  </a:r>
                  <a:endParaRPr kumimoji="1" lang="ja-JP" altLang="en-US" spc="110" baseline="0" dirty="0">
                    <a:solidFill>
                      <a:schemeClr val="tx1"/>
                    </a:solidFill>
                    <a:latin typeface="Consolas" panose="020B0609020204030204" pitchFamily="49" charset="0"/>
                    <a:cs typeface="Consolas" panose="020B0609020204030204" pitchFamily="49" charset="0"/>
                  </a:endParaRPr>
                </a:p>
              </p:txBody>
            </p:sp>
          </p:grpSp>
          <p:cxnSp>
            <p:nvCxnSpPr>
              <p:cNvPr id="144" name="直線コネクタ 143">
                <a:extLst>
                  <a:ext uri="{FF2B5EF4-FFF2-40B4-BE49-F238E27FC236}">
                    <a16:creationId xmlns:a16="http://schemas.microsoft.com/office/drawing/2014/main" id="{2C967EEB-2C85-0198-292D-712FAD987FAD}"/>
                  </a:ext>
                </a:extLst>
              </p:cNvPr>
              <p:cNvCxnSpPr>
                <a:cxnSpLocks/>
                <a:stCxn id="147" idx="7"/>
                <a:endCxn id="152" idx="3"/>
              </p:cNvCxnSpPr>
              <p:nvPr/>
            </p:nvCxnSpPr>
            <p:spPr>
              <a:xfrm flipV="1">
                <a:off x="4569331" y="5081190"/>
                <a:ext cx="116866" cy="363459"/>
              </a:xfrm>
              <a:prstGeom prst="line">
                <a:avLst/>
              </a:prstGeom>
              <a:ln w="381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45" name="直線コネクタ 144">
                <a:extLst>
                  <a:ext uri="{FF2B5EF4-FFF2-40B4-BE49-F238E27FC236}">
                    <a16:creationId xmlns:a16="http://schemas.microsoft.com/office/drawing/2014/main" id="{1FB13F00-FA39-10AF-F09B-DFACDE517729}"/>
                  </a:ext>
                </a:extLst>
              </p:cNvPr>
              <p:cNvCxnSpPr>
                <a:cxnSpLocks/>
                <a:stCxn id="148" idx="1"/>
                <a:endCxn id="152" idx="5"/>
              </p:cNvCxnSpPr>
              <p:nvPr/>
            </p:nvCxnSpPr>
            <p:spPr>
              <a:xfrm flipH="1" flipV="1">
                <a:off x="5104572" y="5081190"/>
                <a:ext cx="86648" cy="130508"/>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46" name="角丸四角形 145">
                <a:extLst>
                  <a:ext uri="{FF2B5EF4-FFF2-40B4-BE49-F238E27FC236}">
                    <a16:creationId xmlns:a16="http://schemas.microsoft.com/office/drawing/2014/main" id="{D65A6712-66B8-1F75-6F1D-DA711CEEA6E9}"/>
                  </a:ext>
                </a:extLst>
              </p:cNvPr>
              <p:cNvSpPr/>
              <p:nvPr/>
            </p:nvSpPr>
            <p:spPr>
              <a:xfrm>
                <a:off x="4114079" y="3282612"/>
                <a:ext cx="562708" cy="373303"/>
              </a:xfrm>
              <a:prstGeom prst="roundRect">
                <a:avLst/>
              </a:prstGeom>
              <a:solidFill>
                <a:schemeClr val="bg1">
                  <a:lumMod val="90000"/>
                </a:schemeClr>
              </a:solidFill>
              <a:ln w="38100">
                <a:solidFill>
                  <a:schemeClr val="bg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1"/>
              <a:lstStyle/>
              <a:p>
                <a:pPr algn="l">
                  <a:lnSpc>
                    <a:spcPct val="90000"/>
                  </a:lnSpc>
                  <a:spcBef>
                    <a:spcPts val="300"/>
                  </a:spcBef>
                  <a:spcAft>
                    <a:spcPts val="100"/>
                  </a:spcAft>
                </a:pPr>
                <a:r>
                  <a:rPr lang="en-US" altLang="ja-JP" sz="2000" spc="110" dirty="0">
                    <a:solidFill>
                      <a:schemeClr val="tx1"/>
                    </a:solidFill>
                    <a:latin typeface="Segoe UI" panose="020B0502040204020203" pitchFamily="34" charset="0"/>
                    <a:cs typeface="Segoe UI" panose="020B0502040204020203" pitchFamily="34" charset="0"/>
                  </a:rPr>
                  <a:t>51</a:t>
                </a: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
            <p:nvSpPr>
              <p:cNvPr id="147" name="円/楕円 146">
                <a:extLst>
                  <a:ext uri="{FF2B5EF4-FFF2-40B4-BE49-F238E27FC236}">
                    <a16:creationId xmlns:a16="http://schemas.microsoft.com/office/drawing/2014/main" id="{AB526421-45A4-3B06-85B9-568BF32AE231}"/>
                  </a:ext>
                </a:extLst>
              </p:cNvPr>
              <p:cNvSpPr/>
              <p:nvPr/>
            </p:nvSpPr>
            <p:spPr>
              <a:xfrm>
                <a:off x="4064308" y="5358001"/>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en-US" altLang="ja-JP" spc="110" dirty="0" err="1">
                    <a:solidFill>
                      <a:schemeClr val="tx1"/>
                    </a:solidFill>
                    <a:latin typeface="Consolas" panose="020B0609020204030204" pitchFamily="49" charset="0"/>
                    <a:cs typeface="Consolas" panose="020B0609020204030204" pitchFamily="49" charset="0"/>
                  </a:rPr>
                  <a:t>cond</a:t>
                </a:r>
                <a:endParaRPr kumimoji="1" lang="ja-JP" altLang="en-US" spc="110" baseline="0" dirty="0">
                  <a:solidFill>
                    <a:schemeClr val="tx1"/>
                  </a:solidFill>
                  <a:latin typeface="Consolas" panose="020B0609020204030204" pitchFamily="49" charset="0"/>
                  <a:cs typeface="Consolas" panose="020B0609020204030204" pitchFamily="49" charset="0"/>
                </a:endParaRPr>
              </a:p>
            </p:txBody>
          </p:sp>
          <p:sp>
            <p:nvSpPr>
              <p:cNvPr id="148" name="円/楕円 147">
                <a:extLst>
                  <a:ext uri="{FF2B5EF4-FFF2-40B4-BE49-F238E27FC236}">
                    <a16:creationId xmlns:a16="http://schemas.microsoft.com/office/drawing/2014/main" id="{FD983502-589F-44EC-1E31-8E3B6AFD731F}"/>
                  </a:ext>
                </a:extLst>
              </p:cNvPr>
              <p:cNvSpPr/>
              <p:nvPr/>
            </p:nvSpPr>
            <p:spPr>
              <a:xfrm>
                <a:off x="5104572" y="5125050"/>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kumimoji="1" lang="en-US" altLang="ja-JP" spc="110" baseline="0" dirty="0">
                    <a:solidFill>
                      <a:schemeClr val="tx1"/>
                    </a:solidFill>
                    <a:latin typeface="Consolas" panose="020B0609020204030204" pitchFamily="49" charset="0"/>
                    <a:cs typeface="Consolas" panose="020B0609020204030204" pitchFamily="49" charset="0"/>
                  </a:rPr>
                  <a:t>{…}</a:t>
                </a:r>
                <a:endParaRPr kumimoji="1" lang="ja-JP" altLang="en-US" spc="110" baseline="0" dirty="0">
                  <a:solidFill>
                    <a:schemeClr val="tx1"/>
                  </a:solidFill>
                  <a:latin typeface="Consolas" panose="020B0609020204030204" pitchFamily="49" charset="0"/>
                  <a:cs typeface="Consolas" panose="020B0609020204030204" pitchFamily="49" charset="0"/>
                </a:endParaRPr>
              </a:p>
            </p:txBody>
          </p:sp>
        </p:grpSp>
        <p:cxnSp>
          <p:nvCxnSpPr>
            <p:cNvPr id="141" name="直線コネクタ 140">
              <a:extLst>
                <a:ext uri="{FF2B5EF4-FFF2-40B4-BE49-F238E27FC236}">
                  <a16:creationId xmlns:a16="http://schemas.microsoft.com/office/drawing/2014/main" id="{D4ACE9EF-95BE-9125-A6CD-48A13D95FA06}"/>
                </a:ext>
              </a:extLst>
            </p:cNvPr>
            <p:cNvCxnSpPr>
              <a:cxnSpLocks/>
              <a:stCxn id="142" idx="0"/>
            </p:cNvCxnSpPr>
            <p:nvPr/>
          </p:nvCxnSpPr>
          <p:spPr>
            <a:xfrm flipV="1">
              <a:off x="7900191" y="5769678"/>
              <a:ext cx="0" cy="110821"/>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42" name="円/楕円 141">
              <a:extLst>
                <a:ext uri="{FF2B5EF4-FFF2-40B4-BE49-F238E27FC236}">
                  <a16:creationId xmlns:a16="http://schemas.microsoft.com/office/drawing/2014/main" id="{13A69286-2D33-ADD2-E7E5-B8D2F39AC531}"/>
                </a:ext>
              </a:extLst>
            </p:cNvPr>
            <p:cNvSpPr/>
            <p:nvPr/>
          </p:nvSpPr>
          <p:spPr>
            <a:xfrm>
              <a:off x="7604355" y="5880499"/>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ja-JP" altLang="en-US" spc="110">
                  <a:solidFill>
                    <a:schemeClr val="tx1"/>
                  </a:solidFill>
                  <a:latin typeface="Consolas" panose="020B0609020204030204" pitchFamily="49" charset="0"/>
                  <a:cs typeface="Consolas" panose="020B0609020204030204" pitchFamily="49" charset="0"/>
                </a:rPr>
                <a:t>文</a:t>
              </a:r>
              <a:r>
                <a:rPr lang="en-US" altLang="ja-JP" spc="110" dirty="0">
                  <a:solidFill>
                    <a:schemeClr val="tx1"/>
                  </a:solidFill>
                  <a:latin typeface="Consolas" panose="020B0609020204030204" pitchFamily="49" charset="0"/>
                  <a:cs typeface="Consolas" panose="020B0609020204030204" pitchFamily="49" charset="0"/>
                </a:rPr>
                <a:t>G</a:t>
              </a:r>
              <a:endParaRPr kumimoji="1" lang="ja-JP" altLang="en-US" spc="110" baseline="0" dirty="0">
                <a:solidFill>
                  <a:schemeClr val="tx1"/>
                </a:solidFill>
                <a:latin typeface="Consolas" panose="020B0609020204030204" pitchFamily="49" charset="0"/>
                <a:cs typeface="Consolas" panose="020B0609020204030204" pitchFamily="49" charset="0"/>
              </a:endParaRPr>
            </a:p>
          </p:txBody>
        </p:sp>
      </p:grpSp>
      <p:grpSp>
        <p:nvGrpSpPr>
          <p:cNvPr id="167" name="グループ化 166">
            <a:extLst>
              <a:ext uri="{FF2B5EF4-FFF2-40B4-BE49-F238E27FC236}">
                <a16:creationId xmlns:a16="http://schemas.microsoft.com/office/drawing/2014/main" id="{F2DADABD-434E-E786-7D7A-10123BEFF2C7}"/>
              </a:ext>
            </a:extLst>
          </p:cNvPr>
          <p:cNvGrpSpPr/>
          <p:nvPr/>
        </p:nvGrpSpPr>
        <p:grpSpPr>
          <a:xfrm>
            <a:off x="1086367" y="3151901"/>
            <a:ext cx="3401530" cy="3227393"/>
            <a:chOff x="1308660" y="3154714"/>
            <a:chExt cx="3401530" cy="3227393"/>
          </a:xfrm>
        </p:grpSpPr>
        <p:grpSp>
          <p:nvGrpSpPr>
            <p:cNvPr id="159" name="グループ化 158">
              <a:extLst>
                <a:ext uri="{FF2B5EF4-FFF2-40B4-BE49-F238E27FC236}">
                  <a16:creationId xmlns:a16="http://schemas.microsoft.com/office/drawing/2014/main" id="{35B5EC81-C538-A793-80C9-04911249DCCC}"/>
                </a:ext>
              </a:extLst>
            </p:cNvPr>
            <p:cNvGrpSpPr/>
            <p:nvPr/>
          </p:nvGrpSpPr>
          <p:grpSpPr>
            <a:xfrm>
              <a:off x="1308660" y="3154714"/>
              <a:ext cx="3401530" cy="3227393"/>
              <a:chOff x="965200" y="3048000"/>
              <a:chExt cx="1257300" cy="2603500"/>
            </a:xfrm>
          </p:grpSpPr>
          <p:sp>
            <p:nvSpPr>
              <p:cNvPr id="160" name="正方形/長方形 159">
                <a:extLst>
                  <a:ext uri="{FF2B5EF4-FFF2-40B4-BE49-F238E27FC236}">
                    <a16:creationId xmlns:a16="http://schemas.microsoft.com/office/drawing/2014/main" id="{ECF9290D-8D8D-DF34-06FD-0E78DB37CBF1}"/>
                  </a:ext>
                </a:extLst>
              </p:cNvPr>
              <p:cNvSpPr/>
              <p:nvPr/>
            </p:nvSpPr>
            <p:spPr>
              <a:xfrm>
                <a:off x="1068135" y="3519906"/>
                <a:ext cx="1033846" cy="1850639"/>
              </a:xfrm>
              <a:prstGeom prst="rect">
                <a:avLst/>
              </a:prstGeom>
              <a:solidFill>
                <a:schemeClr val="bg1">
                  <a:alpha val="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r>
                  <a:rPr kumimoji="1" lang="ja-JP" altLang="en-US" sz="2000" baseline="0">
                    <a:solidFill>
                      <a:schemeClr val="tx1"/>
                    </a:solidFill>
                    <a:latin typeface="Consolas" panose="020B0609020204030204" pitchFamily="49" charset="0"/>
                    <a:cs typeface="Consolas" panose="020B0609020204030204" pitchFamily="49" charset="0"/>
                  </a:rPr>
                  <a:t>文</a:t>
                </a:r>
                <a:r>
                  <a:rPr lang="en-US" altLang="ja-JP" sz="2000" dirty="0">
                    <a:solidFill>
                      <a:schemeClr val="tx1"/>
                    </a:solidFill>
                    <a:latin typeface="Consolas" panose="020B0609020204030204" pitchFamily="49" charset="0"/>
                    <a:cs typeface="Consolas" panose="020B0609020204030204" pitchFamily="49" charset="0"/>
                  </a:rPr>
                  <a:t>A</a:t>
                </a:r>
                <a:br>
                  <a:rPr lang="en-US" altLang="ja-JP" sz="2000" dirty="0">
                    <a:solidFill>
                      <a:schemeClr val="tx1"/>
                    </a:solidFill>
                    <a:latin typeface="Consolas" panose="020B0609020204030204" pitchFamily="49" charset="0"/>
                    <a:cs typeface="Consolas" panose="020B0609020204030204" pitchFamily="49" charset="0"/>
                  </a:rPr>
                </a:br>
                <a:r>
                  <a:rPr kumimoji="1" lang="ja-JP" altLang="en-US" sz="2000" baseline="0">
                    <a:solidFill>
                      <a:schemeClr val="tx1"/>
                    </a:solidFill>
                    <a:latin typeface="Consolas" panose="020B0609020204030204" pitchFamily="49" charset="0"/>
                    <a:cs typeface="Consolas" panose="020B0609020204030204" pitchFamily="49" charset="0"/>
                  </a:rPr>
                  <a:t>文</a:t>
                </a:r>
                <a:r>
                  <a:rPr kumimoji="1" lang="en-US" altLang="ja-JP" sz="2000" baseline="0" dirty="0">
                    <a:solidFill>
                      <a:schemeClr val="tx1"/>
                    </a:solidFill>
                    <a:latin typeface="Consolas" panose="020B0609020204030204" pitchFamily="49" charset="0"/>
                    <a:cs typeface="Consolas" panose="020B0609020204030204" pitchFamily="49" charset="0"/>
                  </a:rPr>
                  <a:t>B</a:t>
                </a:r>
                <a:br>
                  <a:rPr kumimoji="1" lang="en-US" altLang="ja-JP" sz="2000" baseline="0" dirty="0">
                    <a:solidFill>
                      <a:schemeClr val="tx1"/>
                    </a:solidFill>
                    <a:latin typeface="Consolas" panose="020B0609020204030204" pitchFamily="49" charset="0"/>
                    <a:cs typeface="Consolas" panose="020B0609020204030204" pitchFamily="49" charset="0"/>
                  </a:rPr>
                </a:br>
                <a:r>
                  <a:rPr lang="en-US" altLang="ja-JP" sz="2000" dirty="0">
                    <a:solidFill>
                      <a:schemeClr val="accent2"/>
                    </a:solidFill>
                    <a:latin typeface="Consolas" panose="020B0609020204030204" pitchFamily="49" charset="0"/>
                    <a:cs typeface="Consolas" panose="020B0609020204030204" pitchFamily="49" charset="0"/>
                  </a:rPr>
                  <a:t>if</a:t>
                </a:r>
                <a:r>
                  <a:rPr lang="en-US" altLang="ja-JP" sz="2000" dirty="0">
                    <a:solidFill>
                      <a:schemeClr val="tx1"/>
                    </a:solidFill>
                    <a:latin typeface="Consolas" panose="020B0609020204030204" pitchFamily="49" charset="0"/>
                    <a:cs typeface="Consolas" panose="020B0609020204030204" pitchFamily="49" charset="0"/>
                  </a:rPr>
                  <a:t> (cond1) {</a:t>
                </a:r>
                <a:br>
                  <a:rPr lang="en-US" altLang="ja-JP" sz="2000" dirty="0">
                    <a:solidFill>
                      <a:schemeClr val="tx1"/>
                    </a:solidFill>
                    <a:latin typeface="Consolas" panose="020B0609020204030204" pitchFamily="49" charset="0"/>
                    <a:cs typeface="Consolas" panose="020B0609020204030204" pitchFamily="49" charset="0"/>
                  </a:rPr>
                </a:br>
                <a:r>
                  <a:rPr lang="en-US" altLang="ja-JP" sz="2000" dirty="0">
                    <a:solidFill>
                      <a:schemeClr val="tx1"/>
                    </a:solidFill>
                    <a:latin typeface="Consolas" panose="020B0609020204030204" pitchFamily="49" charset="0"/>
                    <a:cs typeface="Consolas" panose="020B0609020204030204" pitchFamily="49" charset="0"/>
                  </a:rPr>
                  <a:t>    </a:t>
                </a:r>
                <a:r>
                  <a:rPr lang="ja-JP" altLang="en-US" sz="2000">
                    <a:solidFill>
                      <a:srgbClr val="00B0F0"/>
                    </a:solidFill>
                    <a:latin typeface="Consolas" panose="020B0609020204030204" pitchFamily="49" charset="0"/>
                    <a:cs typeface="Consolas" panose="020B0609020204030204" pitchFamily="49" charset="0"/>
                  </a:rPr>
                  <a:t>文</a:t>
                </a:r>
                <a:r>
                  <a:rPr lang="en-US" altLang="ja-JP" sz="2000" dirty="0">
                    <a:solidFill>
                      <a:srgbClr val="00B0F0"/>
                    </a:solidFill>
                    <a:latin typeface="Consolas" panose="020B0609020204030204" pitchFamily="49" charset="0"/>
                    <a:cs typeface="Consolas" panose="020B0609020204030204" pitchFamily="49" charset="0"/>
                  </a:rPr>
                  <a:t>E</a:t>
                </a:r>
                <a:br>
                  <a:rPr lang="en-US" altLang="ja-JP" sz="2000" dirty="0">
                    <a:solidFill>
                      <a:srgbClr val="FF0000"/>
                    </a:solidFill>
                    <a:latin typeface="Consolas" panose="020B0609020204030204" pitchFamily="49" charset="0"/>
                    <a:cs typeface="Consolas" panose="020B0609020204030204" pitchFamily="49" charset="0"/>
                  </a:rPr>
                </a:br>
                <a:r>
                  <a:rPr lang="en-US" altLang="ja-JP" sz="2000" dirty="0">
                    <a:solidFill>
                      <a:srgbClr val="FF0000"/>
                    </a:solidFill>
                    <a:latin typeface="Consolas" panose="020B0609020204030204" pitchFamily="49" charset="0"/>
                    <a:cs typeface="Consolas" panose="020B0609020204030204" pitchFamily="49" charset="0"/>
                  </a:rPr>
                  <a:t>    while (cond2) {</a:t>
                </a:r>
                <a:br>
                  <a:rPr lang="en-US" altLang="ja-JP" sz="2000" dirty="0">
                    <a:solidFill>
                      <a:srgbClr val="FF0000"/>
                    </a:solidFill>
                    <a:latin typeface="Consolas" panose="020B0609020204030204" pitchFamily="49" charset="0"/>
                    <a:cs typeface="Consolas" panose="020B0609020204030204" pitchFamily="49" charset="0"/>
                  </a:rPr>
                </a:br>
                <a:r>
                  <a:rPr lang="en-US" altLang="ja-JP" sz="2000" dirty="0">
                    <a:solidFill>
                      <a:schemeClr val="tx1"/>
                    </a:solidFill>
                    <a:latin typeface="Consolas" panose="020B0609020204030204" pitchFamily="49" charset="0"/>
                    <a:cs typeface="Consolas" panose="020B0609020204030204" pitchFamily="49" charset="0"/>
                  </a:rPr>
                  <a:t>        </a:t>
                </a:r>
                <a:r>
                  <a:rPr lang="ja-JP" altLang="en-US" sz="2000">
                    <a:solidFill>
                      <a:schemeClr val="tx1"/>
                    </a:solidFill>
                    <a:latin typeface="Consolas" panose="020B0609020204030204" pitchFamily="49" charset="0"/>
                    <a:cs typeface="Consolas" panose="020B0609020204030204" pitchFamily="49" charset="0"/>
                  </a:rPr>
                  <a:t>文</a:t>
                </a:r>
                <a:r>
                  <a:rPr lang="en-US" altLang="ja-JP" sz="2000" dirty="0">
                    <a:solidFill>
                      <a:schemeClr val="tx1"/>
                    </a:solidFill>
                    <a:latin typeface="Consolas" panose="020B0609020204030204" pitchFamily="49" charset="0"/>
                    <a:cs typeface="Consolas" panose="020B0609020204030204" pitchFamily="49" charset="0"/>
                  </a:rPr>
                  <a:t>F</a:t>
                </a:r>
                <a:br>
                  <a:rPr lang="en-US" altLang="ja-JP" sz="2000" dirty="0">
                    <a:solidFill>
                      <a:schemeClr val="tx1"/>
                    </a:solidFill>
                    <a:latin typeface="Consolas" panose="020B0609020204030204" pitchFamily="49" charset="0"/>
                    <a:cs typeface="Consolas" panose="020B0609020204030204" pitchFamily="49" charset="0"/>
                  </a:rPr>
                </a:br>
                <a:r>
                  <a:rPr lang="en-US" altLang="ja-JP" sz="2000" dirty="0">
                    <a:solidFill>
                      <a:schemeClr val="tx1"/>
                    </a:solidFill>
                    <a:latin typeface="Consolas" panose="020B0609020204030204" pitchFamily="49" charset="0"/>
                    <a:cs typeface="Consolas" panose="020B0609020204030204" pitchFamily="49" charset="0"/>
                  </a:rPr>
                  <a:t>    </a:t>
                </a:r>
                <a:r>
                  <a:rPr lang="en-US" altLang="ja-JP" sz="2000" dirty="0">
                    <a:solidFill>
                      <a:srgbClr val="FF0000"/>
                    </a:solidFill>
                    <a:latin typeface="Consolas" panose="020B0609020204030204" pitchFamily="49" charset="0"/>
                    <a:cs typeface="Consolas" panose="020B0609020204030204" pitchFamily="49" charset="0"/>
                  </a:rPr>
                  <a:t>}</a:t>
                </a:r>
                <a:br>
                  <a:rPr lang="en-US" altLang="ja-JP" sz="2000" dirty="0">
                    <a:solidFill>
                      <a:schemeClr val="tx1"/>
                    </a:solidFill>
                    <a:latin typeface="Consolas" panose="020B0609020204030204" pitchFamily="49" charset="0"/>
                    <a:cs typeface="Consolas" panose="020B0609020204030204" pitchFamily="49" charset="0"/>
                  </a:rPr>
                </a:br>
                <a:r>
                  <a:rPr lang="en-US" altLang="ja-JP" sz="2000" dirty="0">
                    <a:solidFill>
                      <a:schemeClr val="tx1"/>
                    </a:solidFill>
                    <a:latin typeface="Consolas" panose="020B0609020204030204" pitchFamily="49" charset="0"/>
                    <a:cs typeface="Consolas" panose="020B0609020204030204" pitchFamily="49" charset="0"/>
                  </a:rPr>
                  <a:t>}</a:t>
                </a:r>
                <a:endParaRPr kumimoji="1" lang="ja-JP" altLang="en-US" sz="2000" baseline="0" dirty="0">
                  <a:solidFill>
                    <a:schemeClr val="tx1"/>
                  </a:solidFill>
                  <a:latin typeface="Consolas" panose="020B0609020204030204" pitchFamily="49" charset="0"/>
                  <a:cs typeface="Consolas" panose="020B0609020204030204" pitchFamily="49" charset="0"/>
                </a:endParaRPr>
              </a:p>
            </p:txBody>
          </p:sp>
          <p:sp>
            <p:nvSpPr>
              <p:cNvPr id="161" name="メモ 160">
                <a:extLst>
                  <a:ext uri="{FF2B5EF4-FFF2-40B4-BE49-F238E27FC236}">
                    <a16:creationId xmlns:a16="http://schemas.microsoft.com/office/drawing/2014/main" id="{F659745D-06DC-0C7C-3F90-30F18D7D1B3A}"/>
                  </a:ext>
                </a:extLst>
              </p:cNvPr>
              <p:cNvSpPr/>
              <p:nvPr/>
            </p:nvSpPr>
            <p:spPr>
              <a:xfrm>
                <a:off x="965200" y="3048000"/>
                <a:ext cx="1257300" cy="2603500"/>
              </a:xfrm>
              <a:prstGeom prst="foldedCorner">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cxnSp>
            <p:nvCxnSpPr>
              <p:cNvPr id="162" name="直線コネクタ 161">
                <a:extLst>
                  <a:ext uri="{FF2B5EF4-FFF2-40B4-BE49-F238E27FC236}">
                    <a16:creationId xmlns:a16="http://schemas.microsoft.com/office/drawing/2014/main" id="{B7445C84-1305-C8D4-0C7F-CE8878095FC3}"/>
                  </a:ext>
                </a:extLst>
              </p:cNvPr>
              <p:cNvCxnSpPr/>
              <p:nvPr/>
            </p:nvCxnSpPr>
            <p:spPr>
              <a:xfrm>
                <a:off x="1081825" y="3175000"/>
                <a:ext cx="1033846" cy="0"/>
              </a:xfrm>
              <a:prstGeom prst="line">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63" name="直線コネクタ 162">
                <a:extLst>
                  <a:ext uri="{FF2B5EF4-FFF2-40B4-BE49-F238E27FC236}">
                    <a16:creationId xmlns:a16="http://schemas.microsoft.com/office/drawing/2014/main" id="{45E9FE1E-9346-EA1A-8E42-17202F271586}"/>
                  </a:ext>
                </a:extLst>
              </p:cNvPr>
              <p:cNvCxnSpPr/>
              <p:nvPr/>
            </p:nvCxnSpPr>
            <p:spPr>
              <a:xfrm>
                <a:off x="1081825" y="3303978"/>
                <a:ext cx="1033846" cy="0"/>
              </a:xfrm>
              <a:prstGeom prst="line">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65" name="直線コネクタ 164">
                <a:extLst>
                  <a:ext uri="{FF2B5EF4-FFF2-40B4-BE49-F238E27FC236}">
                    <a16:creationId xmlns:a16="http://schemas.microsoft.com/office/drawing/2014/main" id="{6409C439-3456-B6C2-DE6B-AC4B3CBD7195}"/>
                  </a:ext>
                </a:extLst>
              </p:cNvPr>
              <p:cNvCxnSpPr>
                <a:cxnSpLocks/>
              </p:cNvCxnSpPr>
              <p:nvPr/>
            </p:nvCxnSpPr>
            <p:spPr>
              <a:xfrm>
                <a:off x="1081825" y="5508430"/>
                <a:ext cx="845533" cy="0"/>
              </a:xfrm>
              <a:prstGeom prst="line">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cxnSp>
          <p:nvCxnSpPr>
            <p:cNvPr id="166" name="直線コネクタ 165">
              <a:extLst>
                <a:ext uri="{FF2B5EF4-FFF2-40B4-BE49-F238E27FC236}">
                  <a16:creationId xmlns:a16="http://schemas.microsoft.com/office/drawing/2014/main" id="{52B3F082-CA92-00F4-D6FD-1B6BF46231B5}"/>
                </a:ext>
              </a:extLst>
            </p:cNvPr>
            <p:cNvCxnSpPr/>
            <p:nvPr/>
          </p:nvCxnSpPr>
          <p:spPr>
            <a:xfrm>
              <a:off x="1624180" y="3647583"/>
              <a:ext cx="2796992" cy="0"/>
            </a:xfrm>
            <a:prstGeom prst="line">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nvGrpSpPr>
          <p:cNvPr id="45" name="グループ化 44">
            <a:extLst>
              <a:ext uri="{FF2B5EF4-FFF2-40B4-BE49-F238E27FC236}">
                <a16:creationId xmlns:a16="http://schemas.microsoft.com/office/drawing/2014/main" id="{EB781FD1-B226-CBDE-1F5A-8B150833BAF5}"/>
              </a:ext>
            </a:extLst>
          </p:cNvPr>
          <p:cNvGrpSpPr/>
          <p:nvPr/>
        </p:nvGrpSpPr>
        <p:grpSpPr>
          <a:xfrm>
            <a:off x="4783733" y="3249149"/>
            <a:ext cx="3294556" cy="3375433"/>
            <a:chOff x="4783733" y="3249149"/>
            <a:chExt cx="3294556" cy="3375433"/>
          </a:xfrm>
        </p:grpSpPr>
        <p:grpSp>
          <p:nvGrpSpPr>
            <p:cNvPr id="189" name="グループ化 188">
              <a:extLst>
                <a:ext uri="{FF2B5EF4-FFF2-40B4-BE49-F238E27FC236}">
                  <a16:creationId xmlns:a16="http://schemas.microsoft.com/office/drawing/2014/main" id="{F0A52AFE-2F30-B16E-E76E-748A721466CB}"/>
                </a:ext>
              </a:extLst>
            </p:cNvPr>
            <p:cNvGrpSpPr/>
            <p:nvPr/>
          </p:nvGrpSpPr>
          <p:grpSpPr>
            <a:xfrm>
              <a:off x="4803417" y="3249149"/>
              <a:ext cx="3274872" cy="3264612"/>
              <a:chOff x="3163487" y="7905727"/>
              <a:chExt cx="3274872" cy="3264612"/>
            </a:xfrm>
          </p:grpSpPr>
          <p:grpSp>
            <p:nvGrpSpPr>
              <p:cNvPr id="119" name="グループ化 118">
                <a:extLst>
                  <a:ext uri="{FF2B5EF4-FFF2-40B4-BE49-F238E27FC236}">
                    <a16:creationId xmlns:a16="http://schemas.microsoft.com/office/drawing/2014/main" id="{9A88C39F-8877-92BF-C09A-38DEBCCCAB85}"/>
                  </a:ext>
                </a:extLst>
              </p:cNvPr>
              <p:cNvGrpSpPr/>
              <p:nvPr/>
            </p:nvGrpSpPr>
            <p:grpSpPr>
              <a:xfrm>
                <a:off x="4244971" y="8095890"/>
                <a:ext cx="2193388" cy="3074449"/>
                <a:chOff x="3400241" y="3505669"/>
                <a:chExt cx="2193388" cy="3074449"/>
              </a:xfrm>
            </p:grpSpPr>
            <p:cxnSp>
              <p:nvCxnSpPr>
                <p:cNvPr id="121" name="直線コネクタ 120">
                  <a:extLst>
                    <a:ext uri="{FF2B5EF4-FFF2-40B4-BE49-F238E27FC236}">
                      <a16:creationId xmlns:a16="http://schemas.microsoft.com/office/drawing/2014/main" id="{D3C5E4E7-C3D1-3664-7AE7-4E39B5CF0F13}"/>
                    </a:ext>
                  </a:extLst>
                </p:cNvPr>
                <p:cNvCxnSpPr>
                  <a:cxnSpLocks/>
                  <a:stCxn id="122" idx="0"/>
                  <a:endCxn id="128" idx="4"/>
                </p:cNvCxnSpPr>
                <p:nvPr/>
              </p:nvCxnSpPr>
              <p:spPr>
                <a:xfrm flipV="1">
                  <a:off x="5297794" y="5877626"/>
                  <a:ext cx="0" cy="110821"/>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nvGrpSpPr>
                <p:cNvPr id="120" name="グループ化 119">
                  <a:extLst>
                    <a:ext uri="{FF2B5EF4-FFF2-40B4-BE49-F238E27FC236}">
                      <a16:creationId xmlns:a16="http://schemas.microsoft.com/office/drawing/2014/main" id="{4D19E0FD-AC11-B7C7-0DE7-E83A3E4392DD}"/>
                    </a:ext>
                  </a:extLst>
                </p:cNvPr>
                <p:cNvGrpSpPr/>
                <p:nvPr/>
              </p:nvGrpSpPr>
              <p:grpSpPr>
                <a:xfrm>
                  <a:off x="3400241" y="3505669"/>
                  <a:ext cx="2193388" cy="2435761"/>
                  <a:chOff x="3400241" y="3505669"/>
                  <a:chExt cx="2193388" cy="2435761"/>
                </a:xfrm>
              </p:grpSpPr>
              <p:grpSp>
                <p:nvGrpSpPr>
                  <p:cNvPr id="123" name="グループ化 122">
                    <a:extLst>
                      <a:ext uri="{FF2B5EF4-FFF2-40B4-BE49-F238E27FC236}">
                        <a16:creationId xmlns:a16="http://schemas.microsoft.com/office/drawing/2014/main" id="{5231097C-2A89-4909-AA21-82C26522DB40}"/>
                      </a:ext>
                    </a:extLst>
                  </p:cNvPr>
                  <p:cNvGrpSpPr/>
                  <p:nvPr/>
                </p:nvGrpSpPr>
                <p:grpSpPr>
                  <a:xfrm>
                    <a:off x="3400241" y="3505669"/>
                    <a:ext cx="1688365" cy="1804032"/>
                    <a:chOff x="6423655" y="3328245"/>
                    <a:chExt cx="1688365" cy="1804032"/>
                  </a:xfrm>
                </p:grpSpPr>
                <p:cxnSp>
                  <p:nvCxnSpPr>
                    <p:cNvPr id="129" name="直線コネクタ 128">
                      <a:extLst>
                        <a:ext uri="{FF2B5EF4-FFF2-40B4-BE49-F238E27FC236}">
                          <a16:creationId xmlns:a16="http://schemas.microsoft.com/office/drawing/2014/main" id="{44DAC44F-F493-A6F0-5333-AA84B182763D}"/>
                        </a:ext>
                      </a:extLst>
                    </p:cNvPr>
                    <p:cNvCxnSpPr>
                      <a:cxnSpLocks/>
                      <a:stCxn id="133" idx="0"/>
                      <a:endCxn id="136" idx="3"/>
                    </p:cNvCxnSpPr>
                    <p:nvPr/>
                  </p:nvCxnSpPr>
                  <p:spPr>
                    <a:xfrm flipV="1">
                      <a:off x="7012930" y="4409242"/>
                      <a:ext cx="322851" cy="131364"/>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30" name="直線コネクタ 129">
                      <a:extLst>
                        <a:ext uri="{FF2B5EF4-FFF2-40B4-BE49-F238E27FC236}">
                          <a16:creationId xmlns:a16="http://schemas.microsoft.com/office/drawing/2014/main" id="{CA83640F-8407-357B-BB18-294B8CAAAE11}"/>
                        </a:ext>
                      </a:extLst>
                    </p:cNvPr>
                    <p:cNvCxnSpPr>
                      <a:cxnSpLocks/>
                      <a:stCxn id="132" idx="0"/>
                      <a:endCxn id="136" idx="5"/>
                    </p:cNvCxnSpPr>
                    <p:nvPr/>
                  </p:nvCxnSpPr>
                  <p:spPr>
                    <a:xfrm flipH="1" flipV="1">
                      <a:off x="7754156" y="4409242"/>
                      <a:ext cx="62029" cy="107619"/>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nvGrpSpPr>
                    <p:cNvPr id="131" name="グループ化 130">
                      <a:extLst>
                        <a:ext uri="{FF2B5EF4-FFF2-40B4-BE49-F238E27FC236}">
                          <a16:creationId xmlns:a16="http://schemas.microsoft.com/office/drawing/2014/main" id="{BFF697BD-8863-35E1-5BFC-2013EE18D4AE}"/>
                        </a:ext>
                      </a:extLst>
                    </p:cNvPr>
                    <p:cNvGrpSpPr/>
                    <p:nvPr/>
                  </p:nvGrpSpPr>
                  <p:grpSpPr>
                    <a:xfrm>
                      <a:off x="6423655" y="3328245"/>
                      <a:ext cx="1417149" cy="1172303"/>
                      <a:chOff x="1161994" y="3025588"/>
                      <a:chExt cx="1417149" cy="1172303"/>
                    </a:xfrm>
                  </p:grpSpPr>
                  <p:sp>
                    <p:nvSpPr>
                      <p:cNvPr id="134" name="円/楕円 133">
                        <a:extLst>
                          <a:ext uri="{FF2B5EF4-FFF2-40B4-BE49-F238E27FC236}">
                            <a16:creationId xmlns:a16="http://schemas.microsoft.com/office/drawing/2014/main" id="{F6FE9E91-8F05-F851-CCC1-1A4D39D63C56}"/>
                          </a:ext>
                        </a:extLst>
                      </p:cNvPr>
                      <p:cNvSpPr/>
                      <p:nvPr/>
                    </p:nvSpPr>
                    <p:spPr>
                      <a:xfrm>
                        <a:off x="1438835" y="3025588"/>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en-US" altLang="ja-JP" sz="1600" spc="110" dirty="0">
                            <a:solidFill>
                              <a:schemeClr val="tx1"/>
                            </a:solidFill>
                            <a:latin typeface="Consolas" panose="020B0609020204030204" pitchFamily="49" charset="0"/>
                            <a:cs typeface="Consolas" panose="020B0609020204030204" pitchFamily="49" charset="0"/>
                          </a:rPr>
                          <a:t>if</a:t>
                        </a:r>
                        <a:r>
                          <a:rPr lang="ja-JP" altLang="en-US" sz="1600" spc="110">
                            <a:solidFill>
                              <a:schemeClr val="tx1"/>
                            </a:solidFill>
                            <a:latin typeface="Consolas" panose="020B0609020204030204" pitchFamily="49" charset="0"/>
                            <a:cs typeface="Consolas" panose="020B0609020204030204" pitchFamily="49" charset="0"/>
                          </a:rPr>
                          <a:t>文</a:t>
                        </a:r>
                        <a:endParaRPr kumimoji="1" lang="ja-JP" altLang="en-US" sz="1600" spc="110" baseline="0">
                          <a:solidFill>
                            <a:schemeClr val="tx1"/>
                          </a:solidFill>
                          <a:latin typeface="Consolas" panose="020B0609020204030204" pitchFamily="49" charset="0"/>
                          <a:cs typeface="Consolas" panose="020B0609020204030204" pitchFamily="49" charset="0"/>
                        </a:endParaRPr>
                      </a:p>
                    </p:txBody>
                  </p:sp>
                  <p:sp>
                    <p:nvSpPr>
                      <p:cNvPr id="135" name="円/楕円 134">
                        <a:extLst>
                          <a:ext uri="{FF2B5EF4-FFF2-40B4-BE49-F238E27FC236}">
                            <a16:creationId xmlns:a16="http://schemas.microsoft.com/office/drawing/2014/main" id="{60B3C51A-C351-7085-E4B4-A208D5EB9FA2}"/>
                          </a:ext>
                        </a:extLst>
                      </p:cNvPr>
                      <p:cNvSpPr/>
                      <p:nvPr/>
                    </p:nvSpPr>
                    <p:spPr>
                      <a:xfrm>
                        <a:off x="1161994" y="3606220"/>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en-US" altLang="ja-JP" sz="1600" dirty="0">
                            <a:solidFill>
                              <a:schemeClr val="tx1"/>
                            </a:solidFill>
                            <a:latin typeface="Consolas" panose="020B0609020204030204" pitchFamily="49" charset="0"/>
                            <a:cs typeface="Consolas" panose="020B0609020204030204" pitchFamily="49" charset="0"/>
                          </a:rPr>
                          <a:t>cond1</a:t>
                        </a:r>
                        <a:endParaRPr kumimoji="1" lang="ja-JP" altLang="en-US" baseline="0" dirty="0">
                          <a:solidFill>
                            <a:schemeClr val="tx1"/>
                          </a:solidFill>
                          <a:latin typeface="Consolas" panose="020B0609020204030204" pitchFamily="49" charset="0"/>
                          <a:cs typeface="Consolas" panose="020B0609020204030204" pitchFamily="49" charset="0"/>
                        </a:endParaRPr>
                      </a:p>
                    </p:txBody>
                  </p:sp>
                  <p:sp>
                    <p:nvSpPr>
                      <p:cNvPr id="136" name="円/楕円 135">
                        <a:extLst>
                          <a:ext uri="{FF2B5EF4-FFF2-40B4-BE49-F238E27FC236}">
                            <a16:creationId xmlns:a16="http://schemas.microsoft.com/office/drawing/2014/main" id="{F148EFB3-B40E-7973-1C09-43A28D470DF8}"/>
                          </a:ext>
                        </a:extLst>
                      </p:cNvPr>
                      <p:cNvSpPr/>
                      <p:nvPr/>
                    </p:nvSpPr>
                    <p:spPr>
                      <a:xfrm>
                        <a:off x="1987472" y="3601562"/>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en-US" altLang="ja-JP" sz="2000" spc="110" dirty="0">
                            <a:solidFill>
                              <a:schemeClr val="tx1"/>
                            </a:solidFill>
                            <a:latin typeface="Consolas" panose="020B0609020204030204" pitchFamily="49" charset="0"/>
                            <a:cs typeface="Consolas" panose="020B0609020204030204" pitchFamily="49" charset="0"/>
                          </a:rPr>
                          <a:t>{…}</a:t>
                        </a:r>
                        <a:endParaRPr kumimoji="1" lang="ja-JP" altLang="en-US" sz="2000" spc="110" baseline="0" dirty="0">
                          <a:solidFill>
                            <a:schemeClr val="tx1"/>
                          </a:solidFill>
                          <a:latin typeface="Consolas" panose="020B0609020204030204" pitchFamily="49" charset="0"/>
                          <a:cs typeface="Consolas" panose="020B0609020204030204" pitchFamily="49" charset="0"/>
                        </a:endParaRPr>
                      </a:p>
                    </p:txBody>
                  </p:sp>
                  <p:cxnSp>
                    <p:nvCxnSpPr>
                      <p:cNvPr id="137" name="直線コネクタ 136">
                        <a:extLst>
                          <a:ext uri="{FF2B5EF4-FFF2-40B4-BE49-F238E27FC236}">
                            <a16:creationId xmlns:a16="http://schemas.microsoft.com/office/drawing/2014/main" id="{E624AC7A-59DE-A5D4-21A7-578C7D59CBF0}"/>
                          </a:ext>
                        </a:extLst>
                      </p:cNvPr>
                      <p:cNvCxnSpPr>
                        <a:cxnSpLocks/>
                        <a:stCxn id="135" idx="0"/>
                        <a:endCxn id="134" idx="3"/>
                      </p:cNvCxnSpPr>
                      <p:nvPr/>
                    </p:nvCxnSpPr>
                    <p:spPr>
                      <a:xfrm flipV="1">
                        <a:off x="1457830" y="3530611"/>
                        <a:ext cx="67653" cy="75609"/>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38" name="直線コネクタ 137">
                        <a:extLst>
                          <a:ext uri="{FF2B5EF4-FFF2-40B4-BE49-F238E27FC236}">
                            <a16:creationId xmlns:a16="http://schemas.microsoft.com/office/drawing/2014/main" id="{61EC8D84-7477-2C0D-3670-7DBE77CB8C5A}"/>
                          </a:ext>
                        </a:extLst>
                      </p:cNvPr>
                      <p:cNvCxnSpPr>
                        <a:cxnSpLocks/>
                        <a:stCxn id="136" idx="0"/>
                        <a:endCxn id="134" idx="5"/>
                      </p:cNvCxnSpPr>
                      <p:nvPr/>
                    </p:nvCxnSpPr>
                    <p:spPr>
                      <a:xfrm flipH="1" flipV="1">
                        <a:off x="1943858" y="3530611"/>
                        <a:ext cx="339450" cy="70951"/>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
                  <p:nvSpPr>
                    <p:cNvPr id="132" name="円/楕円 131">
                      <a:extLst>
                        <a:ext uri="{FF2B5EF4-FFF2-40B4-BE49-F238E27FC236}">
                          <a16:creationId xmlns:a16="http://schemas.microsoft.com/office/drawing/2014/main" id="{E6D5FC1E-5670-E0BF-F24D-98552AA0F279}"/>
                        </a:ext>
                      </a:extLst>
                    </p:cNvPr>
                    <p:cNvSpPr/>
                    <p:nvPr/>
                  </p:nvSpPr>
                  <p:spPr>
                    <a:xfrm>
                      <a:off x="7520349" y="4516861"/>
                      <a:ext cx="591671" cy="591671"/>
                    </a:xfrm>
                    <a:prstGeom prst="ellipse">
                      <a:avLst/>
                    </a:prstGeom>
                    <a:solidFill>
                      <a:schemeClr val="bg1"/>
                    </a:solidFill>
                    <a:ln w="38100">
                      <a:solidFill>
                        <a:srgbClr val="E50300"/>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en-US" altLang="ja-JP" sz="1000" spc="110" dirty="0">
                          <a:solidFill>
                            <a:srgbClr val="FF0000"/>
                          </a:solidFill>
                          <a:latin typeface="Consolas" panose="020B0609020204030204" pitchFamily="49" charset="0"/>
                          <a:cs typeface="Consolas" panose="020B0609020204030204" pitchFamily="49" charset="0"/>
                        </a:rPr>
                        <a:t>while</a:t>
                      </a:r>
                      <a:r>
                        <a:rPr lang="ja-JP" altLang="en-US" sz="1000" spc="110">
                          <a:solidFill>
                            <a:srgbClr val="FF0000"/>
                          </a:solidFill>
                          <a:latin typeface="Consolas" panose="020B0609020204030204" pitchFamily="49" charset="0"/>
                          <a:cs typeface="Consolas" panose="020B0609020204030204" pitchFamily="49" charset="0"/>
                        </a:rPr>
                        <a:t>文</a:t>
                      </a:r>
                      <a:endParaRPr kumimoji="1" lang="ja-JP" altLang="en-US" sz="1000" spc="110" baseline="0" dirty="0">
                        <a:solidFill>
                          <a:srgbClr val="FF0000"/>
                        </a:solidFill>
                        <a:latin typeface="Consolas" panose="020B0609020204030204" pitchFamily="49" charset="0"/>
                        <a:cs typeface="Consolas" panose="020B0609020204030204" pitchFamily="49" charset="0"/>
                      </a:endParaRPr>
                    </a:p>
                  </p:txBody>
                </p:sp>
                <p:sp>
                  <p:nvSpPr>
                    <p:cNvPr id="133" name="円/楕円 132">
                      <a:extLst>
                        <a:ext uri="{FF2B5EF4-FFF2-40B4-BE49-F238E27FC236}">
                          <a16:creationId xmlns:a16="http://schemas.microsoft.com/office/drawing/2014/main" id="{0BB6E637-591E-CF9A-B779-E4BA72301FBD}"/>
                        </a:ext>
                      </a:extLst>
                    </p:cNvPr>
                    <p:cNvSpPr/>
                    <p:nvPr/>
                  </p:nvSpPr>
                  <p:spPr>
                    <a:xfrm>
                      <a:off x="6717094" y="4540606"/>
                      <a:ext cx="591671" cy="591671"/>
                    </a:xfrm>
                    <a:prstGeom prst="ellipse">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ja-JP" altLang="en-US" spc="110">
                          <a:solidFill>
                            <a:srgbClr val="00B0F0"/>
                          </a:solidFill>
                          <a:latin typeface="Consolas" panose="020B0609020204030204" pitchFamily="49" charset="0"/>
                          <a:cs typeface="Consolas" panose="020B0609020204030204" pitchFamily="49" charset="0"/>
                        </a:rPr>
                        <a:t>文</a:t>
                      </a:r>
                      <a:r>
                        <a:rPr lang="en-US" altLang="ja-JP" spc="110" dirty="0">
                          <a:solidFill>
                            <a:srgbClr val="00B0F0"/>
                          </a:solidFill>
                          <a:latin typeface="Consolas" panose="020B0609020204030204" pitchFamily="49" charset="0"/>
                          <a:cs typeface="Consolas" panose="020B0609020204030204" pitchFamily="49" charset="0"/>
                        </a:rPr>
                        <a:t>E</a:t>
                      </a:r>
                      <a:endParaRPr kumimoji="1" lang="ja-JP" altLang="en-US" spc="110" baseline="0" dirty="0">
                        <a:solidFill>
                          <a:srgbClr val="00B0F0"/>
                        </a:solidFill>
                        <a:latin typeface="Consolas" panose="020B0609020204030204" pitchFamily="49" charset="0"/>
                        <a:cs typeface="Consolas" panose="020B0609020204030204" pitchFamily="49" charset="0"/>
                      </a:endParaRPr>
                    </a:p>
                  </p:txBody>
                </p:sp>
              </p:grpSp>
              <p:cxnSp>
                <p:nvCxnSpPr>
                  <p:cNvPr id="124" name="直線コネクタ 123">
                    <a:extLst>
                      <a:ext uri="{FF2B5EF4-FFF2-40B4-BE49-F238E27FC236}">
                        <a16:creationId xmlns:a16="http://schemas.microsoft.com/office/drawing/2014/main" id="{E4858056-CFE3-08E4-07C8-601D28F41B77}"/>
                      </a:ext>
                    </a:extLst>
                  </p:cNvPr>
                  <p:cNvCxnSpPr>
                    <a:cxnSpLocks/>
                    <a:stCxn id="127" idx="7"/>
                    <a:endCxn id="132" idx="3"/>
                  </p:cNvCxnSpPr>
                  <p:nvPr/>
                </p:nvCxnSpPr>
                <p:spPr>
                  <a:xfrm flipV="1">
                    <a:off x="4547422" y="5199308"/>
                    <a:ext cx="36161" cy="237099"/>
                  </a:xfrm>
                  <a:prstGeom prst="line">
                    <a:avLst/>
                  </a:prstGeom>
                  <a:ln w="38100">
                    <a:solidFill>
                      <a:srgbClr val="E50300"/>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25" name="直線コネクタ 124">
                    <a:extLst>
                      <a:ext uri="{FF2B5EF4-FFF2-40B4-BE49-F238E27FC236}">
                        <a16:creationId xmlns:a16="http://schemas.microsoft.com/office/drawing/2014/main" id="{AED95EAF-3E7B-07E7-4C8C-691599865A48}"/>
                      </a:ext>
                    </a:extLst>
                  </p:cNvPr>
                  <p:cNvCxnSpPr>
                    <a:cxnSpLocks/>
                    <a:stCxn id="128" idx="1"/>
                    <a:endCxn id="132" idx="5"/>
                  </p:cNvCxnSpPr>
                  <p:nvPr/>
                </p:nvCxnSpPr>
                <p:spPr>
                  <a:xfrm flipH="1" flipV="1">
                    <a:off x="5001958" y="5199308"/>
                    <a:ext cx="86648" cy="173295"/>
                  </a:xfrm>
                  <a:prstGeom prst="line">
                    <a:avLst/>
                  </a:prstGeom>
                  <a:ln w="38100">
                    <a:solidFill>
                      <a:srgbClr val="E50300"/>
                    </a:solidFill>
                    <a:tailEnd type="none"/>
                  </a:ln>
                </p:spPr>
                <p:style>
                  <a:lnRef idx="1">
                    <a:schemeClr val="accent1"/>
                  </a:lnRef>
                  <a:fillRef idx="0">
                    <a:schemeClr val="accent1"/>
                  </a:fillRef>
                  <a:effectRef idx="0">
                    <a:schemeClr val="accent1"/>
                  </a:effectRef>
                  <a:fontRef idx="minor">
                    <a:schemeClr val="tx1"/>
                  </a:fontRef>
                </p:style>
              </p:cxnSp>
              <p:sp>
                <p:nvSpPr>
                  <p:cNvPr id="127" name="円/楕円 126">
                    <a:extLst>
                      <a:ext uri="{FF2B5EF4-FFF2-40B4-BE49-F238E27FC236}">
                        <a16:creationId xmlns:a16="http://schemas.microsoft.com/office/drawing/2014/main" id="{4A754BCD-B985-2741-C86C-01B31516B16F}"/>
                      </a:ext>
                    </a:extLst>
                  </p:cNvPr>
                  <p:cNvSpPr/>
                  <p:nvPr/>
                </p:nvSpPr>
                <p:spPr>
                  <a:xfrm>
                    <a:off x="4042399" y="5349759"/>
                    <a:ext cx="591671" cy="591671"/>
                  </a:xfrm>
                  <a:prstGeom prst="ellipse">
                    <a:avLst/>
                  </a:prstGeom>
                  <a:solidFill>
                    <a:schemeClr val="bg1"/>
                  </a:solidFill>
                  <a:ln w="38100">
                    <a:solidFill>
                      <a:srgbClr val="E50300"/>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en-US" altLang="ja-JP" sz="1600" dirty="0">
                        <a:solidFill>
                          <a:srgbClr val="FF0000"/>
                        </a:solidFill>
                        <a:latin typeface="Consolas" panose="020B0609020204030204" pitchFamily="49" charset="0"/>
                        <a:cs typeface="Consolas" panose="020B0609020204030204" pitchFamily="49" charset="0"/>
                      </a:rPr>
                      <a:t>cond2</a:t>
                    </a:r>
                    <a:endParaRPr kumimoji="1" lang="ja-JP" altLang="en-US" baseline="0" dirty="0">
                      <a:solidFill>
                        <a:srgbClr val="FF0000"/>
                      </a:solidFill>
                      <a:latin typeface="Consolas" panose="020B0609020204030204" pitchFamily="49" charset="0"/>
                      <a:cs typeface="Consolas" panose="020B0609020204030204" pitchFamily="49" charset="0"/>
                    </a:endParaRPr>
                  </a:p>
                </p:txBody>
              </p:sp>
              <p:sp>
                <p:nvSpPr>
                  <p:cNvPr id="128" name="円/楕円 127">
                    <a:extLst>
                      <a:ext uri="{FF2B5EF4-FFF2-40B4-BE49-F238E27FC236}">
                        <a16:creationId xmlns:a16="http://schemas.microsoft.com/office/drawing/2014/main" id="{903AB3A1-3F36-EC5E-9797-6E261E6AAB0D}"/>
                      </a:ext>
                    </a:extLst>
                  </p:cNvPr>
                  <p:cNvSpPr/>
                  <p:nvPr/>
                </p:nvSpPr>
                <p:spPr>
                  <a:xfrm>
                    <a:off x="5001958" y="5285955"/>
                    <a:ext cx="591671" cy="591671"/>
                  </a:xfrm>
                  <a:prstGeom prst="ellipse">
                    <a:avLst/>
                  </a:prstGeom>
                  <a:solidFill>
                    <a:schemeClr val="bg1"/>
                  </a:solidFill>
                  <a:ln w="38100">
                    <a:solidFill>
                      <a:srgbClr val="E50300"/>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kumimoji="1" lang="en-US" altLang="ja-JP" spc="110" baseline="0" dirty="0">
                        <a:solidFill>
                          <a:srgbClr val="FF0000"/>
                        </a:solidFill>
                        <a:latin typeface="Consolas" panose="020B0609020204030204" pitchFamily="49" charset="0"/>
                        <a:cs typeface="Consolas" panose="020B0609020204030204" pitchFamily="49" charset="0"/>
                      </a:rPr>
                      <a:t>{…}</a:t>
                    </a:r>
                    <a:endParaRPr kumimoji="1" lang="ja-JP" altLang="en-US" spc="110" baseline="0" dirty="0">
                      <a:solidFill>
                        <a:srgbClr val="FF0000"/>
                      </a:solidFill>
                      <a:latin typeface="Consolas" panose="020B0609020204030204" pitchFamily="49" charset="0"/>
                      <a:cs typeface="Consolas" panose="020B0609020204030204" pitchFamily="49" charset="0"/>
                    </a:endParaRPr>
                  </a:p>
                </p:txBody>
              </p:sp>
            </p:grpSp>
            <p:sp>
              <p:nvSpPr>
                <p:cNvPr id="122" name="円/楕円 121">
                  <a:extLst>
                    <a:ext uri="{FF2B5EF4-FFF2-40B4-BE49-F238E27FC236}">
                      <a16:creationId xmlns:a16="http://schemas.microsoft.com/office/drawing/2014/main" id="{D5ED7EC5-FAF1-3499-051C-36437F9BA225}"/>
                    </a:ext>
                  </a:extLst>
                </p:cNvPr>
                <p:cNvSpPr/>
                <p:nvPr/>
              </p:nvSpPr>
              <p:spPr>
                <a:xfrm>
                  <a:off x="5001958" y="5988447"/>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ja-JP" altLang="en-US" spc="110">
                      <a:solidFill>
                        <a:schemeClr val="tx1"/>
                      </a:solidFill>
                      <a:latin typeface="Consolas" panose="020B0609020204030204" pitchFamily="49" charset="0"/>
                      <a:cs typeface="Consolas" panose="020B0609020204030204" pitchFamily="49" charset="0"/>
                    </a:rPr>
                    <a:t>文</a:t>
                  </a:r>
                  <a:r>
                    <a:rPr lang="en-US" altLang="ja-JP" spc="110" dirty="0">
                      <a:solidFill>
                        <a:schemeClr val="tx1"/>
                      </a:solidFill>
                      <a:latin typeface="Consolas" panose="020B0609020204030204" pitchFamily="49" charset="0"/>
                      <a:cs typeface="Consolas" panose="020B0609020204030204" pitchFamily="49" charset="0"/>
                    </a:rPr>
                    <a:t>F</a:t>
                  </a:r>
                  <a:endParaRPr kumimoji="1" lang="ja-JP" altLang="en-US" spc="110" baseline="0" dirty="0">
                    <a:solidFill>
                      <a:schemeClr val="tx1"/>
                    </a:solidFill>
                    <a:latin typeface="Consolas" panose="020B0609020204030204" pitchFamily="49" charset="0"/>
                    <a:cs typeface="Consolas" panose="020B0609020204030204" pitchFamily="49" charset="0"/>
                  </a:endParaRPr>
                </a:p>
              </p:txBody>
            </p:sp>
          </p:grpSp>
          <p:cxnSp>
            <p:nvCxnSpPr>
              <p:cNvPr id="168" name="直線コネクタ 167">
                <a:extLst>
                  <a:ext uri="{FF2B5EF4-FFF2-40B4-BE49-F238E27FC236}">
                    <a16:creationId xmlns:a16="http://schemas.microsoft.com/office/drawing/2014/main" id="{056D899A-5ADC-B9DD-B947-AC91ABE53074}"/>
                  </a:ext>
                </a:extLst>
              </p:cNvPr>
              <p:cNvCxnSpPr>
                <a:cxnSpLocks/>
                <a:stCxn id="134" idx="0"/>
              </p:cNvCxnSpPr>
              <p:nvPr/>
            </p:nvCxnSpPr>
            <p:spPr>
              <a:xfrm flipH="1" flipV="1">
                <a:off x="4604563" y="7905727"/>
                <a:ext cx="213085" cy="190163"/>
              </a:xfrm>
              <a:prstGeom prst="line">
                <a:avLst/>
              </a:prstGeom>
              <a:ln w="3810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171" name="円/楕円 170">
                <a:extLst>
                  <a:ext uri="{FF2B5EF4-FFF2-40B4-BE49-F238E27FC236}">
                    <a16:creationId xmlns:a16="http://schemas.microsoft.com/office/drawing/2014/main" id="{42E71C9C-D00C-42FC-BA72-5798F12F865A}"/>
                  </a:ext>
                </a:extLst>
              </p:cNvPr>
              <p:cNvSpPr/>
              <p:nvPr/>
            </p:nvSpPr>
            <p:spPr>
              <a:xfrm>
                <a:off x="3852147" y="8098073"/>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ja-JP" altLang="en-US" spc="110">
                    <a:solidFill>
                      <a:schemeClr val="tx1"/>
                    </a:solidFill>
                    <a:latin typeface="Consolas" panose="020B0609020204030204" pitchFamily="49" charset="0"/>
                    <a:cs typeface="Consolas" panose="020B0609020204030204" pitchFamily="49" charset="0"/>
                  </a:rPr>
                  <a:t>文</a:t>
                </a:r>
                <a:r>
                  <a:rPr lang="en-US" altLang="ja-JP" spc="110" dirty="0">
                    <a:solidFill>
                      <a:schemeClr val="tx1"/>
                    </a:solidFill>
                    <a:latin typeface="Consolas" panose="020B0609020204030204" pitchFamily="49" charset="0"/>
                    <a:cs typeface="Consolas" panose="020B0609020204030204" pitchFamily="49" charset="0"/>
                  </a:rPr>
                  <a:t>B</a:t>
                </a:r>
                <a:endParaRPr kumimoji="1" lang="ja-JP" altLang="en-US" spc="110" baseline="0" dirty="0">
                  <a:solidFill>
                    <a:schemeClr val="tx1"/>
                  </a:solidFill>
                  <a:latin typeface="Consolas" panose="020B0609020204030204" pitchFamily="49" charset="0"/>
                  <a:cs typeface="Consolas" panose="020B0609020204030204" pitchFamily="49" charset="0"/>
                </a:endParaRPr>
              </a:p>
            </p:txBody>
          </p:sp>
          <p:sp>
            <p:nvSpPr>
              <p:cNvPr id="172" name="円/楕円 171">
                <a:extLst>
                  <a:ext uri="{FF2B5EF4-FFF2-40B4-BE49-F238E27FC236}">
                    <a16:creationId xmlns:a16="http://schemas.microsoft.com/office/drawing/2014/main" id="{24AF55C7-DF9C-33F5-9EC2-04129D8221B9}"/>
                  </a:ext>
                </a:extLst>
              </p:cNvPr>
              <p:cNvSpPr/>
              <p:nvPr/>
            </p:nvSpPr>
            <p:spPr>
              <a:xfrm>
                <a:off x="3163487" y="8095890"/>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ja-JP" altLang="en-US" spc="110">
                    <a:solidFill>
                      <a:schemeClr val="tx1"/>
                    </a:solidFill>
                    <a:latin typeface="Consolas" panose="020B0609020204030204" pitchFamily="49" charset="0"/>
                    <a:cs typeface="Consolas" panose="020B0609020204030204" pitchFamily="49" charset="0"/>
                  </a:rPr>
                  <a:t>文</a:t>
                </a:r>
                <a:r>
                  <a:rPr lang="en-US" altLang="ja-JP" spc="110" dirty="0">
                    <a:solidFill>
                      <a:schemeClr val="tx1"/>
                    </a:solidFill>
                    <a:latin typeface="Consolas" panose="020B0609020204030204" pitchFamily="49" charset="0"/>
                    <a:cs typeface="Consolas" panose="020B0609020204030204" pitchFamily="49" charset="0"/>
                  </a:rPr>
                  <a:t>A</a:t>
                </a:r>
                <a:endParaRPr kumimoji="1" lang="ja-JP" altLang="en-US" spc="110" baseline="0" dirty="0">
                  <a:solidFill>
                    <a:schemeClr val="tx1"/>
                  </a:solidFill>
                  <a:latin typeface="Consolas" panose="020B0609020204030204" pitchFamily="49" charset="0"/>
                  <a:cs typeface="Consolas" panose="020B0609020204030204" pitchFamily="49" charset="0"/>
                </a:endParaRPr>
              </a:p>
            </p:txBody>
          </p:sp>
          <p:cxnSp>
            <p:nvCxnSpPr>
              <p:cNvPr id="183" name="直線コネクタ 182">
                <a:extLst>
                  <a:ext uri="{FF2B5EF4-FFF2-40B4-BE49-F238E27FC236}">
                    <a16:creationId xmlns:a16="http://schemas.microsoft.com/office/drawing/2014/main" id="{A207A369-3661-B177-8A86-2EED0E78674F}"/>
                  </a:ext>
                </a:extLst>
              </p:cNvPr>
              <p:cNvCxnSpPr>
                <a:cxnSpLocks/>
                <a:stCxn id="171" idx="0"/>
              </p:cNvCxnSpPr>
              <p:nvPr/>
            </p:nvCxnSpPr>
            <p:spPr>
              <a:xfrm flipV="1">
                <a:off x="4147983" y="7905727"/>
                <a:ext cx="236152" cy="192346"/>
              </a:xfrm>
              <a:prstGeom prst="line">
                <a:avLst/>
              </a:prstGeom>
              <a:ln w="3810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186" name="直線コネクタ 185">
                <a:extLst>
                  <a:ext uri="{FF2B5EF4-FFF2-40B4-BE49-F238E27FC236}">
                    <a16:creationId xmlns:a16="http://schemas.microsoft.com/office/drawing/2014/main" id="{8996F9FE-B195-D6D2-0BD9-53DF13FBE5A9}"/>
                  </a:ext>
                </a:extLst>
              </p:cNvPr>
              <p:cNvCxnSpPr>
                <a:cxnSpLocks/>
                <a:stCxn id="172" idx="0"/>
              </p:cNvCxnSpPr>
              <p:nvPr/>
            </p:nvCxnSpPr>
            <p:spPr>
              <a:xfrm flipV="1">
                <a:off x="3459323" y="7905727"/>
                <a:ext cx="496420" cy="190163"/>
              </a:xfrm>
              <a:prstGeom prst="line">
                <a:avLst/>
              </a:prstGeom>
              <a:ln w="3810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grpSp>
        <p:cxnSp>
          <p:nvCxnSpPr>
            <p:cNvPr id="12" name="直線コネクタ 11">
              <a:extLst>
                <a:ext uri="{FF2B5EF4-FFF2-40B4-BE49-F238E27FC236}">
                  <a16:creationId xmlns:a16="http://schemas.microsoft.com/office/drawing/2014/main" id="{DEA3CE47-4A9C-4115-906D-9B3439BDC472}"/>
                </a:ext>
              </a:extLst>
            </p:cNvPr>
            <p:cNvCxnSpPr>
              <a:cxnSpLocks/>
              <a:stCxn id="172" idx="3"/>
            </p:cNvCxnSpPr>
            <p:nvPr/>
          </p:nvCxnSpPr>
          <p:spPr>
            <a:xfrm flipH="1">
              <a:off x="4783733" y="3944335"/>
              <a:ext cx="106332" cy="199715"/>
            </a:xfrm>
            <a:prstGeom prst="line">
              <a:avLst/>
            </a:prstGeom>
            <a:ln w="381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F8AC1F21-5B7D-FDCC-DDEA-5915437BCDE7}"/>
                </a:ext>
              </a:extLst>
            </p:cNvPr>
            <p:cNvCxnSpPr>
              <a:cxnSpLocks/>
              <a:stCxn id="172" idx="4"/>
            </p:cNvCxnSpPr>
            <p:nvPr/>
          </p:nvCxnSpPr>
          <p:spPr>
            <a:xfrm flipH="1">
              <a:off x="5056345" y="4030983"/>
              <a:ext cx="42908" cy="120437"/>
            </a:xfrm>
            <a:prstGeom prst="line">
              <a:avLst/>
            </a:prstGeom>
            <a:ln w="381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82554087-70CB-FC52-4AC9-52D36B5C7F46}"/>
                </a:ext>
              </a:extLst>
            </p:cNvPr>
            <p:cNvCxnSpPr>
              <a:cxnSpLocks/>
              <a:stCxn id="172" idx="5"/>
            </p:cNvCxnSpPr>
            <p:nvPr/>
          </p:nvCxnSpPr>
          <p:spPr>
            <a:xfrm>
              <a:off x="5308440" y="3944335"/>
              <a:ext cx="7907" cy="207085"/>
            </a:xfrm>
            <a:prstGeom prst="line">
              <a:avLst/>
            </a:prstGeom>
            <a:ln w="381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C633FF7F-021E-9418-B396-FE1B04B1A402}"/>
                </a:ext>
              </a:extLst>
            </p:cNvPr>
            <p:cNvCxnSpPr>
              <a:cxnSpLocks/>
              <a:stCxn id="171" idx="3"/>
            </p:cNvCxnSpPr>
            <p:nvPr/>
          </p:nvCxnSpPr>
          <p:spPr>
            <a:xfrm flipH="1">
              <a:off x="5500326" y="3946518"/>
              <a:ext cx="78399" cy="204902"/>
            </a:xfrm>
            <a:prstGeom prst="line">
              <a:avLst/>
            </a:prstGeom>
            <a:ln w="381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D0622203-107B-9ADB-4616-3EE96C38DDAB}"/>
                </a:ext>
              </a:extLst>
            </p:cNvPr>
            <p:cNvCxnSpPr>
              <a:cxnSpLocks/>
              <a:stCxn id="171" idx="4"/>
            </p:cNvCxnSpPr>
            <p:nvPr/>
          </p:nvCxnSpPr>
          <p:spPr>
            <a:xfrm flipH="1">
              <a:off x="5748469" y="4033166"/>
              <a:ext cx="39444" cy="118254"/>
            </a:xfrm>
            <a:prstGeom prst="line">
              <a:avLst/>
            </a:prstGeom>
            <a:ln w="381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a16="http://schemas.microsoft.com/office/drawing/2014/main" id="{1442C902-8354-AB4B-E2D9-5DE91E644D57}"/>
                </a:ext>
              </a:extLst>
            </p:cNvPr>
            <p:cNvCxnSpPr>
              <a:cxnSpLocks/>
              <a:stCxn id="133" idx="3"/>
            </p:cNvCxnSpPr>
            <p:nvPr/>
          </p:nvCxnSpPr>
          <p:spPr>
            <a:xfrm flipH="1">
              <a:off x="6127853" y="5156696"/>
              <a:ext cx="137135" cy="133582"/>
            </a:xfrm>
            <a:prstGeom prst="line">
              <a:avLst/>
            </a:prstGeom>
            <a:ln w="38100">
              <a:solidFill>
                <a:srgbClr val="00B0F0"/>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8AD004C7-D29D-518F-C5D5-3CF73ED0E7BC}"/>
                </a:ext>
              </a:extLst>
            </p:cNvPr>
            <p:cNvCxnSpPr>
              <a:cxnSpLocks/>
              <a:stCxn id="133" idx="4"/>
            </p:cNvCxnSpPr>
            <p:nvPr/>
          </p:nvCxnSpPr>
          <p:spPr>
            <a:xfrm flipH="1">
              <a:off x="6377214" y="5243344"/>
              <a:ext cx="96962" cy="80379"/>
            </a:xfrm>
            <a:prstGeom prst="line">
              <a:avLst/>
            </a:prstGeom>
            <a:ln w="38100">
              <a:solidFill>
                <a:srgbClr val="00B0F0"/>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0C4DC862-AE67-FAEC-B440-4F8809F730C7}"/>
                </a:ext>
              </a:extLst>
            </p:cNvPr>
            <p:cNvCxnSpPr>
              <a:cxnSpLocks/>
              <a:stCxn id="122" idx="3"/>
            </p:cNvCxnSpPr>
            <p:nvPr/>
          </p:nvCxnSpPr>
          <p:spPr>
            <a:xfrm flipH="1">
              <a:off x="7486618" y="6427113"/>
              <a:ext cx="86648" cy="178558"/>
            </a:xfrm>
            <a:prstGeom prst="line">
              <a:avLst/>
            </a:prstGeom>
            <a:ln w="381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37" name="直線コネクタ 36">
              <a:extLst>
                <a:ext uri="{FF2B5EF4-FFF2-40B4-BE49-F238E27FC236}">
                  <a16:creationId xmlns:a16="http://schemas.microsoft.com/office/drawing/2014/main" id="{C3477F4E-9F88-880C-BA18-66F7E824D28A}"/>
                </a:ext>
              </a:extLst>
            </p:cNvPr>
            <p:cNvCxnSpPr>
              <a:cxnSpLocks/>
              <a:stCxn id="122" idx="4"/>
            </p:cNvCxnSpPr>
            <p:nvPr/>
          </p:nvCxnSpPr>
          <p:spPr>
            <a:xfrm flipH="1">
              <a:off x="7770824" y="6513761"/>
              <a:ext cx="11630" cy="106790"/>
            </a:xfrm>
            <a:prstGeom prst="line">
              <a:avLst/>
            </a:prstGeom>
            <a:ln w="381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956BB275-443F-F6CE-2F7E-551BF33CF17C}"/>
                </a:ext>
              </a:extLst>
            </p:cNvPr>
            <p:cNvCxnSpPr>
              <a:cxnSpLocks/>
              <a:stCxn id="122" idx="5"/>
            </p:cNvCxnSpPr>
            <p:nvPr/>
          </p:nvCxnSpPr>
          <p:spPr>
            <a:xfrm>
              <a:off x="7991641" y="6427113"/>
              <a:ext cx="24375" cy="197469"/>
            </a:xfrm>
            <a:prstGeom prst="line">
              <a:avLst/>
            </a:prstGeom>
            <a:ln w="381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604868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36C0D01-F3BF-EC20-E0F0-E22F1976EA34}"/>
              </a:ext>
            </a:extLst>
          </p:cNvPr>
          <p:cNvSpPr>
            <a:spLocks noGrp="1"/>
          </p:cNvSpPr>
          <p:nvPr>
            <p:ph type="title"/>
          </p:nvPr>
        </p:nvSpPr>
        <p:spPr>
          <a:xfrm>
            <a:off x="414894" y="475892"/>
            <a:ext cx="8352000" cy="540000"/>
          </a:xfrm>
        </p:spPr>
        <p:txBody>
          <a:bodyPr/>
          <a:lstStyle/>
          <a:p>
            <a:r>
              <a:rPr kumimoji="1" lang="ja-JP" altLang="en-US" sz="2800"/>
              <a:t>入れ子になった制御構造を持つコードクローン</a:t>
            </a:r>
          </a:p>
        </p:txBody>
      </p:sp>
      <p:sp>
        <p:nvSpPr>
          <p:cNvPr id="3" name="コンテンツ プレースホルダー 2">
            <a:extLst>
              <a:ext uri="{FF2B5EF4-FFF2-40B4-BE49-F238E27FC236}">
                <a16:creationId xmlns:a16="http://schemas.microsoft.com/office/drawing/2014/main" id="{D4E0C7A6-02EB-8C2E-D70A-A6780C6E9EB3}"/>
              </a:ext>
            </a:extLst>
          </p:cNvPr>
          <p:cNvSpPr>
            <a:spLocks noGrp="1"/>
          </p:cNvSpPr>
          <p:nvPr>
            <p:ph idx="1"/>
          </p:nvPr>
        </p:nvSpPr>
        <p:spPr/>
        <p:txBody>
          <a:bodyPr/>
          <a:lstStyle/>
          <a:p>
            <a:r>
              <a:rPr kumimoji="1" lang="ja-JP" altLang="en-US"/>
              <a:t>制御構造内部の差異を無視するハッシュ関数を</a:t>
            </a:r>
            <a:br>
              <a:rPr kumimoji="1" lang="en-US" altLang="ja-JP" dirty="0"/>
            </a:br>
            <a:r>
              <a:rPr kumimoji="1" lang="ja-JP" altLang="en-US"/>
              <a:t>使用すると，制御構造の中身まで一致する場合を</a:t>
            </a:r>
            <a:br>
              <a:rPr kumimoji="1" lang="en-US" altLang="ja-JP" dirty="0"/>
            </a:br>
            <a:r>
              <a:rPr kumimoji="1" lang="ja-JP" altLang="en-US"/>
              <a:t>検出できない．</a:t>
            </a:r>
          </a:p>
        </p:txBody>
      </p:sp>
      <p:sp>
        <p:nvSpPr>
          <p:cNvPr id="4" name="スライド番号プレースホルダー 3">
            <a:extLst>
              <a:ext uri="{FF2B5EF4-FFF2-40B4-BE49-F238E27FC236}">
                <a16:creationId xmlns:a16="http://schemas.microsoft.com/office/drawing/2014/main" id="{FFCC8003-971C-8D35-D6AB-C1ED7AC74039}"/>
              </a:ext>
            </a:extLst>
          </p:cNvPr>
          <p:cNvSpPr>
            <a:spLocks noGrp="1"/>
          </p:cNvSpPr>
          <p:nvPr>
            <p:ph type="sldNum" sz="quarter" idx="12"/>
          </p:nvPr>
        </p:nvSpPr>
        <p:spPr/>
        <p:txBody>
          <a:bodyPr/>
          <a:lstStyle/>
          <a:p>
            <a:fld id="{B16735D3-C9E7-F649-AF37-A9D08763696D}" type="slidenum">
              <a:rPr lang="ja-JP" altLang="en-US" smtClean="0"/>
              <a:pPr/>
              <a:t>38</a:t>
            </a:fld>
            <a:endParaRPr lang="ja-JP" altLang="en-US"/>
          </a:p>
        </p:txBody>
      </p:sp>
      <p:grpSp>
        <p:nvGrpSpPr>
          <p:cNvPr id="71" name="グループ化 70">
            <a:extLst>
              <a:ext uri="{FF2B5EF4-FFF2-40B4-BE49-F238E27FC236}">
                <a16:creationId xmlns:a16="http://schemas.microsoft.com/office/drawing/2014/main" id="{118EC540-0AF5-C345-FD55-B59063836D3F}"/>
              </a:ext>
            </a:extLst>
          </p:cNvPr>
          <p:cNvGrpSpPr/>
          <p:nvPr/>
        </p:nvGrpSpPr>
        <p:grpSpPr>
          <a:xfrm>
            <a:off x="520161" y="7909239"/>
            <a:ext cx="2298966" cy="1824079"/>
            <a:chOff x="6292462" y="3328245"/>
            <a:chExt cx="2298966" cy="1824079"/>
          </a:xfrm>
        </p:grpSpPr>
        <p:cxnSp>
          <p:nvCxnSpPr>
            <p:cNvPr id="73" name="直線コネクタ 72">
              <a:extLst>
                <a:ext uri="{FF2B5EF4-FFF2-40B4-BE49-F238E27FC236}">
                  <a16:creationId xmlns:a16="http://schemas.microsoft.com/office/drawing/2014/main" id="{DE50E8DA-B6A2-B739-2E36-B08D4DA26377}"/>
                </a:ext>
              </a:extLst>
            </p:cNvPr>
            <p:cNvCxnSpPr>
              <a:cxnSpLocks/>
              <a:stCxn id="79" idx="0"/>
              <a:endCxn id="82" idx="3"/>
            </p:cNvCxnSpPr>
            <p:nvPr/>
          </p:nvCxnSpPr>
          <p:spPr>
            <a:xfrm flipV="1">
              <a:off x="6880376" y="4368517"/>
              <a:ext cx="324212" cy="170624"/>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74" name="直線コネクタ 73">
              <a:extLst>
                <a:ext uri="{FF2B5EF4-FFF2-40B4-BE49-F238E27FC236}">
                  <a16:creationId xmlns:a16="http://schemas.microsoft.com/office/drawing/2014/main" id="{410FBD26-0EE2-69A3-B3F3-C9CC44A01DFF}"/>
                </a:ext>
              </a:extLst>
            </p:cNvPr>
            <p:cNvCxnSpPr>
              <a:cxnSpLocks/>
              <a:stCxn id="77" idx="0"/>
              <a:endCxn id="82" idx="4"/>
            </p:cNvCxnSpPr>
            <p:nvPr/>
          </p:nvCxnSpPr>
          <p:spPr>
            <a:xfrm flipH="1" flipV="1">
              <a:off x="7413776" y="4455165"/>
              <a:ext cx="174227" cy="105488"/>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75" name="直線コネクタ 74">
              <a:extLst>
                <a:ext uri="{FF2B5EF4-FFF2-40B4-BE49-F238E27FC236}">
                  <a16:creationId xmlns:a16="http://schemas.microsoft.com/office/drawing/2014/main" id="{D0BA4DF8-1C51-96CC-71E4-B5A503B279D1}"/>
                </a:ext>
              </a:extLst>
            </p:cNvPr>
            <p:cNvCxnSpPr>
              <a:cxnSpLocks/>
              <a:stCxn id="78" idx="0"/>
              <a:endCxn id="82" idx="5"/>
            </p:cNvCxnSpPr>
            <p:nvPr/>
          </p:nvCxnSpPr>
          <p:spPr>
            <a:xfrm flipH="1" flipV="1">
              <a:off x="7622963" y="4368517"/>
              <a:ext cx="672630" cy="175925"/>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nvGrpSpPr>
            <p:cNvPr id="76" name="グループ化 75">
              <a:extLst>
                <a:ext uri="{FF2B5EF4-FFF2-40B4-BE49-F238E27FC236}">
                  <a16:creationId xmlns:a16="http://schemas.microsoft.com/office/drawing/2014/main" id="{6A76009F-BCA0-D778-7A3D-FCBAD8DE7A6F}"/>
                </a:ext>
              </a:extLst>
            </p:cNvPr>
            <p:cNvGrpSpPr/>
            <p:nvPr/>
          </p:nvGrpSpPr>
          <p:grpSpPr>
            <a:xfrm>
              <a:off x="6292462" y="3328245"/>
              <a:ext cx="1417149" cy="1131578"/>
              <a:chOff x="1030801" y="3025588"/>
              <a:chExt cx="1417149" cy="1131578"/>
            </a:xfrm>
          </p:grpSpPr>
          <p:sp>
            <p:nvSpPr>
              <p:cNvPr id="80" name="円/楕円 79">
                <a:extLst>
                  <a:ext uri="{FF2B5EF4-FFF2-40B4-BE49-F238E27FC236}">
                    <a16:creationId xmlns:a16="http://schemas.microsoft.com/office/drawing/2014/main" id="{B9E74A8D-9B1C-CA56-6C1C-62ACCADF30A5}"/>
                  </a:ext>
                </a:extLst>
              </p:cNvPr>
              <p:cNvSpPr/>
              <p:nvPr/>
            </p:nvSpPr>
            <p:spPr>
              <a:xfrm>
                <a:off x="1438835" y="3025588"/>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en-US" altLang="ja-JP" sz="1600" spc="110" dirty="0">
                    <a:solidFill>
                      <a:schemeClr val="tx1"/>
                    </a:solidFill>
                    <a:latin typeface="Consolas" panose="020B0609020204030204" pitchFamily="49" charset="0"/>
                    <a:cs typeface="Consolas" panose="020B0609020204030204" pitchFamily="49" charset="0"/>
                  </a:rPr>
                  <a:t>if</a:t>
                </a:r>
                <a:r>
                  <a:rPr lang="ja-JP" altLang="en-US" sz="1600" spc="110">
                    <a:solidFill>
                      <a:schemeClr val="tx1"/>
                    </a:solidFill>
                    <a:latin typeface="Consolas" panose="020B0609020204030204" pitchFamily="49" charset="0"/>
                    <a:cs typeface="Consolas" panose="020B0609020204030204" pitchFamily="49" charset="0"/>
                  </a:rPr>
                  <a:t>文</a:t>
                </a:r>
                <a:endParaRPr kumimoji="1" lang="ja-JP" altLang="en-US" sz="1600" spc="110" baseline="0" dirty="0">
                  <a:solidFill>
                    <a:schemeClr val="tx1"/>
                  </a:solidFill>
                  <a:latin typeface="Consolas" panose="020B0609020204030204" pitchFamily="49" charset="0"/>
                  <a:cs typeface="Consolas" panose="020B0609020204030204" pitchFamily="49" charset="0"/>
                </a:endParaRPr>
              </a:p>
            </p:txBody>
          </p:sp>
          <p:sp>
            <p:nvSpPr>
              <p:cNvPr id="81" name="円/楕円 80">
                <a:extLst>
                  <a:ext uri="{FF2B5EF4-FFF2-40B4-BE49-F238E27FC236}">
                    <a16:creationId xmlns:a16="http://schemas.microsoft.com/office/drawing/2014/main" id="{820A800F-72A7-17CD-3840-E37BA0112FCA}"/>
                  </a:ext>
                </a:extLst>
              </p:cNvPr>
              <p:cNvSpPr/>
              <p:nvPr/>
            </p:nvSpPr>
            <p:spPr>
              <a:xfrm>
                <a:off x="1030801" y="3565495"/>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en-US" altLang="ja-JP" spc="110" dirty="0" err="1">
                    <a:solidFill>
                      <a:schemeClr val="tx1"/>
                    </a:solidFill>
                    <a:latin typeface="Consolas" panose="020B0609020204030204" pitchFamily="49" charset="0"/>
                    <a:cs typeface="Consolas" panose="020B0609020204030204" pitchFamily="49" charset="0"/>
                  </a:rPr>
                  <a:t>cond</a:t>
                </a:r>
                <a:endParaRPr kumimoji="1" lang="ja-JP" altLang="en-US" spc="110" baseline="0" dirty="0">
                  <a:solidFill>
                    <a:schemeClr val="tx1"/>
                  </a:solidFill>
                  <a:latin typeface="Consolas" panose="020B0609020204030204" pitchFamily="49" charset="0"/>
                  <a:cs typeface="Consolas" panose="020B0609020204030204" pitchFamily="49" charset="0"/>
                </a:endParaRPr>
              </a:p>
            </p:txBody>
          </p:sp>
          <p:sp>
            <p:nvSpPr>
              <p:cNvPr id="82" name="円/楕円 81">
                <a:extLst>
                  <a:ext uri="{FF2B5EF4-FFF2-40B4-BE49-F238E27FC236}">
                    <a16:creationId xmlns:a16="http://schemas.microsoft.com/office/drawing/2014/main" id="{27C6D51D-6C4C-C09C-C0C5-0A012CDE5F23}"/>
                  </a:ext>
                </a:extLst>
              </p:cNvPr>
              <p:cNvSpPr/>
              <p:nvPr/>
            </p:nvSpPr>
            <p:spPr>
              <a:xfrm>
                <a:off x="1856279" y="3560837"/>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en-US" altLang="ja-JP" sz="2000" spc="110" dirty="0">
                    <a:solidFill>
                      <a:schemeClr val="tx1"/>
                    </a:solidFill>
                    <a:latin typeface="Consolas" panose="020B0609020204030204" pitchFamily="49" charset="0"/>
                    <a:cs typeface="Consolas" panose="020B0609020204030204" pitchFamily="49" charset="0"/>
                  </a:rPr>
                  <a:t>{…}</a:t>
                </a:r>
                <a:endParaRPr kumimoji="1" lang="ja-JP" altLang="en-US" sz="2000" spc="110" baseline="0" dirty="0">
                  <a:solidFill>
                    <a:schemeClr val="tx1"/>
                  </a:solidFill>
                  <a:latin typeface="Consolas" panose="020B0609020204030204" pitchFamily="49" charset="0"/>
                  <a:cs typeface="Consolas" panose="020B0609020204030204" pitchFamily="49" charset="0"/>
                </a:endParaRPr>
              </a:p>
            </p:txBody>
          </p:sp>
          <p:cxnSp>
            <p:nvCxnSpPr>
              <p:cNvPr id="83" name="直線コネクタ 82">
                <a:extLst>
                  <a:ext uri="{FF2B5EF4-FFF2-40B4-BE49-F238E27FC236}">
                    <a16:creationId xmlns:a16="http://schemas.microsoft.com/office/drawing/2014/main" id="{DACA7C8C-42D3-5A58-A814-339C963338B5}"/>
                  </a:ext>
                </a:extLst>
              </p:cNvPr>
              <p:cNvCxnSpPr>
                <a:cxnSpLocks/>
                <a:stCxn id="81" idx="0"/>
                <a:endCxn id="80" idx="3"/>
              </p:cNvCxnSpPr>
              <p:nvPr/>
            </p:nvCxnSpPr>
            <p:spPr>
              <a:xfrm flipV="1">
                <a:off x="1326637" y="3530611"/>
                <a:ext cx="198846" cy="34884"/>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84" name="直線コネクタ 83">
                <a:extLst>
                  <a:ext uri="{FF2B5EF4-FFF2-40B4-BE49-F238E27FC236}">
                    <a16:creationId xmlns:a16="http://schemas.microsoft.com/office/drawing/2014/main" id="{7EEEBCD2-93E0-FE8B-852B-C07A9100976C}"/>
                  </a:ext>
                </a:extLst>
              </p:cNvPr>
              <p:cNvCxnSpPr>
                <a:cxnSpLocks/>
                <a:stCxn id="82" idx="0"/>
                <a:endCxn id="80" idx="5"/>
              </p:cNvCxnSpPr>
              <p:nvPr/>
            </p:nvCxnSpPr>
            <p:spPr>
              <a:xfrm flipH="1" flipV="1">
                <a:off x="1943858" y="3530611"/>
                <a:ext cx="208257" cy="30226"/>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
          <p:nvSpPr>
            <p:cNvPr id="77" name="円/楕円 76">
              <a:extLst>
                <a:ext uri="{FF2B5EF4-FFF2-40B4-BE49-F238E27FC236}">
                  <a16:creationId xmlns:a16="http://schemas.microsoft.com/office/drawing/2014/main" id="{B35BC84F-1F0F-9DCD-1B74-1B1AB8B53175}"/>
                </a:ext>
              </a:extLst>
            </p:cNvPr>
            <p:cNvSpPr/>
            <p:nvPr/>
          </p:nvSpPr>
          <p:spPr>
            <a:xfrm>
              <a:off x="7292167" y="4560653"/>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ja-JP" altLang="en-US" spc="110">
                  <a:solidFill>
                    <a:schemeClr val="tx1"/>
                  </a:solidFill>
                  <a:latin typeface="Consolas" panose="020B0609020204030204" pitchFamily="49" charset="0"/>
                  <a:cs typeface="Consolas" panose="020B0609020204030204" pitchFamily="49" charset="0"/>
                </a:rPr>
                <a:t>文</a:t>
              </a:r>
              <a:r>
                <a:rPr lang="en-US" altLang="ja-JP" spc="110" dirty="0">
                  <a:solidFill>
                    <a:schemeClr val="tx1"/>
                  </a:solidFill>
                  <a:latin typeface="Consolas" panose="020B0609020204030204" pitchFamily="49" charset="0"/>
                  <a:cs typeface="Consolas" panose="020B0609020204030204" pitchFamily="49" charset="0"/>
                </a:rPr>
                <a:t>G</a:t>
              </a:r>
              <a:endParaRPr kumimoji="1" lang="ja-JP" altLang="en-US" spc="110" baseline="0" dirty="0">
                <a:solidFill>
                  <a:schemeClr val="tx1"/>
                </a:solidFill>
                <a:latin typeface="Consolas" panose="020B0609020204030204" pitchFamily="49" charset="0"/>
                <a:cs typeface="Consolas" panose="020B0609020204030204" pitchFamily="49" charset="0"/>
              </a:endParaRPr>
            </a:p>
          </p:txBody>
        </p:sp>
        <p:sp>
          <p:nvSpPr>
            <p:cNvPr id="78" name="円/楕円 77">
              <a:extLst>
                <a:ext uri="{FF2B5EF4-FFF2-40B4-BE49-F238E27FC236}">
                  <a16:creationId xmlns:a16="http://schemas.microsoft.com/office/drawing/2014/main" id="{D41548E6-D649-16B4-2A5A-1E33F2FEC96C}"/>
                </a:ext>
              </a:extLst>
            </p:cNvPr>
            <p:cNvSpPr/>
            <p:nvPr/>
          </p:nvSpPr>
          <p:spPr>
            <a:xfrm>
              <a:off x="7999757" y="4544442"/>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ja-JP" altLang="en-US" spc="110">
                  <a:solidFill>
                    <a:schemeClr val="tx1"/>
                  </a:solidFill>
                  <a:latin typeface="Consolas" panose="020B0609020204030204" pitchFamily="49" charset="0"/>
                  <a:cs typeface="Consolas" panose="020B0609020204030204" pitchFamily="49" charset="0"/>
                </a:rPr>
                <a:t>文</a:t>
              </a:r>
              <a:r>
                <a:rPr lang="en-US" altLang="ja-JP" spc="110" dirty="0">
                  <a:solidFill>
                    <a:schemeClr val="tx1"/>
                  </a:solidFill>
                  <a:latin typeface="Consolas" panose="020B0609020204030204" pitchFamily="49" charset="0"/>
                  <a:cs typeface="Consolas" panose="020B0609020204030204" pitchFamily="49" charset="0"/>
                </a:rPr>
                <a:t>H</a:t>
              </a:r>
              <a:endParaRPr kumimoji="1" lang="ja-JP" altLang="en-US" spc="110" baseline="0" dirty="0">
                <a:solidFill>
                  <a:schemeClr val="tx1"/>
                </a:solidFill>
                <a:latin typeface="Consolas" panose="020B0609020204030204" pitchFamily="49" charset="0"/>
                <a:cs typeface="Consolas" panose="020B0609020204030204" pitchFamily="49" charset="0"/>
              </a:endParaRPr>
            </a:p>
          </p:txBody>
        </p:sp>
        <p:sp>
          <p:nvSpPr>
            <p:cNvPr id="79" name="円/楕円 78">
              <a:extLst>
                <a:ext uri="{FF2B5EF4-FFF2-40B4-BE49-F238E27FC236}">
                  <a16:creationId xmlns:a16="http://schemas.microsoft.com/office/drawing/2014/main" id="{2FE3DD9C-C18F-B15B-D710-648710FC9D32}"/>
                </a:ext>
              </a:extLst>
            </p:cNvPr>
            <p:cNvSpPr/>
            <p:nvPr/>
          </p:nvSpPr>
          <p:spPr>
            <a:xfrm>
              <a:off x="6584540" y="4539141"/>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ja-JP" altLang="en-US" spc="110">
                  <a:solidFill>
                    <a:schemeClr val="tx1"/>
                  </a:solidFill>
                  <a:latin typeface="Consolas" panose="020B0609020204030204" pitchFamily="49" charset="0"/>
                  <a:cs typeface="Consolas" panose="020B0609020204030204" pitchFamily="49" charset="0"/>
                </a:rPr>
                <a:t>文</a:t>
              </a:r>
              <a:r>
                <a:rPr lang="en-US" altLang="ja-JP" spc="110" dirty="0">
                  <a:solidFill>
                    <a:schemeClr val="tx1"/>
                  </a:solidFill>
                  <a:latin typeface="Consolas" panose="020B0609020204030204" pitchFamily="49" charset="0"/>
                  <a:cs typeface="Consolas" panose="020B0609020204030204" pitchFamily="49" charset="0"/>
                </a:rPr>
                <a:t>F</a:t>
              </a:r>
              <a:endParaRPr kumimoji="1" lang="ja-JP" altLang="en-US" spc="110" baseline="0" dirty="0">
                <a:solidFill>
                  <a:schemeClr val="tx1"/>
                </a:solidFill>
                <a:latin typeface="Consolas" panose="020B0609020204030204" pitchFamily="49" charset="0"/>
                <a:cs typeface="Consolas" panose="020B0609020204030204" pitchFamily="49" charset="0"/>
              </a:endParaRPr>
            </a:p>
          </p:txBody>
        </p:sp>
      </p:grpSp>
      <p:grpSp>
        <p:nvGrpSpPr>
          <p:cNvPr id="139" name="グループ化 138">
            <a:extLst>
              <a:ext uri="{FF2B5EF4-FFF2-40B4-BE49-F238E27FC236}">
                <a16:creationId xmlns:a16="http://schemas.microsoft.com/office/drawing/2014/main" id="{F8913C3A-6DAD-8853-400C-4FEB9ED94F34}"/>
              </a:ext>
            </a:extLst>
          </p:cNvPr>
          <p:cNvGrpSpPr/>
          <p:nvPr/>
        </p:nvGrpSpPr>
        <p:grpSpPr>
          <a:xfrm>
            <a:off x="6584763" y="7909239"/>
            <a:ext cx="2427195" cy="3146770"/>
            <a:chOff x="5768831" y="3325400"/>
            <a:chExt cx="2427195" cy="3146770"/>
          </a:xfrm>
        </p:grpSpPr>
        <p:grpSp>
          <p:nvGrpSpPr>
            <p:cNvPr id="140" name="グループ化 139">
              <a:extLst>
                <a:ext uri="{FF2B5EF4-FFF2-40B4-BE49-F238E27FC236}">
                  <a16:creationId xmlns:a16="http://schemas.microsoft.com/office/drawing/2014/main" id="{F222AF36-87D9-9525-AC46-9B625D7D106F}"/>
                </a:ext>
              </a:extLst>
            </p:cNvPr>
            <p:cNvGrpSpPr/>
            <p:nvPr/>
          </p:nvGrpSpPr>
          <p:grpSpPr>
            <a:xfrm>
              <a:off x="5768831" y="3325400"/>
              <a:ext cx="2427195" cy="2667060"/>
              <a:chOff x="3269048" y="3282612"/>
              <a:chExt cx="2427195" cy="2667060"/>
            </a:xfrm>
          </p:grpSpPr>
          <p:grpSp>
            <p:nvGrpSpPr>
              <p:cNvPr id="143" name="グループ化 142">
                <a:extLst>
                  <a:ext uri="{FF2B5EF4-FFF2-40B4-BE49-F238E27FC236}">
                    <a16:creationId xmlns:a16="http://schemas.microsoft.com/office/drawing/2014/main" id="{C86E2628-3D4A-612C-1C2F-F0D6AA9BE273}"/>
                  </a:ext>
                </a:extLst>
              </p:cNvPr>
              <p:cNvGrpSpPr/>
              <p:nvPr/>
            </p:nvGrpSpPr>
            <p:grpSpPr>
              <a:xfrm>
                <a:off x="3269048" y="3505669"/>
                <a:ext cx="1922172" cy="1802404"/>
                <a:chOff x="6292462" y="3328245"/>
                <a:chExt cx="1922172" cy="1802404"/>
              </a:xfrm>
            </p:grpSpPr>
            <p:cxnSp>
              <p:nvCxnSpPr>
                <p:cNvPr id="149" name="直線コネクタ 148">
                  <a:extLst>
                    <a:ext uri="{FF2B5EF4-FFF2-40B4-BE49-F238E27FC236}">
                      <a16:creationId xmlns:a16="http://schemas.microsoft.com/office/drawing/2014/main" id="{4E0F41B0-38E2-3724-941D-E0E20EE3E796}"/>
                    </a:ext>
                  </a:extLst>
                </p:cNvPr>
                <p:cNvCxnSpPr>
                  <a:cxnSpLocks/>
                  <a:stCxn id="153" idx="0"/>
                  <a:endCxn id="156" idx="3"/>
                </p:cNvCxnSpPr>
                <p:nvPr/>
              </p:nvCxnSpPr>
              <p:spPr>
                <a:xfrm flipV="1">
                  <a:off x="7079083" y="4368517"/>
                  <a:ext cx="125505" cy="170461"/>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50" name="直線コネクタ 149">
                  <a:extLst>
                    <a:ext uri="{FF2B5EF4-FFF2-40B4-BE49-F238E27FC236}">
                      <a16:creationId xmlns:a16="http://schemas.microsoft.com/office/drawing/2014/main" id="{0005597C-5B0A-FF53-3C4E-550614A923D4}"/>
                    </a:ext>
                  </a:extLst>
                </p:cNvPr>
                <p:cNvCxnSpPr>
                  <a:cxnSpLocks/>
                  <a:stCxn id="152" idx="0"/>
                  <a:endCxn id="156" idx="5"/>
                </p:cNvCxnSpPr>
                <p:nvPr/>
              </p:nvCxnSpPr>
              <p:spPr>
                <a:xfrm flipH="1" flipV="1">
                  <a:off x="7622963" y="4368517"/>
                  <a:ext cx="295836" cy="30226"/>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nvGrpSpPr>
                <p:cNvPr id="151" name="グループ化 150">
                  <a:extLst>
                    <a:ext uri="{FF2B5EF4-FFF2-40B4-BE49-F238E27FC236}">
                      <a16:creationId xmlns:a16="http://schemas.microsoft.com/office/drawing/2014/main" id="{AFD754F2-4D39-BAA6-C1C0-0F0A368F7375}"/>
                    </a:ext>
                  </a:extLst>
                </p:cNvPr>
                <p:cNvGrpSpPr/>
                <p:nvPr/>
              </p:nvGrpSpPr>
              <p:grpSpPr>
                <a:xfrm>
                  <a:off x="6292462" y="3328245"/>
                  <a:ext cx="1417149" cy="1131578"/>
                  <a:chOff x="1030801" y="3025588"/>
                  <a:chExt cx="1417149" cy="1131578"/>
                </a:xfrm>
              </p:grpSpPr>
              <p:sp>
                <p:nvSpPr>
                  <p:cNvPr id="154" name="円/楕円 153">
                    <a:extLst>
                      <a:ext uri="{FF2B5EF4-FFF2-40B4-BE49-F238E27FC236}">
                        <a16:creationId xmlns:a16="http://schemas.microsoft.com/office/drawing/2014/main" id="{A8BD901C-F9C5-7C6E-EADD-2178A81517C5}"/>
                      </a:ext>
                    </a:extLst>
                  </p:cNvPr>
                  <p:cNvSpPr/>
                  <p:nvPr/>
                </p:nvSpPr>
                <p:spPr>
                  <a:xfrm>
                    <a:off x="1438835" y="3025588"/>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en-US" altLang="ja-JP" sz="1600" spc="110" dirty="0">
                        <a:solidFill>
                          <a:schemeClr val="tx1"/>
                        </a:solidFill>
                        <a:latin typeface="Consolas" panose="020B0609020204030204" pitchFamily="49" charset="0"/>
                        <a:cs typeface="Consolas" panose="020B0609020204030204" pitchFamily="49" charset="0"/>
                      </a:rPr>
                      <a:t>if</a:t>
                    </a:r>
                    <a:r>
                      <a:rPr lang="ja-JP" altLang="en-US" sz="1600" spc="110">
                        <a:solidFill>
                          <a:schemeClr val="tx1"/>
                        </a:solidFill>
                        <a:latin typeface="Consolas" panose="020B0609020204030204" pitchFamily="49" charset="0"/>
                        <a:cs typeface="Consolas" panose="020B0609020204030204" pitchFamily="49" charset="0"/>
                      </a:rPr>
                      <a:t>文</a:t>
                    </a:r>
                    <a:endParaRPr kumimoji="1" lang="ja-JP" altLang="en-US" sz="1600" spc="110" baseline="0" dirty="0">
                      <a:solidFill>
                        <a:schemeClr val="tx1"/>
                      </a:solidFill>
                      <a:latin typeface="Consolas" panose="020B0609020204030204" pitchFamily="49" charset="0"/>
                      <a:cs typeface="Consolas" panose="020B0609020204030204" pitchFamily="49" charset="0"/>
                    </a:endParaRPr>
                  </a:p>
                </p:txBody>
              </p:sp>
              <p:sp>
                <p:nvSpPr>
                  <p:cNvPr id="155" name="円/楕円 154">
                    <a:extLst>
                      <a:ext uri="{FF2B5EF4-FFF2-40B4-BE49-F238E27FC236}">
                        <a16:creationId xmlns:a16="http://schemas.microsoft.com/office/drawing/2014/main" id="{543562B2-D6E5-E36F-4CEC-1CBB12CE5217}"/>
                      </a:ext>
                    </a:extLst>
                  </p:cNvPr>
                  <p:cNvSpPr/>
                  <p:nvPr/>
                </p:nvSpPr>
                <p:spPr>
                  <a:xfrm>
                    <a:off x="1030801" y="3565495"/>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en-US" altLang="ja-JP" spc="110" dirty="0" err="1">
                        <a:solidFill>
                          <a:schemeClr val="tx1"/>
                        </a:solidFill>
                        <a:latin typeface="Consolas" panose="020B0609020204030204" pitchFamily="49" charset="0"/>
                        <a:cs typeface="Consolas" panose="020B0609020204030204" pitchFamily="49" charset="0"/>
                      </a:rPr>
                      <a:t>cond</a:t>
                    </a:r>
                    <a:endParaRPr kumimoji="1" lang="ja-JP" altLang="en-US" spc="110" baseline="0" dirty="0">
                      <a:solidFill>
                        <a:schemeClr val="tx1"/>
                      </a:solidFill>
                      <a:latin typeface="Consolas" panose="020B0609020204030204" pitchFamily="49" charset="0"/>
                      <a:cs typeface="Consolas" panose="020B0609020204030204" pitchFamily="49" charset="0"/>
                    </a:endParaRPr>
                  </a:p>
                </p:txBody>
              </p:sp>
              <p:sp>
                <p:nvSpPr>
                  <p:cNvPr id="156" name="円/楕円 155">
                    <a:extLst>
                      <a:ext uri="{FF2B5EF4-FFF2-40B4-BE49-F238E27FC236}">
                        <a16:creationId xmlns:a16="http://schemas.microsoft.com/office/drawing/2014/main" id="{AB7AE459-8DC6-81FE-D6E6-FA87606123FB}"/>
                      </a:ext>
                    </a:extLst>
                  </p:cNvPr>
                  <p:cNvSpPr/>
                  <p:nvPr/>
                </p:nvSpPr>
                <p:spPr>
                  <a:xfrm>
                    <a:off x="1856279" y="3560837"/>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en-US" altLang="ja-JP" sz="2000" spc="110" dirty="0">
                        <a:solidFill>
                          <a:schemeClr val="tx1"/>
                        </a:solidFill>
                        <a:latin typeface="Consolas" panose="020B0609020204030204" pitchFamily="49" charset="0"/>
                        <a:cs typeface="Consolas" panose="020B0609020204030204" pitchFamily="49" charset="0"/>
                      </a:rPr>
                      <a:t>{…}</a:t>
                    </a:r>
                    <a:endParaRPr kumimoji="1" lang="ja-JP" altLang="en-US" sz="2000" spc="110" baseline="0" dirty="0">
                      <a:solidFill>
                        <a:schemeClr val="tx1"/>
                      </a:solidFill>
                      <a:latin typeface="Consolas" panose="020B0609020204030204" pitchFamily="49" charset="0"/>
                      <a:cs typeface="Consolas" panose="020B0609020204030204" pitchFamily="49" charset="0"/>
                    </a:endParaRPr>
                  </a:p>
                </p:txBody>
              </p:sp>
              <p:cxnSp>
                <p:nvCxnSpPr>
                  <p:cNvPr id="157" name="直線コネクタ 156">
                    <a:extLst>
                      <a:ext uri="{FF2B5EF4-FFF2-40B4-BE49-F238E27FC236}">
                        <a16:creationId xmlns:a16="http://schemas.microsoft.com/office/drawing/2014/main" id="{E7889159-5C3D-001B-FB9A-74CA2D090600}"/>
                      </a:ext>
                    </a:extLst>
                  </p:cNvPr>
                  <p:cNvCxnSpPr>
                    <a:cxnSpLocks/>
                    <a:stCxn id="155" idx="0"/>
                    <a:endCxn id="154" idx="3"/>
                  </p:cNvCxnSpPr>
                  <p:nvPr/>
                </p:nvCxnSpPr>
                <p:spPr>
                  <a:xfrm flipV="1">
                    <a:off x="1326637" y="3530611"/>
                    <a:ext cx="198846" cy="34884"/>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58" name="直線コネクタ 157">
                    <a:extLst>
                      <a:ext uri="{FF2B5EF4-FFF2-40B4-BE49-F238E27FC236}">
                        <a16:creationId xmlns:a16="http://schemas.microsoft.com/office/drawing/2014/main" id="{AEC030F1-0091-AC4E-0D03-C94CC10CE667}"/>
                      </a:ext>
                    </a:extLst>
                  </p:cNvPr>
                  <p:cNvCxnSpPr>
                    <a:cxnSpLocks/>
                    <a:stCxn id="156" idx="0"/>
                    <a:endCxn id="154" idx="5"/>
                  </p:cNvCxnSpPr>
                  <p:nvPr/>
                </p:nvCxnSpPr>
                <p:spPr>
                  <a:xfrm flipH="1" flipV="1">
                    <a:off x="1943858" y="3530611"/>
                    <a:ext cx="208257" cy="30226"/>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
              <p:nvSpPr>
                <p:cNvPr id="152" name="円/楕円 151">
                  <a:extLst>
                    <a:ext uri="{FF2B5EF4-FFF2-40B4-BE49-F238E27FC236}">
                      <a16:creationId xmlns:a16="http://schemas.microsoft.com/office/drawing/2014/main" id="{4D3CB8BA-9325-FB2D-DCD5-74B49F679B80}"/>
                    </a:ext>
                  </a:extLst>
                </p:cNvPr>
                <p:cNvSpPr/>
                <p:nvPr/>
              </p:nvSpPr>
              <p:spPr>
                <a:xfrm>
                  <a:off x="7622963" y="4398743"/>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en-US" altLang="ja-JP" sz="1000" spc="110" dirty="0">
                      <a:solidFill>
                        <a:schemeClr val="tx1"/>
                      </a:solidFill>
                      <a:latin typeface="Consolas" panose="020B0609020204030204" pitchFamily="49" charset="0"/>
                      <a:cs typeface="Consolas" panose="020B0609020204030204" pitchFamily="49" charset="0"/>
                    </a:rPr>
                    <a:t>while</a:t>
                  </a:r>
                  <a:r>
                    <a:rPr lang="ja-JP" altLang="en-US" sz="1000" spc="110">
                      <a:solidFill>
                        <a:schemeClr val="tx1"/>
                      </a:solidFill>
                      <a:latin typeface="Consolas" panose="020B0609020204030204" pitchFamily="49" charset="0"/>
                      <a:cs typeface="Consolas" panose="020B0609020204030204" pitchFamily="49" charset="0"/>
                    </a:rPr>
                    <a:t>文</a:t>
                  </a:r>
                  <a:endParaRPr kumimoji="1" lang="ja-JP" altLang="en-US" sz="1000" spc="110" baseline="0" dirty="0">
                    <a:solidFill>
                      <a:schemeClr val="tx1"/>
                    </a:solidFill>
                    <a:latin typeface="Consolas" panose="020B0609020204030204" pitchFamily="49" charset="0"/>
                    <a:cs typeface="Consolas" panose="020B0609020204030204" pitchFamily="49" charset="0"/>
                  </a:endParaRPr>
                </a:p>
              </p:txBody>
            </p:sp>
            <p:sp>
              <p:nvSpPr>
                <p:cNvPr id="153" name="円/楕円 152">
                  <a:extLst>
                    <a:ext uri="{FF2B5EF4-FFF2-40B4-BE49-F238E27FC236}">
                      <a16:creationId xmlns:a16="http://schemas.microsoft.com/office/drawing/2014/main" id="{F80ED45C-914B-7D22-A9CE-F6F53D7A588F}"/>
                    </a:ext>
                  </a:extLst>
                </p:cNvPr>
                <p:cNvSpPr/>
                <p:nvPr/>
              </p:nvSpPr>
              <p:spPr>
                <a:xfrm>
                  <a:off x="6783247" y="4538978"/>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ja-JP" altLang="en-US" spc="110">
                      <a:solidFill>
                        <a:schemeClr val="tx1"/>
                      </a:solidFill>
                      <a:latin typeface="Consolas" panose="020B0609020204030204" pitchFamily="49" charset="0"/>
                      <a:cs typeface="Consolas" panose="020B0609020204030204" pitchFamily="49" charset="0"/>
                    </a:rPr>
                    <a:t>文</a:t>
                  </a:r>
                  <a:r>
                    <a:rPr lang="en-US" altLang="ja-JP" spc="110" dirty="0">
                      <a:solidFill>
                        <a:schemeClr val="tx1"/>
                      </a:solidFill>
                      <a:latin typeface="Consolas" panose="020B0609020204030204" pitchFamily="49" charset="0"/>
                      <a:cs typeface="Consolas" panose="020B0609020204030204" pitchFamily="49" charset="0"/>
                    </a:rPr>
                    <a:t>E</a:t>
                  </a:r>
                  <a:endParaRPr kumimoji="1" lang="ja-JP" altLang="en-US" spc="110" baseline="0" dirty="0">
                    <a:solidFill>
                      <a:schemeClr val="tx1"/>
                    </a:solidFill>
                    <a:latin typeface="Consolas" panose="020B0609020204030204" pitchFamily="49" charset="0"/>
                    <a:cs typeface="Consolas" panose="020B0609020204030204" pitchFamily="49" charset="0"/>
                  </a:endParaRPr>
                </a:p>
              </p:txBody>
            </p:sp>
          </p:grpSp>
          <p:cxnSp>
            <p:nvCxnSpPr>
              <p:cNvPr id="144" name="直線コネクタ 143">
                <a:extLst>
                  <a:ext uri="{FF2B5EF4-FFF2-40B4-BE49-F238E27FC236}">
                    <a16:creationId xmlns:a16="http://schemas.microsoft.com/office/drawing/2014/main" id="{2C967EEB-2C85-0198-292D-712FAD987FAD}"/>
                  </a:ext>
                </a:extLst>
              </p:cNvPr>
              <p:cNvCxnSpPr>
                <a:cxnSpLocks/>
                <a:stCxn id="147" idx="7"/>
                <a:endCxn id="152" idx="3"/>
              </p:cNvCxnSpPr>
              <p:nvPr/>
            </p:nvCxnSpPr>
            <p:spPr>
              <a:xfrm flipV="1">
                <a:off x="4569331" y="5081190"/>
                <a:ext cx="116866" cy="363459"/>
              </a:xfrm>
              <a:prstGeom prst="line">
                <a:avLst/>
              </a:prstGeom>
              <a:ln w="381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45" name="直線コネクタ 144">
                <a:extLst>
                  <a:ext uri="{FF2B5EF4-FFF2-40B4-BE49-F238E27FC236}">
                    <a16:creationId xmlns:a16="http://schemas.microsoft.com/office/drawing/2014/main" id="{1FB13F00-FA39-10AF-F09B-DFACDE517729}"/>
                  </a:ext>
                </a:extLst>
              </p:cNvPr>
              <p:cNvCxnSpPr>
                <a:cxnSpLocks/>
                <a:stCxn id="148" idx="1"/>
                <a:endCxn id="152" idx="5"/>
              </p:cNvCxnSpPr>
              <p:nvPr/>
            </p:nvCxnSpPr>
            <p:spPr>
              <a:xfrm flipH="1" flipV="1">
                <a:off x="5104572" y="5081190"/>
                <a:ext cx="86648" cy="130508"/>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46" name="角丸四角形 145">
                <a:extLst>
                  <a:ext uri="{FF2B5EF4-FFF2-40B4-BE49-F238E27FC236}">
                    <a16:creationId xmlns:a16="http://schemas.microsoft.com/office/drawing/2014/main" id="{D65A6712-66B8-1F75-6F1D-DA711CEEA6E9}"/>
                  </a:ext>
                </a:extLst>
              </p:cNvPr>
              <p:cNvSpPr/>
              <p:nvPr/>
            </p:nvSpPr>
            <p:spPr>
              <a:xfrm>
                <a:off x="4114079" y="3282612"/>
                <a:ext cx="562708" cy="373303"/>
              </a:xfrm>
              <a:prstGeom prst="roundRect">
                <a:avLst/>
              </a:prstGeom>
              <a:solidFill>
                <a:schemeClr val="bg1">
                  <a:lumMod val="90000"/>
                </a:schemeClr>
              </a:solidFill>
              <a:ln w="38100">
                <a:solidFill>
                  <a:schemeClr val="bg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1"/>
              <a:lstStyle/>
              <a:p>
                <a:pPr algn="l">
                  <a:lnSpc>
                    <a:spcPct val="90000"/>
                  </a:lnSpc>
                  <a:spcBef>
                    <a:spcPts val="300"/>
                  </a:spcBef>
                  <a:spcAft>
                    <a:spcPts val="100"/>
                  </a:spcAft>
                </a:pPr>
                <a:r>
                  <a:rPr lang="en-US" altLang="ja-JP" sz="2000" spc="110" dirty="0">
                    <a:solidFill>
                      <a:schemeClr val="tx1"/>
                    </a:solidFill>
                    <a:latin typeface="Segoe UI" panose="020B0502040204020203" pitchFamily="34" charset="0"/>
                    <a:cs typeface="Segoe UI" panose="020B0502040204020203" pitchFamily="34" charset="0"/>
                  </a:rPr>
                  <a:t>51</a:t>
                </a: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
            <p:nvSpPr>
              <p:cNvPr id="147" name="円/楕円 146">
                <a:extLst>
                  <a:ext uri="{FF2B5EF4-FFF2-40B4-BE49-F238E27FC236}">
                    <a16:creationId xmlns:a16="http://schemas.microsoft.com/office/drawing/2014/main" id="{AB526421-45A4-3B06-85B9-568BF32AE231}"/>
                  </a:ext>
                </a:extLst>
              </p:cNvPr>
              <p:cNvSpPr/>
              <p:nvPr/>
            </p:nvSpPr>
            <p:spPr>
              <a:xfrm>
                <a:off x="4064308" y="5358001"/>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en-US" altLang="ja-JP" spc="110" dirty="0" err="1">
                    <a:solidFill>
                      <a:schemeClr val="tx1"/>
                    </a:solidFill>
                    <a:latin typeface="Consolas" panose="020B0609020204030204" pitchFamily="49" charset="0"/>
                    <a:cs typeface="Consolas" panose="020B0609020204030204" pitchFamily="49" charset="0"/>
                  </a:rPr>
                  <a:t>cond</a:t>
                </a:r>
                <a:endParaRPr kumimoji="1" lang="ja-JP" altLang="en-US" spc="110" baseline="0" dirty="0">
                  <a:solidFill>
                    <a:schemeClr val="tx1"/>
                  </a:solidFill>
                  <a:latin typeface="Consolas" panose="020B0609020204030204" pitchFamily="49" charset="0"/>
                  <a:cs typeface="Consolas" panose="020B0609020204030204" pitchFamily="49" charset="0"/>
                </a:endParaRPr>
              </a:p>
            </p:txBody>
          </p:sp>
          <p:sp>
            <p:nvSpPr>
              <p:cNvPr id="148" name="円/楕円 147">
                <a:extLst>
                  <a:ext uri="{FF2B5EF4-FFF2-40B4-BE49-F238E27FC236}">
                    <a16:creationId xmlns:a16="http://schemas.microsoft.com/office/drawing/2014/main" id="{FD983502-589F-44EC-1E31-8E3B6AFD731F}"/>
                  </a:ext>
                </a:extLst>
              </p:cNvPr>
              <p:cNvSpPr/>
              <p:nvPr/>
            </p:nvSpPr>
            <p:spPr>
              <a:xfrm>
                <a:off x="5104572" y="5125050"/>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kumimoji="1" lang="en-US" altLang="ja-JP" spc="110" baseline="0" dirty="0">
                    <a:solidFill>
                      <a:schemeClr val="tx1"/>
                    </a:solidFill>
                    <a:latin typeface="Consolas" panose="020B0609020204030204" pitchFamily="49" charset="0"/>
                    <a:cs typeface="Consolas" panose="020B0609020204030204" pitchFamily="49" charset="0"/>
                  </a:rPr>
                  <a:t>{…}</a:t>
                </a:r>
                <a:endParaRPr kumimoji="1" lang="ja-JP" altLang="en-US" spc="110" baseline="0" dirty="0">
                  <a:solidFill>
                    <a:schemeClr val="tx1"/>
                  </a:solidFill>
                  <a:latin typeface="Consolas" panose="020B0609020204030204" pitchFamily="49" charset="0"/>
                  <a:cs typeface="Consolas" panose="020B0609020204030204" pitchFamily="49" charset="0"/>
                </a:endParaRPr>
              </a:p>
            </p:txBody>
          </p:sp>
        </p:grpSp>
        <p:cxnSp>
          <p:nvCxnSpPr>
            <p:cNvPr id="141" name="直線コネクタ 140">
              <a:extLst>
                <a:ext uri="{FF2B5EF4-FFF2-40B4-BE49-F238E27FC236}">
                  <a16:creationId xmlns:a16="http://schemas.microsoft.com/office/drawing/2014/main" id="{D4ACE9EF-95BE-9125-A6CD-48A13D95FA06}"/>
                </a:ext>
              </a:extLst>
            </p:cNvPr>
            <p:cNvCxnSpPr>
              <a:cxnSpLocks/>
              <a:stCxn id="142" idx="0"/>
            </p:cNvCxnSpPr>
            <p:nvPr/>
          </p:nvCxnSpPr>
          <p:spPr>
            <a:xfrm flipV="1">
              <a:off x="7900191" y="5769678"/>
              <a:ext cx="0" cy="110821"/>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42" name="円/楕円 141">
              <a:extLst>
                <a:ext uri="{FF2B5EF4-FFF2-40B4-BE49-F238E27FC236}">
                  <a16:creationId xmlns:a16="http://schemas.microsoft.com/office/drawing/2014/main" id="{13A69286-2D33-ADD2-E7E5-B8D2F39AC531}"/>
                </a:ext>
              </a:extLst>
            </p:cNvPr>
            <p:cNvSpPr/>
            <p:nvPr/>
          </p:nvSpPr>
          <p:spPr>
            <a:xfrm>
              <a:off x="7604355" y="5880499"/>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ja-JP" altLang="en-US" spc="110">
                  <a:solidFill>
                    <a:schemeClr val="tx1"/>
                  </a:solidFill>
                  <a:latin typeface="Consolas" panose="020B0609020204030204" pitchFamily="49" charset="0"/>
                  <a:cs typeface="Consolas" panose="020B0609020204030204" pitchFamily="49" charset="0"/>
                </a:rPr>
                <a:t>文</a:t>
              </a:r>
              <a:r>
                <a:rPr lang="en-US" altLang="ja-JP" spc="110" dirty="0">
                  <a:solidFill>
                    <a:schemeClr val="tx1"/>
                  </a:solidFill>
                  <a:latin typeface="Consolas" panose="020B0609020204030204" pitchFamily="49" charset="0"/>
                  <a:cs typeface="Consolas" panose="020B0609020204030204" pitchFamily="49" charset="0"/>
                </a:rPr>
                <a:t>G</a:t>
              </a:r>
              <a:endParaRPr kumimoji="1" lang="ja-JP" altLang="en-US" spc="110" baseline="0" dirty="0">
                <a:solidFill>
                  <a:schemeClr val="tx1"/>
                </a:solidFill>
                <a:latin typeface="Consolas" panose="020B0609020204030204" pitchFamily="49" charset="0"/>
                <a:cs typeface="Consolas" panose="020B0609020204030204" pitchFamily="49" charset="0"/>
              </a:endParaRPr>
            </a:p>
          </p:txBody>
        </p:sp>
      </p:grpSp>
      <p:grpSp>
        <p:nvGrpSpPr>
          <p:cNvPr id="167" name="グループ化 166">
            <a:extLst>
              <a:ext uri="{FF2B5EF4-FFF2-40B4-BE49-F238E27FC236}">
                <a16:creationId xmlns:a16="http://schemas.microsoft.com/office/drawing/2014/main" id="{F2DADABD-434E-E786-7D7A-10123BEFF2C7}"/>
              </a:ext>
            </a:extLst>
          </p:cNvPr>
          <p:cNvGrpSpPr/>
          <p:nvPr/>
        </p:nvGrpSpPr>
        <p:grpSpPr>
          <a:xfrm>
            <a:off x="1086367" y="3151901"/>
            <a:ext cx="3401530" cy="3227393"/>
            <a:chOff x="1308660" y="3154714"/>
            <a:chExt cx="3401530" cy="3227393"/>
          </a:xfrm>
        </p:grpSpPr>
        <p:grpSp>
          <p:nvGrpSpPr>
            <p:cNvPr id="159" name="グループ化 158">
              <a:extLst>
                <a:ext uri="{FF2B5EF4-FFF2-40B4-BE49-F238E27FC236}">
                  <a16:creationId xmlns:a16="http://schemas.microsoft.com/office/drawing/2014/main" id="{35B5EC81-C538-A793-80C9-04911249DCCC}"/>
                </a:ext>
              </a:extLst>
            </p:cNvPr>
            <p:cNvGrpSpPr/>
            <p:nvPr/>
          </p:nvGrpSpPr>
          <p:grpSpPr>
            <a:xfrm>
              <a:off x="1308660" y="3154714"/>
              <a:ext cx="3401530" cy="3227393"/>
              <a:chOff x="965200" y="3048000"/>
              <a:chExt cx="1257300" cy="2603500"/>
            </a:xfrm>
          </p:grpSpPr>
          <p:sp>
            <p:nvSpPr>
              <p:cNvPr id="160" name="正方形/長方形 159">
                <a:extLst>
                  <a:ext uri="{FF2B5EF4-FFF2-40B4-BE49-F238E27FC236}">
                    <a16:creationId xmlns:a16="http://schemas.microsoft.com/office/drawing/2014/main" id="{ECF9290D-8D8D-DF34-06FD-0E78DB37CBF1}"/>
                  </a:ext>
                </a:extLst>
              </p:cNvPr>
              <p:cNvSpPr/>
              <p:nvPr/>
            </p:nvSpPr>
            <p:spPr>
              <a:xfrm>
                <a:off x="1068135" y="3519906"/>
                <a:ext cx="1033846" cy="1850639"/>
              </a:xfrm>
              <a:prstGeom prst="rect">
                <a:avLst/>
              </a:prstGeom>
              <a:solidFill>
                <a:schemeClr val="bg1">
                  <a:alpha val="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r>
                  <a:rPr kumimoji="1" lang="ja-JP" altLang="en-US" sz="2000" baseline="0">
                    <a:solidFill>
                      <a:schemeClr val="tx1"/>
                    </a:solidFill>
                    <a:latin typeface="Consolas" panose="020B0609020204030204" pitchFamily="49" charset="0"/>
                    <a:cs typeface="Consolas" panose="020B0609020204030204" pitchFamily="49" charset="0"/>
                  </a:rPr>
                  <a:t>文</a:t>
                </a:r>
                <a:r>
                  <a:rPr lang="en-US" altLang="ja-JP" sz="2000" dirty="0">
                    <a:solidFill>
                      <a:schemeClr val="tx1"/>
                    </a:solidFill>
                    <a:latin typeface="Consolas" panose="020B0609020204030204" pitchFamily="49" charset="0"/>
                    <a:cs typeface="Consolas" panose="020B0609020204030204" pitchFamily="49" charset="0"/>
                  </a:rPr>
                  <a:t>A</a:t>
                </a:r>
                <a:br>
                  <a:rPr lang="en-US" altLang="ja-JP" sz="2000" dirty="0">
                    <a:solidFill>
                      <a:schemeClr val="tx1"/>
                    </a:solidFill>
                    <a:latin typeface="Consolas" panose="020B0609020204030204" pitchFamily="49" charset="0"/>
                    <a:cs typeface="Consolas" panose="020B0609020204030204" pitchFamily="49" charset="0"/>
                  </a:rPr>
                </a:br>
                <a:r>
                  <a:rPr kumimoji="1" lang="ja-JP" altLang="en-US" sz="2000" baseline="0">
                    <a:solidFill>
                      <a:schemeClr val="tx1"/>
                    </a:solidFill>
                    <a:latin typeface="Consolas" panose="020B0609020204030204" pitchFamily="49" charset="0"/>
                    <a:cs typeface="Consolas" panose="020B0609020204030204" pitchFamily="49" charset="0"/>
                  </a:rPr>
                  <a:t>文</a:t>
                </a:r>
                <a:r>
                  <a:rPr kumimoji="1" lang="en-US" altLang="ja-JP" sz="2000" baseline="0" dirty="0">
                    <a:solidFill>
                      <a:schemeClr val="tx1"/>
                    </a:solidFill>
                    <a:latin typeface="Consolas" panose="020B0609020204030204" pitchFamily="49" charset="0"/>
                    <a:cs typeface="Consolas" panose="020B0609020204030204" pitchFamily="49" charset="0"/>
                  </a:rPr>
                  <a:t>B</a:t>
                </a:r>
                <a:br>
                  <a:rPr kumimoji="1" lang="en-US" altLang="ja-JP" sz="2000" baseline="0" dirty="0">
                    <a:solidFill>
                      <a:schemeClr val="tx1"/>
                    </a:solidFill>
                    <a:latin typeface="Consolas" panose="020B0609020204030204" pitchFamily="49" charset="0"/>
                    <a:cs typeface="Consolas" panose="020B0609020204030204" pitchFamily="49" charset="0"/>
                  </a:rPr>
                </a:br>
                <a:r>
                  <a:rPr lang="en-US" altLang="ja-JP" sz="2000" dirty="0">
                    <a:solidFill>
                      <a:schemeClr val="accent2"/>
                    </a:solidFill>
                    <a:latin typeface="Consolas" panose="020B0609020204030204" pitchFamily="49" charset="0"/>
                    <a:cs typeface="Consolas" panose="020B0609020204030204" pitchFamily="49" charset="0"/>
                  </a:rPr>
                  <a:t>if</a:t>
                </a:r>
                <a:r>
                  <a:rPr lang="en-US" altLang="ja-JP" sz="2000" dirty="0">
                    <a:solidFill>
                      <a:schemeClr val="tx1"/>
                    </a:solidFill>
                    <a:latin typeface="Consolas" panose="020B0609020204030204" pitchFamily="49" charset="0"/>
                    <a:cs typeface="Consolas" panose="020B0609020204030204" pitchFamily="49" charset="0"/>
                  </a:rPr>
                  <a:t> (cond1) {</a:t>
                </a:r>
                <a:br>
                  <a:rPr lang="en-US" altLang="ja-JP" sz="2000" dirty="0">
                    <a:solidFill>
                      <a:schemeClr val="tx1"/>
                    </a:solidFill>
                    <a:latin typeface="Consolas" panose="020B0609020204030204" pitchFamily="49" charset="0"/>
                    <a:cs typeface="Consolas" panose="020B0609020204030204" pitchFamily="49" charset="0"/>
                  </a:rPr>
                </a:br>
                <a:r>
                  <a:rPr lang="en-US" altLang="ja-JP" sz="2000" dirty="0">
                    <a:solidFill>
                      <a:schemeClr val="tx1"/>
                    </a:solidFill>
                    <a:latin typeface="Consolas" panose="020B0609020204030204" pitchFamily="49" charset="0"/>
                    <a:cs typeface="Consolas" panose="020B0609020204030204" pitchFamily="49" charset="0"/>
                  </a:rPr>
                  <a:t>    </a:t>
                </a:r>
                <a:r>
                  <a:rPr lang="ja-JP" altLang="en-US" sz="2000">
                    <a:solidFill>
                      <a:srgbClr val="FF0000"/>
                    </a:solidFill>
                    <a:latin typeface="Consolas" panose="020B0609020204030204" pitchFamily="49" charset="0"/>
                    <a:cs typeface="Consolas" panose="020B0609020204030204" pitchFamily="49" charset="0"/>
                  </a:rPr>
                  <a:t>文</a:t>
                </a:r>
                <a:r>
                  <a:rPr lang="en-US" altLang="ja-JP" sz="2000" dirty="0">
                    <a:solidFill>
                      <a:srgbClr val="FF0000"/>
                    </a:solidFill>
                    <a:latin typeface="Consolas" panose="020B0609020204030204" pitchFamily="49" charset="0"/>
                    <a:cs typeface="Consolas" panose="020B0609020204030204" pitchFamily="49" charset="0"/>
                  </a:rPr>
                  <a:t>E</a:t>
                </a:r>
                <a:br>
                  <a:rPr lang="en-US" altLang="ja-JP" sz="2000" dirty="0">
                    <a:solidFill>
                      <a:srgbClr val="FF0000"/>
                    </a:solidFill>
                    <a:latin typeface="Consolas" panose="020B0609020204030204" pitchFamily="49" charset="0"/>
                    <a:cs typeface="Consolas" panose="020B0609020204030204" pitchFamily="49" charset="0"/>
                  </a:rPr>
                </a:br>
                <a:r>
                  <a:rPr lang="en-US" altLang="ja-JP" sz="2000" dirty="0">
                    <a:solidFill>
                      <a:srgbClr val="FF0000"/>
                    </a:solidFill>
                    <a:latin typeface="Consolas" panose="020B0609020204030204" pitchFamily="49" charset="0"/>
                    <a:cs typeface="Consolas" panose="020B0609020204030204" pitchFamily="49" charset="0"/>
                  </a:rPr>
                  <a:t>    while (cond2) {</a:t>
                </a:r>
                <a:br>
                  <a:rPr lang="en-US" altLang="ja-JP" sz="2000" dirty="0">
                    <a:solidFill>
                      <a:srgbClr val="FF0000"/>
                    </a:solidFill>
                    <a:latin typeface="Consolas" panose="020B0609020204030204" pitchFamily="49" charset="0"/>
                    <a:cs typeface="Consolas" panose="020B0609020204030204" pitchFamily="49" charset="0"/>
                  </a:rPr>
                </a:br>
                <a:r>
                  <a:rPr lang="en-US" altLang="ja-JP" sz="2000" dirty="0">
                    <a:solidFill>
                      <a:schemeClr val="tx1"/>
                    </a:solidFill>
                    <a:latin typeface="Consolas" panose="020B0609020204030204" pitchFamily="49" charset="0"/>
                    <a:cs typeface="Consolas" panose="020B0609020204030204" pitchFamily="49" charset="0"/>
                  </a:rPr>
                  <a:t>        </a:t>
                </a:r>
                <a:r>
                  <a:rPr lang="ja-JP" altLang="en-US" sz="2000">
                    <a:solidFill>
                      <a:schemeClr val="tx1"/>
                    </a:solidFill>
                    <a:latin typeface="Consolas" panose="020B0609020204030204" pitchFamily="49" charset="0"/>
                    <a:cs typeface="Consolas" panose="020B0609020204030204" pitchFamily="49" charset="0"/>
                  </a:rPr>
                  <a:t>文</a:t>
                </a:r>
                <a:r>
                  <a:rPr lang="en-US" altLang="ja-JP" sz="2000" dirty="0">
                    <a:solidFill>
                      <a:schemeClr val="tx1"/>
                    </a:solidFill>
                    <a:latin typeface="Consolas" panose="020B0609020204030204" pitchFamily="49" charset="0"/>
                    <a:cs typeface="Consolas" panose="020B0609020204030204" pitchFamily="49" charset="0"/>
                  </a:rPr>
                  <a:t>F</a:t>
                </a:r>
                <a:br>
                  <a:rPr lang="en-US" altLang="ja-JP" sz="2000" dirty="0">
                    <a:solidFill>
                      <a:schemeClr val="tx1"/>
                    </a:solidFill>
                    <a:latin typeface="Consolas" panose="020B0609020204030204" pitchFamily="49" charset="0"/>
                    <a:cs typeface="Consolas" panose="020B0609020204030204" pitchFamily="49" charset="0"/>
                  </a:rPr>
                </a:br>
                <a:r>
                  <a:rPr lang="en-US" altLang="ja-JP" sz="2000" dirty="0">
                    <a:solidFill>
                      <a:schemeClr val="tx1"/>
                    </a:solidFill>
                    <a:latin typeface="Consolas" panose="020B0609020204030204" pitchFamily="49" charset="0"/>
                    <a:cs typeface="Consolas" panose="020B0609020204030204" pitchFamily="49" charset="0"/>
                  </a:rPr>
                  <a:t>    </a:t>
                </a:r>
                <a:r>
                  <a:rPr lang="en-US" altLang="ja-JP" sz="2000" dirty="0">
                    <a:solidFill>
                      <a:srgbClr val="FF0000"/>
                    </a:solidFill>
                    <a:latin typeface="Consolas" panose="020B0609020204030204" pitchFamily="49" charset="0"/>
                    <a:cs typeface="Consolas" panose="020B0609020204030204" pitchFamily="49" charset="0"/>
                  </a:rPr>
                  <a:t>}</a:t>
                </a:r>
                <a:br>
                  <a:rPr lang="en-US" altLang="ja-JP" sz="2000" dirty="0">
                    <a:solidFill>
                      <a:schemeClr val="tx1"/>
                    </a:solidFill>
                    <a:latin typeface="Consolas" panose="020B0609020204030204" pitchFamily="49" charset="0"/>
                    <a:cs typeface="Consolas" panose="020B0609020204030204" pitchFamily="49" charset="0"/>
                  </a:rPr>
                </a:br>
                <a:r>
                  <a:rPr lang="en-US" altLang="ja-JP" sz="2000" dirty="0">
                    <a:solidFill>
                      <a:schemeClr val="tx1"/>
                    </a:solidFill>
                    <a:latin typeface="Consolas" panose="020B0609020204030204" pitchFamily="49" charset="0"/>
                    <a:cs typeface="Consolas" panose="020B0609020204030204" pitchFamily="49" charset="0"/>
                  </a:rPr>
                  <a:t>}</a:t>
                </a:r>
                <a:endParaRPr kumimoji="1" lang="ja-JP" altLang="en-US" sz="2000" baseline="0" dirty="0">
                  <a:solidFill>
                    <a:schemeClr val="tx1"/>
                  </a:solidFill>
                  <a:latin typeface="Consolas" panose="020B0609020204030204" pitchFamily="49" charset="0"/>
                  <a:cs typeface="Consolas" panose="020B0609020204030204" pitchFamily="49" charset="0"/>
                </a:endParaRPr>
              </a:p>
            </p:txBody>
          </p:sp>
          <p:sp>
            <p:nvSpPr>
              <p:cNvPr id="161" name="メモ 160">
                <a:extLst>
                  <a:ext uri="{FF2B5EF4-FFF2-40B4-BE49-F238E27FC236}">
                    <a16:creationId xmlns:a16="http://schemas.microsoft.com/office/drawing/2014/main" id="{F659745D-06DC-0C7C-3F90-30F18D7D1B3A}"/>
                  </a:ext>
                </a:extLst>
              </p:cNvPr>
              <p:cNvSpPr/>
              <p:nvPr/>
            </p:nvSpPr>
            <p:spPr>
              <a:xfrm>
                <a:off x="965200" y="3048000"/>
                <a:ext cx="1257300" cy="2603500"/>
              </a:xfrm>
              <a:prstGeom prst="foldedCorner">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cxnSp>
            <p:nvCxnSpPr>
              <p:cNvPr id="162" name="直線コネクタ 161">
                <a:extLst>
                  <a:ext uri="{FF2B5EF4-FFF2-40B4-BE49-F238E27FC236}">
                    <a16:creationId xmlns:a16="http://schemas.microsoft.com/office/drawing/2014/main" id="{B7445C84-1305-C8D4-0C7F-CE8878095FC3}"/>
                  </a:ext>
                </a:extLst>
              </p:cNvPr>
              <p:cNvCxnSpPr/>
              <p:nvPr/>
            </p:nvCxnSpPr>
            <p:spPr>
              <a:xfrm>
                <a:off x="1081825" y="3175000"/>
                <a:ext cx="1033846" cy="0"/>
              </a:xfrm>
              <a:prstGeom prst="line">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63" name="直線コネクタ 162">
                <a:extLst>
                  <a:ext uri="{FF2B5EF4-FFF2-40B4-BE49-F238E27FC236}">
                    <a16:creationId xmlns:a16="http://schemas.microsoft.com/office/drawing/2014/main" id="{45E9FE1E-9346-EA1A-8E42-17202F271586}"/>
                  </a:ext>
                </a:extLst>
              </p:cNvPr>
              <p:cNvCxnSpPr/>
              <p:nvPr/>
            </p:nvCxnSpPr>
            <p:spPr>
              <a:xfrm>
                <a:off x="1081825" y="3303978"/>
                <a:ext cx="1033846" cy="0"/>
              </a:xfrm>
              <a:prstGeom prst="line">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65" name="直線コネクタ 164">
                <a:extLst>
                  <a:ext uri="{FF2B5EF4-FFF2-40B4-BE49-F238E27FC236}">
                    <a16:creationId xmlns:a16="http://schemas.microsoft.com/office/drawing/2014/main" id="{6409C439-3456-B6C2-DE6B-AC4B3CBD7195}"/>
                  </a:ext>
                </a:extLst>
              </p:cNvPr>
              <p:cNvCxnSpPr>
                <a:cxnSpLocks/>
              </p:cNvCxnSpPr>
              <p:nvPr/>
            </p:nvCxnSpPr>
            <p:spPr>
              <a:xfrm>
                <a:off x="1081825" y="5508430"/>
                <a:ext cx="845533" cy="0"/>
              </a:xfrm>
              <a:prstGeom prst="line">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cxnSp>
          <p:nvCxnSpPr>
            <p:cNvPr id="166" name="直線コネクタ 165">
              <a:extLst>
                <a:ext uri="{FF2B5EF4-FFF2-40B4-BE49-F238E27FC236}">
                  <a16:creationId xmlns:a16="http://schemas.microsoft.com/office/drawing/2014/main" id="{52B3F082-CA92-00F4-D6FD-1B6BF46231B5}"/>
                </a:ext>
              </a:extLst>
            </p:cNvPr>
            <p:cNvCxnSpPr/>
            <p:nvPr/>
          </p:nvCxnSpPr>
          <p:spPr>
            <a:xfrm>
              <a:off x="1624180" y="3647583"/>
              <a:ext cx="2796992" cy="0"/>
            </a:xfrm>
            <a:prstGeom prst="line">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nvGrpSpPr>
          <p:cNvPr id="45" name="グループ化 44">
            <a:extLst>
              <a:ext uri="{FF2B5EF4-FFF2-40B4-BE49-F238E27FC236}">
                <a16:creationId xmlns:a16="http://schemas.microsoft.com/office/drawing/2014/main" id="{EB781FD1-B226-CBDE-1F5A-8B150833BAF5}"/>
              </a:ext>
            </a:extLst>
          </p:cNvPr>
          <p:cNvGrpSpPr/>
          <p:nvPr/>
        </p:nvGrpSpPr>
        <p:grpSpPr>
          <a:xfrm>
            <a:off x="4783733" y="3249149"/>
            <a:ext cx="3294556" cy="3375433"/>
            <a:chOff x="4783733" y="3249149"/>
            <a:chExt cx="3294556" cy="3375433"/>
          </a:xfrm>
        </p:grpSpPr>
        <p:grpSp>
          <p:nvGrpSpPr>
            <p:cNvPr id="189" name="グループ化 188">
              <a:extLst>
                <a:ext uri="{FF2B5EF4-FFF2-40B4-BE49-F238E27FC236}">
                  <a16:creationId xmlns:a16="http://schemas.microsoft.com/office/drawing/2014/main" id="{F0A52AFE-2F30-B16E-E76E-748A721466CB}"/>
                </a:ext>
              </a:extLst>
            </p:cNvPr>
            <p:cNvGrpSpPr/>
            <p:nvPr/>
          </p:nvGrpSpPr>
          <p:grpSpPr>
            <a:xfrm>
              <a:off x="4803417" y="3249149"/>
              <a:ext cx="3274872" cy="3264612"/>
              <a:chOff x="3163487" y="7905727"/>
              <a:chExt cx="3274872" cy="3264612"/>
            </a:xfrm>
          </p:grpSpPr>
          <p:grpSp>
            <p:nvGrpSpPr>
              <p:cNvPr id="119" name="グループ化 118">
                <a:extLst>
                  <a:ext uri="{FF2B5EF4-FFF2-40B4-BE49-F238E27FC236}">
                    <a16:creationId xmlns:a16="http://schemas.microsoft.com/office/drawing/2014/main" id="{9A88C39F-8877-92BF-C09A-38DEBCCCAB85}"/>
                  </a:ext>
                </a:extLst>
              </p:cNvPr>
              <p:cNvGrpSpPr/>
              <p:nvPr/>
            </p:nvGrpSpPr>
            <p:grpSpPr>
              <a:xfrm>
                <a:off x="4244971" y="8095890"/>
                <a:ext cx="2193388" cy="3074449"/>
                <a:chOff x="3400241" y="3505669"/>
                <a:chExt cx="2193388" cy="3074449"/>
              </a:xfrm>
            </p:grpSpPr>
            <p:cxnSp>
              <p:nvCxnSpPr>
                <p:cNvPr id="121" name="直線コネクタ 120">
                  <a:extLst>
                    <a:ext uri="{FF2B5EF4-FFF2-40B4-BE49-F238E27FC236}">
                      <a16:creationId xmlns:a16="http://schemas.microsoft.com/office/drawing/2014/main" id="{D3C5E4E7-C3D1-3664-7AE7-4E39B5CF0F13}"/>
                    </a:ext>
                  </a:extLst>
                </p:cNvPr>
                <p:cNvCxnSpPr>
                  <a:cxnSpLocks/>
                  <a:stCxn id="122" idx="0"/>
                  <a:endCxn id="128" idx="4"/>
                </p:cNvCxnSpPr>
                <p:nvPr/>
              </p:nvCxnSpPr>
              <p:spPr>
                <a:xfrm flipV="1">
                  <a:off x="5297794" y="5877626"/>
                  <a:ext cx="0" cy="110821"/>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nvGrpSpPr>
                <p:cNvPr id="120" name="グループ化 119">
                  <a:extLst>
                    <a:ext uri="{FF2B5EF4-FFF2-40B4-BE49-F238E27FC236}">
                      <a16:creationId xmlns:a16="http://schemas.microsoft.com/office/drawing/2014/main" id="{4D19E0FD-AC11-B7C7-0DE7-E83A3E4392DD}"/>
                    </a:ext>
                  </a:extLst>
                </p:cNvPr>
                <p:cNvGrpSpPr/>
                <p:nvPr/>
              </p:nvGrpSpPr>
              <p:grpSpPr>
                <a:xfrm>
                  <a:off x="3400241" y="3505669"/>
                  <a:ext cx="2193388" cy="2435761"/>
                  <a:chOff x="3400241" y="3505669"/>
                  <a:chExt cx="2193388" cy="2435761"/>
                </a:xfrm>
              </p:grpSpPr>
              <p:grpSp>
                <p:nvGrpSpPr>
                  <p:cNvPr id="123" name="グループ化 122">
                    <a:extLst>
                      <a:ext uri="{FF2B5EF4-FFF2-40B4-BE49-F238E27FC236}">
                        <a16:creationId xmlns:a16="http://schemas.microsoft.com/office/drawing/2014/main" id="{5231097C-2A89-4909-AA21-82C26522DB40}"/>
                      </a:ext>
                    </a:extLst>
                  </p:cNvPr>
                  <p:cNvGrpSpPr/>
                  <p:nvPr/>
                </p:nvGrpSpPr>
                <p:grpSpPr>
                  <a:xfrm>
                    <a:off x="3400241" y="3505669"/>
                    <a:ext cx="1688365" cy="1804032"/>
                    <a:chOff x="6423655" y="3328245"/>
                    <a:chExt cx="1688365" cy="1804032"/>
                  </a:xfrm>
                </p:grpSpPr>
                <p:cxnSp>
                  <p:nvCxnSpPr>
                    <p:cNvPr id="129" name="直線コネクタ 128">
                      <a:extLst>
                        <a:ext uri="{FF2B5EF4-FFF2-40B4-BE49-F238E27FC236}">
                          <a16:creationId xmlns:a16="http://schemas.microsoft.com/office/drawing/2014/main" id="{44DAC44F-F493-A6F0-5333-AA84B182763D}"/>
                        </a:ext>
                      </a:extLst>
                    </p:cNvPr>
                    <p:cNvCxnSpPr>
                      <a:cxnSpLocks/>
                      <a:stCxn id="133" idx="0"/>
                      <a:endCxn id="136" idx="3"/>
                    </p:cNvCxnSpPr>
                    <p:nvPr/>
                  </p:nvCxnSpPr>
                  <p:spPr>
                    <a:xfrm flipV="1">
                      <a:off x="7012930" y="4409242"/>
                      <a:ext cx="322851" cy="131364"/>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30" name="直線コネクタ 129">
                      <a:extLst>
                        <a:ext uri="{FF2B5EF4-FFF2-40B4-BE49-F238E27FC236}">
                          <a16:creationId xmlns:a16="http://schemas.microsoft.com/office/drawing/2014/main" id="{CA83640F-8407-357B-BB18-294B8CAAAE11}"/>
                        </a:ext>
                      </a:extLst>
                    </p:cNvPr>
                    <p:cNvCxnSpPr>
                      <a:cxnSpLocks/>
                      <a:stCxn id="132" idx="0"/>
                      <a:endCxn id="136" idx="5"/>
                    </p:cNvCxnSpPr>
                    <p:nvPr/>
                  </p:nvCxnSpPr>
                  <p:spPr>
                    <a:xfrm flipH="1" flipV="1">
                      <a:off x="7754156" y="4409242"/>
                      <a:ext cx="62029" cy="107619"/>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nvGrpSpPr>
                    <p:cNvPr id="131" name="グループ化 130">
                      <a:extLst>
                        <a:ext uri="{FF2B5EF4-FFF2-40B4-BE49-F238E27FC236}">
                          <a16:creationId xmlns:a16="http://schemas.microsoft.com/office/drawing/2014/main" id="{BFF697BD-8863-35E1-5BFC-2013EE18D4AE}"/>
                        </a:ext>
                      </a:extLst>
                    </p:cNvPr>
                    <p:cNvGrpSpPr/>
                    <p:nvPr/>
                  </p:nvGrpSpPr>
                  <p:grpSpPr>
                    <a:xfrm>
                      <a:off x="6423655" y="3328245"/>
                      <a:ext cx="1417149" cy="1172303"/>
                      <a:chOff x="1161994" y="3025588"/>
                      <a:chExt cx="1417149" cy="1172303"/>
                    </a:xfrm>
                  </p:grpSpPr>
                  <p:sp>
                    <p:nvSpPr>
                      <p:cNvPr id="134" name="円/楕円 133">
                        <a:extLst>
                          <a:ext uri="{FF2B5EF4-FFF2-40B4-BE49-F238E27FC236}">
                            <a16:creationId xmlns:a16="http://schemas.microsoft.com/office/drawing/2014/main" id="{F6FE9E91-8F05-F851-CCC1-1A4D39D63C56}"/>
                          </a:ext>
                        </a:extLst>
                      </p:cNvPr>
                      <p:cNvSpPr/>
                      <p:nvPr/>
                    </p:nvSpPr>
                    <p:spPr>
                      <a:xfrm>
                        <a:off x="1438835" y="3025588"/>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en-US" altLang="ja-JP" sz="1600" spc="110" dirty="0">
                            <a:solidFill>
                              <a:schemeClr val="tx1"/>
                            </a:solidFill>
                            <a:latin typeface="Consolas" panose="020B0609020204030204" pitchFamily="49" charset="0"/>
                            <a:cs typeface="Consolas" panose="020B0609020204030204" pitchFamily="49" charset="0"/>
                          </a:rPr>
                          <a:t>if</a:t>
                        </a:r>
                        <a:r>
                          <a:rPr lang="ja-JP" altLang="en-US" sz="1600" spc="110">
                            <a:solidFill>
                              <a:schemeClr val="tx1"/>
                            </a:solidFill>
                            <a:latin typeface="Consolas" panose="020B0609020204030204" pitchFamily="49" charset="0"/>
                            <a:cs typeface="Consolas" panose="020B0609020204030204" pitchFamily="49" charset="0"/>
                          </a:rPr>
                          <a:t>文</a:t>
                        </a:r>
                        <a:endParaRPr kumimoji="1" lang="ja-JP" altLang="en-US" sz="1600" spc="110" baseline="0">
                          <a:solidFill>
                            <a:schemeClr val="tx1"/>
                          </a:solidFill>
                          <a:latin typeface="Consolas" panose="020B0609020204030204" pitchFamily="49" charset="0"/>
                          <a:cs typeface="Consolas" panose="020B0609020204030204" pitchFamily="49" charset="0"/>
                        </a:endParaRPr>
                      </a:p>
                    </p:txBody>
                  </p:sp>
                  <p:sp>
                    <p:nvSpPr>
                      <p:cNvPr id="135" name="円/楕円 134">
                        <a:extLst>
                          <a:ext uri="{FF2B5EF4-FFF2-40B4-BE49-F238E27FC236}">
                            <a16:creationId xmlns:a16="http://schemas.microsoft.com/office/drawing/2014/main" id="{60B3C51A-C351-7085-E4B4-A208D5EB9FA2}"/>
                          </a:ext>
                        </a:extLst>
                      </p:cNvPr>
                      <p:cNvSpPr/>
                      <p:nvPr/>
                    </p:nvSpPr>
                    <p:spPr>
                      <a:xfrm>
                        <a:off x="1161994" y="3606220"/>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en-US" altLang="ja-JP" sz="1600" dirty="0">
                            <a:solidFill>
                              <a:schemeClr val="tx1"/>
                            </a:solidFill>
                            <a:latin typeface="Consolas" panose="020B0609020204030204" pitchFamily="49" charset="0"/>
                            <a:cs typeface="Consolas" panose="020B0609020204030204" pitchFamily="49" charset="0"/>
                          </a:rPr>
                          <a:t>cond1</a:t>
                        </a:r>
                        <a:endParaRPr kumimoji="1" lang="ja-JP" altLang="en-US" baseline="0" dirty="0">
                          <a:solidFill>
                            <a:schemeClr val="tx1"/>
                          </a:solidFill>
                          <a:latin typeface="Consolas" panose="020B0609020204030204" pitchFamily="49" charset="0"/>
                          <a:cs typeface="Consolas" panose="020B0609020204030204" pitchFamily="49" charset="0"/>
                        </a:endParaRPr>
                      </a:p>
                    </p:txBody>
                  </p:sp>
                  <p:sp>
                    <p:nvSpPr>
                      <p:cNvPr id="136" name="円/楕円 135">
                        <a:extLst>
                          <a:ext uri="{FF2B5EF4-FFF2-40B4-BE49-F238E27FC236}">
                            <a16:creationId xmlns:a16="http://schemas.microsoft.com/office/drawing/2014/main" id="{F148EFB3-B40E-7973-1C09-43A28D470DF8}"/>
                          </a:ext>
                        </a:extLst>
                      </p:cNvPr>
                      <p:cNvSpPr/>
                      <p:nvPr/>
                    </p:nvSpPr>
                    <p:spPr>
                      <a:xfrm>
                        <a:off x="1987472" y="3601562"/>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en-US" altLang="ja-JP" sz="2000" spc="110" dirty="0">
                            <a:solidFill>
                              <a:schemeClr val="tx1"/>
                            </a:solidFill>
                            <a:latin typeface="Consolas" panose="020B0609020204030204" pitchFamily="49" charset="0"/>
                            <a:cs typeface="Consolas" panose="020B0609020204030204" pitchFamily="49" charset="0"/>
                          </a:rPr>
                          <a:t>{…}</a:t>
                        </a:r>
                        <a:endParaRPr kumimoji="1" lang="ja-JP" altLang="en-US" sz="2000" spc="110" baseline="0" dirty="0">
                          <a:solidFill>
                            <a:schemeClr val="tx1"/>
                          </a:solidFill>
                          <a:latin typeface="Consolas" panose="020B0609020204030204" pitchFamily="49" charset="0"/>
                          <a:cs typeface="Consolas" panose="020B0609020204030204" pitchFamily="49" charset="0"/>
                        </a:endParaRPr>
                      </a:p>
                    </p:txBody>
                  </p:sp>
                  <p:cxnSp>
                    <p:nvCxnSpPr>
                      <p:cNvPr id="137" name="直線コネクタ 136">
                        <a:extLst>
                          <a:ext uri="{FF2B5EF4-FFF2-40B4-BE49-F238E27FC236}">
                            <a16:creationId xmlns:a16="http://schemas.microsoft.com/office/drawing/2014/main" id="{E624AC7A-59DE-A5D4-21A7-578C7D59CBF0}"/>
                          </a:ext>
                        </a:extLst>
                      </p:cNvPr>
                      <p:cNvCxnSpPr>
                        <a:cxnSpLocks/>
                        <a:stCxn id="135" idx="0"/>
                        <a:endCxn id="134" idx="3"/>
                      </p:cNvCxnSpPr>
                      <p:nvPr/>
                    </p:nvCxnSpPr>
                    <p:spPr>
                      <a:xfrm flipV="1">
                        <a:off x="1457830" y="3530611"/>
                        <a:ext cx="67653" cy="75609"/>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38" name="直線コネクタ 137">
                        <a:extLst>
                          <a:ext uri="{FF2B5EF4-FFF2-40B4-BE49-F238E27FC236}">
                            <a16:creationId xmlns:a16="http://schemas.microsoft.com/office/drawing/2014/main" id="{61EC8D84-7477-2C0D-3670-7DBE77CB8C5A}"/>
                          </a:ext>
                        </a:extLst>
                      </p:cNvPr>
                      <p:cNvCxnSpPr>
                        <a:cxnSpLocks/>
                        <a:stCxn id="136" idx="0"/>
                        <a:endCxn id="134" idx="5"/>
                      </p:cNvCxnSpPr>
                      <p:nvPr/>
                    </p:nvCxnSpPr>
                    <p:spPr>
                      <a:xfrm flipH="1" flipV="1">
                        <a:off x="1943858" y="3530611"/>
                        <a:ext cx="339450" cy="70951"/>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
                  <p:nvSpPr>
                    <p:cNvPr id="132" name="円/楕円 131">
                      <a:extLst>
                        <a:ext uri="{FF2B5EF4-FFF2-40B4-BE49-F238E27FC236}">
                          <a16:creationId xmlns:a16="http://schemas.microsoft.com/office/drawing/2014/main" id="{E6D5FC1E-5670-E0BF-F24D-98552AA0F279}"/>
                        </a:ext>
                      </a:extLst>
                    </p:cNvPr>
                    <p:cNvSpPr/>
                    <p:nvPr/>
                  </p:nvSpPr>
                  <p:spPr>
                    <a:xfrm>
                      <a:off x="7520349" y="4516861"/>
                      <a:ext cx="591671" cy="591671"/>
                    </a:xfrm>
                    <a:prstGeom prst="ellipse">
                      <a:avLst/>
                    </a:prstGeom>
                    <a:solidFill>
                      <a:schemeClr val="bg1"/>
                    </a:solidFill>
                    <a:ln w="38100">
                      <a:solidFill>
                        <a:srgbClr val="E50300"/>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en-US" altLang="ja-JP" sz="1000" spc="110" dirty="0">
                          <a:solidFill>
                            <a:srgbClr val="FF0000"/>
                          </a:solidFill>
                          <a:latin typeface="Consolas" panose="020B0609020204030204" pitchFamily="49" charset="0"/>
                          <a:cs typeface="Consolas" panose="020B0609020204030204" pitchFamily="49" charset="0"/>
                        </a:rPr>
                        <a:t>while</a:t>
                      </a:r>
                      <a:r>
                        <a:rPr lang="ja-JP" altLang="en-US" sz="1000" spc="110">
                          <a:solidFill>
                            <a:srgbClr val="FF0000"/>
                          </a:solidFill>
                          <a:latin typeface="Consolas" panose="020B0609020204030204" pitchFamily="49" charset="0"/>
                          <a:cs typeface="Consolas" panose="020B0609020204030204" pitchFamily="49" charset="0"/>
                        </a:rPr>
                        <a:t>文</a:t>
                      </a:r>
                      <a:endParaRPr kumimoji="1" lang="ja-JP" altLang="en-US" sz="1000" spc="110" baseline="0" dirty="0">
                        <a:solidFill>
                          <a:srgbClr val="FF0000"/>
                        </a:solidFill>
                        <a:latin typeface="Consolas" panose="020B0609020204030204" pitchFamily="49" charset="0"/>
                        <a:cs typeface="Consolas" panose="020B0609020204030204" pitchFamily="49" charset="0"/>
                      </a:endParaRPr>
                    </a:p>
                  </p:txBody>
                </p:sp>
                <p:sp>
                  <p:nvSpPr>
                    <p:cNvPr id="133" name="円/楕円 132">
                      <a:extLst>
                        <a:ext uri="{FF2B5EF4-FFF2-40B4-BE49-F238E27FC236}">
                          <a16:creationId xmlns:a16="http://schemas.microsoft.com/office/drawing/2014/main" id="{0BB6E637-591E-CF9A-B779-E4BA72301FBD}"/>
                        </a:ext>
                      </a:extLst>
                    </p:cNvPr>
                    <p:cNvSpPr/>
                    <p:nvPr/>
                  </p:nvSpPr>
                  <p:spPr>
                    <a:xfrm>
                      <a:off x="6717094" y="4540606"/>
                      <a:ext cx="591671" cy="591671"/>
                    </a:xfrm>
                    <a:prstGeom prst="ellipse">
                      <a:avLst/>
                    </a:prstGeom>
                    <a:solidFill>
                      <a:schemeClr val="bg1"/>
                    </a:solidFill>
                    <a:ln w="38100">
                      <a:solidFill>
                        <a:srgbClr val="E50300"/>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ja-JP" altLang="en-US" spc="110">
                          <a:solidFill>
                            <a:srgbClr val="FF0000"/>
                          </a:solidFill>
                          <a:latin typeface="Consolas" panose="020B0609020204030204" pitchFamily="49" charset="0"/>
                          <a:cs typeface="Consolas" panose="020B0609020204030204" pitchFamily="49" charset="0"/>
                        </a:rPr>
                        <a:t>文</a:t>
                      </a:r>
                      <a:r>
                        <a:rPr lang="en-US" altLang="ja-JP" spc="110" dirty="0">
                          <a:solidFill>
                            <a:srgbClr val="FF0000"/>
                          </a:solidFill>
                          <a:latin typeface="Consolas" panose="020B0609020204030204" pitchFamily="49" charset="0"/>
                          <a:cs typeface="Consolas" panose="020B0609020204030204" pitchFamily="49" charset="0"/>
                        </a:rPr>
                        <a:t>E</a:t>
                      </a:r>
                      <a:endParaRPr kumimoji="1" lang="ja-JP" altLang="en-US" spc="110" baseline="0" dirty="0">
                        <a:solidFill>
                          <a:srgbClr val="FF0000"/>
                        </a:solidFill>
                        <a:latin typeface="Consolas" panose="020B0609020204030204" pitchFamily="49" charset="0"/>
                        <a:cs typeface="Consolas" panose="020B0609020204030204" pitchFamily="49" charset="0"/>
                      </a:endParaRPr>
                    </a:p>
                  </p:txBody>
                </p:sp>
              </p:grpSp>
              <p:cxnSp>
                <p:nvCxnSpPr>
                  <p:cNvPr id="124" name="直線コネクタ 123">
                    <a:extLst>
                      <a:ext uri="{FF2B5EF4-FFF2-40B4-BE49-F238E27FC236}">
                        <a16:creationId xmlns:a16="http://schemas.microsoft.com/office/drawing/2014/main" id="{E4858056-CFE3-08E4-07C8-601D28F41B77}"/>
                      </a:ext>
                    </a:extLst>
                  </p:cNvPr>
                  <p:cNvCxnSpPr>
                    <a:cxnSpLocks/>
                    <a:stCxn id="127" idx="7"/>
                    <a:endCxn id="132" idx="3"/>
                  </p:cNvCxnSpPr>
                  <p:nvPr/>
                </p:nvCxnSpPr>
                <p:spPr>
                  <a:xfrm flipV="1">
                    <a:off x="4547422" y="5199308"/>
                    <a:ext cx="36161" cy="237099"/>
                  </a:xfrm>
                  <a:prstGeom prst="line">
                    <a:avLst/>
                  </a:prstGeom>
                  <a:ln w="38100">
                    <a:solidFill>
                      <a:srgbClr val="E50300"/>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25" name="直線コネクタ 124">
                    <a:extLst>
                      <a:ext uri="{FF2B5EF4-FFF2-40B4-BE49-F238E27FC236}">
                        <a16:creationId xmlns:a16="http://schemas.microsoft.com/office/drawing/2014/main" id="{AED95EAF-3E7B-07E7-4C8C-691599865A48}"/>
                      </a:ext>
                    </a:extLst>
                  </p:cNvPr>
                  <p:cNvCxnSpPr>
                    <a:cxnSpLocks/>
                    <a:stCxn id="128" idx="1"/>
                    <a:endCxn id="132" idx="5"/>
                  </p:cNvCxnSpPr>
                  <p:nvPr/>
                </p:nvCxnSpPr>
                <p:spPr>
                  <a:xfrm flipH="1" flipV="1">
                    <a:off x="5001958" y="5199308"/>
                    <a:ext cx="86648" cy="173295"/>
                  </a:xfrm>
                  <a:prstGeom prst="line">
                    <a:avLst/>
                  </a:prstGeom>
                  <a:ln w="38100">
                    <a:solidFill>
                      <a:srgbClr val="E50300"/>
                    </a:solidFill>
                    <a:tailEnd type="none"/>
                  </a:ln>
                </p:spPr>
                <p:style>
                  <a:lnRef idx="1">
                    <a:schemeClr val="accent1"/>
                  </a:lnRef>
                  <a:fillRef idx="0">
                    <a:schemeClr val="accent1"/>
                  </a:fillRef>
                  <a:effectRef idx="0">
                    <a:schemeClr val="accent1"/>
                  </a:effectRef>
                  <a:fontRef idx="minor">
                    <a:schemeClr val="tx1"/>
                  </a:fontRef>
                </p:style>
              </p:cxnSp>
              <p:sp>
                <p:nvSpPr>
                  <p:cNvPr id="127" name="円/楕円 126">
                    <a:extLst>
                      <a:ext uri="{FF2B5EF4-FFF2-40B4-BE49-F238E27FC236}">
                        <a16:creationId xmlns:a16="http://schemas.microsoft.com/office/drawing/2014/main" id="{4A754BCD-B985-2741-C86C-01B31516B16F}"/>
                      </a:ext>
                    </a:extLst>
                  </p:cNvPr>
                  <p:cNvSpPr/>
                  <p:nvPr/>
                </p:nvSpPr>
                <p:spPr>
                  <a:xfrm>
                    <a:off x="4042399" y="5349759"/>
                    <a:ext cx="591671" cy="591671"/>
                  </a:xfrm>
                  <a:prstGeom prst="ellipse">
                    <a:avLst/>
                  </a:prstGeom>
                  <a:solidFill>
                    <a:schemeClr val="bg1"/>
                  </a:solidFill>
                  <a:ln w="38100">
                    <a:solidFill>
                      <a:srgbClr val="E50300"/>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en-US" altLang="ja-JP" sz="1600" dirty="0">
                        <a:solidFill>
                          <a:srgbClr val="FF0000"/>
                        </a:solidFill>
                        <a:latin typeface="Consolas" panose="020B0609020204030204" pitchFamily="49" charset="0"/>
                        <a:cs typeface="Consolas" panose="020B0609020204030204" pitchFamily="49" charset="0"/>
                      </a:rPr>
                      <a:t>cond2</a:t>
                    </a:r>
                    <a:endParaRPr kumimoji="1" lang="ja-JP" altLang="en-US" baseline="0" dirty="0">
                      <a:solidFill>
                        <a:srgbClr val="FF0000"/>
                      </a:solidFill>
                      <a:latin typeface="Consolas" panose="020B0609020204030204" pitchFamily="49" charset="0"/>
                      <a:cs typeface="Consolas" panose="020B0609020204030204" pitchFamily="49" charset="0"/>
                    </a:endParaRPr>
                  </a:p>
                </p:txBody>
              </p:sp>
              <p:sp>
                <p:nvSpPr>
                  <p:cNvPr id="128" name="円/楕円 127">
                    <a:extLst>
                      <a:ext uri="{FF2B5EF4-FFF2-40B4-BE49-F238E27FC236}">
                        <a16:creationId xmlns:a16="http://schemas.microsoft.com/office/drawing/2014/main" id="{903AB3A1-3F36-EC5E-9797-6E261E6AAB0D}"/>
                      </a:ext>
                    </a:extLst>
                  </p:cNvPr>
                  <p:cNvSpPr/>
                  <p:nvPr/>
                </p:nvSpPr>
                <p:spPr>
                  <a:xfrm>
                    <a:off x="5001958" y="5285955"/>
                    <a:ext cx="591671" cy="591671"/>
                  </a:xfrm>
                  <a:prstGeom prst="ellipse">
                    <a:avLst/>
                  </a:prstGeom>
                  <a:solidFill>
                    <a:schemeClr val="bg1"/>
                  </a:solidFill>
                  <a:ln w="38100">
                    <a:solidFill>
                      <a:srgbClr val="E50300"/>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kumimoji="1" lang="en-US" altLang="ja-JP" spc="110" baseline="0" dirty="0">
                        <a:solidFill>
                          <a:srgbClr val="FF0000"/>
                        </a:solidFill>
                        <a:latin typeface="Consolas" panose="020B0609020204030204" pitchFamily="49" charset="0"/>
                        <a:cs typeface="Consolas" panose="020B0609020204030204" pitchFamily="49" charset="0"/>
                      </a:rPr>
                      <a:t>{…}</a:t>
                    </a:r>
                    <a:endParaRPr kumimoji="1" lang="ja-JP" altLang="en-US" spc="110" baseline="0" dirty="0">
                      <a:solidFill>
                        <a:srgbClr val="FF0000"/>
                      </a:solidFill>
                      <a:latin typeface="Consolas" panose="020B0609020204030204" pitchFamily="49" charset="0"/>
                      <a:cs typeface="Consolas" panose="020B0609020204030204" pitchFamily="49" charset="0"/>
                    </a:endParaRPr>
                  </a:p>
                </p:txBody>
              </p:sp>
            </p:grpSp>
            <p:sp>
              <p:nvSpPr>
                <p:cNvPr id="122" name="円/楕円 121">
                  <a:extLst>
                    <a:ext uri="{FF2B5EF4-FFF2-40B4-BE49-F238E27FC236}">
                      <a16:creationId xmlns:a16="http://schemas.microsoft.com/office/drawing/2014/main" id="{D5ED7EC5-FAF1-3499-051C-36437F9BA225}"/>
                    </a:ext>
                  </a:extLst>
                </p:cNvPr>
                <p:cNvSpPr/>
                <p:nvPr/>
              </p:nvSpPr>
              <p:spPr>
                <a:xfrm>
                  <a:off x="5001958" y="5988447"/>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ja-JP" altLang="en-US" spc="110">
                      <a:solidFill>
                        <a:schemeClr val="tx1"/>
                      </a:solidFill>
                      <a:latin typeface="Consolas" panose="020B0609020204030204" pitchFamily="49" charset="0"/>
                      <a:cs typeface="Consolas" panose="020B0609020204030204" pitchFamily="49" charset="0"/>
                    </a:rPr>
                    <a:t>文</a:t>
                  </a:r>
                  <a:r>
                    <a:rPr lang="en-US" altLang="ja-JP" spc="110" dirty="0">
                      <a:solidFill>
                        <a:schemeClr val="tx1"/>
                      </a:solidFill>
                      <a:latin typeface="Consolas" panose="020B0609020204030204" pitchFamily="49" charset="0"/>
                      <a:cs typeface="Consolas" panose="020B0609020204030204" pitchFamily="49" charset="0"/>
                    </a:rPr>
                    <a:t>F</a:t>
                  </a:r>
                  <a:endParaRPr kumimoji="1" lang="ja-JP" altLang="en-US" spc="110" baseline="0" dirty="0">
                    <a:solidFill>
                      <a:schemeClr val="tx1"/>
                    </a:solidFill>
                    <a:latin typeface="Consolas" panose="020B0609020204030204" pitchFamily="49" charset="0"/>
                    <a:cs typeface="Consolas" panose="020B0609020204030204" pitchFamily="49" charset="0"/>
                  </a:endParaRPr>
                </a:p>
              </p:txBody>
            </p:sp>
          </p:grpSp>
          <p:cxnSp>
            <p:nvCxnSpPr>
              <p:cNvPr id="168" name="直線コネクタ 167">
                <a:extLst>
                  <a:ext uri="{FF2B5EF4-FFF2-40B4-BE49-F238E27FC236}">
                    <a16:creationId xmlns:a16="http://schemas.microsoft.com/office/drawing/2014/main" id="{056D899A-5ADC-B9DD-B947-AC91ABE53074}"/>
                  </a:ext>
                </a:extLst>
              </p:cNvPr>
              <p:cNvCxnSpPr>
                <a:cxnSpLocks/>
                <a:stCxn id="134" idx="0"/>
              </p:cNvCxnSpPr>
              <p:nvPr/>
            </p:nvCxnSpPr>
            <p:spPr>
              <a:xfrm flipH="1" flipV="1">
                <a:off x="4604563" y="7905727"/>
                <a:ext cx="213085" cy="190163"/>
              </a:xfrm>
              <a:prstGeom prst="line">
                <a:avLst/>
              </a:prstGeom>
              <a:ln w="3810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171" name="円/楕円 170">
                <a:extLst>
                  <a:ext uri="{FF2B5EF4-FFF2-40B4-BE49-F238E27FC236}">
                    <a16:creationId xmlns:a16="http://schemas.microsoft.com/office/drawing/2014/main" id="{42E71C9C-D00C-42FC-BA72-5798F12F865A}"/>
                  </a:ext>
                </a:extLst>
              </p:cNvPr>
              <p:cNvSpPr/>
              <p:nvPr/>
            </p:nvSpPr>
            <p:spPr>
              <a:xfrm>
                <a:off x="3852147" y="8098073"/>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ja-JP" altLang="en-US" spc="110">
                    <a:solidFill>
                      <a:schemeClr val="tx1"/>
                    </a:solidFill>
                    <a:latin typeface="Consolas" panose="020B0609020204030204" pitchFamily="49" charset="0"/>
                    <a:cs typeface="Consolas" panose="020B0609020204030204" pitchFamily="49" charset="0"/>
                  </a:rPr>
                  <a:t>文</a:t>
                </a:r>
                <a:r>
                  <a:rPr lang="en-US" altLang="ja-JP" spc="110" dirty="0">
                    <a:solidFill>
                      <a:schemeClr val="tx1"/>
                    </a:solidFill>
                    <a:latin typeface="Consolas" panose="020B0609020204030204" pitchFamily="49" charset="0"/>
                    <a:cs typeface="Consolas" panose="020B0609020204030204" pitchFamily="49" charset="0"/>
                  </a:rPr>
                  <a:t>B</a:t>
                </a:r>
                <a:endParaRPr kumimoji="1" lang="ja-JP" altLang="en-US" spc="110" baseline="0" dirty="0">
                  <a:solidFill>
                    <a:schemeClr val="tx1"/>
                  </a:solidFill>
                  <a:latin typeface="Consolas" panose="020B0609020204030204" pitchFamily="49" charset="0"/>
                  <a:cs typeface="Consolas" panose="020B0609020204030204" pitchFamily="49" charset="0"/>
                </a:endParaRPr>
              </a:p>
            </p:txBody>
          </p:sp>
          <p:sp>
            <p:nvSpPr>
              <p:cNvPr id="172" name="円/楕円 171">
                <a:extLst>
                  <a:ext uri="{FF2B5EF4-FFF2-40B4-BE49-F238E27FC236}">
                    <a16:creationId xmlns:a16="http://schemas.microsoft.com/office/drawing/2014/main" id="{24AF55C7-DF9C-33F5-9EC2-04129D8221B9}"/>
                  </a:ext>
                </a:extLst>
              </p:cNvPr>
              <p:cNvSpPr/>
              <p:nvPr/>
            </p:nvSpPr>
            <p:spPr>
              <a:xfrm>
                <a:off x="3163487" y="8095890"/>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ja-JP" altLang="en-US" spc="110">
                    <a:solidFill>
                      <a:schemeClr val="tx1"/>
                    </a:solidFill>
                    <a:latin typeface="Consolas" panose="020B0609020204030204" pitchFamily="49" charset="0"/>
                    <a:cs typeface="Consolas" panose="020B0609020204030204" pitchFamily="49" charset="0"/>
                  </a:rPr>
                  <a:t>文</a:t>
                </a:r>
                <a:r>
                  <a:rPr lang="en-US" altLang="ja-JP" spc="110" dirty="0">
                    <a:solidFill>
                      <a:schemeClr val="tx1"/>
                    </a:solidFill>
                    <a:latin typeface="Consolas" panose="020B0609020204030204" pitchFamily="49" charset="0"/>
                    <a:cs typeface="Consolas" panose="020B0609020204030204" pitchFamily="49" charset="0"/>
                  </a:rPr>
                  <a:t>A</a:t>
                </a:r>
                <a:endParaRPr kumimoji="1" lang="ja-JP" altLang="en-US" spc="110" baseline="0" dirty="0">
                  <a:solidFill>
                    <a:schemeClr val="tx1"/>
                  </a:solidFill>
                  <a:latin typeface="Consolas" panose="020B0609020204030204" pitchFamily="49" charset="0"/>
                  <a:cs typeface="Consolas" panose="020B0609020204030204" pitchFamily="49" charset="0"/>
                </a:endParaRPr>
              </a:p>
            </p:txBody>
          </p:sp>
          <p:cxnSp>
            <p:nvCxnSpPr>
              <p:cNvPr id="183" name="直線コネクタ 182">
                <a:extLst>
                  <a:ext uri="{FF2B5EF4-FFF2-40B4-BE49-F238E27FC236}">
                    <a16:creationId xmlns:a16="http://schemas.microsoft.com/office/drawing/2014/main" id="{A207A369-3661-B177-8A86-2EED0E78674F}"/>
                  </a:ext>
                </a:extLst>
              </p:cNvPr>
              <p:cNvCxnSpPr>
                <a:cxnSpLocks/>
                <a:stCxn id="171" idx="0"/>
              </p:cNvCxnSpPr>
              <p:nvPr/>
            </p:nvCxnSpPr>
            <p:spPr>
              <a:xfrm flipV="1">
                <a:off x="4147983" y="7905727"/>
                <a:ext cx="236152" cy="192346"/>
              </a:xfrm>
              <a:prstGeom prst="line">
                <a:avLst/>
              </a:prstGeom>
              <a:ln w="3810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186" name="直線コネクタ 185">
                <a:extLst>
                  <a:ext uri="{FF2B5EF4-FFF2-40B4-BE49-F238E27FC236}">
                    <a16:creationId xmlns:a16="http://schemas.microsoft.com/office/drawing/2014/main" id="{8996F9FE-B195-D6D2-0BD9-53DF13FBE5A9}"/>
                  </a:ext>
                </a:extLst>
              </p:cNvPr>
              <p:cNvCxnSpPr>
                <a:cxnSpLocks/>
                <a:stCxn id="172" idx="0"/>
              </p:cNvCxnSpPr>
              <p:nvPr/>
            </p:nvCxnSpPr>
            <p:spPr>
              <a:xfrm flipV="1">
                <a:off x="3459323" y="7905727"/>
                <a:ext cx="496420" cy="190163"/>
              </a:xfrm>
              <a:prstGeom prst="line">
                <a:avLst/>
              </a:prstGeom>
              <a:ln w="3810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grpSp>
        <p:cxnSp>
          <p:nvCxnSpPr>
            <p:cNvPr id="12" name="直線コネクタ 11">
              <a:extLst>
                <a:ext uri="{FF2B5EF4-FFF2-40B4-BE49-F238E27FC236}">
                  <a16:creationId xmlns:a16="http://schemas.microsoft.com/office/drawing/2014/main" id="{DEA3CE47-4A9C-4115-906D-9B3439BDC472}"/>
                </a:ext>
              </a:extLst>
            </p:cNvPr>
            <p:cNvCxnSpPr>
              <a:cxnSpLocks/>
              <a:stCxn id="172" idx="3"/>
            </p:cNvCxnSpPr>
            <p:nvPr/>
          </p:nvCxnSpPr>
          <p:spPr>
            <a:xfrm flipH="1">
              <a:off x="4783733" y="3944335"/>
              <a:ext cx="106332" cy="199715"/>
            </a:xfrm>
            <a:prstGeom prst="line">
              <a:avLst/>
            </a:prstGeom>
            <a:ln w="381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F8AC1F21-5B7D-FDCC-DDEA-5915437BCDE7}"/>
                </a:ext>
              </a:extLst>
            </p:cNvPr>
            <p:cNvCxnSpPr>
              <a:cxnSpLocks/>
              <a:stCxn id="172" idx="4"/>
            </p:cNvCxnSpPr>
            <p:nvPr/>
          </p:nvCxnSpPr>
          <p:spPr>
            <a:xfrm flipH="1">
              <a:off x="5056345" y="4030983"/>
              <a:ext cx="42908" cy="120437"/>
            </a:xfrm>
            <a:prstGeom prst="line">
              <a:avLst/>
            </a:prstGeom>
            <a:ln w="381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82554087-70CB-FC52-4AC9-52D36B5C7F46}"/>
                </a:ext>
              </a:extLst>
            </p:cNvPr>
            <p:cNvCxnSpPr>
              <a:cxnSpLocks/>
              <a:stCxn id="172" idx="5"/>
            </p:cNvCxnSpPr>
            <p:nvPr/>
          </p:nvCxnSpPr>
          <p:spPr>
            <a:xfrm>
              <a:off x="5308440" y="3944335"/>
              <a:ext cx="7907" cy="207085"/>
            </a:xfrm>
            <a:prstGeom prst="line">
              <a:avLst/>
            </a:prstGeom>
            <a:ln w="381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C633FF7F-021E-9418-B396-FE1B04B1A402}"/>
                </a:ext>
              </a:extLst>
            </p:cNvPr>
            <p:cNvCxnSpPr>
              <a:cxnSpLocks/>
              <a:stCxn id="171" idx="3"/>
            </p:cNvCxnSpPr>
            <p:nvPr/>
          </p:nvCxnSpPr>
          <p:spPr>
            <a:xfrm flipH="1">
              <a:off x="5500326" y="3946518"/>
              <a:ext cx="78399" cy="204902"/>
            </a:xfrm>
            <a:prstGeom prst="line">
              <a:avLst/>
            </a:prstGeom>
            <a:ln w="381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D0622203-107B-9ADB-4616-3EE96C38DDAB}"/>
                </a:ext>
              </a:extLst>
            </p:cNvPr>
            <p:cNvCxnSpPr>
              <a:cxnSpLocks/>
              <a:stCxn id="171" idx="4"/>
            </p:cNvCxnSpPr>
            <p:nvPr/>
          </p:nvCxnSpPr>
          <p:spPr>
            <a:xfrm flipH="1">
              <a:off x="5748469" y="4033166"/>
              <a:ext cx="39444" cy="118254"/>
            </a:xfrm>
            <a:prstGeom prst="line">
              <a:avLst/>
            </a:prstGeom>
            <a:ln w="381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a16="http://schemas.microsoft.com/office/drawing/2014/main" id="{1442C902-8354-AB4B-E2D9-5DE91E644D57}"/>
                </a:ext>
              </a:extLst>
            </p:cNvPr>
            <p:cNvCxnSpPr>
              <a:cxnSpLocks/>
              <a:stCxn id="133" idx="3"/>
            </p:cNvCxnSpPr>
            <p:nvPr/>
          </p:nvCxnSpPr>
          <p:spPr>
            <a:xfrm flipH="1">
              <a:off x="6127853" y="5156696"/>
              <a:ext cx="137135" cy="133582"/>
            </a:xfrm>
            <a:prstGeom prst="line">
              <a:avLst/>
            </a:prstGeom>
            <a:ln w="38100">
              <a:solidFill>
                <a:srgbClr val="E50300"/>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8AD004C7-D29D-518F-C5D5-3CF73ED0E7BC}"/>
                </a:ext>
              </a:extLst>
            </p:cNvPr>
            <p:cNvCxnSpPr>
              <a:cxnSpLocks/>
              <a:stCxn id="133" idx="4"/>
            </p:cNvCxnSpPr>
            <p:nvPr/>
          </p:nvCxnSpPr>
          <p:spPr>
            <a:xfrm flipH="1">
              <a:off x="6377214" y="5243344"/>
              <a:ext cx="96962" cy="80379"/>
            </a:xfrm>
            <a:prstGeom prst="line">
              <a:avLst/>
            </a:prstGeom>
            <a:ln w="38100">
              <a:solidFill>
                <a:srgbClr val="E50300"/>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0C4DC862-AE67-FAEC-B440-4F8809F730C7}"/>
                </a:ext>
              </a:extLst>
            </p:cNvPr>
            <p:cNvCxnSpPr>
              <a:cxnSpLocks/>
              <a:stCxn id="122" idx="3"/>
            </p:cNvCxnSpPr>
            <p:nvPr/>
          </p:nvCxnSpPr>
          <p:spPr>
            <a:xfrm flipH="1">
              <a:off x="7486618" y="6427113"/>
              <a:ext cx="86648" cy="178558"/>
            </a:xfrm>
            <a:prstGeom prst="line">
              <a:avLst/>
            </a:prstGeom>
            <a:ln w="381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37" name="直線コネクタ 36">
              <a:extLst>
                <a:ext uri="{FF2B5EF4-FFF2-40B4-BE49-F238E27FC236}">
                  <a16:creationId xmlns:a16="http://schemas.microsoft.com/office/drawing/2014/main" id="{C3477F4E-9F88-880C-BA18-66F7E824D28A}"/>
                </a:ext>
              </a:extLst>
            </p:cNvPr>
            <p:cNvCxnSpPr>
              <a:cxnSpLocks/>
              <a:stCxn id="122" idx="4"/>
            </p:cNvCxnSpPr>
            <p:nvPr/>
          </p:nvCxnSpPr>
          <p:spPr>
            <a:xfrm flipH="1">
              <a:off x="7770824" y="6513761"/>
              <a:ext cx="11630" cy="106790"/>
            </a:xfrm>
            <a:prstGeom prst="line">
              <a:avLst/>
            </a:prstGeom>
            <a:ln w="381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956BB275-443F-F6CE-2F7E-551BF33CF17C}"/>
                </a:ext>
              </a:extLst>
            </p:cNvPr>
            <p:cNvCxnSpPr>
              <a:cxnSpLocks/>
              <a:stCxn id="122" idx="5"/>
            </p:cNvCxnSpPr>
            <p:nvPr/>
          </p:nvCxnSpPr>
          <p:spPr>
            <a:xfrm>
              <a:off x="7991641" y="6427113"/>
              <a:ext cx="24375" cy="197469"/>
            </a:xfrm>
            <a:prstGeom prst="line">
              <a:avLst/>
            </a:prstGeom>
            <a:ln w="381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092835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D024E50-B2C0-E4B6-3A19-E145A5CF40D6}"/>
              </a:ext>
            </a:extLst>
          </p:cNvPr>
          <p:cNvSpPr>
            <a:spLocks noGrp="1"/>
          </p:cNvSpPr>
          <p:nvPr>
            <p:ph type="title"/>
          </p:nvPr>
        </p:nvSpPr>
        <p:spPr/>
        <p:txBody>
          <a:bodyPr/>
          <a:lstStyle/>
          <a:p>
            <a:r>
              <a:rPr kumimoji="1" lang="ja-JP" altLang="en-US"/>
              <a:t>メソッドの抽出</a:t>
            </a:r>
          </a:p>
        </p:txBody>
      </p:sp>
      <p:sp>
        <p:nvSpPr>
          <p:cNvPr id="3" name="コンテンツ プレースホルダー 2">
            <a:extLst>
              <a:ext uri="{FF2B5EF4-FFF2-40B4-BE49-F238E27FC236}">
                <a16:creationId xmlns:a16="http://schemas.microsoft.com/office/drawing/2014/main" id="{A5CB2F91-3B6F-E4B0-747A-1DAA9381F797}"/>
              </a:ext>
            </a:extLst>
          </p:cNvPr>
          <p:cNvSpPr>
            <a:spLocks noGrp="1"/>
          </p:cNvSpPr>
          <p:nvPr>
            <p:ph idx="1"/>
          </p:nvPr>
        </p:nvSpPr>
        <p:spPr/>
        <p:txBody>
          <a:bodyPr/>
          <a:lstStyle/>
          <a:p>
            <a:r>
              <a:rPr kumimoji="1" lang="ja-JP" altLang="en-US"/>
              <a:t>コードクローンを集約する方法の</a:t>
            </a:r>
            <a:r>
              <a:rPr kumimoji="1" lang="en-US" altLang="ja-JP" dirty="0"/>
              <a:t>1</a:t>
            </a:r>
            <a:r>
              <a:rPr kumimoji="1" lang="ja-JP" altLang="en-US"/>
              <a:t>つ</a:t>
            </a:r>
            <a:r>
              <a:rPr kumimoji="1" lang="en-US" altLang="ja-JP" sz="2000" dirty="0"/>
              <a:t>[3]</a:t>
            </a:r>
            <a:r>
              <a:rPr kumimoji="1" lang="ja-JP" altLang="en-US"/>
              <a:t>．</a:t>
            </a:r>
            <a:endParaRPr kumimoji="1" lang="en-US" altLang="ja-JP" dirty="0"/>
          </a:p>
          <a:p>
            <a:r>
              <a:rPr lang="ja-JP" altLang="en-US"/>
              <a:t>共通した処理を</a:t>
            </a:r>
            <a:r>
              <a:rPr lang="en-US" altLang="ja-JP" dirty="0"/>
              <a:t>1</a:t>
            </a:r>
            <a:r>
              <a:rPr lang="ja-JP" altLang="en-US"/>
              <a:t>つの新たなメソッドにまとめる．</a:t>
            </a:r>
            <a:endParaRPr lang="en-US" altLang="ja-JP" dirty="0"/>
          </a:p>
          <a:p>
            <a:endParaRPr lang="en-US" altLang="ja-JP" dirty="0"/>
          </a:p>
          <a:p>
            <a:r>
              <a:rPr lang="ja-JP" altLang="en-US"/>
              <a:t>タイプ</a:t>
            </a:r>
            <a:r>
              <a:rPr lang="en-US" altLang="ja-JP" dirty="0"/>
              <a:t>1</a:t>
            </a:r>
            <a:r>
              <a:rPr lang="ja-JP" altLang="en-US"/>
              <a:t>，</a:t>
            </a:r>
            <a:r>
              <a:rPr lang="en-US" altLang="ja-JP" dirty="0"/>
              <a:t>2</a:t>
            </a:r>
            <a:r>
              <a:rPr lang="ja-JP" altLang="en-US"/>
              <a:t>のコードクローンに適用できる．</a:t>
            </a:r>
            <a:endParaRPr lang="en-US" altLang="ja-JP" dirty="0"/>
          </a:p>
          <a:p>
            <a:pPr>
              <a:buNone/>
            </a:pPr>
            <a:endParaRPr lang="en-US" altLang="ja-JP" dirty="0"/>
          </a:p>
          <a:p>
            <a:pPr>
              <a:buNone/>
            </a:pPr>
            <a:endParaRPr lang="en-US" altLang="ja-JP" dirty="0"/>
          </a:p>
          <a:p>
            <a:pPr>
              <a:buNone/>
            </a:pPr>
            <a:endParaRPr lang="en-US" altLang="ja-JP" dirty="0"/>
          </a:p>
          <a:p>
            <a:pPr>
              <a:buNone/>
            </a:pPr>
            <a:endParaRPr lang="en-US" altLang="ja-JP" dirty="0"/>
          </a:p>
          <a:p>
            <a:r>
              <a:rPr kumimoji="1" lang="en-US" altLang="ja-JP" sz="1000" dirty="0">
                <a:latin typeface="+mj-ea"/>
                <a:ea typeface="+mj-ea"/>
              </a:rPr>
              <a:t>[3]</a:t>
            </a:r>
            <a:r>
              <a:rPr lang="en-US" altLang="ja-JP" sz="1000" dirty="0">
                <a:latin typeface="+mj-ea"/>
                <a:ea typeface="+mj-ea"/>
              </a:rPr>
              <a:t> </a:t>
            </a:r>
            <a:r>
              <a:rPr lang="ja-JP" altLang="en-US" sz="1000" b="0" i="0" u="none" strike="noStrike">
                <a:effectLst/>
                <a:latin typeface="+mj-ea"/>
                <a:ea typeface="+mj-ea"/>
              </a:rPr>
              <a:t>肥後芳樹，吉田則裕，コードクローンを対象としたリファクタリング．コンピュータソフトウェア，</a:t>
            </a:r>
            <a:br>
              <a:rPr lang="en-US" altLang="ja-JP" sz="1000" b="0" i="0" u="none" strike="noStrike" dirty="0">
                <a:effectLst/>
                <a:latin typeface="+mj-ea"/>
                <a:ea typeface="+mj-ea"/>
              </a:rPr>
            </a:br>
            <a:r>
              <a:rPr lang="en-US" altLang="ja-JP" sz="1000" b="0" i="0" u="none" strike="noStrike" dirty="0">
                <a:effectLst/>
                <a:latin typeface="+mj-ea"/>
                <a:ea typeface="+mj-ea"/>
              </a:rPr>
              <a:t>      </a:t>
            </a:r>
            <a:r>
              <a:rPr lang="en" altLang="ja-JP" sz="1000" b="0" i="0" u="none" strike="noStrike" dirty="0">
                <a:effectLst/>
                <a:latin typeface="+mj-ea"/>
                <a:ea typeface="+mj-ea"/>
              </a:rPr>
              <a:t>Vol.28, No.4, pp. 443–456</a:t>
            </a:r>
            <a:r>
              <a:rPr lang="ja-JP" altLang="en" sz="1000" b="0" i="0" u="none" strike="noStrike">
                <a:effectLst/>
                <a:latin typeface="+mj-ea"/>
                <a:ea typeface="+mj-ea"/>
              </a:rPr>
              <a:t>，</a:t>
            </a:r>
            <a:r>
              <a:rPr lang="en" altLang="ja-JP" sz="1000" b="0" i="0" u="none" strike="noStrike" dirty="0">
                <a:effectLst/>
                <a:latin typeface="+mj-ea"/>
                <a:ea typeface="+mj-ea"/>
              </a:rPr>
              <a:t>2011</a:t>
            </a:r>
            <a:br>
              <a:rPr lang="en" altLang="ja-JP" sz="1000" dirty="0"/>
            </a:br>
            <a:endParaRPr kumimoji="1" lang="en-US" altLang="ja-JP" sz="1000" dirty="0">
              <a:solidFill>
                <a:schemeClr val="bg2">
                  <a:lumMod val="25000"/>
                </a:schemeClr>
              </a:solidFill>
              <a:latin typeface="+mj-ea"/>
              <a:ea typeface="+mj-ea"/>
            </a:endParaRPr>
          </a:p>
        </p:txBody>
      </p:sp>
      <p:sp>
        <p:nvSpPr>
          <p:cNvPr id="4" name="スライド番号プレースホルダー 3">
            <a:extLst>
              <a:ext uri="{FF2B5EF4-FFF2-40B4-BE49-F238E27FC236}">
                <a16:creationId xmlns:a16="http://schemas.microsoft.com/office/drawing/2014/main" id="{A5D2ABA2-FE3D-C4A6-8AB0-DA57CC2165F4}"/>
              </a:ext>
            </a:extLst>
          </p:cNvPr>
          <p:cNvSpPr>
            <a:spLocks noGrp="1"/>
          </p:cNvSpPr>
          <p:nvPr>
            <p:ph type="sldNum" sz="quarter" idx="12"/>
          </p:nvPr>
        </p:nvSpPr>
        <p:spPr/>
        <p:txBody>
          <a:bodyPr/>
          <a:lstStyle/>
          <a:p>
            <a:fld id="{B16735D3-C9E7-F649-AF37-A9D08763696D}" type="slidenum">
              <a:rPr lang="ja-JP" altLang="en-US" smtClean="0"/>
              <a:pPr/>
              <a:t>3</a:t>
            </a:fld>
            <a:endParaRPr lang="ja-JP" altLang="en-US"/>
          </a:p>
        </p:txBody>
      </p:sp>
      <p:grpSp>
        <p:nvGrpSpPr>
          <p:cNvPr id="5" name="グループ化 4">
            <a:extLst>
              <a:ext uri="{FF2B5EF4-FFF2-40B4-BE49-F238E27FC236}">
                <a16:creationId xmlns:a16="http://schemas.microsoft.com/office/drawing/2014/main" id="{401B598A-F4C8-2937-A08C-95D2F95882B3}"/>
              </a:ext>
            </a:extLst>
          </p:cNvPr>
          <p:cNvGrpSpPr/>
          <p:nvPr/>
        </p:nvGrpSpPr>
        <p:grpSpPr>
          <a:xfrm>
            <a:off x="1884199" y="4267494"/>
            <a:ext cx="1110656" cy="1250738"/>
            <a:chOff x="1757114" y="4559521"/>
            <a:chExt cx="1208315" cy="1360714"/>
          </a:xfrm>
        </p:grpSpPr>
        <p:sp>
          <p:nvSpPr>
            <p:cNvPr id="6" name="メモ 5">
              <a:extLst>
                <a:ext uri="{FF2B5EF4-FFF2-40B4-BE49-F238E27FC236}">
                  <a16:creationId xmlns:a16="http://schemas.microsoft.com/office/drawing/2014/main" id="{FD085738-B6B8-60C9-8BD3-CBCD9D4CA0F3}"/>
                </a:ext>
              </a:extLst>
            </p:cNvPr>
            <p:cNvSpPr/>
            <p:nvPr/>
          </p:nvSpPr>
          <p:spPr>
            <a:xfrm>
              <a:off x="1757114" y="4559521"/>
              <a:ext cx="1208315" cy="1360714"/>
            </a:xfrm>
            <a:prstGeom prst="foldedCorner">
              <a:avLst/>
            </a:prstGeom>
            <a:solidFill>
              <a:schemeClr val="bg1"/>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cxnSp>
          <p:nvCxnSpPr>
            <p:cNvPr id="7" name="直線コネクタ 6">
              <a:extLst>
                <a:ext uri="{FF2B5EF4-FFF2-40B4-BE49-F238E27FC236}">
                  <a16:creationId xmlns:a16="http://schemas.microsoft.com/office/drawing/2014/main" id="{ABD3791F-311A-D12C-43C7-4BAA05480C71}"/>
                </a:ext>
              </a:extLst>
            </p:cNvPr>
            <p:cNvCxnSpPr>
              <a:cxnSpLocks/>
            </p:cNvCxnSpPr>
            <p:nvPr/>
          </p:nvCxnSpPr>
          <p:spPr>
            <a:xfrm>
              <a:off x="1898495" y="4739269"/>
              <a:ext cx="925551" cy="0"/>
            </a:xfrm>
            <a:prstGeom prst="line">
              <a:avLst/>
            </a:prstGeom>
            <a:ln w="635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5DB1A84F-DD88-3D40-2D21-3A8374132644}"/>
                </a:ext>
              </a:extLst>
            </p:cNvPr>
            <p:cNvCxnSpPr>
              <a:cxnSpLocks/>
            </p:cNvCxnSpPr>
            <p:nvPr/>
          </p:nvCxnSpPr>
          <p:spPr>
            <a:xfrm>
              <a:off x="1898495" y="4891669"/>
              <a:ext cx="925551" cy="0"/>
            </a:xfrm>
            <a:prstGeom prst="line">
              <a:avLst/>
            </a:prstGeom>
            <a:ln w="635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9" name="正方形/長方形 8">
              <a:extLst>
                <a:ext uri="{FF2B5EF4-FFF2-40B4-BE49-F238E27FC236}">
                  <a16:creationId xmlns:a16="http://schemas.microsoft.com/office/drawing/2014/main" id="{46A53597-E202-5D95-0921-3C95E62ADC02}"/>
                </a:ext>
              </a:extLst>
            </p:cNvPr>
            <p:cNvSpPr/>
            <p:nvPr/>
          </p:nvSpPr>
          <p:spPr>
            <a:xfrm>
              <a:off x="1898495" y="5040351"/>
              <a:ext cx="925551" cy="199527"/>
            </a:xfrm>
            <a:prstGeom prst="rect">
              <a:avLst/>
            </a:prstGeom>
            <a:solidFill>
              <a:schemeClr val="accent5">
                <a:lumMod val="20000"/>
                <a:lumOff val="80000"/>
              </a:schemeClr>
            </a:solidFill>
            <a:ln w="635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
          <p:nvSpPr>
            <p:cNvPr id="10" name="正方形/長方形 9">
              <a:extLst>
                <a:ext uri="{FF2B5EF4-FFF2-40B4-BE49-F238E27FC236}">
                  <a16:creationId xmlns:a16="http://schemas.microsoft.com/office/drawing/2014/main" id="{F5B3DF83-7152-0F26-5856-51DA3E7A9994}"/>
                </a:ext>
              </a:extLst>
            </p:cNvPr>
            <p:cNvSpPr/>
            <p:nvPr/>
          </p:nvSpPr>
          <p:spPr>
            <a:xfrm>
              <a:off x="1898495" y="5480293"/>
              <a:ext cx="925551" cy="199527"/>
            </a:xfrm>
            <a:prstGeom prst="rect">
              <a:avLst/>
            </a:prstGeom>
            <a:solidFill>
              <a:schemeClr val="accent5">
                <a:lumMod val="20000"/>
                <a:lumOff val="80000"/>
              </a:schemeClr>
            </a:solidFill>
            <a:ln w="635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cxnSp>
          <p:nvCxnSpPr>
            <p:cNvPr id="11" name="直線コネクタ 10">
              <a:extLst>
                <a:ext uri="{FF2B5EF4-FFF2-40B4-BE49-F238E27FC236}">
                  <a16:creationId xmlns:a16="http://schemas.microsoft.com/office/drawing/2014/main" id="{3A6471D9-24A9-74E7-9EA6-8191CBE2752F}"/>
                </a:ext>
              </a:extLst>
            </p:cNvPr>
            <p:cNvCxnSpPr>
              <a:cxnSpLocks/>
            </p:cNvCxnSpPr>
            <p:nvPr/>
          </p:nvCxnSpPr>
          <p:spPr>
            <a:xfrm>
              <a:off x="1898495" y="5356303"/>
              <a:ext cx="925551" cy="0"/>
            </a:xfrm>
            <a:prstGeom prst="line">
              <a:avLst/>
            </a:prstGeom>
            <a:ln w="635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nvGrpSpPr>
          <p:cNvPr id="23" name="グループ化 22">
            <a:extLst>
              <a:ext uri="{FF2B5EF4-FFF2-40B4-BE49-F238E27FC236}">
                <a16:creationId xmlns:a16="http://schemas.microsoft.com/office/drawing/2014/main" id="{D2CC2411-BF04-F6C6-BA68-1BC8A9D8EE4C}"/>
              </a:ext>
            </a:extLst>
          </p:cNvPr>
          <p:cNvGrpSpPr/>
          <p:nvPr/>
        </p:nvGrpSpPr>
        <p:grpSpPr>
          <a:xfrm>
            <a:off x="6089139" y="4267494"/>
            <a:ext cx="1110656" cy="1250738"/>
            <a:chOff x="2217579" y="4156332"/>
            <a:chExt cx="1110656" cy="1250738"/>
          </a:xfrm>
        </p:grpSpPr>
        <p:grpSp>
          <p:nvGrpSpPr>
            <p:cNvPr id="12" name="グループ化 11">
              <a:extLst>
                <a:ext uri="{FF2B5EF4-FFF2-40B4-BE49-F238E27FC236}">
                  <a16:creationId xmlns:a16="http://schemas.microsoft.com/office/drawing/2014/main" id="{FCAD4866-F04D-D571-654C-840B4F132A0D}"/>
                </a:ext>
              </a:extLst>
            </p:cNvPr>
            <p:cNvGrpSpPr/>
            <p:nvPr/>
          </p:nvGrpSpPr>
          <p:grpSpPr>
            <a:xfrm>
              <a:off x="2217579" y="4156332"/>
              <a:ext cx="1110656" cy="1250738"/>
              <a:chOff x="1757114" y="4559521"/>
              <a:chExt cx="1208315" cy="1360714"/>
            </a:xfrm>
          </p:grpSpPr>
          <p:sp>
            <p:nvSpPr>
              <p:cNvPr id="13" name="メモ 12">
                <a:extLst>
                  <a:ext uri="{FF2B5EF4-FFF2-40B4-BE49-F238E27FC236}">
                    <a16:creationId xmlns:a16="http://schemas.microsoft.com/office/drawing/2014/main" id="{DE7145E7-52B1-944E-CAFE-09662C5FC1B8}"/>
                  </a:ext>
                </a:extLst>
              </p:cNvPr>
              <p:cNvSpPr/>
              <p:nvPr/>
            </p:nvSpPr>
            <p:spPr>
              <a:xfrm>
                <a:off x="1757114" y="4559521"/>
                <a:ext cx="1208315" cy="1360714"/>
              </a:xfrm>
              <a:prstGeom prst="foldedCorner">
                <a:avLst/>
              </a:prstGeom>
              <a:solidFill>
                <a:schemeClr val="bg1"/>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
            <p:nvSpPr>
              <p:cNvPr id="16" name="正方形/長方形 15">
                <a:extLst>
                  <a:ext uri="{FF2B5EF4-FFF2-40B4-BE49-F238E27FC236}">
                    <a16:creationId xmlns:a16="http://schemas.microsoft.com/office/drawing/2014/main" id="{97AF95F9-A47B-2107-7C1D-9119EA639CC5}"/>
                  </a:ext>
                </a:extLst>
              </p:cNvPr>
              <p:cNvSpPr/>
              <p:nvPr/>
            </p:nvSpPr>
            <p:spPr>
              <a:xfrm>
                <a:off x="1898495" y="5040351"/>
                <a:ext cx="925551" cy="199527"/>
              </a:xfrm>
              <a:prstGeom prst="rect">
                <a:avLst/>
              </a:prstGeom>
              <a:solidFill>
                <a:schemeClr val="accent5">
                  <a:lumMod val="20000"/>
                  <a:lumOff val="80000"/>
                </a:schemeClr>
              </a:solidFill>
              <a:ln w="635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grpSp>
        <p:sp>
          <p:nvSpPr>
            <p:cNvPr id="21" name="左中かっこ 20">
              <a:extLst>
                <a:ext uri="{FF2B5EF4-FFF2-40B4-BE49-F238E27FC236}">
                  <a16:creationId xmlns:a16="http://schemas.microsoft.com/office/drawing/2014/main" id="{58D77D5C-6701-2D67-FE28-927EC3FBE78C}"/>
                </a:ext>
              </a:extLst>
            </p:cNvPr>
            <p:cNvSpPr/>
            <p:nvPr/>
          </p:nvSpPr>
          <p:spPr>
            <a:xfrm>
              <a:off x="2286958" y="4290633"/>
              <a:ext cx="121149" cy="173367"/>
            </a:xfrm>
            <a:prstGeom prst="leftBrace">
              <a:avLst/>
            </a:prstGeom>
            <a:ln w="635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2" name="右中かっこ 21">
              <a:extLst>
                <a:ext uri="{FF2B5EF4-FFF2-40B4-BE49-F238E27FC236}">
                  <a16:creationId xmlns:a16="http://schemas.microsoft.com/office/drawing/2014/main" id="{8548C03B-5B89-404C-8D57-EAED2FBFEEB4}"/>
                </a:ext>
              </a:extLst>
            </p:cNvPr>
            <p:cNvSpPr/>
            <p:nvPr/>
          </p:nvSpPr>
          <p:spPr>
            <a:xfrm>
              <a:off x="2286958" y="4888716"/>
              <a:ext cx="121149" cy="173367"/>
            </a:xfrm>
            <a:prstGeom prst="rightBrace">
              <a:avLst/>
            </a:prstGeom>
            <a:ln w="635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nvGrpSpPr>
          <p:cNvPr id="34" name="グループ化 33">
            <a:extLst>
              <a:ext uri="{FF2B5EF4-FFF2-40B4-BE49-F238E27FC236}">
                <a16:creationId xmlns:a16="http://schemas.microsoft.com/office/drawing/2014/main" id="{EF5D4C83-8F09-660B-B32C-0C563D8EBA47}"/>
              </a:ext>
            </a:extLst>
          </p:cNvPr>
          <p:cNvGrpSpPr/>
          <p:nvPr/>
        </p:nvGrpSpPr>
        <p:grpSpPr>
          <a:xfrm>
            <a:off x="4762939" y="4267494"/>
            <a:ext cx="1110656" cy="1250738"/>
            <a:chOff x="4686241" y="4156332"/>
            <a:chExt cx="1110656" cy="1250738"/>
          </a:xfrm>
        </p:grpSpPr>
        <p:grpSp>
          <p:nvGrpSpPr>
            <p:cNvPr id="25" name="グループ化 24">
              <a:extLst>
                <a:ext uri="{FF2B5EF4-FFF2-40B4-BE49-F238E27FC236}">
                  <a16:creationId xmlns:a16="http://schemas.microsoft.com/office/drawing/2014/main" id="{C90CAE66-65DD-0286-6C29-DFE76D92698D}"/>
                </a:ext>
              </a:extLst>
            </p:cNvPr>
            <p:cNvGrpSpPr/>
            <p:nvPr/>
          </p:nvGrpSpPr>
          <p:grpSpPr>
            <a:xfrm>
              <a:off x="4686241" y="4156332"/>
              <a:ext cx="1110656" cy="1250738"/>
              <a:chOff x="1757114" y="4559521"/>
              <a:chExt cx="1208315" cy="1360714"/>
            </a:xfrm>
          </p:grpSpPr>
          <p:sp>
            <p:nvSpPr>
              <p:cNvPr id="26" name="メモ 25">
                <a:extLst>
                  <a:ext uri="{FF2B5EF4-FFF2-40B4-BE49-F238E27FC236}">
                    <a16:creationId xmlns:a16="http://schemas.microsoft.com/office/drawing/2014/main" id="{BE9DBAC8-9302-6233-F562-29548C0F2240}"/>
                  </a:ext>
                </a:extLst>
              </p:cNvPr>
              <p:cNvSpPr/>
              <p:nvPr/>
            </p:nvSpPr>
            <p:spPr>
              <a:xfrm>
                <a:off x="1757114" y="4559521"/>
                <a:ext cx="1208315" cy="1360714"/>
              </a:xfrm>
              <a:prstGeom prst="foldedCorner">
                <a:avLst/>
              </a:prstGeom>
              <a:solidFill>
                <a:schemeClr val="bg1"/>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cxnSp>
            <p:nvCxnSpPr>
              <p:cNvPr id="27" name="直線コネクタ 26">
                <a:extLst>
                  <a:ext uri="{FF2B5EF4-FFF2-40B4-BE49-F238E27FC236}">
                    <a16:creationId xmlns:a16="http://schemas.microsoft.com/office/drawing/2014/main" id="{679B175A-440E-B419-0D1C-2F7C4AC265C4}"/>
                  </a:ext>
                </a:extLst>
              </p:cNvPr>
              <p:cNvCxnSpPr>
                <a:cxnSpLocks/>
              </p:cNvCxnSpPr>
              <p:nvPr/>
            </p:nvCxnSpPr>
            <p:spPr>
              <a:xfrm>
                <a:off x="1898495" y="4739269"/>
                <a:ext cx="925551" cy="0"/>
              </a:xfrm>
              <a:prstGeom prst="line">
                <a:avLst/>
              </a:prstGeom>
              <a:ln w="635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ADAB0FD7-0236-30B2-3229-B043EB85BF10}"/>
                  </a:ext>
                </a:extLst>
              </p:cNvPr>
              <p:cNvCxnSpPr>
                <a:cxnSpLocks/>
              </p:cNvCxnSpPr>
              <p:nvPr/>
            </p:nvCxnSpPr>
            <p:spPr>
              <a:xfrm>
                <a:off x="1898495" y="4891669"/>
                <a:ext cx="925551" cy="0"/>
              </a:xfrm>
              <a:prstGeom prst="line">
                <a:avLst/>
              </a:prstGeom>
              <a:ln w="635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CE3B9AD2-7EFF-4C30-67AE-55BB5BFE5F1B}"/>
                  </a:ext>
                </a:extLst>
              </p:cNvPr>
              <p:cNvCxnSpPr>
                <a:cxnSpLocks/>
              </p:cNvCxnSpPr>
              <p:nvPr/>
            </p:nvCxnSpPr>
            <p:spPr>
              <a:xfrm>
                <a:off x="1898495" y="5239878"/>
                <a:ext cx="925551" cy="0"/>
              </a:xfrm>
              <a:prstGeom prst="line">
                <a:avLst/>
              </a:prstGeom>
              <a:ln w="635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cxnSp>
          <p:nvCxnSpPr>
            <p:cNvPr id="32" name="直線コネクタ 31">
              <a:extLst>
                <a:ext uri="{FF2B5EF4-FFF2-40B4-BE49-F238E27FC236}">
                  <a16:creationId xmlns:a16="http://schemas.microsoft.com/office/drawing/2014/main" id="{2DABEF73-DA4B-66C7-A8D4-073C50C0FAAA}"/>
                </a:ext>
              </a:extLst>
            </p:cNvPr>
            <p:cNvCxnSpPr>
              <a:cxnSpLocks/>
            </p:cNvCxnSpPr>
            <p:nvPr/>
          </p:nvCxnSpPr>
          <p:spPr>
            <a:xfrm>
              <a:off x="4816195" y="4598771"/>
              <a:ext cx="850746" cy="0"/>
            </a:xfrm>
            <a:prstGeom prst="line">
              <a:avLst/>
            </a:prstGeom>
            <a:ln w="63500">
              <a:solidFill>
                <a:schemeClr val="accent5"/>
              </a:solidFill>
              <a:tailEnd type="none"/>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2A83130E-DB40-C961-F1A6-95E7E463D93D}"/>
                </a:ext>
              </a:extLst>
            </p:cNvPr>
            <p:cNvCxnSpPr>
              <a:cxnSpLocks/>
            </p:cNvCxnSpPr>
            <p:nvPr/>
          </p:nvCxnSpPr>
          <p:spPr>
            <a:xfrm>
              <a:off x="4816195" y="4965595"/>
              <a:ext cx="850746" cy="0"/>
            </a:xfrm>
            <a:prstGeom prst="line">
              <a:avLst/>
            </a:prstGeom>
            <a:ln w="63500">
              <a:solidFill>
                <a:schemeClr val="accent5"/>
              </a:solidFill>
              <a:tailEnd type="none"/>
            </a:ln>
          </p:spPr>
          <p:style>
            <a:lnRef idx="1">
              <a:schemeClr val="accent1"/>
            </a:lnRef>
            <a:fillRef idx="0">
              <a:schemeClr val="accent1"/>
            </a:fillRef>
            <a:effectRef idx="0">
              <a:schemeClr val="accent1"/>
            </a:effectRef>
            <a:fontRef idx="minor">
              <a:schemeClr val="tx1"/>
            </a:fontRef>
          </p:style>
        </p:cxnSp>
      </p:grpSp>
      <p:sp>
        <p:nvSpPr>
          <p:cNvPr id="35" name="右矢印 34">
            <a:extLst>
              <a:ext uri="{FF2B5EF4-FFF2-40B4-BE49-F238E27FC236}">
                <a16:creationId xmlns:a16="http://schemas.microsoft.com/office/drawing/2014/main" id="{6A69E489-64A1-BC9B-84D1-9F14398B1709}"/>
              </a:ext>
            </a:extLst>
          </p:cNvPr>
          <p:cNvSpPr/>
          <p:nvPr/>
        </p:nvSpPr>
        <p:spPr>
          <a:xfrm>
            <a:off x="3284668" y="4709462"/>
            <a:ext cx="1183341" cy="290416"/>
          </a:xfrm>
          <a:prstGeom prst="rightArrow">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3745175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36C0D01-F3BF-EC20-E0F0-E22F1976EA34}"/>
              </a:ext>
            </a:extLst>
          </p:cNvPr>
          <p:cNvSpPr>
            <a:spLocks noGrp="1"/>
          </p:cNvSpPr>
          <p:nvPr>
            <p:ph type="title"/>
          </p:nvPr>
        </p:nvSpPr>
        <p:spPr>
          <a:xfrm>
            <a:off x="414894" y="475892"/>
            <a:ext cx="8352000" cy="540000"/>
          </a:xfrm>
        </p:spPr>
        <p:txBody>
          <a:bodyPr/>
          <a:lstStyle/>
          <a:p>
            <a:r>
              <a:rPr kumimoji="1" lang="ja-JP" altLang="en-US" sz="2800"/>
              <a:t>入れ子になった制御構造を持つコードクローン</a:t>
            </a:r>
          </a:p>
        </p:txBody>
      </p:sp>
      <p:sp>
        <p:nvSpPr>
          <p:cNvPr id="3" name="コンテンツ プレースホルダー 2">
            <a:extLst>
              <a:ext uri="{FF2B5EF4-FFF2-40B4-BE49-F238E27FC236}">
                <a16:creationId xmlns:a16="http://schemas.microsoft.com/office/drawing/2014/main" id="{D4E0C7A6-02EB-8C2E-D70A-A6780C6E9EB3}"/>
              </a:ext>
            </a:extLst>
          </p:cNvPr>
          <p:cNvSpPr>
            <a:spLocks noGrp="1"/>
          </p:cNvSpPr>
          <p:nvPr>
            <p:ph idx="1"/>
          </p:nvPr>
        </p:nvSpPr>
        <p:spPr/>
        <p:txBody>
          <a:bodyPr/>
          <a:lstStyle/>
          <a:p>
            <a:r>
              <a:rPr kumimoji="1" lang="ja-JP" altLang="en-US"/>
              <a:t>制御構造内部の差異を無視するハッシュ関数を</a:t>
            </a:r>
            <a:br>
              <a:rPr kumimoji="1" lang="en-US" altLang="ja-JP" dirty="0"/>
            </a:br>
            <a:r>
              <a:rPr kumimoji="1" lang="ja-JP" altLang="en-US"/>
              <a:t>使用すると，制御構造の中身まで一致する場合を</a:t>
            </a:r>
            <a:br>
              <a:rPr kumimoji="1" lang="en-US" altLang="ja-JP" dirty="0"/>
            </a:br>
            <a:r>
              <a:rPr kumimoji="1" lang="ja-JP" altLang="en-US"/>
              <a:t>検出できない．</a:t>
            </a:r>
          </a:p>
        </p:txBody>
      </p:sp>
      <p:sp>
        <p:nvSpPr>
          <p:cNvPr id="4" name="スライド番号プレースホルダー 3">
            <a:extLst>
              <a:ext uri="{FF2B5EF4-FFF2-40B4-BE49-F238E27FC236}">
                <a16:creationId xmlns:a16="http://schemas.microsoft.com/office/drawing/2014/main" id="{FFCC8003-971C-8D35-D6AB-C1ED7AC74039}"/>
              </a:ext>
            </a:extLst>
          </p:cNvPr>
          <p:cNvSpPr>
            <a:spLocks noGrp="1"/>
          </p:cNvSpPr>
          <p:nvPr>
            <p:ph type="sldNum" sz="quarter" idx="12"/>
          </p:nvPr>
        </p:nvSpPr>
        <p:spPr/>
        <p:txBody>
          <a:bodyPr/>
          <a:lstStyle/>
          <a:p>
            <a:fld id="{B16735D3-C9E7-F649-AF37-A9D08763696D}" type="slidenum">
              <a:rPr lang="ja-JP" altLang="en-US" smtClean="0"/>
              <a:pPr/>
              <a:t>39</a:t>
            </a:fld>
            <a:endParaRPr lang="ja-JP" altLang="en-US"/>
          </a:p>
        </p:txBody>
      </p:sp>
      <p:grpSp>
        <p:nvGrpSpPr>
          <p:cNvPr id="71" name="グループ化 70">
            <a:extLst>
              <a:ext uri="{FF2B5EF4-FFF2-40B4-BE49-F238E27FC236}">
                <a16:creationId xmlns:a16="http://schemas.microsoft.com/office/drawing/2014/main" id="{118EC540-0AF5-C345-FD55-B59063836D3F}"/>
              </a:ext>
            </a:extLst>
          </p:cNvPr>
          <p:cNvGrpSpPr/>
          <p:nvPr/>
        </p:nvGrpSpPr>
        <p:grpSpPr>
          <a:xfrm>
            <a:off x="520161" y="7909239"/>
            <a:ext cx="2298966" cy="1824079"/>
            <a:chOff x="6292462" y="3328245"/>
            <a:chExt cx="2298966" cy="1824079"/>
          </a:xfrm>
        </p:grpSpPr>
        <p:cxnSp>
          <p:nvCxnSpPr>
            <p:cNvPr id="73" name="直線コネクタ 72">
              <a:extLst>
                <a:ext uri="{FF2B5EF4-FFF2-40B4-BE49-F238E27FC236}">
                  <a16:creationId xmlns:a16="http://schemas.microsoft.com/office/drawing/2014/main" id="{DE50E8DA-B6A2-B739-2E36-B08D4DA26377}"/>
                </a:ext>
              </a:extLst>
            </p:cNvPr>
            <p:cNvCxnSpPr>
              <a:cxnSpLocks/>
              <a:stCxn id="79" idx="0"/>
              <a:endCxn id="82" idx="3"/>
            </p:cNvCxnSpPr>
            <p:nvPr/>
          </p:nvCxnSpPr>
          <p:spPr>
            <a:xfrm flipV="1">
              <a:off x="6880376" y="4368517"/>
              <a:ext cx="324212" cy="170624"/>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74" name="直線コネクタ 73">
              <a:extLst>
                <a:ext uri="{FF2B5EF4-FFF2-40B4-BE49-F238E27FC236}">
                  <a16:creationId xmlns:a16="http://schemas.microsoft.com/office/drawing/2014/main" id="{410FBD26-0EE2-69A3-B3F3-C9CC44A01DFF}"/>
                </a:ext>
              </a:extLst>
            </p:cNvPr>
            <p:cNvCxnSpPr>
              <a:cxnSpLocks/>
              <a:stCxn id="77" idx="0"/>
              <a:endCxn id="82" idx="4"/>
            </p:cNvCxnSpPr>
            <p:nvPr/>
          </p:nvCxnSpPr>
          <p:spPr>
            <a:xfrm flipH="1" flipV="1">
              <a:off x="7413776" y="4455165"/>
              <a:ext cx="174227" cy="105488"/>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75" name="直線コネクタ 74">
              <a:extLst>
                <a:ext uri="{FF2B5EF4-FFF2-40B4-BE49-F238E27FC236}">
                  <a16:creationId xmlns:a16="http://schemas.microsoft.com/office/drawing/2014/main" id="{D0BA4DF8-1C51-96CC-71E4-B5A503B279D1}"/>
                </a:ext>
              </a:extLst>
            </p:cNvPr>
            <p:cNvCxnSpPr>
              <a:cxnSpLocks/>
              <a:stCxn id="78" idx="0"/>
              <a:endCxn id="82" idx="5"/>
            </p:cNvCxnSpPr>
            <p:nvPr/>
          </p:nvCxnSpPr>
          <p:spPr>
            <a:xfrm flipH="1" flipV="1">
              <a:off x="7622963" y="4368517"/>
              <a:ext cx="672630" cy="175925"/>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nvGrpSpPr>
            <p:cNvPr id="76" name="グループ化 75">
              <a:extLst>
                <a:ext uri="{FF2B5EF4-FFF2-40B4-BE49-F238E27FC236}">
                  <a16:creationId xmlns:a16="http://schemas.microsoft.com/office/drawing/2014/main" id="{6A76009F-BCA0-D778-7A3D-FCBAD8DE7A6F}"/>
                </a:ext>
              </a:extLst>
            </p:cNvPr>
            <p:cNvGrpSpPr/>
            <p:nvPr/>
          </p:nvGrpSpPr>
          <p:grpSpPr>
            <a:xfrm>
              <a:off x="6292462" y="3328245"/>
              <a:ext cx="1417149" cy="1131578"/>
              <a:chOff x="1030801" y="3025588"/>
              <a:chExt cx="1417149" cy="1131578"/>
            </a:xfrm>
          </p:grpSpPr>
          <p:sp>
            <p:nvSpPr>
              <p:cNvPr id="80" name="円/楕円 79">
                <a:extLst>
                  <a:ext uri="{FF2B5EF4-FFF2-40B4-BE49-F238E27FC236}">
                    <a16:creationId xmlns:a16="http://schemas.microsoft.com/office/drawing/2014/main" id="{B9E74A8D-9B1C-CA56-6C1C-62ACCADF30A5}"/>
                  </a:ext>
                </a:extLst>
              </p:cNvPr>
              <p:cNvSpPr/>
              <p:nvPr/>
            </p:nvSpPr>
            <p:spPr>
              <a:xfrm>
                <a:off x="1438835" y="3025588"/>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en-US" altLang="ja-JP" sz="1600" spc="110" dirty="0">
                    <a:solidFill>
                      <a:schemeClr val="tx1"/>
                    </a:solidFill>
                    <a:latin typeface="Consolas" panose="020B0609020204030204" pitchFamily="49" charset="0"/>
                    <a:cs typeface="Consolas" panose="020B0609020204030204" pitchFamily="49" charset="0"/>
                  </a:rPr>
                  <a:t>if</a:t>
                </a:r>
                <a:r>
                  <a:rPr lang="ja-JP" altLang="en-US" sz="1600" spc="110">
                    <a:solidFill>
                      <a:schemeClr val="tx1"/>
                    </a:solidFill>
                    <a:latin typeface="Consolas" panose="020B0609020204030204" pitchFamily="49" charset="0"/>
                    <a:cs typeface="Consolas" panose="020B0609020204030204" pitchFamily="49" charset="0"/>
                  </a:rPr>
                  <a:t>文</a:t>
                </a:r>
                <a:endParaRPr kumimoji="1" lang="ja-JP" altLang="en-US" sz="1600" spc="110" baseline="0" dirty="0">
                  <a:solidFill>
                    <a:schemeClr val="tx1"/>
                  </a:solidFill>
                  <a:latin typeface="Consolas" panose="020B0609020204030204" pitchFamily="49" charset="0"/>
                  <a:cs typeface="Consolas" panose="020B0609020204030204" pitchFamily="49" charset="0"/>
                </a:endParaRPr>
              </a:p>
            </p:txBody>
          </p:sp>
          <p:sp>
            <p:nvSpPr>
              <p:cNvPr id="81" name="円/楕円 80">
                <a:extLst>
                  <a:ext uri="{FF2B5EF4-FFF2-40B4-BE49-F238E27FC236}">
                    <a16:creationId xmlns:a16="http://schemas.microsoft.com/office/drawing/2014/main" id="{820A800F-72A7-17CD-3840-E37BA0112FCA}"/>
                  </a:ext>
                </a:extLst>
              </p:cNvPr>
              <p:cNvSpPr/>
              <p:nvPr/>
            </p:nvSpPr>
            <p:spPr>
              <a:xfrm>
                <a:off x="1030801" y="3565495"/>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en-US" altLang="ja-JP" spc="110" dirty="0" err="1">
                    <a:solidFill>
                      <a:schemeClr val="tx1"/>
                    </a:solidFill>
                    <a:latin typeface="Consolas" panose="020B0609020204030204" pitchFamily="49" charset="0"/>
                    <a:cs typeface="Consolas" panose="020B0609020204030204" pitchFamily="49" charset="0"/>
                  </a:rPr>
                  <a:t>cond</a:t>
                </a:r>
                <a:endParaRPr kumimoji="1" lang="ja-JP" altLang="en-US" spc="110" baseline="0" dirty="0">
                  <a:solidFill>
                    <a:schemeClr val="tx1"/>
                  </a:solidFill>
                  <a:latin typeface="Consolas" panose="020B0609020204030204" pitchFamily="49" charset="0"/>
                  <a:cs typeface="Consolas" panose="020B0609020204030204" pitchFamily="49" charset="0"/>
                </a:endParaRPr>
              </a:p>
            </p:txBody>
          </p:sp>
          <p:sp>
            <p:nvSpPr>
              <p:cNvPr id="82" name="円/楕円 81">
                <a:extLst>
                  <a:ext uri="{FF2B5EF4-FFF2-40B4-BE49-F238E27FC236}">
                    <a16:creationId xmlns:a16="http://schemas.microsoft.com/office/drawing/2014/main" id="{27C6D51D-6C4C-C09C-C0C5-0A012CDE5F23}"/>
                  </a:ext>
                </a:extLst>
              </p:cNvPr>
              <p:cNvSpPr/>
              <p:nvPr/>
            </p:nvSpPr>
            <p:spPr>
              <a:xfrm>
                <a:off x="1856279" y="3560837"/>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en-US" altLang="ja-JP" sz="2000" spc="110" dirty="0">
                    <a:solidFill>
                      <a:schemeClr val="tx1"/>
                    </a:solidFill>
                    <a:latin typeface="Consolas" panose="020B0609020204030204" pitchFamily="49" charset="0"/>
                    <a:cs typeface="Consolas" panose="020B0609020204030204" pitchFamily="49" charset="0"/>
                  </a:rPr>
                  <a:t>{…}</a:t>
                </a:r>
                <a:endParaRPr kumimoji="1" lang="ja-JP" altLang="en-US" sz="2000" spc="110" baseline="0" dirty="0">
                  <a:solidFill>
                    <a:schemeClr val="tx1"/>
                  </a:solidFill>
                  <a:latin typeface="Consolas" panose="020B0609020204030204" pitchFamily="49" charset="0"/>
                  <a:cs typeface="Consolas" panose="020B0609020204030204" pitchFamily="49" charset="0"/>
                </a:endParaRPr>
              </a:p>
            </p:txBody>
          </p:sp>
          <p:cxnSp>
            <p:nvCxnSpPr>
              <p:cNvPr id="83" name="直線コネクタ 82">
                <a:extLst>
                  <a:ext uri="{FF2B5EF4-FFF2-40B4-BE49-F238E27FC236}">
                    <a16:creationId xmlns:a16="http://schemas.microsoft.com/office/drawing/2014/main" id="{DACA7C8C-42D3-5A58-A814-339C963338B5}"/>
                  </a:ext>
                </a:extLst>
              </p:cNvPr>
              <p:cNvCxnSpPr>
                <a:cxnSpLocks/>
                <a:stCxn id="81" idx="0"/>
                <a:endCxn id="80" idx="3"/>
              </p:cNvCxnSpPr>
              <p:nvPr/>
            </p:nvCxnSpPr>
            <p:spPr>
              <a:xfrm flipV="1">
                <a:off x="1326637" y="3530611"/>
                <a:ext cx="198846" cy="34884"/>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84" name="直線コネクタ 83">
                <a:extLst>
                  <a:ext uri="{FF2B5EF4-FFF2-40B4-BE49-F238E27FC236}">
                    <a16:creationId xmlns:a16="http://schemas.microsoft.com/office/drawing/2014/main" id="{7EEEBCD2-93E0-FE8B-852B-C07A9100976C}"/>
                  </a:ext>
                </a:extLst>
              </p:cNvPr>
              <p:cNvCxnSpPr>
                <a:cxnSpLocks/>
                <a:stCxn id="82" idx="0"/>
                <a:endCxn id="80" idx="5"/>
              </p:cNvCxnSpPr>
              <p:nvPr/>
            </p:nvCxnSpPr>
            <p:spPr>
              <a:xfrm flipH="1" flipV="1">
                <a:off x="1943858" y="3530611"/>
                <a:ext cx="208257" cy="30226"/>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
          <p:nvSpPr>
            <p:cNvPr id="77" name="円/楕円 76">
              <a:extLst>
                <a:ext uri="{FF2B5EF4-FFF2-40B4-BE49-F238E27FC236}">
                  <a16:creationId xmlns:a16="http://schemas.microsoft.com/office/drawing/2014/main" id="{B35BC84F-1F0F-9DCD-1B74-1B1AB8B53175}"/>
                </a:ext>
              </a:extLst>
            </p:cNvPr>
            <p:cNvSpPr/>
            <p:nvPr/>
          </p:nvSpPr>
          <p:spPr>
            <a:xfrm>
              <a:off x="7292167" y="4560653"/>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ja-JP" altLang="en-US" spc="110">
                  <a:solidFill>
                    <a:schemeClr val="tx1"/>
                  </a:solidFill>
                  <a:latin typeface="Consolas" panose="020B0609020204030204" pitchFamily="49" charset="0"/>
                  <a:cs typeface="Consolas" panose="020B0609020204030204" pitchFamily="49" charset="0"/>
                </a:rPr>
                <a:t>文</a:t>
              </a:r>
              <a:r>
                <a:rPr lang="en-US" altLang="ja-JP" spc="110" dirty="0">
                  <a:solidFill>
                    <a:schemeClr val="tx1"/>
                  </a:solidFill>
                  <a:latin typeface="Consolas" panose="020B0609020204030204" pitchFamily="49" charset="0"/>
                  <a:cs typeface="Consolas" panose="020B0609020204030204" pitchFamily="49" charset="0"/>
                </a:rPr>
                <a:t>G</a:t>
              </a:r>
              <a:endParaRPr kumimoji="1" lang="ja-JP" altLang="en-US" spc="110" baseline="0" dirty="0">
                <a:solidFill>
                  <a:schemeClr val="tx1"/>
                </a:solidFill>
                <a:latin typeface="Consolas" panose="020B0609020204030204" pitchFamily="49" charset="0"/>
                <a:cs typeface="Consolas" panose="020B0609020204030204" pitchFamily="49" charset="0"/>
              </a:endParaRPr>
            </a:p>
          </p:txBody>
        </p:sp>
        <p:sp>
          <p:nvSpPr>
            <p:cNvPr id="78" name="円/楕円 77">
              <a:extLst>
                <a:ext uri="{FF2B5EF4-FFF2-40B4-BE49-F238E27FC236}">
                  <a16:creationId xmlns:a16="http://schemas.microsoft.com/office/drawing/2014/main" id="{D41548E6-D649-16B4-2A5A-1E33F2FEC96C}"/>
                </a:ext>
              </a:extLst>
            </p:cNvPr>
            <p:cNvSpPr/>
            <p:nvPr/>
          </p:nvSpPr>
          <p:spPr>
            <a:xfrm>
              <a:off x="7999757" y="4544442"/>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ja-JP" altLang="en-US" spc="110">
                  <a:solidFill>
                    <a:schemeClr val="tx1"/>
                  </a:solidFill>
                  <a:latin typeface="Consolas" panose="020B0609020204030204" pitchFamily="49" charset="0"/>
                  <a:cs typeface="Consolas" panose="020B0609020204030204" pitchFamily="49" charset="0"/>
                </a:rPr>
                <a:t>文</a:t>
              </a:r>
              <a:r>
                <a:rPr lang="en-US" altLang="ja-JP" spc="110" dirty="0">
                  <a:solidFill>
                    <a:schemeClr val="tx1"/>
                  </a:solidFill>
                  <a:latin typeface="Consolas" panose="020B0609020204030204" pitchFamily="49" charset="0"/>
                  <a:cs typeface="Consolas" panose="020B0609020204030204" pitchFamily="49" charset="0"/>
                </a:rPr>
                <a:t>H</a:t>
              </a:r>
              <a:endParaRPr kumimoji="1" lang="ja-JP" altLang="en-US" spc="110" baseline="0" dirty="0">
                <a:solidFill>
                  <a:schemeClr val="tx1"/>
                </a:solidFill>
                <a:latin typeface="Consolas" panose="020B0609020204030204" pitchFamily="49" charset="0"/>
                <a:cs typeface="Consolas" panose="020B0609020204030204" pitchFamily="49" charset="0"/>
              </a:endParaRPr>
            </a:p>
          </p:txBody>
        </p:sp>
        <p:sp>
          <p:nvSpPr>
            <p:cNvPr id="79" name="円/楕円 78">
              <a:extLst>
                <a:ext uri="{FF2B5EF4-FFF2-40B4-BE49-F238E27FC236}">
                  <a16:creationId xmlns:a16="http://schemas.microsoft.com/office/drawing/2014/main" id="{2FE3DD9C-C18F-B15B-D710-648710FC9D32}"/>
                </a:ext>
              </a:extLst>
            </p:cNvPr>
            <p:cNvSpPr/>
            <p:nvPr/>
          </p:nvSpPr>
          <p:spPr>
            <a:xfrm>
              <a:off x="6584540" y="4539141"/>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ja-JP" altLang="en-US" spc="110">
                  <a:solidFill>
                    <a:schemeClr val="tx1"/>
                  </a:solidFill>
                  <a:latin typeface="Consolas" panose="020B0609020204030204" pitchFamily="49" charset="0"/>
                  <a:cs typeface="Consolas" panose="020B0609020204030204" pitchFamily="49" charset="0"/>
                </a:rPr>
                <a:t>文</a:t>
              </a:r>
              <a:r>
                <a:rPr lang="en-US" altLang="ja-JP" spc="110" dirty="0">
                  <a:solidFill>
                    <a:schemeClr val="tx1"/>
                  </a:solidFill>
                  <a:latin typeface="Consolas" panose="020B0609020204030204" pitchFamily="49" charset="0"/>
                  <a:cs typeface="Consolas" panose="020B0609020204030204" pitchFamily="49" charset="0"/>
                </a:rPr>
                <a:t>F</a:t>
              </a:r>
              <a:endParaRPr kumimoji="1" lang="ja-JP" altLang="en-US" spc="110" baseline="0" dirty="0">
                <a:solidFill>
                  <a:schemeClr val="tx1"/>
                </a:solidFill>
                <a:latin typeface="Consolas" panose="020B0609020204030204" pitchFamily="49" charset="0"/>
                <a:cs typeface="Consolas" panose="020B0609020204030204" pitchFamily="49" charset="0"/>
              </a:endParaRPr>
            </a:p>
          </p:txBody>
        </p:sp>
      </p:grpSp>
      <p:grpSp>
        <p:nvGrpSpPr>
          <p:cNvPr id="139" name="グループ化 138">
            <a:extLst>
              <a:ext uri="{FF2B5EF4-FFF2-40B4-BE49-F238E27FC236}">
                <a16:creationId xmlns:a16="http://schemas.microsoft.com/office/drawing/2014/main" id="{F8913C3A-6DAD-8853-400C-4FEB9ED94F34}"/>
              </a:ext>
            </a:extLst>
          </p:cNvPr>
          <p:cNvGrpSpPr/>
          <p:nvPr/>
        </p:nvGrpSpPr>
        <p:grpSpPr>
          <a:xfrm>
            <a:off x="6584763" y="7909239"/>
            <a:ext cx="2427195" cy="3146770"/>
            <a:chOff x="5768831" y="3325400"/>
            <a:chExt cx="2427195" cy="3146770"/>
          </a:xfrm>
        </p:grpSpPr>
        <p:grpSp>
          <p:nvGrpSpPr>
            <p:cNvPr id="140" name="グループ化 139">
              <a:extLst>
                <a:ext uri="{FF2B5EF4-FFF2-40B4-BE49-F238E27FC236}">
                  <a16:creationId xmlns:a16="http://schemas.microsoft.com/office/drawing/2014/main" id="{F222AF36-87D9-9525-AC46-9B625D7D106F}"/>
                </a:ext>
              </a:extLst>
            </p:cNvPr>
            <p:cNvGrpSpPr/>
            <p:nvPr/>
          </p:nvGrpSpPr>
          <p:grpSpPr>
            <a:xfrm>
              <a:off x="5768831" y="3325400"/>
              <a:ext cx="2427195" cy="2667060"/>
              <a:chOff x="3269048" y="3282612"/>
              <a:chExt cx="2427195" cy="2667060"/>
            </a:xfrm>
          </p:grpSpPr>
          <p:grpSp>
            <p:nvGrpSpPr>
              <p:cNvPr id="143" name="グループ化 142">
                <a:extLst>
                  <a:ext uri="{FF2B5EF4-FFF2-40B4-BE49-F238E27FC236}">
                    <a16:creationId xmlns:a16="http://schemas.microsoft.com/office/drawing/2014/main" id="{C86E2628-3D4A-612C-1C2F-F0D6AA9BE273}"/>
                  </a:ext>
                </a:extLst>
              </p:cNvPr>
              <p:cNvGrpSpPr/>
              <p:nvPr/>
            </p:nvGrpSpPr>
            <p:grpSpPr>
              <a:xfrm>
                <a:off x="3269048" y="3505669"/>
                <a:ext cx="1922172" cy="1802404"/>
                <a:chOff x="6292462" y="3328245"/>
                <a:chExt cx="1922172" cy="1802404"/>
              </a:xfrm>
            </p:grpSpPr>
            <p:cxnSp>
              <p:nvCxnSpPr>
                <p:cNvPr id="149" name="直線コネクタ 148">
                  <a:extLst>
                    <a:ext uri="{FF2B5EF4-FFF2-40B4-BE49-F238E27FC236}">
                      <a16:creationId xmlns:a16="http://schemas.microsoft.com/office/drawing/2014/main" id="{4E0F41B0-38E2-3724-941D-E0E20EE3E796}"/>
                    </a:ext>
                  </a:extLst>
                </p:cNvPr>
                <p:cNvCxnSpPr>
                  <a:cxnSpLocks/>
                  <a:stCxn id="153" idx="0"/>
                  <a:endCxn id="156" idx="3"/>
                </p:cNvCxnSpPr>
                <p:nvPr/>
              </p:nvCxnSpPr>
              <p:spPr>
                <a:xfrm flipV="1">
                  <a:off x="7079083" y="4368517"/>
                  <a:ext cx="125505" cy="170461"/>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50" name="直線コネクタ 149">
                  <a:extLst>
                    <a:ext uri="{FF2B5EF4-FFF2-40B4-BE49-F238E27FC236}">
                      <a16:creationId xmlns:a16="http://schemas.microsoft.com/office/drawing/2014/main" id="{0005597C-5B0A-FF53-3C4E-550614A923D4}"/>
                    </a:ext>
                  </a:extLst>
                </p:cNvPr>
                <p:cNvCxnSpPr>
                  <a:cxnSpLocks/>
                  <a:stCxn id="152" idx="0"/>
                  <a:endCxn id="156" idx="5"/>
                </p:cNvCxnSpPr>
                <p:nvPr/>
              </p:nvCxnSpPr>
              <p:spPr>
                <a:xfrm flipH="1" flipV="1">
                  <a:off x="7622963" y="4368517"/>
                  <a:ext cx="295836" cy="30226"/>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nvGrpSpPr>
                <p:cNvPr id="151" name="グループ化 150">
                  <a:extLst>
                    <a:ext uri="{FF2B5EF4-FFF2-40B4-BE49-F238E27FC236}">
                      <a16:creationId xmlns:a16="http://schemas.microsoft.com/office/drawing/2014/main" id="{AFD754F2-4D39-BAA6-C1C0-0F0A368F7375}"/>
                    </a:ext>
                  </a:extLst>
                </p:cNvPr>
                <p:cNvGrpSpPr/>
                <p:nvPr/>
              </p:nvGrpSpPr>
              <p:grpSpPr>
                <a:xfrm>
                  <a:off x="6292462" y="3328245"/>
                  <a:ext cx="1417149" cy="1131578"/>
                  <a:chOff x="1030801" y="3025588"/>
                  <a:chExt cx="1417149" cy="1131578"/>
                </a:xfrm>
              </p:grpSpPr>
              <p:sp>
                <p:nvSpPr>
                  <p:cNvPr id="154" name="円/楕円 153">
                    <a:extLst>
                      <a:ext uri="{FF2B5EF4-FFF2-40B4-BE49-F238E27FC236}">
                        <a16:creationId xmlns:a16="http://schemas.microsoft.com/office/drawing/2014/main" id="{A8BD901C-F9C5-7C6E-EADD-2178A81517C5}"/>
                      </a:ext>
                    </a:extLst>
                  </p:cNvPr>
                  <p:cNvSpPr/>
                  <p:nvPr/>
                </p:nvSpPr>
                <p:spPr>
                  <a:xfrm>
                    <a:off x="1438835" y="3025588"/>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en-US" altLang="ja-JP" sz="1600" spc="110" dirty="0">
                        <a:solidFill>
                          <a:schemeClr val="tx1"/>
                        </a:solidFill>
                        <a:latin typeface="Consolas" panose="020B0609020204030204" pitchFamily="49" charset="0"/>
                        <a:cs typeface="Consolas" panose="020B0609020204030204" pitchFamily="49" charset="0"/>
                      </a:rPr>
                      <a:t>if</a:t>
                    </a:r>
                    <a:r>
                      <a:rPr lang="ja-JP" altLang="en-US" sz="1600" spc="110">
                        <a:solidFill>
                          <a:schemeClr val="tx1"/>
                        </a:solidFill>
                        <a:latin typeface="Consolas" panose="020B0609020204030204" pitchFamily="49" charset="0"/>
                        <a:cs typeface="Consolas" panose="020B0609020204030204" pitchFamily="49" charset="0"/>
                      </a:rPr>
                      <a:t>文</a:t>
                    </a:r>
                    <a:endParaRPr kumimoji="1" lang="ja-JP" altLang="en-US" sz="1600" spc="110" baseline="0" dirty="0">
                      <a:solidFill>
                        <a:schemeClr val="tx1"/>
                      </a:solidFill>
                      <a:latin typeface="Consolas" panose="020B0609020204030204" pitchFamily="49" charset="0"/>
                      <a:cs typeface="Consolas" panose="020B0609020204030204" pitchFamily="49" charset="0"/>
                    </a:endParaRPr>
                  </a:p>
                </p:txBody>
              </p:sp>
              <p:sp>
                <p:nvSpPr>
                  <p:cNvPr id="155" name="円/楕円 154">
                    <a:extLst>
                      <a:ext uri="{FF2B5EF4-FFF2-40B4-BE49-F238E27FC236}">
                        <a16:creationId xmlns:a16="http://schemas.microsoft.com/office/drawing/2014/main" id="{543562B2-D6E5-E36F-4CEC-1CBB12CE5217}"/>
                      </a:ext>
                    </a:extLst>
                  </p:cNvPr>
                  <p:cNvSpPr/>
                  <p:nvPr/>
                </p:nvSpPr>
                <p:spPr>
                  <a:xfrm>
                    <a:off x="1030801" y="3565495"/>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en-US" altLang="ja-JP" spc="110" dirty="0" err="1">
                        <a:solidFill>
                          <a:schemeClr val="tx1"/>
                        </a:solidFill>
                        <a:latin typeface="Consolas" panose="020B0609020204030204" pitchFamily="49" charset="0"/>
                        <a:cs typeface="Consolas" panose="020B0609020204030204" pitchFamily="49" charset="0"/>
                      </a:rPr>
                      <a:t>cond</a:t>
                    </a:r>
                    <a:endParaRPr kumimoji="1" lang="ja-JP" altLang="en-US" spc="110" baseline="0" dirty="0">
                      <a:solidFill>
                        <a:schemeClr val="tx1"/>
                      </a:solidFill>
                      <a:latin typeface="Consolas" panose="020B0609020204030204" pitchFamily="49" charset="0"/>
                      <a:cs typeface="Consolas" panose="020B0609020204030204" pitchFamily="49" charset="0"/>
                    </a:endParaRPr>
                  </a:p>
                </p:txBody>
              </p:sp>
              <p:sp>
                <p:nvSpPr>
                  <p:cNvPr id="156" name="円/楕円 155">
                    <a:extLst>
                      <a:ext uri="{FF2B5EF4-FFF2-40B4-BE49-F238E27FC236}">
                        <a16:creationId xmlns:a16="http://schemas.microsoft.com/office/drawing/2014/main" id="{AB7AE459-8DC6-81FE-D6E6-FA87606123FB}"/>
                      </a:ext>
                    </a:extLst>
                  </p:cNvPr>
                  <p:cNvSpPr/>
                  <p:nvPr/>
                </p:nvSpPr>
                <p:spPr>
                  <a:xfrm>
                    <a:off x="1856279" y="3560837"/>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en-US" altLang="ja-JP" sz="2000" spc="110" dirty="0">
                        <a:solidFill>
                          <a:schemeClr val="tx1"/>
                        </a:solidFill>
                        <a:latin typeface="Consolas" panose="020B0609020204030204" pitchFamily="49" charset="0"/>
                        <a:cs typeface="Consolas" panose="020B0609020204030204" pitchFamily="49" charset="0"/>
                      </a:rPr>
                      <a:t>{…}</a:t>
                    </a:r>
                    <a:endParaRPr kumimoji="1" lang="ja-JP" altLang="en-US" sz="2000" spc="110" baseline="0" dirty="0">
                      <a:solidFill>
                        <a:schemeClr val="tx1"/>
                      </a:solidFill>
                      <a:latin typeface="Consolas" panose="020B0609020204030204" pitchFamily="49" charset="0"/>
                      <a:cs typeface="Consolas" panose="020B0609020204030204" pitchFamily="49" charset="0"/>
                    </a:endParaRPr>
                  </a:p>
                </p:txBody>
              </p:sp>
              <p:cxnSp>
                <p:nvCxnSpPr>
                  <p:cNvPr id="157" name="直線コネクタ 156">
                    <a:extLst>
                      <a:ext uri="{FF2B5EF4-FFF2-40B4-BE49-F238E27FC236}">
                        <a16:creationId xmlns:a16="http://schemas.microsoft.com/office/drawing/2014/main" id="{E7889159-5C3D-001B-FB9A-74CA2D090600}"/>
                      </a:ext>
                    </a:extLst>
                  </p:cNvPr>
                  <p:cNvCxnSpPr>
                    <a:cxnSpLocks/>
                    <a:stCxn id="155" idx="0"/>
                    <a:endCxn id="154" idx="3"/>
                  </p:cNvCxnSpPr>
                  <p:nvPr/>
                </p:nvCxnSpPr>
                <p:spPr>
                  <a:xfrm flipV="1">
                    <a:off x="1326637" y="3530611"/>
                    <a:ext cx="198846" cy="34884"/>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58" name="直線コネクタ 157">
                    <a:extLst>
                      <a:ext uri="{FF2B5EF4-FFF2-40B4-BE49-F238E27FC236}">
                        <a16:creationId xmlns:a16="http://schemas.microsoft.com/office/drawing/2014/main" id="{AEC030F1-0091-AC4E-0D03-C94CC10CE667}"/>
                      </a:ext>
                    </a:extLst>
                  </p:cNvPr>
                  <p:cNvCxnSpPr>
                    <a:cxnSpLocks/>
                    <a:stCxn id="156" idx="0"/>
                    <a:endCxn id="154" idx="5"/>
                  </p:cNvCxnSpPr>
                  <p:nvPr/>
                </p:nvCxnSpPr>
                <p:spPr>
                  <a:xfrm flipH="1" flipV="1">
                    <a:off x="1943858" y="3530611"/>
                    <a:ext cx="208257" cy="30226"/>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
              <p:nvSpPr>
                <p:cNvPr id="152" name="円/楕円 151">
                  <a:extLst>
                    <a:ext uri="{FF2B5EF4-FFF2-40B4-BE49-F238E27FC236}">
                      <a16:creationId xmlns:a16="http://schemas.microsoft.com/office/drawing/2014/main" id="{4D3CB8BA-9325-FB2D-DCD5-74B49F679B80}"/>
                    </a:ext>
                  </a:extLst>
                </p:cNvPr>
                <p:cNvSpPr/>
                <p:nvPr/>
              </p:nvSpPr>
              <p:spPr>
                <a:xfrm>
                  <a:off x="7622963" y="4398743"/>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en-US" altLang="ja-JP" sz="1000" spc="110" dirty="0">
                      <a:solidFill>
                        <a:schemeClr val="tx1"/>
                      </a:solidFill>
                      <a:latin typeface="Consolas" panose="020B0609020204030204" pitchFamily="49" charset="0"/>
                      <a:cs typeface="Consolas" panose="020B0609020204030204" pitchFamily="49" charset="0"/>
                    </a:rPr>
                    <a:t>while</a:t>
                  </a:r>
                  <a:r>
                    <a:rPr lang="ja-JP" altLang="en-US" sz="1000" spc="110">
                      <a:solidFill>
                        <a:schemeClr val="tx1"/>
                      </a:solidFill>
                      <a:latin typeface="Consolas" panose="020B0609020204030204" pitchFamily="49" charset="0"/>
                      <a:cs typeface="Consolas" panose="020B0609020204030204" pitchFamily="49" charset="0"/>
                    </a:rPr>
                    <a:t>文</a:t>
                  </a:r>
                  <a:endParaRPr kumimoji="1" lang="ja-JP" altLang="en-US" sz="1000" spc="110" baseline="0" dirty="0">
                    <a:solidFill>
                      <a:schemeClr val="tx1"/>
                    </a:solidFill>
                    <a:latin typeface="Consolas" panose="020B0609020204030204" pitchFamily="49" charset="0"/>
                    <a:cs typeface="Consolas" panose="020B0609020204030204" pitchFamily="49" charset="0"/>
                  </a:endParaRPr>
                </a:p>
              </p:txBody>
            </p:sp>
            <p:sp>
              <p:nvSpPr>
                <p:cNvPr id="153" name="円/楕円 152">
                  <a:extLst>
                    <a:ext uri="{FF2B5EF4-FFF2-40B4-BE49-F238E27FC236}">
                      <a16:creationId xmlns:a16="http://schemas.microsoft.com/office/drawing/2014/main" id="{F80ED45C-914B-7D22-A9CE-F6F53D7A588F}"/>
                    </a:ext>
                  </a:extLst>
                </p:cNvPr>
                <p:cNvSpPr/>
                <p:nvPr/>
              </p:nvSpPr>
              <p:spPr>
                <a:xfrm>
                  <a:off x="6783247" y="4538978"/>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ja-JP" altLang="en-US" spc="110">
                      <a:solidFill>
                        <a:schemeClr val="tx1"/>
                      </a:solidFill>
                      <a:latin typeface="Consolas" panose="020B0609020204030204" pitchFamily="49" charset="0"/>
                      <a:cs typeface="Consolas" panose="020B0609020204030204" pitchFamily="49" charset="0"/>
                    </a:rPr>
                    <a:t>文</a:t>
                  </a:r>
                  <a:r>
                    <a:rPr lang="en-US" altLang="ja-JP" spc="110" dirty="0">
                      <a:solidFill>
                        <a:schemeClr val="tx1"/>
                      </a:solidFill>
                      <a:latin typeface="Consolas" panose="020B0609020204030204" pitchFamily="49" charset="0"/>
                      <a:cs typeface="Consolas" panose="020B0609020204030204" pitchFamily="49" charset="0"/>
                    </a:rPr>
                    <a:t>E</a:t>
                  </a:r>
                  <a:endParaRPr kumimoji="1" lang="ja-JP" altLang="en-US" spc="110" baseline="0" dirty="0">
                    <a:solidFill>
                      <a:schemeClr val="tx1"/>
                    </a:solidFill>
                    <a:latin typeface="Consolas" panose="020B0609020204030204" pitchFamily="49" charset="0"/>
                    <a:cs typeface="Consolas" panose="020B0609020204030204" pitchFamily="49" charset="0"/>
                  </a:endParaRPr>
                </a:p>
              </p:txBody>
            </p:sp>
          </p:grpSp>
          <p:cxnSp>
            <p:nvCxnSpPr>
              <p:cNvPr id="144" name="直線コネクタ 143">
                <a:extLst>
                  <a:ext uri="{FF2B5EF4-FFF2-40B4-BE49-F238E27FC236}">
                    <a16:creationId xmlns:a16="http://schemas.microsoft.com/office/drawing/2014/main" id="{2C967EEB-2C85-0198-292D-712FAD987FAD}"/>
                  </a:ext>
                </a:extLst>
              </p:cNvPr>
              <p:cNvCxnSpPr>
                <a:cxnSpLocks/>
                <a:stCxn id="147" idx="7"/>
                <a:endCxn id="152" idx="3"/>
              </p:cNvCxnSpPr>
              <p:nvPr/>
            </p:nvCxnSpPr>
            <p:spPr>
              <a:xfrm flipV="1">
                <a:off x="4569331" y="5081190"/>
                <a:ext cx="116866" cy="363459"/>
              </a:xfrm>
              <a:prstGeom prst="line">
                <a:avLst/>
              </a:prstGeom>
              <a:ln w="381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45" name="直線コネクタ 144">
                <a:extLst>
                  <a:ext uri="{FF2B5EF4-FFF2-40B4-BE49-F238E27FC236}">
                    <a16:creationId xmlns:a16="http://schemas.microsoft.com/office/drawing/2014/main" id="{1FB13F00-FA39-10AF-F09B-DFACDE517729}"/>
                  </a:ext>
                </a:extLst>
              </p:cNvPr>
              <p:cNvCxnSpPr>
                <a:cxnSpLocks/>
                <a:stCxn id="148" idx="1"/>
                <a:endCxn id="152" idx="5"/>
              </p:cNvCxnSpPr>
              <p:nvPr/>
            </p:nvCxnSpPr>
            <p:spPr>
              <a:xfrm flipH="1" flipV="1">
                <a:off x="5104572" y="5081190"/>
                <a:ext cx="86648" cy="130508"/>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46" name="角丸四角形 145">
                <a:extLst>
                  <a:ext uri="{FF2B5EF4-FFF2-40B4-BE49-F238E27FC236}">
                    <a16:creationId xmlns:a16="http://schemas.microsoft.com/office/drawing/2014/main" id="{D65A6712-66B8-1F75-6F1D-DA711CEEA6E9}"/>
                  </a:ext>
                </a:extLst>
              </p:cNvPr>
              <p:cNvSpPr/>
              <p:nvPr/>
            </p:nvSpPr>
            <p:spPr>
              <a:xfrm>
                <a:off x="4114079" y="3282612"/>
                <a:ext cx="562708" cy="373303"/>
              </a:xfrm>
              <a:prstGeom prst="roundRect">
                <a:avLst/>
              </a:prstGeom>
              <a:solidFill>
                <a:schemeClr val="bg1">
                  <a:lumMod val="90000"/>
                </a:schemeClr>
              </a:solidFill>
              <a:ln w="38100">
                <a:solidFill>
                  <a:schemeClr val="bg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1"/>
              <a:lstStyle/>
              <a:p>
                <a:pPr algn="l">
                  <a:lnSpc>
                    <a:spcPct val="90000"/>
                  </a:lnSpc>
                  <a:spcBef>
                    <a:spcPts val="300"/>
                  </a:spcBef>
                  <a:spcAft>
                    <a:spcPts val="100"/>
                  </a:spcAft>
                </a:pPr>
                <a:r>
                  <a:rPr lang="en-US" altLang="ja-JP" sz="2000" spc="110" dirty="0">
                    <a:solidFill>
                      <a:schemeClr val="tx1"/>
                    </a:solidFill>
                    <a:latin typeface="Segoe UI" panose="020B0502040204020203" pitchFamily="34" charset="0"/>
                    <a:cs typeface="Segoe UI" panose="020B0502040204020203" pitchFamily="34" charset="0"/>
                  </a:rPr>
                  <a:t>51</a:t>
                </a: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
            <p:nvSpPr>
              <p:cNvPr id="147" name="円/楕円 146">
                <a:extLst>
                  <a:ext uri="{FF2B5EF4-FFF2-40B4-BE49-F238E27FC236}">
                    <a16:creationId xmlns:a16="http://schemas.microsoft.com/office/drawing/2014/main" id="{AB526421-45A4-3B06-85B9-568BF32AE231}"/>
                  </a:ext>
                </a:extLst>
              </p:cNvPr>
              <p:cNvSpPr/>
              <p:nvPr/>
            </p:nvSpPr>
            <p:spPr>
              <a:xfrm>
                <a:off x="4064308" y="5358001"/>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en-US" altLang="ja-JP" spc="110" dirty="0" err="1">
                    <a:solidFill>
                      <a:schemeClr val="tx1"/>
                    </a:solidFill>
                    <a:latin typeface="Consolas" panose="020B0609020204030204" pitchFamily="49" charset="0"/>
                    <a:cs typeface="Consolas" panose="020B0609020204030204" pitchFamily="49" charset="0"/>
                  </a:rPr>
                  <a:t>cond</a:t>
                </a:r>
                <a:endParaRPr kumimoji="1" lang="ja-JP" altLang="en-US" spc="110" baseline="0" dirty="0">
                  <a:solidFill>
                    <a:schemeClr val="tx1"/>
                  </a:solidFill>
                  <a:latin typeface="Consolas" panose="020B0609020204030204" pitchFamily="49" charset="0"/>
                  <a:cs typeface="Consolas" panose="020B0609020204030204" pitchFamily="49" charset="0"/>
                </a:endParaRPr>
              </a:p>
            </p:txBody>
          </p:sp>
          <p:sp>
            <p:nvSpPr>
              <p:cNvPr id="148" name="円/楕円 147">
                <a:extLst>
                  <a:ext uri="{FF2B5EF4-FFF2-40B4-BE49-F238E27FC236}">
                    <a16:creationId xmlns:a16="http://schemas.microsoft.com/office/drawing/2014/main" id="{FD983502-589F-44EC-1E31-8E3B6AFD731F}"/>
                  </a:ext>
                </a:extLst>
              </p:cNvPr>
              <p:cNvSpPr/>
              <p:nvPr/>
            </p:nvSpPr>
            <p:spPr>
              <a:xfrm>
                <a:off x="5104572" y="5125050"/>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kumimoji="1" lang="en-US" altLang="ja-JP" spc="110" baseline="0" dirty="0">
                    <a:solidFill>
                      <a:schemeClr val="tx1"/>
                    </a:solidFill>
                    <a:latin typeface="Consolas" panose="020B0609020204030204" pitchFamily="49" charset="0"/>
                    <a:cs typeface="Consolas" panose="020B0609020204030204" pitchFamily="49" charset="0"/>
                  </a:rPr>
                  <a:t>{…}</a:t>
                </a:r>
                <a:endParaRPr kumimoji="1" lang="ja-JP" altLang="en-US" spc="110" baseline="0" dirty="0">
                  <a:solidFill>
                    <a:schemeClr val="tx1"/>
                  </a:solidFill>
                  <a:latin typeface="Consolas" panose="020B0609020204030204" pitchFamily="49" charset="0"/>
                  <a:cs typeface="Consolas" panose="020B0609020204030204" pitchFamily="49" charset="0"/>
                </a:endParaRPr>
              </a:p>
            </p:txBody>
          </p:sp>
        </p:grpSp>
        <p:cxnSp>
          <p:nvCxnSpPr>
            <p:cNvPr id="141" name="直線コネクタ 140">
              <a:extLst>
                <a:ext uri="{FF2B5EF4-FFF2-40B4-BE49-F238E27FC236}">
                  <a16:creationId xmlns:a16="http://schemas.microsoft.com/office/drawing/2014/main" id="{D4ACE9EF-95BE-9125-A6CD-48A13D95FA06}"/>
                </a:ext>
              </a:extLst>
            </p:cNvPr>
            <p:cNvCxnSpPr>
              <a:cxnSpLocks/>
              <a:stCxn id="142" idx="0"/>
            </p:cNvCxnSpPr>
            <p:nvPr/>
          </p:nvCxnSpPr>
          <p:spPr>
            <a:xfrm flipV="1">
              <a:off x="7900191" y="5769678"/>
              <a:ext cx="0" cy="110821"/>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42" name="円/楕円 141">
              <a:extLst>
                <a:ext uri="{FF2B5EF4-FFF2-40B4-BE49-F238E27FC236}">
                  <a16:creationId xmlns:a16="http://schemas.microsoft.com/office/drawing/2014/main" id="{13A69286-2D33-ADD2-E7E5-B8D2F39AC531}"/>
                </a:ext>
              </a:extLst>
            </p:cNvPr>
            <p:cNvSpPr/>
            <p:nvPr/>
          </p:nvSpPr>
          <p:spPr>
            <a:xfrm>
              <a:off x="7604355" y="5880499"/>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ja-JP" altLang="en-US" spc="110">
                  <a:solidFill>
                    <a:schemeClr val="tx1"/>
                  </a:solidFill>
                  <a:latin typeface="Consolas" panose="020B0609020204030204" pitchFamily="49" charset="0"/>
                  <a:cs typeface="Consolas" panose="020B0609020204030204" pitchFamily="49" charset="0"/>
                </a:rPr>
                <a:t>文</a:t>
              </a:r>
              <a:r>
                <a:rPr lang="en-US" altLang="ja-JP" spc="110" dirty="0">
                  <a:solidFill>
                    <a:schemeClr val="tx1"/>
                  </a:solidFill>
                  <a:latin typeface="Consolas" panose="020B0609020204030204" pitchFamily="49" charset="0"/>
                  <a:cs typeface="Consolas" panose="020B0609020204030204" pitchFamily="49" charset="0"/>
                </a:rPr>
                <a:t>G</a:t>
              </a:r>
              <a:endParaRPr kumimoji="1" lang="ja-JP" altLang="en-US" spc="110" baseline="0" dirty="0">
                <a:solidFill>
                  <a:schemeClr val="tx1"/>
                </a:solidFill>
                <a:latin typeface="Consolas" panose="020B0609020204030204" pitchFamily="49" charset="0"/>
                <a:cs typeface="Consolas" panose="020B0609020204030204" pitchFamily="49" charset="0"/>
              </a:endParaRPr>
            </a:p>
          </p:txBody>
        </p:sp>
      </p:grpSp>
      <p:grpSp>
        <p:nvGrpSpPr>
          <p:cNvPr id="167" name="グループ化 166">
            <a:extLst>
              <a:ext uri="{FF2B5EF4-FFF2-40B4-BE49-F238E27FC236}">
                <a16:creationId xmlns:a16="http://schemas.microsoft.com/office/drawing/2014/main" id="{F2DADABD-434E-E786-7D7A-10123BEFF2C7}"/>
              </a:ext>
            </a:extLst>
          </p:cNvPr>
          <p:cNvGrpSpPr/>
          <p:nvPr/>
        </p:nvGrpSpPr>
        <p:grpSpPr>
          <a:xfrm>
            <a:off x="1086367" y="3151901"/>
            <a:ext cx="3401530" cy="3227393"/>
            <a:chOff x="1308660" y="3154714"/>
            <a:chExt cx="3401530" cy="3227393"/>
          </a:xfrm>
        </p:grpSpPr>
        <p:grpSp>
          <p:nvGrpSpPr>
            <p:cNvPr id="159" name="グループ化 158">
              <a:extLst>
                <a:ext uri="{FF2B5EF4-FFF2-40B4-BE49-F238E27FC236}">
                  <a16:creationId xmlns:a16="http://schemas.microsoft.com/office/drawing/2014/main" id="{35B5EC81-C538-A793-80C9-04911249DCCC}"/>
                </a:ext>
              </a:extLst>
            </p:cNvPr>
            <p:cNvGrpSpPr/>
            <p:nvPr/>
          </p:nvGrpSpPr>
          <p:grpSpPr>
            <a:xfrm>
              <a:off x="1308660" y="3154714"/>
              <a:ext cx="3401530" cy="3227393"/>
              <a:chOff x="965200" y="3048000"/>
              <a:chExt cx="1257300" cy="2603500"/>
            </a:xfrm>
          </p:grpSpPr>
          <p:sp>
            <p:nvSpPr>
              <p:cNvPr id="160" name="正方形/長方形 159">
                <a:extLst>
                  <a:ext uri="{FF2B5EF4-FFF2-40B4-BE49-F238E27FC236}">
                    <a16:creationId xmlns:a16="http://schemas.microsoft.com/office/drawing/2014/main" id="{ECF9290D-8D8D-DF34-06FD-0E78DB37CBF1}"/>
                  </a:ext>
                </a:extLst>
              </p:cNvPr>
              <p:cNvSpPr/>
              <p:nvPr/>
            </p:nvSpPr>
            <p:spPr>
              <a:xfrm>
                <a:off x="1068135" y="3519906"/>
                <a:ext cx="1033846" cy="1850639"/>
              </a:xfrm>
              <a:prstGeom prst="rect">
                <a:avLst/>
              </a:prstGeom>
              <a:solidFill>
                <a:schemeClr val="bg1">
                  <a:alpha val="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r>
                  <a:rPr kumimoji="1" lang="ja-JP" altLang="en-US" sz="2000" baseline="0">
                    <a:solidFill>
                      <a:schemeClr val="tx1"/>
                    </a:solidFill>
                    <a:latin typeface="Consolas" panose="020B0609020204030204" pitchFamily="49" charset="0"/>
                    <a:cs typeface="Consolas" panose="020B0609020204030204" pitchFamily="49" charset="0"/>
                  </a:rPr>
                  <a:t>文</a:t>
                </a:r>
                <a:r>
                  <a:rPr lang="en-US" altLang="ja-JP" sz="2000" dirty="0">
                    <a:solidFill>
                      <a:schemeClr val="tx1"/>
                    </a:solidFill>
                    <a:latin typeface="Consolas" panose="020B0609020204030204" pitchFamily="49" charset="0"/>
                    <a:cs typeface="Consolas" panose="020B0609020204030204" pitchFamily="49" charset="0"/>
                  </a:rPr>
                  <a:t>A</a:t>
                </a:r>
                <a:br>
                  <a:rPr lang="en-US" altLang="ja-JP" sz="2000" dirty="0">
                    <a:solidFill>
                      <a:schemeClr val="tx1"/>
                    </a:solidFill>
                    <a:latin typeface="Consolas" panose="020B0609020204030204" pitchFamily="49" charset="0"/>
                    <a:cs typeface="Consolas" panose="020B0609020204030204" pitchFamily="49" charset="0"/>
                  </a:rPr>
                </a:br>
                <a:r>
                  <a:rPr kumimoji="1" lang="ja-JP" altLang="en-US" sz="2000" baseline="0">
                    <a:solidFill>
                      <a:schemeClr val="tx1"/>
                    </a:solidFill>
                    <a:latin typeface="Consolas" panose="020B0609020204030204" pitchFamily="49" charset="0"/>
                    <a:cs typeface="Consolas" panose="020B0609020204030204" pitchFamily="49" charset="0"/>
                  </a:rPr>
                  <a:t>文</a:t>
                </a:r>
                <a:r>
                  <a:rPr kumimoji="1" lang="en-US" altLang="ja-JP" sz="2000" baseline="0" dirty="0">
                    <a:solidFill>
                      <a:schemeClr val="tx1"/>
                    </a:solidFill>
                    <a:latin typeface="Consolas" panose="020B0609020204030204" pitchFamily="49" charset="0"/>
                    <a:cs typeface="Consolas" panose="020B0609020204030204" pitchFamily="49" charset="0"/>
                  </a:rPr>
                  <a:t>B</a:t>
                </a:r>
                <a:br>
                  <a:rPr kumimoji="1" lang="en-US" altLang="ja-JP" sz="2000" baseline="0" dirty="0">
                    <a:solidFill>
                      <a:schemeClr val="tx1"/>
                    </a:solidFill>
                    <a:latin typeface="Consolas" panose="020B0609020204030204" pitchFamily="49" charset="0"/>
                    <a:cs typeface="Consolas" panose="020B0609020204030204" pitchFamily="49" charset="0"/>
                  </a:rPr>
                </a:br>
                <a:r>
                  <a:rPr lang="en-US" altLang="ja-JP" sz="2000" dirty="0">
                    <a:solidFill>
                      <a:schemeClr val="accent2"/>
                    </a:solidFill>
                    <a:latin typeface="Consolas" panose="020B0609020204030204" pitchFamily="49" charset="0"/>
                    <a:cs typeface="Consolas" panose="020B0609020204030204" pitchFamily="49" charset="0"/>
                  </a:rPr>
                  <a:t>if</a:t>
                </a:r>
                <a:r>
                  <a:rPr lang="en-US" altLang="ja-JP" sz="2000" dirty="0">
                    <a:solidFill>
                      <a:schemeClr val="tx1"/>
                    </a:solidFill>
                    <a:latin typeface="Consolas" panose="020B0609020204030204" pitchFamily="49" charset="0"/>
                    <a:cs typeface="Consolas" panose="020B0609020204030204" pitchFamily="49" charset="0"/>
                  </a:rPr>
                  <a:t> (cond1) {</a:t>
                </a:r>
                <a:br>
                  <a:rPr lang="en-US" altLang="ja-JP" sz="2000" dirty="0">
                    <a:solidFill>
                      <a:schemeClr val="tx1"/>
                    </a:solidFill>
                    <a:latin typeface="Consolas" panose="020B0609020204030204" pitchFamily="49" charset="0"/>
                    <a:cs typeface="Consolas" panose="020B0609020204030204" pitchFamily="49" charset="0"/>
                  </a:rPr>
                </a:br>
                <a:r>
                  <a:rPr lang="en-US" altLang="ja-JP" sz="2000" dirty="0">
                    <a:solidFill>
                      <a:schemeClr val="tx1"/>
                    </a:solidFill>
                    <a:latin typeface="Consolas" panose="020B0609020204030204" pitchFamily="49" charset="0"/>
                    <a:cs typeface="Consolas" panose="020B0609020204030204" pitchFamily="49" charset="0"/>
                  </a:rPr>
                  <a:t>    </a:t>
                </a:r>
                <a:r>
                  <a:rPr lang="ja-JP" altLang="en-US" sz="2000">
                    <a:solidFill>
                      <a:schemeClr val="tx1"/>
                    </a:solidFill>
                    <a:latin typeface="Consolas" panose="020B0609020204030204" pitchFamily="49" charset="0"/>
                    <a:cs typeface="Consolas" panose="020B0609020204030204" pitchFamily="49" charset="0"/>
                  </a:rPr>
                  <a:t>文</a:t>
                </a:r>
                <a:r>
                  <a:rPr lang="en-US" altLang="ja-JP" sz="2000" dirty="0">
                    <a:solidFill>
                      <a:schemeClr val="tx1"/>
                    </a:solidFill>
                    <a:latin typeface="Consolas" panose="020B0609020204030204" pitchFamily="49" charset="0"/>
                    <a:cs typeface="Consolas" panose="020B0609020204030204" pitchFamily="49" charset="0"/>
                  </a:rPr>
                  <a:t>E</a:t>
                </a:r>
                <a:br>
                  <a:rPr lang="en-US" altLang="ja-JP" sz="2000" dirty="0">
                    <a:solidFill>
                      <a:schemeClr val="tx1"/>
                    </a:solidFill>
                    <a:latin typeface="Consolas" panose="020B0609020204030204" pitchFamily="49" charset="0"/>
                    <a:cs typeface="Consolas" panose="020B0609020204030204" pitchFamily="49" charset="0"/>
                  </a:rPr>
                </a:br>
                <a:r>
                  <a:rPr lang="en-US" altLang="ja-JP" sz="2000" dirty="0">
                    <a:solidFill>
                      <a:schemeClr val="tx1"/>
                    </a:solidFill>
                    <a:latin typeface="Consolas" panose="020B0609020204030204" pitchFamily="49" charset="0"/>
                    <a:cs typeface="Consolas" panose="020B0609020204030204" pitchFamily="49" charset="0"/>
                  </a:rPr>
                  <a:t>    </a:t>
                </a:r>
                <a:r>
                  <a:rPr lang="en-US" altLang="ja-JP" sz="2000" dirty="0">
                    <a:solidFill>
                      <a:schemeClr val="accent2"/>
                    </a:solidFill>
                    <a:latin typeface="Consolas" panose="020B0609020204030204" pitchFamily="49" charset="0"/>
                    <a:cs typeface="Consolas" panose="020B0609020204030204" pitchFamily="49" charset="0"/>
                  </a:rPr>
                  <a:t>while</a:t>
                </a:r>
                <a:r>
                  <a:rPr lang="en-US" altLang="ja-JP" sz="2000" dirty="0">
                    <a:solidFill>
                      <a:schemeClr val="tx1"/>
                    </a:solidFill>
                    <a:latin typeface="Consolas" panose="020B0609020204030204" pitchFamily="49" charset="0"/>
                    <a:cs typeface="Consolas" panose="020B0609020204030204" pitchFamily="49" charset="0"/>
                  </a:rPr>
                  <a:t> (cond2) {</a:t>
                </a:r>
                <a:br>
                  <a:rPr lang="en-US" altLang="ja-JP" sz="2000" dirty="0">
                    <a:solidFill>
                      <a:schemeClr val="tx1"/>
                    </a:solidFill>
                    <a:latin typeface="Consolas" panose="020B0609020204030204" pitchFamily="49" charset="0"/>
                    <a:cs typeface="Consolas" panose="020B0609020204030204" pitchFamily="49" charset="0"/>
                  </a:rPr>
                </a:br>
                <a:r>
                  <a:rPr lang="en-US" altLang="ja-JP" sz="2000" dirty="0">
                    <a:solidFill>
                      <a:schemeClr val="tx1"/>
                    </a:solidFill>
                    <a:latin typeface="Consolas" panose="020B0609020204030204" pitchFamily="49" charset="0"/>
                    <a:cs typeface="Consolas" panose="020B0609020204030204" pitchFamily="49" charset="0"/>
                  </a:rPr>
                  <a:t>        </a:t>
                </a:r>
                <a:r>
                  <a:rPr lang="ja-JP" altLang="en-US" sz="2000">
                    <a:solidFill>
                      <a:srgbClr val="FF0000"/>
                    </a:solidFill>
                    <a:latin typeface="Consolas" panose="020B0609020204030204" pitchFamily="49" charset="0"/>
                    <a:cs typeface="Consolas" panose="020B0609020204030204" pitchFamily="49" charset="0"/>
                  </a:rPr>
                  <a:t>文</a:t>
                </a:r>
                <a:r>
                  <a:rPr lang="en-US" altLang="ja-JP" sz="2000" dirty="0">
                    <a:solidFill>
                      <a:srgbClr val="FF0000"/>
                    </a:solidFill>
                    <a:latin typeface="Consolas" panose="020B0609020204030204" pitchFamily="49" charset="0"/>
                    <a:cs typeface="Consolas" panose="020B0609020204030204" pitchFamily="49" charset="0"/>
                  </a:rPr>
                  <a:t>F</a:t>
                </a:r>
                <a:br>
                  <a:rPr lang="en-US" altLang="ja-JP" sz="2000" dirty="0">
                    <a:solidFill>
                      <a:schemeClr val="tx1"/>
                    </a:solidFill>
                    <a:latin typeface="Consolas" panose="020B0609020204030204" pitchFamily="49" charset="0"/>
                    <a:cs typeface="Consolas" panose="020B0609020204030204" pitchFamily="49" charset="0"/>
                  </a:rPr>
                </a:br>
                <a:r>
                  <a:rPr lang="en-US" altLang="ja-JP" sz="2000" dirty="0">
                    <a:solidFill>
                      <a:schemeClr val="tx1"/>
                    </a:solidFill>
                    <a:latin typeface="Consolas" panose="020B0609020204030204" pitchFamily="49" charset="0"/>
                    <a:cs typeface="Consolas" panose="020B0609020204030204" pitchFamily="49" charset="0"/>
                  </a:rPr>
                  <a:t>    }</a:t>
                </a:r>
                <a:br>
                  <a:rPr lang="en-US" altLang="ja-JP" sz="2000" dirty="0">
                    <a:solidFill>
                      <a:schemeClr val="tx1"/>
                    </a:solidFill>
                    <a:latin typeface="Consolas" panose="020B0609020204030204" pitchFamily="49" charset="0"/>
                    <a:cs typeface="Consolas" panose="020B0609020204030204" pitchFamily="49" charset="0"/>
                  </a:rPr>
                </a:br>
                <a:r>
                  <a:rPr lang="en-US" altLang="ja-JP" sz="2000" dirty="0">
                    <a:solidFill>
                      <a:schemeClr val="tx1"/>
                    </a:solidFill>
                    <a:latin typeface="Consolas" panose="020B0609020204030204" pitchFamily="49" charset="0"/>
                    <a:cs typeface="Consolas" panose="020B0609020204030204" pitchFamily="49" charset="0"/>
                  </a:rPr>
                  <a:t>}</a:t>
                </a:r>
                <a:endParaRPr kumimoji="1" lang="ja-JP" altLang="en-US" sz="2000" baseline="0" dirty="0">
                  <a:solidFill>
                    <a:schemeClr val="tx1"/>
                  </a:solidFill>
                  <a:latin typeface="Consolas" panose="020B0609020204030204" pitchFamily="49" charset="0"/>
                  <a:cs typeface="Consolas" panose="020B0609020204030204" pitchFamily="49" charset="0"/>
                </a:endParaRPr>
              </a:p>
            </p:txBody>
          </p:sp>
          <p:sp>
            <p:nvSpPr>
              <p:cNvPr id="161" name="メモ 160">
                <a:extLst>
                  <a:ext uri="{FF2B5EF4-FFF2-40B4-BE49-F238E27FC236}">
                    <a16:creationId xmlns:a16="http://schemas.microsoft.com/office/drawing/2014/main" id="{F659745D-06DC-0C7C-3F90-30F18D7D1B3A}"/>
                  </a:ext>
                </a:extLst>
              </p:cNvPr>
              <p:cNvSpPr/>
              <p:nvPr/>
            </p:nvSpPr>
            <p:spPr>
              <a:xfrm>
                <a:off x="965200" y="3048000"/>
                <a:ext cx="1257300" cy="2603500"/>
              </a:xfrm>
              <a:prstGeom prst="foldedCorner">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cxnSp>
            <p:nvCxnSpPr>
              <p:cNvPr id="162" name="直線コネクタ 161">
                <a:extLst>
                  <a:ext uri="{FF2B5EF4-FFF2-40B4-BE49-F238E27FC236}">
                    <a16:creationId xmlns:a16="http://schemas.microsoft.com/office/drawing/2014/main" id="{B7445C84-1305-C8D4-0C7F-CE8878095FC3}"/>
                  </a:ext>
                </a:extLst>
              </p:cNvPr>
              <p:cNvCxnSpPr/>
              <p:nvPr/>
            </p:nvCxnSpPr>
            <p:spPr>
              <a:xfrm>
                <a:off x="1081825" y="3175000"/>
                <a:ext cx="1033846" cy="0"/>
              </a:xfrm>
              <a:prstGeom prst="line">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63" name="直線コネクタ 162">
                <a:extLst>
                  <a:ext uri="{FF2B5EF4-FFF2-40B4-BE49-F238E27FC236}">
                    <a16:creationId xmlns:a16="http://schemas.microsoft.com/office/drawing/2014/main" id="{45E9FE1E-9346-EA1A-8E42-17202F271586}"/>
                  </a:ext>
                </a:extLst>
              </p:cNvPr>
              <p:cNvCxnSpPr/>
              <p:nvPr/>
            </p:nvCxnSpPr>
            <p:spPr>
              <a:xfrm>
                <a:off x="1081825" y="3303978"/>
                <a:ext cx="1033846" cy="0"/>
              </a:xfrm>
              <a:prstGeom prst="line">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65" name="直線コネクタ 164">
                <a:extLst>
                  <a:ext uri="{FF2B5EF4-FFF2-40B4-BE49-F238E27FC236}">
                    <a16:creationId xmlns:a16="http://schemas.microsoft.com/office/drawing/2014/main" id="{6409C439-3456-B6C2-DE6B-AC4B3CBD7195}"/>
                  </a:ext>
                </a:extLst>
              </p:cNvPr>
              <p:cNvCxnSpPr>
                <a:cxnSpLocks/>
              </p:cNvCxnSpPr>
              <p:nvPr/>
            </p:nvCxnSpPr>
            <p:spPr>
              <a:xfrm>
                <a:off x="1081825" y="5508430"/>
                <a:ext cx="845533" cy="0"/>
              </a:xfrm>
              <a:prstGeom prst="line">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cxnSp>
          <p:nvCxnSpPr>
            <p:cNvPr id="166" name="直線コネクタ 165">
              <a:extLst>
                <a:ext uri="{FF2B5EF4-FFF2-40B4-BE49-F238E27FC236}">
                  <a16:creationId xmlns:a16="http://schemas.microsoft.com/office/drawing/2014/main" id="{52B3F082-CA92-00F4-D6FD-1B6BF46231B5}"/>
                </a:ext>
              </a:extLst>
            </p:cNvPr>
            <p:cNvCxnSpPr/>
            <p:nvPr/>
          </p:nvCxnSpPr>
          <p:spPr>
            <a:xfrm>
              <a:off x="1624180" y="3647583"/>
              <a:ext cx="2796992" cy="0"/>
            </a:xfrm>
            <a:prstGeom prst="line">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nvGrpSpPr>
          <p:cNvPr id="45" name="グループ化 44">
            <a:extLst>
              <a:ext uri="{FF2B5EF4-FFF2-40B4-BE49-F238E27FC236}">
                <a16:creationId xmlns:a16="http://schemas.microsoft.com/office/drawing/2014/main" id="{EB781FD1-B226-CBDE-1F5A-8B150833BAF5}"/>
              </a:ext>
            </a:extLst>
          </p:cNvPr>
          <p:cNvGrpSpPr/>
          <p:nvPr/>
        </p:nvGrpSpPr>
        <p:grpSpPr>
          <a:xfrm>
            <a:off x="4783733" y="3249149"/>
            <a:ext cx="3294556" cy="3375433"/>
            <a:chOff x="4783733" y="3249149"/>
            <a:chExt cx="3294556" cy="3375433"/>
          </a:xfrm>
        </p:grpSpPr>
        <p:grpSp>
          <p:nvGrpSpPr>
            <p:cNvPr id="189" name="グループ化 188">
              <a:extLst>
                <a:ext uri="{FF2B5EF4-FFF2-40B4-BE49-F238E27FC236}">
                  <a16:creationId xmlns:a16="http://schemas.microsoft.com/office/drawing/2014/main" id="{F0A52AFE-2F30-B16E-E76E-748A721466CB}"/>
                </a:ext>
              </a:extLst>
            </p:cNvPr>
            <p:cNvGrpSpPr/>
            <p:nvPr/>
          </p:nvGrpSpPr>
          <p:grpSpPr>
            <a:xfrm>
              <a:off x="4803417" y="3249149"/>
              <a:ext cx="3274872" cy="3264612"/>
              <a:chOff x="3163487" y="7905727"/>
              <a:chExt cx="3274872" cy="3264612"/>
            </a:xfrm>
          </p:grpSpPr>
          <p:grpSp>
            <p:nvGrpSpPr>
              <p:cNvPr id="119" name="グループ化 118">
                <a:extLst>
                  <a:ext uri="{FF2B5EF4-FFF2-40B4-BE49-F238E27FC236}">
                    <a16:creationId xmlns:a16="http://schemas.microsoft.com/office/drawing/2014/main" id="{9A88C39F-8877-92BF-C09A-38DEBCCCAB85}"/>
                  </a:ext>
                </a:extLst>
              </p:cNvPr>
              <p:cNvGrpSpPr/>
              <p:nvPr/>
            </p:nvGrpSpPr>
            <p:grpSpPr>
              <a:xfrm>
                <a:off x="4244971" y="8095890"/>
                <a:ext cx="2193388" cy="3074449"/>
                <a:chOff x="3400241" y="3505669"/>
                <a:chExt cx="2193388" cy="3074449"/>
              </a:xfrm>
            </p:grpSpPr>
            <p:grpSp>
              <p:nvGrpSpPr>
                <p:cNvPr id="120" name="グループ化 119">
                  <a:extLst>
                    <a:ext uri="{FF2B5EF4-FFF2-40B4-BE49-F238E27FC236}">
                      <a16:creationId xmlns:a16="http://schemas.microsoft.com/office/drawing/2014/main" id="{4D19E0FD-AC11-B7C7-0DE7-E83A3E4392DD}"/>
                    </a:ext>
                  </a:extLst>
                </p:cNvPr>
                <p:cNvGrpSpPr/>
                <p:nvPr/>
              </p:nvGrpSpPr>
              <p:grpSpPr>
                <a:xfrm>
                  <a:off x="3400241" y="3505669"/>
                  <a:ext cx="2193388" cy="2435761"/>
                  <a:chOff x="3400241" y="3505669"/>
                  <a:chExt cx="2193388" cy="2435761"/>
                </a:xfrm>
              </p:grpSpPr>
              <p:grpSp>
                <p:nvGrpSpPr>
                  <p:cNvPr id="123" name="グループ化 122">
                    <a:extLst>
                      <a:ext uri="{FF2B5EF4-FFF2-40B4-BE49-F238E27FC236}">
                        <a16:creationId xmlns:a16="http://schemas.microsoft.com/office/drawing/2014/main" id="{5231097C-2A89-4909-AA21-82C26522DB40}"/>
                      </a:ext>
                    </a:extLst>
                  </p:cNvPr>
                  <p:cNvGrpSpPr/>
                  <p:nvPr/>
                </p:nvGrpSpPr>
                <p:grpSpPr>
                  <a:xfrm>
                    <a:off x="3400241" y="3505669"/>
                    <a:ext cx="1688365" cy="1804032"/>
                    <a:chOff x="6423655" y="3328245"/>
                    <a:chExt cx="1688365" cy="1804032"/>
                  </a:xfrm>
                </p:grpSpPr>
                <p:cxnSp>
                  <p:nvCxnSpPr>
                    <p:cNvPr id="129" name="直線コネクタ 128">
                      <a:extLst>
                        <a:ext uri="{FF2B5EF4-FFF2-40B4-BE49-F238E27FC236}">
                          <a16:creationId xmlns:a16="http://schemas.microsoft.com/office/drawing/2014/main" id="{44DAC44F-F493-A6F0-5333-AA84B182763D}"/>
                        </a:ext>
                      </a:extLst>
                    </p:cNvPr>
                    <p:cNvCxnSpPr>
                      <a:cxnSpLocks/>
                      <a:stCxn id="133" idx="0"/>
                      <a:endCxn id="136" idx="3"/>
                    </p:cNvCxnSpPr>
                    <p:nvPr/>
                  </p:nvCxnSpPr>
                  <p:spPr>
                    <a:xfrm flipV="1">
                      <a:off x="7012930" y="4409242"/>
                      <a:ext cx="322851" cy="131364"/>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30" name="直線コネクタ 129">
                      <a:extLst>
                        <a:ext uri="{FF2B5EF4-FFF2-40B4-BE49-F238E27FC236}">
                          <a16:creationId xmlns:a16="http://schemas.microsoft.com/office/drawing/2014/main" id="{CA83640F-8407-357B-BB18-294B8CAAAE11}"/>
                        </a:ext>
                      </a:extLst>
                    </p:cNvPr>
                    <p:cNvCxnSpPr>
                      <a:cxnSpLocks/>
                      <a:stCxn id="132" idx="0"/>
                      <a:endCxn id="136" idx="5"/>
                    </p:cNvCxnSpPr>
                    <p:nvPr/>
                  </p:nvCxnSpPr>
                  <p:spPr>
                    <a:xfrm flipH="1" flipV="1">
                      <a:off x="7754156" y="4409242"/>
                      <a:ext cx="62029" cy="107619"/>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nvGrpSpPr>
                    <p:cNvPr id="131" name="グループ化 130">
                      <a:extLst>
                        <a:ext uri="{FF2B5EF4-FFF2-40B4-BE49-F238E27FC236}">
                          <a16:creationId xmlns:a16="http://schemas.microsoft.com/office/drawing/2014/main" id="{BFF697BD-8863-35E1-5BFC-2013EE18D4AE}"/>
                        </a:ext>
                      </a:extLst>
                    </p:cNvPr>
                    <p:cNvGrpSpPr/>
                    <p:nvPr/>
                  </p:nvGrpSpPr>
                  <p:grpSpPr>
                    <a:xfrm>
                      <a:off x="6423655" y="3328245"/>
                      <a:ext cx="1417149" cy="1172303"/>
                      <a:chOff x="1161994" y="3025588"/>
                      <a:chExt cx="1417149" cy="1172303"/>
                    </a:xfrm>
                  </p:grpSpPr>
                  <p:sp>
                    <p:nvSpPr>
                      <p:cNvPr id="134" name="円/楕円 133">
                        <a:extLst>
                          <a:ext uri="{FF2B5EF4-FFF2-40B4-BE49-F238E27FC236}">
                            <a16:creationId xmlns:a16="http://schemas.microsoft.com/office/drawing/2014/main" id="{F6FE9E91-8F05-F851-CCC1-1A4D39D63C56}"/>
                          </a:ext>
                        </a:extLst>
                      </p:cNvPr>
                      <p:cNvSpPr/>
                      <p:nvPr/>
                    </p:nvSpPr>
                    <p:spPr>
                      <a:xfrm>
                        <a:off x="1438835" y="3025588"/>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en-US" altLang="ja-JP" sz="1600" spc="110" dirty="0">
                            <a:solidFill>
                              <a:schemeClr val="tx1"/>
                            </a:solidFill>
                            <a:latin typeface="Consolas" panose="020B0609020204030204" pitchFamily="49" charset="0"/>
                            <a:cs typeface="Consolas" panose="020B0609020204030204" pitchFamily="49" charset="0"/>
                          </a:rPr>
                          <a:t>if</a:t>
                        </a:r>
                        <a:r>
                          <a:rPr lang="ja-JP" altLang="en-US" sz="1600" spc="110">
                            <a:solidFill>
                              <a:schemeClr val="tx1"/>
                            </a:solidFill>
                            <a:latin typeface="Consolas" panose="020B0609020204030204" pitchFamily="49" charset="0"/>
                            <a:cs typeface="Consolas" panose="020B0609020204030204" pitchFamily="49" charset="0"/>
                          </a:rPr>
                          <a:t>文</a:t>
                        </a:r>
                        <a:endParaRPr kumimoji="1" lang="ja-JP" altLang="en-US" sz="1600" spc="110" baseline="0">
                          <a:solidFill>
                            <a:schemeClr val="tx1"/>
                          </a:solidFill>
                          <a:latin typeface="Consolas" panose="020B0609020204030204" pitchFamily="49" charset="0"/>
                          <a:cs typeface="Consolas" panose="020B0609020204030204" pitchFamily="49" charset="0"/>
                        </a:endParaRPr>
                      </a:p>
                    </p:txBody>
                  </p:sp>
                  <p:sp>
                    <p:nvSpPr>
                      <p:cNvPr id="135" name="円/楕円 134">
                        <a:extLst>
                          <a:ext uri="{FF2B5EF4-FFF2-40B4-BE49-F238E27FC236}">
                            <a16:creationId xmlns:a16="http://schemas.microsoft.com/office/drawing/2014/main" id="{60B3C51A-C351-7085-E4B4-A208D5EB9FA2}"/>
                          </a:ext>
                        </a:extLst>
                      </p:cNvPr>
                      <p:cNvSpPr/>
                      <p:nvPr/>
                    </p:nvSpPr>
                    <p:spPr>
                      <a:xfrm>
                        <a:off x="1161994" y="3606220"/>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en-US" altLang="ja-JP" sz="1600" dirty="0">
                            <a:solidFill>
                              <a:schemeClr val="tx1"/>
                            </a:solidFill>
                            <a:latin typeface="Consolas" panose="020B0609020204030204" pitchFamily="49" charset="0"/>
                            <a:cs typeface="Consolas" panose="020B0609020204030204" pitchFamily="49" charset="0"/>
                          </a:rPr>
                          <a:t>cond1</a:t>
                        </a:r>
                        <a:endParaRPr kumimoji="1" lang="ja-JP" altLang="en-US" baseline="0" dirty="0">
                          <a:solidFill>
                            <a:schemeClr val="tx1"/>
                          </a:solidFill>
                          <a:latin typeface="Consolas" panose="020B0609020204030204" pitchFamily="49" charset="0"/>
                          <a:cs typeface="Consolas" panose="020B0609020204030204" pitchFamily="49" charset="0"/>
                        </a:endParaRPr>
                      </a:p>
                    </p:txBody>
                  </p:sp>
                  <p:sp>
                    <p:nvSpPr>
                      <p:cNvPr id="136" name="円/楕円 135">
                        <a:extLst>
                          <a:ext uri="{FF2B5EF4-FFF2-40B4-BE49-F238E27FC236}">
                            <a16:creationId xmlns:a16="http://schemas.microsoft.com/office/drawing/2014/main" id="{F148EFB3-B40E-7973-1C09-43A28D470DF8}"/>
                          </a:ext>
                        </a:extLst>
                      </p:cNvPr>
                      <p:cNvSpPr/>
                      <p:nvPr/>
                    </p:nvSpPr>
                    <p:spPr>
                      <a:xfrm>
                        <a:off x="1987472" y="3601562"/>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en-US" altLang="ja-JP" sz="2000" spc="110" dirty="0">
                            <a:solidFill>
                              <a:schemeClr val="tx1"/>
                            </a:solidFill>
                            <a:latin typeface="Consolas" panose="020B0609020204030204" pitchFamily="49" charset="0"/>
                            <a:cs typeface="Consolas" panose="020B0609020204030204" pitchFamily="49" charset="0"/>
                          </a:rPr>
                          <a:t>{…}</a:t>
                        </a:r>
                        <a:endParaRPr kumimoji="1" lang="ja-JP" altLang="en-US" sz="2000" spc="110" baseline="0" dirty="0">
                          <a:solidFill>
                            <a:schemeClr val="tx1"/>
                          </a:solidFill>
                          <a:latin typeface="Consolas" panose="020B0609020204030204" pitchFamily="49" charset="0"/>
                          <a:cs typeface="Consolas" panose="020B0609020204030204" pitchFamily="49" charset="0"/>
                        </a:endParaRPr>
                      </a:p>
                    </p:txBody>
                  </p:sp>
                  <p:cxnSp>
                    <p:nvCxnSpPr>
                      <p:cNvPr id="137" name="直線コネクタ 136">
                        <a:extLst>
                          <a:ext uri="{FF2B5EF4-FFF2-40B4-BE49-F238E27FC236}">
                            <a16:creationId xmlns:a16="http://schemas.microsoft.com/office/drawing/2014/main" id="{E624AC7A-59DE-A5D4-21A7-578C7D59CBF0}"/>
                          </a:ext>
                        </a:extLst>
                      </p:cNvPr>
                      <p:cNvCxnSpPr>
                        <a:cxnSpLocks/>
                        <a:stCxn id="135" idx="0"/>
                        <a:endCxn id="134" idx="3"/>
                      </p:cNvCxnSpPr>
                      <p:nvPr/>
                    </p:nvCxnSpPr>
                    <p:spPr>
                      <a:xfrm flipV="1">
                        <a:off x="1457830" y="3530611"/>
                        <a:ext cx="67653" cy="75609"/>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38" name="直線コネクタ 137">
                        <a:extLst>
                          <a:ext uri="{FF2B5EF4-FFF2-40B4-BE49-F238E27FC236}">
                            <a16:creationId xmlns:a16="http://schemas.microsoft.com/office/drawing/2014/main" id="{61EC8D84-7477-2C0D-3670-7DBE77CB8C5A}"/>
                          </a:ext>
                        </a:extLst>
                      </p:cNvPr>
                      <p:cNvCxnSpPr>
                        <a:cxnSpLocks/>
                        <a:stCxn id="136" idx="0"/>
                        <a:endCxn id="134" idx="5"/>
                      </p:cNvCxnSpPr>
                      <p:nvPr/>
                    </p:nvCxnSpPr>
                    <p:spPr>
                      <a:xfrm flipH="1" flipV="1">
                        <a:off x="1943858" y="3530611"/>
                        <a:ext cx="339450" cy="70951"/>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
                  <p:nvSpPr>
                    <p:cNvPr id="132" name="円/楕円 131">
                      <a:extLst>
                        <a:ext uri="{FF2B5EF4-FFF2-40B4-BE49-F238E27FC236}">
                          <a16:creationId xmlns:a16="http://schemas.microsoft.com/office/drawing/2014/main" id="{E6D5FC1E-5670-E0BF-F24D-98552AA0F279}"/>
                        </a:ext>
                      </a:extLst>
                    </p:cNvPr>
                    <p:cNvSpPr/>
                    <p:nvPr/>
                  </p:nvSpPr>
                  <p:spPr>
                    <a:xfrm>
                      <a:off x="7520349" y="4516861"/>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en-US" altLang="ja-JP" sz="1000" spc="110" dirty="0">
                          <a:solidFill>
                            <a:schemeClr val="tx1"/>
                          </a:solidFill>
                          <a:latin typeface="Consolas" panose="020B0609020204030204" pitchFamily="49" charset="0"/>
                          <a:cs typeface="Consolas" panose="020B0609020204030204" pitchFamily="49" charset="0"/>
                        </a:rPr>
                        <a:t>while</a:t>
                      </a:r>
                      <a:r>
                        <a:rPr lang="ja-JP" altLang="en-US" sz="1000" spc="110">
                          <a:solidFill>
                            <a:schemeClr val="tx1"/>
                          </a:solidFill>
                          <a:latin typeface="Consolas" panose="020B0609020204030204" pitchFamily="49" charset="0"/>
                          <a:cs typeface="Consolas" panose="020B0609020204030204" pitchFamily="49" charset="0"/>
                        </a:rPr>
                        <a:t>文</a:t>
                      </a:r>
                      <a:endParaRPr kumimoji="1" lang="ja-JP" altLang="en-US" sz="1000" spc="110" baseline="0" dirty="0">
                        <a:solidFill>
                          <a:schemeClr val="tx1"/>
                        </a:solidFill>
                        <a:latin typeface="Consolas" panose="020B0609020204030204" pitchFamily="49" charset="0"/>
                        <a:cs typeface="Consolas" panose="020B0609020204030204" pitchFamily="49" charset="0"/>
                      </a:endParaRPr>
                    </a:p>
                  </p:txBody>
                </p:sp>
                <p:sp>
                  <p:nvSpPr>
                    <p:cNvPr id="133" name="円/楕円 132">
                      <a:extLst>
                        <a:ext uri="{FF2B5EF4-FFF2-40B4-BE49-F238E27FC236}">
                          <a16:creationId xmlns:a16="http://schemas.microsoft.com/office/drawing/2014/main" id="{0BB6E637-591E-CF9A-B779-E4BA72301FBD}"/>
                        </a:ext>
                      </a:extLst>
                    </p:cNvPr>
                    <p:cNvSpPr/>
                    <p:nvPr/>
                  </p:nvSpPr>
                  <p:spPr>
                    <a:xfrm>
                      <a:off x="6717094" y="4540606"/>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ja-JP" altLang="en-US" spc="110">
                          <a:solidFill>
                            <a:schemeClr val="tx1"/>
                          </a:solidFill>
                          <a:latin typeface="Consolas" panose="020B0609020204030204" pitchFamily="49" charset="0"/>
                          <a:cs typeface="Consolas" panose="020B0609020204030204" pitchFamily="49" charset="0"/>
                        </a:rPr>
                        <a:t>文</a:t>
                      </a:r>
                      <a:r>
                        <a:rPr lang="en-US" altLang="ja-JP" spc="110" dirty="0">
                          <a:solidFill>
                            <a:schemeClr val="tx1"/>
                          </a:solidFill>
                          <a:latin typeface="Consolas" panose="020B0609020204030204" pitchFamily="49" charset="0"/>
                          <a:cs typeface="Consolas" panose="020B0609020204030204" pitchFamily="49" charset="0"/>
                        </a:rPr>
                        <a:t>E</a:t>
                      </a:r>
                      <a:endParaRPr kumimoji="1" lang="ja-JP" altLang="en-US" spc="110" baseline="0" dirty="0">
                        <a:solidFill>
                          <a:schemeClr val="tx1"/>
                        </a:solidFill>
                        <a:latin typeface="Consolas" panose="020B0609020204030204" pitchFamily="49" charset="0"/>
                        <a:cs typeface="Consolas" panose="020B0609020204030204" pitchFamily="49" charset="0"/>
                      </a:endParaRPr>
                    </a:p>
                  </p:txBody>
                </p:sp>
              </p:grpSp>
              <p:cxnSp>
                <p:nvCxnSpPr>
                  <p:cNvPr id="124" name="直線コネクタ 123">
                    <a:extLst>
                      <a:ext uri="{FF2B5EF4-FFF2-40B4-BE49-F238E27FC236}">
                        <a16:creationId xmlns:a16="http://schemas.microsoft.com/office/drawing/2014/main" id="{E4858056-CFE3-08E4-07C8-601D28F41B77}"/>
                      </a:ext>
                    </a:extLst>
                  </p:cNvPr>
                  <p:cNvCxnSpPr>
                    <a:cxnSpLocks/>
                    <a:stCxn id="127" idx="7"/>
                    <a:endCxn id="132" idx="3"/>
                  </p:cNvCxnSpPr>
                  <p:nvPr/>
                </p:nvCxnSpPr>
                <p:spPr>
                  <a:xfrm flipV="1">
                    <a:off x="4547422" y="5199308"/>
                    <a:ext cx="36161" cy="237099"/>
                  </a:xfrm>
                  <a:prstGeom prst="line">
                    <a:avLst/>
                  </a:prstGeom>
                  <a:ln w="381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25" name="直線コネクタ 124">
                    <a:extLst>
                      <a:ext uri="{FF2B5EF4-FFF2-40B4-BE49-F238E27FC236}">
                        <a16:creationId xmlns:a16="http://schemas.microsoft.com/office/drawing/2014/main" id="{AED95EAF-3E7B-07E7-4C8C-691599865A48}"/>
                      </a:ext>
                    </a:extLst>
                  </p:cNvPr>
                  <p:cNvCxnSpPr>
                    <a:cxnSpLocks/>
                    <a:stCxn id="128" idx="1"/>
                    <a:endCxn id="132" idx="5"/>
                  </p:cNvCxnSpPr>
                  <p:nvPr/>
                </p:nvCxnSpPr>
                <p:spPr>
                  <a:xfrm flipH="1" flipV="1">
                    <a:off x="5001958" y="5199308"/>
                    <a:ext cx="86648" cy="173295"/>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27" name="円/楕円 126">
                    <a:extLst>
                      <a:ext uri="{FF2B5EF4-FFF2-40B4-BE49-F238E27FC236}">
                        <a16:creationId xmlns:a16="http://schemas.microsoft.com/office/drawing/2014/main" id="{4A754BCD-B985-2741-C86C-01B31516B16F}"/>
                      </a:ext>
                    </a:extLst>
                  </p:cNvPr>
                  <p:cNvSpPr/>
                  <p:nvPr/>
                </p:nvSpPr>
                <p:spPr>
                  <a:xfrm>
                    <a:off x="4042399" y="5349759"/>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en-US" altLang="ja-JP" sz="1600" dirty="0">
                        <a:solidFill>
                          <a:schemeClr val="tx1"/>
                        </a:solidFill>
                        <a:latin typeface="Consolas" panose="020B0609020204030204" pitchFamily="49" charset="0"/>
                        <a:cs typeface="Consolas" panose="020B0609020204030204" pitchFamily="49" charset="0"/>
                      </a:rPr>
                      <a:t>cond2</a:t>
                    </a:r>
                    <a:endParaRPr kumimoji="1" lang="ja-JP" altLang="en-US" baseline="0" dirty="0">
                      <a:solidFill>
                        <a:schemeClr val="tx1"/>
                      </a:solidFill>
                      <a:latin typeface="Consolas" panose="020B0609020204030204" pitchFamily="49" charset="0"/>
                      <a:cs typeface="Consolas" panose="020B0609020204030204" pitchFamily="49" charset="0"/>
                    </a:endParaRPr>
                  </a:p>
                </p:txBody>
              </p:sp>
              <p:sp>
                <p:nvSpPr>
                  <p:cNvPr id="128" name="円/楕円 127">
                    <a:extLst>
                      <a:ext uri="{FF2B5EF4-FFF2-40B4-BE49-F238E27FC236}">
                        <a16:creationId xmlns:a16="http://schemas.microsoft.com/office/drawing/2014/main" id="{903AB3A1-3F36-EC5E-9797-6E261E6AAB0D}"/>
                      </a:ext>
                    </a:extLst>
                  </p:cNvPr>
                  <p:cNvSpPr/>
                  <p:nvPr/>
                </p:nvSpPr>
                <p:spPr>
                  <a:xfrm>
                    <a:off x="5001958" y="5285955"/>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kumimoji="1" lang="en-US" altLang="ja-JP" spc="110" baseline="0" dirty="0">
                        <a:solidFill>
                          <a:schemeClr val="tx1"/>
                        </a:solidFill>
                        <a:latin typeface="Consolas" panose="020B0609020204030204" pitchFamily="49" charset="0"/>
                        <a:cs typeface="Consolas" panose="020B0609020204030204" pitchFamily="49" charset="0"/>
                      </a:rPr>
                      <a:t>{…}</a:t>
                    </a:r>
                    <a:endParaRPr kumimoji="1" lang="ja-JP" altLang="en-US" spc="110" baseline="0" dirty="0">
                      <a:solidFill>
                        <a:schemeClr val="tx1"/>
                      </a:solidFill>
                      <a:latin typeface="Consolas" panose="020B0609020204030204" pitchFamily="49" charset="0"/>
                      <a:cs typeface="Consolas" panose="020B0609020204030204" pitchFamily="49" charset="0"/>
                    </a:endParaRPr>
                  </a:p>
                </p:txBody>
              </p:sp>
            </p:grpSp>
            <p:cxnSp>
              <p:nvCxnSpPr>
                <p:cNvPr id="121" name="直線コネクタ 120">
                  <a:extLst>
                    <a:ext uri="{FF2B5EF4-FFF2-40B4-BE49-F238E27FC236}">
                      <a16:creationId xmlns:a16="http://schemas.microsoft.com/office/drawing/2014/main" id="{D3C5E4E7-C3D1-3664-7AE7-4E39B5CF0F13}"/>
                    </a:ext>
                  </a:extLst>
                </p:cNvPr>
                <p:cNvCxnSpPr>
                  <a:cxnSpLocks/>
                  <a:stCxn id="122" idx="0"/>
                  <a:endCxn id="128" idx="4"/>
                </p:cNvCxnSpPr>
                <p:nvPr/>
              </p:nvCxnSpPr>
              <p:spPr>
                <a:xfrm flipV="1">
                  <a:off x="5297794" y="5877626"/>
                  <a:ext cx="0" cy="110821"/>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22" name="円/楕円 121">
                  <a:extLst>
                    <a:ext uri="{FF2B5EF4-FFF2-40B4-BE49-F238E27FC236}">
                      <a16:creationId xmlns:a16="http://schemas.microsoft.com/office/drawing/2014/main" id="{D5ED7EC5-FAF1-3499-051C-36437F9BA225}"/>
                    </a:ext>
                  </a:extLst>
                </p:cNvPr>
                <p:cNvSpPr/>
                <p:nvPr/>
              </p:nvSpPr>
              <p:spPr>
                <a:xfrm>
                  <a:off x="5001958" y="5988447"/>
                  <a:ext cx="591671" cy="591671"/>
                </a:xfrm>
                <a:prstGeom prst="ellipse">
                  <a:avLst/>
                </a:prstGeom>
                <a:solidFill>
                  <a:schemeClr val="bg1"/>
                </a:solidFill>
                <a:ln w="38100">
                  <a:solidFill>
                    <a:srgbClr val="E50300"/>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ja-JP" altLang="en-US" spc="110">
                      <a:solidFill>
                        <a:srgbClr val="FF0000"/>
                      </a:solidFill>
                      <a:latin typeface="Consolas" panose="020B0609020204030204" pitchFamily="49" charset="0"/>
                      <a:cs typeface="Consolas" panose="020B0609020204030204" pitchFamily="49" charset="0"/>
                    </a:rPr>
                    <a:t>文</a:t>
                  </a:r>
                  <a:r>
                    <a:rPr lang="en-US" altLang="ja-JP" spc="110" dirty="0">
                      <a:solidFill>
                        <a:srgbClr val="FF0000"/>
                      </a:solidFill>
                      <a:latin typeface="Consolas" panose="020B0609020204030204" pitchFamily="49" charset="0"/>
                      <a:cs typeface="Consolas" panose="020B0609020204030204" pitchFamily="49" charset="0"/>
                    </a:rPr>
                    <a:t>F</a:t>
                  </a:r>
                  <a:endParaRPr kumimoji="1" lang="ja-JP" altLang="en-US" spc="110" baseline="0" dirty="0">
                    <a:solidFill>
                      <a:srgbClr val="FF0000"/>
                    </a:solidFill>
                    <a:latin typeface="Consolas" panose="020B0609020204030204" pitchFamily="49" charset="0"/>
                    <a:cs typeface="Consolas" panose="020B0609020204030204" pitchFamily="49" charset="0"/>
                  </a:endParaRPr>
                </a:p>
              </p:txBody>
            </p:sp>
          </p:grpSp>
          <p:cxnSp>
            <p:nvCxnSpPr>
              <p:cNvPr id="168" name="直線コネクタ 167">
                <a:extLst>
                  <a:ext uri="{FF2B5EF4-FFF2-40B4-BE49-F238E27FC236}">
                    <a16:creationId xmlns:a16="http://schemas.microsoft.com/office/drawing/2014/main" id="{056D899A-5ADC-B9DD-B947-AC91ABE53074}"/>
                  </a:ext>
                </a:extLst>
              </p:cNvPr>
              <p:cNvCxnSpPr>
                <a:cxnSpLocks/>
                <a:stCxn id="134" idx="0"/>
              </p:cNvCxnSpPr>
              <p:nvPr/>
            </p:nvCxnSpPr>
            <p:spPr>
              <a:xfrm flipH="1" flipV="1">
                <a:off x="4604563" y="7905727"/>
                <a:ext cx="213085" cy="190163"/>
              </a:xfrm>
              <a:prstGeom prst="line">
                <a:avLst/>
              </a:prstGeom>
              <a:ln w="3810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171" name="円/楕円 170">
                <a:extLst>
                  <a:ext uri="{FF2B5EF4-FFF2-40B4-BE49-F238E27FC236}">
                    <a16:creationId xmlns:a16="http://schemas.microsoft.com/office/drawing/2014/main" id="{42E71C9C-D00C-42FC-BA72-5798F12F865A}"/>
                  </a:ext>
                </a:extLst>
              </p:cNvPr>
              <p:cNvSpPr/>
              <p:nvPr/>
            </p:nvSpPr>
            <p:spPr>
              <a:xfrm>
                <a:off x="3852147" y="8098073"/>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ja-JP" altLang="en-US" spc="110">
                    <a:solidFill>
                      <a:schemeClr val="tx1"/>
                    </a:solidFill>
                    <a:latin typeface="Consolas" panose="020B0609020204030204" pitchFamily="49" charset="0"/>
                    <a:cs typeface="Consolas" panose="020B0609020204030204" pitchFamily="49" charset="0"/>
                  </a:rPr>
                  <a:t>文</a:t>
                </a:r>
                <a:r>
                  <a:rPr lang="en-US" altLang="ja-JP" spc="110" dirty="0">
                    <a:solidFill>
                      <a:schemeClr val="tx1"/>
                    </a:solidFill>
                    <a:latin typeface="Consolas" panose="020B0609020204030204" pitchFamily="49" charset="0"/>
                    <a:cs typeface="Consolas" panose="020B0609020204030204" pitchFamily="49" charset="0"/>
                  </a:rPr>
                  <a:t>B</a:t>
                </a:r>
                <a:endParaRPr kumimoji="1" lang="ja-JP" altLang="en-US" spc="110" baseline="0" dirty="0">
                  <a:solidFill>
                    <a:schemeClr val="tx1"/>
                  </a:solidFill>
                  <a:latin typeface="Consolas" panose="020B0609020204030204" pitchFamily="49" charset="0"/>
                  <a:cs typeface="Consolas" panose="020B0609020204030204" pitchFamily="49" charset="0"/>
                </a:endParaRPr>
              </a:p>
            </p:txBody>
          </p:sp>
          <p:sp>
            <p:nvSpPr>
              <p:cNvPr id="172" name="円/楕円 171">
                <a:extLst>
                  <a:ext uri="{FF2B5EF4-FFF2-40B4-BE49-F238E27FC236}">
                    <a16:creationId xmlns:a16="http://schemas.microsoft.com/office/drawing/2014/main" id="{24AF55C7-DF9C-33F5-9EC2-04129D8221B9}"/>
                  </a:ext>
                </a:extLst>
              </p:cNvPr>
              <p:cNvSpPr/>
              <p:nvPr/>
            </p:nvSpPr>
            <p:spPr>
              <a:xfrm>
                <a:off x="3163487" y="8095890"/>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ja-JP" altLang="en-US" spc="110">
                    <a:solidFill>
                      <a:schemeClr val="tx1"/>
                    </a:solidFill>
                    <a:latin typeface="Consolas" panose="020B0609020204030204" pitchFamily="49" charset="0"/>
                    <a:cs typeface="Consolas" panose="020B0609020204030204" pitchFamily="49" charset="0"/>
                  </a:rPr>
                  <a:t>文</a:t>
                </a:r>
                <a:r>
                  <a:rPr lang="en-US" altLang="ja-JP" spc="110" dirty="0">
                    <a:solidFill>
                      <a:schemeClr val="tx1"/>
                    </a:solidFill>
                    <a:latin typeface="Consolas" panose="020B0609020204030204" pitchFamily="49" charset="0"/>
                    <a:cs typeface="Consolas" panose="020B0609020204030204" pitchFamily="49" charset="0"/>
                  </a:rPr>
                  <a:t>A</a:t>
                </a:r>
                <a:endParaRPr kumimoji="1" lang="ja-JP" altLang="en-US" spc="110" baseline="0" dirty="0">
                  <a:solidFill>
                    <a:schemeClr val="tx1"/>
                  </a:solidFill>
                  <a:latin typeface="Consolas" panose="020B0609020204030204" pitchFamily="49" charset="0"/>
                  <a:cs typeface="Consolas" panose="020B0609020204030204" pitchFamily="49" charset="0"/>
                </a:endParaRPr>
              </a:p>
            </p:txBody>
          </p:sp>
          <p:cxnSp>
            <p:nvCxnSpPr>
              <p:cNvPr id="183" name="直線コネクタ 182">
                <a:extLst>
                  <a:ext uri="{FF2B5EF4-FFF2-40B4-BE49-F238E27FC236}">
                    <a16:creationId xmlns:a16="http://schemas.microsoft.com/office/drawing/2014/main" id="{A207A369-3661-B177-8A86-2EED0E78674F}"/>
                  </a:ext>
                </a:extLst>
              </p:cNvPr>
              <p:cNvCxnSpPr>
                <a:cxnSpLocks/>
                <a:stCxn id="171" idx="0"/>
              </p:cNvCxnSpPr>
              <p:nvPr/>
            </p:nvCxnSpPr>
            <p:spPr>
              <a:xfrm flipV="1">
                <a:off x="4147983" y="7905727"/>
                <a:ext cx="236152" cy="192346"/>
              </a:xfrm>
              <a:prstGeom prst="line">
                <a:avLst/>
              </a:prstGeom>
              <a:ln w="3810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186" name="直線コネクタ 185">
                <a:extLst>
                  <a:ext uri="{FF2B5EF4-FFF2-40B4-BE49-F238E27FC236}">
                    <a16:creationId xmlns:a16="http://schemas.microsoft.com/office/drawing/2014/main" id="{8996F9FE-B195-D6D2-0BD9-53DF13FBE5A9}"/>
                  </a:ext>
                </a:extLst>
              </p:cNvPr>
              <p:cNvCxnSpPr>
                <a:cxnSpLocks/>
                <a:stCxn id="172" idx="0"/>
              </p:cNvCxnSpPr>
              <p:nvPr/>
            </p:nvCxnSpPr>
            <p:spPr>
              <a:xfrm flipV="1">
                <a:off x="3459323" y="7905727"/>
                <a:ext cx="496420" cy="190163"/>
              </a:xfrm>
              <a:prstGeom prst="line">
                <a:avLst/>
              </a:prstGeom>
              <a:ln w="3810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grpSp>
        <p:cxnSp>
          <p:nvCxnSpPr>
            <p:cNvPr id="12" name="直線コネクタ 11">
              <a:extLst>
                <a:ext uri="{FF2B5EF4-FFF2-40B4-BE49-F238E27FC236}">
                  <a16:creationId xmlns:a16="http://schemas.microsoft.com/office/drawing/2014/main" id="{DEA3CE47-4A9C-4115-906D-9B3439BDC472}"/>
                </a:ext>
              </a:extLst>
            </p:cNvPr>
            <p:cNvCxnSpPr>
              <a:cxnSpLocks/>
              <a:stCxn id="172" idx="3"/>
            </p:cNvCxnSpPr>
            <p:nvPr/>
          </p:nvCxnSpPr>
          <p:spPr>
            <a:xfrm flipH="1">
              <a:off x="4783733" y="3944335"/>
              <a:ext cx="106332" cy="199715"/>
            </a:xfrm>
            <a:prstGeom prst="line">
              <a:avLst/>
            </a:prstGeom>
            <a:ln w="381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F8AC1F21-5B7D-FDCC-DDEA-5915437BCDE7}"/>
                </a:ext>
              </a:extLst>
            </p:cNvPr>
            <p:cNvCxnSpPr>
              <a:cxnSpLocks/>
              <a:stCxn id="172" idx="4"/>
            </p:cNvCxnSpPr>
            <p:nvPr/>
          </p:nvCxnSpPr>
          <p:spPr>
            <a:xfrm flipH="1">
              <a:off x="5056345" y="4030983"/>
              <a:ext cx="42908" cy="120437"/>
            </a:xfrm>
            <a:prstGeom prst="line">
              <a:avLst/>
            </a:prstGeom>
            <a:ln w="381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82554087-70CB-FC52-4AC9-52D36B5C7F46}"/>
                </a:ext>
              </a:extLst>
            </p:cNvPr>
            <p:cNvCxnSpPr>
              <a:cxnSpLocks/>
              <a:stCxn id="172" idx="5"/>
            </p:cNvCxnSpPr>
            <p:nvPr/>
          </p:nvCxnSpPr>
          <p:spPr>
            <a:xfrm>
              <a:off x="5308440" y="3944335"/>
              <a:ext cx="7907" cy="207085"/>
            </a:xfrm>
            <a:prstGeom prst="line">
              <a:avLst/>
            </a:prstGeom>
            <a:ln w="381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C633FF7F-021E-9418-B396-FE1B04B1A402}"/>
                </a:ext>
              </a:extLst>
            </p:cNvPr>
            <p:cNvCxnSpPr>
              <a:cxnSpLocks/>
              <a:stCxn id="171" idx="3"/>
            </p:cNvCxnSpPr>
            <p:nvPr/>
          </p:nvCxnSpPr>
          <p:spPr>
            <a:xfrm flipH="1">
              <a:off x="5500326" y="3946518"/>
              <a:ext cx="78399" cy="204902"/>
            </a:xfrm>
            <a:prstGeom prst="line">
              <a:avLst/>
            </a:prstGeom>
            <a:ln w="381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D0622203-107B-9ADB-4616-3EE96C38DDAB}"/>
                </a:ext>
              </a:extLst>
            </p:cNvPr>
            <p:cNvCxnSpPr>
              <a:cxnSpLocks/>
              <a:stCxn id="171" idx="4"/>
            </p:cNvCxnSpPr>
            <p:nvPr/>
          </p:nvCxnSpPr>
          <p:spPr>
            <a:xfrm flipH="1">
              <a:off x="5748469" y="4033166"/>
              <a:ext cx="39444" cy="118254"/>
            </a:xfrm>
            <a:prstGeom prst="line">
              <a:avLst/>
            </a:prstGeom>
            <a:ln w="381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a16="http://schemas.microsoft.com/office/drawing/2014/main" id="{1442C902-8354-AB4B-E2D9-5DE91E644D57}"/>
                </a:ext>
              </a:extLst>
            </p:cNvPr>
            <p:cNvCxnSpPr>
              <a:cxnSpLocks/>
              <a:stCxn id="133" idx="3"/>
            </p:cNvCxnSpPr>
            <p:nvPr/>
          </p:nvCxnSpPr>
          <p:spPr>
            <a:xfrm flipH="1">
              <a:off x="6127853" y="5156696"/>
              <a:ext cx="137135" cy="133582"/>
            </a:xfrm>
            <a:prstGeom prst="line">
              <a:avLst/>
            </a:prstGeom>
            <a:ln w="381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8AD004C7-D29D-518F-C5D5-3CF73ED0E7BC}"/>
                </a:ext>
              </a:extLst>
            </p:cNvPr>
            <p:cNvCxnSpPr>
              <a:cxnSpLocks/>
              <a:stCxn id="133" idx="4"/>
            </p:cNvCxnSpPr>
            <p:nvPr/>
          </p:nvCxnSpPr>
          <p:spPr>
            <a:xfrm flipH="1">
              <a:off x="6377214" y="5243344"/>
              <a:ext cx="96962" cy="80379"/>
            </a:xfrm>
            <a:prstGeom prst="line">
              <a:avLst/>
            </a:prstGeom>
            <a:ln w="381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0C4DC862-AE67-FAEC-B440-4F8809F730C7}"/>
                </a:ext>
              </a:extLst>
            </p:cNvPr>
            <p:cNvCxnSpPr>
              <a:cxnSpLocks/>
              <a:stCxn id="122" idx="3"/>
            </p:cNvCxnSpPr>
            <p:nvPr/>
          </p:nvCxnSpPr>
          <p:spPr>
            <a:xfrm flipH="1">
              <a:off x="7486618" y="6427113"/>
              <a:ext cx="86648" cy="178558"/>
            </a:xfrm>
            <a:prstGeom prst="line">
              <a:avLst/>
            </a:prstGeom>
            <a:ln w="38100">
              <a:solidFill>
                <a:srgbClr val="E50300"/>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37" name="直線コネクタ 36">
              <a:extLst>
                <a:ext uri="{FF2B5EF4-FFF2-40B4-BE49-F238E27FC236}">
                  <a16:creationId xmlns:a16="http://schemas.microsoft.com/office/drawing/2014/main" id="{C3477F4E-9F88-880C-BA18-66F7E824D28A}"/>
                </a:ext>
              </a:extLst>
            </p:cNvPr>
            <p:cNvCxnSpPr>
              <a:cxnSpLocks/>
              <a:stCxn id="122" idx="4"/>
            </p:cNvCxnSpPr>
            <p:nvPr/>
          </p:nvCxnSpPr>
          <p:spPr>
            <a:xfrm flipH="1">
              <a:off x="7770824" y="6513761"/>
              <a:ext cx="11630" cy="106790"/>
            </a:xfrm>
            <a:prstGeom prst="line">
              <a:avLst/>
            </a:prstGeom>
            <a:ln w="38100">
              <a:solidFill>
                <a:srgbClr val="E50300"/>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956BB275-443F-F6CE-2F7E-551BF33CF17C}"/>
                </a:ext>
              </a:extLst>
            </p:cNvPr>
            <p:cNvCxnSpPr>
              <a:cxnSpLocks/>
              <a:stCxn id="122" idx="5"/>
            </p:cNvCxnSpPr>
            <p:nvPr/>
          </p:nvCxnSpPr>
          <p:spPr>
            <a:xfrm>
              <a:off x="7991641" y="6427113"/>
              <a:ext cx="24375" cy="197469"/>
            </a:xfrm>
            <a:prstGeom prst="line">
              <a:avLst/>
            </a:prstGeom>
            <a:ln w="38100">
              <a:solidFill>
                <a:srgbClr val="E50300"/>
              </a:solidFill>
              <a:prstDash val="solid"/>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895993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36C0D01-F3BF-EC20-E0F0-E22F1976EA34}"/>
              </a:ext>
            </a:extLst>
          </p:cNvPr>
          <p:cNvSpPr>
            <a:spLocks noGrp="1"/>
          </p:cNvSpPr>
          <p:nvPr>
            <p:ph type="title"/>
          </p:nvPr>
        </p:nvSpPr>
        <p:spPr>
          <a:xfrm>
            <a:off x="414894" y="475892"/>
            <a:ext cx="8352000" cy="540000"/>
          </a:xfrm>
        </p:spPr>
        <p:txBody>
          <a:bodyPr/>
          <a:lstStyle/>
          <a:p>
            <a:r>
              <a:rPr kumimoji="1" lang="ja-JP" altLang="en-US" sz="2800"/>
              <a:t>入れ子になった制御構造を持つコードクローン</a:t>
            </a:r>
          </a:p>
        </p:txBody>
      </p:sp>
      <p:sp>
        <p:nvSpPr>
          <p:cNvPr id="3" name="コンテンツ プレースホルダー 2">
            <a:extLst>
              <a:ext uri="{FF2B5EF4-FFF2-40B4-BE49-F238E27FC236}">
                <a16:creationId xmlns:a16="http://schemas.microsoft.com/office/drawing/2014/main" id="{D4E0C7A6-02EB-8C2E-D70A-A6780C6E9EB3}"/>
              </a:ext>
            </a:extLst>
          </p:cNvPr>
          <p:cNvSpPr>
            <a:spLocks noGrp="1"/>
          </p:cNvSpPr>
          <p:nvPr>
            <p:ph idx="1"/>
          </p:nvPr>
        </p:nvSpPr>
        <p:spPr/>
        <p:txBody>
          <a:bodyPr/>
          <a:lstStyle/>
          <a:p>
            <a:r>
              <a:rPr kumimoji="1" lang="ja-JP" altLang="en-US"/>
              <a:t>制御構造内部の差異を無視するハッシュ関数を</a:t>
            </a:r>
            <a:br>
              <a:rPr kumimoji="1" lang="en-US" altLang="ja-JP" dirty="0"/>
            </a:br>
            <a:r>
              <a:rPr kumimoji="1" lang="ja-JP" altLang="en-US"/>
              <a:t>使用すると，制御構造の中身まで一致する場合を</a:t>
            </a:r>
            <a:br>
              <a:rPr kumimoji="1" lang="en-US" altLang="ja-JP" dirty="0"/>
            </a:br>
            <a:r>
              <a:rPr kumimoji="1" lang="ja-JP" altLang="en-US"/>
              <a:t>検出できない．</a:t>
            </a:r>
          </a:p>
        </p:txBody>
      </p:sp>
      <p:sp>
        <p:nvSpPr>
          <p:cNvPr id="4" name="スライド番号プレースホルダー 3">
            <a:extLst>
              <a:ext uri="{FF2B5EF4-FFF2-40B4-BE49-F238E27FC236}">
                <a16:creationId xmlns:a16="http://schemas.microsoft.com/office/drawing/2014/main" id="{FFCC8003-971C-8D35-D6AB-C1ED7AC74039}"/>
              </a:ext>
            </a:extLst>
          </p:cNvPr>
          <p:cNvSpPr>
            <a:spLocks noGrp="1"/>
          </p:cNvSpPr>
          <p:nvPr>
            <p:ph type="sldNum" sz="quarter" idx="12"/>
          </p:nvPr>
        </p:nvSpPr>
        <p:spPr/>
        <p:txBody>
          <a:bodyPr/>
          <a:lstStyle/>
          <a:p>
            <a:fld id="{B16735D3-C9E7-F649-AF37-A9D08763696D}" type="slidenum">
              <a:rPr lang="ja-JP" altLang="en-US" smtClean="0"/>
              <a:pPr/>
              <a:t>40</a:t>
            </a:fld>
            <a:endParaRPr lang="ja-JP" altLang="en-US"/>
          </a:p>
        </p:txBody>
      </p:sp>
      <p:grpSp>
        <p:nvGrpSpPr>
          <p:cNvPr id="71" name="グループ化 70">
            <a:extLst>
              <a:ext uri="{FF2B5EF4-FFF2-40B4-BE49-F238E27FC236}">
                <a16:creationId xmlns:a16="http://schemas.microsoft.com/office/drawing/2014/main" id="{118EC540-0AF5-C345-FD55-B59063836D3F}"/>
              </a:ext>
            </a:extLst>
          </p:cNvPr>
          <p:cNvGrpSpPr/>
          <p:nvPr/>
        </p:nvGrpSpPr>
        <p:grpSpPr>
          <a:xfrm>
            <a:off x="520161" y="7909239"/>
            <a:ext cx="2298966" cy="1824079"/>
            <a:chOff x="6292462" y="3328245"/>
            <a:chExt cx="2298966" cy="1824079"/>
          </a:xfrm>
        </p:grpSpPr>
        <p:cxnSp>
          <p:nvCxnSpPr>
            <p:cNvPr id="73" name="直線コネクタ 72">
              <a:extLst>
                <a:ext uri="{FF2B5EF4-FFF2-40B4-BE49-F238E27FC236}">
                  <a16:creationId xmlns:a16="http://schemas.microsoft.com/office/drawing/2014/main" id="{DE50E8DA-B6A2-B739-2E36-B08D4DA26377}"/>
                </a:ext>
              </a:extLst>
            </p:cNvPr>
            <p:cNvCxnSpPr>
              <a:cxnSpLocks/>
              <a:stCxn id="79" idx="0"/>
              <a:endCxn id="82" idx="3"/>
            </p:cNvCxnSpPr>
            <p:nvPr/>
          </p:nvCxnSpPr>
          <p:spPr>
            <a:xfrm flipV="1">
              <a:off x="6880376" y="4368517"/>
              <a:ext cx="324212" cy="170624"/>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74" name="直線コネクタ 73">
              <a:extLst>
                <a:ext uri="{FF2B5EF4-FFF2-40B4-BE49-F238E27FC236}">
                  <a16:creationId xmlns:a16="http://schemas.microsoft.com/office/drawing/2014/main" id="{410FBD26-0EE2-69A3-B3F3-C9CC44A01DFF}"/>
                </a:ext>
              </a:extLst>
            </p:cNvPr>
            <p:cNvCxnSpPr>
              <a:cxnSpLocks/>
              <a:stCxn id="77" idx="0"/>
              <a:endCxn id="82" idx="4"/>
            </p:cNvCxnSpPr>
            <p:nvPr/>
          </p:nvCxnSpPr>
          <p:spPr>
            <a:xfrm flipH="1" flipV="1">
              <a:off x="7413776" y="4455165"/>
              <a:ext cx="174227" cy="105488"/>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75" name="直線コネクタ 74">
              <a:extLst>
                <a:ext uri="{FF2B5EF4-FFF2-40B4-BE49-F238E27FC236}">
                  <a16:creationId xmlns:a16="http://schemas.microsoft.com/office/drawing/2014/main" id="{D0BA4DF8-1C51-96CC-71E4-B5A503B279D1}"/>
                </a:ext>
              </a:extLst>
            </p:cNvPr>
            <p:cNvCxnSpPr>
              <a:cxnSpLocks/>
              <a:stCxn id="78" idx="0"/>
              <a:endCxn id="82" idx="5"/>
            </p:cNvCxnSpPr>
            <p:nvPr/>
          </p:nvCxnSpPr>
          <p:spPr>
            <a:xfrm flipH="1" flipV="1">
              <a:off x="7622963" y="4368517"/>
              <a:ext cx="672630" cy="175925"/>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nvGrpSpPr>
            <p:cNvPr id="76" name="グループ化 75">
              <a:extLst>
                <a:ext uri="{FF2B5EF4-FFF2-40B4-BE49-F238E27FC236}">
                  <a16:creationId xmlns:a16="http://schemas.microsoft.com/office/drawing/2014/main" id="{6A76009F-BCA0-D778-7A3D-FCBAD8DE7A6F}"/>
                </a:ext>
              </a:extLst>
            </p:cNvPr>
            <p:cNvGrpSpPr/>
            <p:nvPr/>
          </p:nvGrpSpPr>
          <p:grpSpPr>
            <a:xfrm>
              <a:off x="6292462" y="3328245"/>
              <a:ext cx="1417149" cy="1131578"/>
              <a:chOff x="1030801" y="3025588"/>
              <a:chExt cx="1417149" cy="1131578"/>
            </a:xfrm>
          </p:grpSpPr>
          <p:sp>
            <p:nvSpPr>
              <p:cNvPr id="80" name="円/楕円 79">
                <a:extLst>
                  <a:ext uri="{FF2B5EF4-FFF2-40B4-BE49-F238E27FC236}">
                    <a16:creationId xmlns:a16="http://schemas.microsoft.com/office/drawing/2014/main" id="{B9E74A8D-9B1C-CA56-6C1C-62ACCADF30A5}"/>
                  </a:ext>
                </a:extLst>
              </p:cNvPr>
              <p:cNvSpPr/>
              <p:nvPr/>
            </p:nvSpPr>
            <p:spPr>
              <a:xfrm>
                <a:off x="1438835" y="3025588"/>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en-US" altLang="ja-JP" sz="1600" spc="110" dirty="0">
                    <a:solidFill>
                      <a:schemeClr val="tx1"/>
                    </a:solidFill>
                    <a:latin typeface="Consolas" panose="020B0609020204030204" pitchFamily="49" charset="0"/>
                    <a:cs typeface="Consolas" panose="020B0609020204030204" pitchFamily="49" charset="0"/>
                  </a:rPr>
                  <a:t>if</a:t>
                </a:r>
                <a:r>
                  <a:rPr lang="ja-JP" altLang="en-US" sz="1600" spc="110">
                    <a:solidFill>
                      <a:schemeClr val="tx1"/>
                    </a:solidFill>
                    <a:latin typeface="Consolas" panose="020B0609020204030204" pitchFamily="49" charset="0"/>
                    <a:cs typeface="Consolas" panose="020B0609020204030204" pitchFamily="49" charset="0"/>
                  </a:rPr>
                  <a:t>文</a:t>
                </a:r>
                <a:endParaRPr kumimoji="1" lang="ja-JP" altLang="en-US" sz="1600" spc="110" baseline="0" dirty="0">
                  <a:solidFill>
                    <a:schemeClr val="tx1"/>
                  </a:solidFill>
                  <a:latin typeface="Consolas" panose="020B0609020204030204" pitchFamily="49" charset="0"/>
                  <a:cs typeface="Consolas" panose="020B0609020204030204" pitchFamily="49" charset="0"/>
                </a:endParaRPr>
              </a:p>
            </p:txBody>
          </p:sp>
          <p:sp>
            <p:nvSpPr>
              <p:cNvPr id="81" name="円/楕円 80">
                <a:extLst>
                  <a:ext uri="{FF2B5EF4-FFF2-40B4-BE49-F238E27FC236}">
                    <a16:creationId xmlns:a16="http://schemas.microsoft.com/office/drawing/2014/main" id="{820A800F-72A7-17CD-3840-E37BA0112FCA}"/>
                  </a:ext>
                </a:extLst>
              </p:cNvPr>
              <p:cNvSpPr/>
              <p:nvPr/>
            </p:nvSpPr>
            <p:spPr>
              <a:xfrm>
                <a:off x="1030801" y="3565495"/>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en-US" altLang="ja-JP" spc="110" dirty="0" err="1">
                    <a:solidFill>
                      <a:schemeClr val="tx1"/>
                    </a:solidFill>
                    <a:latin typeface="Consolas" panose="020B0609020204030204" pitchFamily="49" charset="0"/>
                    <a:cs typeface="Consolas" panose="020B0609020204030204" pitchFamily="49" charset="0"/>
                  </a:rPr>
                  <a:t>cond</a:t>
                </a:r>
                <a:endParaRPr kumimoji="1" lang="ja-JP" altLang="en-US" spc="110" baseline="0" dirty="0">
                  <a:solidFill>
                    <a:schemeClr val="tx1"/>
                  </a:solidFill>
                  <a:latin typeface="Consolas" panose="020B0609020204030204" pitchFamily="49" charset="0"/>
                  <a:cs typeface="Consolas" panose="020B0609020204030204" pitchFamily="49" charset="0"/>
                </a:endParaRPr>
              </a:p>
            </p:txBody>
          </p:sp>
          <p:sp>
            <p:nvSpPr>
              <p:cNvPr id="82" name="円/楕円 81">
                <a:extLst>
                  <a:ext uri="{FF2B5EF4-FFF2-40B4-BE49-F238E27FC236}">
                    <a16:creationId xmlns:a16="http://schemas.microsoft.com/office/drawing/2014/main" id="{27C6D51D-6C4C-C09C-C0C5-0A012CDE5F23}"/>
                  </a:ext>
                </a:extLst>
              </p:cNvPr>
              <p:cNvSpPr/>
              <p:nvPr/>
            </p:nvSpPr>
            <p:spPr>
              <a:xfrm>
                <a:off x="1856279" y="3560837"/>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en-US" altLang="ja-JP" sz="2000" spc="110" dirty="0">
                    <a:solidFill>
                      <a:schemeClr val="tx1"/>
                    </a:solidFill>
                    <a:latin typeface="Consolas" panose="020B0609020204030204" pitchFamily="49" charset="0"/>
                    <a:cs typeface="Consolas" panose="020B0609020204030204" pitchFamily="49" charset="0"/>
                  </a:rPr>
                  <a:t>{…}</a:t>
                </a:r>
                <a:endParaRPr kumimoji="1" lang="ja-JP" altLang="en-US" sz="2000" spc="110" baseline="0" dirty="0">
                  <a:solidFill>
                    <a:schemeClr val="tx1"/>
                  </a:solidFill>
                  <a:latin typeface="Consolas" panose="020B0609020204030204" pitchFamily="49" charset="0"/>
                  <a:cs typeface="Consolas" panose="020B0609020204030204" pitchFamily="49" charset="0"/>
                </a:endParaRPr>
              </a:p>
            </p:txBody>
          </p:sp>
          <p:cxnSp>
            <p:nvCxnSpPr>
              <p:cNvPr id="83" name="直線コネクタ 82">
                <a:extLst>
                  <a:ext uri="{FF2B5EF4-FFF2-40B4-BE49-F238E27FC236}">
                    <a16:creationId xmlns:a16="http://schemas.microsoft.com/office/drawing/2014/main" id="{DACA7C8C-42D3-5A58-A814-339C963338B5}"/>
                  </a:ext>
                </a:extLst>
              </p:cNvPr>
              <p:cNvCxnSpPr>
                <a:cxnSpLocks/>
                <a:stCxn id="81" idx="0"/>
                <a:endCxn id="80" idx="3"/>
              </p:cNvCxnSpPr>
              <p:nvPr/>
            </p:nvCxnSpPr>
            <p:spPr>
              <a:xfrm flipV="1">
                <a:off x="1326637" y="3530611"/>
                <a:ext cx="198846" cy="34884"/>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84" name="直線コネクタ 83">
                <a:extLst>
                  <a:ext uri="{FF2B5EF4-FFF2-40B4-BE49-F238E27FC236}">
                    <a16:creationId xmlns:a16="http://schemas.microsoft.com/office/drawing/2014/main" id="{7EEEBCD2-93E0-FE8B-852B-C07A9100976C}"/>
                  </a:ext>
                </a:extLst>
              </p:cNvPr>
              <p:cNvCxnSpPr>
                <a:cxnSpLocks/>
                <a:stCxn id="82" idx="0"/>
                <a:endCxn id="80" idx="5"/>
              </p:cNvCxnSpPr>
              <p:nvPr/>
            </p:nvCxnSpPr>
            <p:spPr>
              <a:xfrm flipH="1" flipV="1">
                <a:off x="1943858" y="3530611"/>
                <a:ext cx="208257" cy="30226"/>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
          <p:nvSpPr>
            <p:cNvPr id="77" name="円/楕円 76">
              <a:extLst>
                <a:ext uri="{FF2B5EF4-FFF2-40B4-BE49-F238E27FC236}">
                  <a16:creationId xmlns:a16="http://schemas.microsoft.com/office/drawing/2014/main" id="{B35BC84F-1F0F-9DCD-1B74-1B1AB8B53175}"/>
                </a:ext>
              </a:extLst>
            </p:cNvPr>
            <p:cNvSpPr/>
            <p:nvPr/>
          </p:nvSpPr>
          <p:spPr>
            <a:xfrm>
              <a:off x="7292167" y="4560653"/>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ja-JP" altLang="en-US" spc="110">
                  <a:solidFill>
                    <a:schemeClr val="tx1"/>
                  </a:solidFill>
                  <a:latin typeface="Consolas" panose="020B0609020204030204" pitchFamily="49" charset="0"/>
                  <a:cs typeface="Consolas" panose="020B0609020204030204" pitchFamily="49" charset="0"/>
                </a:rPr>
                <a:t>文</a:t>
              </a:r>
              <a:r>
                <a:rPr lang="en-US" altLang="ja-JP" spc="110" dirty="0">
                  <a:solidFill>
                    <a:schemeClr val="tx1"/>
                  </a:solidFill>
                  <a:latin typeface="Consolas" panose="020B0609020204030204" pitchFamily="49" charset="0"/>
                  <a:cs typeface="Consolas" panose="020B0609020204030204" pitchFamily="49" charset="0"/>
                </a:rPr>
                <a:t>G</a:t>
              </a:r>
              <a:endParaRPr kumimoji="1" lang="ja-JP" altLang="en-US" spc="110" baseline="0" dirty="0">
                <a:solidFill>
                  <a:schemeClr val="tx1"/>
                </a:solidFill>
                <a:latin typeface="Consolas" panose="020B0609020204030204" pitchFamily="49" charset="0"/>
                <a:cs typeface="Consolas" panose="020B0609020204030204" pitchFamily="49" charset="0"/>
              </a:endParaRPr>
            </a:p>
          </p:txBody>
        </p:sp>
        <p:sp>
          <p:nvSpPr>
            <p:cNvPr id="78" name="円/楕円 77">
              <a:extLst>
                <a:ext uri="{FF2B5EF4-FFF2-40B4-BE49-F238E27FC236}">
                  <a16:creationId xmlns:a16="http://schemas.microsoft.com/office/drawing/2014/main" id="{D41548E6-D649-16B4-2A5A-1E33F2FEC96C}"/>
                </a:ext>
              </a:extLst>
            </p:cNvPr>
            <p:cNvSpPr/>
            <p:nvPr/>
          </p:nvSpPr>
          <p:spPr>
            <a:xfrm>
              <a:off x="7999757" y="4544442"/>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ja-JP" altLang="en-US" spc="110">
                  <a:solidFill>
                    <a:schemeClr val="tx1"/>
                  </a:solidFill>
                  <a:latin typeface="Consolas" panose="020B0609020204030204" pitchFamily="49" charset="0"/>
                  <a:cs typeface="Consolas" panose="020B0609020204030204" pitchFamily="49" charset="0"/>
                </a:rPr>
                <a:t>文</a:t>
              </a:r>
              <a:r>
                <a:rPr lang="en-US" altLang="ja-JP" spc="110" dirty="0">
                  <a:solidFill>
                    <a:schemeClr val="tx1"/>
                  </a:solidFill>
                  <a:latin typeface="Consolas" panose="020B0609020204030204" pitchFamily="49" charset="0"/>
                  <a:cs typeface="Consolas" panose="020B0609020204030204" pitchFamily="49" charset="0"/>
                </a:rPr>
                <a:t>H</a:t>
              </a:r>
              <a:endParaRPr kumimoji="1" lang="ja-JP" altLang="en-US" spc="110" baseline="0" dirty="0">
                <a:solidFill>
                  <a:schemeClr val="tx1"/>
                </a:solidFill>
                <a:latin typeface="Consolas" panose="020B0609020204030204" pitchFamily="49" charset="0"/>
                <a:cs typeface="Consolas" panose="020B0609020204030204" pitchFamily="49" charset="0"/>
              </a:endParaRPr>
            </a:p>
          </p:txBody>
        </p:sp>
        <p:sp>
          <p:nvSpPr>
            <p:cNvPr id="79" name="円/楕円 78">
              <a:extLst>
                <a:ext uri="{FF2B5EF4-FFF2-40B4-BE49-F238E27FC236}">
                  <a16:creationId xmlns:a16="http://schemas.microsoft.com/office/drawing/2014/main" id="{2FE3DD9C-C18F-B15B-D710-648710FC9D32}"/>
                </a:ext>
              </a:extLst>
            </p:cNvPr>
            <p:cNvSpPr/>
            <p:nvPr/>
          </p:nvSpPr>
          <p:spPr>
            <a:xfrm>
              <a:off x="6584540" y="4539141"/>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ja-JP" altLang="en-US" spc="110">
                  <a:solidFill>
                    <a:schemeClr val="tx1"/>
                  </a:solidFill>
                  <a:latin typeface="Consolas" panose="020B0609020204030204" pitchFamily="49" charset="0"/>
                  <a:cs typeface="Consolas" panose="020B0609020204030204" pitchFamily="49" charset="0"/>
                </a:rPr>
                <a:t>文</a:t>
              </a:r>
              <a:r>
                <a:rPr lang="en-US" altLang="ja-JP" spc="110" dirty="0">
                  <a:solidFill>
                    <a:schemeClr val="tx1"/>
                  </a:solidFill>
                  <a:latin typeface="Consolas" panose="020B0609020204030204" pitchFamily="49" charset="0"/>
                  <a:cs typeface="Consolas" panose="020B0609020204030204" pitchFamily="49" charset="0"/>
                </a:rPr>
                <a:t>F</a:t>
              </a:r>
              <a:endParaRPr kumimoji="1" lang="ja-JP" altLang="en-US" spc="110" baseline="0" dirty="0">
                <a:solidFill>
                  <a:schemeClr val="tx1"/>
                </a:solidFill>
                <a:latin typeface="Consolas" panose="020B0609020204030204" pitchFamily="49" charset="0"/>
                <a:cs typeface="Consolas" panose="020B0609020204030204" pitchFamily="49" charset="0"/>
              </a:endParaRPr>
            </a:p>
          </p:txBody>
        </p:sp>
      </p:grpSp>
      <p:grpSp>
        <p:nvGrpSpPr>
          <p:cNvPr id="139" name="グループ化 138">
            <a:extLst>
              <a:ext uri="{FF2B5EF4-FFF2-40B4-BE49-F238E27FC236}">
                <a16:creationId xmlns:a16="http://schemas.microsoft.com/office/drawing/2014/main" id="{F8913C3A-6DAD-8853-400C-4FEB9ED94F34}"/>
              </a:ext>
            </a:extLst>
          </p:cNvPr>
          <p:cNvGrpSpPr/>
          <p:nvPr/>
        </p:nvGrpSpPr>
        <p:grpSpPr>
          <a:xfrm>
            <a:off x="6584763" y="7909239"/>
            <a:ext cx="2427195" cy="3146770"/>
            <a:chOff x="5768831" y="3325400"/>
            <a:chExt cx="2427195" cy="3146770"/>
          </a:xfrm>
        </p:grpSpPr>
        <p:grpSp>
          <p:nvGrpSpPr>
            <p:cNvPr id="140" name="グループ化 139">
              <a:extLst>
                <a:ext uri="{FF2B5EF4-FFF2-40B4-BE49-F238E27FC236}">
                  <a16:creationId xmlns:a16="http://schemas.microsoft.com/office/drawing/2014/main" id="{F222AF36-87D9-9525-AC46-9B625D7D106F}"/>
                </a:ext>
              </a:extLst>
            </p:cNvPr>
            <p:cNvGrpSpPr/>
            <p:nvPr/>
          </p:nvGrpSpPr>
          <p:grpSpPr>
            <a:xfrm>
              <a:off x="5768831" y="3325400"/>
              <a:ext cx="2427195" cy="2667060"/>
              <a:chOff x="3269048" y="3282612"/>
              <a:chExt cx="2427195" cy="2667060"/>
            </a:xfrm>
          </p:grpSpPr>
          <p:grpSp>
            <p:nvGrpSpPr>
              <p:cNvPr id="143" name="グループ化 142">
                <a:extLst>
                  <a:ext uri="{FF2B5EF4-FFF2-40B4-BE49-F238E27FC236}">
                    <a16:creationId xmlns:a16="http://schemas.microsoft.com/office/drawing/2014/main" id="{C86E2628-3D4A-612C-1C2F-F0D6AA9BE273}"/>
                  </a:ext>
                </a:extLst>
              </p:cNvPr>
              <p:cNvGrpSpPr/>
              <p:nvPr/>
            </p:nvGrpSpPr>
            <p:grpSpPr>
              <a:xfrm>
                <a:off x="3269048" y="3505669"/>
                <a:ext cx="1922172" cy="1802404"/>
                <a:chOff x="6292462" y="3328245"/>
                <a:chExt cx="1922172" cy="1802404"/>
              </a:xfrm>
            </p:grpSpPr>
            <p:cxnSp>
              <p:nvCxnSpPr>
                <p:cNvPr id="149" name="直線コネクタ 148">
                  <a:extLst>
                    <a:ext uri="{FF2B5EF4-FFF2-40B4-BE49-F238E27FC236}">
                      <a16:creationId xmlns:a16="http://schemas.microsoft.com/office/drawing/2014/main" id="{4E0F41B0-38E2-3724-941D-E0E20EE3E796}"/>
                    </a:ext>
                  </a:extLst>
                </p:cNvPr>
                <p:cNvCxnSpPr>
                  <a:cxnSpLocks/>
                  <a:stCxn id="153" idx="0"/>
                  <a:endCxn id="156" idx="3"/>
                </p:cNvCxnSpPr>
                <p:nvPr/>
              </p:nvCxnSpPr>
              <p:spPr>
                <a:xfrm flipV="1">
                  <a:off x="7079083" y="4368517"/>
                  <a:ext cx="125505" cy="170461"/>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50" name="直線コネクタ 149">
                  <a:extLst>
                    <a:ext uri="{FF2B5EF4-FFF2-40B4-BE49-F238E27FC236}">
                      <a16:creationId xmlns:a16="http://schemas.microsoft.com/office/drawing/2014/main" id="{0005597C-5B0A-FF53-3C4E-550614A923D4}"/>
                    </a:ext>
                  </a:extLst>
                </p:cNvPr>
                <p:cNvCxnSpPr>
                  <a:cxnSpLocks/>
                  <a:stCxn id="152" idx="0"/>
                  <a:endCxn id="156" idx="5"/>
                </p:cNvCxnSpPr>
                <p:nvPr/>
              </p:nvCxnSpPr>
              <p:spPr>
                <a:xfrm flipH="1" flipV="1">
                  <a:off x="7622963" y="4368517"/>
                  <a:ext cx="295836" cy="30226"/>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nvGrpSpPr>
                <p:cNvPr id="151" name="グループ化 150">
                  <a:extLst>
                    <a:ext uri="{FF2B5EF4-FFF2-40B4-BE49-F238E27FC236}">
                      <a16:creationId xmlns:a16="http://schemas.microsoft.com/office/drawing/2014/main" id="{AFD754F2-4D39-BAA6-C1C0-0F0A368F7375}"/>
                    </a:ext>
                  </a:extLst>
                </p:cNvPr>
                <p:cNvGrpSpPr/>
                <p:nvPr/>
              </p:nvGrpSpPr>
              <p:grpSpPr>
                <a:xfrm>
                  <a:off x="6292462" y="3328245"/>
                  <a:ext cx="1417149" cy="1131578"/>
                  <a:chOff x="1030801" y="3025588"/>
                  <a:chExt cx="1417149" cy="1131578"/>
                </a:xfrm>
              </p:grpSpPr>
              <p:sp>
                <p:nvSpPr>
                  <p:cNvPr id="154" name="円/楕円 153">
                    <a:extLst>
                      <a:ext uri="{FF2B5EF4-FFF2-40B4-BE49-F238E27FC236}">
                        <a16:creationId xmlns:a16="http://schemas.microsoft.com/office/drawing/2014/main" id="{A8BD901C-F9C5-7C6E-EADD-2178A81517C5}"/>
                      </a:ext>
                    </a:extLst>
                  </p:cNvPr>
                  <p:cNvSpPr/>
                  <p:nvPr/>
                </p:nvSpPr>
                <p:spPr>
                  <a:xfrm>
                    <a:off x="1438835" y="3025588"/>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en-US" altLang="ja-JP" sz="1600" spc="110" dirty="0">
                        <a:solidFill>
                          <a:schemeClr val="tx1"/>
                        </a:solidFill>
                        <a:latin typeface="Consolas" panose="020B0609020204030204" pitchFamily="49" charset="0"/>
                        <a:cs typeface="Consolas" panose="020B0609020204030204" pitchFamily="49" charset="0"/>
                      </a:rPr>
                      <a:t>if</a:t>
                    </a:r>
                    <a:r>
                      <a:rPr lang="ja-JP" altLang="en-US" sz="1600" spc="110">
                        <a:solidFill>
                          <a:schemeClr val="tx1"/>
                        </a:solidFill>
                        <a:latin typeface="Consolas" panose="020B0609020204030204" pitchFamily="49" charset="0"/>
                        <a:cs typeface="Consolas" panose="020B0609020204030204" pitchFamily="49" charset="0"/>
                      </a:rPr>
                      <a:t>文</a:t>
                    </a:r>
                    <a:endParaRPr kumimoji="1" lang="ja-JP" altLang="en-US" sz="1600" spc="110" baseline="0" dirty="0">
                      <a:solidFill>
                        <a:schemeClr val="tx1"/>
                      </a:solidFill>
                      <a:latin typeface="Consolas" panose="020B0609020204030204" pitchFamily="49" charset="0"/>
                      <a:cs typeface="Consolas" panose="020B0609020204030204" pitchFamily="49" charset="0"/>
                    </a:endParaRPr>
                  </a:p>
                </p:txBody>
              </p:sp>
              <p:sp>
                <p:nvSpPr>
                  <p:cNvPr id="155" name="円/楕円 154">
                    <a:extLst>
                      <a:ext uri="{FF2B5EF4-FFF2-40B4-BE49-F238E27FC236}">
                        <a16:creationId xmlns:a16="http://schemas.microsoft.com/office/drawing/2014/main" id="{543562B2-D6E5-E36F-4CEC-1CBB12CE5217}"/>
                      </a:ext>
                    </a:extLst>
                  </p:cNvPr>
                  <p:cNvSpPr/>
                  <p:nvPr/>
                </p:nvSpPr>
                <p:spPr>
                  <a:xfrm>
                    <a:off x="1030801" y="3565495"/>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en-US" altLang="ja-JP" spc="110" dirty="0" err="1">
                        <a:solidFill>
                          <a:schemeClr val="tx1"/>
                        </a:solidFill>
                        <a:latin typeface="Consolas" panose="020B0609020204030204" pitchFamily="49" charset="0"/>
                        <a:cs typeface="Consolas" panose="020B0609020204030204" pitchFamily="49" charset="0"/>
                      </a:rPr>
                      <a:t>cond</a:t>
                    </a:r>
                    <a:endParaRPr kumimoji="1" lang="ja-JP" altLang="en-US" spc="110" baseline="0" dirty="0">
                      <a:solidFill>
                        <a:schemeClr val="tx1"/>
                      </a:solidFill>
                      <a:latin typeface="Consolas" panose="020B0609020204030204" pitchFamily="49" charset="0"/>
                      <a:cs typeface="Consolas" panose="020B0609020204030204" pitchFamily="49" charset="0"/>
                    </a:endParaRPr>
                  </a:p>
                </p:txBody>
              </p:sp>
              <p:sp>
                <p:nvSpPr>
                  <p:cNvPr id="156" name="円/楕円 155">
                    <a:extLst>
                      <a:ext uri="{FF2B5EF4-FFF2-40B4-BE49-F238E27FC236}">
                        <a16:creationId xmlns:a16="http://schemas.microsoft.com/office/drawing/2014/main" id="{AB7AE459-8DC6-81FE-D6E6-FA87606123FB}"/>
                      </a:ext>
                    </a:extLst>
                  </p:cNvPr>
                  <p:cNvSpPr/>
                  <p:nvPr/>
                </p:nvSpPr>
                <p:spPr>
                  <a:xfrm>
                    <a:off x="1856279" y="3560837"/>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en-US" altLang="ja-JP" sz="2000" spc="110" dirty="0">
                        <a:solidFill>
                          <a:schemeClr val="tx1"/>
                        </a:solidFill>
                        <a:latin typeface="Consolas" panose="020B0609020204030204" pitchFamily="49" charset="0"/>
                        <a:cs typeface="Consolas" panose="020B0609020204030204" pitchFamily="49" charset="0"/>
                      </a:rPr>
                      <a:t>{…}</a:t>
                    </a:r>
                    <a:endParaRPr kumimoji="1" lang="ja-JP" altLang="en-US" sz="2000" spc="110" baseline="0" dirty="0">
                      <a:solidFill>
                        <a:schemeClr val="tx1"/>
                      </a:solidFill>
                      <a:latin typeface="Consolas" panose="020B0609020204030204" pitchFamily="49" charset="0"/>
                      <a:cs typeface="Consolas" panose="020B0609020204030204" pitchFamily="49" charset="0"/>
                    </a:endParaRPr>
                  </a:p>
                </p:txBody>
              </p:sp>
              <p:cxnSp>
                <p:nvCxnSpPr>
                  <p:cNvPr id="157" name="直線コネクタ 156">
                    <a:extLst>
                      <a:ext uri="{FF2B5EF4-FFF2-40B4-BE49-F238E27FC236}">
                        <a16:creationId xmlns:a16="http://schemas.microsoft.com/office/drawing/2014/main" id="{E7889159-5C3D-001B-FB9A-74CA2D090600}"/>
                      </a:ext>
                    </a:extLst>
                  </p:cNvPr>
                  <p:cNvCxnSpPr>
                    <a:cxnSpLocks/>
                    <a:stCxn id="155" idx="0"/>
                    <a:endCxn id="154" idx="3"/>
                  </p:cNvCxnSpPr>
                  <p:nvPr/>
                </p:nvCxnSpPr>
                <p:spPr>
                  <a:xfrm flipV="1">
                    <a:off x="1326637" y="3530611"/>
                    <a:ext cx="198846" cy="34884"/>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58" name="直線コネクタ 157">
                    <a:extLst>
                      <a:ext uri="{FF2B5EF4-FFF2-40B4-BE49-F238E27FC236}">
                        <a16:creationId xmlns:a16="http://schemas.microsoft.com/office/drawing/2014/main" id="{AEC030F1-0091-AC4E-0D03-C94CC10CE667}"/>
                      </a:ext>
                    </a:extLst>
                  </p:cNvPr>
                  <p:cNvCxnSpPr>
                    <a:cxnSpLocks/>
                    <a:stCxn id="156" idx="0"/>
                    <a:endCxn id="154" idx="5"/>
                  </p:cNvCxnSpPr>
                  <p:nvPr/>
                </p:nvCxnSpPr>
                <p:spPr>
                  <a:xfrm flipH="1" flipV="1">
                    <a:off x="1943858" y="3530611"/>
                    <a:ext cx="208257" cy="30226"/>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
              <p:nvSpPr>
                <p:cNvPr id="152" name="円/楕円 151">
                  <a:extLst>
                    <a:ext uri="{FF2B5EF4-FFF2-40B4-BE49-F238E27FC236}">
                      <a16:creationId xmlns:a16="http://schemas.microsoft.com/office/drawing/2014/main" id="{4D3CB8BA-9325-FB2D-DCD5-74B49F679B80}"/>
                    </a:ext>
                  </a:extLst>
                </p:cNvPr>
                <p:cNvSpPr/>
                <p:nvPr/>
              </p:nvSpPr>
              <p:spPr>
                <a:xfrm>
                  <a:off x="7622963" y="4398743"/>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en-US" altLang="ja-JP" sz="1000" spc="110" dirty="0">
                      <a:solidFill>
                        <a:schemeClr val="tx1"/>
                      </a:solidFill>
                      <a:latin typeface="Consolas" panose="020B0609020204030204" pitchFamily="49" charset="0"/>
                      <a:cs typeface="Consolas" panose="020B0609020204030204" pitchFamily="49" charset="0"/>
                    </a:rPr>
                    <a:t>while</a:t>
                  </a:r>
                  <a:r>
                    <a:rPr lang="ja-JP" altLang="en-US" sz="1000" spc="110">
                      <a:solidFill>
                        <a:schemeClr val="tx1"/>
                      </a:solidFill>
                      <a:latin typeface="Consolas" panose="020B0609020204030204" pitchFamily="49" charset="0"/>
                      <a:cs typeface="Consolas" panose="020B0609020204030204" pitchFamily="49" charset="0"/>
                    </a:rPr>
                    <a:t>文</a:t>
                  </a:r>
                  <a:endParaRPr kumimoji="1" lang="ja-JP" altLang="en-US" sz="1000" spc="110" baseline="0" dirty="0">
                    <a:solidFill>
                      <a:schemeClr val="tx1"/>
                    </a:solidFill>
                    <a:latin typeface="Consolas" panose="020B0609020204030204" pitchFamily="49" charset="0"/>
                    <a:cs typeface="Consolas" panose="020B0609020204030204" pitchFamily="49" charset="0"/>
                  </a:endParaRPr>
                </a:p>
              </p:txBody>
            </p:sp>
            <p:sp>
              <p:nvSpPr>
                <p:cNvPr id="153" name="円/楕円 152">
                  <a:extLst>
                    <a:ext uri="{FF2B5EF4-FFF2-40B4-BE49-F238E27FC236}">
                      <a16:creationId xmlns:a16="http://schemas.microsoft.com/office/drawing/2014/main" id="{F80ED45C-914B-7D22-A9CE-F6F53D7A588F}"/>
                    </a:ext>
                  </a:extLst>
                </p:cNvPr>
                <p:cNvSpPr/>
                <p:nvPr/>
              </p:nvSpPr>
              <p:spPr>
                <a:xfrm>
                  <a:off x="6783247" y="4538978"/>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ja-JP" altLang="en-US" spc="110">
                      <a:solidFill>
                        <a:schemeClr val="tx1"/>
                      </a:solidFill>
                      <a:latin typeface="Consolas" panose="020B0609020204030204" pitchFamily="49" charset="0"/>
                      <a:cs typeface="Consolas" panose="020B0609020204030204" pitchFamily="49" charset="0"/>
                    </a:rPr>
                    <a:t>文</a:t>
                  </a:r>
                  <a:r>
                    <a:rPr lang="en-US" altLang="ja-JP" spc="110" dirty="0">
                      <a:solidFill>
                        <a:schemeClr val="tx1"/>
                      </a:solidFill>
                      <a:latin typeface="Consolas" panose="020B0609020204030204" pitchFamily="49" charset="0"/>
                      <a:cs typeface="Consolas" panose="020B0609020204030204" pitchFamily="49" charset="0"/>
                    </a:rPr>
                    <a:t>E</a:t>
                  </a:r>
                  <a:endParaRPr kumimoji="1" lang="ja-JP" altLang="en-US" spc="110" baseline="0" dirty="0">
                    <a:solidFill>
                      <a:schemeClr val="tx1"/>
                    </a:solidFill>
                    <a:latin typeface="Consolas" panose="020B0609020204030204" pitchFamily="49" charset="0"/>
                    <a:cs typeface="Consolas" panose="020B0609020204030204" pitchFamily="49" charset="0"/>
                  </a:endParaRPr>
                </a:p>
              </p:txBody>
            </p:sp>
          </p:grpSp>
          <p:cxnSp>
            <p:nvCxnSpPr>
              <p:cNvPr id="144" name="直線コネクタ 143">
                <a:extLst>
                  <a:ext uri="{FF2B5EF4-FFF2-40B4-BE49-F238E27FC236}">
                    <a16:creationId xmlns:a16="http://schemas.microsoft.com/office/drawing/2014/main" id="{2C967EEB-2C85-0198-292D-712FAD987FAD}"/>
                  </a:ext>
                </a:extLst>
              </p:cNvPr>
              <p:cNvCxnSpPr>
                <a:cxnSpLocks/>
                <a:stCxn id="147" idx="7"/>
                <a:endCxn id="152" idx="3"/>
              </p:cNvCxnSpPr>
              <p:nvPr/>
            </p:nvCxnSpPr>
            <p:spPr>
              <a:xfrm flipV="1">
                <a:off x="4569331" y="5081190"/>
                <a:ext cx="116866" cy="363459"/>
              </a:xfrm>
              <a:prstGeom prst="line">
                <a:avLst/>
              </a:prstGeom>
              <a:ln w="381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45" name="直線コネクタ 144">
                <a:extLst>
                  <a:ext uri="{FF2B5EF4-FFF2-40B4-BE49-F238E27FC236}">
                    <a16:creationId xmlns:a16="http://schemas.microsoft.com/office/drawing/2014/main" id="{1FB13F00-FA39-10AF-F09B-DFACDE517729}"/>
                  </a:ext>
                </a:extLst>
              </p:cNvPr>
              <p:cNvCxnSpPr>
                <a:cxnSpLocks/>
                <a:stCxn id="148" idx="1"/>
                <a:endCxn id="152" idx="5"/>
              </p:cNvCxnSpPr>
              <p:nvPr/>
            </p:nvCxnSpPr>
            <p:spPr>
              <a:xfrm flipH="1" flipV="1">
                <a:off x="5104572" y="5081190"/>
                <a:ext cx="86648" cy="130508"/>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46" name="角丸四角形 145">
                <a:extLst>
                  <a:ext uri="{FF2B5EF4-FFF2-40B4-BE49-F238E27FC236}">
                    <a16:creationId xmlns:a16="http://schemas.microsoft.com/office/drawing/2014/main" id="{D65A6712-66B8-1F75-6F1D-DA711CEEA6E9}"/>
                  </a:ext>
                </a:extLst>
              </p:cNvPr>
              <p:cNvSpPr/>
              <p:nvPr/>
            </p:nvSpPr>
            <p:spPr>
              <a:xfrm>
                <a:off x="4114079" y="3282612"/>
                <a:ext cx="562708" cy="373303"/>
              </a:xfrm>
              <a:prstGeom prst="roundRect">
                <a:avLst/>
              </a:prstGeom>
              <a:solidFill>
                <a:schemeClr val="bg1">
                  <a:lumMod val="90000"/>
                </a:schemeClr>
              </a:solidFill>
              <a:ln w="38100">
                <a:solidFill>
                  <a:schemeClr val="bg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1"/>
              <a:lstStyle/>
              <a:p>
                <a:pPr algn="l">
                  <a:lnSpc>
                    <a:spcPct val="90000"/>
                  </a:lnSpc>
                  <a:spcBef>
                    <a:spcPts val="300"/>
                  </a:spcBef>
                  <a:spcAft>
                    <a:spcPts val="100"/>
                  </a:spcAft>
                </a:pPr>
                <a:r>
                  <a:rPr lang="en-US" altLang="ja-JP" sz="2000" spc="110" dirty="0">
                    <a:solidFill>
                      <a:schemeClr val="tx1"/>
                    </a:solidFill>
                    <a:latin typeface="Segoe UI" panose="020B0502040204020203" pitchFamily="34" charset="0"/>
                    <a:cs typeface="Segoe UI" panose="020B0502040204020203" pitchFamily="34" charset="0"/>
                  </a:rPr>
                  <a:t>51</a:t>
                </a: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
            <p:nvSpPr>
              <p:cNvPr id="147" name="円/楕円 146">
                <a:extLst>
                  <a:ext uri="{FF2B5EF4-FFF2-40B4-BE49-F238E27FC236}">
                    <a16:creationId xmlns:a16="http://schemas.microsoft.com/office/drawing/2014/main" id="{AB526421-45A4-3B06-85B9-568BF32AE231}"/>
                  </a:ext>
                </a:extLst>
              </p:cNvPr>
              <p:cNvSpPr/>
              <p:nvPr/>
            </p:nvSpPr>
            <p:spPr>
              <a:xfrm>
                <a:off x="4064308" y="5358001"/>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en-US" altLang="ja-JP" spc="110" dirty="0" err="1">
                    <a:solidFill>
                      <a:schemeClr val="tx1"/>
                    </a:solidFill>
                    <a:latin typeface="Consolas" panose="020B0609020204030204" pitchFamily="49" charset="0"/>
                    <a:cs typeface="Consolas" panose="020B0609020204030204" pitchFamily="49" charset="0"/>
                  </a:rPr>
                  <a:t>cond</a:t>
                </a:r>
                <a:endParaRPr kumimoji="1" lang="ja-JP" altLang="en-US" spc="110" baseline="0" dirty="0">
                  <a:solidFill>
                    <a:schemeClr val="tx1"/>
                  </a:solidFill>
                  <a:latin typeface="Consolas" panose="020B0609020204030204" pitchFamily="49" charset="0"/>
                  <a:cs typeface="Consolas" panose="020B0609020204030204" pitchFamily="49" charset="0"/>
                </a:endParaRPr>
              </a:p>
            </p:txBody>
          </p:sp>
          <p:sp>
            <p:nvSpPr>
              <p:cNvPr id="148" name="円/楕円 147">
                <a:extLst>
                  <a:ext uri="{FF2B5EF4-FFF2-40B4-BE49-F238E27FC236}">
                    <a16:creationId xmlns:a16="http://schemas.microsoft.com/office/drawing/2014/main" id="{FD983502-589F-44EC-1E31-8E3B6AFD731F}"/>
                  </a:ext>
                </a:extLst>
              </p:cNvPr>
              <p:cNvSpPr/>
              <p:nvPr/>
            </p:nvSpPr>
            <p:spPr>
              <a:xfrm>
                <a:off x="5104572" y="5125050"/>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kumimoji="1" lang="en-US" altLang="ja-JP" spc="110" baseline="0" dirty="0">
                    <a:solidFill>
                      <a:schemeClr val="tx1"/>
                    </a:solidFill>
                    <a:latin typeface="Consolas" panose="020B0609020204030204" pitchFamily="49" charset="0"/>
                    <a:cs typeface="Consolas" panose="020B0609020204030204" pitchFamily="49" charset="0"/>
                  </a:rPr>
                  <a:t>{…}</a:t>
                </a:r>
                <a:endParaRPr kumimoji="1" lang="ja-JP" altLang="en-US" spc="110" baseline="0" dirty="0">
                  <a:solidFill>
                    <a:schemeClr val="tx1"/>
                  </a:solidFill>
                  <a:latin typeface="Consolas" panose="020B0609020204030204" pitchFamily="49" charset="0"/>
                  <a:cs typeface="Consolas" panose="020B0609020204030204" pitchFamily="49" charset="0"/>
                </a:endParaRPr>
              </a:p>
            </p:txBody>
          </p:sp>
        </p:grpSp>
        <p:cxnSp>
          <p:nvCxnSpPr>
            <p:cNvPr id="141" name="直線コネクタ 140">
              <a:extLst>
                <a:ext uri="{FF2B5EF4-FFF2-40B4-BE49-F238E27FC236}">
                  <a16:creationId xmlns:a16="http://schemas.microsoft.com/office/drawing/2014/main" id="{D4ACE9EF-95BE-9125-A6CD-48A13D95FA06}"/>
                </a:ext>
              </a:extLst>
            </p:cNvPr>
            <p:cNvCxnSpPr>
              <a:cxnSpLocks/>
              <a:stCxn id="142" idx="0"/>
            </p:cNvCxnSpPr>
            <p:nvPr/>
          </p:nvCxnSpPr>
          <p:spPr>
            <a:xfrm flipV="1">
              <a:off x="7900191" y="5769678"/>
              <a:ext cx="0" cy="110821"/>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42" name="円/楕円 141">
              <a:extLst>
                <a:ext uri="{FF2B5EF4-FFF2-40B4-BE49-F238E27FC236}">
                  <a16:creationId xmlns:a16="http://schemas.microsoft.com/office/drawing/2014/main" id="{13A69286-2D33-ADD2-E7E5-B8D2F39AC531}"/>
                </a:ext>
              </a:extLst>
            </p:cNvPr>
            <p:cNvSpPr/>
            <p:nvPr/>
          </p:nvSpPr>
          <p:spPr>
            <a:xfrm>
              <a:off x="7604355" y="5880499"/>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ja-JP" altLang="en-US" spc="110">
                  <a:solidFill>
                    <a:schemeClr val="tx1"/>
                  </a:solidFill>
                  <a:latin typeface="Consolas" panose="020B0609020204030204" pitchFamily="49" charset="0"/>
                  <a:cs typeface="Consolas" panose="020B0609020204030204" pitchFamily="49" charset="0"/>
                </a:rPr>
                <a:t>文</a:t>
              </a:r>
              <a:r>
                <a:rPr lang="en-US" altLang="ja-JP" spc="110" dirty="0">
                  <a:solidFill>
                    <a:schemeClr val="tx1"/>
                  </a:solidFill>
                  <a:latin typeface="Consolas" panose="020B0609020204030204" pitchFamily="49" charset="0"/>
                  <a:cs typeface="Consolas" panose="020B0609020204030204" pitchFamily="49" charset="0"/>
                </a:rPr>
                <a:t>G</a:t>
              </a:r>
              <a:endParaRPr kumimoji="1" lang="ja-JP" altLang="en-US" spc="110" baseline="0" dirty="0">
                <a:solidFill>
                  <a:schemeClr val="tx1"/>
                </a:solidFill>
                <a:latin typeface="Consolas" panose="020B0609020204030204" pitchFamily="49" charset="0"/>
                <a:cs typeface="Consolas" panose="020B0609020204030204" pitchFamily="49" charset="0"/>
              </a:endParaRPr>
            </a:p>
          </p:txBody>
        </p:sp>
      </p:grpSp>
      <p:grpSp>
        <p:nvGrpSpPr>
          <p:cNvPr id="167" name="グループ化 166">
            <a:extLst>
              <a:ext uri="{FF2B5EF4-FFF2-40B4-BE49-F238E27FC236}">
                <a16:creationId xmlns:a16="http://schemas.microsoft.com/office/drawing/2014/main" id="{F2DADABD-434E-E786-7D7A-10123BEFF2C7}"/>
              </a:ext>
            </a:extLst>
          </p:cNvPr>
          <p:cNvGrpSpPr/>
          <p:nvPr/>
        </p:nvGrpSpPr>
        <p:grpSpPr>
          <a:xfrm>
            <a:off x="1086367" y="3151901"/>
            <a:ext cx="3401530" cy="3227393"/>
            <a:chOff x="1308660" y="3154714"/>
            <a:chExt cx="3401530" cy="3227393"/>
          </a:xfrm>
        </p:grpSpPr>
        <p:grpSp>
          <p:nvGrpSpPr>
            <p:cNvPr id="159" name="グループ化 158">
              <a:extLst>
                <a:ext uri="{FF2B5EF4-FFF2-40B4-BE49-F238E27FC236}">
                  <a16:creationId xmlns:a16="http://schemas.microsoft.com/office/drawing/2014/main" id="{35B5EC81-C538-A793-80C9-04911249DCCC}"/>
                </a:ext>
              </a:extLst>
            </p:cNvPr>
            <p:cNvGrpSpPr/>
            <p:nvPr/>
          </p:nvGrpSpPr>
          <p:grpSpPr>
            <a:xfrm>
              <a:off x="1308660" y="3154714"/>
              <a:ext cx="3401530" cy="3227393"/>
              <a:chOff x="965200" y="3048000"/>
              <a:chExt cx="1257300" cy="2603500"/>
            </a:xfrm>
          </p:grpSpPr>
          <p:sp>
            <p:nvSpPr>
              <p:cNvPr id="160" name="正方形/長方形 159">
                <a:extLst>
                  <a:ext uri="{FF2B5EF4-FFF2-40B4-BE49-F238E27FC236}">
                    <a16:creationId xmlns:a16="http://schemas.microsoft.com/office/drawing/2014/main" id="{ECF9290D-8D8D-DF34-06FD-0E78DB37CBF1}"/>
                  </a:ext>
                </a:extLst>
              </p:cNvPr>
              <p:cNvSpPr/>
              <p:nvPr/>
            </p:nvSpPr>
            <p:spPr>
              <a:xfrm>
                <a:off x="1068135" y="3519906"/>
                <a:ext cx="1033846" cy="1850639"/>
              </a:xfrm>
              <a:prstGeom prst="rect">
                <a:avLst/>
              </a:prstGeom>
              <a:solidFill>
                <a:schemeClr val="bg1">
                  <a:alpha val="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r>
                  <a:rPr kumimoji="1" lang="ja-JP" altLang="en-US" sz="2000" baseline="0">
                    <a:solidFill>
                      <a:srgbClr val="FF0000"/>
                    </a:solidFill>
                    <a:latin typeface="Consolas" panose="020B0609020204030204" pitchFamily="49" charset="0"/>
                    <a:cs typeface="Consolas" panose="020B0609020204030204" pitchFamily="49" charset="0"/>
                  </a:rPr>
                  <a:t>文</a:t>
                </a:r>
                <a:r>
                  <a:rPr lang="en-US" altLang="ja-JP" sz="2000" dirty="0">
                    <a:solidFill>
                      <a:srgbClr val="FF0000"/>
                    </a:solidFill>
                    <a:latin typeface="Consolas" panose="020B0609020204030204" pitchFamily="49" charset="0"/>
                    <a:cs typeface="Consolas" panose="020B0609020204030204" pitchFamily="49" charset="0"/>
                  </a:rPr>
                  <a:t>A</a:t>
                </a:r>
                <a:br>
                  <a:rPr lang="en-US" altLang="ja-JP" sz="2000" dirty="0">
                    <a:solidFill>
                      <a:srgbClr val="FF0000"/>
                    </a:solidFill>
                    <a:latin typeface="Consolas" panose="020B0609020204030204" pitchFamily="49" charset="0"/>
                    <a:cs typeface="Consolas" panose="020B0609020204030204" pitchFamily="49" charset="0"/>
                  </a:rPr>
                </a:br>
                <a:r>
                  <a:rPr kumimoji="1" lang="ja-JP" altLang="en-US" sz="2000" baseline="0">
                    <a:solidFill>
                      <a:srgbClr val="FF0000"/>
                    </a:solidFill>
                    <a:latin typeface="Consolas" panose="020B0609020204030204" pitchFamily="49" charset="0"/>
                    <a:cs typeface="Consolas" panose="020B0609020204030204" pitchFamily="49" charset="0"/>
                  </a:rPr>
                  <a:t>文</a:t>
                </a:r>
                <a:r>
                  <a:rPr kumimoji="1" lang="en-US" altLang="ja-JP" sz="2000" baseline="0" dirty="0">
                    <a:solidFill>
                      <a:srgbClr val="FF0000"/>
                    </a:solidFill>
                    <a:latin typeface="Consolas" panose="020B0609020204030204" pitchFamily="49" charset="0"/>
                    <a:cs typeface="Consolas" panose="020B0609020204030204" pitchFamily="49" charset="0"/>
                  </a:rPr>
                  <a:t>B</a:t>
                </a:r>
                <a:br>
                  <a:rPr kumimoji="1" lang="en-US" altLang="ja-JP" sz="2000" baseline="0" dirty="0">
                    <a:solidFill>
                      <a:srgbClr val="FF0000"/>
                    </a:solidFill>
                    <a:latin typeface="Consolas" panose="020B0609020204030204" pitchFamily="49" charset="0"/>
                    <a:cs typeface="Consolas" panose="020B0609020204030204" pitchFamily="49" charset="0"/>
                  </a:rPr>
                </a:br>
                <a:r>
                  <a:rPr lang="en-US" altLang="ja-JP" sz="2000" dirty="0">
                    <a:solidFill>
                      <a:srgbClr val="FF0000"/>
                    </a:solidFill>
                    <a:latin typeface="Consolas" panose="020B0609020204030204" pitchFamily="49" charset="0"/>
                    <a:cs typeface="Consolas" panose="020B0609020204030204" pitchFamily="49" charset="0"/>
                  </a:rPr>
                  <a:t>if (cond1) {</a:t>
                </a:r>
                <a:br>
                  <a:rPr lang="en-US" altLang="ja-JP" sz="2000" dirty="0">
                    <a:solidFill>
                      <a:srgbClr val="FF0000"/>
                    </a:solidFill>
                    <a:latin typeface="Consolas" panose="020B0609020204030204" pitchFamily="49" charset="0"/>
                    <a:cs typeface="Consolas" panose="020B0609020204030204" pitchFamily="49" charset="0"/>
                  </a:rPr>
                </a:br>
                <a:r>
                  <a:rPr lang="en-US" altLang="ja-JP" sz="2000" dirty="0">
                    <a:solidFill>
                      <a:srgbClr val="FF0000"/>
                    </a:solidFill>
                    <a:latin typeface="Consolas" panose="020B0609020204030204" pitchFamily="49" charset="0"/>
                    <a:cs typeface="Consolas" panose="020B0609020204030204" pitchFamily="49" charset="0"/>
                  </a:rPr>
                  <a:t>    </a:t>
                </a:r>
                <a:r>
                  <a:rPr lang="ja-JP" altLang="en-US" sz="2000">
                    <a:solidFill>
                      <a:srgbClr val="FF0000"/>
                    </a:solidFill>
                    <a:latin typeface="Consolas" panose="020B0609020204030204" pitchFamily="49" charset="0"/>
                    <a:cs typeface="Consolas" panose="020B0609020204030204" pitchFamily="49" charset="0"/>
                  </a:rPr>
                  <a:t>文</a:t>
                </a:r>
                <a:r>
                  <a:rPr lang="en-US" altLang="ja-JP" sz="2000" dirty="0">
                    <a:solidFill>
                      <a:srgbClr val="FF0000"/>
                    </a:solidFill>
                    <a:latin typeface="Consolas" panose="020B0609020204030204" pitchFamily="49" charset="0"/>
                    <a:cs typeface="Consolas" panose="020B0609020204030204" pitchFamily="49" charset="0"/>
                  </a:rPr>
                  <a:t>E</a:t>
                </a:r>
                <a:br>
                  <a:rPr lang="en-US" altLang="ja-JP" sz="2000" dirty="0">
                    <a:solidFill>
                      <a:srgbClr val="FF0000"/>
                    </a:solidFill>
                    <a:latin typeface="Consolas" panose="020B0609020204030204" pitchFamily="49" charset="0"/>
                    <a:cs typeface="Consolas" panose="020B0609020204030204" pitchFamily="49" charset="0"/>
                  </a:rPr>
                </a:br>
                <a:r>
                  <a:rPr lang="en-US" altLang="ja-JP" sz="2000" dirty="0">
                    <a:solidFill>
                      <a:srgbClr val="FF0000"/>
                    </a:solidFill>
                    <a:latin typeface="Consolas" panose="020B0609020204030204" pitchFamily="49" charset="0"/>
                    <a:cs typeface="Consolas" panose="020B0609020204030204" pitchFamily="49" charset="0"/>
                  </a:rPr>
                  <a:t>    while (cond2) {</a:t>
                </a:r>
                <a:br>
                  <a:rPr lang="en-US" altLang="ja-JP" sz="2000" dirty="0">
                    <a:solidFill>
                      <a:srgbClr val="FF0000"/>
                    </a:solidFill>
                    <a:latin typeface="Consolas" panose="020B0609020204030204" pitchFamily="49" charset="0"/>
                    <a:cs typeface="Consolas" panose="020B0609020204030204" pitchFamily="49" charset="0"/>
                  </a:rPr>
                </a:br>
                <a:r>
                  <a:rPr lang="en-US" altLang="ja-JP" sz="2000" dirty="0">
                    <a:solidFill>
                      <a:schemeClr val="tx1"/>
                    </a:solidFill>
                    <a:latin typeface="Consolas" panose="020B0609020204030204" pitchFamily="49" charset="0"/>
                    <a:cs typeface="Consolas" panose="020B0609020204030204" pitchFamily="49" charset="0"/>
                  </a:rPr>
                  <a:t>        </a:t>
                </a:r>
                <a:r>
                  <a:rPr lang="ja-JP" altLang="en-US" sz="2000" b="1">
                    <a:solidFill>
                      <a:schemeClr val="tx1"/>
                    </a:solidFill>
                    <a:latin typeface="Consolas" panose="020B0609020204030204" pitchFamily="49" charset="0"/>
                    <a:cs typeface="Consolas" panose="020B0609020204030204" pitchFamily="49" charset="0"/>
                  </a:rPr>
                  <a:t>文</a:t>
                </a:r>
                <a:r>
                  <a:rPr lang="en-US" altLang="ja-JP" sz="2000" b="1" dirty="0">
                    <a:solidFill>
                      <a:schemeClr val="tx1"/>
                    </a:solidFill>
                    <a:latin typeface="Consolas" panose="020B0609020204030204" pitchFamily="49" charset="0"/>
                    <a:cs typeface="Consolas" panose="020B0609020204030204" pitchFamily="49" charset="0"/>
                  </a:rPr>
                  <a:t>F</a:t>
                </a:r>
                <a:br>
                  <a:rPr lang="en-US" altLang="ja-JP" sz="2000" dirty="0">
                    <a:solidFill>
                      <a:schemeClr val="tx1"/>
                    </a:solidFill>
                    <a:latin typeface="Consolas" panose="020B0609020204030204" pitchFamily="49" charset="0"/>
                    <a:cs typeface="Consolas" panose="020B0609020204030204" pitchFamily="49" charset="0"/>
                  </a:rPr>
                </a:br>
                <a:r>
                  <a:rPr lang="en-US" altLang="ja-JP" sz="2000" dirty="0">
                    <a:solidFill>
                      <a:schemeClr val="tx1"/>
                    </a:solidFill>
                    <a:latin typeface="Consolas" panose="020B0609020204030204" pitchFamily="49" charset="0"/>
                    <a:cs typeface="Consolas" panose="020B0609020204030204" pitchFamily="49" charset="0"/>
                  </a:rPr>
                  <a:t>    </a:t>
                </a:r>
                <a:r>
                  <a:rPr lang="en-US" altLang="ja-JP" sz="2000" dirty="0">
                    <a:solidFill>
                      <a:srgbClr val="FF0000"/>
                    </a:solidFill>
                    <a:latin typeface="Consolas" panose="020B0609020204030204" pitchFamily="49" charset="0"/>
                    <a:cs typeface="Consolas" panose="020B0609020204030204" pitchFamily="49" charset="0"/>
                  </a:rPr>
                  <a:t>}</a:t>
                </a:r>
                <a:br>
                  <a:rPr lang="en-US" altLang="ja-JP" sz="2000" dirty="0">
                    <a:solidFill>
                      <a:srgbClr val="FF0000"/>
                    </a:solidFill>
                    <a:latin typeface="Consolas" panose="020B0609020204030204" pitchFamily="49" charset="0"/>
                    <a:cs typeface="Consolas" panose="020B0609020204030204" pitchFamily="49" charset="0"/>
                  </a:rPr>
                </a:br>
                <a:r>
                  <a:rPr lang="en-US" altLang="ja-JP" sz="2000" dirty="0">
                    <a:solidFill>
                      <a:srgbClr val="FF0000"/>
                    </a:solidFill>
                    <a:latin typeface="Consolas" panose="020B0609020204030204" pitchFamily="49" charset="0"/>
                    <a:cs typeface="Consolas" panose="020B0609020204030204" pitchFamily="49" charset="0"/>
                  </a:rPr>
                  <a:t>}</a:t>
                </a:r>
                <a:endParaRPr kumimoji="1" lang="ja-JP" altLang="en-US" sz="2000" baseline="0" dirty="0">
                  <a:solidFill>
                    <a:srgbClr val="FF0000"/>
                  </a:solidFill>
                  <a:latin typeface="Consolas" panose="020B0609020204030204" pitchFamily="49" charset="0"/>
                  <a:cs typeface="Consolas" panose="020B0609020204030204" pitchFamily="49" charset="0"/>
                </a:endParaRPr>
              </a:p>
            </p:txBody>
          </p:sp>
          <p:sp>
            <p:nvSpPr>
              <p:cNvPr id="161" name="メモ 160">
                <a:extLst>
                  <a:ext uri="{FF2B5EF4-FFF2-40B4-BE49-F238E27FC236}">
                    <a16:creationId xmlns:a16="http://schemas.microsoft.com/office/drawing/2014/main" id="{F659745D-06DC-0C7C-3F90-30F18D7D1B3A}"/>
                  </a:ext>
                </a:extLst>
              </p:cNvPr>
              <p:cNvSpPr/>
              <p:nvPr/>
            </p:nvSpPr>
            <p:spPr>
              <a:xfrm>
                <a:off x="965200" y="3048000"/>
                <a:ext cx="1257300" cy="2603500"/>
              </a:xfrm>
              <a:prstGeom prst="foldedCorner">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cxnSp>
            <p:nvCxnSpPr>
              <p:cNvPr id="162" name="直線コネクタ 161">
                <a:extLst>
                  <a:ext uri="{FF2B5EF4-FFF2-40B4-BE49-F238E27FC236}">
                    <a16:creationId xmlns:a16="http://schemas.microsoft.com/office/drawing/2014/main" id="{B7445C84-1305-C8D4-0C7F-CE8878095FC3}"/>
                  </a:ext>
                </a:extLst>
              </p:cNvPr>
              <p:cNvCxnSpPr/>
              <p:nvPr/>
            </p:nvCxnSpPr>
            <p:spPr>
              <a:xfrm>
                <a:off x="1081825" y="3175000"/>
                <a:ext cx="1033846" cy="0"/>
              </a:xfrm>
              <a:prstGeom prst="line">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63" name="直線コネクタ 162">
                <a:extLst>
                  <a:ext uri="{FF2B5EF4-FFF2-40B4-BE49-F238E27FC236}">
                    <a16:creationId xmlns:a16="http://schemas.microsoft.com/office/drawing/2014/main" id="{45E9FE1E-9346-EA1A-8E42-17202F271586}"/>
                  </a:ext>
                </a:extLst>
              </p:cNvPr>
              <p:cNvCxnSpPr/>
              <p:nvPr/>
            </p:nvCxnSpPr>
            <p:spPr>
              <a:xfrm>
                <a:off x="1081825" y="3303978"/>
                <a:ext cx="1033846" cy="0"/>
              </a:xfrm>
              <a:prstGeom prst="line">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65" name="直線コネクタ 164">
                <a:extLst>
                  <a:ext uri="{FF2B5EF4-FFF2-40B4-BE49-F238E27FC236}">
                    <a16:creationId xmlns:a16="http://schemas.microsoft.com/office/drawing/2014/main" id="{6409C439-3456-B6C2-DE6B-AC4B3CBD7195}"/>
                  </a:ext>
                </a:extLst>
              </p:cNvPr>
              <p:cNvCxnSpPr>
                <a:cxnSpLocks/>
              </p:cNvCxnSpPr>
              <p:nvPr/>
            </p:nvCxnSpPr>
            <p:spPr>
              <a:xfrm>
                <a:off x="1081825" y="5508430"/>
                <a:ext cx="845533" cy="0"/>
              </a:xfrm>
              <a:prstGeom prst="line">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cxnSp>
          <p:nvCxnSpPr>
            <p:cNvPr id="166" name="直線コネクタ 165">
              <a:extLst>
                <a:ext uri="{FF2B5EF4-FFF2-40B4-BE49-F238E27FC236}">
                  <a16:creationId xmlns:a16="http://schemas.microsoft.com/office/drawing/2014/main" id="{52B3F082-CA92-00F4-D6FD-1B6BF46231B5}"/>
                </a:ext>
              </a:extLst>
            </p:cNvPr>
            <p:cNvCxnSpPr/>
            <p:nvPr/>
          </p:nvCxnSpPr>
          <p:spPr>
            <a:xfrm>
              <a:off x="1624180" y="3647583"/>
              <a:ext cx="2796992" cy="0"/>
            </a:xfrm>
            <a:prstGeom prst="line">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990730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36C0D01-F3BF-EC20-E0F0-E22F1976EA34}"/>
              </a:ext>
            </a:extLst>
          </p:cNvPr>
          <p:cNvSpPr>
            <a:spLocks noGrp="1"/>
          </p:cNvSpPr>
          <p:nvPr>
            <p:ph type="title"/>
          </p:nvPr>
        </p:nvSpPr>
        <p:spPr>
          <a:xfrm>
            <a:off x="414894" y="475892"/>
            <a:ext cx="8352000" cy="540000"/>
          </a:xfrm>
        </p:spPr>
        <p:txBody>
          <a:bodyPr/>
          <a:lstStyle/>
          <a:p>
            <a:r>
              <a:rPr kumimoji="1" lang="ja-JP" altLang="en-US" sz="2800"/>
              <a:t>入れ子になった制御構造を持つコードクローン</a:t>
            </a:r>
          </a:p>
        </p:txBody>
      </p:sp>
      <p:sp>
        <p:nvSpPr>
          <p:cNvPr id="3" name="コンテンツ プレースホルダー 2">
            <a:extLst>
              <a:ext uri="{FF2B5EF4-FFF2-40B4-BE49-F238E27FC236}">
                <a16:creationId xmlns:a16="http://schemas.microsoft.com/office/drawing/2014/main" id="{D4E0C7A6-02EB-8C2E-D70A-A6780C6E9EB3}"/>
              </a:ext>
            </a:extLst>
          </p:cNvPr>
          <p:cNvSpPr>
            <a:spLocks noGrp="1"/>
          </p:cNvSpPr>
          <p:nvPr>
            <p:ph idx="1"/>
          </p:nvPr>
        </p:nvSpPr>
        <p:spPr/>
        <p:txBody>
          <a:bodyPr/>
          <a:lstStyle/>
          <a:p>
            <a:r>
              <a:rPr kumimoji="1" lang="ja-JP" altLang="en-US"/>
              <a:t>制御構造内部の差異を無視するハッシュ関数を</a:t>
            </a:r>
            <a:br>
              <a:rPr kumimoji="1" lang="en-US" altLang="ja-JP" dirty="0"/>
            </a:br>
            <a:r>
              <a:rPr kumimoji="1" lang="ja-JP" altLang="en-US"/>
              <a:t>使用すると，制御構造の中身まで一致する場合を</a:t>
            </a:r>
            <a:br>
              <a:rPr kumimoji="1" lang="en-US" altLang="ja-JP" dirty="0"/>
            </a:br>
            <a:r>
              <a:rPr kumimoji="1" lang="ja-JP" altLang="en-US"/>
              <a:t>検出できない．</a:t>
            </a:r>
          </a:p>
        </p:txBody>
      </p:sp>
      <p:sp>
        <p:nvSpPr>
          <p:cNvPr id="4" name="スライド番号プレースホルダー 3">
            <a:extLst>
              <a:ext uri="{FF2B5EF4-FFF2-40B4-BE49-F238E27FC236}">
                <a16:creationId xmlns:a16="http://schemas.microsoft.com/office/drawing/2014/main" id="{FFCC8003-971C-8D35-D6AB-C1ED7AC74039}"/>
              </a:ext>
            </a:extLst>
          </p:cNvPr>
          <p:cNvSpPr>
            <a:spLocks noGrp="1"/>
          </p:cNvSpPr>
          <p:nvPr>
            <p:ph type="sldNum" sz="quarter" idx="12"/>
          </p:nvPr>
        </p:nvSpPr>
        <p:spPr/>
        <p:txBody>
          <a:bodyPr/>
          <a:lstStyle/>
          <a:p>
            <a:fld id="{B16735D3-C9E7-F649-AF37-A9D08763696D}" type="slidenum">
              <a:rPr lang="ja-JP" altLang="en-US" smtClean="0"/>
              <a:pPr/>
              <a:t>41</a:t>
            </a:fld>
            <a:endParaRPr lang="ja-JP" altLang="en-US"/>
          </a:p>
        </p:txBody>
      </p:sp>
      <p:grpSp>
        <p:nvGrpSpPr>
          <p:cNvPr id="71" name="グループ化 70">
            <a:extLst>
              <a:ext uri="{FF2B5EF4-FFF2-40B4-BE49-F238E27FC236}">
                <a16:creationId xmlns:a16="http://schemas.microsoft.com/office/drawing/2014/main" id="{118EC540-0AF5-C345-FD55-B59063836D3F}"/>
              </a:ext>
            </a:extLst>
          </p:cNvPr>
          <p:cNvGrpSpPr/>
          <p:nvPr/>
        </p:nvGrpSpPr>
        <p:grpSpPr>
          <a:xfrm>
            <a:off x="520161" y="7909239"/>
            <a:ext cx="2298966" cy="1824079"/>
            <a:chOff x="6292462" y="3328245"/>
            <a:chExt cx="2298966" cy="1824079"/>
          </a:xfrm>
        </p:grpSpPr>
        <p:cxnSp>
          <p:nvCxnSpPr>
            <p:cNvPr id="73" name="直線コネクタ 72">
              <a:extLst>
                <a:ext uri="{FF2B5EF4-FFF2-40B4-BE49-F238E27FC236}">
                  <a16:creationId xmlns:a16="http://schemas.microsoft.com/office/drawing/2014/main" id="{DE50E8DA-B6A2-B739-2E36-B08D4DA26377}"/>
                </a:ext>
              </a:extLst>
            </p:cNvPr>
            <p:cNvCxnSpPr>
              <a:cxnSpLocks/>
              <a:stCxn id="79" idx="0"/>
              <a:endCxn id="82" idx="3"/>
            </p:cNvCxnSpPr>
            <p:nvPr/>
          </p:nvCxnSpPr>
          <p:spPr>
            <a:xfrm flipV="1">
              <a:off x="6880376" y="4368517"/>
              <a:ext cx="324212" cy="170624"/>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74" name="直線コネクタ 73">
              <a:extLst>
                <a:ext uri="{FF2B5EF4-FFF2-40B4-BE49-F238E27FC236}">
                  <a16:creationId xmlns:a16="http://schemas.microsoft.com/office/drawing/2014/main" id="{410FBD26-0EE2-69A3-B3F3-C9CC44A01DFF}"/>
                </a:ext>
              </a:extLst>
            </p:cNvPr>
            <p:cNvCxnSpPr>
              <a:cxnSpLocks/>
              <a:stCxn id="77" idx="0"/>
              <a:endCxn id="82" idx="4"/>
            </p:cNvCxnSpPr>
            <p:nvPr/>
          </p:nvCxnSpPr>
          <p:spPr>
            <a:xfrm flipH="1" flipV="1">
              <a:off x="7413776" y="4455165"/>
              <a:ext cx="174227" cy="105488"/>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75" name="直線コネクタ 74">
              <a:extLst>
                <a:ext uri="{FF2B5EF4-FFF2-40B4-BE49-F238E27FC236}">
                  <a16:creationId xmlns:a16="http://schemas.microsoft.com/office/drawing/2014/main" id="{D0BA4DF8-1C51-96CC-71E4-B5A503B279D1}"/>
                </a:ext>
              </a:extLst>
            </p:cNvPr>
            <p:cNvCxnSpPr>
              <a:cxnSpLocks/>
              <a:stCxn id="78" idx="0"/>
              <a:endCxn id="82" idx="5"/>
            </p:cNvCxnSpPr>
            <p:nvPr/>
          </p:nvCxnSpPr>
          <p:spPr>
            <a:xfrm flipH="1" flipV="1">
              <a:off x="7622963" y="4368517"/>
              <a:ext cx="672630" cy="175925"/>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nvGrpSpPr>
            <p:cNvPr id="76" name="グループ化 75">
              <a:extLst>
                <a:ext uri="{FF2B5EF4-FFF2-40B4-BE49-F238E27FC236}">
                  <a16:creationId xmlns:a16="http://schemas.microsoft.com/office/drawing/2014/main" id="{6A76009F-BCA0-D778-7A3D-FCBAD8DE7A6F}"/>
                </a:ext>
              </a:extLst>
            </p:cNvPr>
            <p:cNvGrpSpPr/>
            <p:nvPr/>
          </p:nvGrpSpPr>
          <p:grpSpPr>
            <a:xfrm>
              <a:off x="6292462" y="3328245"/>
              <a:ext cx="1417149" cy="1131578"/>
              <a:chOff x="1030801" y="3025588"/>
              <a:chExt cx="1417149" cy="1131578"/>
            </a:xfrm>
          </p:grpSpPr>
          <p:sp>
            <p:nvSpPr>
              <p:cNvPr id="80" name="円/楕円 79">
                <a:extLst>
                  <a:ext uri="{FF2B5EF4-FFF2-40B4-BE49-F238E27FC236}">
                    <a16:creationId xmlns:a16="http://schemas.microsoft.com/office/drawing/2014/main" id="{B9E74A8D-9B1C-CA56-6C1C-62ACCADF30A5}"/>
                  </a:ext>
                </a:extLst>
              </p:cNvPr>
              <p:cNvSpPr/>
              <p:nvPr/>
            </p:nvSpPr>
            <p:spPr>
              <a:xfrm>
                <a:off x="1438835" y="3025588"/>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en-US" altLang="ja-JP" sz="1600" spc="110" dirty="0">
                    <a:solidFill>
                      <a:schemeClr val="tx1"/>
                    </a:solidFill>
                    <a:latin typeface="Consolas" panose="020B0609020204030204" pitchFamily="49" charset="0"/>
                    <a:cs typeface="Consolas" panose="020B0609020204030204" pitchFamily="49" charset="0"/>
                  </a:rPr>
                  <a:t>if</a:t>
                </a:r>
                <a:r>
                  <a:rPr lang="ja-JP" altLang="en-US" sz="1600" spc="110">
                    <a:solidFill>
                      <a:schemeClr val="tx1"/>
                    </a:solidFill>
                    <a:latin typeface="Consolas" panose="020B0609020204030204" pitchFamily="49" charset="0"/>
                    <a:cs typeface="Consolas" panose="020B0609020204030204" pitchFamily="49" charset="0"/>
                  </a:rPr>
                  <a:t>文</a:t>
                </a:r>
                <a:endParaRPr kumimoji="1" lang="ja-JP" altLang="en-US" sz="1600" spc="110" baseline="0" dirty="0">
                  <a:solidFill>
                    <a:schemeClr val="tx1"/>
                  </a:solidFill>
                  <a:latin typeface="Consolas" panose="020B0609020204030204" pitchFamily="49" charset="0"/>
                  <a:cs typeface="Consolas" panose="020B0609020204030204" pitchFamily="49" charset="0"/>
                </a:endParaRPr>
              </a:p>
            </p:txBody>
          </p:sp>
          <p:sp>
            <p:nvSpPr>
              <p:cNvPr id="81" name="円/楕円 80">
                <a:extLst>
                  <a:ext uri="{FF2B5EF4-FFF2-40B4-BE49-F238E27FC236}">
                    <a16:creationId xmlns:a16="http://schemas.microsoft.com/office/drawing/2014/main" id="{820A800F-72A7-17CD-3840-E37BA0112FCA}"/>
                  </a:ext>
                </a:extLst>
              </p:cNvPr>
              <p:cNvSpPr/>
              <p:nvPr/>
            </p:nvSpPr>
            <p:spPr>
              <a:xfrm>
                <a:off x="1030801" y="3565495"/>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en-US" altLang="ja-JP" spc="110" dirty="0" err="1">
                    <a:solidFill>
                      <a:schemeClr val="tx1"/>
                    </a:solidFill>
                    <a:latin typeface="Consolas" panose="020B0609020204030204" pitchFamily="49" charset="0"/>
                    <a:cs typeface="Consolas" panose="020B0609020204030204" pitchFamily="49" charset="0"/>
                  </a:rPr>
                  <a:t>cond</a:t>
                </a:r>
                <a:endParaRPr kumimoji="1" lang="ja-JP" altLang="en-US" spc="110" baseline="0" dirty="0">
                  <a:solidFill>
                    <a:schemeClr val="tx1"/>
                  </a:solidFill>
                  <a:latin typeface="Consolas" panose="020B0609020204030204" pitchFamily="49" charset="0"/>
                  <a:cs typeface="Consolas" panose="020B0609020204030204" pitchFamily="49" charset="0"/>
                </a:endParaRPr>
              </a:p>
            </p:txBody>
          </p:sp>
          <p:sp>
            <p:nvSpPr>
              <p:cNvPr id="82" name="円/楕円 81">
                <a:extLst>
                  <a:ext uri="{FF2B5EF4-FFF2-40B4-BE49-F238E27FC236}">
                    <a16:creationId xmlns:a16="http://schemas.microsoft.com/office/drawing/2014/main" id="{27C6D51D-6C4C-C09C-C0C5-0A012CDE5F23}"/>
                  </a:ext>
                </a:extLst>
              </p:cNvPr>
              <p:cNvSpPr/>
              <p:nvPr/>
            </p:nvSpPr>
            <p:spPr>
              <a:xfrm>
                <a:off x="1856279" y="3560837"/>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en-US" altLang="ja-JP" sz="2000" spc="110" dirty="0">
                    <a:solidFill>
                      <a:schemeClr val="tx1"/>
                    </a:solidFill>
                    <a:latin typeface="Consolas" panose="020B0609020204030204" pitchFamily="49" charset="0"/>
                    <a:cs typeface="Consolas" panose="020B0609020204030204" pitchFamily="49" charset="0"/>
                  </a:rPr>
                  <a:t>{…}</a:t>
                </a:r>
                <a:endParaRPr kumimoji="1" lang="ja-JP" altLang="en-US" sz="2000" spc="110" baseline="0" dirty="0">
                  <a:solidFill>
                    <a:schemeClr val="tx1"/>
                  </a:solidFill>
                  <a:latin typeface="Consolas" panose="020B0609020204030204" pitchFamily="49" charset="0"/>
                  <a:cs typeface="Consolas" panose="020B0609020204030204" pitchFamily="49" charset="0"/>
                </a:endParaRPr>
              </a:p>
            </p:txBody>
          </p:sp>
          <p:cxnSp>
            <p:nvCxnSpPr>
              <p:cNvPr id="83" name="直線コネクタ 82">
                <a:extLst>
                  <a:ext uri="{FF2B5EF4-FFF2-40B4-BE49-F238E27FC236}">
                    <a16:creationId xmlns:a16="http://schemas.microsoft.com/office/drawing/2014/main" id="{DACA7C8C-42D3-5A58-A814-339C963338B5}"/>
                  </a:ext>
                </a:extLst>
              </p:cNvPr>
              <p:cNvCxnSpPr>
                <a:cxnSpLocks/>
                <a:stCxn id="81" idx="0"/>
                <a:endCxn id="80" idx="3"/>
              </p:cNvCxnSpPr>
              <p:nvPr/>
            </p:nvCxnSpPr>
            <p:spPr>
              <a:xfrm flipV="1">
                <a:off x="1326637" y="3530611"/>
                <a:ext cx="198846" cy="34884"/>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84" name="直線コネクタ 83">
                <a:extLst>
                  <a:ext uri="{FF2B5EF4-FFF2-40B4-BE49-F238E27FC236}">
                    <a16:creationId xmlns:a16="http://schemas.microsoft.com/office/drawing/2014/main" id="{7EEEBCD2-93E0-FE8B-852B-C07A9100976C}"/>
                  </a:ext>
                </a:extLst>
              </p:cNvPr>
              <p:cNvCxnSpPr>
                <a:cxnSpLocks/>
                <a:stCxn id="82" idx="0"/>
                <a:endCxn id="80" idx="5"/>
              </p:cNvCxnSpPr>
              <p:nvPr/>
            </p:nvCxnSpPr>
            <p:spPr>
              <a:xfrm flipH="1" flipV="1">
                <a:off x="1943858" y="3530611"/>
                <a:ext cx="208257" cy="30226"/>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
          <p:nvSpPr>
            <p:cNvPr id="77" name="円/楕円 76">
              <a:extLst>
                <a:ext uri="{FF2B5EF4-FFF2-40B4-BE49-F238E27FC236}">
                  <a16:creationId xmlns:a16="http://schemas.microsoft.com/office/drawing/2014/main" id="{B35BC84F-1F0F-9DCD-1B74-1B1AB8B53175}"/>
                </a:ext>
              </a:extLst>
            </p:cNvPr>
            <p:cNvSpPr/>
            <p:nvPr/>
          </p:nvSpPr>
          <p:spPr>
            <a:xfrm>
              <a:off x="7292167" y="4560653"/>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ja-JP" altLang="en-US" spc="110">
                  <a:solidFill>
                    <a:schemeClr val="tx1"/>
                  </a:solidFill>
                  <a:latin typeface="Consolas" panose="020B0609020204030204" pitchFamily="49" charset="0"/>
                  <a:cs typeface="Consolas" panose="020B0609020204030204" pitchFamily="49" charset="0"/>
                </a:rPr>
                <a:t>文</a:t>
              </a:r>
              <a:r>
                <a:rPr lang="en-US" altLang="ja-JP" spc="110" dirty="0">
                  <a:solidFill>
                    <a:schemeClr val="tx1"/>
                  </a:solidFill>
                  <a:latin typeface="Consolas" panose="020B0609020204030204" pitchFamily="49" charset="0"/>
                  <a:cs typeface="Consolas" panose="020B0609020204030204" pitchFamily="49" charset="0"/>
                </a:rPr>
                <a:t>G</a:t>
              </a:r>
              <a:endParaRPr kumimoji="1" lang="ja-JP" altLang="en-US" spc="110" baseline="0" dirty="0">
                <a:solidFill>
                  <a:schemeClr val="tx1"/>
                </a:solidFill>
                <a:latin typeface="Consolas" panose="020B0609020204030204" pitchFamily="49" charset="0"/>
                <a:cs typeface="Consolas" panose="020B0609020204030204" pitchFamily="49" charset="0"/>
              </a:endParaRPr>
            </a:p>
          </p:txBody>
        </p:sp>
        <p:sp>
          <p:nvSpPr>
            <p:cNvPr id="78" name="円/楕円 77">
              <a:extLst>
                <a:ext uri="{FF2B5EF4-FFF2-40B4-BE49-F238E27FC236}">
                  <a16:creationId xmlns:a16="http://schemas.microsoft.com/office/drawing/2014/main" id="{D41548E6-D649-16B4-2A5A-1E33F2FEC96C}"/>
                </a:ext>
              </a:extLst>
            </p:cNvPr>
            <p:cNvSpPr/>
            <p:nvPr/>
          </p:nvSpPr>
          <p:spPr>
            <a:xfrm>
              <a:off x="7999757" y="4544442"/>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ja-JP" altLang="en-US" spc="110">
                  <a:solidFill>
                    <a:schemeClr val="tx1"/>
                  </a:solidFill>
                  <a:latin typeface="Consolas" panose="020B0609020204030204" pitchFamily="49" charset="0"/>
                  <a:cs typeface="Consolas" panose="020B0609020204030204" pitchFamily="49" charset="0"/>
                </a:rPr>
                <a:t>文</a:t>
              </a:r>
              <a:r>
                <a:rPr lang="en-US" altLang="ja-JP" spc="110" dirty="0">
                  <a:solidFill>
                    <a:schemeClr val="tx1"/>
                  </a:solidFill>
                  <a:latin typeface="Consolas" panose="020B0609020204030204" pitchFamily="49" charset="0"/>
                  <a:cs typeface="Consolas" panose="020B0609020204030204" pitchFamily="49" charset="0"/>
                </a:rPr>
                <a:t>H</a:t>
              </a:r>
              <a:endParaRPr kumimoji="1" lang="ja-JP" altLang="en-US" spc="110" baseline="0" dirty="0">
                <a:solidFill>
                  <a:schemeClr val="tx1"/>
                </a:solidFill>
                <a:latin typeface="Consolas" panose="020B0609020204030204" pitchFamily="49" charset="0"/>
                <a:cs typeface="Consolas" panose="020B0609020204030204" pitchFamily="49" charset="0"/>
              </a:endParaRPr>
            </a:p>
          </p:txBody>
        </p:sp>
        <p:sp>
          <p:nvSpPr>
            <p:cNvPr id="79" name="円/楕円 78">
              <a:extLst>
                <a:ext uri="{FF2B5EF4-FFF2-40B4-BE49-F238E27FC236}">
                  <a16:creationId xmlns:a16="http://schemas.microsoft.com/office/drawing/2014/main" id="{2FE3DD9C-C18F-B15B-D710-648710FC9D32}"/>
                </a:ext>
              </a:extLst>
            </p:cNvPr>
            <p:cNvSpPr/>
            <p:nvPr/>
          </p:nvSpPr>
          <p:spPr>
            <a:xfrm>
              <a:off x="6584540" y="4539141"/>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ja-JP" altLang="en-US" spc="110">
                  <a:solidFill>
                    <a:schemeClr val="tx1"/>
                  </a:solidFill>
                  <a:latin typeface="Consolas" panose="020B0609020204030204" pitchFamily="49" charset="0"/>
                  <a:cs typeface="Consolas" panose="020B0609020204030204" pitchFamily="49" charset="0"/>
                </a:rPr>
                <a:t>文</a:t>
              </a:r>
              <a:r>
                <a:rPr lang="en-US" altLang="ja-JP" spc="110" dirty="0">
                  <a:solidFill>
                    <a:schemeClr val="tx1"/>
                  </a:solidFill>
                  <a:latin typeface="Consolas" panose="020B0609020204030204" pitchFamily="49" charset="0"/>
                  <a:cs typeface="Consolas" panose="020B0609020204030204" pitchFamily="49" charset="0"/>
                </a:rPr>
                <a:t>F</a:t>
              </a:r>
              <a:endParaRPr kumimoji="1" lang="ja-JP" altLang="en-US" spc="110" baseline="0" dirty="0">
                <a:solidFill>
                  <a:schemeClr val="tx1"/>
                </a:solidFill>
                <a:latin typeface="Consolas" panose="020B0609020204030204" pitchFamily="49" charset="0"/>
                <a:cs typeface="Consolas" panose="020B0609020204030204" pitchFamily="49" charset="0"/>
              </a:endParaRPr>
            </a:p>
          </p:txBody>
        </p:sp>
      </p:grpSp>
      <p:grpSp>
        <p:nvGrpSpPr>
          <p:cNvPr id="139" name="グループ化 138">
            <a:extLst>
              <a:ext uri="{FF2B5EF4-FFF2-40B4-BE49-F238E27FC236}">
                <a16:creationId xmlns:a16="http://schemas.microsoft.com/office/drawing/2014/main" id="{F8913C3A-6DAD-8853-400C-4FEB9ED94F34}"/>
              </a:ext>
            </a:extLst>
          </p:cNvPr>
          <p:cNvGrpSpPr/>
          <p:nvPr/>
        </p:nvGrpSpPr>
        <p:grpSpPr>
          <a:xfrm>
            <a:off x="6584763" y="7909239"/>
            <a:ext cx="2427195" cy="3146770"/>
            <a:chOff x="5768831" y="3325400"/>
            <a:chExt cx="2427195" cy="3146770"/>
          </a:xfrm>
        </p:grpSpPr>
        <p:grpSp>
          <p:nvGrpSpPr>
            <p:cNvPr id="140" name="グループ化 139">
              <a:extLst>
                <a:ext uri="{FF2B5EF4-FFF2-40B4-BE49-F238E27FC236}">
                  <a16:creationId xmlns:a16="http://schemas.microsoft.com/office/drawing/2014/main" id="{F222AF36-87D9-9525-AC46-9B625D7D106F}"/>
                </a:ext>
              </a:extLst>
            </p:cNvPr>
            <p:cNvGrpSpPr/>
            <p:nvPr/>
          </p:nvGrpSpPr>
          <p:grpSpPr>
            <a:xfrm>
              <a:off x="5768831" y="3325400"/>
              <a:ext cx="2427195" cy="2667060"/>
              <a:chOff x="3269048" y="3282612"/>
              <a:chExt cx="2427195" cy="2667060"/>
            </a:xfrm>
          </p:grpSpPr>
          <p:grpSp>
            <p:nvGrpSpPr>
              <p:cNvPr id="143" name="グループ化 142">
                <a:extLst>
                  <a:ext uri="{FF2B5EF4-FFF2-40B4-BE49-F238E27FC236}">
                    <a16:creationId xmlns:a16="http://schemas.microsoft.com/office/drawing/2014/main" id="{C86E2628-3D4A-612C-1C2F-F0D6AA9BE273}"/>
                  </a:ext>
                </a:extLst>
              </p:cNvPr>
              <p:cNvGrpSpPr/>
              <p:nvPr/>
            </p:nvGrpSpPr>
            <p:grpSpPr>
              <a:xfrm>
                <a:off x="3269048" y="3505669"/>
                <a:ext cx="1922172" cy="1802404"/>
                <a:chOff x="6292462" y="3328245"/>
                <a:chExt cx="1922172" cy="1802404"/>
              </a:xfrm>
            </p:grpSpPr>
            <p:cxnSp>
              <p:nvCxnSpPr>
                <p:cNvPr id="149" name="直線コネクタ 148">
                  <a:extLst>
                    <a:ext uri="{FF2B5EF4-FFF2-40B4-BE49-F238E27FC236}">
                      <a16:creationId xmlns:a16="http://schemas.microsoft.com/office/drawing/2014/main" id="{4E0F41B0-38E2-3724-941D-E0E20EE3E796}"/>
                    </a:ext>
                  </a:extLst>
                </p:cNvPr>
                <p:cNvCxnSpPr>
                  <a:cxnSpLocks/>
                  <a:stCxn id="153" idx="0"/>
                  <a:endCxn id="156" idx="3"/>
                </p:cNvCxnSpPr>
                <p:nvPr/>
              </p:nvCxnSpPr>
              <p:spPr>
                <a:xfrm flipV="1">
                  <a:off x="7079083" y="4368517"/>
                  <a:ext cx="125505" cy="170461"/>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50" name="直線コネクタ 149">
                  <a:extLst>
                    <a:ext uri="{FF2B5EF4-FFF2-40B4-BE49-F238E27FC236}">
                      <a16:creationId xmlns:a16="http://schemas.microsoft.com/office/drawing/2014/main" id="{0005597C-5B0A-FF53-3C4E-550614A923D4}"/>
                    </a:ext>
                  </a:extLst>
                </p:cNvPr>
                <p:cNvCxnSpPr>
                  <a:cxnSpLocks/>
                  <a:stCxn id="152" idx="0"/>
                  <a:endCxn id="156" idx="5"/>
                </p:cNvCxnSpPr>
                <p:nvPr/>
              </p:nvCxnSpPr>
              <p:spPr>
                <a:xfrm flipH="1" flipV="1">
                  <a:off x="7622963" y="4368517"/>
                  <a:ext cx="295836" cy="30226"/>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nvGrpSpPr>
                <p:cNvPr id="151" name="グループ化 150">
                  <a:extLst>
                    <a:ext uri="{FF2B5EF4-FFF2-40B4-BE49-F238E27FC236}">
                      <a16:creationId xmlns:a16="http://schemas.microsoft.com/office/drawing/2014/main" id="{AFD754F2-4D39-BAA6-C1C0-0F0A368F7375}"/>
                    </a:ext>
                  </a:extLst>
                </p:cNvPr>
                <p:cNvGrpSpPr/>
                <p:nvPr/>
              </p:nvGrpSpPr>
              <p:grpSpPr>
                <a:xfrm>
                  <a:off x="6292462" y="3328245"/>
                  <a:ext cx="1417149" cy="1131578"/>
                  <a:chOff x="1030801" y="3025588"/>
                  <a:chExt cx="1417149" cy="1131578"/>
                </a:xfrm>
              </p:grpSpPr>
              <p:sp>
                <p:nvSpPr>
                  <p:cNvPr id="154" name="円/楕円 153">
                    <a:extLst>
                      <a:ext uri="{FF2B5EF4-FFF2-40B4-BE49-F238E27FC236}">
                        <a16:creationId xmlns:a16="http://schemas.microsoft.com/office/drawing/2014/main" id="{A8BD901C-F9C5-7C6E-EADD-2178A81517C5}"/>
                      </a:ext>
                    </a:extLst>
                  </p:cNvPr>
                  <p:cNvSpPr/>
                  <p:nvPr/>
                </p:nvSpPr>
                <p:spPr>
                  <a:xfrm>
                    <a:off x="1438835" y="3025588"/>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en-US" altLang="ja-JP" sz="1600" spc="110" dirty="0">
                        <a:solidFill>
                          <a:schemeClr val="tx1"/>
                        </a:solidFill>
                        <a:latin typeface="Consolas" panose="020B0609020204030204" pitchFamily="49" charset="0"/>
                        <a:cs typeface="Consolas" panose="020B0609020204030204" pitchFamily="49" charset="0"/>
                      </a:rPr>
                      <a:t>if</a:t>
                    </a:r>
                    <a:r>
                      <a:rPr lang="ja-JP" altLang="en-US" sz="1600" spc="110">
                        <a:solidFill>
                          <a:schemeClr val="tx1"/>
                        </a:solidFill>
                        <a:latin typeface="Consolas" panose="020B0609020204030204" pitchFamily="49" charset="0"/>
                        <a:cs typeface="Consolas" panose="020B0609020204030204" pitchFamily="49" charset="0"/>
                      </a:rPr>
                      <a:t>文</a:t>
                    </a:r>
                    <a:endParaRPr kumimoji="1" lang="ja-JP" altLang="en-US" sz="1600" spc="110" baseline="0" dirty="0">
                      <a:solidFill>
                        <a:schemeClr val="tx1"/>
                      </a:solidFill>
                      <a:latin typeface="Consolas" panose="020B0609020204030204" pitchFamily="49" charset="0"/>
                      <a:cs typeface="Consolas" panose="020B0609020204030204" pitchFamily="49" charset="0"/>
                    </a:endParaRPr>
                  </a:p>
                </p:txBody>
              </p:sp>
              <p:sp>
                <p:nvSpPr>
                  <p:cNvPr id="155" name="円/楕円 154">
                    <a:extLst>
                      <a:ext uri="{FF2B5EF4-FFF2-40B4-BE49-F238E27FC236}">
                        <a16:creationId xmlns:a16="http://schemas.microsoft.com/office/drawing/2014/main" id="{543562B2-D6E5-E36F-4CEC-1CBB12CE5217}"/>
                      </a:ext>
                    </a:extLst>
                  </p:cNvPr>
                  <p:cNvSpPr/>
                  <p:nvPr/>
                </p:nvSpPr>
                <p:spPr>
                  <a:xfrm>
                    <a:off x="1030801" y="3565495"/>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en-US" altLang="ja-JP" spc="110" dirty="0" err="1">
                        <a:solidFill>
                          <a:schemeClr val="tx1"/>
                        </a:solidFill>
                        <a:latin typeface="Consolas" panose="020B0609020204030204" pitchFamily="49" charset="0"/>
                        <a:cs typeface="Consolas" panose="020B0609020204030204" pitchFamily="49" charset="0"/>
                      </a:rPr>
                      <a:t>cond</a:t>
                    </a:r>
                    <a:endParaRPr kumimoji="1" lang="ja-JP" altLang="en-US" spc="110" baseline="0" dirty="0">
                      <a:solidFill>
                        <a:schemeClr val="tx1"/>
                      </a:solidFill>
                      <a:latin typeface="Consolas" panose="020B0609020204030204" pitchFamily="49" charset="0"/>
                      <a:cs typeface="Consolas" panose="020B0609020204030204" pitchFamily="49" charset="0"/>
                    </a:endParaRPr>
                  </a:p>
                </p:txBody>
              </p:sp>
              <p:sp>
                <p:nvSpPr>
                  <p:cNvPr id="156" name="円/楕円 155">
                    <a:extLst>
                      <a:ext uri="{FF2B5EF4-FFF2-40B4-BE49-F238E27FC236}">
                        <a16:creationId xmlns:a16="http://schemas.microsoft.com/office/drawing/2014/main" id="{AB7AE459-8DC6-81FE-D6E6-FA87606123FB}"/>
                      </a:ext>
                    </a:extLst>
                  </p:cNvPr>
                  <p:cNvSpPr/>
                  <p:nvPr/>
                </p:nvSpPr>
                <p:spPr>
                  <a:xfrm>
                    <a:off x="1856279" y="3560837"/>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en-US" altLang="ja-JP" sz="2000" spc="110" dirty="0">
                        <a:solidFill>
                          <a:schemeClr val="tx1"/>
                        </a:solidFill>
                        <a:latin typeface="Consolas" panose="020B0609020204030204" pitchFamily="49" charset="0"/>
                        <a:cs typeface="Consolas" panose="020B0609020204030204" pitchFamily="49" charset="0"/>
                      </a:rPr>
                      <a:t>{…}</a:t>
                    </a:r>
                    <a:endParaRPr kumimoji="1" lang="ja-JP" altLang="en-US" sz="2000" spc="110" baseline="0" dirty="0">
                      <a:solidFill>
                        <a:schemeClr val="tx1"/>
                      </a:solidFill>
                      <a:latin typeface="Consolas" panose="020B0609020204030204" pitchFamily="49" charset="0"/>
                      <a:cs typeface="Consolas" panose="020B0609020204030204" pitchFamily="49" charset="0"/>
                    </a:endParaRPr>
                  </a:p>
                </p:txBody>
              </p:sp>
              <p:cxnSp>
                <p:nvCxnSpPr>
                  <p:cNvPr id="157" name="直線コネクタ 156">
                    <a:extLst>
                      <a:ext uri="{FF2B5EF4-FFF2-40B4-BE49-F238E27FC236}">
                        <a16:creationId xmlns:a16="http://schemas.microsoft.com/office/drawing/2014/main" id="{E7889159-5C3D-001B-FB9A-74CA2D090600}"/>
                      </a:ext>
                    </a:extLst>
                  </p:cNvPr>
                  <p:cNvCxnSpPr>
                    <a:cxnSpLocks/>
                    <a:stCxn id="155" idx="0"/>
                    <a:endCxn id="154" idx="3"/>
                  </p:cNvCxnSpPr>
                  <p:nvPr/>
                </p:nvCxnSpPr>
                <p:spPr>
                  <a:xfrm flipV="1">
                    <a:off x="1326637" y="3530611"/>
                    <a:ext cx="198846" cy="34884"/>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58" name="直線コネクタ 157">
                    <a:extLst>
                      <a:ext uri="{FF2B5EF4-FFF2-40B4-BE49-F238E27FC236}">
                        <a16:creationId xmlns:a16="http://schemas.microsoft.com/office/drawing/2014/main" id="{AEC030F1-0091-AC4E-0D03-C94CC10CE667}"/>
                      </a:ext>
                    </a:extLst>
                  </p:cNvPr>
                  <p:cNvCxnSpPr>
                    <a:cxnSpLocks/>
                    <a:stCxn id="156" idx="0"/>
                    <a:endCxn id="154" idx="5"/>
                  </p:cNvCxnSpPr>
                  <p:nvPr/>
                </p:nvCxnSpPr>
                <p:spPr>
                  <a:xfrm flipH="1" flipV="1">
                    <a:off x="1943858" y="3530611"/>
                    <a:ext cx="208257" cy="30226"/>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
              <p:nvSpPr>
                <p:cNvPr id="152" name="円/楕円 151">
                  <a:extLst>
                    <a:ext uri="{FF2B5EF4-FFF2-40B4-BE49-F238E27FC236}">
                      <a16:creationId xmlns:a16="http://schemas.microsoft.com/office/drawing/2014/main" id="{4D3CB8BA-9325-FB2D-DCD5-74B49F679B80}"/>
                    </a:ext>
                  </a:extLst>
                </p:cNvPr>
                <p:cNvSpPr/>
                <p:nvPr/>
              </p:nvSpPr>
              <p:spPr>
                <a:xfrm>
                  <a:off x="7622963" y="4398743"/>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en-US" altLang="ja-JP" sz="1000" spc="110" dirty="0">
                      <a:solidFill>
                        <a:schemeClr val="tx1"/>
                      </a:solidFill>
                      <a:latin typeface="Consolas" panose="020B0609020204030204" pitchFamily="49" charset="0"/>
                      <a:cs typeface="Consolas" panose="020B0609020204030204" pitchFamily="49" charset="0"/>
                    </a:rPr>
                    <a:t>while</a:t>
                  </a:r>
                  <a:r>
                    <a:rPr lang="ja-JP" altLang="en-US" sz="1000" spc="110">
                      <a:solidFill>
                        <a:schemeClr val="tx1"/>
                      </a:solidFill>
                      <a:latin typeface="Consolas" panose="020B0609020204030204" pitchFamily="49" charset="0"/>
                      <a:cs typeface="Consolas" panose="020B0609020204030204" pitchFamily="49" charset="0"/>
                    </a:rPr>
                    <a:t>文</a:t>
                  </a:r>
                  <a:endParaRPr kumimoji="1" lang="ja-JP" altLang="en-US" sz="1000" spc="110" baseline="0" dirty="0">
                    <a:solidFill>
                      <a:schemeClr val="tx1"/>
                    </a:solidFill>
                    <a:latin typeface="Consolas" panose="020B0609020204030204" pitchFamily="49" charset="0"/>
                    <a:cs typeface="Consolas" panose="020B0609020204030204" pitchFamily="49" charset="0"/>
                  </a:endParaRPr>
                </a:p>
              </p:txBody>
            </p:sp>
            <p:sp>
              <p:nvSpPr>
                <p:cNvPr id="153" name="円/楕円 152">
                  <a:extLst>
                    <a:ext uri="{FF2B5EF4-FFF2-40B4-BE49-F238E27FC236}">
                      <a16:creationId xmlns:a16="http://schemas.microsoft.com/office/drawing/2014/main" id="{F80ED45C-914B-7D22-A9CE-F6F53D7A588F}"/>
                    </a:ext>
                  </a:extLst>
                </p:cNvPr>
                <p:cNvSpPr/>
                <p:nvPr/>
              </p:nvSpPr>
              <p:spPr>
                <a:xfrm>
                  <a:off x="6783247" y="4538978"/>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ja-JP" altLang="en-US" spc="110">
                      <a:solidFill>
                        <a:schemeClr val="tx1"/>
                      </a:solidFill>
                      <a:latin typeface="Consolas" panose="020B0609020204030204" pitchFamily="49" charset="0"/>
                      <a:cs typeface="Consolas" panose="020B0609020204030204" pitchFamily="49" charset="0"/>
                    </a:rPr>
                    <a:t>文</a:t>
                  </a:r>
                  <a:r>
                    <a:rPr lang="en-US" altLang="ja-JP" spc="110" dirty="0">
                      <a:solidFill>
                        <a:schemeClr val="tx1"/>
                      </a:solidFill>
                      <a:latin typeface="Consolas" panose="020B0609020204030204" pitchFamily="49" charset="0"/>
                      <a:cs typeface="Consolas" panose="020B0609020204030204" pitchFamily="49" charset="0"/>
                    </a:rPr>
                    <a:t>E</a:t>
                  </a:r>
                  <a:endParaRPr kumimoji="1" lang="ja-JP" altLang="en-US" spc="110" baseline="0" dirty="0">
                    <a:solidFill>
                      <a:schemeClr val="tx1"/>
                    </a:solidFill>
                    <a:latin typeface="Consolas" panose="020B0609020204030204" pitchFamily="49" charset="0"/>
                    <a:cs typeface="Consolas" panose="020B0609020204030204" pitchFamily="49" charset="0"/>
                  </a:endParaRPr>
                </a:p>
              </p:txBody>
            </p:sp>
          </p:grpSp>
          <p:cxnSp>
            <p:nvCxnSpPr>
              <p:cNvPr id="144" name="直線コネクタ 143">
                <a:extLst>
                  <a:ext uri="{FF2B5EF4-FFF2-40B4-BE49-F238E27FC236}">
                    <a16:creationId xmlns:a16="http://schemas.microsoft.com/office/drawing/2014/main" id="{2C967EEB-2C85-0198-292D-712FAD987FAD}"/>
                  </a:ext>
                </a:extLst>
              </p:cNvPr>
              <p:cNvCxnSpPr>
                <a:cxnSpLocks/>
                <a:stCxn id="147" idx="7"/>
                <a:endCxn id="152" idx="3"/>
              </p:cNvCxnSpPr>
              <p:nvPr/>
            </p:nvCxnSpPr>
            <p:spPr>
              <a:xfrm flipV="1">
                <a:off x="4569331" y="5081190"/>
                <a:ext cx="116866" cy="363459"/>
              </a:xfrm>
              <a:prstGeom prst="line">
                <a:avLst/>
              </a:prstGeom>
              <a:ln w="381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45" name="直線コネクタ 144">
                <a:extLst>
                  <a:ext uri="{FF2B5EF4-FFF2-40B4-BE49-F238E27FC236}">
                    <a16:creationId xmlns:a16="http://schemas.microsoft.com/office/drawing/2014/main" id="{1FB13F00-FA39-10AF-F09B-DFACDE517729}"/>
                  </a:ext>
                </a:extLst>
              </p:cNvPr>
              <p:cNvCxnSpPr>
                <a:cxnSpLocks/>
                <a:stCxn id="148" idx="1"/>
                <a:endCxn id="152" idx="5"/>
              </p:cNvCxnSpPr>
              <p:nvPr/>
            </p:nvCxnSpPr>
            <p:spPr>
              <a:xfrm flipH="1" flipV="1">
                <a:off x="5104572" y="5081190"/>
                <a:ext cx="86648" cy="130508"/>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46" name="角丸四角形 145">
                <a:extLst>
                  <a:ext uri="{FF2B5EF4-FFF2-40B4-BE49-F238E27FC236}">
                    <a16:creationId xmlns:a16="http://schemas.microsoft.com/office/drawing/2014/main" id="{D65A6712-66B8-1F75-6F1D-DA711CEEA6E9}"/>
                  </a:ext>
                </a:extLst>
              </p:cNvPr>
              <p:cNvSpPr/>
              <p:nvPr/>
            </p:nvSpPr>
            <p:spPr>
              <a:xfrm>
                <a:off x="4114079" y="3282612"/>
                <a:ext cx="562708" cy="373303"/>
              </a:xfrm>
              <a:prstGeom prst="roundRect">
                <a:avLst/>
              </a:prstGeom>
              <a:solidFill>
                <a:schemeClr val="bg1">
                  <a:lumMod val="90000"/>
                </a:schemeClr>
              </a:solidFill>
              <a:ln w="38100">
                <a:solidFill>
                  <a:schemeClr val="bg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1"/>
              <a:lstStyle/>
              <a:p>
                <a:pPr algn="l">
                  <a:lnSpc>
                    <a:spcPct val="90000"/>
                  </a:lnSpc>
                  <a:spcBef>
                    <a:spcPts val="300"/>
                  </a:spcBef>
                  <a:spcAft>
                    <a:spcPts val="100"/>
                  </a:spcAft>
                </a:pPr>
                <a:r>
                  <a:rPr lang="en-US" altLang="ja-JP" sz="2000" spc="110" dirty="0">
                    <a:solidFill>
                      <a:schemeClr val="tx1"/>
                    </a:solidFill>
                    <a:latin typeface="Segoe UI" panose="020B0502040204020203" pitchFamily="34" charset="0"/>
                    <a:cs typeface="Segoe UI" panose="020B0502040204020203" pitchFamily="34" charset="0"/>
                  </a:rPr>
                  <a:t>51</a:t>
                </a: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
            <p:nvSpPr>
              <p:cNvPr id="147" name="円/楕円 146">
                <a:extLst>
                  <a:ext uri="{FF2B5EF4-FFF2-40B4-BE49-F238E27FC236}">
                    <a16:creationId xmlns:a16="http://schemas.microsoft.com/office/drawing/2014/main" id="{AB526421-45A4-3B06-85B9-568BF32AE231}"/>
                  </a:ext>
                </a:extLst>
              </p:cNvPr>
              <p:cNvSpPr/>
              <p:nvPr/>
            </p:nvSpPr>
            <p:spPr>
              <a:xfrm>
                <a:off x="4064308" y="5358001"/>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en-US" altLang="ja-JP" spc="110" dirty="0" err="1">
                    <a:solidFill>
                      <a:schemeClr val="tx1"/>
                    </a:solidFill>
                    <a:latin typeface="Consolas" panose="020B0609020204030204" pitchFamily="49" charset="0"/>
                    <a:cs typeface="Consolas" panose="020B0609020204030204" pitchFamily="49" charset="0"/>
                  </a:rPr>
                  <a:t>cond</a:t>
                </a:r>
                <a:endParaRPr kumimoji="1" lang="ja-JP" altLang="en-US" spc="110" baseline="0" dirty="0">
                  <a:solidFill>
                    <a:schemeClr val="tx1"/>
                  </a:solidFill>
                  <a:latin typeface="Consolas" panose="020B0609020204030204" pitchFamily="49" charset="0"/>
                  <a:cs typeface="Consolas" panose="020B0609020204030204" pitchFamily="49" charset="0"/>
                </a:endParaRPr>
              </a:p>
            </p:txBody>
          </p:sp>
          <p:sp>
            <p:nvSpPr>
              <p:cNvPr id="148" name="円/楕円 147">
                <a:extLst>
                  <a:ext uri="{FF2B5EF4-FFF2-40B4-BE49-F238E27FC236}">
                    <a16:creationId xmlns:a16="http://schemas.microsoft.com/office/drawing/2014/main" id="{FD983502-589F-44EC-1E31-8E3B6AFD731F}"/>
                  </a:ext>
                </a:extLst>
              </p:cNvPr>
              <p:cNvSpPr/>
              <p:nvPr/>
            </p:nvSpPr>
            <p:spPr>
              <a:xfrm>
                <a:off x="5104572" y="5125050"/>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kumimoji="1" lang="en-US" altLang="ja-JP" spc="110" baseline="0" dirty="0">
                    <a:solidFill>
                      <a:schemeClr val="tx1"/>
                    </a:solidFill>
                    <a:latin typeface="Consolas" panose="020B0609020204030204" pitchFamily="49" charset="0"/>
                    <a:cs typeface="Consolas" panose="020B0609020204030204" pitchFamily="49" charset="0"/>
                  </a:rPr>
                  <a:t>{…}</a:t>
                </a:r>
                <a:endParaRPr kumimoji="1" lang="ja-JP" altLang="en-US" spc="110" baseline="0" dirty="0">
                  <a:solidFill>
                    <a:schemeClr val="tx1"/>
                  </a:solidFill>
                  <a:latin typeface="Consolas" panose="020B0609020204030204" pitchFamily="49" charset="0"/>
                  <a:cs typeface="Consolas" panose="020B0609020204030204" pitchFamily="49" charset="0"/>
                </a:endParaRPr>
              </a:p>
            </p:txBody>
          </p:sp>
        </p:grpSp>
        <p:cxnSp>
          <p:nvCxnSpPr>
            <p:cNvPr id="141" name="直線コネクタ 140">
              <a:extLst>
                <a:ext uri="{FF2B5EF4-FFF2-40B4-BE49-F238E27FC236}">
                  <a16:creationId xmlns:a16="http://schemas.microsoft.com/office/drawing/2014/main" id="{D4ACE9EF-95BE-9125-A6CD-48A13D95FA06}"/>
                </a:ext>
              </a:extLst>
            </p:cNvPr>
            <p:cNvCxnSpPr>
              <a:cxnSpLocks/>
              <a:stCxn id="142" idx="0"/>
            </p:cNvCxnSpPr>
            <p:nvPr/>
          </p:nvCxnSpPr>
          <p:spPr>
            <a:xfrm flipV="1">
              <a:off x="7900191" y="5769678"/>
              <a:ext cx="0" cy="110821"/>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42" name="円/楕円 141">
              <a:extLst>
                <a:ext uri="{FF2B5EF4-FFF2-40B4-BE49-F238E27FC236}">
                  <a16:creationId xmlns:a16="http://schemas.microsoft.com/office/drawing/2014/main" id="{13A69286-2D33-ADD2-E7E5-B8D2F39AC531}"/>
                </a:ext>
              </a:extLst>
            </p:cNvPr>
            <p:cNvSpPr/>
            <p:nvPr/>
          </p:nvSpPr>
          <p:spPr>
            <a:xfrm>
              <a:off x="7604355" y="5880499"/>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ja-JP" altLang="en-US" spc="110">
                  <a:solidFill>
                    <a:schemeClr val="tx1"/>
                  </a:solidFill>
                  <a:latin typeface="Consolas" panose="020B0609020204030204" pitchFamily="49" charset="0"/>
                  <a:cs typeface="Consolas" panose="020B0609020204030204" pitchFamily="49" charset="0"/>
                </a:rPr>
                <a:t>文</a:t>
              </a:r>
              <a:r>
                <a:rPr lang="en-US" altLang="ja-JP" spc="110" dirty="0">
                  <a:solidFill>
                    <a:schemeClr val="tx1"/>
                  </a:solidFill>
                  <a:latin typeface="Consolas" panose="020B0609020204030204" pitchFamily="49" charset="0"/>
                  <a:cs typeface="Consolas" panose="020B0609020204030204" pitchFamily="49" charset="0"/>
                </a:rPr>
                <a:t>G</a:t>
              </a:r>
              <a:endParaRPr kumimoji="1" lang="ja-JP" altLang="en-US" spc="110" baseline="0" dirty="0">
                <a:solidFill>
                  <a:schemeClr val="tx1"/>
                </a:solidFill>
                <a:latin typeface="Consolas" panose="020B0609020204030204" pitchFamily="49" charset="0"/>
                <a:cs typeface="Consolas" panose="020B0609020204030204" pitchFamily="49" charset="0"/>
              </a:endParaRPr>
            </a:p>
          </p:txBody>
        </p:sp>
      </p:grpSp>
      <p:grpSp>
        <p:nvGrpSpPr>
          <p:cNvPr id="167" name="グループ化 166">
            <a:extLst>
              <a:ext uri="{FF2B5EF4-FFF2-40B4-BE49-F238E27FC236}">
                <a16:creationId xmlns:a16="http://schemas.microsoft.com/office/drawing/2014/main" id="{F2DADABD-434E-E786-7D7A-10123BEFF2C7}"/>
              </a:ext>
            </a:extLst>
          </p:cNvPr>
          <p:cNvGrpSpPr/>
          <p:nvPr/>
        </p:nvGrpSpPr>
        <p:grpSpPr>
          <a:xfrm>
            <a:off x="1086367" y="3151901"/>
            <a:ext cx="3401530" cy="3227393"/>
            <a:chOff x="1308660" y="3154714"/>
            <a:chExt cx="3401530" cy="3227393"/>
          </a:xfrm>
        </p:grpSpPr>
        <p:grpSp>
          <p:nvGrpSpPr>
            <p:cNvPr id="159" name="グループ化 158">
              <a:extLst>
                <a:ext uri="{FF2B5EF4-FFF2-40B4-BE49-F238E27FC236}">
                  <a16:creationId xmlns:a16="http://schemas.microsoft.com/office/drawing/2014/main" id="{35B5EC81-C538-A793-80C9-04911249DCCC}"/>
                </a:ext>
              </a:extLst>
            </p:cNvPr>
            <p:cNvGrpSpPr/>
            <p:nvPr/>
          </p:nvGrpSpPr>
          <p:grpSpPr>
            <a:xfrm>
              <a:off x="1308660" y="3154714"/>
              <a:ext cx="3401530" cy="3227393"/>
              <a:chOff x="965200" y="3048000"/>
              <a:chExt cx="1257300" cy="2603500"/>
            </a:xfrm>
          </p:grpSpPr>
          <p:sp>
            <p:nvSpPr>
              <p:cNvPr id="160" name="正方形/長方形 159">
                <a:extLst>
                  <a:ext uri="{FF2B5EF4-FFF2-40B4-BE49-F238E27FC236}">
                    <a16:creationId xmlns:a16="http://schemas.microsoft.com/office/drawing/2014/main" id="{ECF9290D-8D8D-DF34-06FD-0E78DB37CBF1}"/>
                  </a:ext>
                </a:extLst>
              </p:cNvPr>
              <p:cNvSpPr/>
              <p:nvPr/>
            </p:nvSpPr>
            <p:spPr>
              <a:xfrm>
                <a:off x="1068135" y="3519906"/>
                <a:ext cx="1033846" cy="1850639"/>
              </a:xfrm>
              <a:prstGeom prst="rect">
                <a:avLst/>
              </a:prstGeom>
              <a:solidFill>
                <a:schemeClr val="bg1">
                  <a:alpha val="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r>
                  <a:rPr kumimoji="1" lang="ja-JP" altLang="en-US" sz="2000" baseline="0">
                    <a:solidFill>
                      <a:srgbClr val="FF0000"/>
                    </a:solidFill>
                    <a:latin typeface="Consolas" panose="020B0609020204030204" pitchFamily="49" charset="0"/>
                    <a:cs typeface="Consolas" panose="020B0609020204030204" pitchFamily="49" charset="0"/>
                  </a:rPr>
                  <a:t>文</a:t>
                </a:r>
                <a:r>
                  <a:rPr lang="en-US" altLang="ja-JP" sz="2000" dirty="0">
                    <a:solidFill>
                      <a:srgbClr val="FF0000"/>
                    </a:solidFill>
                    <a:latin typeface="Consolas" panose="020B0609020204030204" pitchFamily="49" charset="0"/>
                    <a:cs typeface="Consolas" panose="020B0609020204030204" pitchFamily="49" charset="0"/>
                  </a:rPr>
                  <a:t>A</a:t>
                </a:r>
                <a:br>
                  <a:rPr lang="en-US" altLang="ja-JP" sz="2000" dirty="0">
                    <a:solidFill>
                      <a:srgbClr val="FF0000"/>
                    </a:solidFill>
                    <a:latin typeface="Consolas" panose="020B0609020204030204" pitchFamily="49" charset="0"/>
                    <a:cs typeface="Consolas" panose="020B0609020204030204" pitchFamily="49" charset="0"/>
                  </a:rPr>
                </a:br>
                <a:r>
                  <a:rPr kumimoji="1" lang="ja-JP" altLang="en-US" sz="2000" baseline="0">
                    <a:solidFill>
                      <a:srgbClr val="FF0000"/>
                    </a:solidFill>
                    <a:latin typeface="Consolas" panose="020B0609020204030204" pitchFamily="49" charset="0"/>
                    <a:cs typeface="Consolas" panose="020B0609020204030204" pitchFamily="49" charset="0"/>
                  </a:rPr>
                  <a:t>文</a:t>
                </a:r>
                <a:r>
                  <a:rPr kumimoji="1" lang="en-US" altLang="ja-JP" sz="2000" baseline="0" dirty="0">
                    <a:solidFill>
                      <a:srgbClr val="FF0000"/>
                    </a:solidFill>
                    <a:latin typeface="Consolas" panose="020B0609020204030204" pitchFamily="49" charset="0"/>
                    <a:cs typeface="Consolas" panose="020B0609020204030204" pitchFamily="49" charset="0"/>
                  </a:rPr>
                  <a:t>B</a:t>
                </a:r>
                <a:br>
                  <a:rPr kumimoji="1" lang="en-US" altLang="ja-JP" sz="2000" baseline="0" dirty="0">
                    <a:solidFill>
                      <a:srgbClr val="FF0000"/>
                    </a:solidFill>
                    <a:latin typeface="Consolas" panose="020B0609020204030204" pitchFamily="49" charset="0"/>
                    <a:cs typeface="Consolas" panose="020B0609020204030204" pitchFamily="49" charset="0"/>
                  </a:rPr>
                </a:br>
                <a:r>
                  <a:rPr lang="en-US" altLang="ja-JP" sz="2000" dirty="0">
                    <a:solidFill>
                      <a:srgbClr val="FF0000"/>
                    </a:solidFill>
                    <a:latin typeface="Consolas" panose="020B0609020204030204" pitchFamily="49" charset="0"/>
                    <a:cs typeface="Consolas" panose="020B0609020204030204" pitchFamily="49" charset="0"/>
                  </a:rPr>
                  <a:t>if (cond1) {</a:t>
                </a:r>
                <a:br>
                  <a:rPr lang="en-US" altLang="ja-JP" sz="2000" dirty="0">
                    <a:solidFill>
                      <a:srgbClr val="FF0000"/>
                    </a:solidFill>
                    <a:latin typeface="Consolas" panose="020B0609020204030204" pitchFamily="49" charset="0"/>
                    <a:cs typeface="Consolas" panose="020B0609020204030204" pitchFamily="49" charset="0"/>
                  </a:rPr>
                </a:br>
                <a:r>
                  <a:rPr lang="en-US" altLang="ja-JP" sz="2000" dirty="0">
                    <a:solidFill>
                      <a:srgbClr val="FF0000"/>
                    </a:solidFill>
                    <a:latin typeface="Consolas" panose="020B0609020204030204" pitchFamily="49" charset="0"/>
                    <a:cs typeface="Consolas" panose="020B0609020204030204" pitchFamily="49" charset="0"/>
                  </a:rPr>
                  <a:t>    </a:t>
                </a:r>
                <a:r>
                  <a:rPr lang="ja-JP" altLang="en-US" sz="2000">
                    <a:solidFill>
                      <a:srgbClr val="FF0000"/>
                    </a:solidFill>
                    <a:latin typeface="Consolas" panose="020B0609020204030204" pitchFamily="49" charset="0"/>
                    <a:cs typeface="Consolas" panose="020B0609020204030204" pitchFamily="49" charset="0"/>
                  </a:rPr>
                  <a:t>文</a:t>
                </a:r>
                <a:r>
                  <a:rPr lang="en-US" altLang="ja-JP" sz="2000" dirty="0">
                    <a:solidFill>
                      <a:srgbClr val="FF0000"/>
                    </a:solidFill>
                    <a:latin typeface="Consolas" panose="020B0609020204030204" pitchFamily="49" charset="0"/>
                    <a:cs typeface="Consolas" panose="020B0609020204030204" pitchFamily="49" charset="0"/>
                  </a:rPr>
                  <a:t>E</a:t>
                </a:r>
                <a:br>
                  <a:rPr lang="en-US" altLang="ja-JP" sz="2000" dirty="0">
                    <a:solidFill>
                      <a:srgbClr val="FF0000"/>
                    </a:solidFill>
                    <a:latin typeface="Consolas" panose="020B0609020204030204" pitchFamily="49" charset="0"/>
                    <a:cs typeface="Consolas" panose="020B0609020204030204" pitchFamily="49" charset="0"/>
                  </a:rPr>
                </a:br>
                <a:r>
                  <a:rPr lang="en-US" altLang="ja-JP" sz="2000" dirty="0">
                    <a:solidFill>
                      <a:srgbClr val="FF0000"/>
                    </a:solidFill>
                    <a:latin typeface="Consolas" panose="020B0609020204030204" pitchFamily="49" charset="0"/>
                    <a:cs typeface="Consolas" panose="020B0609020204030204" pitchFamily="49" charset="0"/>
                  </a:rPr>
                  <a:t>    while (cond2) {</a:t>
                </a:r>
                <a:br>
                  <a:rPr lang="en-US" altLang="ja-JP" sz="2000" dirty="0">
                    <a:solidFill>
                      <a:srgbClr val="FF0000"/>
                    </a:solidFill>
                    <a:latin typeface="Consolas" panose="020B0609020204030204" pitchFamily="49" charset="0"/>
                    <a:cs typeface="Consolas" panose="020B0609020204030204" pitchFamily="49" charset="0"/>
                  </a:rPr>
                </a:br>
                <a:r>
                  <a:rPr lang="en-US" altLang="ja-JP" sz="2000" dirty="0">
                    <a:solidFill>
                      <a:schemeClr val="tx1"/>
                    </a:solidFill>
                    <a:latin typeface="Consolas" panose="020B0609020204030204" pitchFamily="49" charset="0"/>
                    <a:cs typeface="Consolas" panose="020B0609020204030204" pitchFamily="49" charset="0"/>
                  </a:rPr>
                  <a:t>        </a:t>
                </a:r>
                <a:r>
                  <a:rPr lang="ja-JP" altLang="en-US" sz="2000" b="1">
                    <a:solidFill>
                      <a:schemeClr val="tx1"/>
                    </a:solidFill>
                    <a:latin typeface="Consolas" panose="020B0609020204030204" pitchFamily="49" charset="0"/>
                    <a:cs typeface="Consolas" panose="020B0609020204030204" pitchFamily="49" charset="0"/>
                  </a:rPr>
                  <a:t>文</a:t>
                </a:r>
                <a:r>
                  <a:rPr lang="en-US" altLang="ja-JP" sz="2000" b="1" dirty="0">
                    <a:solidFill>
                      <a:schemeClr val="tx1"/>
                    </a:solidFill>
                    <a:latin typeface="Consolas" panose="020B0609020204030204" pitchFamily="49" charset="0"/>
                    <a:cs typeface="Consolas" panose="020B0609020204030204" pitchFamily="49" charset="0"/>
                  </a:rPr>
                  <a:t>F</a:t>
                </a:r>
                <a:br>
                  <a:rPr lang="en-US" altLang="ja-JP" sz="2000" dirty="0">
                    <a:solidFill>
                      <a:schemeClr val="tx1"/>
                    </a:solidFill>
                    <a:latin typeface="Consolas" panose="020B0609020204030204" pitchFamily="49" charset="0"/>
                    <a:cs typeface="Consolas" panose="020B0609020204030204" pitchFamily="49" charset="0"/>
                  </a:rPr>
                </a:br>
                <a:r>
                  <a:rPr lang="en-US" altLang="ja-JP" sz="2000" dirty="0">
                    <a:solidFill>
                      <a:schemeClr val="tx1"/>
                    </a:solidFill>
                    <a:latin typeface="Consolas" panose="020B0609020204030204" pitchFamily="49" charset="0"/>
                    <a:cs typeface="Consolas" panose="020B0609020204030204" pitchFamily="49" charset="0"/>
                  </a:rPr>
                  <a:t>    </a:t>
                </a:r>
                <a:r>
                  <a:rPr lang="en-US" altLang="ja-JP" sz="2000" dirty="0">
                    <a:solidFill>
                      <a:srgbClr val="FF0000"/>
                    </a:solidFill>
                    <a:latin typeface="Consolas" panose="020B0609020204030204" pitchFamily="49" charset="0"/>
                    <a:cs typeface="Consolas" panose="020B0609020204030204" pitchFamily="49" charset="0"/>
                  </a:rPr>
                  <a:t>}</a:t>
                </a:r>
                <a:br>
                  <a:rPr lang="en-US" altLang="ja-JP" sz="2000" dirty="0">
                    <a:solidFill>
                      <a:srgbClr val="FF0000"/>
                    </a:solidFill>
                    <a:latin typeface="Consolas" panose="020B0609020204030204" pitchFamily="49" charset="0"/>
                    <a:cs typeface="Consolas" panose="020B0609020204030204" pitchFamily="49" charset="0"/>
                  </a:rPr>
                </a:br>
                <a:r>
                  <a:rPr lang="en-US" altLang="ja-JP" sz="2000" dirty="0">
                    <a:solidFill>
                      <a:srgbClr val="FF0000"/>
                    </a:solidFill>
                    <a:latin typeface="Consolas" panose="020B0609020204030204" pitchFamily="49" charset="0"/>
                    <a:cs typeface="Consolas" panose="020B0609020204030204" pitchFamily="49" charset="0"/>
                  </a:rPr>
                  <a:t>}</a:t>
                </a:r>
                <a:endParaRPr kumimoji="1" lang="ja-JP" altLang="en-US" sz="2000" baseline="0" dirty="0">
                  <a:solidFill>
                    <a:srgbClr val="FF0000"/>
                  </a:solidFill>
                  <a:latin typeface="Consolas" panose="020B0609020204030204" pitchFamily="49" charset="0"/>
                  <a:cs typeface="Consolas" panose="020B0609020204030204" pitchFamily="49" charset="0"/>
                </a:endParaRPr>
              </a:p>
            </p:txBody>
          </p:sp>
          <p:sp>
            <p:nvSpPr>
              <p:cNvPr id="161" name="メモ 160">
                <a:extLst>
                  <a:ext uri="{FF2B5EF4-FFF2-40B4-BE49-F238E27FC236}">
                    <a16:creationId xmlns:a16="http://schemas.microsoft.com/office/drawing/2014/main" id="{F659745D-06DC-0C7C-3F90-30F18D7D1B3A}"/>
                  </a:ext>
                </a:extLst>
              </p:cNvPr>
              <p:cNvSpPr/>
              <p:nvPr/>
            </p:nvSpPr>
            <p:spPr>
              <a:xfrm>
                <a:off x="965200" y="3048000"/>
                <a:ext cx="1257300" cy="2603500"/>
              </a:xfrm>
              <a:prstGeom prst="foldedCorner">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cxnSp>
            <p:nvCxnSpPr>
              <p:cNvPr id="162" name="直線コネクタ 161">
                <a:extLst>
                  <a:ext uri="{FF2B5EF4-FFF2-40B4-BE49-F238E27FC236}">
                    <a16:creationId xmlns:a16="http://schemas.microsoft.com/office/drawing/2014/main" id="{B7445C84-1305-C8D4-0C7F-CE8878095FC3}"/>
                  </a:ext>
                </a:extLst>
              </p:cNvPr>
              <p:cNvCxnSpPr/>
              <p:nvPr/>
            </p:nvCxnSpPr>
            <p:spPr>
              <a:xfrm>
                <a:off x="1081825" y="3175000"/>
                <a:ext cx="1033846" cy="0"/>
              </a:xfrm>
              <a:prstGeom prst="line">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63" name="直線コネクタ 162">
                <a:extLst>
                  <a:ext uri="{FF2B5EF4-FFF2-40B4-BE49-F238E27FC236}">
                    <a16:creationId xmlns:a16="http://schemas.microsoft.com/office/drawing/2014/main" id="{45E9FE1E-9346-EA1A-8E42-17202F271586}"/>
                  </a:ext>
                </a:extLst>
              </p:cNvPr>
              <p:cNvCxnSpPr/>
              <p:nvPr/>
            </p:nvCxnSpPr>
            <p:spPr>
              <a:xfrm>
                <a:off x="1081825" y="3303978"/>
                <a:ext cx="1033846" cy="0"/>
              </a:xfrm>
              <a:prstGeom prst="line">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65" name="直線コネクタ 164">
                <a:extLst>
                  <a:ext uri="{FF2B5EF4-FFF2-40B4-BE49-F238E27FC236}">
                    <a16:creationId xmlns:a16="http://schemas.microsoft.com/office/drawing/2014/main" id="{6409C439-3456-B6C2-DE6B-AC4B3CBD7195}"/>
                  </a:ext>
                </a:extLst>
              </p:cNvPr>
              <p:cNvCxnSpPr>
                <a:cxnSpLocks/>
              </p:cNvCxnSpPr>
              <p:nvPr/>
            </p:nvCxnSpPr>
            <p:spPr>
              <a:xfrm>
                <a:off x="1081825" y="5508430"/>
                <a:ext cx="845533" cy="0"/>
              </a:xfrm>
              <a:prstGeom prst="line">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cxnSp>
          <p:nvCxnSpPr>
            <p:cNvPr id="166" name="直線コネクタ 165">
              <a:extLst>
                <a:ext uri="{FF2B5EF4-FFF2-40B4-BE49-F238E27FC236}">
                  <a16:creationId xmlns:a16="http://schemas.microsoft.com/office/drawing/2014/main" id="{52B3F082-CA92-00F4-D6FD-1B6BF46231B5}"/>
                </a:ext>
              </a:extLst>
            </p:cNvPr>
            <p:cNvCxnSpPr/>
            <p:nvPr/>
          </p:nvCxnSpPr>
          <p:spPr>
            <a:xfrm>
              <a:off x="1624180" y="3647583"/>
              <a:ext cx="2796992" cy="0"/>
            </a:xfrm>
            <a:prstGeom prst="line">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nvGrpSpPr>
          <p:cNvPr id="14" name="グループ化 13">
            <a:extLst>
              <a:ext uri="{FF2B5EF4-FFF2-40B4-BE49-F238E27FC236}">
                <a16:creationId xmlns:a16="http://schemas.microsoft.com/office/drawing/2014/main" id="{536F320B-6E90-51B8-83AF-9378552DC73A}"/>
              </a:ext>
            </a:extLst>
          </p:cNvPr>
          <p:cNvGrpSpPr/>
          <p:nvPr/>
        </p:nvGrpSpPr>
        <p:grpSpPr>
          <a:xfrm>
            <a:off x="5018757" y="3151900"/>
            <a:ext cx="3401530" cy="3227393"/>
            <a:chOff x="1308660" y="3154714"/>
            <a:chExt cx="3401530" cy="3227393"/>
          </a:xfrm>
        </p:grpSpPr>
        <p:grpSp>
          <p:nvGrpSpPr>
            <p:cNvPr id="16" name="グループ化 15">
              <a:extLst>
                <a:ext uri="{FF2B5EF4-FFF2-40B4-BE49-F238E27FC236}">
                  <a16:creationId xmlns:a16="http://schemas.microsoft.com/office/drawing/2014/main" id="{13EAAAD9-459A-2EBD-10BA-1C064671C570}"/>
                </a:ext>
              </a:extLst>
            </p:cNvPr>
            <p:cNvGrpSpPr/>
            <p:nvPr/>
          </p:nvGrpSpPr>
          <p:grpSpPr>
            <a:xfrm>
              <a:off x="1308660" y="3154714"/>
              <a:ext cx="3401530" cy="3227393"/>
              <a:chOff x="965200" y="3048000"/>
              <a:chExt cx="1257300" cy="2603500"/>
            </a:xfrm>
          </p:grpSpPr>
          <p:sp>
            <p:nvSpPr>
              <p:cNvPr id="19" name="正方形/長方形 18">
                <a:extLst>
                  <a:ext uri="{FF2B5EF4-FFF2-40B4-BE49-F238E27FC236}">
                    <a16:creationId xmlns:a16="http://schemas.microsoft.com/office/drawing/2014/main" id="{CD965EC2-6B14-0E27-187A-9D1859B3E330}"/>
                  </a:ext>
                </a:extLst>
              </p:cNvPr>
              <p:cNvSpPr/>
              <p:nvPr/>
            </p:nvSpPr>
            <p:spPr>
              <a:xfrm>
                <a:off x="1068135" y="3519906"/>
                <a:ext cx="1033846" cy="1850639"/>
              </a:xfrm>
              <a:prstGeom prst="rect">
                <a:avLst/>
              </a:prstGeom>
              <a:solidFill>
                <a:schemeClr val="bg1">
                  <a:alpha val="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r>
                  <a:rPr kumimoji="1" lang="ja-JP" altLang="en-US" sz="2000" baseline="0">
                    <a:solidFill>
                      <a:srgbClr val="FF0000"/>
                    </a:solidFill>
                    <a:latin typeface="Consolas" panose="020B0609020204030204" pitchFamily="49" charset="0"/>
                    <a:cs typeface="Consolas" panose="020B0609020204030204" pitchFamily="49" charset="0"/>
                  </a:rPr>
                  <a:t>文</a:t>
                </a:r>
                <a:r>
                  <a:rPr lang="en-US" altLang="ja-JP" sz="2000" dirty="0">
                    <a:solidFill>
                      <a:srgbClr val="FF0000"/>
                    </a:solidFill>
                    <a:latin typeface="Consolas" panose="020B0609020204030204" pitchFamily="49" charset="0"/>
                    <a:cs typeface="Consolas" panose="020B0609020204030204" pitchFamily="49" charset="0"/>
                  </a:rPr>
                  <a:t>A</a:t>
                </a:r>
                <a:br>
                  <a:rPr lang="en-US" altLang="ja-JP" sz="2000" dirty="0">
                    <a:solidFill>
                      <a:srgbClr val="FF0000"/>
                    </a:solidFill>
                    <a:latin typeface="Consolas" panose="020B0609020204030204" pitchFamily="49" charset="0"/>
                    <a:cs typeface="Consolas" panose="020B0609020204030204" pitchFamily="49" charset="0"/>
                  </a:rPr>
                </a:br>
                <a:r>
                  <a:rPr kumimoji="1" lang="ja-JP" altLang="en-US" sz="2000" baseline="0">
                    <a:solidFill>
                      <a:srgbClr val="FF0000"/>
                    </a:solidFill>
                    <a:latin typeface="Consolas" panose="020B0609020204030204" pitchFamily="49" charset="0"/>
                    <a:cs typeface="Consolas" panose="020B0609020204030204" pitchFamily="49" charset="0"/>
                  </a:rPr>
                  <a:t>文</a:t>
                </a:r>
                <a:r>
                  <a:rPr kumimoji="1" lang="en-US" altLang="ja-JP" sz="2000" baseline="0" dirty="0">
                    <a:solidFill>
                      <a:srgbClr val="FF0000"/>
                    </a:solidFill>
                    <a:latin typeface="Consolas" panose="020B0609020204030204" pitchFamily="49" charset="0"/>
                    <a:cs typeface="Consolas" panose="020B0609020204030204" pitchFamily="49" charset="0"/>
                  </a:rPr>
                  <a:t>B</a:t>
                </a:r>
                <a:br>
                  <a:rPr kumimoji="1" lang="en-US" altLang="ja-JP" sz="2000" baseline="0" dirty="0">
                    <a:solidFill>
                      <a:srgbClr val="FF0000"/>
                    </a:solidFill>
                    <a:latin typeface="Consolas" panose="020B0609020204030204" pitchFamily="49" charset="0"/>
                    <a:cs typeface="Consolas" panose="020B0609020204030204" pitchFamily="49" charset="0"/>
                  </a:rPr>
                </a:br>
                <a:r>
                  <a:rPr lang="en-US" altLang="ja-JP" sz="2000" dirty="0">
                    <a:solidFill>
                      <a:srgbClr val="FF0000"/>
                    </a:solidFill>
                    <a:latin typeface="Consolas" panose="020B0609020204030204" pitchFamily="49" charset="0"/>
                    <a:cs typeface="Consolas" panose="020B0609020204030204" pitchFamily="49" charset="0"/>
                  </a:rPr>
                  <a:t>if (cond1) {</a:t>
                </a:r>
                <a:br>
                  <a:rPr lang="en-US" altLang="ja-JP" sz="2000" dirty="0">
                    <a:solidFill>
                      <a:srgbClr val="FF0000"/>
                    </a:solidFill>
                    <a:latin typeface="Consolas" panose="020B0609020204030204" pitchFamily="49" charset="0"/>
                    <a:cs typeface="Consolas" panose="020B0609020204030204" pitchFamily="49" charset="0"/>
                  </a:rPr>
                </a:br>
                <a:r>
                  <a:rPr lang="en-US" altLang="ja-JP" sz="2000" dirty="0">
                    <a:solidFill>
                      <a:srgbClr val="FF0000"/>
                    </a:solidFill>
                    <a:latin typeface="Consolas" panose="020B0609020204030204" pitchFamily="49" charset="0"/>
                    <a:cs typeface="Consolas" panose="020B0609020204030204" pitchFamily="49" charset="0"/>
                  </a:rPr>
                  <a:t>    </a:t>
                </a:r>
                <a:r>
                  <a:rPr lang="ja-JP" altLang="en-US" sz="2000">
                    <a:solidFill>
                      <a:srgbClr val="FF0000"/>
                    </a:solidFill>
                    <a:latin typeface="Consolas" panose="020B0609020204030204" pitchFamily="49" charset="0"/>
                    <a:cs typeface="Consolas" panose="020B0609020204030204" pitchFamily="49" charset="0"/>
                  </a:rPr>
                  <a:t>文</a:t>
                </a:r>
                <a:r>
                  <a:rPr lang="en-US" altLang="ja-JP" sz="2000" dirty="0">
                    <a:solidFill>
                      <a:srgbClr val="FF0000"/>
                    </a:solidFill>
                    <a:latin typeface="Consolas" panose="020B0609020204030204" pitchFamily="49" charset="0"/>
                    <a:cs typeface="Consolas" panose="020B0609020204030204" pitchFamily="49" charset="0"/>
                  </a:rPr>
                  <a:t>E</a:t>
                </a:r>
                <a:br>
                  <a:rPr lang="en-US" altLang="ja-JP" sz="2000" dirty="0">
                    <a:solidFill>
                      <a:srgbClr val="FF0000"/>
                    </a:solidFill>
                    <a:latin typeface="Consolas" panose="020B0609020204030204" pitchFamily="49" charset="0"/>
                    <a:cs typeface="Consolas" panose="020B0609020204030204" pitchFamily="49" charset="0"/>
                  </a:rPr>
                </a:br>
                <a:r>
                  <a:rPr lang="en-US" altLang="ja-JP" sz="2000" dirty="0">
                    <a:solidFill>
                      <a:srgbClr val="FF0000"/>
                    </a:solidFill>
                    <a:latin typeface="Consolas" panose="020B0609020204030204" pitchFamily="49" charset="0"/>
                    <a:cs typeface="Consolas" panose="020B0609020204030204" pitchFamily="49" charset="0"/>
                  </a:rPr>
                  <a:t>    while (cond2) {</a:t>
                </a:r>
                <a:br>
                  <a:rPr lang="en-US" altLang="ja-JP" sz="2000" dirty="0">
                    <a:solidFill>
                      <a:srgbClr val="FF0000"/>
                    </a:solidFill>
                    <a:latin typeface="Consolas" panose="020B0609020204030204" pitchFamily="49" charset="0"/>
                    <a:cs typeface="Consolas" panose="020B0609020204030204" pitchFamily="49" charset="0"/>
                  </a:rPr>
                </a:br>
                <a:r>
                  <a:rPr lang="en-US" altLang="ja-JP" sz="2000" dirty="0">
                    <a:solidFill>
                      <a:schemeClr val="tx1"/>
                    </a:solidFill>
                    <a:latin typeface="Consolas" panose="020B0609020204030204" pitchFamily="49" charset="0"/>
                    <a:cs typeface="Consolas" panose="020B0609020204030204" pitchFamily="49" charset="0"/>
                  </a:rPr>
                  <a:t>        </a:t>
                </a:r>
                <a:r>
                  <a:rPr lang="ja-JP" altLang="en-US" sz="2000" b="1">
                    <a:solidFill>
                      <a:schemeClr val="tx1"/>
                    </a:solidFill>
                    <a:latin typeface="Consolas" panose="020B0609020204030204" pitchFamily="49" charset="0"/>
                    <a:cs typeface="Consolas" panose="020B0609020204030204" pitchFamily="49" charset="0"/>
                  </a:rPr>
                  <a:t>文</a:t>
                </a:r>
                <a:r>
                  <a:rPr lang="en-US" altLang="ja-JP" sz="2000" b="1" dirty="0">
                    <a:solidFill>
                      <a:schemeClr val="tx1"/>
                    </a:solidFill>
                    <a:latin typeface="Consolas" panose="020B0609020204030204" pitchFamily="49" charset="0"/>
                    <a:cs typeface="Consolas" panose="020B0609020204030204" pitchFamily="49" charset="0"/>
                  </a:rPr>
                  <a:t>G</a:t>
                </a:r>
                <a:br>
                  <a:rPr lang="en-US" altLang="ja-JP" sz="2000" dirty="0">
                    <a:solidFill>
                      <a:schemeClr val="tx1"/>
                    </a:solidFill>
                    <a:latin typeface="Consolas" panose="020B0609020204030204" pitchFamily="49" charset="0"/>
                    <a:cs typeface="Consolas" panose="020B0609020204030204" pitchFamily="49" charset="0"/>
                  </a:rPr>
                </a:br>
                <a:r>
                  <a:rPr lang="en-US" altLang="ja-JP" sz="2000" dirty="0">
                    <a:solidFill>
                      <a:schemeClr val="tx1"/>
                    </a:solidFill>
                    <a:latin typeface="Consolas" panose="020B0609020204030204" pitchFamily="49" charset="0"/>
                    <a:cs typeface="Consolas" panose="020B0609020204030204" pitchFamily="49" charset="0"/>
                  </a:rPr>
                  <a:t>    </a:t>
                </a:r>
                <a:r>
                  <a:rPr lang="en-US" altLang="ja-JP" sz="2000" dirty="0">
                    <a:solidFill>
                      <a:srgbClr val="FF0000"/>
                    </a:solidFill>
                    <a:latin typeface="Consolas" panose="020B0609020204030204" pitchFamily="49" charset="0"/>
                    <a:cs typeface="Consolas" panose="020B0609020204030204" pitchFamily="49" charset="0"/>
                  </a:rPr>
                  <a:t>}</a:t>
                </a:r>
                <a:br>
                  <a:rPr lang="en-US" altLang="ja-JP" sz="2000" dirty="0">
                    <a:solidFill>
                      <a:srgbClr val="FF0000"/>
                    </a:solidFill>
                    <a:latin typeface="Consolas" panose="020B0609020204030204" pitchFamily="49" charset="0"/>
                    <a:cs typeface="Consolas" panose="020B0609020204030204" pitchFamily="49" charset="0"/>
                  </a:rPr>
                </a:br>
                <a:r>
                  <a:rPr lang="en-US" altLang="ja-JP" sz="2000" dirty="0">
                    <a:solidFill>
                      <a:srgbClr val="FF0000"/>
                    </a:solidFill>
                    <a:latin typeface="Consolas" panose="020B0609020204030204" pitchFamily="49" charset="0"/>
                    <a:cs typeface="Consolas" panose="020B0609020204030204" pitchFamily="49" charset="0"/>
                  </a:rPr>
                  <a:t>}</a:t>
                </a:r>
                <a:endParaRPr kumimoji="1" lang="ja-JP" altLang="en-US" sz="2000" baseline="0" dirty="0">
                  <a:solidFill>
                    <a:srgbClr val="FF0000"/>
                  </a:solidFill>
                  <a:latin typeface="Consolas" panose="020B0609020204030204" pitchFamily="49" charset="0"/>
                  <a:cs typeface="Consolas" panose="020B0609020204030204" pitchFamily="49" charset="0"/>
                </a:endParaRPr>
              </a:p>
            </p:txBody>
          </p:sp>
          <p:sp>
            <p:nvSpPr>
              <p:cNvPr id="20" name="メモ 19">
                <a:extLst>
                  <a:ext uri="{FF2B5EF4-FFF2-40B4-BE49-F238E27FC236}">
                    <a16:creationId xmlns:a16="http://schemas.microsoft.com/office/drawing/2014/main" id="{B2325D50-6A12-C287-7CB0-BB51980F87C0}"/>
                  </a:ext>
                </a:extLst>
              </p:cNvPr>
              <p:cNvSpPr/>
              <p:nvPr/>
            </p:nvSpPr>
            <p:spPr>
              <a:xfrm>
                <a:off x="965200" y="3048000"/>
                <a:ext cx="1257300" cy="2603500"/>
              </a:xfrm>
              <a:prstGeom prst="foldedCorner">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cxnSp>
            <p:nvCxnSpPr>
              <p:cNvPr id="22" name="直線コネクタ 21">
                <a:extLst>
                  <a:ext uri="{FF2B5EF4-FFF2-40B4-BE49-F238E27FC236}">
                    <a16:creationId xmlns:a16="http://schemas.microsoft.com/office/drawing/2014/main" id="{6B688570-BAED-0061-46CD-50AF3A2AF045}"/>
                  </a:ext>
                </a:extLst>
              </p:cNvPr>
              <p:cNvCxnSpPr/>
              <p:nvPr/>
            </p:nvCxnSpPr>
            <p:spPr>
              <a:xfrm>
                <a:off x="1081825" y="3175000"/>
                <a:ext cx="1033846" cy="0"/>
              </a:xfrm>
              <a:prstGeom prst="line">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5EC2CFE4-17A4-536D-AD71-E121D30A9794}"/>
                  </a:ext>
                </a:extLst>
              </p:cNvPr>
              <p:cNvCxnSpPr/>
              <p:nvPr/>
            </p:nvCxnSpPr>
            <p:spPr>
              <a:xfrm>
                <a:off x="1081825" y="3303978"/>
                <a:ext cx="1033846" cy="0"/>
              </a:xfrm>
              <a:prstGeom prst="line">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id="{6175A433-6414-A287-6ED8-B500465EC47E}"/>
                  </a:ext>
                </a:extLst>
              </p:cNvPr>
              <p:cNvCxnSpPr>
                <a:cxnSpLocks/>
              </p:cNvCxnSpPr>
              <p:nvPr/>
            </p:nvCxnSpPr>
            <p:spPr>
              <a:xfrm>
                <a:off x="1081825" y="5508430"/>
                <a:ext cx="845533" cy="0"/>
              </a:xfrm>
              <a:prstGeom prst="line">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cxnSp>
          <p:nvCxnSpPr>
            <p:cNvPr id="17" name="直線コネクタ 16">
              <a:extLst>
                <a:ext uri="{FF2B5EF4-FFF2-40B4-BE49-F238E27FC236}">
                  <a16:creationId xmlns:a16="http://schemas.microsoft.com/office/drawing/2014/main" id="{30142016-25D4-B9C0-9379-0D57485F21EF}"/>
                </a:ext>
              </a:extLst>
            </p:cNvPr>
            <p:cNvCxnSpPr/>
            <p:nvPr/>
          </p:nvCxnSpPr>
          <p:spPr>
            <a:xfrm>
              <a:off x="1624180" y="3647583"/>
              <a:ext cx="2796992" cy="0"/>
            </a:xfrm>
            <a:prstGeom prst="line">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649396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36C0D01-F3BF-EC20-E0F0-E22F1976EA34}"/>
              </a:ext>
            </a:extLst>
          </p:cNvPr>
          <p:cNvSpPr>
            <a:spLocks noGrp="1"/>
          </p:cNvSpPr>
          <p:nvPr>
            <p:ph type="title"/>
          </p:nvPr>
        </p:nvSpPr>
        <p:spPr>
          <a:xfrm>
            <a:off x="414894" y="475892"/>
            <a:ext cx="8352000" cy="540000"/>
          </a:xfrm>
        </p:spPr>
        <p:txBody>
          <a:bodyPr/>
          <a:lstStyle/>
          <a:p>
            <a:r>
              <a:rPr kumimoji="1" lang="ja-JP" altLang="en-US" sz="2800"/>
              <a:t>入れ子になった制御構造を持つコードクローン</a:t>
            </a:r>
          </a:p>
        </p:txBody>
      </p:sp>
      <p:sp>
        <p:nvSpPr>
          <p:cNvPr id="3" name="コンテンツ プレースホルダー 2">
            <a:extLst>
              <a:ext uri="{FF2B5EF4-FFF2-40B4-BE49-F238E27FC236}">
                <a16:creationId xmlns:a16="http://schemas.microsoft.com/office/drawing/2014/main" id="{D4E0C7A6-02EB-8C2E-D70A-A6780C6E9EB3}"/>
              </a:ext>
            </a:extLst>
          </p:cNvPr>
          <p:cNvSpPr>
            <a:spLocks noGrp="1"/>
          </p:cNvSpPr>
          <p:nvPr>
            <p:ph idx="1"/>
          </p:nvPr>
        </p:nvSpPr>
        <p:spPr/>
        <p:txBody>
          <a:bodyPr/>
          <a:lstStyle/>
          <a:p>
            <a:r>
              <a:rPr kumimoji="1" lang="ja-JP" altLang="en-US"/>
              <a:t>制御構造内部の差異を無視するハッシュ関数を</a:t>
            </a:r>
            <a:br>
              <a:rPr kumimoji="1" lang="en-US" altLang="ja-JP" dirty="0"/>
            </a:br>
            <a:r>
              <a:rPr kumimoji="1" lang="ja-JP" altLang="en-US"/>
              <a:t>使用すると，制御構造の中身まで一致する場合を</a:t>
            </a:r>
            <a:br>
              <a:rPr kumimoji="1" lang="en-US" altLang="ja-JP" dirty="0"/>
            </a:br>
            <a:r>
              <a:rPr kumimoji="1" lang="ja-JP" altLang="en-US"/>
              <a:t>検出できない．</a:t>
            </a:r>
          </a:p>
        </p:txBody>
      </p:sp>
      <p:sp>
        <p:nvSpPr>
          <p:cNvPr id="4" name="スライド番号プレースホルダー 3">
            <a:extLst>
              <a:ext uri="{FF2B5EF4-FFF2-40B4-BE49-F238E27FC236}">
                <a16:creationId xmlns:a16="http://schemas.microsoft.com/office/drawing/2014/main" id="{FFCC8003-971C-8D35-D6AB-C1ED7AC74039}"/>
              </a:ext>
            </a:extLst>
          </p:cNvPr>
          <p:cNvSpPr>
            <a:spLocks noGrp="1"/>
          </p:cNvSpPr>
          <p:nvPr>
            <p:ph type="sldNum" sz="quarter" idx="12"/>
          </p:nvPr>
        </p:nvSpPr>
        <p:spPr/>
        <p:txBody>
          <a:bodyPr/>
          <a:lstStyle/>
          <a:p>
            <a:fld id="{B16735D3-C9E7-F649-AF37-A9D08763696D}" type="slidenum">
              <a:rPr lang="ja-JP" altLang="en-US" smtClean="0"/>
              <a:pPr/>
              <a:t>42</a:t>
            </a:fld>
            <a:endParaRPr lang="ja-JP" altLang="en-US"/>
          </a:p>
        </p:txBody>
      </p:sp>
      <p:grpSp>
        <p:nvGrpSpPr>
          <p:cNvPr id="71" name="グループ化 70">
            <a:extLst>
              <a:ext uri="{FF2B5EF4-FFF2-40B4-BE49-F238E27FC236}">
                <a16:creationId xmlns:a16="http://schemas.microsoft.com/office/drawing/2014/main" id="{118EC540-0AF5-C345-FD55-B59063836D3F}"/>
              </a:ext>
            </a:extLst>
          </p:cNvPr>
          <p:cNvGrpSpPr/>
          <p:nvPr/>
        </p:nvGrpSpPr>
        <p:grpSpPr>
          <a:xfrm>
            <a:off x="520161" y="7909239"/>
            <a:ext cx="2298966" cy="1824079"/>
            <a:chOff x="6292462" y="3328245"/>
            <a:chExt cx="2298966" cy="1824079"/>
          </a:xfrm>
        </p:grpSpPr>
        <p:cxnSp>
          <p:nvCxnSpPr>
            <p:cNvPr id="73" name="直線コネクタ 72">
              <a:extLst>
                <a:ext uri="{FF2B5EF4-FFF2-40B4-BE49-F238E27FC236}">
                  <a16:creationId xmlns:a16="http://schemas.microsoft.com/office/drawing/2014/main" id="{DE50E8DA-B6A2-B739-2E36-B08D4DA26377}"/>
                </a:ext>
              </a:extLst>
            </p:cNvPr>
            <p:cNvCxnSpPr>
              <a:cxnSpLocks/>
              <a:stCxn id="79" idx="0"/>
              <a:endCxn id="82" idx="3"/>
            </p:cNvCxnSpPr>
            <p:nvPr/>
          </p:nvCxnSpPr>
          <p:spPr>
            <a:xfrm flipV="1">
              <a:off x="6880376" y="4368517"/>
              <a:ext cx="324212" cy="170624"/>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74" name="直線コネクタ 73">
              <a:extLst>
                <a:ext uri="{FF2B5EF4-FFF2-40B4-BE49-F238E27FC236}">
                  <a16:creationId xmlns:a16="http://schemas.microsoft.com/office/drawing/2014/main" id="{410FBD26-0EE2-69A3-B3F3-C9CC44A01DFF}"/>
                </a:ext>
              </a:extLst>
            </p:cNvPr>
            <p:cNvCxnSpPr>
              <a:cxnSpLocks/>
              <a:stCxn id="77" idx="0"/>
              <a:endCxn id="82" idx="4"/>
            </p:cNvCxnSpPr>
            <p:nvPr/>
          </p:nvCxnSpPr>
          <p:spPr>
            <a:xfrm flipH="1" flipV="1">
              <a:off x="7413776" y="4455165"/>
              <a:ext cx="174227" cy="105488"/>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75" name="直線コネクタ 74">
              <a:extLst>
                <a:ext uri="{FF2B5EF4-FFF2-40B4-BE49-F238E27FC236}">
                  <a16:creationId xmlns:a16="http://schemas.microsoft.com/office/drawing/2014/main" id="{D0BA4DF8-1C51-96CC-71E4-B5A503B279D1}"/>
                </a:ext>
              </a:extLst>
            </p:cNvPr>
            <p:cNvCxnSpPr>
              <a:cxnSpLocks/>
              <a:stCxn id="78" idx="0"/>
              <a:endCxn id="82" idx="5"/>
            </p:cNvCxnSpPr>
            <p:nvPr/>
          </p:nvCxnSpPr>
          <p:spPr>
            <a:xfrm flipH="1" flipV="1">
              <a:off x="7622963" y="4368517"/>
              <a:ext cx="672630" cy="175925"/>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nvGrpSpPr>
            <p:cNvPr id="76" name="グループ化 75">
              <a:extLst>
                <a:ext uri="{FF2B5EF4-FFF2-40B4-BE49-F238E27FC236}">
                  <a16:creationId xmlns:a16="http://schemas.microsoft.com/office/drawing/2014/main" id="{6A76009F-BCA0-D778-7A3D-FCBAD8DE7A6F}"/>
                </a:ext>
              </a:extLst>
            </p:cNvPr>
            <p:cNvGrpSpPr/>
            <p:nvPr/>
          </p:nvGrpSpPr>
          <p:grpSpPr>
            <a:xfrm>
              <a:off x="6292462" y="3328245"/>
              <a:ext cx="1417149" cy="1131578"/>
              <a:chOff x="1030801" y="3025588"/>
              <a:chExt cx="1417149" cy="1131578"/>
            </a:xfrm>
          </p:grpSpPr>
          <p:sp>
            <p:nvSpPr>
              <p:cNvPr id="80" name="円/楕円 79">
                <a:extLst>
                  <a:ext uri="{FF2B5EF4-FFF2-40B4-BE49-F238E27FC236}">
                    <a16:creationId xmlns:a16="http://schemas.microsoft.com/office/drawing/2014/main" id="{B9E74A8D-9B1C-CA56-6C1C-62ACCADF30A5}"/>
                  </a:ext>
                </a:extLst>
              </p:cNvPr>
              <p:cNvSpPr/>
              <p:nvPr/>
            </p:nvSpPr>
            <p:spPr>
              <a:xfrm>
                <a:off x="1438835" y="3025588"/>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en-US" altLang="ja-JP" sz="1600" spc="110" dirty="0">
                    <a:solidFill>
                      <a:schemeClr val="tx1"/>
                    </a:solidFill>
                    <a:latin typeface="Consolas" panose="020B0609020204030204" pitchFamily="49" charset="0"/>
                    <a:cs typeface="Consolas" panose="020B0609020204030204" pitchFamily="49" charset="0"/>
                  </a:rPr>
                  <a:t>if</a:t>
                </a:r>
                <a:r>
                  <a:rPr lang="ja-JP" altLang="en-US" sz="1600" spc="110">
                    <a:solidFill>
                      <a:schemeClr val="tx1"/>
                    </a:solidFill>
                    <a:latin typeface="Consolas" panose="020B0609020204030204" pitchFamily="49" charset="0"/>
                    <a:cs typeface="Consolas" panose="020B0609020204030204" pitchFamily="49" charset="0"/>
                  </a:rPr>
                  <a:t>文</a:t>
                </a:r>
                <a:endParaRPr kumimoji="1" lang="ja-JP" altLang="en-US" sz="1600" spc="110" baseline="0" dirty="0">
                  <a:solidFill>
                    <a:schemeClr val="tx1"/>
                  </a:solidFill>
                  <a:latin typeface="Consolas" panose="020B0609020204030204" pitchFamily="49" charset="0"/>
                  <a:cs typeface="Consolas" panose="020B0609020204030204" pitchFamily="49" charset="0"/>
                </a:endParaRPr>
              </a:p>
            </p:txBody>
          </p:sp>
          <p:sp>
            <p:nvSpPr>
              <p:cNvPr id="81" name="円/楕円 80">
                <a:extLst>
                  <a:ext uri="{FF2B5EF4-FFF2-40B4-BE49-F238E27FC236}">
                    <a16:creationId xmlns:a16="http://schemas.microsoft.com/office/drawing/2014/main" id="{820A800F-72A7-17CD-3840-E37BA0112FCA}"/>
                  </a:ext>
                </a:extLst>
              </p:cNvPr>
              <p:cNvSpPr/>
              <p:nvPr/>
            </p:nvSpPr>
            <p:spPr>
              <a:xfrm>
                <a:off x="1030801" y="3565495"/>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en-US" altLang="ja-JP" spc="110" dirty="0" err="1">
                    <a:solidFill>
                      <a:schemeClr val="tx1"/>
                    </a:solidFill>
                    <a:latin typeface="Consolas" panose="020B0609020204030204" pitchFamily="49" charset="0"/>
                    <a:cs typeface="Consolas" panose="020B0609020204030204" pitchFamily="49" charset="0"/>
                  </a:rPr>
                  <a:t>cond</a:t>
                </a:r>
                <a:endParaRPr kumimoji="1" lang="ja-JP" altLang="en-US" spc="110" baseline="0" dirty="0">
                  <a:solidFill>
                    <a:schemeClr val="tx1"/>
                  </a:solidFill>
                  <a:latin typeface="Consolas" panose="020B0609020204030204" pitchFamily="49" charset="0"/>
                  <a:cs typeface="Consolas" panose="020B0609020204030204" pitchFamily="49" charset="0"/>
                </a:endParaRPr>
              </a:p>
            </p:txBody>
          </p:sp>
          <p:sp>
            <p:nvSpPr>
              <p:cNvPr id="82" name="円/楕円 81">
                <a:extLst>
                  <a:ext uri="{FF2B5EF4-FFF2-40B4-BE49-F238E27FC236}">
                    <a16:creationId xmlns:a16="http://schemas.microsoft.com/office/drawing/2014/main" id="{27C6D51D-6C4C-C09C-C0C5-0A012CDE5F23}"/>
                  </a:ext>
                </a:extLst>
              </p:cNvPr>
              <p:cNvSpPr/>
              <p:nvPr/>
            </p:nvSpPr>
            <p:spPr>
              <a:xfrm>
                <a:off x="1856279" y="3560837"/>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en-US" altLang="ja-JP" sz="2000" spc="110" dirty="0">
                    <a:solidFill>
                      <a:schemeClr val="tx1"/>
                    </a:solidFill>
                    <a:latin typeface="Consolas" panose="020B0609020204030204" pitchFamily="49" charset="0"/>
                    <a:cs typeface="Consolas" panose="020B0609020204030204" pitchFamily="49" charset="0"/>
                  </a:rPr>
                  <a:t>{…}</a:t>
                </a:r>
                <a:endParaRPr kumimoji="1" lang="ja-JP" altLang="en-US" sz="2000" spc="110" baseline="0" dirty="0">
                  <a:solidFill>
                    <a:schemeClr val="tx1"/>
                  </a:solidFill>
                  <a:latin typeface="Consolas" panose="020B0609020204030204" pitchFamily="49" charset="0"/>
                  <a:cs typeface="Consolas" panose="020B0609020204030204" pitchFamily="49" charset="0"/>
                </a:endParaRPr>
              </a:p>
            </p:txBody>
          </p:sp>
          <p:cxnSp>
            <p:nvCxnSpPr>
              <p:cNvPr id="83" name="直線コネクタ 82">
                <a:extLst>
                  <a:ext uri="{FF2B5EF4-FFF2-40B4-BE49-F238E27FC236}">
                    <a16:creationId xmlns:a16="http://schemas.microsoft.com/office/drawing/2014/main" id="{DACA7C8C-42D3-5A58-A814-339C963338B5}"/>
                  </a:ext>
                </a:extLst>
              </p:cNvPr>
              <p:cNvCxnSpPr>
                <a:cxnSpLocks/>
                <a:stCxn id="81" idx="0"/>
                <a:endCxn id="80" idx="3"/>
              </p:cNvCxnSpPr>
              <p:nvPr/>
            </p:nvCxnSpPr>
            <p:spPr>
              <a:xfrm flipV="1">
                <a:off x="1326637" y="3530611"/>
                <a:ext cx="198846" cy="34884"/>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84" name="直線コネクタ 83">
                <a:extLst>
                  <a:ext uri="{FF2B5EF4-FFF2-40B4-BE49-F238E27FC236}">
                    <a16:creationId xmlns:a16="http://schemas.microsoft.com/office/drawing/2014/main" id="{7EEEBCD2-93E0-FE8B-852B-C07A9100976C}"/>
                  </a:ext>
                </a:extLst>
              </p:cNvPr>
              <p:cNvCxnSpPr>
                <a:cxnSpLocks/>
                <a:stCxn id="82" idx="0"/>
                <a:endCxn id="80" idx="5"/>
              </p:cNvCxnSpPr>
              <p:nvPr/>
            </p:nvCxnSpPr>
            <p:spPr>
              <a:xfrm flipH="1" flipV="1">
                <a:off x="1943858" y="3530611"/>
                <a:ext cx="208257" cy="30226"/>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
          <p:nvSpPr>
            <p:cNvPr id="77" name="円/楕円 76">
              <a:extLst>
                <a:ext uri="{FF2B5EF4-FFF2-40B4-BE49-F238E27FC236}">
                  <a16:creationId xmlns:a16="http://schemas.microsoft.com/office/drawing/2014/main" id="{B35BC84F-1F0F-9DCD-1B74-1B1AB8B53175}"/>
                </a:ext>
              </a:extLst>
            </p:cNvPr>
            <p:cNvSpPr/>
            <p:nvPr/>
          </p:nvSpPr>
          <p:spPr>
            <a:xfrm>
              <a:off x="7292167" y="4560653"/>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ja-JP" altLang="en-US" spc="110">
                  <a:solidFill>
                    <a:schemeClr val="tx1"/>
                  </a:solidFill>
                  <a:latin typeface="Consolas" panose="020B0609020204030204" pitchFamily="49" charset="0"/>
                  <a:cs typeface="Consolas" panose="020B0609020204030204" pitchFamily="49" charset="0"/>
                </a:rPr>
                <a:t>文</a:t>
              </a:r>
              <a:r>
                <a:rPr lang="en-US" altLang="ja-JP" spc="110" dirty="0">
                  <a:solidFill>
                    <a:schemeClr val="tx1"/>
                  </a:solidFill>
                  <a:latin typeface="Consolas" panose="020B0609020204030204" pitchFamily="49" charset="0"/>
                  <a:cs typeface="Consolas" panose="020B0609020204030204" pitchFamily="49" charset="0"/>
                </a:rPr>
                <a:t>G</a:t>
              </a:r>
              <a:endParaRPr kumimoji="1" lang="ja-JP" altLang="en-US" spc="110" baseline="0" dirty="0">
                <a:solidFill>
                  <a:schemeClr val="tx1"/>
                </a:solidFill>
                <a:latin typeface="Consolas" panose="020B0609020204030204" pitchFamily="49" charset="0"/>
                <a:cs typeface="Consolas" panose="020B0609020204030204" pitchFamily="49" charset="0"/>
              </a:endParaRPr>
            </a:p>
          </p:txBody>
        </p:sp>
        <p:sp>
          <p:nvSpPr>
            <p:cNvPr id="78" name="円/楕円 77">
              <a:extLst>
                <a:ext uri="{FF2B5EF4-FFF2-40B4-BE49-F238E27FC236}">
                  <a16:creationId xmlns:a16="http://schemas.microsoft.com/office/drawing/2014/main" id="{D41548E6-D649-16B4-2A5A-1E33F2FEC96C}"/>
                </a:ext>
              </a:extLst>
            </p:cNvPr>
            <p:cNvSpPr/>
            <p:nvPr/>
          </p:nvSpPr>
          <p:spPr>
            <a:xfrm>
              <a:off x="7999757" y="4544442"/>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ja-JP" altLang="en-US" spc="110">
                  <a:solidFill>
                    <a:schemeClr val="tx1"/>
                  </a:solidFill>
                  <a:latin typeface="Consolas" panose="020B0609020204030204" pitchFamily="49" charset="0"/>
                  <a:cs typeface="Consolas" panose="020B0609020204030204" pitchFamily="49" charset="0"/>
                </a:rPr>
                <a:t>文</a:t>
              </a:r>
              <a:r>
                <a:rPr lang="en-US" altLang="ja-JP" spc="110" dirty="0">
                  <a:solidFill>
                    <a:schemeClr val="tx1"/>
                  </a:solidFill>
                  <a:latin typeface="Consolas" panose="020B0609020204030204" pitchFamily="49" charset="0"/>
                  <a:cs typeface="Consolas" panose="020B0609020204030204" pitchFamily="49" charset="0"/>
                </a:rPr>
                <a:t>H</a:t>
              </a:r>
              <a:endParaRPr kumimoji="1" lang="ja-JP" altLang="en-US" spc="110" baseline="0" dirty="0">
                <a:solidFill>
                  <a:schemeClr val="tx1"/>
                </a:solidFill>
                <a:latin typeface="Consolas" panose="020B0609020204030204" pitchFamily="49" charset="0"/>
                <a:cs typeface="Consolas" panose="020B0609020204030204" pitchFamily="49" charset="0"/>
              </a:endParaRPr>
            </a:p>
          </p:txBody>
        </p:sp>
        <p:sp>
          <p:nvSpPr>
            <p:cNvPr id="79" name="円/楕円 78">
              <a:extLst>
                <a:ext uri="{FF2B5EF4-FFF2-40B4-BE49-F238E27FC236}">
                  <a16:creationId xmlns:a16="http://schemas.microsoft.com/office/drawing/2014/main" id="{2FE3DD9C-C18F-B15B-D710-648710FC9D32}"/>
                </a:ext>
              </a:extLst>
            </p:cNvPr>
            <p:cNvSpPr/>
            <p:nvPr/>
          </p:nvSpPr>
          <p:spPr>
            <a:xfrm>
              <a:off x="6584540" y="4539141"/>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ja-JP" altLang="en-US" spc="110">
                  <a:solidFill>
                    <a:schemeClr val="tx1"/>
                  </a:solidFill>
                  <a:latin typeface="Consolas" panose="020B0609020204030204" pitchFamily="49" charset="0"/>
                  <a:cs typeface="Consolas" panose="020B0609020204030204" pitchFamily="49" charset="0"/>
                </a:rPr>
                <a:t>文</a:t>
              </a:r>
              <a:r>
                <a:rPr lang="en-US" altLang="ja-JP" spc="110" dirty="0">
                  <a:solidFill>
                    <a:schemeClr val="tx1"/>
                  </a:solidFill>
                  <a:latin typeface="Consolas" panose="020B0609020204030204" pitchFamily="49" charset="0"/>
                  <a:cs typeface="Consolas" panose="020B0609020204030204" pitchFamily="49" charset="0"/>
                </a:rPr>
                <a:t>F</a:t>
              </a:r>
              <a:endParaRPr kumimoji="1" lang="ja-JP" altLang="en-US" spc="110" baseline="0" dirty="0">
                <a:solidFill>
                  <a:schemeClr val="tx1"/>
                </a:solidFill>
                <a:latin typeface="Consolas" panose="020B0609020204030204" pitchFamily="49" charset="0"/>
                <a:cs typeface="Consolas" panose="020B0609020204030204" pitchFamily="49" charset="0"/>
              </a:endParaRPr>
            </a:p>
          </p:txBody>
        </p:sp>
      </p:grpSp>
      <p:grpSp>
        <p:nvGrpSpPr>
          <p:cNvPr id="139" name="グループ化 138">
            <a:extLst>
              <a:ext uri="{FF2B5EF4-FFF2-40B4-BE49-F238E27FC236}">
                <a16:creationId xmlns:a16="http://schemas.microsoft.com/office/drawing/2014/main" id="{F8913C3A-6DAD-8853-400C-4FEB9ED94F34}"/>
              </a:ext>
            </a:extLst>
          </p:cNvPr>
          <p:cNvGrpSpPr/>
          <p:nvPr/>
        </p:nvGrpSpPr>
        <p:grpSpPr>
          <a:xfrm>
            <a:off x="6584763" y="7909239"/>
            <a:ext cx="2427195" cy="3146770"/>
            <a:chOff x="5768831" y="3325400"/>
            <a:chExt cx="2427195" cy="3146770"/>
          </a:xfrm>
        </p:grpSpPr>
        <p:grpSp>
          <p:nvGrpSpPr>
            <p:cNvPr id="140" name="グループ化 139">
              <a:extLst>
                <a:ext uri="{FF2B5EF4-FFF2-40B4-BE49-F238E27FC236}">
                  <a16:creationId xmlns:a16="http://schemas.microsoft.com/office/drawing/2014/main" id="{F222AF36-87D9-9525-AC46-9B625D7D106F}"/>
                </a:ext>
              </a:extLst>
            </p:cNvPr>
            <p:cNvGrpSpPr/>
            <p:nvPr/>
          </p:nvGrpSpPr>
          <p:grpSpPr>
            <a:xfrm>
              <a:off x="5768831" y="3325400"/>
              <a:ext cx="2427195" cy="2667060"/>
              <a:chOff x="3269048" y="3282612"/>
              <a:chExt cx="2427195" cy="2667060"/>
            </a:xfrm>
          </p:grpSpPr>
          <p:grpSp>
            <p:nvGrpSpPr>
              <p:cNvPr id="143" name="グループ化 142">
                <a:extLst>
                  <a:ext uri="{FF2B5EF4-FFF2-40B4-BE49-F238E27FC236}">
                    <a16:creationId xmlns:a16="http://schemas.microsoft.com/office/drawing/2014/main" id="{C86E2628-3D4A-612C-1C2F-F0D6AA9BE273}"/>
                  </a:ext>
                </a:extLst>
              </p:cNvPr>
              <p:cNvGrpSpPr/>
              <p:nvPr/>
            </p:nvGrpSpPr>
            <p:grpSpPr>
              <a:xfrm>
                <a:off x="3269048" y="3505669"/>
                <a:ext cx="1922172" cy="1802404"/>
                <a:chOff x="6292462" y="3328245"/>
                <a:chExt cx="1922172" cy="1802404"/>
              </a:xfrm>
            </p:grpSpPr>
            <p:cxnSp>
              <p:nvCxnSpPr>
                <p:cNvPr id="149" name="直線コネクタ 148">
                  <a:extLst>
                    <a:ext uri="{FF2B5EF4-FFF2-40B4-BE49-F238E27FC236}">
                      <a16:creationId xmlns:a16="http://schemas.microsoft.com/office/drawing/2014/main" id="{4E0F41B0-38E2-3724-941D-E0E20EE3E796}"/>
                    </a:ext>
                  </a:extLst>
                </p:cNvPr>
                <p:cNvCxnSpPr>
                  <a:cxnSpLocks/>
                  <a:stCxn id="153" idx="0"/>
                  <a:endCxn id="156" idx="3"/>
                </p:cNvCxnSpPr>
                <p:nvPr/>
              </p:nvCxnSpPr>
              <p:spPr>
                <a:xfrm flipV="1">
                  <a:off x="7079083" y="4368517"/>
                  <a:ext cx="125505" cy="170461"/>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50" name="直線コネクタ 149">
                  <a:extLst>
                    <a:ext uri="{FF2B5EF4-FFF2-40B4-BE49-F238E27FC236}">
                      <a16:creationId xmlns:a16="http://schemas.microsoft.com/office/drawing/2014/main" id="{0005597C-5B0A-FF53-3C4E-550614A923D4}"/>
                    </a:ext>
                  </a:extLst>
                </p:cNvPr>
                <p:cNvCxnSpPr>
                  <a:cxnSpLocks/>
                  <a:stCxn id="152" idx="0"/>
                  <a:endCxn id="156" idx="5"/>
                </p:cNvCxnSpPr>
                <p:nvPr/>
              </p:nvCxnSpPr>
              <p:spPr>
                <a:xfrm flipH="1" flipV="1">
                  <a:off x="7622963" y="4368517"/>
                  <a:ext cx="295836" cy="30226"/>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nvGrpSpPr>
                <p:cNvPr id="151" name="グループ化 150">
                  <a:extLst>
                    <a:ext uri="{FF2B5EF4-FFF2-40B4-BE49-F238E27FC236}">
                      <a16:creationId xmlns:a16="http://schemas.microsoft.com/office/drawing/2014/main" id="{AFD754F2-4D39-BAA6-C1C0-0F0A368F7375}"/>
                    </a:ext>
                  </a:extLst>
                </p:cNvPr>
                <p:cNvGrpSpPr/>
                <p:nvPr/>
              </p:nvGrpSpPr>
              <p:grpSpPr>
                <a:xfrm>
                  <a:off x="6292462" y="3328245"/>
                  <a:ext cx="1417149" cy="1131578"/>
                  <a:chOff x="1030801" y="3025588"/>
                  <a:chExt cx="1417149" cy="1131578"/>
                </a:xfrm>
              </p:grpSpPr>
              <p:sp>
                <p:nvSpPr>
                  <p:cNvPr id="154" name="円/楕円 153">
                    <a:extLst>
                      <a:ext uri="{FF2B5EF4-FFF2-40B4-BE49-F238E27FC236}">
                        <a16:creationId xmlns:a16="http://schemas.microsoft.com/office/drawing/2014/main" id="{A8BD901C-F9C5-7C6E-EADD-2178A81517C5}"/>
                      </a:ext>
                    </a:extLst>
                  </p:cNvPr>
                  <p:cNvSpPr/>
                  <p:nvPr/>
                </p:nvSpPr>
                <p:spPr>
                  <a:xfrm>
                    <a:off x="1438835" y="3025588"/>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en-US" altLang="ja-JP" sz="1600" spc="110" dirty="0">
                        <a:solidFill>
                          <a:schemeClr val="tx1"/>
                        </a:solidFill>
                        <a:latin typeface="Consolas" panose="020B0609020204030204" pitchFamily="49" charset="0"/>
                        <a:cs typeface="Consolas" panose="020B0609020204030204" pitchFamily="49" charset="0"/>
                      </a:rPr>
                      <a:t>if</a:t>
                    </a:r>
                    <a:r>
                      <a:rPr lang="ja-JP" altLang="en-US" sz="1600" spc="110">
                        <a:solidFill>
                          <a:schemeClr val="tx1"/>
                        </a:solidFill>
                        <a:latin typeface="Consolas" panose="020B0609020204030204" pitchFamily="49" charset="0"/>
                        <a:cs typeface="Consolas" panose="020B0609020204030204" pitchFamily="49" charset="0"/>
                      </a:rPr>
                      <a:t>文</a:t>
                    </a:r>
                    <a:endParaRPr kumimoji="1" lang="ja-JP" altLang="en-US" sz="1600" spc="110" baseline="0" dirty="0">
                      <a:solidFill>
                        <a:schemeClr val="tx1"/>
                      </a:solidFill>
                      <a:latin typeface="Consolas" panose="020B0609020204030204" pitchFamily="49" charset="0"/>
                      <a:cs typeface="Consolas" panose="020B0609020204030204" pitchFamily="49" charset="0"/>
                    </a:endParaRPr>
                  </a:p>
                </p:txBody>
              </p:sp>
              <p:sp>
                <p:nvSpPr>
                  <p:cNvPr id="155" name="円/楕円 154">
                    <a:extLst>
                      <a:ext uri="{FF2B5EF4-FFF2-40B4-BE49-F238E27FC236}">
                        <a16:creationId xmlns:a16="http://schemas.microsoft.com/office/drawing/2014/main" id="{543562B2-D6E5-E36F-4CEC-1CBB12CE5217}"/>
                      </a:ext>
                    </a:extLst>
                  </p:cNvPr>
                  <p:cNvSpPr/>
                  <p:nvPr/>
                </p:nvSpPr>
                <p:spPr>
                  <a:xfrm>
                    <a:off x="1030801" y="3565495"/>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en-US" altLang="ja-JP" spc="110" dirty="0" err="1">
                        <a:solidFill>
                          <a:schemeClr val="tx1"/>
                        </a:solidFill>
                        <a:latin typeface="Consolas" panose="020B0609020204030204" pitchFamily="49" charset="0"/>
                        <a:cs typeface="Consolas" panose="020B0609020204030204" pitchFamily="49" charset="0"/>
                      </a:rPr>
                      <a:t>cond</a:t>
                    </a:r>
                    <a:endParaRPr kumimoji="1" lang="ja-JP" altLang="en-US" spc="110" baseline="0" dirty="0">
                      <a:solidFill>
                        <a:schemeClr val="tx1"/>
                      </a:solidFill>
                      <a:latin typeface="Consolas" panose="020B0609020204030204" pitchFamily="49" charset="0"/>
                      <a:cs typeface="Consolas" panose="020B0609020204030204" pitchFamily="49" charset="0"/>
                    </a:endParaRPr>
                  </a:p>
                </p:txBody>
              </p:sp>
              <p:sp>
                <p:nvSpPr>
                  <p:cNvPr id="156" name="円/楕円 155">
                    <a:extLst>
                      <a:ext uri="{FF2B5EF4-FFF2-40B4-BE49-F238E27FC236}">
                        <a16:creationId xmlns:a16="http://schemas.microsoft.com/office/drawing/2014/main" id="{AB7AE459-8DC6-81FE-D6E6-FA87606123FB}"/>
                      </a:ext>
                    </a:extLst>
                  </p:cNvPr>
                  <p:cNvSpPr/>
                  <p:nvPr/>
                </p:nvSpPr>
                <p:spPr>
                  <a:xfrm>
                    <a:off x="1856279" y="3560837"/>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en-US" altLang="ja-JP" sz="2000" spc="110" dirty="0">
                        <a:solidFill>
                          <a:schemeClr val="tx1"/>
                        </a:solidFill>
                        <a:latin typeface="Consolas" panose="020B0609020204030204" pitchFamily="49" charset="0"/>
                        <a:cs typeface="Consolas" panose="020B0609020204030204" pitchFamily="49" charset="0"/>
                      </a:rPr>
                      <a:t>{…}</a:t>
                    </a:r>
                    <a:endParaRPr kumimoji="1" lang="ja-JP" altLang="en-US" sz="2000" spc="110" baseline="0" dirty="0">
                      <a:solidFill>
                        <a:schemeClr val="tx1"/>
                      </a:solidFill>
                      <a:latin typeface="Consolas" panose="020B0609020204030204" pitchFamily="49" charset="0"/>
                      <a:cs typeface="Consolas" panose="020B0609020204030204" pitchFamily="49" charset="0"/>
                    </a:endParaRPr>
                  </a:p>
                </p:txBody>
              </p:sp>
              <p:cxnSp>
                <p:nvCxnSpPr>
                  <p:cNvPr id="157" name="直線コネクタ 156">
                    <a:extLst>
                      <a:ext uri="{FF2B5EF4-FFF2-40B4-BE49-F238E27FC236}">
                        <a16:creationId xmlns:a16="http://schemas.microsoft.com/office/drawing/2014/main" id="{E7889159-5C3D-001B-FB9A-74CA2D090600}"/>
                      </a:ext>
                    </a:extLst>
                  </p:cNvPr>
                  <p:cNvCxnSpPr>
                    <a:cxnSpLocks/>
                    <a:stCxn id="155" idx="0"/>
                    <a:endCxn id="154" idx="3"/>
                  </p:cNvCxnSpPr>
                  <p:nvPr/>
                </p:nvCxnSpPr>
                <p:spPr>
                  <a:xfrm flipV="1">
                    <a:off x="1326637" y="3530611"/>
                    <a:ext cx="198846" cy="34884"/>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58" name="直線コネクタ 157">
                    <a:extLst>
                      <a:ext uri="{FF2B5EF4-FFF2-40B4-BE49-F238E27FC236}">
                        <a16:creationId xmlns:a16="http://schemas.microsoft.com/office/drawing/2014/main" id="{AEC030F1-0091-AC4E-0D03-C94CC10CE667}"/>
                      </a:ext>
                    </a:extLst>
                  </p:cNvPr>
                  <p:cNvCxnSpPr>
                    <a:cxnSpLocks/>
                    <a:stCxn id="156" idx="0"/>
                    <a:endCxn id="154" idx="5"/>
                  </p:cNvCxnSpPr>
                  <p:nvPr/>
                </p:nvCxnSpPr>
                <p:spPr>
                  <a:xfrm flipH="1" flipV="1">
                    <a:off x="1943858" y="3530611"/>
                    <a:ext cx="208257" cy="30226"/>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
              <p:nvSpPr>
                <p:cNvPr id="152" name="円/楕円 151">
                  <a:extLst>
                    <a:ext uri="{FF2B5EF4-FFF2-40B4-BE49-F238E27FC236}">
                      <a16:creationId xmlns:a16="http://schemas.microsoft.com/office/drawing/2014/main" id="{4D3CB8BA-9325-FB2D-DCD5-74B49F679B80}"/>
                    </a:ext>
                  </a:extLst>
                </p:cNvPr>
                <p:cNvSpPr/>
                <p:nvPr/>
              </p:nvSpPr>
              <p:spPr>
                <a:xfrm>
                  <a:off x="7622963" y="4398743"/>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en-US" altLang="ja-JP" sz="1000" spc="110" dirty="0">
                      <a:solidFill>
                        <a:schemeClr val="tx1"/>
                      </a:solidFill>
                      <a:latin typeface="Consolas" panose="020B0609020204030204" pitchFamily="49" charset="0"/>
                      <a:cs typeface="Consolas" panose="020B0609020204030204" pitchFamily="49" charset="0"/>
                    </a:rPr>
                    <a:t>while</a:t>
                  </a:r>
                  <a:r>
                    <a:rPr lang="ja-JP" altLang="en-US" sz="1000" spc="110">
                      <a:solidFill>
                        <a:schemeClr val="tx1"/>
                      </a:solidFill>
                      <a:latin typeface="Consolas" panose="020B0609020204030204" pitchFamily="49" charset="0"/>
                      <a:cs typeface="Consolas" panose="020B0609020204030204" pitchFamily="49" charset="0"/>
                    </a:rPr>
                    <a:t>文</a:t>
                  </a:r>
                  <a:endParaRPr kumimoji="1" lang="ja-JP" altLang="en-US" sz="1000" spc="110" baseline="0" dirty="0">
                    <a:solidFill>
                      <a:schemeClr val="tx1"/>
                    </a:solidFill>
                    <a:latin typeface="Consolas" panose="020B0609020204030204" pitchFamily="49" charset="0"/>
                    <a:cs typeface="Consolas" panose="020B0609020204030204" pitchFamily="49" charset="0"/>
                  </a:endParaRPr>
                </a:p>
              </p:txBody>
            </p:sp>
            <p:sp>
              <p:nvSpPr>
                <p:cNvPr id="153" name="円/楕円 152">
                  <a:extLst>
                    <a:ext uri="{FF2B5EF4-FFF2-40B4-BE49-F238E27FC236}">
                      <a16:creationId xmlns:a16="http://schemas.microsoft.com/office/drawing/2014/main" id="{F80ED45C-914B-7D22-A9CE-F6F53D7A588F}"/>
                    </a:ext>
                  </a:extLst>
                </p:cNvPr>
                <p:cNvSpPr/>
                <p:nvPr/>
              </p:nvSpPr>
              <p:spPr>
                <a:xfrm>
                  <a:off x="6783247" y="4538978"/>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ja-JP" altLang="en-US" spc="110">
                      <a:solidFill>
                        <a:schemeClr val="tx1"/>
                      </a:solidFill>
                      <a:latin typeface="Consolas" panose="020B0609020204030204" pitchFamily="49" charset="0"/>
                      <a:cs typeface="Consolas" panose="020B0609020204030204" pitchFamily="49" charset="0"/>
                    </a:rPr>
                    <a:t>文</a:t>
                  </a:r>
                  <a:r>
                    <a:rPr lang="en-US" altLang="ja-JP" spc="110" dirty="0">
                      <a:solidFill>
                        <a:schemeClr val="tx1"/>
                      </a:solidFill>
                      <a:latin typeface="Consolas" panose="020B0609020204030204" pitchFamily="49" charset="0"/>
                      <a:cs typeface="Consolas" panose="020B0609020204030204" pitchFamily="49" charset="0"/>
                    </a:rPr>
                    <a:t>E</a:t>
                  </a:r>
                  <a:endParaRPr kumimoji="1" lang="ja-JP" altLang="en-US" spc="110" baseline="0" dirty="0">
                    <a:solidFill>
                      <a:schemeClr val="tx1"/>
                    </a:solidFill>
                    <a:latin typeface="Consolas" panose="020B0609020204030204" pitchFamily="49" charset="0"/>
                    <a:cs typeface="Consolas" panose="020B0609020204030204" pitchFamily="49" charset="0"/>
                  </a:endParaRPr>
                </a:p>
              </p:txBody>
            </p:sp>
          </p:grpSp>
          <p:cxnSp>
            <p:nvCxnSpPr>
              <p:cNvPr id="144" name="直線コネクタ 143">
                <a:extLst>
                  <a:ext uri="{FF2B5EF4-FFF2-40B4-BE49-F238E27FC236}">
                    <a16:creationId xmlns:a16="http://schemas.microsoft.com/office/drawing/2014/main" id="{2C967EEB-2C85-0198-292D-712FAD987FAD}"/>
                  </a:ext>
                </a:extLst>
              </p:cNvPr>
              <p:cNvCxnSpPr>
                <a:cxnSpLocks/>
                <a:stCxn id="147" idx="7"/>
                <a:endCxn id="152" idx="3"/>
              </p:cNvCxnSpPr>
              <p:nvPr/>
            </p:nvCxnSpPr>
            <p:spPr>
              <a:xfrm flipV="1">
                <a:off x="4569331" y="5081190"/>
                <a:ext cx="116866" cy="363459"/>
              </a:xfrm>
              <a:prstGeom prst="line">
                <a:avLst/>
              </a:prstGeom>
              <a:ln w="381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45" name="直線コネクタ 144">
                <a:extLst>
                  <a:ext uri="{FF2B5EF4-FFF2-40B4-BE49-F238E27FC236}">
                    <a16:creationId xmlns:a16="http://schemas.microsoft.com/office/drawing/2014/main" id="{1FB13F00-FA39-10AF-F09B-DFACDE517729}"/>
                  </a:ext>
                </a:extLst>
              </p:cNvPr>
              <p:cNvCxnSpPr>
                <a:cxnSpLocks/>
                <a:stCxn id="148" idx="1"/>
                <a:endCxn id="152" idx="5"/>
              </p:cNvCxnSpPr>
              <p:nvPr/>
            </p:nvCxnSpPr>
            <p:spPr>
              <a:xfrm flipH="1" flipV="1">
                <a:off x="5104572" y="5081190"/>
                <a:ext cx="86648" cy="130508"/>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46" name="角丸四角形 145">
                <a:extLst>
                  <a:ext uri="{FF2B5EF4-FFF2-40B4-BE49-F238E27FC236}">
                    <a16:creationId xmlns:a16="http://schemas.microsoft.com/office/drawing/2014/main" id="{D65A6712-66B8-1F75-6F1D-DA711CEEA6E9}"/>
                  </a:ext>
                </a:extLst>
              </p:cNvPr>
              <p:cNvSpPr/>
              <p:nvPr/>
            </p:nvSpPr>
            <p:spPr>
              <a:xfrm>
                <a:off x="4114079" y="3282612"/>
                <a:ext cx="562708" cy="373303"/>
              </a:xfrm>
              <a:prstGeom prst="roundRect">
                <a:avLst/>
              </a:prstGeom>
              <a:solidFill>
                <a:schemeClr val="bg1">
                  <a:lumMod val="90000"/>
                </a:schemeClr>
              </a:solidFill>
              <a:ln w="38100">
                <a:solidFill>
                  <a:schemeClr val="bg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1"/>
              <a:lstStyle/>
              <a:p>
                <a:pPr algn="l">
                  <a:lnSpc>
                    <a:spcPct val="90000"/>
                  </a:lnSpc>
                  <a:spcBef>
                    <a:spcPts val="300"/>
                  </a:spcBef>
                  <a:spcAft>
                    <a:spcPts val="100"/>
                  </a:spcAft>
                </a:pPr>
                <a:r>
                  <a:rPr lang="en-US" altLang="ja-JP" sz="2000" spc="110" dirty="0">
                    <a:solidFill>
                      <a:schemeClr val="tx1"/>
                    </a:solidFill>
                    <a:latin typeface="Segoe UI" panose="020B0502040204020203" pitchFamily="34" charset="0"/>
                    <a:cs typeface="Segoe UI" panose="020B0502040204020203" pitchFamily="34" charset="0"/>
                  </a:rPr>
                  <a:t>51</a:t>
                </a: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
            <p:nvSpPr>
              <p:cNvPr id="147" name="円/楕円 146">
                <a:extLst>
                  <a:ext uri="{FF2B5EF4-FFF2-40B4-BE49-F238E27FC236}">
                    <a16:creationId xmlns:a16="http://schemas.microsoft.com/office/drawing/2014/main" id="{AB526421-45A4-3B06-85B9-568BF32AE231}"/>
                  </a:ext>
                </a:extLst>
              </p:cNvPr>
              <p:cNvSpPr/>
              <p:nvPr/>
            </p:nvSpPr>
            <p:spPr>
              <a:xfrm>
                <a:off x="4064308" y="5358001"/>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en-US" altLang="ja-JP" spc="110" dirty="0" err="1">
                    <a:solidFill>
                      <a:schemeClr val="tx1"/>
                    </a:solidFill>
                    <a:latin typeface="Consolas" panose="020B0609020204030204" pitchFamily="49" charset="0"/>
                    <a:cs typeface="Consolas" panose="020B0609020204030204" pitchFamily="49" charset="0"/>
                  </a:rPr>
                  <a:t>cond</a:t>
                </a:r>
                <a:endParaRPr kumimoji="1" lang="ja-JP" altLang="en-US" spc="110" baseline="0" dirty="0">
                  <a:solidFill>
                    <a:schemeClr val="tx1"/>
                  </a:solidFill>
                  <a:latin typeface="Consolas" panose="020B0609020204030204" pitchFamily="49" charset="0"/>
                  <a:cs typeface="Consolas" panose="020B0609020204030204" pitchFamily="49" charset="0"/>
                </a:endParaRPr>
              </a:p>
            </p:txBody>
          </p:sp>
          <p:sp>
            <p:nvSpPr>
              <p:cNvPr id="148" name="円/楕円 147">
                <a:extLst>
                  <a:ext uri="{FF2B5EF4-FFF2-40B4-BE49-F238E27FC236}">
                    <a16:creationId xmlns:a16="http://schemas.microsoft.com/office/drawing/2014/main" id="{FD983502-589F-44EC-1E31-8E3B6AFD731F}"/>
                  </a:ext>
                </a:extLst>
              </p:cNvPr>
              <p:cNvSpPr/>
              <p:nvPr/>
            </p:nvSpPr>
            <p:spPr>
              <a:xfrm>
                <a:off x="5104572" y="5125050"/>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kumimoji="1" lang="en-US" altLang="ja-JP" spc="110" baseline="0" dirty="0">
                    <a:solidFill>
                      <a:schemeClr val="tx1"/>
                    </a:solidFill>
                    <a:latin typeface="Consolas" panose="020B0609020204030204" pitchFamily="49" charset="0"/>
                    <a:cs typeface="Consolas" panose="020B0609020204030204" pitchFamily="49" charset="0"/>
                  </a:rPr>
                  <a:t>{…}</a:t>
                </a:r>
                <a:endParaRPr kumimoji="1" lang="ja-JP" altLang="en-US" spc="110" baseline="0" dirty="0">
                  <a:solidFill>
                    <a:schemeClr val="tx1"/>
                  </a:solidFill>
                  <a:latin typeface="Consolas" panose="020B0609020204030204" pitchFamily="49" charset="0"/>
                  <a:cs typeface="Consolas" panose="020B0609020204030204" pitchFamily="49" charset="0"/>
                </a:endParaRPr>
              </a:p>
            </p:txBody>
          </p:sp>
        </p:grpSp>
        <p:cxnSp>
          <p:nvCxnSpPr>
            <p:cNvPr id="141" name="直線コネクタ 140">
              <a:extLst>
                <a:ext uri="{FF2B5EF4-FFF2-40B4-BE49-F238E27FC236}">
                  <a16:creationId xmlns:a16="http://schemas.microsoft.com/office/drawing/2014/main" id="{D4ACE9EF-95BE-9125-A6CD-48A13D95FA06}"/>
                </a:ext>
              </a:extLst>
            </p:cNvPr>
            <p:cNvCxnSpPr>
              <a:cxnSpLocks/>
              <a:stCxn id="142" idx="0"/>
            </p:cNvCxnSpPr>
            <p:nvPr/>
          </p:nvCxnSpPr>
          <p:spPr>
            <a:xfrm flipV="1">
              <a:off x="7900191" y="5769678"/>
              <a:ext cx="0" cy="110821"/>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42" name="円/楕円 141">
              <a:extLst>
                <a:ext uri="{FF2B5EF4-FFF2-40B4-BE49-F238E27FC236}">
                  <a16:creationId xmlns:a16="http://schemas.microsoft.com/office/drawing/2014/main" id="{13A69286-2D33-ADD2-E7E5-B8D2F39AC531}"/>
                </a:ext>
              </a:extLst>
            </p:cNvPr>
            <p:cNvSpPr/>
            <p:nvPr/>
          </p:nvSpPr>
          <p:spPr>
            <a:xfrm>
              <a:off x="7604355" y="5880499"/>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ja-JP" altLang="en-US" spc="110">
                  <a:solidFill>
                    <a:schemeClr val="tx1"/>
                  </a:solidFill>
                  <a:latin typeface="Consolas" panose="020B0609020204030204" pitchFamily="49" charset="0"/>
                  <a:cs typeface="Consolas" panose="020B0609020204030204" pitchFamily="49" charset="0"/>
                </a:rPr>
                <a:t>文</a:t>
              </a:r>
              <a:r>
                <a:rPr lang="en-US" altLang="ja-JP" spc="110" dirty="0">
                  <a:solidFill>
                    <a:schemeClr val="tx1"/>
                  </a:solidFill>
                  <a:latin typeface="Consolas" panose="020B0609020204030204" pitchFamily="49" charset="0"/>
                  <a:cs typeface="Consolas" panose="020B0609020204030204" pitchFamily="49" charset="0"/>
                </a:rPr>
                <a:t>G</a:t>
              </a:r>
              <a:endParaRPr kumimoji="1" lang="ja-JP" altLang="en-US" spc="110" baseline="0" dirty="0">
                <a:solidFill>
                  <a:schemeClr val="tx1"/>
                </a:solidFill>
                <a:latin typeface="Consolas" panose="020B0609020204030204" pitchFamily="49" charset="0"/>
                <a:cs typeface="Consolas" panose="020B0609020204030204" pitchFamily="49" charset="0"/>
              </a:endParaRPr>
            </a:p>
          </p:txBody>
        </p:sp>
      </p:grpSp>
      <p:grpSp>
        <p:nvGrpSpPr>
          <p:cNvPr id="167" name="グループ化 166">
            <a:extLst>
              <a:ext uri="{FF2B5EF4-FFF2-40B4-BE49-F238E27FC236}">
                <a16:creationId xmlns:a16="http://schemas.microsoft.com/office/drawing/2014/main" id="{F2DADABD-434E-E786-7D7A-10123BEFF2C7}"/>
              </a:ext>
            </a:extLst>
          </p:cNvPr>
          <p:cNvGrpSpPr/>
          <p:nvPr/>
        </p:nvGrpSpPr>
        <p:grpSpPr>
          <a:xfrm>
            <a:off x="1086367" y="3151901"/>
            <a:ext cx="3401530" cy="3227393"/>
            <a:chOff x="1308660" y="3154714"/>
            <a:chExt cx="3401530" cy="3227393"/>
          </a:xfrm>
        </p:grpSpPr>
        <p:grpSp>
          <p:nvGrpSpPr>
            <p:cNvPr id="159" name="グループ化 158">
              <a:extLst>
                <a:ext uri="{FF2B5EF4-FFF2-40B4-BE49-F238E27FC236}">
                  <a16:creationId xmlns:a16="http://schemas.microsoft.com/office/drawing/2014/main" id="{35B5EC81-C538-A793-80C9-04911249DCCC}"/>
                </a:ext>
              </a:extLst>
            </p:cNvPr>
            <p:cNvGrpSpPr/>
            <p:nvPr/>
          </p:nvGrpSpPr>
          <p:grpSpPr>
            <a:xfrm>
              <a:off x="1308660" y="3154714"/>
              <a:ext cx="3401530" cy="3227393"/>
              <a:chOff x="965200" y="3048000"/>
              <a:chExt cx="1257300" cy="2603500"/>
            </a:xfrm>
          </p:grpSpPr>
          <p:sp>
            <p:nvSpPr>
              <p:cNvPr id="160" name="正方形/長方形 159">
                <a:extLst>
                  <a:ext uri="{FF2B5EF4-FFF2-40B4-BE49-F238E27FC236}">
                    <a16:creationId xmlns:a16="http://schemas.microsoft.com/office/drawing/2014/main" id="{ECF9290D-8D8D-DF34-06FD-0E78DB37CBF1}"/>
                  </a:ext>
                </a:extLst>
              </p:cNvPr>
              <p:cNvSpPr/>
              <p:nvPr/>
            </p:nvSpPr>
            <p:spPr>
              <a:xfrm>
                <a:off x="1068135" y="3519906"/>
                <a:ext cx="1033846" cy="1850639"/>
              </a:xfrm>
              <a:prstGeom prst="rect">
                <a:avLst/>
              </a:prstGeom>
              <a:solidFill>
                <a:schemeClr val="bg1">
                  <a:alpha val="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r>
                  <a:rPr kumimoji="1" lang="ja-JP" altLang="en-US" sz="2000" baseline="0">
                    <a:solidFill>
                      <a:srgbClr val="FF0000"/>
                    </a:solidFill>
                    <a:latin typeface="Consolas" panose="020B0609020204030204" pitchFamily="49" charset="0"/>
                    <a:cs typeface="Consolas" panose="020B0609020204030204" pitchFamily="49" charset="0"/>
                  </a:rPr>
                  <a:t>文</a:t>
                </a:r>
                <a:r>
                  <a:rPr lang="en-US" altLang="ja-JP" sz="2000" dirty="0">
                    <a:solidFill>
                      <a:srgbClr val="FF0000"/>
                    </a:solidFill>
                    <a:latin typeface="Consolas" panose="020B0609020204030204" pitchFamily="49" charset="0"/>
                    <a:cs typeface="Consolas" panose="020B0609020204030204" pitchFamily="49" charset="0"/>
                  </a:rPr>
                  <a:t>A</a:t>
                </a:r>
                <a:br>
                  <a:rPr lang="en-US" altLang="ja-JP" sz="2000" dirty="0">
                    <a:solidFill>
                      <a:srgbClr val="FF0000"/>
                    </a:solidFill>
                    <a:latin typeface="Consolas" panose="020B0609020204030204" pitchFamily="49" charset="0"/>
                    <a:cs typeface="Consolas" panose="020B0609020204030204" pitchFamily="49" charset="0"/>
                  </a:rPr>
                </a:br>
                <a:r>
                  <a:rPr kumimoji="1" lang="ja-JP" altLang="en-US" sz="2000" baseline="0">
                    <a:solidFill>
                      <a:srgbClr val="FF0000"/>
                    </a:solidFill>
                    <a:latin typeface="Consolas" panose="020B0609020204030204" pitchFamily="49" charset="0"/>
                    <a:cs typeface="Consolas" panose="020B0609020204030204" pitchFamily="49" charset="0"/>
                  </a:rPr>
                  <a:t>文</a:t>
                </a:r>
                <a:r>
                  <a:rPr kumimoji="1" lang="en-US" altLang="ja-JP" sz="2000" baseline="0" dirty="0">
                    <a:solidFill>
                      <a:srgbClr val="FF0000"/>
                    </a:solidFill>
                    <a:latin typeface="Consolas" panose="020B0609020204030204" pitchFamily="49" charset="0"/>
                    <a:cs typeface="Consolas" panose="020B0609020204030204" pitchFamily="49" charset="0"/>
                  </a:rPr>
                  <a:t>B</a:t>
                </a:r>
                <a:br>
                  <a:rPr kumimoji="1" lang="en-US" altLang="ja-JP" sz="2000" baseline="0" dirty="0">
                    <a:solidFill>
                      <a:srgbClr val="FF0000"/>
                    </a:solidFill>
                    <a:latin typeface="Consolas" panose="020B0609020204030204" pitchFamily="49" charset="0"/>
                    <a:cs typeface="Consolas" panose="020B0609020204030204" pitchFamily="49" charset="0"/>
                  </a:rPr>
                </a:br>
                <a:r>
                  <a:rPr lang="en-US" altLang="ja-JP" sz="2000" dirty="0">
                    <a:solidFill>
                      <a:srgbClr val="FF0000"/>
                    </a:solidFill>
                    <a:latin typeface="Consolas" panose="020B0609020204030204" pitchFamily="49" charset="0"/>
                    <a:cs typeface="Consolas" panose="020B0609020204030204" pitchFamily="49" charset="0"/>
                  </a:rPr>
                  <a:t>if (cond1) {</a:t>
                </a:r>
                <a:br>
                  <a:rPr lang="en-US" altLang="ja-JP" sz="2000" dirty="0">
                    <a:solidFill>
                      <a:srgbClr val="FF0000"/>
                    </a:solidFill>
                    <a:latin typeface="Consolas" panose="020B0609020204030204" pitchFamily="49" charset="0"/>
                    <a:cs typeface="Consolas" panose="020B0609020204030204" pitchFamily="49" charset="0"/>
                  </a:rPr>
                </a:br>
                <a:r>
                  <a:rPr lang="en-US" altLang="ja-JP" sz="2000" dirty="0">
                    <a:solidFill>
                      <a:srgbClr val="FF0000"/>
                    </a:solidFill>
                    <a:latin typeface="Consolas" panose="020B0609020204030204" pitchFamily="49" charset="0"/>
                    <a:cs typeface="Consolas" panose="020B0609020204030204" pitchFamily="49" charset="0"/>
                  </a:rPr>
                  <a:t>    </a:t>
                </a:r>
                <a:r>
                  <a:rPr lang="ja-JP" altLang="en-US" sz="2000">
                    <a:solidFill>
                      <a:srgbClr val="FF0000"/>
                    </a:solidFill>
                    <a:latin typeface="Consolas" panose="020B0609020204030204" pitchFamily="49" charset="0"/>
                    <a:cs typeface="Consolas" panose="020B0609020204030204" pitchFamily="49" charset="0"/>
                  </a:rPr>
                  <a:t>文</a:t>
                </a:r>
                <a:r>
                  <a:rPr lang="en-US" altLang="ja-JP" sz="2000" dirty="0">
                    <a:solidFill>
                      <a:srgbClr val="FF0000"/>
                    </a:solidFill>
                    <a:latin typeface="Consolas" panose="020B0609020204030204" pitchFamily="49" charset="0"/>
                    <a:cs typeface="Consolas" panose="020B0609020204030204" pitchFamily="49" charset="0"/>
                  </a:rPr>
                  <a:t>E</a:t>
                </a:r>
                <a:br>
                  <a:rPr lang="en-US" altLang="ja-JP" sz="2000" dirty="0">
                    <a:solidFill>
                      <a:srgbClr val="FF0000"/>
                    </a:solidFill>
                    <a:latin typeface="Consolas" panose="020B0609020204030204" pitchFamily="49" charset="0"/>
                    <a:cs typeface="Consolas" panose="020B0609020204030204" pitchFamily="49" charset="0"/>
                  </a:rPr>
                </a:br>
                <a:r>
                  <a:rPr lang="en-US" altLang="ja-JP" sz="2000" dirty="0">
                    <a:solidFill>
                      <a:srgbClr val="FF0000"/>
                    </a:solidFill>
                    <a:latin typeface="Consolas" panose="020B0609020204030204" pitchFamily="49" charset="0"/>
                    <a:cs typeface="Consolas" panose="020B0609020204030204" pitchFamily="49" charset="0"/>
                  </a:rPr>
                  <a:t>    while (cond2) {</a:t>
                </a:r>
                <a:br>
                  <a:rPr lang="en-US" altLang="ja-JP" sz="2000" dirty="0">
                    <a:solidFill>
                      <a:srgbClr val="FF0000"/>
                    </a:solidFill>
                    <a:latin typeface="Consolas" panose="020B0609020204030204" pitchFamily="49" charset="0"/>
                    <a:cs typeface="Consolas" panose="020B0609020204030204" pitchFamily="49" charset="0"/>
                  </a:rPr>
                </a:br>
                <a:r>
                  <a:rPr lang="en-US" altLang="ja-JP" sz="2000" dirty="0">
                    <a:solidFill>
                      <a:schemeClr val="tx1"/>
                    </a:solidFill>
                    <a:latin typeface="Consolas" panose="020B0609020204030204" pitchFamily="49" charset="0"/>
                    <a:cs typeface="Consolas" panose="020B0609020204030204" pitchFamily="49" charset="0"/>
                  </a:rPr>
                  <a:t>        </a:t>
                </a:r>
                <a:r>
                  <a:rPr lang="ja-JP" altLang="en-US" sz="2000">
                    <a:solidFill>
                      <a:schemeClr val="tx1"/>
                    </a:solidFill>
                    <a:latin typeface="Consolas" panose="020B0609020204030204" pitchFamily="49" charset="0"/>
                    <a:cs typeface="Consolas" panose="020B0609020204030204" pitchFamily="49" charset="0"/>
                  </a:rPr>
                  <a:t>文</a:t>
                </a:r>
                <a:r>
                  <a:rPr lang="en-US" altLang="ja-JP" sz="2000" dirty="0">
                    <a:solidFill>
                      <a:schemeClr val="tx1"/>
                    </a:solidFill>
                    <a:latin typeface="Consolas" panose="020B0609020204030204" pitchFamily="49" charset="0"/>
                    <a:cs typeface="Consolas" panose="020B0609020204030204" pitchFamily="49" charset="0"/>
                  </a:rPr>
                  <a:t>F</a:t>
                </a:r>
                <a:br>
                  <a:rPr lang="en-US" altLang="ja-JP" sz="2000" dirty="0">
                    <a:solidFill>
                      <a:schemeClr val="tx1"/>
                    </a:solidFill>
                    <a:latin typeface="Consolas" panose="020B0609020204030204" pitchFamily="49" charset="0"/>
                    <a:cs typeface="Consolas" panose="020B0609020204030204" pitchFamily="49" charset="0"/>
                  </a:rPr>
                </a:br>
                <a:r>
                  <a:rPr lang="en-US" altLang="ja-JP" sz="2000" dirty="0">
                    <a:solidFill>
                      <a:schemeClr val="tx1"/>
                    </a:solidFill>
                    <a:latin typeface="Consolas" panose="020B0609020204030204" pitchFamily="49" charset="0"/>
                    <a:cs typeface="Consolas" panose="020B0609020204030204" pitchFamily="49" charset="0"/>
                  </a:rPr>
                  <a:t>    </a:t>
                </a:r>
                <a:r>
                  <a:rPr lang="en-US" altLang="ja-JP" sz="2000" dirty="0">
                    <a:solidFill>
                      <a:srgbClr val="FF0000"/>
                    </a:solidFill>
                    <a:latin typeface="Consolas" panose="020B0609020204030204" pitchFamily="49" charset="0"/>
                    <a:cs typeface="Consolas" panose="020B0609020204030204" pitchFamily="49" charset="0"/>
                  </a:rPr>
                  <a:t>}</a:t>
                </a:r>
                <a:br>
                  <a:rPr lang="en-US" altLang="ja-JP" sz="2000" dirty="0">
                    <a:solidFill>
                      <a:srgbClr val="FF0000"/>
                    </a:solidFill>
                    <a:latin typeface="Consolas" panose="020B0609020204030204" pitchFamily="49" charset="0"/>
                    <a:cs typeface="Consolas" panose="020B0609020204030204" pitchFamily="49" charset="0"/>
                  </a:rPr>
                </a:br>
                <a:r>
                  <a:rPr lang="en-US" altLang="ja-JP" sz="2000" dirty="0">
                    <a:solidFill>
                      <a:srgbClr val="FF0000"/>
                    </a:solidFill>
                    <a:latin typeface="Consolas" panose="020B0609020204030204" pitchFamily="49" charset="0"/>
                    <a:cs typeface="Consolas" panose="020B0609020204030204" pitchFamily="49" charset="0"/>
                  </a:rPr>
                  <a:t>}</a:t>
                </a:r>
                <a:endParaRPr kumimoji="1" lang="ja-JP" altLang="en-US" sz="2000" baseline="0" dirty="0">
                  <a:solidFill>
                    <a:srgbClr val="FF0000"/>
                  </a:solidFill>
                  <a:latin typeface="Consolas" panose="020B0609020204030204" pitchFamily="49" charset="0"/>
                  <a:cs typeface="Consolas" panose="020B0609020204030204" pitchFamily="49" charset="0"/>
                </a:endParaRPr>
              </a:p>
            </p:txBody>
          </p:sp>
          <p:sp>
            <p:nvSpPr>
              <p:cNvPr id="161" name="メモ 160">
                <a:extLst>
                  <a:ext uri="{FF2B5EF4-FFF2-40B4-BE49-F238E27FC236}">
                    <a16:creationId xmlns:a16="http://schemas.microsoft.com/office/drawing/2014/main" id="{F659745D-06DC-0C7C-3F90-30F18D7D1B3A}"/>
                  </a:ext>
                </a:extLst>
              </p:cNvPr>
              <p:cNvSpPr/>
              <p:nvPr/>
            </p:nvSpPr>
            <p:spPr>
              <a:xfrm>
                <a:off x="965200" y="3048000"/>
                <a:ext cx="1257300" cy="2603500"/>
              </a:xfrm>
              <a:prstGeom prst="foldedCorner">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cxnSp>
            <p:nvCxnSpPr>
              <p:cNvPr id="162" name="直線コネクタ 161">
                <a:extLst>
                  <a:ext uri="{FF2B5EF4-FFF2-40B4-BE49-F238E27FC236}">
                    <a16:creationId xmlns:a16="http://schemas.microsoft.com/office/drawing/2014/main" id="{B7445C84-1305-C8D4-0C7F-CE8878095FC3}"/>
                  </a:ext>
                </a:extLst>
              </p:cNvPr>
              <p:cNvCxnSpPr/>
              <p:nvPr/>
            </p:nvCxnSpPr>
            <p:spPr>
              <a:xfrm>
                <a:off x="1081825" y="3175000"/>
                <a:ext cx="1033846" cy="0"/>
              </a:xfrm>
              <a:prstGeom prst="line">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63" name="直線コネクタ 162">
                <a:extLst>
                  <a:ext uri="{FF2B5EF4-FFF2-40B4-BE49-F238E27FC236}">
                    <a16:creationId xmlns:a16="http://schemas.microsoft.com/office/drawing/2014/main" id="{45E9FE1E-9346-EA1A-8E42-17202F271586}"/>
                  </a:ext>
                </a:extLst>
              </p:cNvPr>
              <p:cNvCxnSpPr/>
              <p:nvPr/>
            </p:nvCxnSpPr>
            <p:spPr>
              <a:xfrm>
                <a:off x="1081825" y="3303978"/>
                <a:ext cx="1033846" cy="0"/>
              </a:xfrm>
              <a:prstGeom prst="line">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65" name="直線コネクタ 164">
                <a:extLst>
                  <a:ext uri="{FF2B5EF4-FFF2-40B4-BE49-F238E27FC236}">
                    <a16:creationId xmlns:a16="http://schemas.microsoft.com/office/drawing/2014/main" id="{6409C439-3456-B6C2-DE6B-AC4B3CBD7195}"/>
                  </a:ext>
                </a:extLst>
              </p:cNvPr>
              <p:cNvCxnSpPr>
                <a:cxnSpLocks/>
              </p:cNvCxnSpPr>
              <p:nvPr/>
            </p:nvCxnSpPr>
            <p:spPr>
              <a:xfrm>
                <a:off x="1081825" y="5508430"/>
                <a:ext cx="845533" cy="0"/>
              </a:xfrm>
              <a:prstGeom prst="line">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cxnSp>
          <p:nvCxnSpPr>
            <p:cNvPr id="166" name="直線コネクタ 165">
              <a:extLst>
                <a:ext uri="{FF2B5EF4-FFF2-40B4-BE49-F238E27FC236}">
                  <a16:creationId xmlns:a16="http://schemas.microsoft.com/office/drawing/2014/main" id="{52B3F082-CA92-00F4-D6FD-1B6BF46231B5}"/>
                </a:ext>
              </a:extLst>
            </p:cNvPr>
            <p:cNvCxnSpPr/>
            <p:nvPr/>
          </p:nvCxnSpPr>
          <p:spPr>
            <a:xfrm>
              <a:off x="1624180" y="3647583"/>
              <a:ext cx="2796992" cy="0"/>
            </a:xfrm>
            <a:prstGeom prst="line">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nvGrpSpPr>
          <p:cNvPr id="45" name="グループ化 44">
            <a:extLst>
              <a:ext uri="{FF2B5EF4-FFF2-40B4-BE49-F238E27FC236}">
                <a16:creationId xmlns:a16="http://schemas.microsoft.com/office/drawing/2014/main" id="{EB781FD1-B226-CBDE-1F5A-8B150833BAF5}"/>
              </a:ext>
            </a:extLst>
          </p:cNvPr>
          <p:cNvGrpSpPr/>
          <p:nvPr/>
        </p:nvGrpSpPr>
        <p:grpSpPr>
          <a:xfrm>
            <a:off x="4783733" y="3249149"/>
            <a:ext cx="3294556" cy="3375433"/>
            <a:chOff x="4783733" y="3249149"/>
            <a:chExt cx="3294556" cy="3375433"/>
          </a:xfrm>
        </p:grpSpPr>
        <p:grpSp>
          <p:nvGrpSpPr>
            <p:cNvPr id="189" name="グループ化 188">
              <a:extLst>
                <a:ext uri="{FF2B5EF4-FFF2-40B4-BE49-F238E27FC236}">
                  <a16:creationId xmlns:a16="http://schemas.microsoft.com/office/drawing/2014/main" id="{F0A52AFE-2F30-B16E-E76E-748A721466CB}"/>
                </a:ext>
              </a:extLst>
            </p:cNvPr>
            <p:cNvGrpSpPr/>
            <p:nvPr/>
          </p:nvGrpSpPr>
          <p:grpSpPr>
            <a:xfrm>
              <a:off x="4803417" y="3249149"/>
              <a:ext cx="3274872" cy="3264612"/>
              <a:chOff x="3163487" y="7905727"/>
              <a:chExt cx="3274872" cy="3264612"/>
            </a:xfrm>
          </p:grpSpPr>
          <p:cxnSp>
            <p:nvCxnSpPr>
              <p:cNvPr id="168" name="直線コネクタ 167">
                <a:extLst>
                  <a:ext uri="{FF2B5EF4-FFF2-40B4-BE49-F238E27FC236}">
                    <a16:creationId xmlns:a16="http://schemas.microsoft.com/office/drawing/2014/main" id="{056D899A-5ADC-B9DD-B947-AC91ABE53074}"/>
                  </a:ext>
                </a:extLst>
              </p:cNvPr>
              <p:cNvCxnSpPr>
                <a:cxnSpLocks/>
                <a:stCxn id="134" idx="0"/>
              </p:cNvCxnSpPr>
              <p:nvPr/>
            </p:nvCxnSpPr>
            <p:spPr>
              <a:xfrm flipH="1" flipV="1">
                <a:off x="4604563" y="7905727"/>
                <a:ext cx="213085" cy="190163"/>
              </a:xfrm>
              <a:prstGeom prst="line">
                <a:avLst/>
              </a:prstGeom>
              <a:ln w="3810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183" name="直線コネクタ 182">
                <a:extLst>
                  <a:ext uri="{FF2B5EF4-FFF2-40B4-BE49-F238E27FC236}">
                    <a16:creationId xmlns:a16="http://schemas.microsoft.com/office/drawing/2014/main" id="{A207A369-3661-B177-8A86-2EED0E78674F}"/>
                  </a:ext>
                </a:extLst>
              </p:cNvPr>
              <p:cNvCxnSpPr>
                <a:cxnSpLocks/>
                <a:stCxn id="171" idx="0"/>
              </p:cNvCxnSpPr>
              <p:nvPr/>
            </p:nvCxnSpPr>
            <p:spPr>
              <a:xfrm flipV="1">
                <a:off x="4147983" y="7905727"/>
                <a:ext cx="236152" cy="192346"/>
              </a:xfrm>
              <a:prstGeom prst="line">
                <a:avLst/>
              </a:prstGeom>
              <a:ln w="3810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186" name="直線コネクタ 185">
                <a:extLst>
                  <a:ext uri="{FF2B5EF4-FFF2-40B4-BE49-F238E27FC236}">
                    <a16:creationId xmlns:a16="http://schemas.microsoft.com/office/drawing/2014/main" id="{8996F9FE-B195-D6D2-0BD9-53DF13FBE5A9}"/>
                  </a:ext>
                </a:extLst>
              </p:cNvPr>
              <p:cNvCxnSpPr>
                <a:cxnSpLocks/>
                <a:stCxn id="172" idx="0"/>
              </p:cNvCxnSpPr>
              <p:nvPr/>
            </p:nvCxnSpPr>
            <p:spPr>
              <a:xfrm flipV="1">
                <a:off x="3459323" y="7905727"/>
                <a:ext cx="496420" cy="190163"/>
              </a:xfrm>
              <a:prstGeom prst="line">
                <a:avLst/>
              </a:prstGeom>
              <a:ln w="3810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grpSp>
            <p:nvGrpSpPr>
              <p:cNvPr id="119" name="グループ化 118">
                <a:extLst>
                  <a:ext uri="{FF2B5EF4-FFF2-40B4-BE49-F238E27FC236}">
                    <a16:creationId xmlns:a16="http://schemas.microsoft.com/office/drawing/2014/main" id="{9A88C39F-8877-92BF-C09A-38DEBCCCAB85}"/>
                  </a:ext>
                </a:extLst>
              </p:cNvPr>
              <p:cNvGrpSpPr/>
              <p:nvPr/>
            </p:nvGrpSpPr>
            <p:grpSpPr>
              <a:xfrm>
                <a:off x="4244971" y="8095890"/>
                <a:ext cx="2193388" cy="3074449"/>
                <a:chOff x="3400241" y="3505669"/>
                <a:chExt cx="2193388" cy="3074449"/>
              </a:xfrm>
            </p:grpSpPr>
            <p:cxnSp>
              <p:nvCxnSpPr>
                <p:cNvPr id="121" name="直線コネクタ 120">
                  <a:extLst>
                    <a:ext uri="{FF2B5EF4-FFF2-40B4-BE49-F238E27FC236}">
                      <a16:creationId xmlns:a16="http://schemas.microsoft.com/office/drawing/2014/main" id="{D3C5E4E7-C3D1-3664-7AE7-4E39B5CF0F13}"/>
                    </a:ext>
                  </a:extLst>
                </p:cNvPr>
                <p:cNvCxnSpPr>
                  <a:cxnSpLocks/>
                  <a:stCxn id="122" idx="0"/>
                  <a:endCxn id="128" idx="4"/>
                </p:cNvCxnSpPr>
                <p:nvPr/>
              </p:nvCxnSpPr>
              <p:spPr>
                <a:xfrm flipV="1">
                  <a:off x="5297794" y="5877626"/>
                  <a:ext cx="0" cy="110821"/>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nvGrpSpPr>
                <p:cNvPr id="120" name="グループ化 119">
                  <a:extLst>
                    <a:ext uri="{FF2B5EF4-FFF2-40B4-BE49-F238E27FC236}">
                      <a16:creationId xmlns:a16="http://schemas.microsoft.com/office/drawing/2014/main" id="{4D19E0FD-AC11-B7C7-0DE7-E83A3E4392DD}"/>
                    </a:ext>
                  </a:extLst>
                </p:cNvPr>
                <p:cNvGrpSpPr/>
                <p:nvPr/>
              </p:nvGrpSpPr>
              <p:grpSpPr>
                <a:xfrm>
                  <a:off x="3400241" y="3505669"/>
                  <a:ext cx="2193388" cy="2435761"/>
                  <a:chOff x="3400241" y="3505669"/>
                  <a:chExt cx="2193388" cy="2435761"/>
                </a:xfrm>
              </p:grpSpPr>
              <p:grpSp>
                <p:nvGrpSpPr>
                  <p:cNvPr id="123" name="グループ化 122">
                    <a:extLst>
                      <a:ext uri="{FF2B5EF4-FFF2-40B4-BE49-F238E27FC236}">
                        <a16:creationId xmlns:a16="http://schemas.microsoft.com/office/drawing/2014/main" id="{5231097C-2A89-4909-AA21-82C26522DB40}"/>
                      </a:ext>
                    </a:extLst>
                  </p:cNvPr>
                  <p:cNvGrpSpPr/>
                  <p:nvPr/>
                </p:nvGrpSpPr>
                <p:grpSpPr>
                  <a:xfrm>
                    <a:off x="3400241" y="3505669"/>
                    <a:ext cx="1688365" cy="1804032"/>
                    <a:chOff x="6423655" y="3328245"/>
                    <a:chExt cx="1688365" cy="1804032"/>
                  </a:xfrm>
                </p:grpSpPr>
                <p:cxnSp>
                  <p:nvCxnSpPr>
                    <p:cNvPr id="129" name="直線コネクタ 128">
                      <a:extLst>
                        <a:ext uri="{FF2B5EF4-FFF2-40B4-BE49-F238E27FC236}">
                          <a16:creationId xmlns:a16="http://schemas.microsoft.com/office/drawing/2014/main" id="{44DAC44F-F493-A6F0-5333-AA84B182763D}"/>
                        </a:ext>
                      </a:extLst>
                    </p:cNvPr>
                    <p:cNvCxnSpPr>
                      <a:cxnSpLocks/>
                      <a:stCxn id="133" idx="0"/>
                      <a:endCxn id="136" idx="3"/>
                    </p:cNvCxnSpPr>
                    <p:nvPr/>
                  </p:nvCxnSpPr>
                  <p:spPr>
                    <a:xfrm flipV="1">
                      <a:off x="7012930" y="4409242"/>
                      <a:ext cx="322851" cy="131364"/>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130" name="直線コネクタ 129">
                      <a:extLst>
                        <a:ext uri="{FF2B5EF4-FFF2-40B4-BE49-F238E27FC236}">
                          <a16:creationId xmlns:a16="http://schemas.microsoft.com/office/drawing/2014/main" id="{CA83640F-8407-357B-BB18-294B8CAAAE11}"/>
                        </a:ext>
                      </a:extLst>
                    </p:cNvPr>
                    <p:cNvCxnSpPr>
                      <a:cxnSpLocks/>
                      <a:stCxn id="132" idx="0"/>
                      <a:endCxn id="136" idx="5"/>
                    </p:cNvCxnSpPr>
                    <p:nvPr/>
                  </p:nvCxnSpPr>
                  <p:spPr>
                    <a:xfrm flipH="1" flipV="1">
                      <a:off x="7754156" y="4409242"/>
                      <a:ext cx="62029" cy="107619"/>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grpSp>
                  <p:nvGrpSpPr>
                    <p:cNvPr id="131" name="グループ化 130">
                      <a:extLst>
                        <a:ext uri="{FF2B5EF4-FFF2-40B4-BE49-F238E27FC236}">
                          <a16:creationId xmlns:a16="http://schemas.microsoft.com/office/drawing/2014/main" id="{BFF697BD-8863-35E1-5BFC-2013EE18D4AE}"/>
                        </a:ext>
                      </a:extLst>
                    </p:cNvPr>
                    <p:cNvGrpSpPr/>
                    <p:nvPr/>
                  </p:nvGrpSpPr>
                  <p:grpSpPr>
                    <a:xfrm>
                      <a:off x="6423655" y="3328245"/>
                      <a:ext cx="1417149" cy="1172303"/>
                      <a:chOff x="1161994" y="3025588"/>
                      <a:chExt cx="1417149" cy="1172303"/>
                    </a:xfrm>
                  </p:grpSpPr>
                  <p:sp>
                    <p:nvSpPr>
                      <p:cNvPr id="134" name="円/楕円 133">
                        <a:extLst>
                          <a:ext uri="{FF2B5EF4-FFF2-40B4-BE49-F238E27FC236}">
                            <a16:creationId xmlns:a16="http://schemas.microsoft.com/office/drawing/2014/main" id="{F6FE9E91-8F05-F851-CCC1-1A4D39D63C56}"/>
                          </a:ext>
                        </a:extLst>
                      </p:cNvPr>
                      <p:cNvSpPr/>
                      <p:nvPr/>
                    </p:nvSpPr>
                    <p:spPr>
                      <a:xfrm>
                        <a:off x="1438835" y="3025588"/>
                        <a:ext cx="591671" cy="591671"/>
                      </a:xfrm>
                      <a:prstGeom prst="ellipse">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en-US" altLang="ja-JP" sz="1600" spc="110" dirty="0">
                            <a:solidFill>
                              <a:srgbClr val="FF0000"/>
                            </a:solidFill>
                            <a:latin typeface="Consolas" panose="020B0609020204030204" pitchFamily="49" charset="0"/>
                            <a:cs typeface="Consolas" panose="020B0609020204030204" pitchFamily="49" charset="0"/>
                          </a:rPr>
                          <a:t>if</a:t>
                        </a:r>
                        <a:r>
                          <a:rPr lang="ja-JP" altLang="en-US" sz="1600" spc="110">
                            <a:solidFill>
                              <a:srgbClr val="FF0000"/>
                            </a:solidFill>
                            <a:latin typeface="Consolas" panose="020B0609020204030204" pitchFamily="49" charset="0"/>
                            <a:cs typeface="Consolas" panose="020B0609020204030204" pitchFamily="49" charset="0"/>
                          </a:rPr>
                          <a:t>文</a:t>
                        </a:r>
                        <a:endParaRPr kumimoji="1" lang="ja-JP" altLang="en-US" sz="1600" spc="110" baseline="0">
                          <a:solidFill>
                            <a:srgbClr val="FF0000"/>
                          </a:solidFill>
                          <a:latin typeface="Consolas" panose="020B0609020204030204" pitchFamily="49" charset="0"/>
                          <a:cs typeface="Consolas" panose="020B0609020204030204" pitchFamily="49" charset="0"/>
                        </a:endParaRPr>
                      </a:p>
                    </p:txBody>
                  </p:sp>
                  <p:sp>
                    <p:nvSpPr>
                      <p:cNvPr id="135" name="円/楕円 134">
                        <a:extLst>
                          <a:ext uri="{FF2B5EF4-FFF2-40B4-BE49-F238E27FC236}">
                            <a16:creationId xmlns:a16="http://schemas.microsoft.com/office/drawing/2014/main" id="{60B3C51A-C351-7085-E4B4-A208D5EB9FA2}"/>
                          </a:ext>
                        </a:extLst>
                      </p:cNvPr>
                      <p:cNvSpPr/>
                      <p:nvPr/>
                    </p:nvSpPr>
                    <p:spPr>
                      <a:xfrm>
                        <a:off x="1161994" y="3606220"/>
                        <a:ext cx="591671" cy="591671"/>
                      </a:xfrm>
                      <a:prstGeom prst="ellipse">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en-US" altLang="ja-JP" sz="1600" dirty="0">
                            <a:solidFill>
                              <a:srgbClr val="FF0000"/>
                            </a:solidFill>
                            <a:latin typeface="Consolas" panose="020B0609020204030204" pitchFamily="49" charset="0"/>
                            <a:cs typeface="Consolas" panose="020B0609020204030204" pitchFamily="49" charset="0"/>
                          </a:rPr>
                          <a:t>cond1</a:t>
                        </a:r>
                        <a:endParaRPr kumimoji="1" lang="ja-JP" altLang="en-US" baseline="0" dirty="0">
                          <a:solidFill>
                            <a:srgbClr val="FF0000"/>
                          </a:solidFill>
                          <a:latin typeface="Consolas" panose="020B0609020204030204" pitchFamily="49" charset="0"/>
                          <a:cs typeface="Consolas" panose="020B0609020204030204" pitchFamily="49" charset="0"/>
                        </a:endParaRPr>
                      </a:p>
                    </p:txBody>
                  </p:sp>
                  <p:sp>
                    <p:nvSpPr>
                      <p:cNvPr id="136" name="円/楕円 135">
                        <a:extLst>
                          <a:ext uri="{FF2B5EF4-FFF2-40B4-BE49-F238E27FC236}">
                            <a16:creationId xmlns:a16="http://schemas.microsoft.com/office/drawing/2014/main" id="{F148EFB3-B40E-7973-1C09-43A28D470DF8}"/>
                          </a:ext>
                        </a:extLst>
                      </p:cNvPr>
                      <p:cNvSpPr/>
                      <p:nvPr/>
                    </p:nvSpPr>
                    <p:spPr>
                      <a:xfrm>
                        <a:off x="1987472" y="3601562"/>
                        <a:ext cx="591671" cy="591671"/>
                      </a:xfrm>
                      <a:prstGeom prst="ellipse">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en-US" altLang="ja-JP" sz="2000" spc="110" dirty="0">
                            <a:solidFill>
                              <a:srgbClr val="FF0000"/>
                            </a:solidFill>
                            <a:latin typeface="Consolas" panose="020B0609020204030204" pitchFamily="49" charset="0"/>
                            <a:cs typeface="Consolas" panose="020B0609020204030204" pitchFamily="49" charset="0"/>
                          </a:rPr>
                          <a:t>{…}</a:t>
                        </a:r>
                        <a:endParaRPr kumimoji="1" lang="ja-JP" altLang="en-US" sz="2000" spc="110" baseline="0" dirty="0">
                          <a:solidFill>
                            <a:srgbClr val="FF0000"/>
                          </a:solidFill>
                          <a:latin typeface="Consolas" panose="020B0609020204030204" pitchFamily="49" charset="0"/>
                          <a:cs typeface="Consolas" panose="020B0609020204030204" pitchFamily="49" charset="0"/>
                        </a:endParaRPr>
                      </a:p>
                    </p:txBody>
                  </p:sp>
                  <p:cxnSp>
                    <p:nvCxnSpPr>
                      <p:cNvPr id="137" name="直線コネクタ 136">
                        <a:extLst>
                          <a:ext uri="{FF2B5EF4-FFF2-40B4-BE49-F238E27FC236}">
                            <a16:creationId xmlns:a16="http://schemas.microsoft.com/office/drawing/2014/main" id="{E624AC7A-59DE-A5D4-21A7-578C7D59CBF0}"/>
                          </a:ext>
                        </a:extLst>
                      </p:cNvPr>
                      <p:cNvCxnSpPr>
                        <a:cxnSpLocks/>
                        <a:stCxn id="135" idx="0"/>
                        <a:endCxn id="134" idx="3"/>
                      </p:cNvCxnSpPr>
                      <p:nvPr/>
                    </p:nvCxnSpPr>
                    <p:spPr>
                      <a:xfrm flipV="1">
                        <a:off x="1457830" y="3530611"/>
                        <a:ext cx="67653" cy="75609"/>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138" name="直線コネクタ 137">
                        <a:extLst>
                          <a:ext uri="{FF2B5EF4-FFF2-40B4-BE49-F238E27FC236}">
                            <a16:creationId xmlns:a16="http://schemas.microsoft.com/office/drawing/2014/main" id="{61EC8D84-7477-2C0D-3670-7DBE77CB8C5A}"/>
                          </a:ext>
                        </a:extLst>
                      </p:cNvPr>
                      <p:cNvCxnSpPr>
                        <a:cxnSpLocks/>
                        <a:stCxn id="136" idx="0"/>
                        <a:endCxn id="134" idx="5"/>
                      </p:cNvCxnSpPr>
                      <p:nvPr/>
                    </p:nvCxnSpPr>
                    <p:spPr>
                      <a:xfrm flipH="1" flipV="1">
                        <a:off x="1943858" y="3530611"/>
                        <a:ext cx="339450" cy="70951"/>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grpSp>
                <p:sp>
                  <p:nvSpPr>
                    <p:cNvPr id="132" name="円/楕円 131">
                      <a:extLst>
                        <a:ext uri="{FF2B5EF4-FFF2-40B4-BE49-F238E27FC236}">
                          <a16:creationId xmlns:a16="http://schemas.microsoft.com/office/drawing/2014/main" id="{E6D5FC1E-5670-E0BF-F24D-98552AA0F279}"/>
                        </a:ext>
                      </a:extLst>
                    </p:cNvPr>
                    <p:cNvSpPr/>
                    <p:nvPr/>
                  </p:nvSpPr>
                  <p:spPr>
                    <a:xfrm>
                      <a:off x="7520349" y="4516861"/>
                      <a:ext cx="591671" cy="591671"/>
                    </a:xfrm>
                    <a:prstGeom prst="ellipse">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en-US" altLang="ja-JP" sz="1000" spc="110" dirty="0">
                          <a:solidFill>
                            <a:srgbClr val="FF0000"/>
                          </a:solidFill>
                          <a:latin typeface="Consolas" panose="020B0609020204030204" pitchFamily="49" charset="0"/>
                          <a:cs typeface="Consolas" panose="020B0609020204030204" pitchFamily="49" charset="0"/>
                        </a:rPr>
                        <a:t>while</a:t>
                      </a:r>
                      <a:r>
                        <a:rPr lang="ja-JP" altLang="en-US" sz="1000" spc="110">
                          <a:solidFill>
                            <a:srgbClr val="FF0000"/>
                          </a:solidFill>
                          <a:latin typeface="Consolas" panose="020B0609020204030204" pitchFamily="49" charset="0"/>
                          <a:cs typeface="Consolas" panose="020B0609020204030204" pitchFamily="49" charset="0"/>
                        </a:rPr>
                        <a:t>文</a:t>
                      </a:r>
                      <a:endParaRPr kumimoji="1" lang="ja-JP" altLang="en-US" sz="1000" spc="110" baseline="0" dirty="0">
                        <a:solidFill>
                          <a:srgbClr val="FF0000"/>
                        </a:solidFill>
                        <a:latin typeface="Consolas" panose="020B0609020204030204" pitchFamily="49" charset="0"/>
                        <a:cs typeface="Consolas" panose="020B0609020204030204" pitchFamily="49" charset="0"/>
                      </a:endParaRPr>
                    </a:p>
                  </p:txBody>
                </p:sp>
                <p:sp>
                  <p:nvSpPr>
                    <p:cNvPr id="133" name="円/楕円 132">
                      <a:extLst>
                        <a:ext uri="{FF2B5EF4-FFF2-40B4-BE49-F238E27FC236}">
                          <a16:creationId xmlns:a16="http://schemas.microsoft.com/office/drawing/2014/main" id="{0BB6E637-591E-CF9A-B779-E4BA72301FBD}"/>
                        </a:ext>
                      </a:extLst>
                    </p:cNvPr>
                    <p:cNvSpPr/>
                    <p:nvPr/>
                  </p:nvSpPr>
                  <p:spPr>
                    <a:xfrm>
                      <a:off x="6717094" y="4540606"/>
                      <a:ext cx="591671" cy="591671"/>
                    </a:xfrm>
                    <a:prstGeom prst="ellipse">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ja-JP" altLang="en-US" spc="110">
                          <a:solidFill>
                            <a:srgbClr val="FF0000"/>
                          </a:solidFill>
                          <a:latin typeface="Consolas" panose="020B0609020204030204" pitchFamily="49" charset="0"/>
                          <a:cs typeface="Consolas" panose="020B0609020204030204" pitchFamily="49" charset="0"/>
                        </a:rPr>
                        <a:t>文</a:t>
                      </a:r>
                      <a:r>
                        <a:rPr lang="en-US" altLang="ja-JP" spc="110" dirty="0">
                          <a:solidFill>
                            <a:srgbClr val="FF0000"/>
                          </a:solidFill>
                          <a:latin typeface="Consolas" panose="020B0609020204030204" pitchFamily="49" charset="0"/>
                          <a:cs typeface="Consolas" panose="020B0609020204030204" pitchFamily="49" charset="0"/>
                        </a:rPr>
                        <a:t>E</a:t>
                      </a:r>
                      <a:endParaRPr kumimoji="1" lang="ja-JP" altLang="en-US" spc="110" baseline="0" dirty="0">
                        <a:solidFill>
                          <a:srgbClr val="FF0000"/>
                        </a:solidFill>
                        <a:latin typeface="Consolas" panose="020B0609020204030204" pitchFamily="49" charset="0"/>
                        <a:cs typeface="Consolas" panose="020B0609020204030204" pitchFamily="49" charset="0"/>
                      </a:endParaRPr>
                    </a:p>
                  </p:txBody>
                </p:sp>
              </p:grpSp>
              <p:cxnSp>
                <p:nvCxnSpPr>
                  <p:cNvPr id="124" name="直線コネクタ 123">
                    <a:extLst>
                      <a:ext uri="{FF2B5EF4-FFF2-40B4-BE49-F238E27FC236}">
                        <a16:creationId xmlns:a16="http://schemas.microsoft.com/office/drawing/2014/main" id="{E4858056-CFE3-08E4-07C8-601D28F41B77}"/>
                      </a:ext>
                    </a:extLst>
                  </p:cNvPr>
                  <p:cNvCxnSpPr>
                    <a:cxnSpLocks/>
                    <a:stCxn id="127" idx="7"/>
                    <a:endCxn id="132" idx="3"/>
                  </p:cNvCxnSpPr>
                  <p:nvPr/>
                </p:nvCxnSpPr>
                <p:spPr>
                  <a:xfrm flipV="1">
                    <a:off x="4547422" y="5199308"/>
                    <a:ext cx="36161" cy="237099"/>
                  </a:xfrm>
                  <a:prstGeom prst="line">
                    <a:avLst/>
                  </a:prstGeom>
                  <a:ln w="38100">
                    <a:solidFill>
                      <a:srgbClr val="FF0000"/>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25" name="直線コネクタ 124">
                    <a:extLst>
                      <a:ext uri="{FF2B5EF4-FFF2-40B4-BE49-F238E27FC236}">
                        <a16:creationId xmlns:a16="http://schemas.microsoft.com/office/drawing/2014/main" id="{AED95EAF-3E7B-07E7-4C8C-691599865A48}"/>
                      </a:ext>
                    </a:extLst>
                  </p:cNvPr>
                  <p:cNvCxnSpPr>
                    <a:cxnSpLocks/>
                    <a:stCxn id="128" idx="1"/>
                    <a:endCxn id="132" idx="5"/>
                  </p:cNvCxnSpPr>
                  <p:nvPr/>
                </p:nvCxnSpPr>
                <p:spPr>
                  <a:xfrm flipH="1" flipV="1">
                    <a:off x="5001958" y="5199308"/>
                    <a:ext cx="86648" cy="173295"/>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127" name="円/楕円 126">
                    <a:extLst>
                      <a:ext uri="{FF2B5EF4-FFF2-40B4-BE49-F238E27FC236}">
                        <a16:creationId xmlns:a16="http://schemas.microsoft.com/office/drawing/2014/main" id="{4A754BCD-B985-2741-C86C-01B31516B16F}"/>
                      </a:ext>
                    </a:extLst>
                  </p:cNvPr>
                  <p:cNvSpPr/>
                  <p:nvPr/>
                </p:nvSpPr>
                <p:spPr>
                  <a:xfrm>
                    <a:off x="4042399" y="5349759"/>
                    <a:ext cx="591671" cy="591671"/>
                  </a:xfrm>
                  <a:prstGeom prst="ellipse">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en-US" altLang="ja-JP" sz="1600" dirty="0">
                        <a:solidFill>
                          <a:srgbClr val="FF0000"/>
                        </a:solidFill>
                        <a:latin typeface="Consolas" panose="020B0609020204030204" pitchFamily="49" charset="0"/>
                        <a:cs typeface="Consolas" panose="020B0609020204030204" pitchFamily="49" charset="0"/>
                      </a:rPr>
                      <a:t>cond2</a:t>
                    </a:r>
                    <a:endParaRPr kumimoji="1" lang="ja-JP" altLang="en-US" baseline="0" dirty="0">
                      <a:solidFill>
                        <a:srgbClr val="FF0000"/>
                      </a:solidFill>
                      <a:latin typeface="Consolas" panose="020B0609020204030204" pitchFamily="49" charset="0"/>
                      <a:cs typeface="Consolas" panose="020B0609020204030204" pitchFamily="49" charset="0"/>
                    </a:endParaRPr>
                  </a:p>
                </p:txBody>
              </p:sp>
              <p:sp>
                <p:nvSpPr>
                  <p:cNvPr id="128" name="円/楕円 127">
                    <a:extLst>
                      <a:ext uri="{FF2B5EF4-FFF2-40B4-BE49-F238E27FC236}">
                        <a16:creationId xmlns:a16="http://schemas.microsoft.com/office/drawing/2014/main" id="{903AB3A1-3F36-EC5E-9797-6E261E6AAB0D}"/>
                      </a:ext>
                    </a:extLst>
                  </p:cNvPr>
                  <p:cNvSpPr/>
                  <p:nvPr/>
                </p:nvSpPr>
                <p:spPr>
                  <a:xfrm>
                    <a:off x="5001958" y="5285955"/>
                    <a:ext cx="591671" cy="591671"/>
                  </a:xfrm>
                  <a:prstGeom prst="ellipse">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kumimoji="1" lang="en-US" altLang="ja-JP" spc="110" baseline="0" dirty="0">
                        <a:solidFill>
                          <a:srgbClr val="FF0000"/>
                        </a:solidFill>
                        <a:latin typeface="Consolas" panose="020B0609020204030204" pitchFamily="49" charset="0"/>
                        <a:cs typeface="Consolas" panose="020B0609020204030204" pitchFamily="49" charset="0"/>
                      </a:rPr>
                      <a:t>{…}</a:t>
                    </a:r>
                    <a:endParaRPr kumimoji="1" lang="ja-JP" altLang="en-US" spc="110" baseline="0" dirty="0">
                      <a:solidFill>
                        <a:srgbClr val="FF0000"/>
                      </a:solidFill>
                      <a:latin typeface="Consolas" panose="020B0609020204030204" pitchFamily="49" charset="0"/>
                      <a:cs typeface="Consolas" panose="020B0609020204030204" pitchFamily="49" charset="0"/>
                    </a:endParaRPr>
                  </a:p>
                </p:txBody>
              </p:sp>
            </p:grpSp>
            <p:sp>
              <p:nvSpPr>
                <p:cNvPr id="122" name="円/楕円 121">
                  <a:extLst>
                    <a:ext uri="{FF2B5EF4-FFF2-40B4-BE49-F238E27FC236}">
                      <a16:creationId xmlns:a16="http://schemas.microsoft.com/office/drawing/2014/main" id="{D5ED7EC5-FAF1-3499-051C-36437F9BA225}"/>
                    </a:ext>
                  </a:extLst>
                </p:cNvPr>
                <p:cNvSpPr/>
                <p:nvPr/>
              </p:nvSpPr>
              <p:spPr>
                <a:xfrm>
                  <a:off x="5001958" y="5988447"/>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ja-JP" altLang="en-US" spc="110">
                      <a:solidFill>
                        <a:schemeClr val="tx1"/>
                      </a:solidFill>
                      <a:latin typeface="Consolas" panose="020B0609020204030204" pitchFamily="49" charset="0"/>
                      <a:cs typeface="Consolas" panose="020B0609020204030204" pitchFamily="49" charset="0"/>
                    </a:rPr>
                    <a:t>文</a:t>
                  </a:r>
                  <a:r>
                    <a:rPr lang="en-US" altLang="ja-JP" spc="110" dirty="0">
                      <a:solidFill>
                        <a:schemeClr val="tx1"/>
                      </a:solidFill>
                      <a:latin typeface="Consolas" panose="020B0609020204030204" pitchFamily="49" charset="0"/>
                      <a:cs typeface="Consolas" panose="020B0609020204030204" pitchFamily="49" charset="0"/>
                    </a:rPr>
                    <a:t>F</a:t>
                  </a:r>
                  <a:endParaRPr kumimoji="1" lang="ja-JP" altLang="en-US" spc="110" baseline="0" dirty="0">
                    <a:solidFill>
                      <a:schemeClr val="tx1"/>
                    </a:solidFill>
                    <a:latin typeface="Consolas" panose="020B0609020204030204" pitchFamily="49" charset="0"/>
                    <a:cs typeface="Consolas" panose="020B0609020204030204" pitchFamily="49" charset="0"/>
                  </a:endParaRPr>
                </a:p>
              </p:txBody>
            </p:sp>
          </p:grpSp>
          <p:sp>
            <p:nvSpPr>
              <p:cNvPr id="171" name="円/楕円 170">
                <a:extLst>
                  <a:ext uri="{FF2B5EF4-FFF2-40B4-BE49-F238E27FC236}">
                    <a16:creationId xmlns:a16="http://schemas.microsoft.com/office/drawing/2014/main" id="{42E71C9C-D00C-42FC-BA72-5798F12F865A}"/>
                  </a:ext>
                </a:extLst>
              </p:cNvPr>
              <p:cNvSpPr/>
              <p:nvPr/>
            </p:nvSpPr>
            <p:spPr>
              <a:xfrm>
                <a:off x="3852147" y="8098073"/>
                <a:ext cx="591671" cy="591671"/>
              </a:xfrm>
              <a:prstGeom prst="ellipse">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ja-JP" altLang="en-US" spc="110">
                    <a:solidFill>
                      <a:srgbClr val="FF0000"/>
                    </a:solidFill>
                    <a:latin typeface="Consolas" panose="020B0609020204030204" pitchFamily="49" charset="0"/>
                    <a:cs typeface="Consolas" panose="020B0609020204030204" pitchFamily="49" charset="0"/>
                  </a:rPr>
                  <a:t>文</a:t>
                </a:r>
                <a:r>
                  <a:rPr lang="en-US" altLang="ja-JP" spc="110" dirty="0">
                    <a:solidFill>
                      <a:srgbClr val="FF0000"/>
                    </a:solidFill>
                    <a:latin typeface="Consolas" panose="020B0609020204030204" pitchFamily="49" charset="0"/>
                    <a:cs typeface="Consolas" panose="020B0609020204030204" pitchFamily="49" charset="0"/>
                  </a:rPr>
                  <a:t>B</a:t>
                </a:r>
                <a:endParaRPr kumimoji="1" lang="ja-JP" altLang="en-US" spc="110" baseline="0" dirty="0">
                  <a:solidFill>
                    <a:srgbClr val="FF0000"/>
                  </a:solidFill>
                  <a:latin typeface="Consolas" panose="020B0609020204030204" pitchFamily="49" charset="0"/>
                  <a:cs typeface="Consolas" panose="020B0609020204030204" pitchFamily="49" charset="0"/>
                </a:endParaRPr>
              </a:p>
            </p:txBody>
          </p:sp>
          <p:sp>
            <p:nvSpPr>
              <p:cNvPr id="172" name="円/楕円 171">
                <a:extLst>
                  <a:ext uri="{FF2B5EF4-FFF2-40B4-BE49-F238E27FC236}">
                    <a16:creationId xmlns:a16="http://schemas.microsoft.com/office/drawing/2014/main" id="{24AF55C7-DF9C-33F5-9EC2-04129D8221B9}"/>
                  </a:ext>
                </a:extLst>
              </p:cNvPr>
              <p:cNvSpPr/>
              <p:nvPr/>
            </p:nvSpPr>
            <p:spPr>
              <a:xfrm>
                <a:off x="3163487" y="8095890"/>
                <a:ext cx="591671" cy="591671"/>
              </a:xfrm>
              <a:prstGeom prst="ellipse">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ja-JP" altLang="en-US" spc="110">
                    <a:solidFill>
                      <a:srgbClr val="FF0000"/>
                    </a:solidFill>
                    <a:latin typeface="Consolas" panose="020B0609020204030204" pitchFamily="49" charset="0"/>
                    <a:cs typeface="Consolas" panose="020B0609020204030204" pitchFamily="49" charset="0"/>
                  </a:rPr>
                  <a:t>文</a:t>
                </a:r>
                <a:r>
                  <a:rPr lang="en-US" altLang="ja-JP" spc="110" dirty="0">
                    <a:solidFill>
                      <a:srgbClr val="FF0000"/>
                    </a:solidFill>
                    <a:latin typeface="Consolas" panose="020B0609020204030204" pitchFamily="49" charset="0"/>
                    <a:cs typeface="Consolas" panose="020B0609020204030204" pitchFamily="49" charset="0"/>
                  </a:rPr>
                  <a:t>A</a:t>
                </a:r>
                <a:endParaRPr kumimoji="1" lang="ja-JP" altLang="en-US" spc="110" baseline="0" dirty="0">
                  <a:solidFill>
                    <a:srgbClr val="FF0000"/>
                  </a:solidFill>
                  <a:latin typeface="Consolas" panose="020B0609020204030204" pitchFamily="49" charset="0"/>
                  <a:cs typeface="Consolas" panose="020B0609020204030204" pitchFamily="49" charset="0"/>
                </a:endParaRPr>
              </a:p>
            </p:txBody>
          </p:sp>
        </p:grpSp>
        <p:cxnSp>
          <p:nvCxnSpPr>
            <p:cNvPr id="12" name="直線コネクタ 11">
              <a:extLst>
                <a:ext uri="{FF2B5EF4-FFF2-40B4-BE49-F238E27FC236}">
                  <a16:creationId xmlns:a16="http://schemas.microsoft.com/office/drawing/2014/main" id="{DEA3CE47-4A9C-4115-906D-9B3439BDC472}"/>
                </a:ext>
              </a:extLst>
            </p:cNvPr>
            <p:cNvCxnSpPr>
              <a:cxnSpLocks/>
              <a:stCxn id="172" idx="3"/>
            </p:cNvCxnSpPr>
            <p:nvPr/>
          </p:nvCxnSpPr>
          <p:spPr>
            <a:xfrm flipH="1">
              <a:off x="4783733" y="3944335"/>
              <a:ext cx="106332" cy="199715"/>
            </a:xfrm>
            <a:prstGeom prst="line">
              <a:avLst/>
            </a:prstGeom>
            <a:ln w="38100">
              <a:solidFill>
                <a:srgbClr val="FF0000"/>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F8AC1F21-5B7D-FDCC-DDEA-5915437BCDE7}"/>
                </a:ext>
              </a:extLst>
            </p:cNvPr>
            <p:cNvCxnSpPr>
              <a:cxnSpLocks/>
              <a:stCxn id="172" idx="4"/>
            </p:cNvCxnSpPr>
            <p:nvPr/>
          </p:nvCxnSpPr>
          <p:spPr>
            <a:xfrm flipH="1">
              <a:off x="5056345" y="4030983"/>
              <a:ext cx="42908" cy="120437"/>
            </a:xfrm>
            <a:prstGeom prst="line">
              <a:avLst/>
            </a:prstGeom>
            <a:ln w="38100">
              <a:solidFill>
                <a:srgbClr val="FF0000"/>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82554087-70CB-FC52-4AC9-52D36B5C7F46}"/>
                </a:ext>
              </a:extLst>
            </p:cNvPr>
            <p:cNvCxnSpPr>
              <a:cxnSpLocks/>
              <a:stCxn id="172" idx="5"/>
            </p:cNvCxnSpPr>
            <p:nvPr/>
          </p:nvCxnSpPr>
          <p:spPr>
            <a:xfrm>
              <a:off x="5308440" y="3944335"/>
              <a:ext cx="7907" cy="207085"/>
            </a:xfrm>
            <a:prstGeom prst="line">
              <a:avLst/>
            </a:prstGeom>
            <a:ln w="38100">
              <a:solidFill>
                <a:srgbClr val="FF0000"/>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C633FF7F-021E-9418-B396-FE1B04B1A402}"/>
                </a:ext>
              </a:extLst>
            </p:cNvPr>
            <p:cNvCxnSpPr>
              <a:cxnSpLocks/>
              <a:stCxn id="171" idx="3"/>
            </p:cNvCxnSpPr>
            <p:nvPr/>
          </p:nvCxnSpPr>
          <p:spPr>
            <a:xfrm flipH="1">
              <a:off x="5500326" y="3946518"/>
              <a:ext cx="78399" cy="204902"/>
            </a:xfrm>
            <a:prstGeom prst="line">
              <a:avLst/>
            </a:prstGeom>
            <a:ln w="38100">
              <a:solidFill>
                <a:srgbClr val="FF0000"/>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D0622203-107B-9ADB-4616-3EE96C38DDAB}"/>
                </a:ext>
              </a:extLst>
            </p:cNvPr>
            <p:cNvCxnSpPr>
              <a:cxnSpLocks/>
              <a:stCxn id="171" idx="4"/>
            </p:cNvCxnSpPr>
            <p:nvPr/>
          </p:nvCxnSpPr>
          <p:spPr>
            <a:xfrm flipH="1">
              <a:off x="5748469" y="4033166"/>
              <a:ext cx="39444" cy="118254"/>
            </a:xfrm>
            <a:prstGeom prst="line">
              <a:avLst/>
            </a:prstGeom>
            <a:ln w="38100">
              <a:solidFill>
                <a:srgbClr val="FF0000"/>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a16="http://schemas.microsoft.com/office/drawing/2014/main" id="{1442C902-8354-AB4B-E2D9-5DE91E644D57}"/>
                </a:ext>
              </a:extLst>
            </p:cNvPr>
            <p:cNvCxnSpPr>
              <a:cxnSpLocks/>
              <a:stCxn id="133" idx="3"/>
            </p:cNvCxnSpPr>
            <p:nvPr/>
          </p:nvCxnSpPr>
          <p:spPr>
            <a:xfrm flipH="1">
              <a:off x="6127853" y="5156696"/>
              <a:ext cx="137135" cy="133582"/>
            </a:xfrm>
            <a:prstGeom prst="line">
              <a:avLst/>
            </a:prstGeom>
            <a:ln w="38100">
              <a:solidFill>
                <a:srgbClr val="FF0000"/>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8AD004C7-D29D-518F-C5D5-3CF73ED0E7BC}"/>
                </a:ext>
              </a:extLst>
            </p:cNvPr>
            <p:cNvCxnSpPr>
              <a:cxnSpLocks/>
              <a:stCxn id="133" idx="4"/>
            </p:cNvCxnSpPr>
            <p:nvPr/>
          </p:nvCxnSpPr>
          <p:spPr>
            <a:xfrm flipH="1">
              <a:off x="6377214" y="5243344"/>
              <a:ext cx="96962" cy="80379"/>
            </a:xfrm>
            <a:prstGeom prst="line">
              <a:avLst/>
            </a:prstGeom>
            <a:ln w="38100">
              <a:solidFill>
                <a:srgbClr val="FF0000"/>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0C4DC862-AE67-FAEC-B440-4F8809F730C7}"/>
                </a:ext>
              </a:extLst>
            </p:cNvPr>
            <p:cNvCxnSpPr>
              <a:cxnSpLocks/>
              <a:stCxn id="122" idx="3"/>
            </p:cNvCxnSpPr>
            <p:nvPr/>
          </p:nvCxnSpPr>
          <p:spPr>
            <a:xfrm flipH="1">
              <a:off x="7486618" y="6427113"/>
              <a:ext cx="86648" cy="178558"/>
            </a:xfrm>
            <a:prstGeom prst="line">
              <a:avLst/>
            </a:prstGeom>
            <a:ln w="381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37" name="直線コネクタ 36">
              <a:extLst>
                <a:ext uri="{FF2B5EF4-FFF2-40B4-BE49-F238E27FC236}">
                  <a16:creationId xmlns:a16="http://schemas.microsoft.com/office/drawing/2014/main" id="{C3477F4E-9F88-880C-BA18-66F7E824D28A}"/>
                </a:ext>
              </a:extLst>
            </p:cNvPr>
            <p:cNvCxnSpPr>
              <a:cxnSpLocks/>
              <a:stCxn id="122" idx="4"/>
            </p:cNvCxnSpPr>
            <p:nvPr/>
          </p:nvCxnSpPr>
          <p:spPr>
            <a:xfrm flipH="1">
              <a:off x="7770824" y="6513761"/>
              <a:ext cx="11630" cy="106790"/>
            </a:xfrm>
            <a:prstGeom prst="line">
              <a:avLst/>
            </a:prstGeom>
            <a:ln w="381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956BB275-443F-F6CE-2F7E-551BF33CF17C}"/>
                </a:ext>
              </a:extLst>
            </p:cNvPr>
            <p:cNvCxnSpPr>
              <a:cxnSpLocks/>
              <a:stCxn id="122" idx="5"/>
            </p:cNvCxnSpPr>
            <p:nvPr/>
          </p:nvCxnSpPr>
          <p:spPr>
            <a:xfrm>
              <a:off x="7991641" y="6427113"/>
              <a:ext cx="24375" cy="197469"/>
            </a:xfrm>
            <a:prstGeom prst="line">
              <a:avLst/>
            </a:prstGeom>
            <a:ln w="381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841096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D4E0C7A6-02EB-8C2E-D70A-A6780C6E9EB3}"/>
              </a:ext>
            </a:extLst>
          </p:cNvPr>
          <p:cNvSpPr>
            <a:spLocks noGrp="1"/>
          </p:cNvSpPr>
          <p:nvPr>
            <p:ph idx="1"/>
          </p:nvPr>
        </p:nvSpPr>
        <p:spPr/>
        <p:txBody>
          <a:bodyPr/>
          <a:lstStyle/>
          <a:p>
            <a:r>
              <a:rPr kumimoji="1" lang="en-US" altLang="ja-JP" dirty="0"/>
              <a:t>Baxter</a:t>
            </a:r>
            <a:r>
              <a:rPr kumimoji="1" lang="ja-JP" altLang="en-US"/>
              <a:t>の方法による検出結果には，入れ子状の</a:t>
            </a:r>
            <a:br>
              <a:rPr kumimoji="1" lang="en-US" altLang="ja-JP" dirty="0"/>
            </a:br>
            <a:r>
              <a:rPr kumimoji="1" lang="ja-JP" altLang="en-US"/>
              <a:t>コードクローンを分解したものをすでに含んでいる．</a:t>
            </a:r>
          </a:p>
          <a:p>
            <a:endParaRPr kumimoji="1" lang="ja-JP" altLang="en-US"/>
          </a:p>
        </p:txBody>
      </p:sp>
      <p:sp>
        <p:nvSpPr>
          <p:cNvPr id="4" name="スライド番号プレースホルダー 3">
            <a:extLst>
              <a:ext uri="{FF2B5EF4-FFF2-40B4-BE49-F238E27FC236}">
                <a16:creationId xmlns:a16="http://schemas.microsoft.com/office/drawing/2014/main" id="{FFCC8003-971C-8D35-D6AB-C1ED7AC74039}"/>
              </a:ext>
            </a:extLst>
          </p:cNvPr>
          <p:cNvSpPr>
            <a:spLocks noGrp="1"/>
          </p:cNvSpPr>
          <p:nvPr>
            <p:ph type="sldNum" sz="quarter" idx="12"/>
          </p:nvPr>
        </p:nvSpPr>
        <p:spPr/>
        <p:txBody>
          <a:bodyPr/>
          <a:lstStyle/>
          <a:p>
            <a:fld id="{B16735D3-C9E7-F649-AF37-A9D08763696D}" type="slidenum">
              <a:rPr lang="ja-JP" altLang="en-US" smtClean="0"/>
              <a:pPr/>
              <a:t>43</a:t>
            </a:fld>
            <a:endParaRPr lang="ja-JP" altLang="en-US"/>
          </a:p>
        </p:txBody>
      </p:sp>
      <p:grpSp>
        <p:nvGrpSpPr>
          <p:cNvPr id="71" name="グループ化 70">
            <a:extLst>
              <a:ext uri="{FF2B5EF4-FFF2-40B4-BE49-F238E27FC236}">
                <a16:creationId xmlns:a16="http://schemas.microsoft.com/office/drawing/2014/main" id="{118EC540-0AF5-C345-FD55-B59063836D3F}"/>
              </a:ext>
            </a:extLst>
          </p:cNvPr>
          <p:cNvGrpSpPr/>
          <p:nvPr/>
        </p:nvGrpSpPr>
        <p:grpSpPr>
          <a:xfrm>
            <a:off x="520161" y="7909239"/>
            <a:ext cx="2298966" cy="1824079"/>
            <a:chOff x="6292462" y="3328245"/>
            <a:chExt cx="2298966" cy="1824079"/>
          </a:xfrm>
        </p:grpSpPr>
        <p:cxnSp>
          <p:nvCxnSpPr>
            <p:cNvPr id="73" name="直線コネクタ 72">
              <a:extLst>
                <a:ext uri="{FF2B5EF4-FFF2-40B4-BE49-F238E27FC236}">
                  <a16:creationId xmlns:a16="http://schemas.microsoft.com/office/drawing/2014/main" id="{DE50E8DA-B6A2-B739-2E36-B08D4DA26377}"/>
                </a:ext>
              </a:extLst>
            </p:cNvPr>
            <p:cNvCxnSpPr>
              <a:cxnSpLocks/>
              <a:stCxn id="79" idx="0"/>
              <a:endCxn id="82" idx="3"/>
            </p:cNvCxnSpPr>
            <p:nvPr/>
          </p:nvCxnSpPr>
          <p:spPr>
            <a:xfrm flipV="1">
              <a:off x="6880376" y="4368517"/>
              <a:ext cx="324212" cy="170624"/>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74" name="直線コネクタ 73">
              <a:extLst>
                <a:ext uri="{FF2B5EF4-FFF2-40B4-BE49-F238E27FC236}">
                  <a16:creationId xmlns:a16="http://schemas.microsoft.com/office/drawing/2014/main" id="{410FBD26-0EE2-69A3-B3F3-C9CC44A01DFF}"/>
                </a:ext>
              </a:extLst>
            </p:cNvPr>
            <p:cNvCxnSpPr>
              <a:cxnSpLocks/>
              <a:stCxn id="77" idx="0"/>
              <a:endCxn id="82" idx="4"/>
            </p:cNvCxnSpPr>
            <p:nvPr/>
          </p:nvCxnSpPr>
          <p:spPr>
            <a:xfrm flipH="1" flipV="1">
              <a:off x="7413776" y="4455165"/>
              <a:ext cx="174227" cy="105488"/>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75" name="直線コネクタ 74">
              <a:extLst>
                <a:ext uri="{FF2B5EF4-FFF2-40B4-BE49-F238E27FC236}">
                  <a16:creationId xmlns:a16="http://schemas.microsoft.com/office/drawing/2014/main" id="{D0BA4DF8-1C51-96CC-71E4-B5A503B279D1}"/>
                </a:ext>
              </a:extLst>
            </p:cNvPr>
            <p:cNvCxnSpPr>
              <a:cxnSpLocks/>
              <a:stCxn id="78" idx="0"/>
              <a:endCxn id="82" idx="5"/>
            </p:cNvCxnSpPr>
            <p:nvPr/>
          </p:nvCxnSpPr>
          <p:spPr>
            <a:xfrm flipH="1" flipV="1">
              <a:off x="7622963" y="4368517"/>
              <a:ext cx="672630" cy="175925"/>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nvGrpSpPr>
            <p:cNvPr id="76" name="グループ化 75">
              <a:extLst>
                <a:ext uri="{FF2B5EF4-FFF2-40B4-BE49-F238E27FC236}">
                  <a16:creationId xmlns:a16="http://schemas.microsoft.com/office/drawing/2014/main" id="{6A76009F-BCA0-D778-7A3D-FCBAD8DE7A6F}"/>
                </a:ext>
              </a:extLst>
            </p:cNvPr>
            <p:cNvGrpSpPr/>
            <p:nvPr/>
          </p:nvGrpSpPr>
          <p:grpSpPr>
            <a:xfrm>
              <a:off x="6292462" y="3328245"/>
              <a:ext cx="1417149" cy="1131578"/>
              <a:chOff x="1030801" y="3025588"/>
              <a:chExt cx="1417149" cy="1131578"/>
            </a:xfrm>
          </p:grpSpPr>
          <p:sp>
            <p:nvSpPr>
              <p:cNvPr id="80" name="円/楕円 79">
                <a:extLst>
                  <a:ext uri="{FF2B5EF4-FFF2-40B4-BE49-F238E27FC236}">
                    <a16:creationId xmlns:a16="http://schemas.microsoft.com/office/drawing/2014/main" id="{B9E74A8D-9B1C-CA56-6C1C-62ACCADF30A5}"/>
                  </a:ext>
                </a:extLst>
              </p:cNvPr>
              <p:cNvSpPr/>
              <p:nvPr/>
            </p:nvSpPr>
            <p:spPr>
              <a:xfrm>
                <a:off x="1438835" y="3025588"/>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en-US" altLang="ja-JP" sz="1600" spc="110" dirty="0">
                    <a:solidFill>
                      <a:schemeClr val="tx1"/>
                    </a:solidFill>
                    <a:latin typeface="Consolas" panose="020B0609020204030204" pitchFamily="49" charset="0"/>
                    <a:cs typeface="Consolas" panose="020B0609020204030204" pitchFamily="49" charset="0"/>
                  </a:rPr>
                  <a:t>if</a:t>
                </a:r>
                <a:r>
                  <a:rPr lang="ja-JP" altLang="en-US" sz="1600" spc="110">
                    <a:solidFill>
                      <a:schemeClr val="tx1"/>
                    </a:solidFill>
                    <a:latin typeface="Consolas" panose="020B0609020204030204" pitchFamily="49" charset="0"/>
                    <a:cs typeface="Consolas" panose="020B0609020204030204" pitchFamily="49" charset="0"/>
                  </a:rPr>
                  <a:t>文</a:t>
                </a:r>
                <a:endParaRPr kumimoji="1" lang="ja-JP" altLang="en-US" sz="1600" spc="110" baseline="0" dirty="0">
                  <a:solidFill>
                    <a:schemeClr val="tx1"/>
                  </a:solidFill>
                  <a:latin typeface="Consolas" panose="020B0609020204030204" pitchFamily="49" charset="0"/>
                  <a:cs typeface="Consolas" panose="020B0609020204030204" pitchFamily="49" charset="0"/>
                </a:endParaRPr>
              </a:p>
            </p:txBody>
          </p:sp>
          <p:sp>
            <p:nvSpPr>
              <p:cNvPr id="81" name="円/楕円 80">
                <a:extLst>
                  <a:ext uri="{FF2B5EF4-FFF2-40B4-BE49-F238E27FC236}">
                    <a16:creationId xmlns:a16="http://schemas.microsoft.com/office/drawing/2014/main" id="{820A800F-72A7-17CD-3840-E37BA0112FCA}"/>
                  </a:ext>
                </a:extLst>
              </p:cNvPr>
              <p:cNvSpPr/>
              <p:nvPr/>
            </p:nvSpPr>
            <p:spPr>
              <a:xfrm>
                <a:off x="1030801" y="3565495"/>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en-US" altLang="ja-JP" spc="110" dirty="0" err="1">
                    <a:solidFill>
                      <a:schemeClr val="tx1"/>
                    </a:solidFill>
                    <a:latin typeface="Consolas" panose="020B0609020204030204" pitchFamily="49" charset="0"/>
                    <a:cs typeface="Consolas" panose="020B0609020204030204" pitchFamily="49" charset="0"/>
                  </a:rPr>
                  <a:t>cond</a:t>
                </a:r>
                <a:endParaRPr kumimoji="1" lang="ja-JP" altLang="en-US" spc="110" baseline="0" dirty="0">
                  <a:solidFill>
                    <a:schemeClr val="tx1"/>
                  </a:solidFill>
                  <a:latin typeface="Consolas" panose="020B0609020204030204" pitchFamily="49" charset="0"/>
                  <a:cs typeface="Consolas" panose="020B0609020204030204" pitchFamily="49" charset="0"/>
                </a:endParaRPr>
              </a:p>
            </p:txBody>
          </p:sp>
          <p:sp>
            <p:nvSpPr>
              <p:cNvPr id="82" name="円/楕円 81">
                <a:extLst>
                  <a:ext uri="{FF2B5EF4-FFF2-40B4-BE49-F238E27FC236}">
                    <a16:creationId xmlns:a16="http://schemas.microsoft.com/office/drawing/2014/main" id="{27C6D51D-6C4C-C09C-C0C5-0A012CDE5F23}"/>
                  </a:ext>
                </a:extLst>
              </p:cNvPr>
              <p:cNvSpPr/>
              <p:nvPr/>
            </p:nvSpPr>
            <p:spPr>
              <a:xfrm>
                <a:off x="1856279" y="3560837"/>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en-US" altLang="ja-JP" sz="2000" spc="110" dirty="0">
                    <a:solidFill>
                      <a:schemeClr val="tx1"/>
                    </a:solidFill>
                    <a:latin typeface="Consolas" panose="020B0609020204030204" pitchFamily="49" charset="0"/>
                    <a:cs typeface="Consolas" panose="020B0609020204030204" pitchFamily="49" charset="0"/>
                  </a:rPr>
                  <a:t>{…}</a:t>
                </a:r>
                <a:endParaRPr kumimoji="1" lang="ja-JP" altLang="en-US" sz="2000" spc="110" baseline="0" dirty="0">
                  <a:solidFill>
                    <a:schemeClr val="tx1"/>
                  </a:solidFill>
                  <a:latin typeface="Consolas" panose="020B0609020204030204" pitchFamily="49" charset="0"/>
                  <a:cs typeface="Consolas" panose="020B0609020204030204" pitchFamily="49" charset="0"/>
                </a:endParaRPr>
              </a:p>
            </p:txBody>
          </p:sp>
          <p:cxnSp>
            <p:nvCxnSpPr>
              <p:cNvPr id="83" name="直線コネクタ 82">
                <a:extLst>
                  <a:ext uri="{FF2B5EF4-FFF2-40B4-BE49-F238E27FC236}">
                    <a16:creationId xmlns:a16="http://schemas.microsoft.com/office/drawing/2014/main" id="{DACA7C8C-42D3-5A58-A814-339C963338B5}"/>
                  </a:ext>
                </a:extLst>
              </p:cNvPr>
              <p:cNvCxnSpPr>
                <a:cxnSpLocks/>
                <a:stCxn id="81" idx="0"/>
                <a:endCxn id="80" idx="3"/>
              </p:cNvCxnSpPr>
              <p:nvPr/>
            </p:nvCxnSpPr>
            <p:spPr>
              <a:xfrm flipV="1">
                <a:off x="1326637" y="3530611"/>
                <a:ext cx="198846" cy="34884"/>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84" name="直線コネクタ 83">
                <a:extLst>
                  <a:ext uri="{FF2B5EF4-FFF2-40B4-BE49-F238E27FC236}">
                    <a16:creationId xmlns:a16="http://schemas.microsoft.com/office/drawing/2014/main" id="{7EEEBCD2-93E0-FE8B-852B-C07A9100976C}"/>
                  </a:ext>
                </a:extLst>
              </p:cNvPr>
              <p:cNvCxnSpPr>
                <a:cxnSpLocks/>
                <a:stCxn id="82" idx="0"/>
                <a:endCxn id="80" idx="5"/>
              </p:cNvCxnSpPr>
              <p:nvPr/>
            </p:nvCxnSpPr>
            <p:spPr>
              <a:xfrm flipH="1" flipV="1">
                <a:off x="1943858" y="3530611"/>
                <a:ext cx="208257" cy="30226"/>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
          <p:nvSpPr>
            <p:cNvPr id="77" name="円/楕円 76">
              <a:extLst>
                <a:ext uri="{FF2B5EF4-FFF2-40B4-BE49-F238E27FC236}">
                  <a16:creationId xmlns:a16="http://schemas.microsoft.com/office/drawing/2014/main" id="{B35BC84F-1F0F-9DCD-1B74-1B1AB8B53175}"/>
                </a:ext>
              </a:extLst>
            </p:cNvPr>
            <p:cNvSpPr/>
            <p:nvPr/>
          </p:nvSpPr>
          <p:spPr>
            <a:xfrm>
              <a:off x="7292167" y="4560653"/>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ja-JP" altLang="en-US" spc="110">
                  <a:solidFill>
                    <a:schemeClr val="tx1"/>
                  </a:solidFill>
                  <a:latin typeface="Consolas" panose="020B0609020204030204" pitchFamily="49" charset="0"/>
                  <a:cs typeface="Consolas" panose="020B0609020204030204" pitchFamily="49" charset="0"/>
                </a:rPr>
                <a:t>文</a:t>
              </a:r>
              <a:r>
                <a:rPr lang="en-US" altLang="ja-JP" spc="110" dirty="0">
                  <a:solidFill>
                    <a:schemeClr val="tx1"/>
                  </a:solidFill>
                  <a:latin typeface="Consolas" panose="020B0609020204030204" pitchFamily="49" charset="0"/>
                  <a:cs typeface="Consolas" panose="020B0609020204030204" pitchFamily="49" charset="0"/>
                </a:rPr>
                <a:t>G</a:t>
              </a:r>
              <a:endParaRPr kumimoji="1" lang="ja-JP" altLang="en-US" spc="110" baseline="0" dirty="0">
                <a:solidFill>
                  <a:schemeClr val="tx1"/>
                </a:solidFill>
                <a:latin typeface="Consolas" panose="020B0609020204030204" pitchFamily="49" charset="0"/>
                <a:cs typeface="Consolas" panose="020B0609020204030204" pitchFamily="49" charset="0"/>
              </a:endParaRPr>
            </a:p>
          </p:txBody>
        </p:sp>
        <p:sp>
          <p:nvSpPr>
            <p:cNvPr id="78" name="円/楕円 77">
              <a:extLst>
                <a:ext uri="{FF2B5EF4-FFF2-40B4-BE49-F238E27FC236}">
                  <a16:creationId xmlns:a16="http://schemas.microsoft.com/office/drawing/2014/main" id="{D41548E6-D649-16B4-2A5A-1E33F2FEC96C}"/>
                </a:ext>
              </a:extLst>
            </p:cNvPr>
            <p:cNvSpPr/>
            <p:nvPr/>
          </p:nvSpPr>
          <p:spPr>
            <a:xfrm>
              <a:off x="7999757" y="4544442"/>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ja-JP" altLang="en-US" spc="110">
                  <a:solidFill>
                    <a:schemeClr val="tx1"/>
                  </a:solidFill>
                  <a:latin typeface="Consolas" panose="020B0609020204030204" pitchFamily="49" charset="0"/>
                  <a:cs typeface="Consolas" panose="020B0609020204030204" pitchFamily="49" charset="0"/>
                </a:rPr>
                <a:t>文</a:t>
              </a:r>
              <a:r>
                <a:rPr lang="en-US" altLang="ja-JP" spc="110" dirty="0">
                  <a:solidFill>
                    <a:schemeClr val="tx1"/>
                  </a:solidFill>
                  <a:latin typeface="Consolas" panose="020B0609020204030204" pitchFamily="49" charset="0"/>
                  <a:cs typeface="Consolas" panose="020B0609020204030204" pitchFamily="49" charset="0"/>
                </a:rPr>
                <a:t>H</a:t>
              </a:r>
              <a:endParaRPr kumimoji="1" lang="ja-JP" altLang="en-US" spc="110" baseline="0" dirty="0">
                <a:solidFill>
                  <a:schemeClr val="tx1"/>
                </a:solidFill>
                <a:latin typeface="Consolas" panose="020B0609020204030204" pitchFamily="49" charset="0"/>
                <a:cs typeface="Consolas" panose="020B0609020204030204" pitchFamily="49" charset="0"/>
              </a:endParaRPr>
            </a:p>
          </p:txBody>
        </p:sp>
        <p:sp>
          <p:nvSpPr>
            <p:cNvPr id="79" name="円/楕円 78">
              <a:extLst>
                <a:ext uri="{FF2B5EF4-FFF2-40B4-BE49-F238E27FC236}">
                  <a16:creationId xmlns:a16="http://schemas.microsoft.com/office/drawing/2014/main" id="{2FE3DD9C-C18F-B15B-D710-648710FC9D32}"/>
                </a:ext>
              </a:extLst>
            </p:cNvPr>
            <p:cNvSpPr/>
            <p:nvPr/>
          </p:nvSpPr>
          <p:spPr>
            <a:xfrm>
              <a:off x="6584540" y="4539141"/>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ja-JP" altLang="en-US" spc="110">
                  <a:solidFill>
                    <a:schemeClr val="tx1"/>
                  </a:solidFill>
                  <a:latin typeface="Consolas" panose="020B0609020204030204" pitchFamily="49" charset="0"/>
                  <a:cs typeface="Consolas" panose="020B0609020204030204" pitchFamily="49" charset="0"/>
                </a:rPr>
                <a:t>文</a:t>
              </a:r>
              <a:r>
                <a:rPr lang="en-US" altLang="ja-JP" spc="110" dirty="0">
                  <a:solidFill>
                    <a:schemeClr val="tx1"/>
                  </a:solidFill>
                  <a:latin typeface="Consolas" panose="020B0609020204030204" pitchFamily="49" charset="0"/>
                  <a:cs typeface="Consolas" panose="020B0609020204030204" pitchFamily="49" charset="0"/>
                </a:rPr>
                <a:t>F</a:t>
              </a:r>
              <a:endParaRPr kumimoji="1" lang="ja-JP" altLang="en-US" spc="110" baseline="0" dirty="0">
                <a:solidFill>
                  <a:schemeClr val="tx1"/>
                </a:solidFill>
                <a:latin typeface="Consolas" panose="020B0609020204030204" pitchFamily="49" charset="0"/>
                <a:cs typeface="Consolas" panose="020B0609020204030204" pitchFamily="49" charset="0"/>
              </a:endParaRPr>
            </a:p>
          </p:txBody>
        </p:sp>
      </p:grpSp>
      <p:grpSp>
        <p:nvGrpSpPr>
          <p:cNvPr id="139" name="グループ化 138">
            <a:extLst>
              <a:ext uri="{FF2B5EF4-FFF2-40B4-BE49-F238E27FC236}">
                <a16:creationId xmlns:a16="http://schemas.microsoft.com/office/drawing/2014/main" id="{F8913C3A-6DAD-8853-400C-4FEB9ED94F34}"/>
              </a:ext>
            </a:extLst>
          </p:cNvPr>
          <p:cNvGrpSpPr/>
          <p:nvPr/>
        </p:nvGrpSpPr>
        <p:grpSpPr>
          <a:xfrm>
            <a:off x="6584763" y="7909239"/>
            <a:ext cx="2427195" cy="3146770"/>
            <a:chOff x="5768831" y="3325400"/>
            <a:chExt cx="2427195" cy="3146770"/>
          </a:xfrm>
        </p:grpSpPr>
        <p:grpSp>
          <p:nvGrpSpPr>
            <p:cNvPr id="140" name="グループ化 139">
              <a:extLst>
                <a:ext uri="{FF2B5EF4-FFF2-40B4-BE49-F238E27FC236}">
                  <a16:creationId xmlns:a16="http://schemas.microsoft.com/office/drawing/2014/main" id="{F222AF36-87D9-9525-AC46-9B625D7D106F}"/>
                </a:ext>
              </a:extLst>
            </p:cNvPr>
            <p:cNvGrpSpPr/>
            <p:nvPr/>
          </p:nvGrpSpPr>
          <p:grpSpPr>
            <a:xfrm>
              <a:off x="5768831" y="3325400"/>
              <a:ext cx="2427195" cy="2667060"/>
              <a:chOff x="3269048" y="3282612"/>
              <a:chExt cx="2427195" cy="2667060"/>
            </a:xfrm>
          </p:grpSpPr>
          <p:grpSp>
            <p:nvGrpSpPr>
              <p:cNvPr id="143" name="グループ化 142">
                <a:extLst>
                  <a:ext uri="{FF2B5EF4-FFF2-40B4-BE49-F238E27FC236}">
                    <a16:creationId xmlns:a16="http://schemas.microsoft.com/office/drawing/2014/main" id="{C86E2628-3D4A-612C-1C2F-F0D6AA9BE273}"/>
                  </a:ext>
                </a:extLst>
              </p:cNvPr>
              <p:cNvGrpSpPr/>
              <p:nvPr/>
            </p:nvGrpSpPr>
            <p:grpSpPr>
              <a:xfrm>
                <a:off x="3269048" y="3505669"/>
                <a:ext cx="1922172" cy="1802404"/>
                <a:chOff x="6292462" y="3328245"/>
                <a:chExt cx="1922172" cy="1802404"/>
              </a:xfrm>
            </p:grpSpPr>
            <p:cxnSp>
              <p:nvCxnSpPr>
                <p:cNvPr id="149" name="直線コネクタ 148">
                  <a:extLst>
                    <a:ext uri="{FF2B5EF4-FFF2-40B4-BE49-F238E27FC236}">
                      <a16:creationId xmlns:a16="http://schemas.microsoft.com/office/drawing/2014/main" id="{4E0F41B0-38E2-3724-941D-E0E20EE3E796}"/>
                    </a:ext>
                  </a:extLst>
                </p:cNvPr>
                <p:cNvCxnSpPr>
                  <a:cxnSpLocks/>
                  <a:stCxn id="153" idx="0"/>
                  <a:endCxn id="156" idx="3"/>
                </p:cNvCxnSpPr>
                <p:nvPr/>
              </p:nvCxnSpPr>
              <p:spPr>
                <a:xfrm flipV="1">
                  <a:off x="7079083" y="4368517"/>
                  <a:ext cx="125505" cy="170461"/>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50" name="直線コネクタ 149">
                  <a:extLst>
                    <a:ext uri="{FF2B5EF4-FFF2-40B4-BE49-F238E27FC236}">
                      <a16:creationId xmlns:a16="http://schemas.microsoft.com/office/drawing/2014/main" id="{0005597C-5B0A-FF53-3C4E-550614A923D4}"/>
                    </a:ext>
                  </a:extLst>
                </p:cNvPr>
                <p:cNvCxnSpPr>
                  <a:cxnSpLocks/>
                  <a:stCxn id="152" idx="0"/>
                  <a:endCxn id="156" idx="5"/>
                </p:cNvCxnSpPr>
                <p:nvPr/>
              </p:nvCxnSpPr>
              <p:spPr>
                <a:xfrm flipH="1" flipV="1">
                  <a:off x="7622963" y="4368517"/>
                  <a:ext cx="295836" cy="30226"/>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nvGrpSpPr>
                <p:cNvPr id="151" name="グループ化 150">
                  <a:extLst>
                    <a:ext uri="{FF2B5EF4-FFF2-40B4-BE49-F238E27FC236}">
                      <a16:creationId xmlns:a16="http://schemas.microsoft.com/office/drawing/2014/main" id="{AFD754F2-4D39-BAA6-C1C0-0F0A368F7375}"/>
                    </a:ext>
                  </a:extLst>
                </p:cNvPr>
                <p:cNvGrpSpPr/>
                <p:nvPr/>
              </p:nvGrpSpPr>
              <p:grpSpPr>
                <a:xfrm>
                  <a:off x="6292462" y="3328245"/>
                  <a:ext cx="1417149" cy="1131578"/>
                  <a:chOff x="1030801" y="3025588"/>
                  <a:chExt cx="1417149" cy="1131578"/>
                </a:xfrm>
              </p:grpSpPr>
              <p:sp>
                <p:nvSpPr>
                  <p:cNvPr id="154" name="円/楕円 153">
                    <a:extLst>
                      <a:ext uri="{FF2B5EF4-FFF2-40B4-BE49-F238E27FC236}">
                        <a16:creationId xmlns:a16="http://schemas.microsoft.com/office/drawing/2014/main" id="{A8BD901C-F9C5-7C6E-EADD-2178A81517C5}"/>
                      </a:ext>
                    </a:extLst>
                  </p:cNvPr>
                  <p:cNvSpPr/>
                  <p:nvPr/>
                </p:nvSpPr>
                <p:spPr>
                  <a:xfrm>
                    <a:off x="1438835" y="3025588"/>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en-US" altLang="ja-JP" sz="1600" spc="110" dirty="0">
                        <a:solidFill>
                          <a:schemeClr val="tx1"/>
                        </a:solidFill>
                        <a:latin typeface="Consolas" panose="020B0609020204030204" pitchFamily="49" charset="0"/>
                        <a:cs typeface="Consolas" panose="020B0609020204030204" pitchFamily="49" charset="0"/>
                      </a:rPr>
                      <a:t>if</a:t>
                    </a:r>
                    <a:r>
                      <a:rPr lang="ja-JP" altLang="en-US" sz="1600" spc="110">
                        <a:solidFill>
                          <a:schemeClr val="tx1"/>
                        </a:solidFill>
                        <a:latin typeface="Consolas" panose="020B0609020204030204" pitchFamily="49" charset="0"/>
                        <a:cs typeface="Consolas" panose="020B0609020204030204" pitchFamily="49" charset="0"/>
                      </a:rPr>
                      <a:t>文</a:t>
                    </a:r>
                    <a:endParaRPr kumimoji="1" lang="ja-JP" altLang="en-US" sz="1600" spc="110" baseline="0" dirty="0">
                      <a:solidFill>
                        <a:schemeClr val="tx1"/>
                      </a:solidFill>
                      <a:latin typeface="Consolas" panose="020B0609020204030204" pitchFamily="49" charset="0"/>
                      <a:cs typeface="Consolas" panose="020B0609020204030204" pitchFamily="49" charset="0"/>
                    </a:endParaRPr>
                  </a:p>
                </p:txBody>
              </p:sp>
              <p:sp>
                <p:nvSpPr>
                  <p:cNvPr id="155" name="円/楕円 154">
                    <a:extLst>
                      <a:ext uri="{FF2B5EF4-FFF2-40B4-BE49-F238E27FC236}">
                        <a16:creationId xmlns:a16="http://schemas.microsoft.com/office/drawing/2014/main" id="{543562B2-D6E5-E36F-4CEC-1CBB12CE5217}"/>
                      </a:ext>
                    </a:extLst>
                  </p:cNvPr>
                  <p:cNvSpPr/>
                  <p:nvPr/>
                </p:nvSpPr>
                <p:spPr>
                  <a:xfrm>
                    <a:off x="1030801" y="3565495"/>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en-US" altLang="ja-JP" spc="110" dirty="0" err="1">
                        <a:solidFill>
                          <a:schemeClr val="tx1"/>
                        </a:solidFill>
                        <a:latin typeface="Consolas" panose="020B0609020204030204" pitchFamily="49" charset="0"/>
                        <a:cs typeface="Consolas" panose="020B0609020204030204" pitchFamily="49" charset="0"/>
                      </a:rPr>
                      <a:t>cond</a:t>
                    </a:r>
                    <a:endParaRPr kumimoji="1" lang="ja-JP" altLang="en-US" spc="110" baseline="0" dirty="0">
                      <a:solidFill>
                        <a:schemeClr val="tx1"/>
                      </a:solidFill>
                      <a:latin typeface="Consolas" panose="020B0609020204030204" pitchFamily="49" charset="0"/>
                      <a:cs typeface="Consolas" panose="020B0609020204030204" pitchFamily="49" charset="0"/>
                    </a:endParaRPr>
                  </a:p>
                </p:txBody>
              </p:sp>
              <p:sp>
                <p:nvSpPr>
                  <p:cNvPr id="156" name="円/楕円 155">
                    <a:extLst>
                      <a:ext uri="{FF2B5EF4-FFF2-40B4-BE49-F238E27FC236}">
                        <a16:creationId xmlns:a16="http://schemas.microsoft.com/office/drawing/2014/main" id="{AB7AE459-8DC6-81FE-D6E6-FA87606123FB}"/>
                      </a:ext>
                    </a:extLst>
                  </p:cNvPr>
                  <p:cNvSpPr/>
                  <p:nvPr/>
                </p:nvSpPr>
                <p:spPr>
                  <a:xfrm>
                    <a:off x="1856279" y="3560837"/>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en-US" altLang="ja-JP" sz="2000" spc="110" dirty="0">
                        <a:solidFill>
                          <a:schemeClr val="tx1"/>
                        </a:solidFill>
                        <a:latin typeface="Consolas" panose="020B0609020204030204" pitchFamily="49" charset="0"/>
                        <a:cs typeface="Consolas" panose="020B0609020204030204" pitchFamily="49" charset="0"/>
                      </a:rPr>
                      <a:t>{…}</a:t>
                    </a:r>
                    <a:endParaRPr kumimoji="1" lang="ja-JP" altLang="en-US" sz="2000" spc="110" baseline="0" dirty="0">
                      <a:solidFill>
                        <a:schemeClr val="tx1"/>
                      </a:solidFill>
                      <a:latin typeface="Consolas" panose="020B0609020204030204" pitchFamily="49" charset="0"/>
                      <a:cs typeface="Consolas" panose="020B0609020204030204" pitchFamily="49" charset="0"/>
                    </a:endParaRPr>
                  </a:p>
                </p:txBody>
              </p:sp>
              <p:cxnSp>
                <p:nvCxnSpPr>
                  <p:cNvPr id="157" name="直線コネクタ 156">
                    <a:extLst>
                      <a:ext uri="{FF2B5EF4-FFF2-40B4-BE49-F238E27FC236}">
                        <a16:creationId xmlns:a16="http://schemas.microsoft.com/office/drawing/2014/main" id="{E7889159-5C3D-001B-FB9A-74CA2D090600}"/>
                      </a:ext>
                    </a:extLst>
                  </p:cNvPr>
                  <p:cNvCxnSpPr>
                    <a:cxnSpLocks/>
                    <a:stCxn id="155" idx="0"/>
                    <a:endCxn id="154" idx="3"/>
                  </p:cNvCxnSpPr>
                  <p:nvPr/>
                </p:nvCxnSpPr>
                <p:spPr>
                  <a:xfrm flipV="1">
                    <a:off x="1326637" y="3530611"/>
                    <a:ext cx="198846" cy="34884"/>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58" name="直線コネクタ 157">
                    <a:extLst>
                      <a:ext uri="{FF2B5EF4-FFF2-40B4-BE49-F238E27FC236}">
                        <a16:creationId xmlns:a16="http://schemas.microsoft.com/office/drawing/2014/main" id="{AEC030F1-0091-AC4E-0D03-C94CC10CE667}"/>
                      </a:ext>
                    </a:extLst>
                  </p:cNvPr>
                  <p:cNvCxnSpPr>
                    <a:cxnSpLocks/>
                    <a:stCxn id="156" idx="0"/>
                    <a:endCxn id="154" idx="5"/>
                  </p:cNvCxnSpPr>
                  <p:nvPr/>
                </p:nvCxnSpPr>
                <p:spPr>
                  <a:xfrm flipH="1" flipV="1">
                    <a:off x="1943858" y="3530611"/>
                    <a:ext cx="208257" cy="30226"/>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
              <p:nvSpPr>
                <p:cNvPr id="152" name="円/楕円 151">
                  <a:extLst>
                    <a:ext uri="{FF2B5EF4-FFF2-40B4-BE49-F238E27FC236}">
                      <a16:creationId xmlns:a16="http://schemas.microsoft.com/office/drawing/2014/main" id="{4D3CB8BA-9325-FB2D-DCD5-74B49F679B80}"/>
                    </a:ext>
                  </a:extLst>
                </p:cNvPr>
                <p:cNvSpPr/>
                <p:nvPr/>
              </p:nvSpPr>
              <p:spPr>
                <a:xfrm>
                  <a:off x="7622963" y="4398743"/>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en-US" altLang="ja-JP" sz="1000" spc="110" dirty="0">
                      <a:solidFill>
                        <a:schemeClr val="tx1"/>
                      </a:solidFill>
                      <a:latin typeface="Consolas" panose="020B0609020204030204" pitchFamily="49" charset="0"/>
                      <a:cs typeface="Consolas" panose="020B0609020204030204" pitchFamily="49" charset="0"/>
                    </a:rPr>
                    <a:t>while</a:t>
                  </a:r>
                  <a:r>
                    <a:rPr lang="ja-JP" altLang="en-US" sz="1000" spc="110">
                      <a:solidFill>
                        <a:schemeClr val="tx1"/>
                      </a:solidFill>
                      <a:latin typeface="Consolas" panose="020B0609020204030204" pitchFamily="49" charset="0"/>
                      <a:cs typeface="Consolas" panose="020B0609020204030204" pitchFamily="49" charset="0"/>
                    </a:rPr>
                    <a:t>文</a:t>
                  </a:r>
                  <a:endParaRPr kumimoji="1" lang="ja-JP" altLang="en-US" sz="1000" spc="110" baseline="0" dirty="0">
                    <a:solidFill>
                      <a:schemeClr val="tx1"/>
                    </a:solidFill>
                    <a:latin typeface="Consolas" panose="020B0609020204030204" pitchFamily="49" charset="0"/>
                    <a:cs typeface="Consolas" panose="020B0609020204030204" pitchFamily="49" charset="0"/>
                  </a:endParaRPr>
                </a:p>
              </p:txBody>
            </p:sp>
            <p:sp>
              <p:nvSpPr>
                <p:cNvPr id="153" name="円/楕円 152">
                  <a:extLst>
                    <a:ext uri="{FF2B5EF4-FFF2-40B4-BE49-F238E27FC236}">
                      <a16:creationId xmlns:a16="http://schemas.microsoft.com/office/drawing/2014/main" id="{F80ED45C-914B-7D22-A9CE-F6F53D7A588F}"/>
                    </a:ext>
                  </a:extLst>
                </p:cNvPr>
                <p:cNvSpPr/>
                <p:nvPr/>
              </p:nvSpPr>
              <p:spPr>
                <a:xfrm>
                  <a:off x="6783247" y="4538978"/>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ja-JP" altLang="en-US" spc="110">
                      <a:solidFill>
                        <a:schemeClr val="tx1"/>
                      </a:solidFill>
                      <a:latin typeface="Consolas" panose="020B0609020204030204" pitchFamily="49" charset="0"/>
                      <a:cs typeface="Consolas" panose="020B0609020204030204" pitchFamily="49" charset="0"/>
                    </a:rPr>
                    <a:t>文</a:t>
                  </a:r>
                  <a:r>
                    <a:rPr lang="en-US" altLang="ja-JP" spc="110" dirty="0">
                      <a:solidFill>
                        <a:schemeClr val="tx1"/>
                      </a:solidFill>
                      <a:latin typeface="Consolas" panose="020B0609020204030204" pitchFamily="49" charset="0"/>
                      <a:cs typeface="Consolas" panose="020B0609020204030204" pitchFamily="49" charset="0"/>
                    </a:rPr>
                    <a:t>E</a:t>
                  </a:r>
                  <a:endParaRPr kumimoji="1" lang="ja-JP" altLang="en-US" spc="110" baseline="0" dirty="0">
                    <a:solidFill>
                      <a:schemeClr val="tx1"/>
                    </a:solidFill>
                    <a:latin typeface="Consolas" panose="020B0609020204030204" pitchFamily="49" charset="0"/>
                    <a:cs typeface="Consolas" panose="020B0609020204030204" pitchFamily="49" charset="0"/>
                  </a:endParaRPr>
                </a:p>
              </p:txBody>
            </p:sp>
          </p:grpSp>
          <p:cxnSp>
            <p:nvCxnSpPr>
              <p:cNvPr id="144" name="直線コネクタ 143">
                <a:extLst>
                  <a:ext uri="{FF2B5EF4-FFF2-40B4-BE49-F238E27FC236}">
                    <a16:creationId xmlns:a16="http://schemas.microsoft.com/office/drawing/2014/main" id="{2C967EEB-2C85-0198-292D-712FAD987FAD}"/>
                  </a:ext>
                </a:extLst>
              </p:cNvPr>
              <p:cNvCxnSpPr>
                <a:cxnSpLocks/>
                <a:stCxn id="147" idx="7"/>
                <a:endCxn id="152" idx="3"/>
              </p:cNvCxnSpPr>
              <p:nvPr/>
            </p:nvCxnSpPr>
            <p:spPr>
              <a:xfrm flipV="1">
                <a:off x="4569331" y="5081190"/>
                <a:ext cx="116866" cy="363459"/>
              </a:xfrm>
              <a:prstGeom prst="line">
                <a:avLst/>
              </a:prstGeom>
              <a:ln w="381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45" name="直線コネクタ 144">
                <a:extLst>
                  <a:ext uri="{FF2B5EF4-FFF2-40B4-BE49-F238E27FC236}">
                    <a16:creationId xmlns:a16="http://schemas.microsoft.com/office/drawing/2014/main" id="{1FB13F00-FA39-10AF-F09B-DFACDE517729}"/>
                  </a:ext>
                </a:extLst>
              </p:cNvPr>
              <p:cNvCxnSpPr>
                <a:cxnSpLocks/>
                <a:stCxn id="148" idx="1"/>
                <a:endCxn id="152" idx="5"/>
              </p:cNvCxnSpPr>
              <p:nvPr/>
            </p:nvCxnSpPr>
            <p:spPr>
              <a:xfrm flipH="1" flipV="1">
                <a:off x="5104572" y="5081190"/>
                <a:ext cx="86648" cy="130508"/>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46" name="角丸四角形 145">
                <a:extLst>
                  <a:ext uri="{FF2B5EF4-FFF2-40B4-BE49-F238E27FC236}">
                    <a16:creationId xmlns:a16="http://schemas.microsoft.com/office/drawing/2014/main" id="{D65A6712-66B8-1F75-6F1D-DA711CEEA6E9}"/>
                  </a:ext>
                </a:extLst>
              </p:cNvPr>
              <p:cNvSpPr/>
              <p:nvPr/>
            </p:nvSpPr>
            <p:spPr>
              <a:xfrm>
                <a:off x="4114079" y="3282612"/>
                <a:ext cx="562708" cy="373303"/>
              </a:xfrm>
              <a:prstGeom prst="roundRect">
                <a:avLst/>
              </a:prstGeom>
              <a:solidFill>
                <a:schemeClr val="bg1">
                  <a:lumMod val="90000"/>
                </a:schemeClr>
              </a:solidFill>
              <a:ln w="38100">
                <a:solidFill>
                  <a:schemeClr val="bg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1"/>
              <a:lstStyle/>
              <a:p>
                <a:pPr algn="l">
                  <a:lnSpc>
                    <a:spcPct val="90000"/>
                  </a:lnSpc>
                  <a:spcBef>
                    <a:spcPts val="300"/>
                  </a:spcBef>
                  <a:spcAft>
                    <a:spcPts val="100"/>
                  </a:spcAft>
                </a:pPr>
                <a:r>
                  <a:rPr lang="en-US" altLang="ja-JP" sz="2000" spc="110" dirty="0">
                    <a:solidFill>
                      <a:schemeClr val="tx1"/>
                    </a:solidFill>
                    <a:latin typeface="Segoe UI" panose="020B0502040204020203" pitchFamily="34" charset="0"/>
                    <a:cs typeface="Segoe UI" panose="020B0502040204020203" pitchFamily="34" charset="0"/>
                  </a:rPr>
                  <a:t>51</a:t>
                </a: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
            <p:nvSpPr>
              <p:cNvPr id="147" name="円/楕円 146">
                <a:extLst>
                  <a:ext uri="{FF2B5EF4-FFF2-40B4-BE49-F238E27FC236}">
                    <a16:creationId xmlns:a16="http://schemas.microsoft.com/office/drawing/2014/main" id="{AB526421-45A4-3B06-85B9-568BF32AE231}"/>
                  </a:ext>
                </a:extLst>
              </p:cNvPr>
              <p:cNvSpPr/>
              <p:nvPr/>
            </p:nvSpPr>
            <p:spPr>
              <a:xfrm>
                <a:off x="4064308" y="5358001"/>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en-US" altLang="ja-JP" spc="110" dirty="0" err="1">
                    <a:solidFill>
                      <a:schemeClr val="tx1"/>
                    </a:solidFill>
                    <a:latin typeface="Consolas" panose="020B0609020204030204" pitchFamily="49" charset="0"/>
                    <a:cs typeface="Consolas" panose="020B0609020204030204" pitchFamily="49" charset="0"/>
                  </a:rPr>
                  <a:t>cond</a:t>
                </a:r>
                <a:endParaRPr kumimoji="1" lang="ja-JP" altLang="en-US" spc="110" baseline="0" dirty="0">
                  <a:solidFill>
                    <a:schemeClr val="tx1"/>
                  </a:solidFill>
                  <a:latin typeface="Consolas" panose="020B0609020204030204" pitchFamily="49" charset="0"/>
                  <a:cs typeface="Consolas" panose="020B0609020204030204" pitchFamily="49" charset="0"/>
                </a:endParaRPr>
              </a:p>
            </p:txBody>
          </p:sp>
          <p:sp>
            <p:nvSpPr>
              <p:cNvPr id="148" name="円/楕円 147">
                <a:extLst>
                  <a:ext uri="{FF2B5EF4-FFF2-40B4-BE49-F238E27FC236}">
                    <a16:creationId xmlns:a16="http://schemas.microsoft.com/office/drawing/2014/main" id="{FD983502-589F-44EC-1E31-8E3B6AFD731F}"/>
                  </a:ext>
                </a:extLst>
              </p:cNvPr>
              <p:cNvSpPr/>
              <p:nvPr/>
            </p:nvSpPr>
            <p:spPr>
              <a:xfrm>
                <a:off x="5104572" y="5125050"/>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kumimoji="1" lang="en-US" altLang="ja-JP" spc="110" baseline="0" dirty="0">
                    <a:solidFill>
                      <a:schemeClr val="tx1"/>
                    </a:solidFill>
                    <a:latin typeface="Consolas" panose="020B0609020204030204" pitchFamily="49" charset="0"/>
                    <a:cs typeface="Consolas" panose="020B0609020204030204" pitchFamily="49" charset="0"/>
                  </a:rPr>
                  <a:t>{…}</a:t>
                </a:r>
                <a:endParaRPr kumimoji="1" lang="ja-JP" altLang="en-US" spc="110" baseline="0" dirty="0">
                  <a:solidFill>
                    <a:schemeClr val="tx1"/>
                  </a:solidFill>
                  <a:latin typeface="Consolas" panose="020B0609020204030204" pitchFamily="49" charset="0"/>
                  <a:cs typeface="Consolas" panose="020B0609020204030204" pitchFamily="49" charset="0"/>
                </a:endParaRPr>
              </a:p>
            </p:txBody>
          </p:sp>
        </p:grpSp>
        <p:cxnSp>
          <p:nvCxnSpPr>
            <p:cNvPr id="141" name="直線コネクタ 140">
              <a:extLst>
                <a:ext uri="{FF2B5EF4-FFF2-40B4-BE49-F238E27FC236}">
                  <a16:creationId xmlns:a16="http://schemas.microsoft.com/office/drawing/2014/main" id="{D4ACE9EF-95BE-9125-A6CD-48A13D95FA06}"/>
                </a:ext>
              </a:extLst>
            </p:cNvPr>
            <p:cNvCxnSpPr>
              <a:cxnSpLocks/>
              <a:stCxn id="142" idx="0"/>
            </p:cNvCxnSpPr>
            <p:nvPr/>
          </p:nvCxnSpPr>
          <p:spPr>
            <a:xfrm flipV="1">
              <a:off x="7900191" y="5769678"/>
              <a:ext cx="0" cy="110821"/>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42" name="円/楕円 141">
              <a:extLst>
                <a:ext uri="{FF2B5EF4-FFF2-40B4-BE49-F238E27FC236}">
                  <a16:creationId xmlns:a16="http://schemas.microsoft.com/office/drawing/2014/main" id="{13A69286-2D33-ADD2-E7E5-B8D2F39AC531}"/>
                </a:ext>
              </a:extLst>
            </p:cNvPr>
            <p:cNvSpPr/>
            <p:nvPr/>
          </p:nvSpPr>
          <p:spPr>
            <a:xfrm>
              <a:off x="7604355" y="5880499"/>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ja-JP" altLang="en-US" spc="110">
                  <a:solidFill>
                    <a:schemeClr val="tx1"/>
                  </a:solidFill>
                  <a:latin typeface="Consolas" panose="020B0609020204030204" pitchFamily="49" charset="0"/>
                  <a:cs typeface="Consolas" panose="020B0609020204030204" pitchFamily="49" charset="0"/>
                </a:rPr>
                <a:t>文</a:t>
              </a:r>
              <a:r>
                <a:rPr lang="en-US" altLang="ja-JP" spc="110" dirty="0">
                  <a:solidFill>
                    <a:schemeClr val="tx1"/>
                  </a:solidFill>
                  <a:latin typeface="Consolas" panose="020B0609020204030204" pitchFamily="49" charset="0"/>
                  <a:cs typeface="Consolas" panose="020B0609020204030204" pitchFamily="49" charset="0"/>
                </a:rPr>
                <a:t>G</a:t>
              </a:r>
              <a:endParaRPr kumimoji="1" lang="ja-JP" altLang="en-US" spc="110" baseline="0" dirty="0">
                <a:solidFill>
                  <a:schemeClr val="tx1"/>
                </a:solidFill>
                <a:latin typeface="Consolas" panose="020B0609020204030204" pitchFamily="49" charset="0"/>
                <a:cs typeface="Consolas" panose="020B0609020204030204" pitchFamily="49" charset="0"/>
              </a:endParaRPr>
            </a:p>
          </p:txBody>
        </p:sp>
      </p:grpSp>
      <p:grpSp>
        <p:nvGrpSpPr>
          <p:cNvPr id="167" name="グループ化 166">
            <a:extLst>
              <a:ext uri="{FF2B5EF4-FFF2-40B4-BE49-F238E27FC236}">
                <a16:creationId xmlns:a16="http://schemas.microsoft.com/office/drawing/2014/main" id="{F2DADABD-434E-E786-7D7A-10123BEFF2C7}"/>
              </a:ext>
            </a:extLst>
          </p:cNvPr>
          <p:cNvGrpSpPr/>
          <p:nvPr/>
        </p:nvGrpSpPr>
        <p:grpSpPr>
          <a:xfrm>
            <a:off x="1086367" y="3151901"/>
            <a:ext cx="3401530" cy="3227393"/>
            <a:chOff x="1308660" y="3154714"/>
            <a:chExt cx="3401530" cy="3227393"/>
          </a:xfrm>
        </p:grpSpPr>
        <p:grpSp>
          <p:nvGrpSpPr>
            <p:cNvPr id="159" name="グループ化 158">
              <a:extLst>
                <a:ext uri="{FF2B5EF4-FFF2-40B4-BE49-F238E27FC236}">
                  <a16:creationId xmlns:a16="http://schemas.microsoft.com/office/drawing/2014/main" id="{35B5EC81-C538-A793-80C9-04911249DCCC}"/>
                </a:ext>
              </a:extLst>
            </p:cNvPr>
            <p:cNvGrpSpPr/>
            <p:nvPr/>
          </p:nvGrpSpPr>
          <p:grpSpPr>
            <a:xfrm>
              <a:off x="1308660" y="3154714"/>
              <a:ext cx="3401530" cy="3227393"/>
              <a:chOff x="965200" y="3048000"/>
              <a:chExt cx="1257300" cy="2603500"/>
            </a:xfrm>
          </p:grpSpPr>
          <p:sp>
            <p:nvSpPr>
              <p:cNvPr id="160" name="正方形/長方形 159">
                <a:extLst>
                  <a:ext uri="{FF2B5EF4-FFF2-40B4-BE49-F238E27FC236}">
                    <a16:creationId xmlns:a16="http://schemas.microsoft.com/office/drawing/2014/main" id="{ECF9290D-8D8D-DF34-06FD-0E78DB37CBF1}"/>
                  </a:ext>
                </a:extLst>
              </p:cNvPr>
              <p:cNvSpPr/>
              <p:nvPr/>
            </p:nvSpPr>
            <p:spPr>
              <a:xfrm>
                <a:off x="1068135" y="3519906"/>
                <a:ext cx="1033846" cy="1850639"/>
              </a:xfrm>
              <a:prstGeom prst="rect">
                <a:avLst/>
              </a:prstGeom>
              <a:solidFill>
                <a:schemeClr val="bg1">
                  <a:alpha val="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r>
                  <a:rPr kumimoji="1" lang="ja-JP" altLang="en-US" sz="2000" baseline="0">
                    <a:solidFill>
                      <a:srgbClr val="FF0000"/>
                    </a:solidFill>
                    <a:latin typeface="Consolas" panose="020B0609020204030204" pitchFamily="49" charset="0"/>
                    <a:cs typeface="Consolas" panose="020B0609020204030204" pitchFamily="49" charset="0"/>
                  </a:rPr>
                  <a:t>文</a:t>
                </a:r>
                <a:r>
                  <a:rPr lang="en-US" altLang="ja-JP" sz="2000" dirty="0">
                    <a:solidFill>
                      <a:srgbClr val="FF0000"/>
                    </a:solidFill>
                    <a:latin typeface="Consolas" panose="020B0609020204030204" pitchFamily="49" charset="0"/>
                    <a:cs typeface="Consolas" panose="020B0609020204030204" pitchFamily="49" charset="0"/>
                  </a:rPr>
                  <a:t>A</a:t>
                </a:r>
                <a:br>
                  <a:rPr lang="en-US" altLang="ja-JP" sz="2000" dirty="0">
                    <a:solidFill>
                      <a:srgbClr val="FF0000"/>
                    </a:solidFill>
                    <a:latin typeface="Consolas" panose="020B0609020204030204" pitchFamily="49" charset="0"/>
                    <a:cs typeface="Consolas" panose="020B0609020204030204" pitchFamily="49" charset="0"/>
                  </a:rPr>
                </a:br>
                <a:r>
                  <a:rPr kumimoji="1" lang="ja-JP" altLang="en-US" sz="2000" baseline="0">
                    <a:solidFill>
                      <a:srgbClr val="FF0000"/>
                    </a:solidFill>
                    <a:latin typeface="Consolas" panose="020B0609020204030204" pitchFamily="49" charset="0"/>
                    <a:cs typeface="Consolas" panose="020B0609020204030204" pitchFamily="49" charset="0"/>
                  </a:rPr>
                  <a:t>文</a:t>
                </a:r>
                <a:r>
                  <a:rPr kumimoji="1" lang="en-US" altLang="ja-JP" sz="2000" baseline="0" dirty="0">
                    <a:solidFill>
                      <a:srgbClr val="FF0000"/>
                    </a:solidFill>
                    <a:latin typeface="Consolas" panose="020B0609020204030204" pitchFamily="49" charset="0"/>
                    <a:cs typeface="Consolas" panose="020B0609020204030204" pitchFamily="49" charset="0"/>
                  </a:rPr>
                  <a:t>B</a:t>
                </a:r>
                <a:br>
                  <a:rPr kumimoji="1" lang="en-US" altLang="ja-JP" sz="2000" baseline="0" dirty="0">
                    <a:solidFill>
                      <a:srgbClr val="FF0000"/>
                    </a:solidFill>
                    <a:latin typeface="Consolas" panose="020B0609020204030204" pitchFamily="49" charset="0"/>
                    <a:cs typeface="Consolas" panose="020B0609020204030204" pitchFamily="49" charset="0"/>
                  </a:rPr>
                </a:br>
                <a:r>
                  <a:rPr lang="en-US" altLang="ja-JP" sz="2000" dirty="0">
                    <a:solidFill>
                      <a:srgbClr val="FF0000"/>
                    </a:solidFill>
                    <a:latin typeface="Consolas" panose="020B0609020204030204" pitchFamily="49" charset="0"/>
                    <a:cs typeface="Consolas" panose="020B0609020204030204" pitchFamily="49" charset="0"/>
                  </a:rPr>
                  <a:t>if (cond1) {</a:t>
                </a:r>
                <a:br>
                  <a:rPr lang="en-US" altLang="ja-JP" sz="2000" dirty="0">
                    <a:solidFill>
                      <a:srgbClr val="FF0000"/>
                    </a:solidFill>
                    <a:latin typeface="Consolas" panose="020B0609020204030204" pitchFamily="49" charset="0"/>
                    <a:cs typeface="Consolas" panose="020B0609020204030204" pitchFamily="49" charset="0"/>
                  </a:rPr>
                </a:br>
                <a:r>
                  <a:rPr lang="en-US" altLang="ja-JP" sz="2000" dirty="0">
                    <a:solidFill>
                      <a:srgbClr val="FF0000"/>
                    </a:solidFill>
                    <a:latin typeface="Consolas" panose="020B0609020204030204" pitchFamily="49" charset="0"/>
                    <a:cs typeface="Consolas" panose="020B0609020204030204" pitchFamily="49" charset="0"/>
                  </a:rPr>
                  <a:t>    </a:t>
                </a:r>
                <a:r>
                  <a:rPr lang="ja-JP" altLang="en-US" sz="2000">
                    <a:solidFill>
                      <a:srgbClr val="00B0F0"/>
                    </a:solidFill>
                    <a:latin typeface="Consolas" panose="020B0609020204030204" pitchFamily="49" charset="0"/>
                    <a:cs typeface="Consolas" panose="020B0609020204030204" pitchFamily="49" charset="0"/>
                  </a:rPr>
                  <a:t>文</a:t>
                </a:r>
                <a:r>
                  <a:rPr lang="en-US" altLang="ja-JP" sz="2000" dirty="0">
                    <a:solidFill>
                      <a:srgbClr val="00B0F0"/>
                    </a:solidFill>
                    <a:latin typeface="Consolas" panose="020B0609020204030204" pitchFamily="49" charset="0"/>
                    <a:cs typeface="Consolas" panose="020B0609020204030204" pitchFamily="49" charset="0"/>
                  </a:rPr>
                  <a:t>E</a:t>
                </a:r>
                <a:br>
                  <a:rPr lang="en-US" altLang="ja-JP" sz="2000" dirty="0">
                    <a:solidFill>
                      <a:srgbClr val="00B0F0"/>
                    </a:solidFill>
                    <a:latin typeface="Consolas" panose="020B0609020204030204" pitchFamily="49" charset="0"/>
                    <a:cs typeface="Consolas" panose="020B0609020204030204" pitchFamily="49" charset="0"/>
                  </a:rPr>
                </a:br>
                <a:r>
                  <a:rPr lang="en-US" altLang="ja-JP" sz="2000" dirty="0">
                    <a:solidFill>
                      <a:srgbClr val="00B0F0"/>
                    </a:solidFill>
                    <a:latin typeface="Consolas" panose="020B0609020204030204" pitchFamily="49" charset="0"/>
                    <a:cs typeface="Consolas" panose="020B0609020204030204" pitchFamily="49" charset="0"/>
                  </a:rPr>
                  <a:t>    while (cond2) {</a:t>
                </a:r>
                <a:br>
                  <a:rPr lang="en-US" altLang="ja-JP" sz="2000" dirty="0">
                    <a:solidFill>
                      <a:srgbClr val="00B0F0"/>
                    </a:solidFill>
                    <a:latin typeface="Consolas" panose="020B0609020204030204" pitchFamily="49" charset="0"/>
                    <a:cs typeface="Consolas" panose="020B0609020204030204" pitchFamily="49" charset="0"/>
                  </a:rPr>
                </a:br>
                <a:r>
                  <a:rPr lang="en-US" altLang="ja-JP" sz="2000" dirty="0">
                    <a:solidFill>
                      <a:schemeClr val="tx1"/>
                    </a:solidFill>
                    <a:latin typeface="Consolas" panose="020B0609020204030204" pitchFamily="49" charset="0"/>
                    <a:cs typeface="Consolas" panose="020B0609020204030204" pitchFamily="49" charset="0"/>
                  </a:rPr>
                  <a:t>        </a:t>
                </a:r>
                <a:r>
                  <a:rPr lang="ja-JP" altLang="en-US" sz="2000">
                    <a:solidFill>
                      <a:schemeClr val="tx1"/>
                    </a:solidFill>
                    <a:latin typeface="Consolas" panose="020B0609020204030204" pitchFamily="49" charset="0"/>
                    <a:cs typeface="Consolas" panose="020B0609020204030204" pitchFamily="49" charset="0"/>
                  </a:rPr>
                  <a:t>文</a:t>
                </a:r>
                <a:r>
                  <a:rPr lang="en-US" altLang="ja-JP" sz="2000" dirty="0">
                    <a:solidFill>
                      <a:schemeClr val="tx1"/>
                    </a:solidFill>
                    <a:latin typeface="Consolas" panose="020B0609020204030204" pitchFamily="49" charset="0"/>
                    <a:cs typeface="Consolas" panose="020B0609020204030204" pitchFamily="49" charset="0"/>
                  </a:rPr>
                  <a:t>F</a:t>
                </a:r>
                <a:br>
                  <a:rPr lang="en-US" altLang="ja-JP" sz="2000" dirty="0">
                    <a:solidFill>
                      <a:schemeClr val="tx1"/>
                    </a:solidFill>
                    <a:latin typeface="Consolas" panose="020B0609020204030204" pitchFamily="49" charset="0"/>
                    <a:cs typeface="Consolas" panose="020B0609020204030204" pitchFamily="49" charset="0"/>
                  </a:rPr>
                </a:br>
                <a:r>
                  <a:rPr lang="en-US" altLang="ja-JP" sz="2000" dirty="0">
                    <a:solidFill>
                      <a:schemeClr val="tx1"/>
                    </a:solidFill>
                    <a:latin typeface="Consolas" panose="020B0609020204030204" pitchFamily="49" charset="0"/>
                    <a:cs typeface="Consolas" panose="020B0609020204030204" pitchFamily="49" charset="0"/>
                  </a:rPr>
                  <a:t>    </a:t>
                </a:r>
                <a:r>
                  <a:rPr lang="en-US" altLang="ja-JP" sz="2000" dirty="0">
                    <a:solidFill>
                      <a:srgbClr val="00B0F0"/>
                    </a:solidFill>
                    <a:latin typeface="Consolas" panose="020B0609020204030204" pitchFamily="49" charset="0"/>
                    <a:cs typeface="Consolas" panose="020B0609020204030204" pitchFamily="49" charset="0"/>
                  </a:rPr>
                  <a:t>}</a:t>
                </a:r>
                <a:br>
                  <a:rPr lang="en-US" altLang="ja-JP" sz="2000" dirty="0">
                    <a:solidFill>
                      <a:srgbClr val="FF0000"/>
                    </a:solidFill>
                    <a:latin typeface="Consolas" panose="020B0609020204030204" pitchFamily="49" charset="0"/>
                    <a:cs typeface="Consolas" panose="020B0609020204030204" pitchFamily="49" charset="0"/>
                  </a:rPr>
                </a:br>
                <a:r>
                  <a:rPr lang="en-US" altLang="ja-JP" sz="2000" dirty="0">
                    <a:solidFill>
                      <a:srgbClr val="FF0000"/>
                    </a:solidFill>
                    <a:latin typeface="Consolas" panose="020B0609020204030204" pitchFamily="49" charset="0"/>
                    <a:cs typeface="Consolas" panose="020B0609020204030204" pitchFamily="49" charset="0"/>
                  </a:rPr>
                  <a:t>}</a:t>
                </a:r>
                <a:endParaRPr kumimoji="1" lang="ja-JP" altLang="en-US" sz="2000" baseline="0" dirty="0">
                  <a:solidFill>
                    <a:srgbClr val="FF0000"/>
                  </a:solidFill>
                  <a:latin typeface="Consolas" panose="020B0609020204030204" pitchFamily="49" charset="0"/>
                  <a:cs typeface="Consolas" panose="020B0609020204030204" pitchFamily="49" charset="0"/>
                </a:endParaRPr>
              </a:p>
            </p:txBody>
          </p:sp>
          <p:sp>
            <p:nvSpPr>
              <p:cNvPr id="161" name="メモ 160">
                <a:extLst>
                  <a:ext uri="{FF2B5EF4-FFF2-40B4-BE49-F238E27FC236}">
                    <a16:creationId xmlns:a16="http://schemas.microsoft.com/office/drawing/2014/main" id="{F659745D-06DC-0C7C-3F90-30F18D7D1B3A}"/>
                  </a:ext>
                </a:extLst>
              </p:cNvPr>
              <p:cNvSpPr/>
              <p:nvPr/>
            </p:nvSpPr>
            <p:spPr>
              <a:xfrm>
                <a:off x="965200" y="3048000"/>
                <a:ext cx="1257300" cy="2603500"/>
              </a:xfrm>
              <a:prstGeom prst="foldedCorner">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cxnSp>
            <p:nvCxnSpPr>
              <p:cNvPr id="162" name="直線コネクタ 161">
                <a:extLst>
                  <a:ext uri="{FF2B5EF4-FFF2-40B4-BE49-F238E27FC236}">
                    <a16:creationId xmlns:a16="http://schemas.microsoft.com/office/drawing/2014/main" id="{B7445C84-1305-C8D4-0C7F-CE8878095FC3}"/>
                  </a:ext>
                </a:extLst>
              </p:cNvPr>
              <p:cNvCxnSpPr/>
              <p:nvPr/>
            </p:nvCxnSpPr>
            <p:spPr>
              <a:xfrm>
                <a:off x="1081825" y="3175000"/>
                <a:ext cx="1033846" cy="0"/>
              </a:xfrm>
              <a:prstGeom prst="line">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63" name="直線コネクタ 162">
                <a:extLst>
                  <a:ext uri="{FF2B5EF4-FFF2-40B4-BE49-F238E27FC236}">
                    <a16:creationId xmlns:a16="http://schemas.microsoft.com/office/drawing/2014/main" id="{45E9FE1E-9346-EA1A-8E42-17202F271586}"/>
                  </a:ext>
                </a:extLst>
              </p:cNvPr>
              <p:cNvCxnSpPr/>
              <p:nvPr/>
            </p:nvCxnSpPr>
            <p:spPr>
              <a:xfrm>
                <a:off x="1081825" y="3303978"/>
                <a:ext cx="1033846" cy="0"/>
              </a:xfrm>
              <a:prstGeom prst="line">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65" name="直線コネクタ 164">
                <a:extLst>
                  <a:ext uri="{FF2B5EF4-FFF2-40B4-BE49-F238E27FC236}">
                    <a16:creationId xmlns:a16="http://schemas.microsoft.com/office/drawing/2014/main" id="{6409C439-3456-B6C2-DE6B-AC4B3CBD7195}"/>
                  </a:ext>
                </a:extLst>
              </p:cNvPr>
              <p:cNvCxnSpPr>
                <a:cxnSpLocks/>
              </p:cNvCxnSpPr>
              <p:nvPr/>
            </p:nvCxnSpPr>
            <p:spPr>
              <a:xfrm>
                <a:off x="1081825" y="5508430"/>
                <a:ext cx="845533" cy="0"/>
              </a:xfrm>
              <a:prstGeom prst="line">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cxnSp>
          <p:nvCxnSpPr>
            <p:cNvPr id="166" name="直線コネクタ 165">
              <a:extLst>
                <a:ext uri="{FF2B5EF4-FFF2-40B4-BE49-F238E27FC236}">
                  <a16:creationId xmlns:a16="http://schemas.microsoft.com/office/drawing/2014/main" id="{52B3F082-CA92-00F4-D6FD-1B6BF46231B5}"/>
                </a:ext>
              </a:extLst>
            </p:cNvPr>
            <p:cNvCxnSpPr/>
            <p:nvPr/>
          </p:nvCxnSpPr>
          <p:spPr>
            <a:xfrm>
              <a:off x="1624180" y="3647583"/>
              <a:ext cx="2796992" cy="0"/>
            </a:xfrm>
            <a:prstGeom prst="line">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nvGrpSpPr>
          <p:cNvPr id="45" name="グループ化 44">
            <a:extLst>
              <a:ext uri="{FF2B5EF4-FFF2-40B4-BE49-F238E27FC236}">
                <a16:creationId xmlns:a16="http://schemas.microsoft.com/office/drawing/2014/main" id="{EB781FD1-B226-CBDE-1F5A-8B150833BAF5}"/>
              </a:ext>
            </a:extLst>
          </p:cNvPr>
          <p:cNvGrpSpPr/>
          <p:nvPr/>
        </p:nvGrpSpPr>
        <p:grpSpPr>
          <a:xfrm>
            <a:off x="4783733" y="3249149"/>
            <a:ext cx="3294556" cy="3375433"/>
            <a:chOff x="4783733" y="3249149"/>
            <a:chExt cx="3294556" cy="3375433"/>
          </a:xfrm>
        </p:grpSpPr>
        <p:grpSp>
          <p:nvGrpSpPr>
            <p:cNvPr id="189" name="グループ化 188">
              <a:extLst>
                <a:ext uri="{FF2B5EF4-FFF2-40B4-BE49-F238E27FC236}">
                  <a16:creationId xmlns:a16="http://schemas.microsoft.com/office/drawing/2014/main" id="{F0A52AFE-2F30-B16E-E76E-748A721466CB}"/>
                </a:ext>
              </a:extLst>
            </p:cNvPr>
            <p:cNvGrpSpPr/>
            <p:nvPr/>
          </p:nvGrpSpPr>
          <p:grpSpPr>
            <a:xfrm>
              <a:off x="4803417" y="3249149"/>
              <a:ext cx="3274872" cy="3264612"/>
              <a:chOff x="3163487" y="7905727"/>
              <a:chExt cx="3274872" cy="3264612"/>
            </a:xfrm>
          </p:grpSpPr>
          <p:cxnSp>
            <p:nvCxnSpPr>
              <p:cNvPr id="168" name="直線コネクタ 167">
                <a:extLst>
                  <a:ext uri="{FF2B5EF4-FFF2-40B4-BE49-F238E27FC236}">
                    <a16:creationId xmlns:a16="http://schemas.microsoft.com/office/drawing/2014/main" id="{056D899A-5ADC-B9DD-B947-AC91ABE53074}"/>
                  </a:ext>
                </a:extLst>
              </p:cNvPr>
              <p:cNvCxnSpPr>
                <a:cxnSpLocks/>
                <a:stCxn id="134" idx="0"/>
              </p:cNvCxnSpPr>
              <p:nvPr/>
            </p:nvCxnSpPr>
            <p:spPr>
              <a:xfrm flipH="1" flipV="1">
                <a:off x="4604563" y="7905727"/>
                <a:ext cx="213085" cy="190163"/>
              </a:xfrm>
              <a:prstGeom prst="line">
                <a:avLst/>
              </a:prstGeom>
              <a:ln w="3810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183" name="直線コネクタ 182">
                <a:extLst>
                  <a:ext uri="{FF2B5EF4-FFF2-40B4-BE49-F238E27FC236}">
                    <a16:creationId xmlns:a16="http://schemas.microsoft.com/office/drawing/2014/main" id="{A207A369-3661-B177-8A86-2EED0E78674F}"/>
                  </a:ext>
                </a:extLst>
              </p:cNvPr>
              <p:cNvCxnSpPr>
                <a:cxnSpLocks/>
                <a:stCxn id="171" idx="0"/>
              </p:cNvCxnSpPr>
              <p:nvPr/>
            </p:nvCxnSpPr>
            <p:spPr>
              <a:xfrm flipV="1">
                <a:off x="4147983" y="7905727"/>
                <a:ext cx="236152" cy="192346"/>
              </a:xfrm>
              <a:prstGeom prst="line">
                <a:avLst/>
              </a:prstGeom>
              <a:ln w="3810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186" name="直線コネクタ 185">
                <a:extLst>
                  <a:ext uri="{FF2B5EF4-FFF2-40B4-BE49-F238E27FC236}">
                    <a16:creationId xmlns:a16="http://schemas.microsoft.com/office/drawing/2014/main" id="{8996F9FE-B195-D6D2-0BD9-53DF13FBE5A9}"/>
                  </a:ext>
                </a:extLst>
              </p:cNvPr>
              <p:cNvCxnSpPr>
                <a:cxnSpLocks/>
                <a:stCxn id="172" idx="0"/>
              </p:cNvCxnSpPr>
              <p:nvPr/>
            </p:nvCxnSpPr>
            <p:spPr>
              <a:xfrm flipV="1">
                <a:off x="3459323" y="7905727"/>
                <a:ext cx="496420" cy="190163"/>
              </a:xfrm>
              <a:prstGeom prst="line">
                <a:avLst/>
              </a:prstGeom>
              <a:ln w="3810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grpSp>
            <p:nvGrpSpPr>
              <p:cNvPr id="119" name="グループ化 118">
                <a:extLst>
                  <a:ext uri="{FF2B5EF4-FFF2-40B4-BE49-F238E27FC236}">
                    <a16:creationId xmlns:a16="http://schemas.microsoft.com/office/drawing/2014/main" id="{9A88C39F-8877-92BF-C09A-38DEBCCCAB85}"/>
                  </a:ext>
                </a:extLst>
              </p:cNvPr>
              <p:cNvGrpSpPr/>
              <p:nvPr/>
            </p:nvGrpSpPr>
            <p:grpSpPr>
              <a:xfrm>
                <a:off x="4244971" y="8095890"/>
                <a:ext cx="2193388" cy="3074449"/>
                <a:chOff x="3400241" y="3505669"/>
                <a:chExt cx="2193388" cy="3074449"/>
              </a:xfrm>
            </p:grpSpPr>
            <p:cxnSp>
              <p:nvCxnSpPr>
                <p:cNvPr id="121" name="直線コネクタ 120">
                  <a:extLst>
                    <a:ext uri="{FF2B5EF4-FFF2-40B4-BE49-F238E27FC236}">
                      <a16:creationId xmlns:a16="http://schemas.microsoft.com/office/drawing/2014/main" id="{D3C5E4E7-C3D1-3664-7AE7-4E39B5CF0F13}"/>
                    </a:ext>
                  </a:extLst>
                </p:cNvPr>
                <p:cNvCxnSpPr>
                  <a:cxnSpLocks/>
                  <a:stCxn id="122" idx="0"/>
                  <a:endCxn id="128" idx="4"/>
                </p:cNvCxnSpPr>
                <p:nvPr/>
              </p:nvCxnSpPr>
              <p:spPr>
                <a:xfrm flipV="1">
                  <a:off x="5297794" y="5877626"/>
                  <a:ext cx="0" cy="110821"/>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nvGrpSpPr>
                <p:cNvPr id="120" name="グループ化 119">
                  <a:extLst>
                    <a:ext uri="{FF2B5EF4-FFF2-40B4-BE49-F238E27FC236}">
                      <a16:creationId xmlns:a16="http://schemas.microsoft.com/office/drawing/2014/main" id="{4D19E0FD-AC11-B7C7-0DE7-E83A3E4392DD}"/>
                    </a:ext>
                  </a:extLst>
                </p:cNvPr>
                <p:cNvGrpSpPr/>
                <p:nvPr/>
              </p:nvGrpSpPr>
              <p:grpSpPr>
                <a:xfrm>
                  <a:off x="3400241" y="3505669"/>
                  <a:ext cx="2193388" cy="2435761"/>
                  <a:chOff x="3400241" y="3505669"/>
                  <a:chExt cx="2193388" cy="2435761"/>
                </a:xfrm>
              </p:grpSpPr>
              <p:grpSp>
                <p:nvGrpSpPr>
                  <p:cNvPr id="123" name="グループ化 122">
                    <a:extLst>
                      <a:ext uri="{FF2B5EF4-FFF2-40B4-BE49-F238E27FC236}">
                        <a16:creationId xmlns:a16="http://schemas.microsoft.com/office/drawing/2014/main" id="{5231097C-2A89-4909-AA21-82C26522DB40}"/>
                      </a:ext>
                    </a:extLst>
                  </p:cNvPr>
                  <p:cNvGrpSpPr/>
                  <p:nvPr/>
                </p:nvGrpSpPr>
                <p:grpSpPr>
                  <a:xfrm>
                    <a:off x="3400241" y="3505669"/>
                    <a:ext cx="1688365" cy="1804032"/>
                    <a:chOff x="6423655" y="3328245"/>
                    <a:chExt cx="1688365" cy="1804032"/>
                  </a:xfrm>
                </p:grpSpPr>
                <p:cxnSp>
                  <p:nvCxnSpPr>
                    <p:cNvPr id="129" name="直線コネクタ 128">
                      <a:extLst>
                        <a:ext uri="{FF2B5EF4-FFF2-40B4-BE49-F238E27FC236}">
                          <a16:creationId xmlns:a16="http://schemas.microsoft.com/office/drawing/2014/main" id="{44DAC44F-F493-A6F0-5333-AA84B182763D}"/>
                        </a:ext>
                      </a:extLst>
                    </p:cNvPr>
                    <p:cNvCxnSpPr>
                      <a:cxnSpLocks/>
                      <a:stCxn id="133" idx="0"/>
                      <a:endCxn id="136" idx="3"/>
                    </p:cNvCxnSpPr>
                    <p:nvPr/>
                  </p:nvCxnSpPr>
                  <p:spPr>
                    <a:xfrm flipV="1">
                      <a:off x="7012930" y="4409242"/>
                      <a:ext cx="322851" cy="131364"/>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30" name="直線コネクタ 129">
                      <a:extLst>
                        <a:ext uri="{FF2B5EF4-FFF2-40B4-BE49-F238E27FC236}">
                          <a16:creationId xmlns:a16="http://schemas.microsoft.com/office/drawing/2014/main" id="{CA83640F-8407-357B-BB18-294B8CAAAE11}"/>
                        </a:ext>
                      </a:extLst>
                    </p:cNvPr>
                    <p:cNvCxnSpPr>
                      <a:cxnSpLocks/>
                      <a:stCxn id="132" idx="0"/>
                      <a:endCxn id="136" idx="5"/>
                    </p:cNvCxnSpPr>
                    <p:nvPr/>
                  </p:nvCxnSpPr>
                  <p:spPr>
                    <a:xfrm flipH="1" flipV="1">
                      <a:off x="7754156" y="4409242"/>
                      <a:ext cx="62029" cy="107619"/>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nvGrpSpPr>
                    <p:cNvPr id="131" name="グループ化 130">
                      <a:extLst>
                        <a:ext uri="{FF2B5EF4-FFF2-40B4-BE49-F238E27FC236}">
                          <a16:creationId xmlns:a16="http://schemas.microsoft.com/office/drawing/2014/main" id="{BFF697BD-8863-35E1-5BFC-2013EE18D4AE}"/>
                        </a:ext>
                      </a:extLst>
                    </p:cNvPr>
                    <p:cNvGrpSpPr/>
                    <p:nvPr/>
                  </p:nvGrpSpPr>
                  <p:grpSpPr>
                    <a:xfrm>
                      <a:off x="6423655" y="3328245"/>
                      <a:ext cx="1417149" cy="1172303"/>
                      <a:chOff x="1161994" y="3025588"/>
                      <a:chExt cx="1417149" cy="1172303"/>
                    </a:xfrm>
                  </p:grpSpPr>
                  <p:sp>
                    <p:nvSpPr>
                      <p:cNvPr id="134" name="円/楕円 133">
                        <a:extLst>
                          <a:ext uri="{FF2B5EF4-FFF2-40B4-BE49-F238E27FC236}">
                            <a16:creationId xmlns:a16="http://schemas.microsoft.com/office/drawing/2014/main" id="{F6FE9E91-8F05-F851-CCC1-1A4D39D63C56}"/>
                          </a:ext>
                        </a:extLst>
                      </p:cNvPr>
                      <p:cNvSpPr/>
                      <p:nvPr/>
                    </p:nvSpPr>
                    <p:spPr>
                      <a:xfrm>
                        <a:off x="1438835" y="3025588"/>
                        <a:ext cx="591671" cy="591671"/>
                      </a:xfrm>
                      <a:prstGeom prst="ellipse">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en-US" altLang="ja-JP" sz="1600" spc="110" dirty="0">
                            <a:solidFill>
                              <a:srgbClr val="FF0000"/>
                            </a:solidFill>
                            <a:latin typeface="Consolas" panose="020B0609020204030204" pitchFamily="49" charset="0"/>
                            <a:cs typeface="Consolas" panose="020B0609020204030204" pitchFamily="49" charset="0"/>
                          </a:rPr>
                          <a:t>if</a:t>
                        </a:r>
                        <a:r>
                          <a:rPr lang="ja-JP" altLang="en-US" sz="1600" spc="110">
                            <a:solidFill>
                              <a:srgbClr val="FF0000"/>
                            </a:solidFill>
                            <a:latin typeface="Consolas" panose="020B0609020204030204" pitchFamily="49" charset="0"/>
                            <a:cs typeface="Consolas" panose="020B0609020204030204" pitchFamily="49" charset="0"/>
                          </a:rPr>
                          <a:t>文</a:t>
                        </a:r>
                        <a:endParaRPr kumimoji="1" lang="ja-JP" altLang="en-US" sz="1600" spc="110" baseline="0">
                          <a:solidFill>
                            <a:srgbClr val="FF0000"/>
                          </a:solidFill>
                          <a:latin typeface="Consolas" panose="020B0609020204030204" pitchFamily="49" charset="0"/>
                          <a:cs typeface="Consolas" panose="020B0609020204030204" pitchFamily="49" charset="0"/>
                        </a:endParaRPr>
                      </a:p>
                    </p:txBody>
                  </p:sp>
                  <p:sp>
                    <p:nvSpPr>
                      <p:cNvPr id="135" name="円/楕円 134">
                        <a:extLst>
                          <a:ext uri="{FF2B5EF4-FFF2-40B4-BE49-F238E27FC236}">
                            <a16:creationId xmlns:a16="http://schemas.microsoft.com/office/drawing/2014/main" id="{60B3C51A-C351-7085-E4B4-A208D5EB9FA2}"/>
                          </a:ext>
                        </a:extLst>
                      </p:cNvPr>
                      <p:cNvSpPr/>
                      <p:nvPr/>
                    </p:nvSpPr>
                    <p:spPr>
                      <a:xfrm>
                        <a:off x="1161994" y="3606220"/>
                        <a:ext cx="591671" cy="591671"/>
                      </a:xfrm>
                      <a:prstGeom prst="ellipse">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en-US" altLang="ja-JP" sz="1600" dirty="0">
                            <a:solidFill>
                              <a:srgbClr val="FF0000"/>
                            </a:solidFill>
                            <a:latin typeface="Consolas" panose="020B0609020204030204" pitchFamily="49" charset="0"/>
                            <a:cs typeface="Consolas" panose="020B0609020204030204" pitchFamily="49" charset="0"/>
                          </a:rPr>
                          <a:t>cond1</a:t>
                        </a:r>
                        <a:endParaRPr kumimoji="1" lang="ja-JP" altLang="en-US" baseline="0" dirty="0">
                          <a:solidFill>
                            <a:srgbClr val="FF0000"/>
                          </a:solidFill>
                          <a:latin typeface="Consolas" panose="020B0609020204030204" pitchFamily="49" charset="0"/>
                          <a:cs typeface="Consolas" panose="020B0609020204030204" pitchFamily="49" charset="0"/>
                        </a:endParaRPr>
                      </a:p>
                    </p:txBody>
                  </p:sp>
                  <p:sp>
                    <p:nvSpPr>
                      <p:cNvPr id="136" name="円/楕円 135">
                        <a:extLst>
                          <a:ext uri="{FF2B5EF4-FFF2-40B4-BE49-F238E27FC236}">
                            <a16:creationId xmlns:a16="http://schemas.microsoft.com/office/drawing/2014/main" id="{F148EFB3-B40E-7973-1C09-43A28D470DF8}"/>
                          </a:ext>
                        </a:extLst>
                      </p:cNvPr>
                      <p:cNvSpPr/>
                      <p:nvPr/>
                    </p:nvSpPr>
                    <p:spPr>
                      <a:xfrm>
                        <a:off x="1987472" y="3601562"/>
                        <a:ext cx="591671" cy="591671"/>
                      </a:xfrm>
                      <a:prstGeom prst="ellipse">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en-US" altLang="ja-JP" sz="2000" spc="110" dirty="0">
                            <a:solidFill>
                              <a:srgbClr val="FF0000"/>
                            </a:solidFill>
                            <a:latin typeface="Consolas" panose="020B0609020204030204" pitchFamily="49" charset="0"/>
                            <a:cs typeface="Consolas" panose="020B0609020204030204" pitchFamily="49" charset="0"/>
                          </a:rPr>
                          <a:t>{…}</a:t>
                        </a:r>
                        <a:endParaRPr kumimoji="1" lang="ja-JP" altLang="en-US" sz="2000" spc="110" baseline="0" dirty="0">
                          <a:solidFill>
                            <a:srgbClr val="FF0000"/>
                          </a:solidFill>
                          <a:latin typeface="Consolas" panose="020B0609020204030204" pitchFamily="49" charset="0"/>
                          <a:cs typeface="Consolas" panose="020B0609020204030204" pitchFamily="49" charset="0"/>
                        </a:endParaRPr>
                      </a:p>
                    </p:txBody>
                  </p:sp>
                  <p:cxnSp>
                    <p:nvCxnSpPr>
                      <p:cNvPr id="137" name="直線コネクタ 136">
                        <a:extLst>
                          <a:ext uri="{FF2B5EF4-FFF2-40B4-BE49-F238E27FC236}">
                            <a16:creationId xmlns:a16="http://schemas.microsoft.com/office/drawing/2014/main" id="{E624AC7A-59DE-A5D4-21A7-578C7D59CBF0}"/>
                          </a:ext>
                        </a:extLst>
                      </p:cNvPr>
                      <p:cNvCxnSpPr>
                        <a:cxnSpLocks/>
                        <a:stCxn id="135" idx="0"/>
                        <a:endCxn id="134" idx="3"/>
                      </p:cNvCxnSpPr>
                      <p:nvPr/>
                    </p:nvCxnSpPr>
                    <p:spPr>
                      <a:xfrm flipV="1">
                        <a:off x="1457830" y="3530611"/>
                        <a:ext cx="67653" cy="75609"/>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138" name="直線コネクタ 137">
                        <a:extLst>
                          <a:ext uri="{FF2B5EF4-FFF2-40B4-BE49-F238E27FC236}">
                            <a16:creationId xmlns:a16="http://schemas.microsoft.com/office/drawing/2014/main" id="{61EC8D84-7477-2C0D-3670-7DBE77CB8C5A}"/>
                          </a:ext>
                        </a:extLst>
                      </p:cNvPr>
                      <p:cNvCxnSpPr>
                        <a:cxnSpLocks/>
                        <a:stCxn id="136" idx="0"/>
                        <a:endCxn id="134" idx="5"/>
                      </p:cNvCxnSpPr>
                      <p:nvPr/>
                    </p:nvCxnSpPr>
                    <p:spPr>
                      <a:xfrm flipH="1" flipV="1">
                        <a:off x="1943858" y="3530611"/>
                        <a:ext cx="339450" cy="70951"/>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grpSp>
                <p:sp>
                  <p:nvSpPr>
                    <p:cNvPr id="132" name="円/楕円 131">
                      <a:extLst>
                        <a:ext uri="{FF2B5EF4-FFF2-40B4-BE49-F238E27FC236}">
                          <a16:creationId xmlns:a16="http://schemas.microsoft.com/office/drawing/2014/main" id="{E6D5FC1E-5670-E0BF-F24D-98552AA0F279}"/>
                        </a:ext>
                      </a:extLst>
                    </p:cNvPr>
                    <p:cNvSpPr/>
                    <p:nvPr/>
                  </p:nvSpPr>
                  <p:spPr>
                    <a:xfrm>
                      <a:off x="7520349" y="4516861"/>
                      <a:ext cx="591671" cy="591671"/>
                    </a:xfrm>
                    <a:prstGeom prst="ellipse">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en-US" altLang="ja-JP" sz="1000" spc="110" dirty="0">
                          <a:solidFill>
                            <a:srgbClr val="00B0F0"/>
                          </a:solidFill>
                          <a:latin typeface="Consolas" panose="020B0609020204030204" pitchFamily="49" charset="0"/>
                          <a:cs typeface="Consolas" panose="020B0609020204030204" pitchFamily="49" charset="0"/>
                        </a:rPr>
                        <a:t>while</a:t>
                      </a:r>
                      <a:r>
                        <a:rPr lang="ja-JP" altLang="en-US" sz="1000" spc="110">
                          <a:solidFill>
                            <a:srgbClr val="00B0F0"/>
                          </a:solidFill>
                          <a:latin typeface="Consolas" panose="020B0609020204030204" pitchFamily="49" charset="0"/>
                          <a:cs typeface="Consolas" panose="020B0609020204030204" pitchFamily="49" charset="0"/>
                        </a:rPr>
                        <a:t>文</a:t>
                      </a:r>
                      <a:endParaRPr kumimoji="1" lang="ja-JP" altLang="en-US" sz="1000" spc="110" baseline="0" dirty="0">
                        <a:solidFill>
                          <a:srgbClr val="00B0F0"/>
                        </a:solidFill>
                        <a:latin typeface="Consolas" panose="020B0609020204030204" pitchFamily="49" charset="0"/>
                        <a:cs typeface="Consolas" panose="020B0609020204030204" pitchFamily="49" charset="0"/>
                      </a:endParaRPr>
                    </a:p>
                  </p:txBody>
                </p:sp>
                <p:sp>
                  <p:nvSpPr>
                    <p:cNvPr id="133" name="円/楕円 132">
                      <a:extLst>
                        <a:ext uri="{FF2B5EF4-FFF2-40B4-BE49-F238E27FC236}">
                          <a16:creationId xmlns:a16="http://schemas.microsoft.com/office/drawing/2014/main" id="{0BB6E637-591E-CF9A-B779-E4BA72301FBD}"/>
                        </a:ext>
                      </a:extLst>
                    </p:cNvPr>
                    <p:cNvSpPr/>
                    <p:nvPr/>
                  </p:nvSpPr>
                  <p:spPr>
                    <a:xfrm>
                      <a:off x="6717094" y="4540606"/>
                      <a:ext cx="591671" cy="591671"/>
                    </a:xfrm>
                    <a:prstGeom prst="ellipse">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ja-JP" altLang="en-US" spc="110">
                          <a:solidFill>
                            <a:srgbClr val="00B0F0"/>
                          </a:solidFill>
                          <a:latin typeface="Consolas" panose="020B0609020204030204" pitchFamily="49" charset="0"/>
                          <a:cs typeface="Consolas" panose="020B0609020204030204" pitchFamily="49" charset="0"/>
                        </a:rPr>
                        <a:t>文</a:t>
                      </a:r>
                      <a:r>
                        <a:rPr lang="en-US" altLang="ja-JP" spc="110" dirty="0">
                          <a:solidFill>
                            <a:srgbClr val="00B0F0"/>
                          </a:solidFill>
                          <a:latin typeface="Consolas" panose="020B0609020204030204" pitchFamily="49" charset="0"/>
                          <a:cs typeface="Consolas" panose="020B0609020204030204" pitchFamily="49" charset="0"/>
                        </a:rPr>
                        <a:t>E</a:t>
                      </a:r>
                      <a:endParaRPr kumimoji="1" lang="ja-JP" altLang="en-US" spc="110" baseline="0" dirty="0">
                        <a:solidFill>
                          <a:srgbClr val="00B0F0"/>
                        </a:solidFill>
                        <a:latin typeface="Consolas" panose="020B0609020204030204" pitchFamily="49" charset="0"/>
                        <a:cs typeface="Consolas" panose="020B0609020204030204" pitchFamily="49" charset="0"/>
                      </a:endParaRPr>
                    </a:p>
                  </p:txBody>
                </p:sp>
              </p:grpSp>
              <p:cxnSp>
                <p:nvCxnSpPr>
                  <p:cNvPr id="124" name="直線コネクタ 123">
                    <a:extLst>
                      <a:ext uri="{FF2B5EF4-FFF2-40B4-BE49-F238E27FC236}">
                        <a16:creationId xmlns:a16="http://schemas.microsoft.com/office/drawing/2014/main" id="{E4858056-CFE3-08E4-07C8-601D28F41B77}"/>
                      </a:ext>
                    </a:extLst>
                  </p:cNvPr>
                  <p:cNvCxnSpPr>
                    <a:cxnSpLocks/>
                    <a:stCxn id="127" idx="7"/>
                    <a:endCxn id="132" idx="3"/>
                  </p:cNvCxnSpPr>
                  <p:nvPr/>
                </p:nvCxnSpPr>
                <p:spPr>
                  <a:xfrm flipV="1">
                    <a:off x="4547422" y="5199308"/>
                    <a:ext cx="36161" cy="237099"/>
                  </a:xfrm>
                  <a:prstGeom prst="line">
                    <a:avLst/>
                  </a:prstGeom>
                  <a:ln w="38100">
                    <a:solidFill>
                      <a:srgbClr val="00B0F0"/>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25" name="直線コネクタ 124">
                    <a:extLst>
                      <a:ext uri="{FF2B5EF4-FFF2-40B4-BE49-F238E27FC236}">
                        <a16:creationId xmlns:a16="http://schemas.microsoft.com/office/drawing/2014/main" id="{AED95EAF-3E7B-07E7-4C8C-691599865A48}"/>
                      </a:ext>
                    </a:extLst>
                  </p:cNvPr>
                  <p:cNvCxnSpPr>
                    <a:cxnSpLocks/>
                    <a:stCxn id="128" idx="1"/>
                    <a:endCxn id="132" idx="5"/>
                  </p:cNvCxnSpPr>
                  <p:nvPr/>
                </p:nvCxnSpPr>
                <p:spPr>
                  <a:xfrm flipH="1" flipV="1">
                    <a:off x="5001958" y="5199308"/>
                    <a:ext cx="86648" cy="173295"/>
                  </a:xfrm>
                  <a:prstGeom prst="line">
                    <a:avLst/>
                  </a:prstGeom>
                  <a:ln w="38100">
                    <a:solidFill>
                      <a:srgbClr val="00B0F0"/>
                    </a:solidFill>
                    <a:tailEnd type="none"/>
                  </a:ln>
                </p:spPr>
                <p:style>
                  <a:lnRef idx="1">
                    <a:schemeClr val="accent1"/>
                  </a:lnRef>
                  <a:fillRef idx="0">
                    <a:schemeClr val="accent1"/>
                  </a:fillRef>
                  <a:effectRef idx="0">
                    <a:schemeClr val="accent1"/>
                  </a:effectRef>
                  <a:fontRef idx="minor">
                    <a:schemeClr val="tx1"/>
                  </a:fontRef>
                </p:style>
              </p:cxnSp>
              <p:sp>
                <p:nvSpPr>
                  <p:cNvPr id="127" name="円/楕円 126">
                    <a:extLst>
                      <a:ext uri="{FF2B5EF4-FFF2-40B4-BE49-F238E27FC236}">
                        <a16:creationId xmlns:a16="http://schemas.microsoft.com/office/drawing/2014/main" id="{4A754BCD-B985-2741-C86C-01B31516B16F}"/>
                      </a:ext>
                    </a:extLst>
                  </p:cNvPr>
                  <p:cNvSpPr/>
                  <p:nvPr/>
                </p:nvSpPr>
                <p:spPr>
                  <a:xfrm>
                    <a:off x="4042399" y="5349759"/>
                    <a:ext cx="591671" cy="591671"/>
                  </a:xfrm>
                  <a:prstGeom prst="ellipse">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en-US" altLang="ja-JP" sz="1600" dirty="0">
                        <a:solidFill>
                          <a:srgbClr val="00B0F0"/>
                        </a:solidFill>
                        <a:latin typeface="Consolas" panose="020B0609020204030204" pitchFamily="49" charset="0"/>
                        <a:cs typeface="Consolas" panose="020B0609020204030204" pitchFamily="49" charset="0"/>
                      </a:rPr>
                      <a:t>cond2</a:t>
                    </a:r>
                    <a:endParaRPr kumimoji="1" lang="ja-JP" altLang="en-US" baseline="0" dirty="0">
                      <a:solidFill>
                        <a:srgbClr val="00B0F0"/>
                      </a:solidFill>
                      <a:latin typeface="Consolas" panose="020B0609020204030204" pitchFamily="49" charset="0"/>
                      <a:cs typeface="Consolas" panose="020B0609020204030204" pitchFamily="49" charset="0"/>
                    </a:endParaRPr>
                  </a:p>
                </p:txBody>
              </p:sp>
              <p:sp>
                <p:nvSpPr>
                  <p:cNvPr id="128" name="円/楕円 127">
                    <a:extLst>
                      <a:ext uri="{FF2B5EF4-FFF2-40B4-BE49-F238E27FC236}">
                        <a16:creationId xmlns:a16="http://schemas.microsoft.com/office/drawing/2014/main" id="{903AB3A1-3F36-EC5E-9797-6E261E6AAB0D}"/>
                      </a:ext>
                    </a:extLst>
                  </p:cNvPr>
                  <p:cNvSpPr/>
                  <p:nvPr/>
                </p:nvSpPr>
                <p:spPr>
                  <a:xfrm>
                    <a:off x="5001958" y="5285955"/>
                    <a:ext cx="591671" cy="591671"/>
                  </a:xfrm>
                  <a:prstGeom prst="ellipse">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kumimoji="1" lang="en-US" altLang="ja-JP" spc="110" baseline="0" dirty="0">
                        <a:solidFill>
                          <a:srgbClr val="00B0F0"/>
                        </a:solidFill>
                        <a:latin typeface="Consolas" panose="020B0609020204030204" pitchFamily="49" charset="0"/>
                        <a:cs typeface="Consolas" panose="020B0609020204030204" pitchFamily="49" charset="0"/>
                      </a:rPr>
                      <a:t>{…}</a:t>
                    </a:r>
                    <a:endParaRPr kumimoji="1" lang="ja-JP" altLang="en-US" spc="110" baseline="0" dirty="0">
                      <a:solidFill>
                        <a:srgbClr val="00B0F0"/>
                      </a:solidFill>
                      <a:latin typeface="Consolas" panose="020B0609020204030204" pitchFamily="49" charset="0"/>
                      <a:cs typeface="Consolas" panose="020B0609020204030204" pitchFamily="49" charset="0"/>
                    </a:endParaRPr>
                  </a:p>
                </p:txBody>
              </p:sp>
            </p:grpSp>
            <p:sp>
              <p:nvSpPr>
                <p:cNvPr id="122" name="円/楕円 121">
                  <a:extLst>
                    <a:ext uri="{FF2B5EF4-FFF2-40B4-BE49-F238E27FC236}">
                      <a16:creationId xmlns:a16="http://schemas.microsoft.com/office/drawing/2014/main" id="{D5ED7EC5-FAF1-3499-051C-36437F9BA225}"/>
                    </a:ext>
                  </a:extLst>
                </p:cNvPr>
                <p:cNvSpPr/>
                <p:nvPr/>
              </p:nvSpPr>
              <p:spPr>
                <a:xfrm>
                  <a:off x="5001958" y="5988447"/>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ja-JP" altLang="en-US" spc="110">
                      <a:solidFill>
                        <a:schemeClr val="tx1"/>
                      </a:solidFill>
                      <a:latin typeface="Consolas" panose="020B0609020204030204" pitchFamily="49" charset="0"/>
                      <a:cs typeface="Consolas" panose="020B0609020204030204" pitchFamily="49" charset="0"/>
                    </a:rPr>
                    <a:t>文</a:t>
                  </a:r>
                  <a:r>
                    <a:rPr lang="en-US" altLang="ja-JP" spc="110" dirty="0">
                      <a:solidFill>
                        <a:schemeClr val="tx1"/>
                      </a:solidFill>
                      <a:latin typeface="Consolas" panose="020B0609020204030204" pitchFamily="49" charset="0"/>
                      <a:cs typeface="Consolas" panose="020B0609020204030204" pitchFamily="49" charset="0"/>
                    </a:rPr>
                    <a:t>F</a:t>
                  </a:r>
                  <a:endParaRPr kumimoji="1" lang="ja-JP" altLang="en-US" spc="110" baseline="0" dirty="0">
                    <a:solidFill>
                      <a:schemeClr val="tx1"/>
                    </a:solidFill>
                    <a:latin typeface="Consolas" panose="020B0609020204030204" pitchFamily="49" charset="0"/>
                    <a:cs typeface="Consolas" panose="020B0609020204030204" pitchFamily="49" charset="0"/>
                  </a:endParaRPr>
                </a:p>
              </p:txBody>
            </p:sp>
          </p:grpSp>
          <p:sp>
            <p:nvSpPr>
              <p:cNvPr id="171" name="円/楕円 170">
                <a:extLst>
                  <a:ext uri="{FF2B5EF4-FFF2-40B4-BE49-F238E27FC236}">
                    <a16:creationId xmlns:a16="http://schemas.microsoft.com/office/drawing/2014/main" id="{42E71C9C-D00C-42FC-BA72-5798F12F865A}"/>
                  </a:ext>
                </a:extLst>
              </p:cNvPr>
              <p:cNvSpPr/>
              <p:nvPr/>
            </p:nvSpPr>
            <p:spPr>
              <a:xfrm>
                <a:off x="3852147" y="8098073"/>
                <a:ext cx="591671" cy="591671"/>
              </a:xfrm>
              <a:prstGeom prst="ellipse">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ja-JP" altLang="en-US" spc="110">
                    <a:solidFill>
                      <a:srgbClr val="FF0000"/>
                    </a:solidFill>
                    <a:latin typeface="Consolas" panose="020B0609020204030204" pitchFamily="49" charset="0"/>
                    <a:cs typeface="Consolas" panose="020B0609020204030204" pitchFamily="49" charset="0"/>
                  </a:rPr>
                  <a:t>文</a:t>
                </a:r>
                <a:r>
                  <a:rPr lang="en-US" altLang="ja-JP" spc="110" dirty="0">
                    <a:solidFill>
                      <a:srgbClr val="FF0000"/>
                    </a:solidFill>
                    <a:latin typeface="Consolas" panose="020B0609020204030204" pitchFamily="49" charset="0"/>
                    <a:cs typeface="Consolas" panose="020B0609020204030204" pitchFamily="49" charset="0"/>
                  </a:rPr>
                  <a:t>B</a:t>
                </a:r>
                <a:endParaRPr kumimoji="1" lang="ja-JP" altLang="en-US" spc="110" baseline="0" dirty="0">
                  <a:solidFill>
                    <a:srgbClr val="FF0000"/>
                  </a:solidFill>
                  <a:latin typeface="Consolas" panose="020B0609020204030204" pitchFamily="49" charset="0"/>
                  <a:cs typeface="Consolas" panose="020B0609020204030204" pitchFamily="49" charset="0"/>
                </a:endParaRPr>
              </a:p>
            </p:txBody>
          </p:sp>
          <p:sp>
            <p:nvSpPr>
              <p:cNvPr id="172" name="円/楕円 171">
                <a:extLst>
                  <a:ext uri="{FF2B5EF4-FFF2-40B4-BE49-F238E27FC236}">
                    <a16:creationId xmlns:a16="http://schemas.microsoft.com/office/drawing/2014/main" id="{24AF55C7-DF9C-33F5-9EC2-04129D8221B9}"/>
                  </a:ext>
                </a:extLst>
              </p:cNvPr>
              <p:cNvSpPr/>
              <p:nvPr/>
            </p:nvSpPr>
            <p:spPr>
              <a:xfrm>
                <a:off x="3163487" y="8095890"/>
                <a:ext cx="591671" cy="591671"/>
              </a:xfrm>
              <a:prstGeom prst="ellipse">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ja-JP" altLang="en-US" spc="110">
                    <a:solidFill>
                      <a:srgbClr val="FF0000"/>
                    </a:solidFill>
                    <a:latin typeface="Consolas" panose="020B0609020204030204" pitchFamily="49" charset="0"/>
                    <a:cs typeface="Consolas" panose="020B0609020204030204" pitchFamily="49" charset="0"/>
                  </a:rPr>
                  <a:t>文</a:t>
                </a:r>
                <a:r>
                  <a:rPr lang="en-US" altLang="ja-JP" spc="110" dirty="0">
                    <a:solidFill>
                      <a:srgbClr val="FF0000"/>
                    </a:solidFill>
                    <a:latin typeface="Consolas" panose="020B0609020204030204" pitchFamily="49" charset="0"/>
                    <a:cs typeface="Consolas" panose="020B0609020204030204" pitchFamily="49" charset="0"/>
                  </a:rPr>
                  <a:t>A</a:t>
                </a:r>
                <a:endParaRPr kumimoji="1" lang="ja-JP" altLang="en-US" spc="110" baseline="0" dirty="0">
                  <a:solidFill>
                    <a:srgbClr val="FF0000"/>
                  </a:solidFill>
                  <a:latin typeface="Consolas" panose="020B0609020204030204" pitchFamily="49" charset="0"/>
                  <a:cs typeface="Consolas" panose="020B0609020204030204" pitchFamily="49" charset="0"/>
                </a:endParaRPr>
              </a:p>
            </p:txBody>
          </p:sp>
        </p:grpSp>
        <p:cxnSp>
          <p:nvCxnSpPr>
            <p:cNvPr id="12" name="直線コネクタ 11">
              <a:extLst>
                <a:ext uri="{FF2B5EF4-FFF2-40B4-BE49-F238E27FC236}">
                  <a16:creationId xmlns:a16="http://schemas.microsoft.com/office/drawing/2014/main" id="{DEA3CE47-4A9C-4115-906D-9B3439BDC472}"/>
                </a:ext>
              </a:extLst>
            </p:cNvPr>
            <p:cNvCxnSpPr>
              <a:cxnSpLocks/>
              <a:stCxn id="172" idx="3"/>
            </p:cNvCxnSpPr>
            <p:nvPr/>
          </p:nvCxnSpPr>
          <p:spPr>
            <a:xfrm flipH="1">
              <a:off x="4783733" y="3944335"/>
              <a:ext cx="106332" cy="199715"/>
            </a:xfrm>
            <a:prstGeom prst="line">
              <a:avLst/>
            </a:prstGeom>
            <a:ln w="38100">
              <a:solidFill>
                <a:srgbClr val="FF0000"/>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F8AC1F21-5B7D-FDCC-DDEA-5915437BCDE7}"/>
                </a:ext>
              </a:extLst>
            </p:cNvPr>
            <p:cNvCxnSpPr>
              <a:cxnSpLocks/>
              <a:stCxn id="172" idx="4"/>
            </p:cNvCxnSpPr>
            <p:nvPr/>
          </p:nvCxnSpPr>
          <p:spPr>
            <a:xfrm flipH="1">
              <a:off x="5056345" y="4030983"/>
              <a:ext cx="42908" cy="120437"/>
            </a:xfrm>
            <a:prstGeom prst="line">
              <a:avLst/>
            </a:prstGeom>
            <a:ln w="38100">
              <a:solidFill>
                <a:srgbClr val="FF0000"/>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82554087-70CB-FC52-4AC9-52D36B5C7F46}"/>
                </a:ext>
              </a:extLst>
            </p:cNvPr>
            <p:cNvCxnSpPr>
              <a:cxnSpLocks/>
              <a:stCxn id="172" idx="5"/>
            </p:cNvCxnSpPr>
            <p:nvPr/>
          </p:nvCxnSpPr>
          <p:spPr>
            <a:xfrm>
              <a:off x="5308440" y="3944335"/>
              <a:ext cx="7907" cy="207085"/>
            </a:xfrm>
            <a:prstGeom prst="line">
              <a:avLst/>
            </a:prstGeom>
            <a:ln w="38100">
              <a:solidFill>
                <a:srgbClr val="FF0000"/>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C633FF7F-021E-9418-B396-FE1B04B1A402}"/>
                </a:ext>
              </a:extLst>
            </p:cNvPr>
            <p:cNvCxnSpPr>
              <a:cxnSpLocks/>
              <a:stCxn id="171" idx="3"/>
            </p:cNvCxnSpPr>
            <p:nvPr/>
          </p:nvCxnSpPr>
          <p:spPr>
            <a:xfrm flipH="1">
              <a:off x="5500326" y="3946518"/>
              <a:ext cx="78399" cy="204902"/>
            </a:xfrm>
            <a:prstGeom prst="line">
              <a:avLst/>
            </a:prstGeom>
            <a:ln w="38100">
              <a:solidFill>
                <a:srgbClr val="FF0000"/>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D0622203-107B-9ADB-4616-3EE96C38DDAB}"/>
                </a:ext>
              </a:extLst>
            </p:cNvPr>
            <p:cNvCxnSpPr>
              <a:cxnSpLocks/>
              <a:stCxn id="171" idx="4"/>
            </p:cNvCxnSpPr>
            <p:nvPr/>
          </p:nvCxnSpPr>
          <p:spPr>
            <a:xfrm flipH="1">
              <a:off x="5748469" y="4033166"/>
              <a:ext cx="39444" cy="118254"/>
            </a:xfrm>
            <a:prstGeom prst="line">
              <a:avLst/>
            </a:prstGeom>
            <a:ln w="38100">
              <a:solidFill>
                <a:srgbClr val="FF0000"/>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a16="http://schemas.microsoft.com/office/drawing/2014/main" id="{1442C902-8354-AB4B-E2D9-5DE91E644D57}"/>
                </a:ext>
              </a:extLst>
            </p:cNvPr>
            <p:cNvCxnSpPr>
              <a:cxnSpLocks/>
              <a:stCxn id="133" idx="3"/>
            </p:cNvCxnSpPr>
            <p:nvPr/>
          </p:nvCxnSpPr>
          <p:spPr>
            <a:xfrm flipH="1">
              <a:off x="6127853" y="5156696"/>
              <a:ext cx="137135" cy="133582"/>
            </a:xfrm>
            <a:prstGeom prst="line">
              <a:avLst/>
            </a:prstGeom>
            <a:ln w="38100">
              <a:solidFill>
                <a:srgbClr val="00B0F0"/>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8AD004C7-D29D-518F-C5D5-3CF73ED0E7BC}"/>
                </a:ext>
              </a:extLst>
            </p:cNvPr>
            <p:cNvCxnSpPr>
              <a:cxnSpLocks/>
              <a:stCxn id="133" idx="4"/>
            </p:cNvCxnSpPr>
            <p:nvPr/>
          </p:nvCxnSpPr>
          <p:spPr>
            <a:xfrm flipH="1">
              <a:off x="6377214" y="5243344"/>
              <a:ext cx="96962" cy="80379"/>
            </a:xfrm>
            <a:prstGeom prst="line">
              <a:avLst/>
            </a:prstGeom>
            <a:ln w="38100">
              <a:solidFill>
                <a:srgbClr val="00B0F0"/>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0C4DC862-AE67-FAEC-B440-4F8809F730C7}"/>
                </a:ext>
              </a:extLst>
            </p:cNvPr>
            <p:cNvCxnSpPr>
              <a:cxnSpLocks/>
              <a:stCxn id="122" idx="3"/>
            </p:cNvCxnSpPr>
            <p:nvPr/>
          </p:nvCxnSpPr>
          <p:spPr>
            <a:xfrm flipH="1">
              <a:off x="7486618" y="6427113"/>
              <a:ext cx="86648" cy="178558"/>
            </a:xfrm>
            <a:prstGeom prst="line">
              <a:avLst/>
            </a:prstGeom>
            <a:ln w="381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37" name="直線コネクタ 36">
              <a:extLst>
                <a:ext uri="{FF2B5EF4-FFF2-40B4-BE49-F238E27FC236}">
                  <a16:creationId xmlns:a16="http://schemas.microsoft.com/office/drawing/2014/main" id="{C3477F4E-9F88-880C-BA18-66F7E824D28A}"/>
                </a:ext>
              </a:extLst>
            </p:cNvPr>
            <p:cNvCxnSpPr>
              <a:cxnSpLocks/>
              <a:stCxn id="122" idx="4"/>
            </p:cNvCxnSpPr>
            <p:nvPr/>
          </p:nvCxnSpPr>
          <p:spPr>
            <a:xfrm flipH="1">
              <a:off x="7770824" y="6513761"/>
              <a:ext cx="11630" cy="106790"/>
            </a:xfrm>
            <a:prstGeom prst="line">
              <a:avLst/>
            </a:prstGeom>
            <a:ln w="381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956BB275-443F-F6CE-2F7E-551BF33CF17C}"/>
                </a:ext>
              </a:extLst>
            </p:cNvPr>
            <p:cNvCxnSpPr>
              <a:cxnSpLocks/>
              <a:stCxn id="122" idx="5"/>
            </p:cNvCxnSpPr>
            <p:nvPr/>
          </p:nvCxnSpPr>
          <p:spPr>
            <a:xfrm>
              <a:off x="7991641" y="6427113"/>
              <a:ext cx="24375" cy="197469"/>
            </a:xfrm>
            <a:prstGeom prst="line">
              <a:avLst/>
            </a:prstGeom>
            <a:ln w="381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grpSp>
      <p:sp>
        <p:nvSpPr>
          <p:cNvPr id="7" name="タイトル 1">
            <a:extLst>
              <a:ext uri="{FF2B5EF4-FFF2-40B4-BE49-F238E27FC236}">
                <a16:creationId xmlns:a16="http://schemas.microsoft.com/office/drawing/2014/main" id="{F6EA2A15-0936-B8F3-820D-9B9F868F39AC}"/>
              </a:ext>
            </a:extLst>
          </p:cNvPr>
          <p:cNvSpPr>
            <a:spLocks noGrp="1"/>
          </p:cNvSpPr>
          <p:nvPr>
            <p:ph type="title"/>
          </p:nvPr>
        </p:nvSpPr>
        <p:spPr>
          <a:xfrm>
            <a:off x="396000" y="198345"/>
            <a:ext cx="8352000" cy="540000"/>
          </a:xfrm>
        </p:spPr>
        <p:txBody>
          <a:bodyPr/>
          <a:lstStyle/>
          <a:p>
            <a:r>
              <a:rPr kumimoji="1" lang="ja-JP" altLang="en-US"/>
              <a:t>入れ子になった</a:t>
            </a:r>
            <a:br>
              <a:rPr kumimoji="1" lang="en-US" altLang="ja-JP" dirty="0"/>
            </a:br>
            <a:r>
              <a:rPr kumimoji="1" lang="ja-JP" altLang="en-US"/>
              <a:t>制御構造の考慮</a:t>
            </a:r>
          </a:p>
        </p:txBody>
      </p:sp>
      <p:graphicFrame>
        <p:nvGraphicFramePr>
          <p:cNvPr id="8" name="図表 7">
            <a:extLst>
              <a:ext uri="{FF2B5EF4-FFF2-40B4-BE49-F238E27FC236}">
                <a16:creationId xmlns:a16="http://schemas.microsoft.com/office/drawing/2014/main" id="{2A2155D9-13D9-6A03-B749-BFA765EDF913}"/>
              </a:ext>
            </a:extLst>
          </p:cNvPr>
          <p:cNvGraphicFramePr/>
          <p:nvPr>
            <p:extLst>
              <p:ext uri="{D42A27DB-BD31-4B8C-83A1-F6EECF244321}">
                <p14:modId xmlns:p14="http://schemas.microsoft.com/office/powerpoint/2010/main" val="2559349759"/>
              </p:ext>
            </p:extLst>
          </p:nvPr>
        </p:nvGraphicFramePr>
        <p:xfrm>
          <a:off x="3816921" y="165841"/>
          <a:ext cx="5259137" cy="784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正方形/長方形 8">
            <a:extLst>
              <a:ext uri="{FF2B5EF4-FFF2-40B4-BE49-F238E27FC236}">
                <a16:creationId xmlns:a16="http://schemas.microsoft.com/office/drawing/2014/main" id="{9D4D0C3D-DD2C-8299-BB3B-FA271A42024E}"/>
              </a:ext>
            </a:extLst>
          </p:cNvPr>
          <p:cNvSpPr/>
          <p:nvPr/>
        </p:nvSpPr>
        <p:spPr>
          <a:xfrm>
            <a:off x="3816921" y="165841"/>
            <a:ext cx="4219496" cy="770160"/>
          </a:xfrm>
          <a:prstGeom prst="rect">
            <a:avLst/>
          </a:prstGeom>
          <a:solidFill>
            <a:schemeClr val="bg1">
              <a:alpha val="7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
        <p:nvSpPr>
          <p:cNvPr id="10" name="円/楕円 9">
            <a:extLst>
              <a:ext uri="{FF2B5EF4-FFF2-40B4-BE49-F238E27FC236}">
                <a16:creationId xmlns:a16="http://schemas.microsoft.com/office/drawing/2014/main" id="{B21DF6C0-3F3C-6993-9CF1-3C977397787A}"/>
              </a:ext>
            </a:extLst>
          </p:cNvPr>
          <p:cNvSpPr/>
          <p:nvPr/>
        </p:nvSpPr>
        <p:spPr>
          <a:xfrm>
            <a:off x="7932782" y="121990"/>
            <a:ext cx="415637" cy="415637"/>
          </a:xfrm>
          <a:prstGeom prst="ellipse">
            <a:avLst/>
          </a:prstGeom>
          <a:solidFill>
            <a:schemeClr val="bg1"/>
          </a:solidFill>
          <a:ln w="63500">
            <a:solidFill>
              <a:schemeClr val="bg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1"/>
          <a:lstStyle/>
          <a:p>
            <a:pPr algn="l">
              <a:lnSpc>
                <a:spcPct val="90000"/>
              </a:lnSpc>
              <a:spcBef>
                <a:spcPts val="300"/>
              </a:spcBef>
              <a:spcAft>
                <a:spcPts val="100"/>
              </a:spcAft>
            </a:pPr>
            <a:r>
              <a:rPr lang="en-US" altLang="ja-JP" sz="2000" b="1" spc="110" dirty="0">
                <a:solidFill>
                  <a:schemeClr val="bg1">
                    <a:lumMod val="10000"/>
                  </a:schemeClr>
                </a:solidFill>
                <a:latin typeface="Segoe UI" panose="020B0502040204020203" pitchFamily="34" charset="0"/>
                <a:cs typeface="Segoe UI" panose="020B0502040204020203" pitchFamily="34" charset="0"/>
              </a:rPr>
              <a:t>4</a:t>
            </a:r>
            <a:endParaRPr kumimoji="1" lang="ja-JP" altLang="en-US" sz="2000" b="1" spc="110" baseline="0" dirty="0">
              <a:solidFill>
                <a:schemeClr val="bg1">
                  <a:lumMod val="10000"/>
                </a:schemeClr>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0686286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47FADEE-EAC2-A243-25D5-EA7E14542694}"/>
              </a:ext>
            </a:extLst>
          </p:cNvPr>
          <p:cNvSpPr>
            <a:spLocks noGrp="1"/>
          </p:cNvSpPr>
          <p:nvPr>
            <p:ph type="title"/>
          </p:nvPr>
        </p:nvSpPr>
        <p:spPr>
          <a:xfrm>
            <a:off x="396000" y="198345"/>
            <a:ext cx="8352000" cy="540000"/>
          </a:xfrm>
        </p:spPr>
        <p:txBody>
          <a:bodyPr/>
          <a:lstStyle/>
          <a:p>
            <a:r>
              <a:rPr kumimoji="1" lang="ja-JP" altLang="en-US"/>
              <a:t>入れ子になった</a:t>
            </a:r>
            <a:br>
              <a:rPr kumimoji="1" lang="en-US" altLang="ja-JP" dirty="0"/>
            </a:br>
            <a:r>
              <a:rPr kumimoji="1" lang="ja-JP" altLang="en-US"/>
              <a:t>制御構造の考慮</a:t>
            </a:r>
          </a:p>
        </p:txBody>
      </p:sp>
      <p:sp>
        <p:nvSpPr>
          <p:cNvPr id="3" name="コンテンツ プレースホルダー 2">
            <a:extLst>
              <a:ext uri="{FF2B5EF4-FFF2-40B4-BE49-F238E27FC236}">
                <a16:creationId xmlns:a16="http://schemas.microsoft.com/office/drawing/2014/main" id="{BDB03B94-45CA-DFD5-88F1-8EFAE5ACF2EE}"/>
              </a:ext>
            </a:extLst>
          </p:cNvPr>
          <p:cNvSpPr>
            <a:spLocks noGrp="1"/>
          </p:cNvSpPr>
          <p:nvPr>
            <p:ph idx="1"/>
          </p:nvPr>
        </p:nvSpPr>
        <p:spPr>
          <a:xfrm>
            <a:off x="396000" y="1562489"/>
            <a:ext cx="8352000" cy="1238022"/>
          </a:xfrm>
        </p:spPr>
        <p:txBody>
          <a:bodyPr/>
          <a:lstStyle/>
          <a:p>
            <a:r>
              <a:rPr kumimoji="1" lang="en-US" altLang="ja-JP" dirty="0"/>
              <a:t>Baxter</a:t>
            </a:r>
            <a:r>
              <a:rPr kumimoji="1" lang="ja-JP" altLang="en-US"/>
              <a:t>の方法によって得られた集合から，</a:t>
            </a:r>
            <a:br>
              <a:rPr kumimoji="1" lang="en-US" altLang="ja-JP" dirty="0"/>
            </a:br>
            <a:r>
              <a:rPr kumimoji="1" lang="ja-JP" altLang="en-US"/>
              <a:t>入れ子になったコードクローン同士を結合させた</a:t>
            </a:r>
            <a:br>
              <a:rPr kumimoji="1" lang="en-US" altLang="ja-JP" dirty="0"/>
            </a:br>
            <a:r>
              <a:rPr kumimoji="1" lang="ja-JP" altLang="en-US"/>
              <a:t>クローンセットをさらに追加する．</a:t>
            </a:r>
          </a:p>
        </p:txBody>
      </p:sp>
      <p:sp>
        <p:nvSpPr>
          <p:cNvPr id="4" name="スライド番号プレースホルダー 3">
            <a:extLst>
              <a:ext uri="{FF2B5EF4-FFF2-40B4-BE49-F238E27FC236}">
                <a16:creationId xmlns:a16="http://schemas.microsoft.com/office/drawing/2014/main" id="{4D2B4B04-62B6-1C47-1FB9-E2586AE07A71}"/>
              </a:ext>
            </a:extLst>
          </p:cNvPr>
          <p:cNvSpPr>
            <a:spLocks noGrp="1"/>
          </p:cNvSpPr>
          <p:nvPr>
            <p:ph type="sldNum" sz="quarter" idx="12"/>
          </p:nvPr>
        </p:nvSpPr>
        <p:spPr/>
        <p:txBody>
          <a:bodyPr/>
          <a:lstStyle/>
          <a:p>
            <a:fld id="{B16735D3-C9E7-F649-AF37-A9D08763696D}" type="slidenum">
              <a:rPr lang="ja-JP" altLang="en-US" smtClean="0"/>
              <a:pPr/>
              <a:t>44</a:t>
            </a:fld>
            <a:endParaRPr lang="ja-JP" altLang="en-US"/>
          </a:p>
        </p:txBody>
      </p:sp>
      <p:sp>
        <p:nvSpPr>
          <p:cNvPr id="5" name="角丸四角形 4">
            <a:extLst>
              <a:ext uri="{FF2B5EF4-FFF2-40B4-BE49-F238E27FC236}">
                <a16:creationId xmlns:a16="http://schemas.microsoft.com/office/drawing/2014/main" id="{FEFFF5D1-7A90-204C-8442-63E9A9716F7E}"/>
              </a:ext>
            </a:extLst>
          </p:cNvPr>
          <p:cNvSpPr/>
          <p:nvPr/>
        </p:nvSpPr>
        <p:spPr>
          <a:xfrm>
            <a:off x="549676" y="3244850"/>
            <a:ext cx="2295908" cy="3134934"/>
          </a:xfrm>
          <a:prstGeom prst="roundRect">
            <a:avLst/>
          </a:prstGeom>
          <a:solidFill>
            <a:schemeClr val="accent2">
              <a:lumMod val="20000"/>
              <a:lumOff val="80000"/>
              <a:alpha val="31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
        <p:nvSpPr>
          <p:cNvPr id="7" name="角丸四角形 6">
            <a:extLst>
              <a:ext uri="{FF2B5EF4-FFF2-40B4-BE49-F238E27FC236}">
                <a16:creationId xmlns:a16="http://schemas.microsoft.com/office/drawing/2014/main" id="{3695A0EF-A7EF-69B2-0D54-437E10ACD32E}"/>
              </a:ext>
            </a:extLst>
          </p:cNvPr>
          <p:cNvSpPr/>
          <p:nvPr/>
        </p:nvSpPr>
        <p:spPr>
          <a:xfrm>
            <a:off x="3063995" y="3186996"/>
            <a:ext cx="1872245" cy="3192788"/>
          </a:xfrm>
          <a:prstGeom prst="roundRect">
            <a:avLst/>
          </a:prstGeom>
          <a:solidFill>
            <a:schemeClr val="accent2">
              <a:lumMod val="20000"/>
              <a:lumOff val="80000"/>
              <a:alpha val="31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graphicFrame>
        <p:nvGraphicFramePr>
          <p:cNvPr id="21" name="図表 20">
            <a:extLst>
              <a:ext uri="{FF2B5EF4-FFF2-40B4-BE49-F238E27FC236}">
                <a16:creationId xmlns:a16="http://schemas.microsoft.com/office/drawing/2014/main" id="{A501958F-113A-3DF7-7EA0-944DA757E6A3}"/>
              </a:ext>
            </a:extLst>
          </p:cNvPr>
          <p:cNvGraphicFramePr/>
          <p:nvPr>
            <p:extLst>
              <p:ext uri="{D42A27DB-BD31-4B8C-83A1-F6EECF244321}">
                <p14:modId xmlns:p14="http://schemas.microsoft.com/office/powerpoint/2010/main" val="1716298183"/>
              </p:ext>
            </p:extLst>
          </p:nvPr>
        </p:nvGraphicFramePr>
        <p:xfrm>
          <a:off x="3816921" y="165841"/>
          <a:ext cx="5259137" cy="784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2" name="正方形/長方形 21">
            <a:extLst>
              <a:ext uri="{FF2B5EF4-FFF2-40B4-BE49-F238E27FC236}">
                <a16:creationId xmlns:a16="http://schemas.microsoft.com/office/drawing/2014/main" id="{F9FE7CE9-B384-D848-0F03-3C1883C5FC5A}"/>
              </a:ext>
            </a:extLst>
          </p:cNvPr>
          <p:cNvSpPr/>
          <p:nvPr/>
        </p:nvSpPr>
        <p:spPr>
          <a:xfrm>
            <a:off x="3816921" y="165841"/>
            <a:ext cx="4219496" cy="770160"/>
          </a:xfrm>
          <a:prstGeom prst="rect">
            <a:avLst/>
          </a:prstGeom>
          <a:solidFill>
            <a:schemeClr val="bg1">
              <a:alpha val="7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
        <p:nvSpPr>
          <p:cNvPr id="24" name="円/楕円 23">
            <a:extLst>
              <a:ext uri="{FF2B5EF4-FFF2-40B4-BE49-F238E27FC236}">
                <a16:creationId xmlns:a16="http://schemas.microsoft.com/office/drawing/2014/main" id="{3D2D9468-EEC2-D23E-72A6-8952C196CE86}"/>
              </a:ext>
            </a:extLst>
          </p:cNvPr>
          <p:cNvSpPr/>
          <p:nvPr/>
        </p:nvSpPr>
        <p:spPr>
          <a:xfrm>
            <a:off x="7932782" y="121990"/>
            <a:ext cx="415637" cy="415637"/>
          </a:xfrm>
          <a:prstGeom prst="ellipse">
            <a:avLst/>
          </a:prstGeom>
          <a:solidFill>
            <a:schemeClr val="bg1"/>
          </a:solidFill>
          <a:ln w="63500">
            <a:solidFill>
              <a:schemeClr val="bg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1"/>
          <a:lstStyle/>
          <a:p>
            <a:pPr algn="l">
              <a:lnSpc>
                <a:spcPct val="90000"/>
              </a:lnSpc>
              <a:spcBef>
                <a:spcPts val="300"/>
              </a:spcBef>
              <a:spcAft>
                <a:spcPts val="100"/>
              </a:spcAft>
            </a:pPr>
            <a:r>
              <a:rPr lang="en-US" altLang="ja-JP" sz="2000" b="1" spc="110" dirty="0">
                <a:solidFill>
                  <a:schemeClr val="bg1">
                    <a:lumMod val="10000"/>
                  </a:schemeClr>
                </a:solidFill>
                <a:latin typeface="Segoe UI" panose="020B0502040204020203" pitchFamily="34" charset="0"/>
                <a:cs typeface="Segoe UI" panose="020B0502040204020203" pitchFamily="34" charset="0"/>
              </a:rPr>
              <a:t>4</a:t>
            </a:r>
            <a:endParaRPr kumimoji="1" lang="ja-JP" altLang="en-US" sz="2000" b="1" spc="110" baseline="0" dirty="0">
              <a:solidFill>
                <a:schemeClr val="bg1">
                  <a:lumMod val="10000"/>
                </a:schemeClr>
              </a:solidFill>
              <a:latin typeface="Segoe UI" panose="020B0502040204020203" pitchFamily="34" charset="0"/>
              <a:cs typeface="Segoe UI" panose="020B0502040204020203" pitchFamily="34" charset="0"/>
            </a:endParaRPr>
          </a:p>
        </p:txBody>
      </p:sp>
      <p:grpSp>
        <p:nvGrpSpPr>
          <p:cNvPr id="25" name="グループ化 24">
            <a:extLst>
              <a:ext uri="{FF2B5EF4-FFF2-40B4-BE49-F238E27FC236}">
                <a16:creationId xmlns:a16="http://schemas.microsoft.com/office/drawing/2014/main" id="{6E9F2EF9-50D9-4FCC-8E7A-3DA06557DE14}"/>
              </a:ext>
            </a:extLst>
          </p:cNvPr>
          <p:cNvGrpSpPr/>
          <p:nvPr/>
        </p:nvGrpSpPr>
        <p:grpSpPr>
          <a:xfrm>
            <a:off x="428969" y="3031187"/>
            <a:ext cx="1547337" cy="1258575"/>
            <a:chOff x="1986551" y="3899021"/>
            <a:chExt cx="1964964" cy="1598265"/>
          </a:xfrm>
        </p:grpSpPr>
        <p:sp>
          <p:nvSpPr>
            <p:cNvPr id="26" name="正方形/長方形 25">
              <a:extLst>
                <a:ext uri="{FF2B5EF4-FFF2-40B4-BE49-F238E27FC236}">
                  <a16:creationId xmlns:a16="http://schemas.microsoft.com/office/drawing/2014/main" id="{3B6120BA-B1C5-83B2-9DFE-A8C2AD2C42A8}"/>
                </a:ext>
              </a:extLst>
            </p:cNvPr>
            <p:cNvSpPr/>
            <p:nvPr/>
          </p:nvSpPr>
          <p:spPr>
            <a:xfrm>
              <a:off x="1986551" y="3899021"/>
              <a:ext cx="1964964" cy="1598265"/>
            </a:xfrm>
            <a:prstGeom prst="rect">
              <a:avLst/>
            </a:prstGeom>
            <a:solidFill>
              <a:schemeClr val="accent3">
                <a:lumMod val="20000"/>
                <a:lumOff val="80000"/>
              </a:schemeClr>
            </a:solidFill>
            <a:ln w="635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grpSp>
          <p:nvGrpSpPr>
            <p:cNvPr id="27" name="グループ化 26">
              <a:extLst>
                <a:ext uri="{FF2B5EF4-FFF2-40B4-BE49-F238E27FC236}">
                  <a16:creationId xmlns:a16="http://schemas.microsoft.com/office/drawing/2014/main" id="{A678810E-3182-07F4-6474-7D7D57DB8EF1}"/>
                </a:ext>
              </a:extLst>
            </p:cNvPr>
            <p:cNvGrpSpPr/>
            <p:nvPr/>
          </p:nvGrpSpPr>
          <p:grpSpPr>
            <a:xfrm>
              <a:off x="2150358" y="4072772"/>
              <a:ext cx="1553448" cy="1232408"/>
              <a:chOff x="6292462" y="3328245"/>
              <a:chExt cx="1553448" cy="1232408"/>
            </a:xfrm>
          </p:grpSpPr>
          <p:cxnSp>
            <p:nvCxnSpPr>
              <p:cNvPr id="28" name="直線コネクタ 27">
                <a:extLst>
                  <a:ext uri="{FF2B5EF4-FFF2-40B4-BE49-F238E27FC236}">
                    <a16:creationId xmlns:a16="http://schemas.microsoft.com/office/drawing/2014/main" id="{34420933-6437-912B-9C5F-286244DC894B}"/>
                  </a:ext>
                </a:extLst>
              </p:cNvPr>
              <p:cNvCxnSpPr>
                <a:cxnSpLocks/>
                <a:endCxn id="34" idx="3"/>
              </p:cNvCxnSpPr>
              <p:nvPr/>
            </p:nvCxnSpPr>
            <p:spPr>
              <a:xfrm flipV="1">
                <a:off x="7142040" y="4368517"/>
                <a:ext cx="62548" cy="190276"/>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89B6FBC2-DFA8-E517-5BEC-5322F2E311B4}"/>
                  </a:ext>
                </a:extLst>
              </p:cNvPr>
              <p:cNvCxnSpPr>
                <a:cxnSpLocks/>
                <a:endCxn id="34" idx="4"/>
              </p:cNvCxnSpPr>
              <p:nvPr/>
            </p:nvCxnSpPr>
            <p:spPr>
              <a:xfrm flipH="1" flipV="1">
                <a:off x="7413776" y="4455165"/>
                <a:ext cx="70734" cy="103628"/>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32F9BBB5-53E1-9C84-3E05-A5EF74B54BAB}"/>
                  </a:ext>
                </a:extLst>
              </p:cNvPr>
              <p:cNvCxnSpPr>
                <a:cxnSpLocks/>
                <a:endCxn id="34" idx="5"/>
              </p:cNvCxnSpPr>
              <p:nvPr/>
            </p:nvCxnSpPr>
            <p:spPr>
              <a:xfrm flipH="1" flipV="1">
                <a:off x="7622963" y="4368517"/>
                <a:ext cx="222947" cy="192136"/>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nvGrpSpPr>
              <p:cNvPr id="31" name="グループ化 30">
                <a:extLst>
                  <a:ext uri="{FF2B5EF4-FFF2-40B4-BE49-F238E27FC236}">
                    <a16:creationId xmlns:a16="http://schemas.microsoft.com/office/drawing/2014/main" id="{DF1375F6-7BE5-6E5C-5469-CFB925D22213}"/>
                  </a:ext>
                </a:extLst>
              </p:cNvPr>
              <p:cNvGrpSpPr/>
              <p:nvPr/>
            </p:nvGrpSpPr>
            <p:grpSpPr>
              <a:xfrm>
                <a:off x="6292462" y="3328245"/>
                <a:ext cx="1417149" cy="1131578"/>
                <a:chOff x="1030801" y="3025588"/>
                <a:chExt cx="1417149" cy="1131578"/>
              </a:xfrm>
            </p:grpSpPr>
            <p:sp>
              <p:nvSpPr>
                <p:cNvPr id="32" name="円/楕円 31">
                  <a:extLst>
                    <a:ext uri="{FF2B5EF4-FFF2-40B4-BE49-F238E27FC236}">
                      <a16:creationId xmlns:a16="http://schemas.microsoft.com/office/drawing/2014/main" id="{D4C0B30E-4798-992D-0D17-22CE9CDEC852}"/>
                    </a:ext>
                  </a:extLst>
                </p:cNvPr>
                <p:cNvSpPr/>
                <p:nvPr/>
              </p:nvSpPr>
              <p:spPr>
                <a:xfrm>
                  <a:off x="1438835" y="3025588"/>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en-US" altLang="ja-JP" sz="1200" spc="110" dirty="0">
                      <a:solidFill>
                        <a:schemeClr val="tx1"/>
                      </a:solidFill>
                      <a:latin typeface="Consolas" panose="020B0609020204030204" pitchFamily="49" charset="0"/>
                      <a:cs typeface="Consolas" panose="020B0609020204030204" pitchFamily="49" charset="0"/>
                    </a:rPr>
                    <a:t>if</a:t>
                  </a:r>
                  <a:r>
                    <a:rPr lang="ja-JP" altLang="en-US" sz="1200" spc="110">
                      <a:solidFill>
                        <a:schemeClr val="tx1"/>
                      </a:solidFill>
                      <a:latin typeface="Consolas" panose="020B0609020204030204" pitchFamily="49" charset="0"/>
                      <a:cs typeface="Consolas" panose="020B0609020204030204" pitchFamily="49" charset="0"/>
                    </a:rPr>
                    <a:t>文</a:t>
                  </a:r>
                  <a:endParaRPr kumimoji="1" lang="ja-JP" altLang="en-US" spc="110" baseline="0" dirty="0">
                    <a:solidFill>
                      <a:schemeClr val="tx1"/>
                    </a:solidFill>
                    <a:latin typeface="Consolas" panose="020B0609020204030204" pitchFamily="49" charset="0"/>
                    <a:cs typeface="Consolas" panose="020B0609020204030204" pitchFamily="49" charset="0"/>
                  </a:endParaRPr>
                </a:p>
              </p:txBody>
            </p:sp>
            <p:sp>
              <p:nvSpPr>
                <p:cNvPr id="33" name="円/楕円 32">
                  <a:extLst>
                    <a:ext uri="{FF2B5EF4-FFF2-40B4-BE49-F238E27FC236}">
                      <a16:creationId xmlns:a16="http://schemas.microsoft.com/office/drawing/2014/main" id="{703A21A3-AAC7-201B-FC58-29AB1C47614C}"/>
                    </a:ext>
                  </a:extLst>
                </p:cNvPr>
                <p:cNvSpPr/>
                <p:nvPr/>
              </p:nvSpPr>
              <p:spPr>
                <a:xfrm>
                  <a:off x="1030801" y="3565495"/>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en-US" altLang="ja-JP" sz="1200" spc="110" dirty="0" err="1">
                      <a:solidFill>
                        <a:schemeClr val="tx1"/>
                      </a:solidFill>
                      <a:latin typeface="Consolas" panose="020B0609020204030204" pitchFamily="49" charset="0"/>
                      <a:cs typeface="Consolas" panose="020B0609020204030204" pitchFamily="49" charset="0"/>
                    </a:rPr>
                    <a:t>cond</a:t>
                  </a:r>
                  <a:endParaRPr kumimoji="1" lang="ja-JP" altLang="en-US" sz="1200" spc="110" baseline="0" dirty="0">
                    <a:solidFill>
                      <a:schemeClr val="tx1"/>
                    </a:solidFill>
                    <a:latin typeface="Consolas" panose="020B0609020204030204" pitchFamily="49" charset="0"/>
                    <a:cs typeface="Consolas" panose="020B0609020204030204" pitchFamily="49" charset="0"/>
                  </a:endParaRPr>
                </a:p>
              </p:txBody>
            </p:sp>
            <p:sp>
              <p:nvSpPr>
                <p:cNvPr id="34" name="円/楕円 33">
                  <a:extLst>
                    <a:ext uri="{FF2B5EF4-FFF2-40B4-BE49-F238E27FC236}">
                      <a16:creationId xmlns:a16="http://schemas.microsoft.com/office/drawing/2014/main" id="{F902835D-E422-B98B-D57E-747BE04572B1}"/>
                    </a:ext>
                  </a:extLst>
                </p:cNvPr>
                <p:cNvSpPr/>
                <p:nvPr/>
              </p:nvSpPr>
              <p:spPr>
                <a:xfrm>
                  <a:off x="1856279" y="3560837"/>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en-US" altLang="ja-JP" sz="1400" spc="110" dirty="0">
                      <a:solidFill>
                        <a:schemeClr val="tx1"/>
                      </a:solidFill>
                      <a:latin typeface="Consolas" panose="020B0609020204030204" pitchFamily="49" charset="0"/>
                      <a:cs typeface="Consolas" panose="020B0609020204030204" pitchFamily="49" charset="0"/>
                    </a:rPr>
                    <a:t>{…}</a:t>
                  </a:r>
                  <a:endParaRPr kumimoji="1" lang="ja-JP" altLang="en-US" sz="2000" spc="110" baseline="0" dirty="0">
                    <a:solidFill>
                      <a:schemeClr val="tx1"/>
                    </a:solidFill>
                    <a:latin typeface="Consolas" panose="020B0609020204030204" pitchFamily="49" charset="0"/>
                    <a:cs typeface="Consolas" panose="020B0609020204030204" pitchFamily="49" charset="0"/>
                  </a:endParaRPr>
                </a:p>
              </p:txBody>
            </p:sp>
            <p:cxnSp>
              <p:nvCxnSpPr>
                <p:cNvPr id="35" name="直線コネクタ 34">
                  <a:extLst>
                    <a:ext uri="{FF2B5EF4-FFF2-40B4-BE49-F238E27FC236}">
                      <a16:creationId xmlns:a16="http://schemas.microsoft.com/office/drawing/2014/main" id="{4B754505-7CA8-3AFA-1ACA-4948797625E1}"/>
                    </a:ext>
                  </a:extLst>
                </p:cNvPr>
                <p:cNvCxnSpPr>
                  <a:cxnSpLocks/>
                  <a:stCxn id="33" idx="0"/>
                  <a:endCxn id="32" idx="3"/>
                </p:cNvCxnSpPr>
                <p:nvPr/>
              </p:nvCxnSpPr>
              <p:spPr>
                <a:xfrm flipV="1">
                  <a:off x="1326637" y="3530611"/>
                  <a:ext cx="198846" cy="34884"/>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120B00CA-9817-CFAD-3B7B-12F6920DA272}"/>
                    </a:ext>
                  </a:extLst>
                </p:cNvPr>
                <p:cNvCxnSpPr>
                  <a:cxnSpLocks/>
                  <a:stCxn id="34" idx="0"/>
                  <a:endCxn id="32" idx="5"/>
                </p:cNvCxnSpPr>
                <p:nvPr/>
              </p:nvCxnSpPr>
              <p:spPr>
                <a:xfrm flipH="1" flipV="1">
                  <a:off x="1943858" y="3530611"/>
                  <a:ext cx="208257" cy="30226"/>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grpSp>
      <p:grpSp>
        <p:nvGrpSpPr>
          <p:cNvPr id="124" name="グループ化 123">
            <a:extLst>
              <a:ext uri="{FF2B5EF4-FFF2-40B4-BE49-F238E27FC236}">
                <a16:creationId xmlns:a16="http://schemas.microsoft.com/office/drawing/2014/main" id="{2E2751F9-6A80-596E-3BC9-E8037D06196B}"/>
              </a:ext>
            </a:extLst>
          </p:cNvPr>
          <p:cNvGrpSpPr/>
          <p:nvPr/>
        </p:nvGrpSpPr>
        <p:grpSpPr>
          <a:xfrm>
            <a:off x="2947147" y="3078618"/>
            <a:ext cx="1737343" cy="1200262"/>
            <a:chOff x="4556616" y="3263988"/>
            <a:chExt cx="1737343" cy="1200262"/>
          </a:xfrm>
        </p:grpSpPr>
        <p:grpSp>
          <p:nvGrpSpPr>
            <p:cNvPr id="125" name="グループ化 124">
              <a:extLst>
                <a:ext uri="{FF2B5EF4-FFF2-40B4-BE49-F238E27FC236}">
                  <a16:creationId xmlns:a16="http://schemas.microsoft.com/office/drawing/2014/main" id="{26F09546-8636-7862-B376-C984BEBEC170}"/>
                </a:ext>
              </a:extLst>
            </p:cNvPr>
            <p:cNvGrpSpPr/>
            <p:nvPr/>
          </p:nvGrpSpPr>
          <p:grpSpPr>
            <a:xfrm>
              <a:off x="4556616" y="3263988"/>
              <a:ext cx="1737343" cy="1200262"/>
              <a:chOff x="1989733" y="3825320"/>
              <a:chExt cx="2206253" cy="1524214"/>
            </a:xfrm>
          </p:grpSpPr>
          <p:sp>
            <p:nvSpPr>
              <p:cNvPr id="129" name="正方形/長方形 128">
                <a:extLst>
                  <a:ext uri="{FF2B5EF4-FFF2-40B4-BE49-F238E27FC236}">
                    <a16:creationId xmlns:a16="http://schemas.microsoft.com/office/drawing/2014/main" id="{571135E4-91C8-296A-5C04-DB81D2D1AA16}"/>
                  </a:ext>
                </a:extLst>
              </p:cNvPr>
              <p:cNvSpPr/>
              <p:nvPr/>
            </p:nvSpPr>
            <p:spPr>
              <a:xfrm>
                <a:off x="1989733" y="3825320"/>
                <a:ext cx="2206253" cy="1524214"/>
              </a:xfrm>
              <a:prstGeom prst="rect">
                <a:avLst/>
              </a:prstGeom>
              <a:solidFill>
                <a:schemeClr val="accent3">
                  <a:lumMod val="20000"/>
                  <a:lumOff val="80000"/>
                </a:schemeClr>
              </a:solidFill>
              <a:ln w="635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grpSp>
            <p:nvGrpSpPr>
              <p:cNvPr id="130" name="グループ化 129">
                <a:extLst>
                  <a:ext uri="{FF2B5EF4-FFF2-40B4-BE49-F238E27FC236}">
                    <a16:creationId xmlns:a16="http://schemas.microsoft.com/office/drawing/2014/main" id="{9F2C335B-4418-0BA3-22E7-0D2724836E29}"/>
                  </a:ext>
                </a:extLst>
              </p:cNvPr>
              <p:cNvGrpSpPr/>
              <p:nvPr/>
            </p:nvGrpSpPr>
            <p:grpSpPr>
              <a:xfrm>
                <a:off x="2526350" y="4050979"/>
                <a:ext cx="1553450" cy="1232409"/>
                <a:chOff x="6668454" y="3306452"/>
                <a:chExt cx="1553450" cy="1232409"/>
              </a:xfrm>
            </p:grpSpPr>
            <p:cxnSp>
              <p:nvCxnSpPr>
                <p:cNvPr id="131" name="直線コネクタ 130">
                  <a:extLst>
                    <a:ext uri="{FF2B5EF4-FFF2-40B4-BE49-F238E27FC236}">
                      <a16:creationId xmlns:a16="http://schemas.microsoft.com/office/drawing/2014/main" id="{F3079F5C-5EB5-9D69-67EC-DF675EA0010A}"/>
                    </a:ext>
                  </a:extLst>
                </p:cNvPr>
                <p:cNvCxnSpPr>
                  <a:cxnSpLocks/>
                  <a:endCxn id="137" idx="3"/>
                </p:cNvCxnSpPr>
                <p:nvPr/>
              </p:nvCxnSpPr>
              <p:spPr>
                <a:xfrm flipV="1">
                  <a:off x="7518032" y="4346724"/>
                  <a:ext cx="62548" cy="190275"/>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32" name="直線コネクタ 131">
                  <a:extLst>
                    <a:ext uri="{FF2B5EF4-FFF2-40B4-BE49-F238E27FC236}">
                      <a16:creationId xmlns:a16="http://schemas.microsoft.com/office/drawing/2014/main" id="{040E56BD-0609-AF76-2526-3237DE701BBB}"/>
                    </a:ext>
                  </a:extLst>
                </p:cNvPr>
                <p:cNvCxnSpPr>
                  <a:cxnSpLocks/>
                  <a:endCxn id="137" idx="4"/>
                </p:cNvCxnSpPr>
                <p:nvPr/>
              </p:nvCxnSpPr>
              <p:spPr>
                <a:xfrm flipH="1" flipV="1">
                  <a:off x="7789768" y="4433371"/>
                  <a:ext cx="70733" cy="103628"/>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33" name="直線コネクタ 132">
                  <a:extLst>
                    <a:ext uri="{FF2B5EF4-FFF2-40B4-BE49-F238E27FC236}">
                      <a16:creationId xmlns:a16="http://schemas.microsoft.com/office/drawing/2014/main" id="{FCC819BF-75F4-6DE3-044A-B36202C3E60B}"/>
                    </a:ext>
                  </a:extLst>
                </p:cNvPr>
                <p:cNvCxnSpPr>
                  <a:cxnSpLocks/>
                  <a:endCxn id="137" idx="5"/>
                </p:cNvCxnSpPr>
                <p:nvPr/>
              </p:nvCxnSpPr>
              <p:spPr>
                <a:xfrm flipH="1" flipV="1">
                  <a:off x="7998956" y="4346725"/>
                  <a:ext cx="222948" cy="192136"/>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nvGrpSpPr>
                <p:cNvPr id="134" name="グループ化 133">
                  <a:extLst>
                    <a:ext uri="{FF2B5EF4-FFF2-40B4-BE49-F238E27FC236}">
                      <a16:creationId xmlns:a16="http://schemas.microsoft.com/office/drawing/2014/main" id="{B99AE4CA-4AD4-3513-7AFD-BEE5E8B2F908}"/>
                    </a:ext>
                  </a:extLst>
                </p:cNvPr>
                <p:cNvGrpSpPr/>
                <p:nvPr/>
              </p:nvGrpSpPr>
              <p:grpSpPr>
                <a:xfrm>
                  <a:off x="6668454" y="3306452"/>
                  <a:ext cx="1417149" cy="1131577"/>
                  <a:chOff x="1406793" y="3003795"/>
                  <a:chExt cx="1417149" cy="1131577"/>
                </a:xfrm>
              </p:grpSpPr>
              <p:sp>
                <p:nvSpPr>
                  <p:cNvPr id="135" name="円/楕円 134">
                    <a:extLst>
                      <a:ext uri="{FF2B5EF4-FFF2-40B4-BE49-F238E27FC236}">
                        <a16:creationId xmlns:a16="http://schemas.microsoft.com/office/drawing/2014/main" id="{72AB74EA-EA05-6B60-989E-122F851BF653}"/>
                      </a:ext>
                    </a:extLst>
                  </p:cNvPr>
                  <p:cNvSpPr/>
                  <p:nvPr/>
                </p:nvSpPr>
                <p:spPr>
                  <a:xfrm>
                    <a:off x="1814828" y="3003795"/>
                    <a:ext cx="591670"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en-US" altLang="ja-JP" sz="900" dirty="0">
                        <a:solidFill>
                          <a:schemeClr val="tx1"/>
                        </a:solidFill>
                        <a:latin typeface="Consolas" panose="020B0609020204030204" pitchFamily="49" charset="0"/>
                        <a:cs typeface="Consolas" panose="020B0609020204030204" pitchFamily="49" charset="0"/>
                      </a:rPr>
                      <a:t>w</a:t>
                    </a:r>
                    <a:r>
                      <a:rPr kumimoji="1" lang="en-US" altLang="ja-JP" sz="900" baseline="0" dirty="0">
                        <a:solidFill>
                          <a:schemeClr val="tx1"/>
                        </a:solidFill>
                        <a:latin typeface="Consolas" panose="020B0609020204030204" pitchFamily="49" charset="0"/>
                        <a:cs typeface="Consolas" panose="020B0609020204030204" pitchFamily="49" charset="0"/>
                      </a:rPr>
                      <a:t>hile</a:t>
                    </a:r>
                    <a:r>
                      <a:rPr kumimoji="1" lang="ja-JP" altLang="en-US" sz="900" baseline="0">
                        <a:solidFill>
                          <a:schemeClr val="tx1"/>
                        </a:solidFill>
                        <a:latin typeface="Consolas" panose="020B0609020204030204" pitchFamily="49" charset="0"/>
                        <a:cs typeface="Consolas" panose="020B0609020204030204" pitchFamily="49" charset="0"/>
                      </a:rPr>
                      <a:t>文</a:t>
                    </a:r>
                    <a:endParaRPr kumimoji="1" lang="ja-JP" altLang="en-US" sz="1100" baseline="0" dirty="0">
                      <a:solidFill>
                        <a:schemeClr val="tx1"/>
                      </a:solidFill>
                      <a:latin typeface="Consolas" panose="020B0609020204030204" pitchFamily="49" charset="0"/>
                      <a:cs typeface="Consolas" panose="020B0609020204030204" pitchFamily="49" charset="0"/>
                    </a:endParaRPr>
                  </a:p>
                </p:txBody>
              </p:sp>
              <p:sp>
                <p:nvSpPr>
                  <p:cNvPr id="136" name="円/楕円 135">
                    <a:extLst>
                      <a:ext uri="{FF2B5EF4-FFF2-40B4-BE49-F238E27FC236}">
                        <a16:creationId xmlns:a16="http://schemas.microsoft.com/office/drawing/2014/main" id="{B6A2831A-189A-8617-CC2E-C4A38BB34AC9}"/>
                      </a:ext>
                    </a:extLst>
                  </p:cNvPr>
                  <p:cNvSpPr/>
                  <p:nvPr/>
                </p:nvSpPr>
                <p:spPr>
                  <a:xfrm>
                    <a:off x="1406793" y="3543702"/>
                    <a:ext cx="591671" cy="59167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en-US" altLang="ja-JP" sz="1200" spc="110" dirty="0" err="1">
                        <a:solidFill>
                          <a:schemeClr val="tx1"/>
                        </a:solidFill>
                        <a:latin typeface="Consolas" panose="020B0609020204030204" pitchFamily="49" charset="0"/>
                        <a:cs typeface="Consolas" panose="020B0609020204030204" pitchFamily="49" charset="0"/>
                      </a:rPr>
                      <a:t>cond</a:t>
                    </a:r>
                    <a:endParaRPr kumimoji="1" lang="ja-JP" altLang="en-US" sz="1200" spc="110" baseline="0" dirty="0">
                      <a:solidFill>
                        <a:schemeClr val="tx1"/>
                      </a:solidFill>
                      <a:latin typeface="Consolas" panose="020B0609020204030204" pitchFamily="49" charset="0"/>
                      <a:cs typeface="Consolas" panose="020B0609020204030204" pitchFamily="49" charset="0"/>
                    </a:endParaRPr>
                  </a:p>
                </p:txBody>
              </p:sp>
              <p:sp>
                <p:nvSpPr>
                  <p:cNvPr id="137" name="円/楕円 136">
                    <a:extLst>
                      <a:ext uri="{FF2B5EF4-FFF2-40B4-BE49-F238E27FC236}">
                        <a16:creationId xmlns:a16="http://schemas.microsoft.com/office/drawing/2014/main" id="{456126C3-1E22-C4D5-8E2E-DE9A124033AB}"/>
                      </a:ext>
                    </a:extLst>
                  </p:cNvPr>
                  <p:cNvSpPr/>
                  <p:nvPr/>
                </p:nvSpPr>
                <p:spPr>
                  <a:xfrm>
                    <a:off x="2232273" y="3539044"/>
                    <a:ext cx="591669" cy="59167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en-US" altLang="ja-JP" sz="1400" spc="110" dirty="0">
                        <a:solidFill>
                          <a:schemeClr val="tx1"/>
                        </a:solidFill>
                        <a:latin typeface="Consolas" panose="020B0609020204030204" pitchFamily="49" charset="0"/>
                        <a:cs typeface="Consolas" panose="020B0609020204030204" pitchFamily="49" charset="0"/>
                      </a:rPr>
                      <a:t>{…}</a:t>
                    </a:r>
                    <a:endParaRPr kumimoji="1" lang="ja-JP" altLang="en-US" sz="2000" spc="110" baseline="0" dirty="0">
                      <a:solidFill>
                        <a:schemeClr val="tx1"/>
                      </a:solidFill>
                      <a:latin typeface="Consolas" panose="020B0609020204030204" pitchFamily="49" charset="0"/>
                      <a:cs typeface="Consolas" panose="020B0609020204030204" pitchFamily="49" charset="0"/>
                    </a:endParaRPr>
                  </a:p>
                </p:txBody>
              </p:sp>
              <p:cxnSp>
                <p:nvCxnSpPr>
                  <p:cNvPr id="138" name="直線コネクタ 137">
                    <a:extLst>
                      <a:ext uri="{FF2B5EF4-FFF2-40B4-BE49-F238E27FC236}">
                        <a16:creationId xmlns:a16="http://schemas.microsoft.com/office/drawing/2014/main" id="{E34226EF-8F97-1385-201D-D45C0186848E}"/>
                      </a:ext>
                    </a:extLst>
                  </p:cNvPr>
                  <p:cNvCxnSpPr>
                    <a:cxnSpLocks/>
                    <a:stCxn id="136" idx="0"/>
                    <a:endCxn id="135" idx="3"/>
                  </p:cNvCxnSpPr>
                  <p:nvPr/>
                </p:nvCxnSpPr>
                <p:spPr>
                  <a:xfrm flipV="1">
                    <a:off x="1702630" y="3508818"/>
                    <a:ext cx="198846" cy="34884"/>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39" name="直線コネクタ 138">
                    <a:extLst>
                      <a:ext uri="{FF2B5EF4-FFF2-40B4-BE49-F238E27FC236}">
                        <a16:creationId xmlns:a16="http://schemas.microsoft.com/office/drawing/2014/main" id="{68B0177A-AE61-EB9C-D7EB-CF75A9FA378B}"/>
                      </a:ext>
                    </a:extLst>
                  </p:cNvPr>
                  <p:cNvCxnSpPr>
                    <a:cxnSpLocks/>
                    <a:stCxn id="137" idx="0"/>
                    <a:endCxn id="135" idx="5"/>
                  </p:cNvCxnSpPr>
                  <p:nvPr/>
                </p:nvCxnSpPr>
                <p:spPr>
                  <a:xfrm flipH="1" flipV="1">
                    <a:off x="2319851" y="3508818"/>
                    <a:ext cx="208257" cy="30226"/>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grpSp>
        <p:cxnSp>
          <p:nvCxnSpPr>
            <p:cNvPr id="126" name="直線コネクタ 125">
              <a:extLst>
                <a:ext uri="{FF2B5EF4-FFF2-40B4-BE49-F238E27FC236}">
                  <a16:creationId xmlns:a16="http://schemas.microsoft.com/office/drawing/2014/main" id="{56545623-88D4-010F-4716-E3700A8F79B2}"/>
                </a:ext>
              </a:extLst>
            </p:cNvPr>
            <p:cNvCxnSpPr>
              <a:cxnSpLocks/>
              <a:stCxn id="135" idx="1"/>
            </p:cNvCxnSpPr>
            <p:nvPr/>
          </p:nvCxnSpPr>
          <p:spPr>
            <a:xfrm flipH="1" flipV="1">
              <a:off x="5317759" y="3349807"/>
              <a:ext cx="50968" cy="160113"/>
            </a:xfrm>
            <a:prstGeom prst="line">
              <a:avLst/>
            </a:prstGeom>
            <a:ln w="3810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127" name="直線コネクタ 126">
              <a:extLst>
                <a:ext uri="{FF2B5EF4-FFF2-40B4-BE49-F238E27FC236}">
                  <a16:creationId xmlns:a16="http://schemas.microsoft.com/office/drawing/2014/main" id="{97CF6212-3EB6-3C6E-518B-8F0305312CD4}"/>
                </a:ext>
              </a:extLst>
            </p:cNvPr>
            <p:cNvCxnSpPr>
              <a:cxnSpLocks/>
              <a:stCxn id="128" idx="0"/>
            </p:cNvCxnSpPr>
            <p:nvPr/>
          </p:nvCxnSpPr>
          <p:spPr>
            <a:xfrm flipV="1">
              <a:off x="4908947" y="3349408"/>
              <a:ext cx="163601" cy="92278"/>
            </a:xfrm>
            <a:prstGeom prst="line">
              <a:avLst/>
            </a:prstGeom>
            <a:ln w="3810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128" name="円/楕円 127">
              <a:extLst>
                <a:ext uri="{FF2B5EF4-FFF2-40B4-BE49-F238E27FC236}">
                  <a16:creationId xmlns:a16="http://schemas.microsoft.com/office/drawing/2014/main" id="{3809B8DF-E28E-D484-3F9F-800A2A3658E4}"/>
                </a:ext>
              </a:extLst>
            </p:cNvPr>
            <p:cNvSpPr/>
            <p:nvPr/>
          </p:nvSpPr>
          <p:spPr>
            <a:xfrm>
              <a:off x="4675987" y="3441686"/>
              <a:ext cx="465919" cy="465919"/>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ja-JP" altLang="en-US" sz="1200" spc="110">
                  <a:solidFill>
                    <a:schemeClr val="tx1"/>
                  </a:solidFill>
                  <a:latin typeface="Consolas" panose="020B0609020204030204" pitchFamily="49" charset="0"/>
                  <a:cs typeface="Consolas" panose="020B0609020204030204" pitchFamily="49" charset="0"/>
                </a:rPr>
                <a:t>文</a:t>
              </a:r>
              <a:r>
                <a:rPr lang="en-US" altLang="ja-JP" sz="1200" spc="110" dirty="0">
                  <a:solidFill>
                    <a:schemeClr val="tx1"/>
                  </a:solidFill>
                  <a:latin typeface="Consolas" panose="020B0609020204030204" pitchFamily="49" charset="0"/>
                  <a:cs typeface="Consolas" panose="020B0609020204030204" pitchFamily="49" charset="0"/>
                </a:rPr>
                <a:t>E</a:t>
              </a:r>
              <a:endParaRPr kumimoji="1" lang="ja-JP" altLang="en-US" sz="1200" spc="110" baseline="0" dirty="0">
                <a:solidFill>
                  <a:schemeClr val="tx1"/>
                </a:solidFill>
                <a:latin typeface="Consolas" panose="020B0609020204030204" pitchFamily="49" charset="0"/>
                <a:cs typeface="Consolas" panose="020B0609020204030204" pitchFamily="49" charset="0"/>
              </a:endParaRPr>
            </a:p>
          </p:txBody>
        </p:sp>
      </p:grpSp>
      <p:grpSp>
        <p:nvGrpSpPr>
          <p:cNvPr id="140" name="グループ化 139">
            <a:extLst>
              <a:ext uri="{FF2B5EF4-FFF2-40B4-BE49-F238E27FC236}">
                <a16:creationId xmlns:a16="http://schemas.microsoft.com/office/drawing/2014/main" id="{171E96E7-C069-03E1-3FDC-1A9005CA0AF7}"/>
              </a:ext>
            </a:extLst>
          </p:cNvPr>
          <p:cNvGrpSpPr/>
          <p:nvPr/>
        </p:nvGrpSpPr>
        <p:grpSpPr>
          <a:xfrm>
            <a:off x="609662" y="5051086"/>
            <a:ext cx="1030407" cy="1204264"/>
            <a:chOff x="1510448" y="5289413"/>
            <a:chExt cx="1030407" cy="1204264"/>
          </a:xfrm>
        </p:grpSpPr>
        <p:grpSp>
          <p:nvGrpSpPr>
            <p:cNvPr id="141" name="グループ化 140">
              <a:extLst>
                <a:ext uri="{FF2B5EF4-FFF2-40B4-BE49-F238E27FC236}">
                  <a16:creationId xmlns:a16="http://schemas.microsoft.com/office/drawing/2014/main" id="{7906655E-D0C1-B105-F02E-04E0B0982129}"/>
                </a:ext>
              </a:extLst>
            </p:cNvPr>
            <p:cNvGrpSpPr/>
            <p:nvPr/>
          </p:nvGrpSpPr>
          <p:grpSpPr>
            <a:xfrm>
              <a:off x="1510448" y="5289413"/>
              <a:ext cx="819965" cy="757225"/>
              <a:chOff x="6292462" y="3328245"/>
              <a:chExt cx="1966199" cy="1815753"/>
            </a:xfrm>
          </p:grpSpPr>
          <p:cxnSp>
            <p:nvCxnSpPr>
              <p:cNvPr id="148" name="直線コネクタ 147">
                <a:extLst>
                  <a:ext uri="{FF2B5EF4-FFF2-40B4-BE49-F238E27FC236}">
                    <a16:creationId xmlns:a16="http://schemas.microsoft.com/office/drawing/2014/main" id="{C1F4C2E2-0EB5-D84E-0A4A-637DFEAFEDFF}"/>
                  </a:ext>
                </a:extLst>
              </p:cNvPr>
              <p:cNvCxnSpPr>
                <a:cxnSpLocks/>
                <a:stCxn id="152" idx="0"/>
                <a:endCxn id="155" idx="3"/>
              </p:cNvCxnSpPr>
              <p:nvPr/>
            </p:nvCxnSpPr>
            <p:spPr>
              <a:xfrm flipV="1">
                <a:off x="7038393" y="4368516"/>
                <a:ext cx="166194" cy="183811"/>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cxnSp>
            <p:nvCxnSpPr>
              <p:cNvPr id="149" name="直線コネクタ 148">
                <a:extLst>
                  <a:ext uri="{FF2B5EF4-FFF2-40B4-BE49-F238E27FC236}">
                    <a16:creationId xmlns:a16="http://schemas.microsoft.com/office/drawing/2014/main" id="{8541C6CC-3A51-4164-A5A2-8612DBA46109}"/>
                  </a:ext>
                </a:extLst>
              </p:cNvPr>
              <p:cNvCxnSpPr>
                <a:cxnSpLocks/>
                <a:stCxn id="151" idx="0"/>
                <a:endCxn id="155" idx="5"/>
              </p:cNvCxnSpPr>
              <p:nvPr/>
            </p:nvCxnSpPr>
            <p:spPr>
              <a:xfrm flipH="1" flipV="1">
                <a:off x="7622964" y="4368516"/>
                <a:ext cx="339862" cy="19845"/>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grpSp>
            <p:nvGrpSpPr>
              <p:cNvPr id="150" name="グループ化 149">
                <a:extLst>
                  <a:ext uri="{FF2B5EF4-FFF2-40B4-BE49-F238E27FC236}">
                    <a16:creationId xmlns:a16="http://schemas.microsoft.com/office/drawing/2014/main" id="{16708D82-4F67-27B2-68DA-5E3C50595AA3}"/>
                  </a:ext>
                </a:extLst>
              </p:cNvPr>
              <p:cNvGrpSpPr/>
              <p:nvPr/>
            </p:nvGrpSpPr>
            <p:grpSpPr>
              <a:xfrm>
                <a:off x="6292462" y="3328245"/>
                <a:ext cx="1417149" cy="1131578"/>
                <a:chOff x="1030801" y="3025588"/>
                <a:chExt cx="1417149" cy="1131578"/>
              </a:xfrm>
            </p:grpSpPr>
            <p:sp>
              <p:nvSpPr>
                <p:cNvPr id="153" name="円/楕円 152">
                  <a:extLst>
                    <a:ext uri="{FF2B5EF4-FFF2-40B4-BE49-F238E27FC236}">
                      <a16:creationId xmlns:a16="http://schemas.microsoft.com/office/drawing/2014/main" id="{EAAF6501-C69F-DEF8-C26D-F300E32ADE84}"/>
                    </a:ext>
                  </a:extLst>
                </p:cNvPr>
                <p:cNvSpPr/>
                <p:nvPr/>
              </p:nvSpPr>
              <p:spPr>
                <a:xfrm>
                  <a:off x="1438835" y="3025588"/>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kumimoji="1" lang="en-US" altLang="ja-JP" sz="800" spc="110" baseline="0" dirty="0">
                      <a:solidFill>
                        <a:schemeClr val="tx1"/>
                      </a:solidFill>
                      <a:latin typeface="Consolas" panose="020B0609020204030204" pitchFamily="49" charset="0"/>
                      <a:cs typeface="Consolas" panose="020B0609020204030204" pitchFamily="49" charset="0"/>
                    </a:rPr>
                    <a:t>if</a:t>
                  </a:r>
                  <a:endParaRPr kumimoji="1" lang="ja-JP" altLang="en-US" sz="2000" spc="110" baseline="0" dirty="0">
                    <a:solidFill>
                      <a:schemeClr val="tx1"/>
                    </a:solidFill>
                    <a:latin typeface="Consolas" panose="020B0609020204030204" pitchFamily="49" charset="0"/>
                    <a:cs typeface="Consolas" panose="020B0609020204030204" pitchFamily="49" charset="0"/>
                  </a:endParaRPr>
                </a:p>
              </p:txBody>
            </p:sp>
            <p:sp>
              <p:nvSpPr>
                <p:cNvPr id="154" name="円/楕円 153">
                  <a:extLst>
                    <a:ext uri="{FF2B5EF4-FFF2-40B4-BE49-F238E27FC236}">
                      <a16:creationId xmlns:a16="http://schemas.microsoft.com/office/drawing/2014/main" id="{180B0394-68CA-C5DA-A773-B83BF3A79718}"/>
                    </a:ext>
                  </a:extLst>
                </p:cNvPr>
                <p:cNvSpPr/>
                <p:nvPr/>
              </p:nvSpPr>
              <p:spPr>
                <a:xfrm>
                  <a:off x="1030801" y="3565495"/>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kumimoji="1" lang="en-US" altLang="ja-JP" sz="600" baseline="0" dirty="0" err="1">
                      <a:solidFill>
                        <a:schemeClr val="tx1"/>
                      </a:solidFill>
                      <a:latin typeface="Consolas" panose="020B0609020204030204" pitchFamily="49" charset="0"/>
                      <a:cs typeface="Consolas" panose="020B0609020204030204" pitchFamily="49" charset="0"/>
                    </a:rPr>
                    <a:t>cond</a:t>
                  </a:r>
                  <a:endParaRPr kumimoji="1" lang="ja-JP" altLang="en-US" sz="1400" baseline="0">
                    <a:solidFill>
                      <a:schemeClr val="tx1"/>
                    </a:solidFill>
                    <a:latin typeface="Consolas" panose="020B0609020204030204" pitchFamily="49" charset="0"/>
                    <a:cs typeface="Consolas" panose="020B0609020204030204" pitchFamily="49" charset="0"/>
                  </a:endParaRPr>
                </a:p>
              </p:txBody>
            </p:sp>
            <p:sp>
              <p:nvSpPr>
                <p:cNvPr id="155" name="円/楕円 154">
                  <a:extLst>
                    <a:ext uri="{FF2B5EF4-FFF2-40B4-BE49-F238E27FC236}">
                      <a16:creationId xmlns:a16="http://schemas.microsoft.com/office/drawing/2014/main" id="{062D3DA6-C720-A4D4-F11B-D6FF79A16479}"/>
                    </a:ext>
                  </a:extLst>
                </p:cNvPr>
                <p:cNvSpPr/>
                <p:nvPr/>
              </p:nvSpPr>
              <p:spPr>
                <a:xfrm>
                  <a:off x="1856279" y="3560837"/>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kumimoji="1" lang="en-US" altLang="ja-JP" sz="900" baseline="0" dirty="0">
                      <a:solidFill>
                        <a:schemeClr val="tx1"/>
                      </a:solidFill>
                      <a:latin typeface="Consolas" panose="020B0609020204030204" pitchFamily="49" charset="0"/>
                      <a:cs typeface="Consolas" panose="020B0609020204030204" pitchFamily="49" charset="0"/>
                    </a:rPr>
                    <a:t>{…}</a:t>
                  </a:r>
                  <a:endParaRPr kumimoji="1" lang="ja-JP" altLang="en-US" sz="900" baseline="0" dirty="0">
                    <a:solidFill>
                      <a:schemeClr val="tx1"/>
                    </a:solidFill>
                    <a:latin typeface="Consolas" panose="020B0609020204030204" pitchFamily="49" charset="0"/>
                    <a:cs typeface="Consolas" panose="020B0609020204030204" pitchFamily="49" charset="0"/>
                  </a:endParaRPr>
                </a:p>
              </p:txBody>
            </p:sp>
            <p:cxnSp>
              <p:nvCxnSpPr>
                <p:cNvPr id="156" name="直線コネクタ 155">
                  <a:extLst>
                    <a:ext uri="{FF2B5EF4-FFF2-40B4-BE49-F238E27FC236}">
                      <a16:creationId xmlns:a16="http://schemas.microsoft.com/office/drawing/2014/main" id="{8561C125-4C80-C9D9-FF2E-9DE92246747E}"/>
                    </a:ext>
                  </a:extLst>
                </p:cNvPr>
                <p:cNvCxnSpPr>
                  <a:cxnSpLocks/>
                  <a:stCxn id="154" idx="0"/>
                  <a:endCxn id="153" idx="3"/>
                </p:cNvCxnSpPr>
                <p:nvPr/>
              </p:nvCxnSpPr>
              <p:spPr>
                <a:xfrm flipV="1">
                  <a:off x="1326637" y="3530611"/>
                  <a:ext cx="198846" cy="34884"/>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57" name="直線コネクタ 156">
                  <a:extLst>
                    <a:ext uri="{FF2B5EF4-FFF2-40B4-BE49-F238E27FC236}">
                      <a16:creationId xmlns:a16="http://schemas.microsoft.com/office/drawing/2014/main" id="{E56FD04B-6856-39A6-E404-E6D1296B844E}"/>
                    </a:ext>
                  </a:extLst>
                </p:cNvPr>
                <p:cNvCxnSpPr>
                  <a:cxnSpLocks/>
                  <a:stCxn id="155" idx="0"/>
                  <a:endCxn id="153" idx="5"/>
                </p:cNvCxnSpPr>
                <p:nvPr/>
              </p:nvCxnSpPr>
              <p:spPr>
                <a:xfrm flipH="1" flipV="1">
                  <a:off x="1943858" y="3530611"/>
                  <a:ext cx="208257" cy="30226"/>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
            <p:nvSpPr>
              <p:cNvPr id="151" name="円/楕円 150">
                <a:extLst>
                  <a:ext uri="{FF2B5EF4-FFF2-40B4-BE49-F238E27FC236}">
                    <a16:creationId xmlns:a16="http://schemas.microsoft.com/office/drawing/2014/main" id="{4C12A6C3-C4E3-A74A-5600-FA3F689A2BDE}"/>
                  </a:ext>
                </a:extLst>
              </p:cNvPr>
              <p:cNvSpPr/>
              <p:nvPr/>
            </p:nvSpPr>
            <p:spPr>
              <a:xfrm>
                <a:off x="7666990" y="4388361"/>
                <a:ext cx="591671" cy="591671"/>
              </a:xfrm>
              <a:prstGeom prst="ellipse">
                <a:avLst/>
              </a:prstGeom>
              <a:solidFill>
                <a:schemeClr val="bg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en-US" altLang="ja-JP" sz="600" dirty="0">
                    <a:solidFill>
                      <a:srgbClr val="00B050"/>
                    </a:solidFill>
                    <a:latin typeface="Consolas" panose="020B0609020204030204" pitchFamily="49" charset="0"/>
                    <a:cs typeface="Consolas" panose="020B0609020204030204" pitchFamily="49" charset="0"/>
                  </a:rPr>
                  <a:t>while</a:t>
                </a:r>
                <a:endParaRPr kumimoji="1" lang="ja-JP" altLang="en-US" spc="110" baseline="0" dirty="0">
                  <a:solidFill>
                    <a:srgbClr val="00B050"/>
                  </a:solidFill>
                  <a:latin typeface="Consolas" panose="020B0609020204030204" pitchFamily="49" charset="0"/>
                  <a:cs typeface="Consolas" panose="020B0609020204030204" pitchFamily="49" charset="0"/>
                </a:endParaRPr>
              </a:p>
            </p:txBody>
          </p:sp>
          <p:sp>
            <p:nvSpPr>
              <p:cNvPr id="152" name="円/楕円 151">
                <a:extLst>
                  <a:ext uri="{FF2B5EF4-FFF2-40B4-BE49-F238E27FC236}">
                    <a16:creationId xmlns:a16="http://schemas.microsoft.com/office/drawing/2014/main" id="{649AF4AC-EC19-C3B1-57B4-A1529388394E}"/>
                  </a:ext>
                </a:extLst>
              </p:cNvPr>
              <p:cNvSpPr/>
              <p:nvPr/>
            </p:nvSpPr>
            <p:spPr>
              <a:xfrm>
                <a:off x="6742556" y="4552327"/>
                <a:ext cx="591671" cy="591671"/>
              </a:xfrm>
              <a:prstGeom prst="ellipse">
                <a:avLst/>
              </a:prstGeom>
              <a:solidFill>
                <a:schemeClr val="bg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endParaRPr kumimoji="1" lang="ja-JP" altLang="en-US" spc="110" baseline="0" dirty="0">
                  <a:solidFill>
                    <a:schemeClr val="tx1"/>
                  </a:solidFill>
                  <a:latin typeface="Consolas" panose="020B0609020204030204" pitchFamily="49" charset="0"/>
                  <a:cs typeface="Consolas" panose="020B0609020204030204" pitchFamily="49" charset="0"/>
                </a:endParaRPr>
              </a:p>
            </p:txBody>
          </p:sp>
        </p:grpSp>
        <p:cxnSp>
          <p:nvCxnSpPr>
            <p:cNvPr id="142" name="直線コネクタ 141">
              <a:extLst>
                <a:ext uri="{FF2B5EF4-FFF2-40B4-BE49-F238E27FC236}">
                  <a16:creationId xmlns:a16="http://schemas.microsoft.com/office/drawing/2014/main" id="{97A71B23-A240-5E44-7B26-6095D717A477}"/>
                </a:ext>
              </a:extLst>
            </p:cNvPr>
            <p:cNvCxnSpPr>
              <a:cxnSpLocks/>
              <a:stCxn id="143" idx="0"/>
              <a:endCxn id="151" idx="3"/>
            </p:cNvCxnSpPr>
            <p:nvPr/>
          </p:nvCxnSpPr>
          <p:spPr>
            <a:xfrm flipV="1">
              <a:off x="2031952" y="5942124"/>
              <a:ext cx="87851" cy="72499"/>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sp>
          <p:nvSpPr>
            <p:cNvPr id="143" name="円/楕円 142">
              <a:extLst>
                <a:ext uri="{FF2B5EF4-FFF2-40B4-BE49-F238E27FC236}">
                  <a16:creationId xmlns:a16="http://schemas.microsoft.com/office/drawing/2014/main" id="{0C95F931-37E7-D78C-90D5-BD35D6410D9C}"/>
                </a:ext>
              </a:extLst>
            </p:cNvPr>
            <p:cNvSpPr/>
            <p:nvPr/>
          </p:nvSpPr>
          <p:spPr>
            <a:xfrm>
              <a:off x="1908579" y="6014623"/>
              <a:ext cx="246745" cy="246745"/>
            </a:xfrm>
            <a:prstGeom prst="ellipse">
              <a:avLst/>
            </a:prstGeom>
            <a:solidFill>
              <a:schemeClr val="bg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endParaRPr kumimoji="1" lang="ja-JP" altLang="en-US" spc="110" baseline="0" dirty="0">
                <a:solidFill>
                  <a:schemeClr val="tx1"/>
                </a:solidFill>
                <a:latin typeface="Consolas" panose="020B0609020204030204" pitchFamily="49" charset="0"/>
                <a:cs typeface="Consolas" panose="020B0609020204030204" pitchFamily="49" charset="0"/>
              </a:endParaRPr>
            </a:p>
          </p:txBody>
        </p:sp>
        <p:cxnSp>
          <p:nvCxnSpPr>
            <p:cNvPr id="144" name="直線コネクタ 143">
              <a:extLst>
                <a:ext uri="{FF2B5EF4-FFF2-40B4-BE49-F238E27FC236}">
                  <a16:creationId xmlns:a16="http://schemas.microsoft.com/office/drawing/2014/main" id="{22D58AF4-B85E-EF0A-293B-6847BB453DF6}"/>
                </a:ext>
              </a:extLst>
            </p:cNvPr>
            <p:cNvCxnSpPr>
              <a:cxnSpLocks/>
              <a:stCxn id="145" idx="0"/>
              <a:endCxn id="151" idx="6"/>
            </p:cNvCxnSpPr>
            <p:nvPr/>
          </p:nvCxnSpPr>
          <p:spPr>
            <a:xfrm flipH="1" flipV="1">
              <a:off x="2330413" y="5854887"/>
              <a:ext cx="87070" cy="68378"/>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sp>
          <p:nvSpPr>
            <p:cNvPr id="145" name="円/楕円 144">
              <a:extLst>
                <a:ext uri="{FF2B5EF4-FFF2-40B4-BE49-F238E27FC236}">
                  <a16:creationId xmlns:a16="http://schemas.microsoft.com/office/drawing/2014/main" id="{A27EFC78-F3DC-C094-607D-826922DEE1D6}"/>
                </a:ext>
              </a:extLst>
            </p:cNvPr>
            <p:cNvSpPr/>
            <p:nvPr/>
          </p:nvSpPr>
          <p:spPr>
            <a:xfrm>
              <a:off x="2294110" y="5923265"/>
              <a:ext cx="246745" cy="246745"/>
            </a:xfrm>
            <a:prstGeom prst="ellipse">
              <a:avLst/>
            </a:prstGeom>
            <a:solidFill>
              <a:schemeClr val="bg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endParaRPr kumimoji="1" lang="ja-JP" altLang="en-US" spc="110" baseline="0" dirty="0">
                <a:solidFill>
                  <a:schemeClr val="tx1"/>
                </a:solidFill>
                <a:latin typeface="Consolas" panose="020B0609020204030204" pitchFamily="49" charset="0"/>
                <a:cs typeface="Consolas" panose="020B0609020204030204" pitchFamily="49" charset="0"/>
              </a:endParaRPr>
            </a:p>
          </p:txBody>
        </p:sp>
        <p:cxnSp>
          <p:nvCxnSpPr>
            <p:cNvPr id="146" name="直線コネクタ 145">
              <a:extLst>
                <a:ext uri="{FF2B5EF4-FFF2-40B4-BE49-F238E27FC236}">
                  <a16:creationId xmlns:a16="http://schemas.microsoft.com/office/drawing/2014/main" id="{14644FBF-EB26-95B9-382D-4D45B88EDCCC}"/>
                </a:ext>
              </a:extLst>
            </p:cNvPr>
            <p:cNvCxnSpPr>
              <a:cxnSpLocks/>
              <a:stCxn id="147" idx="0"/>
              <a:endCxn id="145" idx="4"/>
            </p:cNvCxnSpPr>
            <p:nvPr/>
          </p:nvCxnSpPr>
          <p:spPr>
            <a:xfrm flipV="1">
              <a:off x="2417483" y="6170010"/>
              <a:ext cx="0" cy="76922"/>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sp>
          <p:nvSpPr>
            <p:cNvPr id="147" name="円/楕円 146">
              <a:extLst>
                <a:ext uri="{FF2B5EF4-FFF2-40B4-BE49-F238E27FC236}">
                  <a16:creationId xmlns:a16="http://schemas.microsoft.com/office/drawing/2014/main" id="{5DCFFB21-AEEA-683F-A5D1-1FAAE3EFBD27}"/>
                </a:ext>
              </a:extLst>
            </p:cNvPr>
            <p:cNvSpPr/>
            <p:nvPr/>
          </p:nvSpPr>
          <p:spPr>
            <a:xfrm>
              <a:off x="2294110" y="6246932"/>
              <a:ext cx="246745" cy="246745"/>
            </a:xfrm>
            <a:prstGeom prst="ellipse">
              <a:avLst/>
            </a:prstGeom>
            <a:solidFill>
              <a:schemeClr val="bg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endParaRPr kumimoji="1" lang="ja-JP" altLang="en-US" spc="110" baseline="0" dirty="0">
                <a:solidFill>
                  <a:schemeClr val="tx1"/>
                </a:solidFill>
                <a:latin typeface="Consolas" panose="020B0609020204030204" pitchFamily="49" charset="0"/>
                <a:cs typeface="Consolas" panose="020B0609020204030204" pitchFamily="49" charset="0"/>
              </a:endParaRPr>
            </a:p>
          </p:txBody>
        </p:sp>
      </p:grpSp>
      <p:grpSp>
        <p:nvGrpSpPr>
          <p:cNvPr id="158" name="グループ化 157">
            <a:extLst>
              <a:ext uri="{FF2B5EF4-FFF2-40B4-BE49-F238E27FC236}">
                <a16:creationId xmlns:a16="http://schemas.microsoft.com/office/drawing/2014/main" id="{2D625FE5-9044-A5BD-BEC1-D2C13719E42A}"/>
              </a:ext>
            </a:extLst>
          </p:cNvPr>
          <p:cNvGrpSpPr/>
          <p:nvPr/>
        </p:nvGrpSpPr>
        <p:grpSpPr>
          <a:xfrm>
            <a:off x="1590911" y="5088537"/>
            <a:ext cx="1030407" cy="1204264"/>
            <a:chOff x="1510448" y="5289413"/>
            <a:chExt cx="1030407" cy="1204264"/>
          </a:xfrm>
        </p:grpSpPr>
        <p:grpSp>
          <p:nvGrpSpPr>
            <p:cNvPr id="159" name="グループ化 158">
              <a:extLst>
                <a:ext uri="{FF2B5EF4-FFF2-40B4-BE49-F238E27FC236}">
                  <a16:creationId xmlns:a16="http://schemas.microsoft.com/office/drawing/2014/main" id="{EE451F92-A4BE-40C8-19F0-FF365B62049F}"/>
                </a:ext>
              </a:extLst>
            </p:cNvPr>
            <p:cNvGrpSpPr/>
            <p:nvPr/>
          </p:nvGrpSpPr>
          <p:grpSpPr>
            <a:xfrm>
              <a:off x="1510448" y="5289413"/>
              <a:ext cx="819965" cy="757225"/>
              <a:chOff x="6292462" y="3328245"/>
              <a:chExt cx="1966199" cy="1815753"/>
            </a:xfrm>
          </p:grpSpPr>
          <p:cxnSp>
            <p:nvCxnSpPr>
              <p:cNvPr id="166" name="直線コネクタ 165">
                <a:extLst>
                  <a:ext uri="{FF2B5EF4-FFF2-40B4-BE49-F238E27FC236}">
                    <a16:creationId xmlns:a16="http://schemas.microsoft.com/office/drawing/2014/main" id="{7493ADD2-035E-28AF-DB9A-976915226729}"/>
                  </a:ext>
                </a:extLst>
              </p:cNvPr>
              <p:cNvCxnSpPr>
                <a:cxnSpLocks/>
                <a:stCxn id="170" idx="0"/>
                <a:endCxn id="173" idx="3"/>
              </p:cNvCxnSpPr>
              <p:nvPr/>
            </p:nvCxnSpPr>
            <p:spPr>
              <a:xfrm flipV="1">
                <a:off x="7038393" y="4368516"/>
                <a:ext cx="166194" cy="183811"/>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167" name="直線コネクタ 166">
                <a:extLst>
                  <a:ext uri="{FF2B5EF4-FFF2-40B4-BE49-F238E27FC236}">
                    <a16:creationId xmlns:a16="http://schemas.microsoft.com/office/drawing/2014/main" id="{61A071D4-6428-11C6-1EA8-63A61F0AD85F}"/>
                  </a:ext>
                </a:extLst>
              </p:cNvPr>
              <p:cNvCxnSpPr>
                <a:cxnSpLocks/>
                <a:stCxn id="169" idx="0"/>
                <a:endCxn id="173" idx="5"/>
              </p:cNvCxnSpPr>
              <p:nvPr/>
            </p:nvCxnSpPr>
            <p:spPr>
              <a:xfrm flipH="1" flipV="1">
                <a:off x="7622964" y="4368516"/>
                <a:ext cx="339862" cy="19845"/>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grpSp>
            <p:nvGrpSpPr>
              <p:cNvPr id="168" name="グループ化 167">
                <a:extLst>
                  <a:ext uri="{FF2B5EF4-FFF2-40B4-BE49-F238E27FC236}">
                    <a16:creationId xmlns:a16="http://schemas.microsoft.com/office/drawing/2014/main" id="{96609A26-7F87-6AC5-B2BD-A5D952795B95}"/>
                  </a:ext>
                </a:extLst>
              </p:cNvPr>
              <p:cNvGrpSpPr/>
              <p:nvPr/>
            </p:nvGrpSpPr>
            <p:grpSpPr>
              <a:xfrm>
                <a:off x="6292462" y="3328245"/>
                <a:ext cx="1417149" cy="1131578"/>
                <a:chOff x="1030801" y="3025588"/>
                <a:chExt cx="1417149" cy="1131578"/>
              </a:xfrm>
            </p:grpSpPr>
            <p:sp>
              <p:nvSpPr>
                <p:cNvPr id="171" name="円/楕円 170">
                  <a:extLst>
                    <a:ext uri="{FF2B5EF4-FFF2-40B4-BE49-F238E27FC236}">
                      <a16:creationId xmlns:a16="http://schemas.microsoft.com/office/drawing/2014/main" id="{DDD65CC8-19C5-29A3-B7FE-0732AA6B24F2}"/>
                    </a:ext>
                  </a:extLst>
                </p:cNvPr>
                <p:cNvSpPr/>
                <p:nvPr/>
              </p:nvSpPr>
              <p:spPr>
                <a:xfrm>
                  <a:off x="1438835" y="3025588"/>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kumimoji="1" lang="en-US" altLang="ja-JP" sz="800" spc="110" baseline="0" dirty="0">
                      <a:solidFill>
                        <a:schemeClr val="tx1"/>
                      </a:solidFill>
                      <a:latin typeface="Consolas" panose="020B0609020204030204" pitchFamily="49" charset="0"/>
                      <a:cs typeface="Consolas" panose="020B0609020204030204" pitchFamily="49" charset="0"/>
                    </a:rPr>
                    <a:t>if</a:t>
                  </a:r>
                  <a:endParaRPr kumimoji="1" lang="ja-JP" altLang="en-US" sz="2000" spc="110" baseline="0" dirty="0">
                    <a:solidFill>
                      <a:schemeClr val="tx1"/>
                    </a:solidFill>
                    <a:latin typeface="Consolas" panose="020B0609020204030204" pitchFamily="49" charset="0"/>
                    <a:cs typeface="Consolas" panose="020B0609020204030204" pitchFamily="49" charset="0"/>
                  </a:endParaRPr>
                </a:p>
              </p:txBody>
            </p:sp>
            <p:sp>
              <p:nvSpPr>
                <p:cNvPr id="172" name="円/楕円 171">
                  <a:extLst>
                    <a:ext uri="{FF2B5EF4-FFF2-40B4-BE49-F238E27FC236}">
                      <a16:creationId xmlns:a16="http://schemas.microsoft.com/office/drawing/2014/main" id="{DE0BDA7C-A175-AD60-ACAE-EC5FFE36913F}"/>
                    </a:ext>
                  </a:extLst>
                </p:cNvPr>
                <p:cNvSpPr/>
                <p:nvPr/>
              </p:nvSpPr>
              <p:spPr>
                <a:xfrm>
                  <a:off x="1030801" y="3565495"/>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kumimoji="1" lang="en-US" altLang="ja-JP" sz="600" baseline="0" dirty="0" err="1">
                      <a:solidFill>
                        <a:schemeClr val="tx1"/>
                      </a:solidFill>
                      <a:latin typeface="Consolas" panose="020B0609020204030204" pitchFamily="49" charset="0"/>
                      <a:cs typeface="Consolas" panose="020B0609020204030204" pitchFamily="49" charset="0"/>
                    </a:rPr>
                    <a:t>cond</a:t>
                  </a:r>
                  <a:endParaRPr kumimoji="1" lang="ja-JP" altLang="en-US" sz="1400" baseline="0">
                    <a:solidFill>
                      <a:schemeClr val="tx1"/>
                    </a:solidFill>
                    <a:latin typeface="Consolas" panose="020B0609020204030204" pitchFamily="49" charset="0"/>
                    <a:cs typeface="Consolas" panose="020B0609020204030204" pitchFamily="49" charset="0"/>
                  </a:endParaRPr>
                </a:p>
              </p:txBody>
            </p:sp>
            <p:sp>
              <p:nvSpPr>
                <p:cNvPr id="173" name="円/楕円 172">
                  <a:extLst>
                    <a:ext uri="{FF2B5EF4-FFF2-40B4-BE49-F238E27FC236}">
                      <a16:creationId xmlns:a16="http://schemas.microsoft.com/office/drawing/2014/main" id="{725DD79F-C76C-A401-3334-661693360A64}"/>
                    </a:ext>
                  </a:extLst>
                </p:cNvPr>
                <p:cNvSpPr/>
                <p:nvPr/>
              </p:nvSpPr>
              <p:spPr>
                <a:xfrm>
                  <a:off x="1856279" y="3560837"/>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kumimoji="1" lang="en-US" altLang="ja-JP" sz="900" baseline="0" dirty="0">
                      <a:solidFill>
                        <a:schemeClr val="tx1"/>
                      </a:solidFill>
                      <a:latin typeface="Consolas" panose="020B0609020204030204" pitchFamily="49" charset="0"/>
                      <a:cs typeface="Consolas" panose="020B0609020204030204" pitchFamily="49" charset="0"/>
                    </a:rPr>
                    <a:t>{…}</a:t>
                  </a:r>
                  <a:endParaRPr kumimoji="1" lang="ja-JP" altLang="en-US" sz="900" baseline="0" dirty="0">
                    <a:solidFill>
                      <a:schemeClr val="tx1"/>
                    </a:solidFill>
                    <a:latin typeface="Consolas" panose="020B0609020204030204" pitchFamily="49" charset="0"/>
                    <a:cs typeface="Consolas" panose="020B0609020204030204" pitchFamily="49" charset="0"/>
                  </a:endParaRPr>
                </a:p>
              </p:txBody>
            </p:sp>
            <p:cxnSp>
              <p:nvCxnSpPr>
                <p:cNvPr id="174" name="直線コネクタ 173">
                  <a:extLst>
                    <a:ext uri="{FF2B5EF4-FFF2-40B4-BE49-F238E27FC236}">
                      <a16:creationId xmlns:a16="http://schemas.microsoft.com/office/drawing/2014/main" id="{FC7B69D1-B1BA-6F55-F10A-8EEE6A6B50CD}"/>
                    </a:ext>
                  </a:extLst>
                </p:cNvPr>
                <p:cNvCxnSpPr>
                  <a:cxnSpLocks/>
                  <a:stCxn id="172" idx="0"/>
                  <a:endCxn id="171" idx="3"/>
                </p:cNvCxnSpPr>
                <p:nvPr/>
              </p:nvCxnSpPr>
              <p:spPr>
                <a:xfrm flipV="1">
                  <a:off x="1326637" y="3530611"/>
                  <a:ext cx="198846" cy="34884"/>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75" name="直線コネクタ 174">
                  <a:extLst>
                    <a:ext uri="{FF2B5EF4-FFF2-40B4-BE49-F238E27FC236}">
                      <a16:creationId xmlns:a16="http://schemas.microsoft.com/office/drawing/2014/main" id="{944B1B4E-5EFC-9BF6-A5F6-32C3A5357D69}"/>
                    </a:ext>
                  </a:extLst>
                </p:cNvPr>
                <p:cNvCxnSpPr>
                  <a:cxnSpLocks/>
                  <a:stCxn id="173" idx="0"/>
                  <a:endCxn id="171" idx="5"/>
                </p:cNvCxnSpPr>
                <p:nvPr/>
              </p:nvCxnSpPr>
              <p:spPr>
                <a:xfrm flipH="1" flipV="1">
                  <a:off x="1943858" y="3530611"/>
                  <a:ext cx="208257" cy="30226"/>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
            <p:nvSpPr>
              <p:cNvPr id="169" name="円/楕円 168">
                <a:extLst>
                  <a:ext uri="{FF2B5EF4-FFF2-40B4-BE49-F238E27FC236}">
                    <a16:creationId xmlns:a16="http://schemas.microsoft.com/office/drawing/2014/main" id="{6D8F9610-5480-FAF4-0AED-9B06702C8C92}"/>
                  </a:ext>
                </a:extLst>
              </p:cNvPr>
              <p:cNvSpPr/>
              <p:nvPr/>
            </p:nvSpPr>
            <p:spPr>
              <a:xfrm>
                <a:off x="7666990" y="4388361"/>
                <a:ext cx="591671" cy="591671"/>
              </a:xfrm>
              <a:prstGeom prst="ellipse">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kumimoji="1" lang="en-US" altLang="ja-JP" sz="600" baseline="0" dirty="0">
                    <a:solidFill>
                      <a:srgbClr val="FFC000"/>
                    </a:solidFill>
                    <a:latin typeface="Consolas" panose="020B0609020204030204" pitchFamily="49" charset="0"/>
                    <a:cs typeface="Consolas" panose="020B0609020204030204" pitchFamily="49" charset="0"/>
                  </a:rPr>
                  <a:t>while</a:t>
                </a:r>
                <a:endParaRPr kumimoji="1" lang="ja-JP" altLang="en-US" sz="600" baseline="0" dirty="0">
                  <a:solidFill>
                    <a:srgbClr val="FFC000"/>
                  </a:solidFill>
                  <a:latin typeface="Consolas" panose="020B0609020204030204" pitchFamily="49" charset="0"/>
                  <a:cs typeface="Consolas" panose="020B0609020204030204" pitchFamily="49" charset="0"/>
                </a:endParaRPr>
              </a:p>
            </p:txBody>
          </p:sp>
          <p:sp>
            <p:nvSpPr>
              <p:cNvPr id="170" name="円/楕円 169">
                <a:extLst>
                  <a:ext uri="{FF2B5EF4-FFF2-40B4-BE49-F238E27FC236}">
                    <a16:creationId xmlns:a16="http://schemas.microsoft.com/office/drawing/2014/main" id="{55E63F0A-8826-6C8E-D79D-E66AF7BC6070}"/>
                  </a:ext>
                </a:extLst>
              </p:cNvPr>
              <p:cNvSpPr/>
              <p:nvPr/>
            </p:nvSpPr>
            <p:spPr>
              <a:xfrm>
                <a:off x="6742556" y="4552327"/>
                <a:ext cx="591671" cy="591671"/>
              </a:xfrm>
              <a:prstGeom prst="ellipse">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endParaRPr kumimoji="1" lang="ja-JP" altLang="en-US" spc="110" baseline="0" dirty="0">
                  <a:solidFill>
                    <a:schemeClr val="tx1"/>
                  </a:solidFill>
                  <a:latin typeface="Consolas" panose="020B0609020204030204" pitchFamily="49" charset="0"/>
                  <a:cs typeface="Consolas" panose="020B0609020204030204" pitchFamily="49" charset="0"/>
                </a:endParaRPr>
              </a:p>
            </p:txBody>
          </p:sp>
        </p:grpSp>
        <p:cxnSp>
          <p:nvCxnSpPr>
            <p:cNvPr id="160" name="直線コネクタ 159">
              <a:extLst>
                <a:ext uri="{FF2B5EF4-FFF2-40B4-BE49-F238E27FC236}">
                  <a16:creationId xmlns:a16="http://schemas.microsoft.com/office/drawing/2014/main" id="{2149FAFF-BF97-0C26-F761-543527B117DD}"/>
                </a:ext>
              </a:extLst>
            </p:cNvPr>
            <p:cNvCxnSpPr>
              <a:cxnSpLocks/>
              <a:stCxn id="161" idx="0"/>
              <a:endCxn id="169" idx="3"/>
            </p:cNvCxnSpPr>
            <p:nvPr/>
          </p:nvCxnSpPr>
          <p:spPr>
            <a:xfrm flipV="1">
              <a:off x="2031952" y="5942124"/>
              <a:ext cx="87851" cy="72499"/>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sp>
          <p:nvSpPr>
            <p:cNvPr id="161" name="円/楕円 160">
              <a:extLst>
                <a:ext uri="{FF2B5EF4-FFF2-40B4-BE49-F238E27FC236}">
                  <a16:creationId xmlns:a16="http://schemas.microsoft.com/office/drawing/2014/main" id="{195CDAEA-4A84-2A1B-BE65-CD6721186C24}"/>
                </a:ext>
              </a:extLst>
            </p:cNvPr>
            <p:cNvSpPr/>
            <p:nvPr/>
          </p:nvSpPr>
          <p:spPr>
            <a:xfrm>
              <a:off x="1908579" y="6014623"/>
              <a:ext cx="246745" cy="246745"/>
            </a:xfrm>
            <a:prstGeom prst="ellipse">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endParaRPr kumimoji="1" lang="ja-JP" altLang="en-US" spc="110" baseline="0" dirty="0">
                <a:solidFill>
                  <a:schemeClr val="tx1"/>
                </a:solidFill>
                <a:latin typeface="Consolas" panose="020B0609020204030204" pitchFamily="49" charset="0"/>
                <a:cs typeface="Consolas" panose="020B0609020204030204" pitchFamily="49" charset="0"/>
              </a:endParaRPr>
            </a:p>
          </p:txBody>
        </p:sp>
        <p:cxnSp>
          <p:nvCxnSpPr>
            <p:cNvPr id="162" name="直線コネクタ 161">
              <a:extLst>
                <a:ext uri="{FF2B5EF4-FFF2-40B4-BE49-F238E27FC236}">
                  <a16:creationId xmlns:a16="http://schemas.microsoft.com/office/drawing/2014/main" id="{5C3C5C3D-ECA6-00BF-2F8B-36AA866650C1}"/>
                </a:ext>
              </a:extLst>
            </p:cNvPr>
            <p:cNvCxnSpPr>
              <a:cxnSpLocks/>
              <a:stCxn id="163" idx="0"/>
              <a:endCxn id="169" idx="6"/>
            </p:cNvCxnSpPr>
            <p:nvPr/>
          </p:nvCxnSpPr>
          <p:spPr>
            <a:xfrm flipH="1" flipV="1">
              <a:off x="2330413" y="5854887"/>
              <a:ext cx="87070" cy="68378"/>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sp>
          <p:nvSpPr>
            <p:cNvPr id="163" name="円/楕円 162">
              <a:extLst>
                <a:ext uri="{FF2B5EF4-FFF2-40B4-BE49-F238E27FC236}">
                  <a16:creationId xmlns:a16="http://schemas.microsoft.com/office/drawing/2014/main" id="{95141EF6-516B-CF6E-8A64-0E040361F617}"/>
                </a:ext>
              </a:extLst>
            </p:cNvPr>
            <p:cNvSpPr/>
            <p:nvPr/>
          </p:nvSpPr>
          <p:spPr>
            <a:xfrm>
              <a:off x="2294110" y="5923265"/>
              <a:ext cx="246745" cy="246745"/>
            </a:xfrm>
            <a:prstGeom prst="ellipse">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endParaRPr kumimoji="1" lang="ja-JP" altLang="en-US" spc="110" baseline="0" dirty="0">
                <a:solidFill>
                  <a:schemeClr val="tx1"/>
                </a:solidFill>
                <a:latin typeface="Consolas" panose="020B0609020204030204" pitchFamily="49" charset="0"/>
                <a:cs typeface="Consolas" panose="020B0609020204030204" pitchFamily="49" charset="0"/>
              </a:endParaRPr>
            </a:p>
          </p:txBody>
        </p:sp>
        <p:cxnSp>
          <p:nvCxnSpPr>
            <p:cNvPr id="164" name="直線コネクタ 163">
              <a:extLst>
                <a:ext uri="{FF2B5EF4-FFF2-40B4-BE49-F238E27FC236}">
                  <a16:creationId xmlns:a16="http://schemas.microsoft.com/office/drawing/2014/main" id="{8C5A6A74-C14C-C5F0-A6B9-CC4B802319FD}"/>
                </a:ext>
              </a:extLst>
            </p:cNvPr>
            <p:cNvCxnSpPr>
              <a:cxnSpLocks/>
              <a:stCxn id="165" idx="0"/>
              <a:endCxn id="163" idx="4"/>
            </p:cNvCxnSpPr>
            <p:nvPr/>
          </p:nvCxnSpPr>
          <p:spPr>
            <a:xfrm flipV="1">
              <a:off x="2417483" y="6170010"/>
              <a:ext cx="0" cy="76922"/>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sp>
          <p:nvSpPr>
            <p:cNvPr id="165" name="円/楕円 164">
              <a:extLst>
                <a:ext uri="{FF2B5EF4-FFF2-40B4-BE49-F238E27FC236}">
                  <a16:creationId xmlns:a16="http://schemas.microsoft.com/office/drawing/2014/main" id="{6731A105-5CA4-D396-C93A-1E10A9A176C9}"/>
                </a:ext>
              </a:extLst>
            </p:cNvPr>
            <p:cNvSpPr/>
            <p:nvPr/>
          </p:nvSpPr>
          <p:spPr>
            <a:xfrm>
              <a:off x="2294110" y="6246932"/>
              <a:ext cx="246745" cy="246745"/>
            </a:xfrm>
            <a:prstGeom prst="ellipse">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endParaRPr kumimoji="1" lang="ja-JP" altLang="en-US" spc="110" baseline="0" dirty="0">
                <a:solidFill>
                  <a:schemeClr val="tx1"/>
                </a:solidFill>
                <a:latin typeface="Consolas" panose="020B0609020204030204" pitchFamily="49" charset="0"/>
                <a:cs typeface="Consolas" panose="020B0609020204030204" pitchFamily="49" charset="0"/>
              </a:endParaRPr>
            </a:p>
          </p:txBody>
        </p:sp>
      </p:grpSp>
      <p:grpSp>
        <p:nvGrpSpPr>
          <p:cNvPr id="176" name="グループ化 175">
            <a:extLst>
              <a:ext uri="{FF2B5EF4-FFF2-40B4-BE49-F238E27FC236}">
                <a16:creationId xmlns:a16="http://schemas.microsoft.com/office/drawing/2014/main" id="{39FD24CD-373F-E611-89A9-330EBD9746A7}"/>
              </a:ext>
            </a:extLst>
          </p:cNvPr>
          <p:cNvGrpSpPr/>
          <p:nvPr/>
        </p:nvGrpSpPr>
        <p:grpSpPr>
          <a:xfrm>
            <a:off x="1884597" y="4297245"/>
            <a:ext cx="875723" cy="762024"/>
            <a:chOff x="6292462" y="3328245"/>
            <a:chExt cx="2099901" cy="1827261"/>
          </a:xfrm>
        </p:grpSpPr>
        <p:cxnSp>
          <p:nvCxnSpPr>
            <p:cNvPr id="177" name="直線コネクタ 176">
              <a:extLst>
                <a:ext uri="{FF2B5EF4-FFF2-40B4-BE49-F238E27FC236}">
                  <a16:creationId xmlns:a16="http://schemas.microsoft.com/office/drawing/2014/main" id="{E708A80E-DEDF-57F7-9596-02A88B977741}"/>
                </a:ext>
              </a:extLst>
            </p:cNvPr>
            <p:cNvCxnSpPr>
              <a:cxnSpLocks/>
              <a:stCxn id="183" idx="0"/>
              <a:endCxn id="186" idx="3"/>
            </p:cNvCxnSpPr>
            <p:nvPr/>
          </p:nvCxnSpPr>
          <p:spPr>
            <a:xfrm flipV="1">
              <a:off x="6700497" y="4368516"/>
              <a:ext cx="504090" cy="183811"/>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78" name="直線コネクタ 177">
              <a:extLst>
                <a:ext uri="{FF2B5EF4-FFF2-40B4-BE49-F238E27FC236}">
                  <a16:creationId xmlns:a16="http://schemas.microsoft.com/office/drawing/2014/main" id="{A2C651F0-780E-5D7F-FEB1-B4BF13539354}"/>
                </a:ext>
              </a:extLst>
            </p:cNvPr>
            <p:cNvCxnSpPr>
              <a:cxnSpLocks/>
              <a:stCxn id="181" idx="0"/>
              <a:endCxn id="186" idx="4"/>
            </p:cNvCxnSpPr>
            <p:nvPr/>
          </p:nvCxnSpPr>
          <p:spPr>
            <a:xfrm flipV="1">
              <a:off x="7404366" y="4455164"/>
              <a:ext cx="9409" cy="108671"/>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79" name="直線コネクタ 178">
              <a:extLst>
                <a:ext uri="{FF2B5EF4-FFF2-40B4-BE49-F238E27FC236}">
                  <a16:creationId xmlns:a16="http://schemas.microsoft.com/office/drawing/2014/main" id="{698ED059-CDB6-1AF3-D06F-96B37205CAFD}"/>
                </a:ext>
              </a:extLst>
            </p:cNvPr>
            <p:cNvCxnSpPr>
              <a:cxnSpLocks/>
              <a:stCxn id="182" idx="0"/>
              <a:endCxn id="186" idx="5"/>
            </p:cNvCxnSpPr>
            <p:nvPr/>
          </p:nvCxnSpPr>
          <p:spPr>
            <a:xfrm flipH="1" flipV="1">
              <a:off x="7622964" y="4368516"/>
              <a:ext cx="473565" cy="183811"/>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nvGrpSpPr>
            <p:cNvPr id="180" name="グループ化 179">
              <a:extLst>
                <a:ext uri="{FF2B5EF4-FFF2-40B4-BE49-F238E27FC236}">
                  <a16:creationId xmlns:a16="http://schemas.microsoft.com/office/drawing/2014/main" id="{0F997134-6ED2-4E09-99E2-8677DDBF2750}"/>
                </a:ext>
              </a:extLst>
            </p:cNvPr>
            <p:cNvGrpSpPr/>
            <p:nvPr/>
          </p:nvGrpSpPr>
          <p:grpSpPr>
            <a:xfrm>
              <a:off x="6292462" y="3328245"/>
              <a:ext cx="1417149" cy="1131578"/>
              <a:chOff x="1030801" y="3025588"/>
              <a:chExt cx="1417149" cy="1131578"/>
            </a:xfrm>
          </p:grpSpPr>
          <p:sp>
            <p:nvSpPr>
              <p:cNvPr id="184" name="円/楕円 183">
                <a:extLst>
                  <a:ext uri="{FF2B5EF4-FFF2-40B4-BE49-F238E27FC236}">
                    <a16:creationId xmlns:a16="http://schemas.microsoft.com/office/drawing/2014/main" id="{45C0D89E-6661-169F-997D-FCB61942F909}"/>
                  </a:ext>
                </a:extLst>
              </p:cNvPr>
              <p:cNvSpPr/>
              <p:nvPr/>
            </p:nvSpPr>
            <p:spPr>
              <a:xfrm>
                <a:off x="1438835" y="3025588"/>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kumimoji="1" lang="en-US" altLang="ja-JP" sz="800" spc="110" baseline="0" dirty="0">
                    <a:solidFill>
                      <a:schemeClr val="tx1"/>
                    </a:solidFill>
                    <a:latin typeface="Consolas" panose="020B0609020204030204" pitchFamily="49" charset="0"/>
                    <a:cs typeface="Consolas" panose="020B0609020204030204" pitchFamily="49" charset="0"/>
                  </a:rPr>
                  <a:t>if</a:t>
                </a:r>
                <a:endParaRPr kumimoji="1" lang="ja-JP" altLang="en-US" sz="800" spc="110" baseline="0" dirty="0">
                  <a:solidFill>
                    <a:schemeClr val="tx1"/>
                  </a:solidFill>
                  <a:latin typeface="Consolas" panose="020B0609020204030204" pitchFamily="49" charset="0"/>
                  <a:cs typeface="Consolas" panose="020B0609020204030204" pitchFamily="49" charset="0"/>
                </a:endParaRPr>
              </a:p>
            </p:txBody>
          </p:sp>
          <p:sp>
            <p:nvSpPr>
              <p:cNvPr id="185" name="円/楕円 184">
                <a:extLst>
                  <a:ext uri="{FF2B5EF4-FFF2-40B4-BE49-F238E27FC236}">
                    <a16:creationId xmlns:a16="http://schemas.microsoft.com/office/drawing/2014/main" id="{2167ECE7-F8F0-61C1-A852-78769E641CEA}"/>
                  </a:ext>
                </a:extLst>
              </p:cNvPr>
              <p:cNvSpPr/>
              <p:nvPr/>
            </p:nvSpPr>
            <p:spPr>
              <a:xfrm>
                <a:off x="1030801" y="3565495"/>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kumimoji="1" lang="en-US" altLang="ja-JP" sz="600" baseline="0" dirty="0" err="1">
                    <a:solidFill>
                      <a:schemeClr val="tx1"/>
                    </a:solidFill>
                    <a:latin typeface="Consolas" panose="020B0609020204030204" pitchFamily="49" charset="0"/>
                    <a:cs typeface="Consolas" panose="020B0609020204030204" pitchFamily="49" charset="0"/>
                  </a:rPr>
                  <a:t>cond</a:t>
                </a:r>
                <a:endParaRPr kumimoji="1" lang="ja-JP" altLang="en-US" sz="800" baseline="0" dirty="0">
                  <a:solidFill>
                    <a:schemeClr val="tx1"/>
                  </a:solidFill>
                  <a:latin typeface="Consolas" panose="020B0609020204030204" pitchFamily="49" charset="0"/>
                  <a:cs typeface="Consolas" panose="020B0609020204030204" pitchFamily="49" charset="0"/>
                </a:endParaRPr>
              </a:p>
            </p:txBody>
          </p:sp>
          <p:sp>
            <p:nvSpPr>
              <p:cNvPr id="186" name="円/楕円 185">
                <a:extLst>
                  <a:ext uri="{FF2B5EF4-FFF2-40B4-BE49-F238E27FC236}">
                    <a16:creationId xmlns:a16="http://schemas.microsoft.com/office/drawing/2014/main" id="{49A7B1B3-AD3D-C253-82E2-28E597583572}"/>
                  </a:ext>
                </a:extLst>
              </p:cNvPr>
              <p:cNvSpPr/>
              <p:nvPr/>
            </p:nvSpPr>
            <p:spPr>
              <a:xfrm>
                <a:off x="1856279" y="3560837"/>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kumimoji="1" lang="en-US" altLang="ja-JP" sz="900" baseline="0" dirty="0">
                    <a:solidFill>
                      <a:schemeClr val="tx1"/>
                    </a:solidFill>
                    <a:latin typeface="Consolas" panose="020B0609020204030204" pitchFamily="49" charset="0"/>
                    <a:cs typeface="Consolas" panose="020B0609020204030204" pitchFamily="49" charset="0"/>
                  </a:rPr>
                  <a:t>{…}</a:t>
                </a:r>
                <a:endParaRPr kumimoji="1" lang="ja-JP" altLang="en-US" sz="900" baseline="0" dirty="0">
                  <a:solidFill>
                    <a:schemeClr val="tx1"/>
                  </a:solidFill>
                  <a:latin typeface="Consolas" panose="020B0609020204030204" pitchFamily="49" charset="0"/>
                  <a:cs typeface="Consolas" panose="020B0609020204030204" pitchFamily="49" charset="0"/>
                </a:endParaRPr>
              </a:p>
            </p:txBody>
          </p:sp>
          <p:cxnSp>
            <p:nvCxnSpPr>
              <p:cNvPr id="187" name="直線コネクタ 186">
                <a:extLst>
                  <a:ext uri="{FF2B5EF4-FFF2-40B4-BE49-F238E27FC236}">
                    <a16:creationId xmlns:a16="http://schemas.microsoft.com/office/drawing/2014/main" id="{FD9AD9D0-42C8-D176-C914-EA5A48AA202D}"/>
                  </a:ext>
                </a:extLst>
              </p:cNvPr>
              <p:cNvCxnSpPr>
                <a:cxnSpLocks/>
                <a:stCxn id="185" idx="0"/>
                <a:endCxn id="184" idx="3"/>
              </p:cNvCxnSpPr>
              <p:nvPr/>
            </p:nvCxnSpPr>
            <p:spPr>
              <a:xfrm flipV="1">
                <a:off x="1326637" y="3530611"/>
                <a:ext cx="198846" cy="34884"/>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88" name="直線コネクタ 187">
                <a:extLst>
                  <a:ext uri="{FF2B5EF4-FFF2-40B4-BE49-F238E27FC236}">
                    <a16:creationId xmlns:a16="http://schemas.microsoft.com/office/drawing/2014/main" id="{A14F18D0-ED8B-DA61-B3D0-47B60248DEB2}"/>
                  </a:ext>
                </a:extLst>
              </p:cNvPr>
              <p:cNvCxnSpPr>
                <a:cxnSpLocks/>
                <a:stCxn id="186" idx="0"/>
                <a:endCxn id="184" idx="5"/>
              </p:cNvCxnSpPr>
              <p:nvPr/>
            </p:nvCxnSpPr>
            <p:spPr>
              <a:xfrm flipH="1" flipV="1">
                <a:off x="1943858" y="3530611"/>
                <a:ext cx="208257" cy="30226"/>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
          <p:nvSpPr>
            <p:cNvPr id="181" name="円/楕円 180">
              <a:extLst>
                <a:ext uri="{FF2B5EF4-FFF2-40B4-BE49-F238E27FC236}">
                  <a16:creationId xmlns:a16="http://schemas.microsoft.com/office/drawing/2014/main" id="{DF71232E-C360-9E87-2875-EE09CC7C9FDA}"/>
                </a:ext>
              </a:extLst>
            </p:cNvPr>
            <p:cNvSpPr/>
            <p:nvPr/>
          </p:nvSpPr>
          <p:spPr>
            <a:xfrm>
              <a:off x="7108529" y="4563835"/>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endParaRPr kumimoji="1" lang="ja-JP" altLang="en-US" spc="110" baseline="0" dirty="0">
                <a:solidFill>
                  <a:schemeClr val="tx1"/>
                </a:solidFill>
                <a:latin typeface="Consolas" panose="020B0609020204030204" pitchFamily="49" charset="0"/>
                <a:cs typeface="Consolas" panose="020B0609020204030204" pitchFamily="49" charset="0"/>
              </a:endParaRPr>
            </a:p>
          </p:txBody>
        </p:sp>
        <p:sp>
          <p:nvSpPr>
            <p:cNvPr id="182" name="円/楕円 181">
              <a:extLst>
                <a:ext uri="{FF2B5EF4-FFF2-40B4-BE49-F238E27FC236}">
                  <a16:creationId xmlns:a16="http://schemas.microsoft.com/office/drawing/2014/main" id="{DF29AD38-7F8D-FC30-E8A0-3B5ADBE45FBE}"/>
                </a:ext>
              </a:extLst>
            </p:cNvPr>
            <p:cNvSpPr/>
            <p:nvPr/>
          </p:nvSpPr>
          <p:spPr>
            <a:xfrm>
              <a:off x="7800692" y="4552327"/>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endParaRPr kumimoji="1" lang="ja-JP" altLang="en-US" spc="110" baseline="0" dirty="0">
                <a:solidFill>
                  <a:schemeClr val="tx1"/>
                </a:solidFill>
                <a:latin typeface="Consolas" panose="020B0609020204030204" pitchFamily="49" charset="0"/>
                <a:cs typeface="Consolas" panose="020B0609020204030204" pitchFamily="49" charset="0"/>
              </a:endParaRPr>
            </a:p>
          </p:txBody>
        </p:sp>
        <p:sp>
          <p:nvSpPr>
            <p:cNvPr id="183" name="円/楕円 182">
              <a:extLst>
                <a:ext uri="{FF2B5EF4-FFF2-40B4-BE49-F238E27FC236}">
                  <a16:creationId xmlns:a16="http://schemas.microsoft.com/office/drawing/2014/main" id="{97F44A43-DDFD-47FE-6A7C-8AAEA24F624F}"/>
                </a:ext>
              </a:extLst>
            </p:cNvPr>
            <p:cNvSpPr/>
            <p:nvPr/>
          </p:nvSpPr>
          <p:spPr>
            <a:xfrm>
              <a:off x="6404660" y="4552327"/>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endParaRPr kumimoji="1" lang="ja-JP" altLang="en-US" spc="110" baseline="0" dirty="0">
                <a:solidFill>
                  <a:schemeClr val="tx1"/>
                </a:solidFill>
                <a:latin typeface="Consolas" panose="020B0609020204030204" pitchFamily="49" charset="0"/>
                <a:cs typeface="Consolas" panose="020B0609020204030204" pitchFamily="49" charset="0"/>
              </a:endParaRPr>
            </a:p>
          </p:txBody>
        </p:sp>
      </p:grpSp>
      <p:grpSp>
        <p:nvGrpSpPr>
          <p:cNvPr id="192" name="グループ化 191">
            <a:extLst>
              <a:ext uri="{FF2B5EF4-FFF2-40B4-BE49-F238E27FC236}">
                <a16:creationId xmlns:a16="http://schemas.microsoft.com/office/drawing/2014/main" id="{20BC329A-1C55-3437-6B09-957E9BAFF886}"/>
              </a:ext>
            </a:extLst>
          </p:cNvPr>
          <p:cNvGrpSpPr/>
          <p:nvPr/>
        </p:nvGrpSpPr>
        <p:grpSpPr>
          <a:xfrm>
            <a:off x="3121949" y="4407302"/>
            <a:ext cx="1168603" cy="817025"/>
            <a:chOff x="4832534" y="5107352"/>
            <a:chExt cx="1168603" cy="817025"/>
          </a:xfrm>
        </p:grpSpPr>
        <p:grpSp>
          <p:nvGrpSpPr>
            <p:cNvPr id="193" name="グループ化 192">
              <a:extLst>
                <a:ext uri="{FF2B5EF4-FFF2-40B4-BE49-F238E27FC236}">
                  <a16:creationId xmlns:a16="http://schemas.microsoft.com/office/drawing/2014/main" id="{BD2CE815-BFAE-6230-029E-5524DB08C6C7}"/>
                </a:ext>
              </a:extLst>
            </p:cNvPr>
            <p:cNvGrpSpPr/>
            <p:nvPr/>
          </p:nvGrpSpPr>
          <p:grpSpPr>
            <a:xfrm>
              <a:off x="4832534" y="5107352"/>
              <a:ext cx="1168603" cy="817025"/>
              <a:chOff x="4832534" y="5107352"/>
              <a:chExt cx="1168603" cy="817025"/>
            </a:xfrm>
          </p:grpSpPr>
          <p:grpSp>
            <p:nvGrpSpPr>
              <p:cNvPr id="195" name="グループ化 194">
                <a:extLst>
                  <a:ext uri="{FF2B5EF4-FFF2-40B4-BE49-F238E27FC236}">
                    <a16:creationId xmlns:a16="http://schemas.microsoft.com/office/drawing/2014/main" id="{55EAC870-08CD-3EF9-978C-C2E4BC08E942}"/>
                  </a:ext>
                </a:extLst>
              </p:cNvPr>
              <p:cNvGrpSpPr/>
              <p:nvPr/>
            </p:nvGrpSpPr>
            <p:grpSpPr>
              <a:xfrm>
                <a:off x="4832534" y="5163680"/>
                <a:ext cx="1168603" cy="760697"/>
                <a:chOff x="4832534" y="5163680"/>
                <a:chExt cx="1168603" cy="760697"/>
              </a:xfrm>
            </p:grpSpPr>
            <p:grpSp>
              <p:nvGrpSpPr>
                <p:cNvPr id="197" name="グループ化 196">
                  <a:extLst>
                    <a:ext uri="{FF2B5EF4-FFF2-40B4-BE49-F238E27FC236}">
                      <a16:creationId xmlns:a16="http://schemas.microsoft.com/office/drawing/2014/main" id="{25D97FB7-4F25-0B80-2BDF-A277E134F6D6}"/>
                    </a:ext>
                  </a:extLst>
                </p:cNvPr>
                <p:cNvGrpSpPr/>
                <p:nvPr/>
              </p:nvGrpSpPr>
              <p:grpSpPr>
                <a:xfrm>
                  <a:off x="5042398" y="5163680"/>
                  <a:ext cx="958739" cy="760697"/>
                  <a:chOff x="6292462" y="3328245"/>
                  <a:chExt cx="2298966" cy="1824079"/>
                </a:xfrm>
              </p:grpSpPr>
              <p:cxnSp>
                <p:nvCxnSpPr>
                  <p:cNvPr id="199" name="直線コネクタ 198">
                    <a:extLst>
                      <a:ext uri="{FF2B5EF4-FFF2-40B4-BE49-F238E27FC236}">
                        <a16:creationId xmlns:a16="http://schemas.microsoft.com/office/drawing/2014/main" id="{34D9F6A8-47E2-2198-2C6E-318AF179DEE5}"/>
                      </a:ext>
                    </a:extLst>
                  </p:cNvPr>
                  <p:cNvCxnSpPr>
                    <a:cxnSpLocks/>
                    <a:stCxn id="205" idx="0"/>
                    <a:endCxn id="208" idx="3"/>
                  </p:cNvCxnSpPr>
                  <p:nvPr/>
                </p:nvCxnSpPr>
                <p:spPr>
                  <a:xfrm flipV="1">
                    <a:off x="6880376" y="4368517"/>
                    <a:ext cx="324212" cy="170624"/>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00" name="直線コネクタ 199">
                    <a:extLst>
                      <a:ext uri="{FF2B5EF4-FFF2-40B4-BE49-F238E27FC236}">
                        <a16:creationId xmlns:a16="http://schemas.microsoft.com/office/drawing/2014/main" id="{2814A20D-06CC-74A5-B724-103B7A4D2BCB}"/>
                      </a:ext>
                    </a:extLst>
                  </p:cNvPr>
                  <p:cNvCxnSpPr>
                    <a:cxnSpLocks/>
                    <a:stCxn id="203" idx="0"/>
                    <a:endCxn id="208" idx="4"/>
                  </p:cNvCxnSpPr>
                  <p:nvPr/>
                </p:nvCxnSpPr>
                <p:spPr>
                  <a:xfrm flipH="1" flipV="1">
                    <a:off x="7413776" y="4455165"/>
                    <a:ext cx="174227" cy="105488"/>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01" name="直線コネクタ 200">
                    <a:extLst>
                      <a:ext uri="{FF2B5EF4-FFF2-40B4-BE49-F238E27FC236}">
                        <a16:creationId xmlns:a16="http://schemas.microsoft.com/office/drawing/2014/main" id="{106DAE74-BA82-8F95-FBE3-FB7F8D12396F}"/>
                      </a:ext>
                    </a:extLst>
                  </p:cNvPr>
                  <p:cNvCxnSpPr>
                    <a:cxnSpLocks/>
                    <a:stCxn id="204" idx="0"/>
                    <a:endCxn id="208" idx="5"/>
                  </p:cNvCxnSpPr>
                  <p:nvPr/>
                </p:nvCxnSpPr>
                <p:spPr>
                  <a:xfrm flipH="1" flipV="1">
                    <a:off x="7622963" y="4368517"/>
                    <a:ext cx="672630" cy="175925"/>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nvGrpSpPr>
                  <p:cNvPr id="202" name="グループ化 201">
                    <a:extLst>
                      <a:ext uri="{FF2B5EF4-FFF2-40B4-BE49-F238E27FC236}">
                        <a16:creationId xmlns:a16="http://schemas.microsoft.com/office/drawing/2014/main" id="{0DC2C636-73A2-B6EC-F53C-1326F9689175}"/>
                      </a:ext>
                    </a:extLst>
                  </p:cNvPr>
                  <p:cNvGrpSpPr/>
                  <p:nvPr/>
                </p:nvGrpSpPr>
                <p:grpSpPr>
                  <a:xfrm>
                    <a:off x="6292462" y="3328245"/>
                    <a:ext cx="1417149" cy="1131578"/>
                    <a:chOff x="1030801" y="3025588"/>
                    <a:chExt cx="1417149" cy="1131578"/>
                  </a:xfrm>
                </p:grpSpPr>
                <p:sp>
                  <p:nvSpPr>
                    <p:cNvPr id="206" name="円/楕円 205">
                      <a:extLst>
                        <a:ext uri="{FF2B5EF4-FFF2-40B4-BE49-F238E27FC236}">
                          <a16:creationId xmlns:a16="http://schemas.microsoft.com/office/drawing/2014/main" id="{B2111EAA-6C11-885F-08FC-5F0F0642986E}"/>
                        </a:ext>
                      </a:extLst>
                    </p:cNvPr>
                    <p:cNvSpPr/>
                    <p:nvPr/>
                  </p:nvSpPr>
                  <p:spPr>
                    <a:xfrm>
                      <a:off x="1438835" y="3025588"/>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en-US" altLang="ja-JP" sz="600" dirty="0">
                          <a:solidFill>
                            <a:schemeClr val="tx1"/>
                          </a:solidFill>
                          <a:latin typeface="Consolas" panose="020B0609020204030204" pitchFamily="49" charset="0"/>
                          <a:cs typeface="Consolas" panose="020B0609020204030204" pitchFamily="49" charset="0"/>
                        </a:rPr>
                        <a:t>while</a:t>
                      </a:r>
                      <a:endParaRPr kumimoji="1" lang="ja-JP" altLang="en-US" sz="1000" baseline="0" dirty="0">
                        <a:solidFill>
                          <a:schemeClr val="tx1"/>
                        </a:solidFill>
                        <a:latin typeface="Consolas" panose="020B0609020204030204" pitchFamily="49" charset="0"/>
                        <a:cs typeface="Consolas" panose="020B0609020204030204" pitchFamily="49" charset="0"/>
                      </a:endParaRPr>
                    </a:p>
                  </p:txBody>
                </p:sp>
                <p:sp>
                  <p:nvSpPr>
                    <p:cNvPr id="207" name="円/楕円 206">
                      <a:extLst>
                        <a:ext uri="{FF2B5EF4-FFF2-40B4-BE49-F238E27FC236}">
                          <a16:creationId xmlns:a16="http://schemas.microsoft.com/office/drawing/2014/main" id="{CBB7508B-FE2F-8BD7-A8D3-C4AFE912798C}"/>
                        </a:ext>
                      </a:extLst>
                    </p:cNvPr>
                    <p:cNvSpPr/>
                    <p:nvPr/>
                  </p:nvSpPr>
                  <p:spPr>
                    <a:xfrm>
                      <a:off x="1030801" y="3565495"/>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kumimoji="1" lang="en-US" altLang="ja-JP" sz="600" baseline="0" dirty="0" err="1">
                          <a:solidFill>
                            <a:schemeClr val="tx1"/>
                          </a:solidFill>
                          <a:latin typeface="Consolas" panose="020B0609020204030204" pitchFamily="49" charset="0"/>
                          <a:cs typeface="Consolas" panose="020B0609020204030204" pitchFamily="49" charset="0"/>
                        </a:rPr>
                        <a:t>cond</a:t>
                      </a:r>
                      <a:endParaRPr kumimoji="1" lang="ja-JP" altLang="en-US" sz="800" baseline="0" dirty="0">
                        <a:solidFill>
                          <a:schemeClr val="tx1"/>
                        </a:solidFill>
                        <a:latin typeface="Consolas" panose="020B0609020204030204" pitchFamily="49" charset="0"/>
                        <a:cs typeface="Consolas" panose="020B0609020204030204" pitchFamily="49" charset="0"/>
                      </a:endParaRPr>
                    </a:p>
                  </p:txBody>
                </p:sp>
                <p:sp>
                  <p:nvSpPr>
                    <p:cNvPr id="208" name="円/楕円 207">
                      <a:extLst>
                        <a:ext uri="{FF2B5EF4-FFF2-40B4-BE49-F238E27FC236}">
                          <a16:creationId xmlns:a16="http://schemas.microsoft.com/office/drawing/2014/main" id="{5C232640-6E31-1C6F-D25C-594F08F94F6C}"/>
                        </a:ext>
                      </a:extLst>
                    </p:cNvPr>
                    <p:cNvSpPr/>
                    <p:nvPr/>
                  </p:nvSpPr>
                  <p:spPr>
                    <a:xfrm>
                      <a:off x="1856279" y="3560837"/>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kumimoji="1" lang="en-US" altLang="ja-JP" sz="900" baseline="0" dirty="0">
                          <a:solidFill>
                            <a:schemeClr val="tx1"/>
                          </a:solidFill>
                          <a:latin typeface="Consolas" panose="020B0609020204030204" pitchFamily="49" charset="0"/>
                          <a:cs typeface="Consolas" panose="020B0609020204030204" pitchFamily="49" charset="0"/>
                        </a:rPr>
                        <a:t>{…}</a:t>
                      </a:r>
                      <a:endParaRPr kumimoji="1" lang="ja-JP" altLang="en-US" sz="2000" baseline="0" dirty="0">
                        <a:solidFill>
                          <a:schemeClr val="tx1"/>
                        </a:solidFill>
                        <a:latin typeface="Consolas" panose="020B0609020204030204" pitchFamily="49" charset="0"/>
                        <a:cs typeface="Consolas" panose="020B0609020204030204" pitchFamily="49" charset="0"/>
                      </a:endParaRPr>
                    </a:p>
                  </p:txBody>
                </p:sp>
                <p:cxnSp>
                  <p:nvCxnSpPr>
                    <p:cNvPr id="209" name="直線コネクタ 208">
                      <a:extLst>
                        <a:ext uri="{FF2B5EF4-FFF2-40B4-BE49-F238E27FC236}">
                          <a16:creationId xmlns:a16="http://schemas.microsoft.com/office/drawing/2014/main" id="{933737BA-E8C2-2283-898B-1A883A382104}"/>
                        </a:ext>
                      </a:extLst>
                    </p:cNvPr>
                    <p:cNvCxnSpPr>
                      <a:cxnSpLocks/>
                      <a:stCxn id="207" idx="0"/>
                      <a:endCxn id="206" idx="3"/>
                    </p:cNvCxnSpPr>
                    <p:nvPr/>
                  </p:nvCxnSpPr>
                  <p:spPr>
                    <a:xfrm flipV="1">
                      <a:off x="1326637" y="3530611"/>
                      <a:ext cx="198846" cy="34884"/>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10" name="直線コネクタ 209">
                      <a:extLst>
                        <a:ext uri="{FF2B5EF4-FFF2-40B4-BE49-F238E27FC236}">
                          <a16:creationId xmlns:a16="http://schemas.microsoft.com/office/drawing/2014/main" id="{9A6ED1C3-4EAE-A2F4-B67F-F7602DE849C8}"/>
                        </a:ext>
                      </a:extLst>
                    </p:cNvPr>
                    <p:cNvCxnSpPr>
                      <a:cxnSpLocks/>
                      <a:stCxn id="208" idx="0"/>
                      <a:endCxn id="206" idx="5"/>
                    </p:cNvCxnSpPr>
                    <p:nvPr/>
                  </p:nvCxnSpPr>
                  <p:spPr>
                    <a:xfrm flipH="1" flipV="1">
                      <a:off x="1943858" y="3530611"/>
                      <a:ext cx="208257" cy="30226"/>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
                <p:nvSpPr>
                  <p:cNvPr id="203" name="円/楕円 202">
                    <a:extLst>
                      <a:ext uri="{FF2B5EF4-FFF2-40B4-BE49-F238E27FC236}">
                        <a16:creationId xmlns:a16="http://schemas.microsoft.com/office/drawing/2014/main" id="{B32FE81B-65CD-37C2-C01D-784821F44142}"/>
                      </a:ext>
                    </a:extLst>
                  </p:cNvPr>
                  <p:cNvSpPr/>
                  <p:nvPr/>
                </p:nvSpPr>
                <p:spPr>
                  <a:xfrm>
                    <a:off x="7292167" y="4560653"/>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endParaRPr kumimoji="1" lang="ja-JP" altLang="en-US" spc="110" baseline="0" dirty="0">
                      <a:solidFill>
                        <a:schemeClr val="tx1"/>
                      </a:solidFill>
                      <a:latin typeface="Consolas" panose="020B0609020204030204" pitchFamily="49" charset="0"/>
                      <a:cs typeface="Consolas" panose="020B0609020204030204" pitchFamily="49" charset="0"/>
                    </a:endParaRPr>
                  </a:p>
                </p:txBody>
              </p:sp>
              <p:sp>
                <p:nvSpPr>
                  <p:cNvPr id="204" name="円/楕円 203">
                    <a:extLst>
                      <a:ext uri="{FF2B5EF4-FFF2-40B4-BE49-F238E27FC236}">
                        <a16:creationId xmlns:a16="http://schemas.microsoft.com/office/drawing/2014/main" id="{57DE7560-2DC2-151C-ED16-79AFEA780C78}"/>
                      </a:ext>
                    </a:extLst>
                  </p:cNvPr>
                  <p:cNvSpPr/>
                  <p:nvPr/>
                </p:nvSpPr>
                <p:spPr>
                  <a:xfrm>
                    <a:off x="7999757" y="4544442"/>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endParaRPr kumimoji="1" lang="ja-JP" altLang="en-US" spc="110" baseline="0" dirty="0">
                      <a:solidFill>
                        <a:schemeClr val="tx1"/>
                      </a:solidFill>
                      <a:latin typeface="Consolas" panose="020B0609020204030204" pitchFamily="49" charset="0"/>
                      <a:cs typeface="Consolas" panose="020B0609020204030204" pitchFamily="49" charset="0"/>
                    </a:endParaRPr>
                  </a:p>
                </p:txBody>
              </p:sp>
              <p:sp>
                <p:nvSpPr>
                  <p:cNvPr id="205" name="円/楕円 204">
                    <a:extLst>
                      <a:ext uri="{FF2B5EF4-FFF2-40B4-BE49-F238E27FC236}">
                        <a16:creationId xmlns:a16="http://schemas.microsoft.com/office/drawing/2014/main" id="{12D587DF-F032-FEAD-00A9-38B43CDB341C}"/>
                      </a:ext>
                    </a:extLst>
                  </p:cNvPr>
                  <p:cNvSpPr/>
                  <p:nvPr/>
                </p:nvSpPr>
                <p:spPr>
                  <a:xfrm>
                    <a:off x="6584540" y="4539141"/>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endParaRPr kumimoji="1" lang="ja-JP" altLang="en-US" spc="110" baseline="0" dirty="0">
                      <a:solidFill>
                        <a:schemeClr val="tx1"/>
                      </a:solidFill>
                      <a:latin typeface="Consolas" panose="020B0609020204030204" pitchFamily="49" charset="0"/>
                      <a:cs typeface="Consolas" panose="020B0609020204030204" pitchFamily="49" charset="0"/>
                    </a:endParaRPr>
                  </a:p>
                </p:txBody>
              </p:sp>
            </p:grpSp>
            <p:sp>
              <p:nvSpPr>
                <p:cNvPr id="198" name="円/楕円 197">
                  <a:extLst>
                    <a:ext uri="{FF2B5EF4-FFF2-40B4-BE49-F238E27FC236}">
                      <a16:creationId xmlns:a16="http://schemas.microsoft.com/office/drawing/2014/main" id="{DE991E90-954A-4822-3821-A27BB66C9711}"/>
                    </a:ext>
                  </a:extLst>
                </p:cNvPr>
                <p:cNvSpPr/>
                <p:nvPr/>
              </p:nvSpPr>
              <p:spPr>
                <a:xfrm>
                  <a:off x="4832534" y="5170701"/>
                  <a:ext cx="246745" cy="246745"/>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kumimoji="1" lang="ja-JP" altLang="en-US" sz="1000" baseline="0">
                      <a:solidFill>
                        <a:schemeClr val="tx1"/>
                      </a:solidFill>
                      <a:latin typeface="Consolas" panose="020B0609020204030204" pitchFamily="49" charset="0"/>
                      <a:cs typeface="Consolas" panose="020B0609020204030204" pitchFamily="49" charset="0"/>
                    </a:rPr>
                    <a:t>文</a:t>
                  </a:r>
                  <a:r>
                    <a:rPr kumimoji="1" lang="en-US" altLang="ja-JP" sz="1000" baseline="0" dirty="0">
                      <a:solidFill>
                        <a:schemeClr val="tx1"/>
                      </a:solidFill>
                      <a:latin typeface="Consolas" panose="020B0609020204030204" pitchFamily="49" charset="0"/>
                      <a:cs typeface="Consolas" panose="020B0609020204030204" pitchFamily="49" charset="0"/>
                    </a:rPr>
                    <a:t>E</a:t>
                  </a:r>
                  <a:endParaRPr kumimoji="1" lang="ja-JP" altLang="en-US" sz="1000" baseline="0" dirty="0">
                    <a:solidFill>
                      <a:schemeClr val="tx1"/>
                    </a:solidFill>
                    <a:latin typeface="Consolas" panose="020B0609020204030204" pitchFamily="49" charset="0"/>
                    <a:cs typeface="Consolas" panose="020B0609020204030204" pitchFamily="49" charset="0"/>
                  </a:endParaRPr>
                </a:p>
              </p:txBody>
            </p:sp>
          </p:grpSp>
          <p:cxnSp>
            <p:nvCxnSpPr>
              <p:cNvPr id="196" name="直線コネクタ 195">
                <a:extLst>
                  <a:ext uri="{FF2B5EF4-FFF2-40B4-BE49-F238E27FC236}">
                    <a16:creationId xmlns:a16="http://schemas.microsoft.com/office/drawing/2014/main" id="{AECD91E9-FEAE-0565-B69F-0CBA0A9BA65C}"/>
                  </a:ext>
                </a:extLst>
              </p:cNvPr>
              <p:cNvCxnSpPr>
                <a:cxnSpLocks/>
                <a:stCxn id="198" idx="0"/>
              </p:cNvCxnSpPr>
              <p:nvPr/>
            </p:nvCxnSpPr>
            <p:spPr>
              <a:xfrm flipV="1">
                <a:off x="4955907" y="5107352"/>
                <a:ext cx="129728" cy="63349"/>
              </a:xfrm>
              <a:prstGeom prst="line">
                <a:avLst/>
              </a:prstGeom>
              <a:ln w="3810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grpSp>
        <p:cxnSp>
          <p:nvCxnSpPr>
            <p:cNvPr id="194" name="直線コネクタ 193">
              <a:extLst>
                <a:ext uri="{FF2B5EF4-FFF2-40B4-BE49-F238E27FC236}">
                  <a16:creationId xmlns:a16="http://schemas.microsoft.com/office/drawing/2014/main" id="{76B1C308-ABA2-43BB-D577-62675B76A2F2}"/>
                </a:ext>
              </a:extLst>
            </p:cNvPr>
            <p:cNvCxnSpPr>
              <a:cxnSpLocks/>
              <a:endCxn id="206" idx="1"/>
            </p:cNvCxnSpPr>
            <p:nvPr/>
          </p:nvCxnSpPr>
          <p:spPr>
            <a:xfrm>
              <a:off x="5161848" y="5112334"/>
              <a:ext cx="86848" cy="87481"/>
            </a:xfrm>
            <a:prstGeom prst="line">
              <a:avLst/>
            </a:prstGeom>
            <a:ln w="3810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grpSp>
      <p:grpSp>
        <p:nvGrpSpPr>
          <p:cNvPr id="211" name="グループ化 210">
            <a:extLst>
              <a:ext uri="{FF2B5EF4-FFF2-40B4-BE49-F238E27FC236}">
                <a16:creationId xmlns:a16="http://schemas.microsoft.com/office/drawing/2014/main" id="{C3C775A3-F84C-AF07-41A3-EA742871524B}"/>
              </a:ext>
            </a:extLst>
          </p:cNvPr>
          <p:cNvGrpSpPr/>
          <p:nvPr/>
        </p:nvGrpSpPr>
        <p:grpSpPr>
          <a:xfrm>
            <a:off x="3130738" y="5377189"/>
            <a:ext cx="800862" cy="815578"/>
            <a:chOff x="4832534" y="5107352"/>
            <a:chExt cx="800862" cy="815578"/>
          </a:xfrm>
        </p:grpSpPr>
        <p:grpSp>
          <p:nvGrpSpPr>
            <p:cNvPr id="212" name="グループ化 211">
              <a:extLst>
                <a:ext uri="{FF2B5EF4-FFF2-40B4-BE49-F238E27FC236}">
                  <a16:creationId xmlns:a16="http://schemas.microsoft.com/office/drawing/2014/main" id="{C9F0E08C-715B-6F26-042D-7D64525CF1BC}"/>
                </a:ext>
              </a:extLst>
            </p:cNvPr>
            <p:cNvGrpSpPr/>
            <p:nvPr/>
          </p:nvGrpSpPr>
          <p:grpSpPr>
            <a:xfrm>
              <a:off x="4832534" y="5107352"/>
              <a:ext cx="800862" cy="815578"/>
              <a:chOff x="4832534" y="5107352"/>
              <a:chExt cx="800862" cy="815578"/>
            </a:xfrm>
          </p:grpSpPr>
          <p:grpSp>
            <p:nvGrpSpPr>
              <p:cNvPr id="214" name="グループ化 213">
                <a:extLst>
                  <a:ext uri="{FF2B5EF4-FFF2-40B4-BE49-F238E27FC236}">
                    <a16:creationId xmlns:a16="http://schemas.microsoft.com/office/drawing/2014/main" id="{8B4CAFEB-9BB4-B4B2-3E11-4A15569E9BDB}"/>
                  </a:ext>
                </a:extLst>
              </p:cNvPr>
              <p:cNvGrpSpPr/>
              <p:nvPr/>
            </p:nvGrpSpPr>
            <p:grpSpPr>
              <a:xfrm>
                <a:off x="4832534" y="5163680"/>
                <a:ext cx="800862" cy="759250"/>
                <a:chOff x="4832534" y="5163680"/>
                <a:chExt cx="800862" cy="759250"/>
              </a:xfrm>
            </p:grpSpPr>
            <p:grpSp>
              <p:nvGrpSpPr>
                <p:cNvPr id="216" name="グループ化 215">
                  <a:extLst>
                    <a:ext uri="{FF2B5EF4-FFF2-40B4-BE49-F238E27FC236}">
                      <a16:creationId xmlns:a16="http://schemas.microsoft.com/office/drawing/2014/main" id="{A8DEA33C-2AAE-1C8E-618A-302C6A99B344}"/>
                    </a:ext>
                  </a:extLst>
                </p:cNvPr>
                <p:cNvGrpSpPr/>
                <p:nvPr/>
              </p:nvGrpSpPr>
              <p:grpSpPr>
                <a:xfrm>
                  <a:off x="5042401" y="5163680"/>
                  <a:ext cx="590995" cy="759250"/>
                  <a:chOff x="6292462" y="3328245"/>
                  <a:chExt cx="1417149" cy="1820609"/>
                </a:xfrm>
              </p:grpSpPr>
              <p:cxnSp>
                <p:nvCxnSpPr>
                  <p:cNvPr id="219" name="直線コネクタ 218">
                    <a:extLst>
                      <a:ext uri="{FF2B5EF4-FFF2-40B4-BE49-F238E27FC236}">
                        <a16:creationId xmlns:a16="http://schemas.microsoft.com/office/drawing/2014/main" id="{E46A718D-C94E-491E-1048-3D3032A6A7F6}"/>
                      </a:ext>
                    </a:extLst>
                  </p:cNvPr>
                  <p:cNvCxnSpPr>
                    <a:cxnSpLocks/>
                    <a:stCxn id="222" idx="0"/>
                    <a:endCxn id="227" idx="4"/>
                  </p:cNvCxnSpPr>
                  <p:nvPr/>
                </p:nvCxnSpPr>
                <p:spPr>
                  <a:xfrm flipV="1">
                    <a:off x="7413774" y="4455164"/>
                    <a:ext cx="2" cy="102019"/>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grpSp>
                <p:nvGrpSpPr>
                  <p:cNvPr id="221" name="グループ化 220">
                    <a:extLst>
                      <a:ext uri="{FF2B5EF4-FFF2-40B4-BE49-F238E27FC236}">
                        <a16:creationId xmlns:a16="http://schemas.microsoft.com/office/drawing/2014/main" id="{D6F526E4-F61D-C88E-6998-0763D90572F3}"/>
                      </a:ext>
                    </a:extLst>
                  </p:cNvPr>
                  <p:cNvGrpSpPr/>
                  <p:nvPr/>
                </p:nvGrpSpPr>
                <p:grpSpPr>
                  <a:xfrm>
                    <a:off x="6292462" y="3328245"/>
                    <a:ext cx="1417149" cy="1131578"/>
                    <a:chOff x="1030801" y="3025588"/>
                    <a:chExt cx="1417149" cy="1131578"/>
                  </a:xfrm>
                </p:grpSpPr>
                <p:sp>
                  <p:nvSpPr>
                    <p:cNvPr id="225" name="円/楕円 224">
                      <a:extLst>
                        <a:ext uri="{FF2B5EF4-FFF2-40B4-BE49-F238E27FC236}">
                          <a16:creationId xmlns:a16="http://schemas.microsoft.com/office/drawing/2014/main" id="{071F21D5-14FF-1EE1-322B-75E360EE4B11}"/>
                        </a:ext>
                      </a:extLst>
                    </p:cNvPr>
                    <p:cNvSpPr/>
                    <p:nvPr/>
                  </p:nvSpPr>
                  <p:spPr>
                    <a:xfrm>
                      <a:off x="1438835" y="3025588"/>
                      <a:ext cx="591671" cy="591671"/>
                    </a:xfrm>
                    <a:prstGeom prst="ellipse">
                      <a:avLst/>
                    </a:prstGeom>
                    <a:solidFill>
                      <a:schemeClr val="bg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en-US" altLang="ja-JP" sz="600" dirty="0">
                          <a:solidFill>
                            <a:srgbClr val="00B050"/>
                          </a:solidFill>
                          <a:latin typeface="Consolas" panose="020B0609020204030204" pitchFamily="49" charset="0"/>
                          <a:cs typeface="Consolas" panose="020B0609020204030204" pitchFamily="49" charset="0"/>
                        </a:rPr>
                        <a:t>while</a:t>
                      </a:r>
                      <a:endParaRPr kumimoji="1" lang="ja-JP" altLang="en-US" sz="1000" baseline="0" dirty="0">
                        <a:solidFill>
                          <a:srgbClr val="00B050"/>
                        </a:solidFill>
                        <a:latin typeface="Consolas" panose="020B0609020204030204" pitchFamily="49" charset="0"/>
                        <a:cs typeface="Consolas" panose="020B0609020204030204" pitchFamily="49" charset="0"/>
                      </a:endParaRPr>
                    </a:p>
                  </p:txBody>
                </p:sp>
                <p:sp>
                  <p:nvSpPr>
                    <p:cNvPr id="226" name="円/楕円 225">
                      <a:extLst>
                        <a:ext uri="{FF2B5EF4-FFF2-40B4-BE49-F238E27FC236}">
                          <a16:creationId xmlns:a16="http://schemas.microsoft.com/office/drawing/2014/main" id="{BEB2E48B-6AD3-CF0A-232C-7D08CFA38ACC}"/>
                        </a:ext>
                      </a:extLst>
                    </p:cNvPr>
                    <p:cNvSpPr/>
                    <p:nvPr/>
                  </p:nvSpPr>
                  <p:spPr>
                    <a:xfrm>
                      <a:off x="1030801" y="3565495"/>
                      <a:ext cx="591671" cy="591671"/>
                    </a:xfrm>
                    <a:prstGeom prst="ellipse">
                      <a:avLst/>
                    </a:prstGeom>
                    <a:solidFill>
                      <a:schemeClr val="bg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kumimoji="1" lang="en-US" altLang="ja-JP" sz="600" baseline="0" dirty="0" err="1">
                          <a:solidFill>
                            <a:srgbClr val="00B050"/>
                          </a:solidFill>
                          <a:latin typeface="Consolas" panose="020B0609020204030204" pitchFamily="49" charset="0"/>
                          <a:cs typeface="Consolas" panose="020B0609020204030204" pitchFamily="49" charset="0"/>
                        </a:rPr>
                        <a:t>cond</a:t>
                      </a:r>
                      <a:endParaRPr kumimoji="1" lang="ja-JP" altLang="en-US" sz="800" baseline="0" dirty="0">
                        <a:solidFill>
                          <a:srgbClr val="00B050"/>
                        </a:solidFill>
                        <a:latin typeface="Consolas" panose="020B0609020204030204" pitchFamily="49" charset="0"/>
                        <a:cs typeface="Consolas" panose="020B0609020204030204" pitchFamily="49" charset="0"/>
                      </a:endParaRPr>
                    </a:p>
                  </p:txBody>
                </p:sp>
                <p:sp>
                  <p:nvSpPr>
                    <p:cNvPr id="227" name="円/楕円 226">
                      <a:extLst>
                        <a:ext uri="{FF2B5EF4-FFF2-40B4-BE49-F238E27FC236}">
                          <a16:creationId xmlns:a16="http://schemas.microsoft.com/office/drawing/2014/main" id="{52BC5C04-0859-1961-135A-FAEC6FA58EDA}"/>
                        </a:ext>
                      </a:extLst>
                    </p:cNvPr>
                    <p:cNvSpPr/>
                    <p:nvPr/>
                  </p:nvSpPr>
                  <p:spPr>
                    <a:xfrm>
                      <a:off x="1856279" y="3560837"/>
                      <a:ext cx="591671" cy="591671"/>
                    </a:xfrm>
                    <a:prstGeom prst="ellipse">
                      <a:avLst/>
                    </a:prstGeom>
                    <a:solidFill>
                      <a:schemeClr val="bg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kumimoji="1" lang="en-US" altLang="ja-JP" sz="900" baseline="0" dirty="0">
                          <a:solidFill>
                            <a:srgbClr val="00B050"/>
                          </a:solidFill>
                          <a:latin typeface="Consolas" panose="020B0609020204030204" pitchFamily="49" charset="0"/>
                          <a:cs typeface="Consolas" panose="020B0609020204030204" pitchFamily="49" charset="0"/>
                        </a:rPr>
                        <a:t>{…}</a:t>
                      </a:r>
                      <a:endParaRPr kumimoji="1" lang="ja-JP" altLang="en-US" sz="2000" baseline="0" dirty="0">
                        <a:solidFill>
                          <a:srgbClr val="00B050"/>
                        </a:solidFill>
                        <a:latin typeface="Consolas" panose="020B0609020204030204" pitchFamily="49" charset="0"/>
                        <a:cs typeface="Consolas" panose="020B0609020204030204" pitchFamily="49" charset="0"/>
                      </a:endParaRPr>
                    </a:p>
                  </p:txBody>
                </p:sp>
                <p:cxnSp>
                  <p:nvCxnSpPr>
                    <p:cNvPr id="228" name="直線コネクタ 227">
                      <a:extLst>
                        <a:ext uri="{FF2B5EF4-FFF2-40B4-BE49-F238E27FC236}">
                          <a16:creationId xmlns:a16="http://schemas.microsoft.com/office/drawing/2014/main" id="{3FF3E23E-8547-8A2C-6A6A-DC4F9D7D0F3B}"/>
                        </a:ext>
                      </a:extLst>
                    </p:cNvPr>
                    <p:cNvCxnSpPr>
                      <a:cxnSpLocks/>
                      <a:stCxn id="226" idx="0"/>
                      <a:endCxn id="225" idx="3"/>
                    </p:cNvCxnSpPr>
                    <p:nvPr/>
                  </p:nvCxnSpPr>
                  <p:spPr>
                    <a:xfrm flipV="1">
                      <a:off x="1326637" y="3530611"/>
                      <a:ext cx="198846" cy="34884"/>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cxnSp>
                  <p:nvCxnSpPr>
                    <p:cNvPr id="229" name="直線コネクタ 228">
                      <a:extLst>
                        <a:ext uri="{FF2B5EF4-FFF2-40B4-BE49-F238E27FC236}">
                          <a16:creationId xmlns:a16="http://schemas.microsoft.com/office/drawing/2014/main" id="{A70C5BFF-8307-AAE8-1C31-2D9FD2160431}"/>
                        </a:ext>
                      </a:extLst>
                    </p:cNvPr>
                    <p:cNvCxnSpPr>
                      <a:cxnSpLocks/>
                      <a:stCxn id="227" idx="0"/>
                      <a:endCxn id="225" idx="5"/>
                    </p:cNvCxnSpPr>
                    <p:nvPr/>
                  </p:nvCxnSpPr>
                  <p:spPr>
                    <a:xfrm flipH="1" flipV="1">
                      <a:off x="1943858" y="3530611"/>
                      <a:ext cx="208257" cy="30226"/>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grpSp>
              <p:sp>
                <p:nvSpPr>
                  <p:cNvPr id="222" name="円/楕円 221">
                    <a:extLst>
                      <a:ext uri="{FF2B5EF4-FFF2-40B4-BE49-F238E27FC236}">
                        <a16:creationId xmlns:a16="http://schemas.microsoft.com/office/drawing/2014/main" id="{48146A57-2D54-AD7D-7E61-8F71665F8234}"/>
                      </a:ext>
                    </a:extLst>
                  </p:cNvPr>
                  <p:cNvSpPr/>
                  <p:nvPr/>
                </p:nvSpPr>
                <p:spPr>
                  <a:xfrm>
                    <a:off x="7117938" y="4557183"/>
                    <a:ext cx="591671" cy="591671"/>
                  </a:xfrm>
                  <a:prstGeom prst="ellipse">
                    <a:avLst/>
                  </a:prstGeom>
                  <a:solidFill>
                    <a:schemeClr val="bg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endParaRPr kumimoji="1" lang="ja-JP" altLang="en-US" sz="900" spc="110" baseline="0" dirty="0">
                      <a:solidFill>
                        <a:srgbClr val="00B050"/>
                      </a:solidFill>
                      <a:latin typeface="Consolas" panose="020B0609020204030204" pitchFamily="49" charset="0"/>
                      <a:cs typeface="Consolas" panose="020B0609020204030204" pitchFamily="49" charset="0"/>
                    </a:endParaRPr>
                  </a:p>
                </p:txBody>
              </p:sp>
            </p:grpSp>
            <p:sp>
              <p:nvSpPr>
                <p:cNvPr id="217" name="円/楕円 216">
                  <a:extLst>
                    <a:ext uri="{FF2B5EF4-FFF2-40B4-BE49-F238E27FC236}">
                      <a16:creationId xmlns:a16="http://schemas.microsoft.com/office/drawing/2014/main" id="{150B39F5-9FB0-1F60-F69C-328E011BEDCD}"/>
                    </a:ext>
                  </a:extLst>
                </p:cNvPr>
                <p:cNvSpPr/>
                <p:nvPr/>
              </p:nvSpPr>
              <p:spPr>
                <a:xfrm>
                  <a:off x="4832534" y="5170701"/>
                  <a:ext cx="246745" cy="246745"/>
                </a:xfrm>
                <a:prstGeom prst="ellipse">
                  <a:avLst/>
                </a:prstGeom>
                <a:solidFill>
                  <a:schemeClr val="bg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kumimoji="1" lang="ja-JP" altLang="en-US" sz="1000" baseline="0">
                      <a:solidFill>
                        <a:srgbClr val="00B050"/>
                      </a:solidFill>
                      <a:latin typeface="Consolas" panose="020B0609020204030204" pitchFamily="49" charset="0"/>
                      <a:cs typeface="Consolas" panose="020B0609020204030204" pitchFamily="49" charset="0"/>
                    </a:rPr>
                    <a:t>文</a:t>
                  </a:r>
                  <a:r>
                    <a:rPr kumimoji="1" lang="en-US" altLang="ja-JP" sz="1000" baseline="0" dirty="0">
                      <a:solidFill>
                        <a:srgbClr val="00B050"/>
                      </a:solidFill>
                      <a:latin typeface="Consolas" panose="020B0609020204030204" pitchFamily="49" charset="0"/>
                      <a:cs typeface="Consolas" panose="020B0609020204030204" pitchFamily="49" charset="0"/>
                    </a:rPr>
                    <a:t>E</a:t>
                  </a:r>
                  <a:endParaRPr kumimoji="1" lang="ja-JP" altLang="en-US" sz="1000" baseline="0" dirty="0">
                    <a:solidFill>
                      <a:srgbClr val="00B050"/>
                    </a:solidFill>
                    <a:latin typeface="Consolas" panose="020B0609020204030204" pitchFamily="49" charset="0"/>
                    <a:cs typeface="Consolas" panose="020B0609020204030204" pitchFamily="49" charset="0"/>
                  </a:endParaRPr>
                </a:p>
              </p:txBody>
            </p:sp>
          </p:grpSp>
          <p:cxnSp>
            <p:nvCxnSpPr>
              <p:cNvPr id="215" name="直線コネクタ 214">
                <a:extLst>
                  <a:ext uri="{FF2B5EF4-FFF2-40B4-BE49-F238E27FC236}">
                    <a16:creationId xmlns:a16="http://schemas.microsoft.com/office/drawing/2014/main" id="{5CCE6BF4-9516-6D2C-3F3C-005FE9120A7E}"/>
                  </a:ext>
                </a:extLst>
              </p:cNvPr>
              <p:cNvCxnSpPr>
                <a:cxnSpLocks/>
                <a:stCxn id="217" idx="0"/>
              </p:cNvCxnSpPr>
              <p:nvPr/>
            </p:nvCxnSpPr>
            <p:spPr>
              <a:xfrm flipV="1">
                <a:off x="4955907" y="5107352"/>
                <a:ext cx="129728" cy="63349"/>
              </a:xfrm>
              <a:prstGeom prst="line">
                <a:avLst/>
              </a:prstGeom>
              <a:ln w="38100">
                <a:solidFill>
                  <a:srgbClr val="00B050"/>
                </a:solidFill>
                <a:prstDash val="sysDot"/>
                <a:tailEnd type="none"/>
              </a:ln>
            </p:spPr>
            <p:style>
              <a:lnRef idx="1">
                <a:schemeClr val="accent1"/>
              </a:lnRef>
              <a:fillRef idx="0">
                <a:schemeClr val="accent1"/>
              </a:fillRef>
              <a:effectRef idx="0">
                <a:schemeClr val="accent1"/>
              </a:effectRef>
              <a:fontRef idx="minor">
                <a:schemeClr val="tx1"/>
              </a:fontRef>
            </p:style>
          </p:cxnSp>
        </p:grpSp>
        <p:cxnSp>
          <p:nvCxnSpPr>
            <p:cNvPr id="213" name="直線コネクタ 212">
              <a:extLst>
                <a:ext uri="{FF2B5EF4-FFF2-40B4-BE49-F238E27FC236}">
                  <a16:creationId xmlns:a16="http://schemas.microsoft.com/office/drawing/2014/main" id="{CC992F8D-4C44-5DF7-5BD6-894CB6CF88AE}"/>
                </a:ext>
              </a:extLst>
            </p:cNvPr>
            <p:cNvCxnSpPr>
              <a:cxnSpLocks/>
              <a:endCxn id="225" idx="1"/>
            </p:cNvCxnSpPr>
            <p:nvPr/>
          </p:nvCxnSpPr>
          <p:spPr>
            <a:xfrm>
              <a:off x="5161848" y="5112334"/>
              <a:ext cx="86848" cy="87481"/>
            </a:xfrm>
            <a:prstGeom prst="line">
              <a:avLst/>
            </a:prstGeom>
            <a:ln w="38100">
              <a:solidFill>
                <a:srgbClr val="00B050"/>
              </a:solidFill>
              <a:prstDash val="sysDot"/>
              <a:tailEnd type="none"/>
            </a:ln>
          </p:spPr>
          <p:style>
            <a:lnRef idx="1">
              <a:schemeClr val="accent1"/>
            </a:lnRef>
            <a:fillRef idx="0">
              <a:schemeClr val="accent1"/>
            </a:fillRef>
            <a:effectRef idx="0">
              <a:schemeClr val="accent1"/>
            </a:effectRef>
            <a:fontRef idx="minor">
              <a:schemeClr val="tx1"/>
            </a:fontRef>
          </p:style>
        </p:cxnSp>
      </p:grpSp>
      <p:grpSp>
        <p:nvGrpSpPr>
          <p:cNvPr id="231" name="グループ化 230">
            <a:extLst>
              <a:ext uri="{FF2B5EF4-FFF2-40B4-BE49-F238E27FC236}">
                <a16:creationId xmlns:a16="http://schemas.microsoft.com/office/drawing/2014/main" id="{5E38EE78-0204-6770-D60F-A3D7D166015F}"/>
              </a:ext>
            </a:extLst>
          </p:cNvPr>
          <p:cNvGrpSpPr/>
          <p:nvPr/>
        </p:nvGrpSpPr>
        <p:grpSpPr>
          <a:xfrm>
            <a:off x="3977941" y="5375763"/>
            <a:ext cx="800862" cy="815578"/>
            <a:chOff x="4832534" y="5107352"/>
            <a:chExt cx="800862" cy="815578"/>
          </a:xfrm>
        </p:grpSpPr>
        <p:grpSp>
          <p:nvGrpSpPr>
            <p:cNvPr id="232" name="グループ化 231">
              <a:extLst>
                <a:ext uri="{FF2B5EF4-FFF2-40B4-BE49-F238E27FC236}">
                  <a16:creationId xmlns:a16="http://schemas.microsoft.com/office/drawing/2014/main" id="{FD089323-75F6-B115-07A4-A099CECFA11F}"/>
                </a:ext>
              </a:extLst>
            </p:cNvPr>
            <p:cNvGrpSpPr/>
            <p:nvPr/>
          </p:nvGrpSpPr>
          <p:grpSpPr>
            <a:xfrm>
              <a:off x="4832534" y="5107352"/>
              <a:ext cx="800862" cy="815578"/>
              <a:chOff x="4832534" y="5107352"/>
              <a:chExt cx="800862" cy="815578"/>
            </a:xfrm>
          </p:grpSpPr>
          <p:grpSp>
            <p:nvGrpSpPr>
              <p:cNvPr id="234" name="グループ化 233">
                <a:extLst>
                  <a:ext uri="{FF2B5EF4-FFF2-40B4-BE49-F238E27FC236}">
                    <a16:creationId xmlns:a16="http://schemas.microsoft.com/office/drawing/2014/main" id="{9E5D51A7-AA0A-D4C2-24F1-43B9020D1188}"/>
                  </a:ext>
                </a:extLst>
              </p:cNvPr>
              <p:cNvGrpSpPr/>
              <p:nvPr/>
            </p:nvGrpSpPr>
            <p:grpSpPr>
              <a:xfrm>
                <a:off x="4832534" y="5163680"/>
                <a:ext cx="800862" cy="759250"/>
                <a:chOff x="4832534" y="5163680"/>
                <a:chExt cx="800862" cy="759250"/>
              </a:xfrm>
            </p:grpSpPr>
            <p:grpSp>
              <p:nvGrpSpPr>
                <p:cNvPr id="236" name="グループ化 235">
                  <a:extLst>
                    <a:ext uri="{FF2B5EF4-FFF2-40B4-BE49-F238E27FC236}">
                      <a16:creationId xmlns:a16="http://schemas.microsoft.com/office/drawing/2014/main" id="{DF8C5089-689C-CEC8-3617-89302CEFCCD2}"/>
                    </a:ext>
                  </a:extLst>
                </p:cNvPr>
                <p:cNvGrpSpPr/>
                <p:nvPr/>
              </p:nvGrpSpPr>
              <p:grpSpPr>
                <a:xfrm>
                  <a:off x="5042401" y="5163680"/>
                  <a:ext cx="590995" cy="759250"/>
                  <a:chOff x="6292462" y="3328245"/>
                  <a:chExt cx="1417149" cy="1820609"/>
                </a:xfrm>
              </p:grpSpPr>
              <p:cxnSp>
                <p:nvCxnSpPr>
                  <p:cNvPr id="238" name="直線コネクタ 237">
                    <a:extLst>
                      <a:ext uri="{FF2B5EF4-FFF2-40B4-BE49-F238E27FC236}">
                        <a16:creationId xmlns:a16="http://schemas.microsoft.com/office/drawing/2014/main" id="{482F0D66-B6D1-8ACF-5EEA-9C05A7651B82}"/>
                      </a:ext>
                    </a:extLst>
                  </p:cNvPr>
                  <p:cNvCxnSpPr>
                    <a:cxnSpLocks/>
                    <a:stCxn id="240" idx="0"/>
                    <a:endCxn id="243" idx="4"/>
                  </p:cNvCxnSpPr>
                  <p:nvPr/>
                </p:nvCxnSpPr>
                <p:spPr>
                  <a:xfrm flipV="1">
                    <a:off x="7413774" y="4455164"/>
                    <a:ext cx="2" cy="102019"/>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grpSp>
                <p:nvGrpSpPr>
                  <p:cNvPr id="239" name="グループ化 238">
                    <a:extLst>
                      <a:ext uri="{FF2B5EF4-FFF2-40B4-BE49-F238E27FC236}">
                        <a16:creationId xmlns:a16="http://schemas.microsoft.com/office/drawing/2014/main" id="{94202BE6-D670-F236-E4A9-45CA95FB375C}"/>
                      </a:ext>
                    </a:extLst>
                  </p:cNvPr>
                  <p:cNvGrpSpPr/>
                  <p:nvPr/>
                </p:nvGrpSpPr>
                <p:grpSpPr>
                  <a:xfrm>
                    <a:off x="6292462" y="3328245"/>
                    <a:ext cx="1417149" cy="1131578"/>
                    <a:chOff x="1030801" y="3025588"/>
                    <a:chExt cx="1417149" cy="1131578"/>
                  </a:xfrm>
                </p:grpSpPr>
                <p:sp>
                  <p:nvSpPr>
                    <p:cNvPr id="241" name="円/楕円 240">
                      <a:extLst>
                        <a:ext uri="{FF2B5EF4-FFF2-40B4-BE49-F238E27FC236}">
                          <a16:creationId xmlns:a16="http://schemas.microsoft.com/office/drawing/2014/main" id="{8708EA57-E78F-5596-C51A-AEF8134BC0E2}"/>
                        </a:ext>
                      </a:extLst>
                    </p:cNvPr>
                    <p:cNvSpPr/>
                    <p:nvPr/>
                  </p:nvSpPr>
                  <p:spPr>
                    <a:xfrm>
                      <a:off x="1438835" y="3025588"/>
                      <a:ext cx="591671" cy="591671"/>
                    </a:xfrm>
                    <a:prstGeom prst="ellipse">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en-US" altLang="ja-JP" sz="600" dirty="0">
                          <a:solidFill>
                            <a:srgbClr val="FFC000"/>
                          </a:solidFill>
                          <a:latin typeface="Consolas" panose="020B0609020204030204" pitchFamily="49" charset="0"/>
                          <a:cs typeface="Consolas" panose="020B0609020204030204" pitchFamily="49" charset="0"/>
                        </a:rPr>
                        <a:t>while</a:t>
                      </a:r>
                      <a:endParaRPr kumimoji="1" lang="ja-JP" altLang="en-US" sz="1000" baseline="0" dirty="0">
                        <a:solidFill>
                          <a:srgbClr val="FFC000"/>
                        </a:solidFill>
                        <a:latin typeface="Consolas" panose="020B0609020204030204" pitchFamily="49" charset="0"/>
                        <a:cs typeface="Consolas" panose="020B0609020204030204" pitchFamily="49" charset="0"/>
                      </a:endParaRPr>
                    </a:p>
                  </p:txBody>
                </p:sp>
                <p:sp>
                  <p:nvSpPr>
                    <p:cNvPr id="242" name="円/楕円 241">
                      <a:extLst>
                        <a:ext uri="{FF2B5EF4-FFF2-40B4-BE49-F238E27FC236}">
                          <a16:creationId xmlns:a16="http://schemas.microsoft.com/office/drawing/2014/main" id="{0A2ADE97-41D0-93B4-F2B6-BC05082E8110}"/>
                        </a:ext>
                      </a:extLst>
                    </p:cNvPr>
                    <p:cNvSpPr/>
                    <p:nvPr/>
                  </p:nvSpPr>
                  <p:spPr>
                    <a:xfrm>
                      <a:off x="1030801" y="3565495"/>
                      <a:ext cx="591671" cy="591671"/>
                    </a:xfrm>
                    <a:prstGeom prst="ellipse">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kumimoji="1" lang="en-US" altLang="ja-JP" sz="600" baseline="0" dirty="0" err="1">
                          <a:solidFill>
                            <a:srgbClr val="FFC000"/>
                          </a:solidFill>
                          <a:latin typeface="Consolas" panose="020B0609020204030204" pitchFamily="49" charset="0"/>
                          <a:cs typeface="Consolas" panose="020B0609020204030204" pitchFamily="49" charset="0"/>
                        </a:rPr>
                        <a:t>cond</a:t>
                      </a:r>
                      <a:endParaRPr kumimoji="1" lang="ja-JP" altLang="en-US" sz="800" baseline="0" dirty="0">
                        <a:solidFill>
                          <a:srgbClr val="FFC000"/>
                        </a:solidFill>
                        <a:latin typeface="Consolas" panose="020B0609020204030204" pitchFamily="49" charset="0"/>
                        <a:cs typeface="Consolas" panose="020B0609020204030204" pitchFamily="49" charset="0"/>
                      </a:endParaRPr>
                    </a:p>
                  </p:txBody>
                </p:sp>
                <p:sp>
                  <p:nvSpPr>
                    <p:cNvPr id="243" name="円/楕円 242">
                      <a:extLst>
                        <a:ext uri="{FF2B5EF4-FFF2-40B4-BE49-F238E27FC236}">
                          <a16:creationId xmlns:a16="http://schemas.microsoft.com/office/drawing/2014/main" id="{C6841251-8537-480F-BDC6-23ADAD190554}"/>
                        </a:ext>
                      </a:extLst>
                    </p:cNvPr>
                    <p:cNvSpPr/>
                    <p:nvPr/>
                  </p:nvSpPr>
                  <p:spPr>
                    <a:xfrm>
                      <a:off x="1856279" y="3560837"/>
                      <a:ext cx="591671" cy="591671"/>
                    </a:xfrm>
                    <a:prstGeom prst="ellipse">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kumimoji="1" lang="en-US" altLang="ja-JP" sz="900" baseline="0" dirty="0">
                          <a:solidFill>
                            <a:srgbClr val="FFC000"/>
                          </a:solidFill>
                          <a:latin typeface="Consolas" panose="020B0609020204030204" pitchFamily="49" charset="0"/>
                          <a:cs typeface="Consolas" panose="020B0609020204030204" pitchFamily="49" charset="0"/>
                        </a:rPr>
                        <a:t>{…}</a:t>
                      </a:r>
                      <a:endParaRPr kumimoji="1" lang="ja-JP" altLang="en-US" sz="2000" baseline="0" dirty="0">
                        <a:solidFill>
                          <a:srgbClr val="FFC000"/>
                        </a:solidFill>
                        <a:latin typeface="Consolas" panose="020B0609020204030204" pitchFamily="49" charset="0"/>
                        <a:cs typeface="Consolas" panose="020B0609020204030204" pitchFamily="49" charset="0"/>
                      </a:endParaRPr>
                    </a:p>
                  </p:txBody>
                </p:sp>
                <p:cxnSp>
                  <p:nvCxnSpPr>
                    <p:cNvPr id="244" name="直線コネクタ 243">
                      <a:extLst>
                        <a:ext uri="{FF2B5EF4-FFF2-40B4-BE49-F238E27FC236}">
                          <a16:creationId xmlns:a16="http://schemas.microsoft.com/office/drawing/2014/main" id="{BF292C9E-CC85-E6DC-9114-CFD89054CA76}"/>
                        </a:ext>
                      </a:extLst>
                    </p:cNvPr>
                    <p:cNvCxnSpPr>
                      <a:cxnSpLocks/>
                      <a:stCxn id="242" idx="0"/>
                      <a:endCxn id="241" idx="3"/>
                    </p:cNvCxnSpPr>
                    <p:nvPr/>
                  </p:nvCxnSpPr>
                  <p:spPr>
                    <a:xfrm flipV="1">
                      <a:off x="1326637" y="3530611"/>
                      <a:ext cx="198846" cy="34884"/>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245" name="直線コネクタ 244">
                      <a:extLst>
                        <a:ext uri="{FF2B5EF4-FFF2-40B4-BE49-F238E27FC236}">
                          <a16:creationId xmlns:a16="http://schemas.microsoft.com/office/drawing/2014/main" id="{9731C760-54E2-6BC5-20B7-EEA860710FD3}"/>
                        </a:ext>
                      </a:extLst>
                    </p:cNvPr>
                    <p:cNvCxnSpPr>
                      <a:cxnSpLocks/>
                      <a:stCxn id="243" idx="0"/>
                      <a:endCxn id="241" idx="5"/>
                    </p:cNvCxnSpPr>
                    <p:nvPr/>
                  </p:nvCxnSpPr>
                  <p:spPr>
                    <a:xfrm flipH="1" flipV="1">
                      <a:off x="1943858" y="3530611"/>
                      <a:ext cx="208257" cy="30226"/>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grpSp>
              <p:sp>
                <p:nvSpPr>
                  <p:cNvPr id="240" name="円/楕円 239">
                    <a:extLst>
                      <a:ext uri="{FF2B5EF4-FFF2-40B4-BE49-F238E27FC236}">
                        <a16:creationId xmlns:a16="http://schemas.microsoft.com/office/drawing/2014/main" id="{10D5F8DE-02CE-503C-7881-76B1CD963274}"/>
                      </a:ext>
                    </a:extLst>
                  </p:cNvPr>
                  <p:cNvSpPr/>
                  <p:nvPr/>
                </p:nvSpPr>
                <p:spPr>
                  <a:xfrm>
                    <a:off x="7117938" y="4557183"/>
                    <a:ext cx="591671" cy="591671"/>
                  </a:xfrm>
                  <a:prstGeom prst="ellipse">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endParaRPr kumimoji="1" lang="ja-JP" altLang="en-US" sz="900" spc="110" baseline="0" dirty="0">
                      <a:solidFill>
                        <a:srgbClr val="FFC000"/>
                      </a:solidFill>
                      <a:latin typeface="Consolas" panose="020B0609020204030204" pitchFamily="49" charset="0"/>
                      <a:cs typeface="Consolas" panose="020B0609020204030204" pitchFamily="49" charset="0"/>
                    </a:endParaRPr>
                  </a:p>
                </p:txBody>
              </p:sp>
            </p:grpSp>
            <p:sp>
              <p:nvSpPr>
                <p:cNvPr id="237" name="円/楕円 236">
                  <a:extLst>
                    <a:ext uri="{FF2B5EF4-FFF2-40B4-BE49-F238E27FC236}">
                      <a16:creationId xmlns:a16="http://schemas.microsoft.com/office/drawing/2014/main" id="{0C3687D3-542D-779F-0746-80DD8D8D1117}"/>
                    </a:ext>
                  </a:extLst>
                </p:cNvPr>
                <p:cNvSpPr/>
                <p:nvPr/>
              </p:nvSpPr>
              <p:spPr>
                <a:xfrm>
                  <a:off x="4832534" y="5170701"/>
                  <a:ext cx="246745" cy="246745"/>
                </a:xfrm>
                <a:prstGeom prst="ellipse">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kumimoji="1" lang="ja-JP" altLang="en-US" sz="1000" baseline="0">
                      <a:solidFill>
                        <a:srgbClr val="FFC000"/>
                      </a:solidFill>
                      <a:latin typeface="Consolas" panose="020B0609020204030204" pitchFamily="49" charset="0"/>
                      <a:cs typeface="Consolas" panose="020B0609020204030204" pitchFamily="49" charset="0"/>
                    </a:rPr>
                    <a:t>文</a:t>
                  </a:r>
                  <a:r>
                    <a:rPr kumimoji="1" lang="en-US" altLang="ja-JP" sz="1000" baseline="0" dirty="0">
                      <a:solidFill>
                        <a:srgbClr val="FFC000"/>
                      </a:solidFill>
                      <a:latin typeface="Consolas" panose="020B0609020204030204" pitchFamily="49" charset="0"/>
                      <a:cs typeface="Consolas" panose="020B0609020204030204" pitchFamily="49" charset="0"/>
                    </a:rPr>
                    <a:t>E</a:t>
                  </a:r>
                  <a:endParaRPr kumimoji="1" lang="ja-JP" altLang="en-US" sz="1000" baseline="0" dirty="0">
                    <a:solidFill>
                      <a:srgbClr val="FFC000"/>
                    </a:solidFill>
                    <a:latin typeface="Consolas" panose="020B0609020204030204" pitchFamily="49" charset="0"/>
                    <a:cs typeface="Consolas" panose="020B0609020204030204" pitchFamily="49" charset="0"/>
                  </a:endParaRPr>
                </a:p>
              </p:txBody>
            </p:sp>
          </p:grpSp>
          <p:cxnSp>
            <p:nvCxnSpPr>
              <p:cNvPr id="235" name="直線コネクタ 234">
                <a:extLst>
                  <a:ext uri="{FF2B5EF4-FFF2-40B4-BE49-F238E27FC236}">
                    <a16:creationId xmlns:a16="http://schemas.microsoft.com/office/drawing/2014/main" id="{B9E24D01-6B5F-775D-6837-15377565E3AF}"/>
                  </a:ext>
                </a:extLst>
              </p:cNvPr>
              <p:cNvCxnSpPr>
                <a:cxnSpLocks/>
                <a:stCxn id="237" idx="0"/>
              </p:cNvCxnSpPr>
              <p:nvPr/>
            </p:nvCxnSpPr>
            <p:spPr>
              <a:xfrm flipV="1">
                <a:off x="4955907" y="5107352"/>
                <a:ext cx="129728" cy="63349"/>
              </a:xfrm>
              <a:prstGeom prst="line">
                <a:avLst/>
              </a:prstGeom>
              <a:ln w="38100">
                <a:solidFill>
                  <a:srgbClr val="FFC000"/>
                </a:solidFill>
                <a:prstDash val="sysDot"/>
                <a:tailEnd type="none"/>
              </a:ln>
            </p:spPr>
            <p:style>
              <a:lnRef idx="1">
                <a:schemeClr val="accent1"/>
              </a:lnRef>
              <a:fillRef idx="0">
                <a:schemeClr val="accent1"/>
              </a:fillRef>
              <a:effectRef idx="0">
                <a:schemeClr val="accent1"/>
              </a:effectRef>
              <a:fontRef idx="minor">
                <a:schemeClr val="tx1"/>
              </a:fontRef>
            </p:style>
          </p:cxnSp>
        </p:grpSp>
        <p:cxnSp>
          <p:nvCxnSpPr>
            <p:cNvPr id="233" name="直線コネクタ 232">
              <a:extLst>
                <a:ext uri="{FF2B5EF4-FFF2-40B4-BE49-F238E27FC236}">
                  <a16:creationId xmlns:a16="http://schemas.microsoft.com/office/drawing/2014/main" id="{F5D30836-DD4E-1CA5-3509-2280A6C191D4}"/>
                </a:ext>
              </a:extLst>
            </p:cNvPr>
            <p:cNvCxnSpPr>
              <a:cxnSpLocks/>
              <a:endCxn id="241" idx="1"/>
            </p:cNvCxnSpPr>
            <p:nvPr/>
          </p:nvCxnSpPr>
          <p:spPr>
            <a:xfrm>
              <a:off x="5161848" y="5112334"/>
              <a:ext cx="86848" cy="87481"/>
            </a:xfrm>
            <a:prstGeom prst="line">
              <a:avLst/>
            </a:prstGeom>
            <a:ln w="38100">
              <a:solidFill>
                <a:srgbClr val="FFC000"/>
              </a:solidFill>
              <a:prstDash val="sysDot"/>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699811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47FADEE-EAC2-A243-25D5-EA7E14542694}"/>
              </a:ext>
            </a:extLst>
          </p:cNvPr>
          <p:cNvSpPr>
            <a:spLocks noGrp="1"/>
          </p:cNvSpPr>
          <p:nvPr>
            <p:ph type="title"/>
          </p:nvPr>
        </p:nvSpPr>
        <p:spPr>
          <a:xfrm>
            <a:off x="396000" y="198345"/>
            <a:ext cx="8352000" cy="540000"/>
          </a:xfrm>
        </p:spPr>
        <p:txBody>
          <a:bodyPr/>
          <a:lstStyle/>
          <a:p>
            <a:r>
              <a:rPr kumimoji="1" lang="ja-JP" altLang="en-US"/>
              <a:t>入れ子になった</a:t>
            </a:r>
            <a:br>
              <a:rPr kumimoji="1" lang="en-US" altLang="ja-JP" dirty="0"/>
            </a:br>
            <a:r>
              <a:rPr kumimoji="1" lang="ja-JP" altLang="en-US"/>
              <a:t>制御構造の考慮</a:t>
            </a:r>
          </a:p>
        </p:txBody>
      </p:sp>
      <p:sp>
        <p:nvSpPr>
          <p:cNvPr id="3" name="コンテンツ プレースホルダー 2">
            <a:extLst>
              <a:ext uri="{FF2B5EF4-FFF2-40B4-BE49-F238E27FC236}">
                <a16:creationId xmlns:a16="http://schemas.microsoft.com/office/drawing/2014/main" id="{BDB03B94-45CA-DFD5-88F1-8EFAE5ACF2EE}"/>
              </a:ext>
            </a:extLst>
          </p:cNvPr>
          <p:cNvSpPr>
            <a:spLocks noGrp="1"/>
          </p:cNvSpPr>
          <p:nvPr>
            <p:ph idx="1"/>
          </p:nvPr>
        </p:nvSpPr>
        <p:spPr>
          <a:xfrm>
            <a:off x="396000" y="1562489"/>
            <a:ext cx="8352000" cy="4734000"/>
          </a:xfrm>
        </p:spPr>
        <p:txBody>
          <a:bodyPr/>
          <a:lstStyle/>
          <a:p>
            <a:r>
              <a:rPr kumimoji="1" lang="en-US" altLang="ja-JP" dirty="0"/>
              <a:t>Baxter</a:t>
            </a:r>
            <a:r>
              <a:rPr kumimoji="1" lang="ja-JP" altLang="en-US"/>
              <a:t>の方法によって得られた集合から，</a:t>
            </a:r>
            <a:br>
              <a:rPr kumimoji="1" lang="en-US" altLang="ja-JP" dirty="0"/>
            </a:br>
            <a:r>
              <a:rPr kumimoji="1" lang="ja-JP" altLang="en-US"/>
              <a:t>入れ子になったコードクローン同士を結合させた</a:t>
            </a:r>
            <a:br>
              <a:rPr kumimoji="1" lang="en-US" altLang="ja-JP" dirty="0"/>
            </a:br>
            <a:r>
              <a:rPr kumimoji="1" lang="ja-JP" altLang="en-US"/>
              <a:t>クローンセットをさらに追加する．</a:t>
            </a:r>
          </a:p>
        </p:txBody>
      </p:sp>
      <p:sp>
        <p:nvSpPr>
          <p:cNvPr id="4" name="スライド番号プレースホルダー 3">
            <a:extLst>
              <a:ext uri="{FF2B5EF4-FFF2-40B4-BE49-F238E27FC236}">
                <a16:creationId xmlns:a16="http://schemas.microsoft.com/office/drawing/2014/main" id="{4D2B4B04-62B6-1C47-1FB9-E2586AE07A71}"/>
              </a:ext>
            </a:extLst>
          </p:cNvPr>
          <p:cNvSpPr>
            <a:spLocks noGrp="1"/>
          </p:cNvSpPr>
          <p:nvPr>
            <p:ph type="sldNum" sz="quarter" idx="12"/>
          </p:nvPr>
        </p:nvSpPr>
        <p:spPr/>
        <p:txBody>
          <a:bodyPr/>
          <a:lstStyle/>
          <a:p>
            <a:fld id="{B16735D3-C9E7-F649-AF37-A9D08763696D}" type="slidenum">
              <a:rPr lang="ja-JP" altLang="en-US" smtClean="0"/>
              <a:pPr/>
              <a:t>45</a:t>
            </a:fld>
            <a:endParaRPr lang="ja-JP" altLang="en-US"/>
          </a:p>
        </p:txBody>
      </p:sp>
      <p:sp>
        <p:nvSpPr>
          <p:cNvPr id="5" name="角丸四角形 4">
            <a:extLst>
              <a:ext uri="{FF2B5EF4-FFF2-40B4-BE49-F238E27FC236}">
                <a16:creationId xmlns:a16="http://schemas.microsoft.com/office/drawing/2014/main" id="{FEFFF5D1-7A90-204C-8442-63E9A9716F7E}"/>
              </a:ext>
            </a:extLst>
          </p:cNvPr>
          <p:cNvSpPr/>
          <p:nvPr/>
        </p:nvSpPr>
        <p:spPr>
          <a:xfrm>
            <a:off x="549676" y="3244850"/>
            <a:ext cx="2295908" cy="3134934"/>
          </a:xfrm>
          <a:prstGeom prst="roundRect">
            <a:avLst/>
          </a:prstGeom>
          <a:solidFill>
            <a:schemeClr val="accent2">
              <a:lumMod val="20000"/>
              <a:lumOff val="80000"/>
              <a:alpha val="31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
        <p:nvSpPr>
          <p:cNvPr id="7" name="角丸四角形 6">
            <a:extLst>
              <a:ext uri="{FF2B5EF4-FFF2-40B4-BE49-F238E27FC236}">
                <a16:creationId xmlns:a16="http://schemas.microsoft.com/office/drawing/2014/main" id="{3695A0EF-A7EF-69B2-0D54-437E10ACD32E}"/>
              </a:ext>
            </a:extLst>
          </p:cNvPr>
          <p:cNvSpPr/>
          <p:nvPr/>
        </p:nvSpPr>
        <p:spPr>
          <a:xfrm>
            <a:off x="3063995" y="3186996"/>
            <a:ext cx="1872245" cy="3192788"/>
          </a:xfrm>
          <a:prstGeom prst="roundRect">
            <a:avLst/>
          </a:prstGeom>
          <a:solidFill>
            <a:schemeClr val="accent2">
              <a:lumMod val="20000"/>
              <a:lumOff val="80000"/>
              <a:alpha val="31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
        <p:nvSpPr>
          <p:cNvPr id="15" name="角丸四角形 14">
            <a:extLst>
              <a:ext uri="{FF2B5EF4-FFF2-40B4-BE49-F238E27FC236}">
                <a16:creationId xmlns:a16="http://schemas.microsoft.com/office/drawing/2014/main" id="{7C1E2202-286D-C97A-626F-652144A95748}"/>
              </a:ext>
            </a:extLst>
          </p:cNvPr>
          <p:cNvSpPr/>
          <p:nvPr/>
        </p:nvSpPr>
        <p:spPr>
          <a:xfrm>
            <a:off x="6202855" y="3186996"/>
            <a:ext cx="2273673" cy="3192788"/>
          </a:xfrm>
          <a:prstGeom prst="roundRect">
            <a:avLst/>
          </a:prstGeom>
          <a:solidFill>
            <a:schemeClr val="accent4">
              <a:lumMod val="20000"/>
              <a:lumOff val="80000"/>
              <a:alpha val="31000"/>
            </a:schemeClr>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cxnSp>
        <p:nvCxnSpPr>
          <p:cNvPr id="18" name="直線矢印コネクタ 17">
            <a:extLst>
              <a:ext uri="{FF2B5EF4-FFF2-40B4-BE49-F238E27FC236}">
                <a16:creationId xmlns:a16="http://schemas.microsoft.com/office/drawing/2014/main" id="{16C1398B-A484-20CF-C51E-D7C31CA2D972}"/>
              </a:ext>
            </a:extLst>
          </p:cNvPr>
          <p:cNvCxnSpPr>
            <a:cxnSpLocks/>
          </p:cNvCxnSpPr>
          <p:nvPr/>
        </p:nvCxnSpPr>
        <p:spPr>
          <a:xfrm>
            <a:off x="5115143" y="4452478"/>
            <a:ext cx="727788" cy="0"/>
          </a:xfrm>
          <a:prstGeom prst="straightConnector1">
            <a:avLst/>
          </a:prstGeom>
          <a:ln w="127000">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21" name="図表 20">
            <a:extLst>
              <a:ext uri="{FF2B5EF4-FFF2-40B4-BE49-F238E27FC236}">
                <a16:creationId xmlns:a16="http://schemas.microsoft.com/office/drawing/2014/main" id="{A501958F-113A-3DF7-7EA0-944DA757E6A3}"/>
              </a:ext>
            </a:extLst>
          </p:cNvPr>
          <p:cNvGraphicFramePr/>
          <p:nvPr/>
        </p:nvGraphicFramePr>
        <p:xfrm>
          <a:off x="3816921" y="165841"/>
          <a:ext cx="5259137" cy="784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2" name="正方形/長方形 21">
            <a:extLst>
              <a:ext uri="{FF2B5EF4-FFF2-40B4-BE49-F238E27FC236}">
                <a16:creationId xmlns:a16="http://schemas.microsoft.com/office/drawing/2014/main" id="{F9FE7CE9-B384-D848-0F03-3C1883C5FC5A}"/>
              </a:ext>
            </a:extLst>
          </p:cNvPr>
          <p:cNvSpPr/>
          <p:nvPr/>
        </p:nvSpPr>
        <p:spPr>
          <a:xfrm>
            <a:off x="3816921" y="165841"/>
            <a:ext cx="4219496" cy="770160"/>
          </a:xfrm>
          <a:prstGeom prst="rect">
            <a:avLst/>
          </a:prstGeom>
          <a:solidFill>
            <a:schemeClr val="bg1">
              <a:alpha val="7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
        <p:nvSpPr>
          <p:cNvPr id="24" name="円/楕円 23">
            <a:extLst>
              <a:ext uri="{FF2B5EF4-FFF2-40B4-BE49-F238E27FC236}">
                <a16:creationId xmlns:a16="http://schemas.microsoft.com/office/drawing/2014/main" id="{3D2D9468-EEC2-D23E-72A6-8952C196CE86}"/>
              </a:ext>
            </a:extLst>
          </p:cNvPr>
          <p:cNvSpPr/>
          <p:nvPr/>
        </p:nvSpPr>
        <p:spPr>
          <a:xfrm>
            <a:off x="7932782" y="121990"/>
            <a:ext cx="415637" cy="415637"/>
          </a:xfrm>
          <a:prstGeom prst="ellipse">
            <a:avLst/>
          </a:prstGeom>
          <a:solidFill>
            <a:schemeClr val="bg1"/>
          </a:solidFill>
          <a:ln w="63500">
            <a:solidFill>
              <a:schemeClr val="bg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1"/>
          <a:lstStyle/>
          <a:p>
            <a:pPr algn="l">
              <a:lnSpc>
                <a:spcPct val="90000"/>
              </a:lnSpc>
              <a:spcBef>
                <a:spcPts val="300"/>
              </a:spcBef>
              <a:spcAft>
                <a:spcPts val="100"/>
              </a:spcAft>
            </a:pPr>
            <a:r>
              <a:rPr lang="en-US" altLang="ja-JP" sz="2000" b="1" spc="110" dirty="0">
                <a:solidFill>
                  <a:schemeClr val="bg1">
                    <a:lumMod val="10000"/>
                  </a:schemeClr>
                </a:solidFill>
                <a:latin typeface="Segoe UI" panose="020B0502040204020203" pitchFamily="34" charset="0"/>
                <a:cs typeface="Segoe UI" panose="020B0502040204020203" pitchFamily="34" charset="0"/>
              </a:rPr>
              <a:t>4</a:t>
            </a:r>
            <a:endParaRPr kumimoji="1" lang="ja-JP" altLang="en-US" sz="2000" b="1" spc="110" baseline="0" dirty="0">
              <a:solidFill>
                <a:schemeClr val="bg1">
                  <a:lumMod val="10000"/>
                </a:schemeClr>
              </a:solidFill>
              <a:latin typeface="Segoe UI" panose="020B0502040204020203" pitchFamily="34" charset="0"/>
              <a:cs typeface="Segoe UI" panose="020B0502040204020203" pitchFamily="34" charset="0"/>
            </a:endParaRPr>
          </a:p>
        </p:txBody>
      </p:sp>
      <p:grpSp>
        <p:nvGrpSpPr>
          <p:cNvPr id="25" name="グループ化 24">
            <a:extLst>
              <a:ext uri="{FF2B5EF4-FFF2-40B4-BE49-F238E27FC236}">
                <a16:creationId xmlns:a16="http://schemas.microsoft.com/office/drawing/2014/main" id="{6E9F2EF9-50D9-4FCC-8E7A-3DA06557DE14}"/>
              </a:ext>
            </a:extLst>
          </p:cNvPr>
          <p:cNvGrpSpPr/>
          <p:nvPr/>
        </p:nvGrpSpPr>
        <p:grpSpPr>
          <a:xfrm>
            <a:off x="428969" y="3031187"/>
            <a:ext cx="1547337" cy="1258575"/>
            <a:chOff x="1986551" y="3899021"/>
            <a:chExt cx="1964964" cy="1598265"/>
          </a:xfrm>
        </p:grpSpPr>
        <p:sp>
          <p:nvSpPr>
            <p:cNvPr id="26" name="正方形/長方形 25">
              <a:extLst>
                <a:ext uri="{FF2B5EF4-FFF2-40B4-BE49-F238E27FC236}">
                  <a16:creationId xmlns:a16="http://schemas.microsoft.com/office/drawing/2014/main" id="{3B6120BA-B1C5-83B2-9DFE-A8C2AD2C42A8}"/>
                </a:ext>
              </a:extLst>
            </p:cNvPr>
            <p:cNvSpPr/>
            <p:nvPr/>
          </p:nvSpPr>
          <p:spPr>
            <a:xfrm>
              <a:off x="1986551" y="3899021"/>
              <a:ext cx="1964964" cy="1598265"/>
            </a:xfrm>
            <a:prstGeom prst="rect">
              <a:avLst/>
            </a:prstGeom>
            <a:solidFill>
              <a:schemeClr val="accent3">
                <a:lumMod val="20000"/>
                <a:lumOff val="80000"/>
              </a:schemeClr>
            </a:solidFill>
            <a:ln w="635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grpSp>
          <p:nvGrpSpPr>
            <p:cNvPr id="27" name="グループ化 26">
              <a:extLst>
                <a:ext uri="{FF2B5EF4-FFF2-40B4-BE49-F238E27FC236}">
                  <a16:creationId xmlns:a16="http://schemas.microsoft.com/office/drawing/2014/main" id="{A678810E-3182-07F4-6474-7D7D57DB8EF1}"/>
                </a:ext>
              </a:extLst>
            </p:cNvPr>
            <p:cNvGrpSpPr/>
            <p:nvPr/>
          </p:nvGrpSpPr>
          <p:grpSpPr>
            <a:xfrm>
              <a:off x="2150358" y="4072772"/>
              <a:ext cx="1553448" cy="1232408"/>
              <a:chOff x="6292462" y="3328245"/>
              <a:chExt cx="1553448" cy="1232408"/>
            </a:xfrm>
          </p:grpSpPr>
          <p:cxnSp>
            <p:nvCxnSpPr>
              <p:cNvPr id="28" name="直線コネクタ 27">
                <a:extLst>
                  <a:ext uri="{FF2B5EF4-FFF2-40B4-BE49-F238E27FC236}">
                    <a16:creationId xmlns:a16="http://schemas.microsoft.com/office/drawing/2014/main" id="{34420933-6437-912B-9C5F-286244DC894B}"/>
                  </a:ext>
                </a:extLst>
              </p:cNvPr>
              <p:cNvCxnSpPr>
                <a:cxnSpLocks/>
                <a:endCxn id="34" idx="3"/>
              </p:cNvCxnSpPr>
              <p:nvPr/>
            </p:nvCxnSpPr>
            <p:spPr>
              <a:xfrm flipV="1">
                <a:off x="7142040" y="4368517"/>
                <a:ext cx="62548" cy="190276"/>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89B6FBC2-DFA8-E517-5BEC-5322F2E311B4}"/>
                  </a:ext>
                </a:extLst>
              </p:cNvPr>
              <p:cNvCxnSpPr>
                <a:cxnSpLocks/>
                <a:endCxn id="34" idx="4"/>
              </p:cNvCxnSpPr>
              <p:nvPr/>
            </p:nvCxnSpPr>
            <p:spPr>
              <a:xfrm flipH="1" flipV="1">
                <a:off x="7413776" y="4455165"/>
                <a:ext cx="70734" cy="103628"/>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32F9BBB5-53E1-9C84-3E05-A5EF74B54BAB}"/>
                  </a:ext>
                </a:extLst>
              </p:cNvPr>
              <p:cNvCxnSpPr>
                <a:cxnSpLocks/>
                <a:endCxn id="34" idx="5"/>
              </p:cNvCxnSpPr>
              <p:nvPr/>
            </p:nvCxnSpPr>
            <p:spPr>
              <a:xfrm flipH="1" flipV="1">
                <a:off x="7622963" y="4368517"/>
                <a:ext cx="222947" cy="192136"/>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nvGrpSpPr>
              <p:cNvPr id="31" name="グループ化 30">
                <a:extLst>
                  <a:ext uri="{FF2B5EF4-FFF2-40B4-BE49-F238E27FC236}">
                    <a16:creationId xmlns:a16="http://schemas.microsoft.com/office/drawing/2014/main" id="{DF1375F6-7BE5-6E5C-5469-CFB925D22213}"/>
                  </a:ext>
                </a:extLst>
              </p:cNvPr>
              <p:cNvGrpSpPr/>
              <p:nvPr/>
            </p:nvGrpSpPr>
            <p:grpSpPr>
              <a:xfrm>
                <a:off x="6292462" y="3328245"/>
                <a:ext cx="1417149" cy="1131578"/>
                <a:chOff x="1030801" y="3025588"/>
                <a:chExt cx="1417149" cy="1131578"/>
              </a:xfrm>
            </p:grpSpPr>
            <p:sp>
              <p:nvSpPr>
                <p:cNvPr id="32" name="円/楕円 31">
                  <a:extLst>
                    <a:ext uri="{FF2B5EF4-FFF2-40B4-BE49-F238E27FC236}">
                      <a16:creationId xmlns:a16="http://schemas.microsoft.com/office/drawing/2014/main" id="{D4C0B30E-4798-992D-0D17-22CE9CDEC852}"/>
                    </a:ext>
                  </a:extLst>
                </p:cNvPr>
                <p:cNvSpPr/>
                <p:nvPr/>
              </p:nvSpPr>
              <p:spPr>
                <a:xfrm>
                  <a:off x="1438835" y="3025588"/>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en-US" altLang="ja-JP" sz="1400" spc="110" dirty="0">
                      <a:solidFill>
                        <a:schemeClr val="tx1"/>
                      </a:solidFill>
                      <a:latin typeface="Consolas" panose="020B0609020204030204" pitchFamily="49" charset="0"/>
                      <a:cs typeface="Consolas" panose="020B0609020204030204" pitchFamily="49" charset="0"/>
                    </a:rPr>
                    <a:t>i</a:t>
                  </a:r>
                  <a:r>
                    <a:rPr kumimoji="1" lang="en-US" altLang="ja-JP" sz="1400" spc="110" baseline="0" dirty="0">
                      <a:solidFill>
                        <a:schemeClr val="tx1"/>
                      </a:solidFill>
                      <a:latin typeface="Consolas" panose="020B0609020204030204" pitchFamily="49" charset="0"/>
                      <a:cs typeface="Consolas" panose="020B0609020204030204" pitchFamily="49" charset="0"/>
                    </a:rPr>
                    <a:t>f</a:t>
                  </a:r>
                  <a:r>
                    <a:rPr kumimoji="1" lang="ja-JP" altLang="en-US" sz="1400" spc="110" baseline="0">
                      <a:solidFill>
                        <a:schemeClr val="tx1"/>
                      </a:solidFill>
                      <a:latin typeface="Consolas" panose="020B0609020204030204" pitchFamily="49" charset="0"/>
                      <a:cs typeface="Consolas" panose="020B0609020204030204" pitchFamily="49" charset="0"/>
                    </a:rPr>
                    <a:t>文</a:t>
                  </a:r>
                  <a:endParaRPr kumimoji="1" lang="en-US" altLang="ja-JP" sz="1400" spc="110" baseline="0" dirty="0">
                    <a:solidFill>
                      <a:schemeClr val="tx1"/>
                    </a:solidFill>
                    <a:latin typeface="Consolas" panose="020B0609020204030204" pitchFamily="49" charset="0"/>
                    <a:cs typeface="Consolas" panose="020B0609020204030204" pitchFamily="49" charset="0"/>
                  </a:endParaRPr>
                </a:p>
              </p:txBody>
            </p:sp>
            <p:sp>
              <p:nvSpPr>
                <p:cNvPr id="33" name="円/楕円 32">
                  <a:extLst>
                    <a:ext uri="{FF2B5EF4-FFF2-40B4-BE49-F238E27FC236}">
                      <a16:creationId xmlns:a16="http://schemas.microsoft.com/office/drawing/2014/main" id="{703A21A3-AAC7-201B-FC58-29AB1C47614C}"/>
                    </a:ext>
                  </a:extLst>
                </p:cNvPr>
                <p:cNvSpPr/>
                <p:nvPr/>
              </p:nvSpPr>
              <p:spPr>
                <a:xfrm>
                  <a:off x="1030801" y="3565495"/>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en-US" altLang="ja-JP" sz="1200" spc="110" dirty="0" err="1">
                      <a:solidFill>
                        <a:schemeClr val="tx1"/>
                      </a:solidFill>
                      <a:latin typeface="Consolas" panose="020B0609020204030204" pitchFamily="49" charset="0"/>
                      <a:cs typeface="Consolas" panose="020B0609020204030204" pitchFamily="49" charset="0"/>
                    </a:rPr>
                    <a:t>cond</a:t>
                  </a:r>
                  <a:endParaRPr kumimoji="1" lang="ja-JP" altLang="en-US" sz="1200" spc="110" baseline="0" dirty="0">
                    <a:solidFill>
                      <a:schemeClr val="tx1"/>
                    </a:solidFill>
                    <a:latin typeface="Consolas" panose="020B0609020204030204" pitchFamily="49" charset="0"/>
                    <a:cs typeface="Consolas" panose="020B0609020204030204" pitchFamily="49" charset="0"/>
                  </a:endParaRPr>
                </a:p>
              </p:txBody>
            </p:sp>
            <p:sp>
              <p:nvSpPr>
                <p:cNvPr id="34" name="円/楕円 33">
                  <a:extLst>
                    <a:ext uri="{FF2B5EF4-FFF2-40B4-BE49-F238E27FC236}">
                      <a16:creationId xmlns:a16="http://schemas.microsoft.com/office/drawing/2014/main" id="{F902835D-E422-B98B-D57E-747BE04572B1}"/>
                    </a:ext>
                  </a:extLst>
                </p:cNvPr>
                <p:cNvSpPr/>
                <p:nvPr/>
              </p:nvSpPr>
              <p:spPr>
                <a:xfrm>
                  <a:off x="1856279" y="3560837"/>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en-US" altLang="ja-JP" sz="1400" spc="110" dirty="0">
                      <a:solidFill>
                        <a:schemeClr val="tx1"/>
                      </a:solidFill>
                      <a:latin typeface="Consolas" panose="020B0609020204030204" pitchFamily="49" charset="0"/>
                      <a:cs typeface="Consolas" panose="020B0609020204030204" pitchFamily="49" charset="0"/>
                    </a:rPr>
                    <a:t>{…}</a:t>
                  </a:r>
                  <a:endParaRPr kumimoji="1" lang="ja-JP" altLang="en-US" sz="2000" spc="110" baseline="0" dirty="0">
                    <a:solidFill>
                      <a:schemeClr val="tx1"/>
                    </a:solidFill>
                    <a:latin typeface="Consolas" panose="020B0609020204030204" pitchFamily="49" charset="0"/>
                    <a:cs typeface="Consolas" panose="020B0609020204030204" pitchFamily="49" charset="0"/>
                  </a:endParaRPr>
                </a:p>
              </p:txBody>
            </p:sp>
            <p:cxnSp>
              <p:nvCxnSpPr>
                <p:cNvPr id="35" name="直線コネクタ 34">
                  <a:extLst>
                    <a:ext uri="{FF2B5EF4-FFF2-40B4-BE49-F238E27FC236}">
                      <a16:creationId xmlns:a16="http://schemas.microsoft.com/office/drawing/2014/main" id="{4B754505-7CA8-3AFA-1ACA-4948797625E1}"/>
                    </a:ext>
                  </a:extLst>
                </p:cNvPr>
                <p:cNvCxnSpPr>
                  <a:cxnSpLocks/>
                  <a:stCxn id="33" idx="0"/>
                  <a:endCxn id="32" idx="3"/>
                </p:cNvCxnSpPr>
                <p:nvPr/>
              </p:nvCxnSpPr>
              <p:spPr>
                <a:xfrm flipV="1">
                  <a:off x="1326637" y="3530611"/>
                  <a:ext cx="198846" cy="34884"/>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120B00CA-9817-CFAD-3B7B-12F6920DA272}"/>
                    </a:ext>
                  </a:extLst>
                </p:cNvPr>
                <p:cNvCxnSpPr>
                  <a:cxnSpLocks/>
                  <a:stCxn id="34" idx="0"/>
                  <a:endCxn id="32" idx="5"/>
                </p:cNvCxnSpPr>
                <p:nvPr/>
              </p:nvCxnSpPr>
              <p:spPr>
                <a:xfrm flipH="1" flipV="1">
                  <a:off x="1943858" y="3530611"/>
                  <a:ext cx="208257" cy="30226"/>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grpSp>
      <p:sp>
        <p:nvSpPr>
          <p:cNvPr id="50" name="正方形/長方形 49">
            <a:extLst>
              <a:ext uri="{FF2B5EF4-FFF2-40B4-BE49-F238E27FC236}">
                <a16:creationId xmlns:a16="http://schemas.microsoft.com/office/drawing/2014/main" id="{84D11256-E0DC-FDC3-76D1-596D5DD92B4D}"/>
              </a:ext>
            </a:extLst>
          </p:cNvPr>
          <p:cNvSpPr/>
          <p:nvPr/>
        </p:nvSpPr>
        <p:spPr>
          <a:xfrm>
            <a:off x="6052309" y="3020305"/>
            <a:ext cx="1872245" cy="1623873"/>
          </a:xfrm>
          <a:prstGeom prst="rect">
            <a:avLst/>
          </a:prstGeom>
          <a:solidFill>
            <a:schemeClr val="accent3">
              <a:lumMod val="20000"/>
              <a:lumOff val="80000"/>
            </a:schemeClr>
          </a:solidFill>
          <a:ln w="635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grpSp>
        <p:nvGrpSpPr>
          <p:cNvPr id="87" name="グループ化 86">
            <a:extLst>
              <a:ext uri="{FF2B5EF4-FFF2-40B4-BE49-F238E27FC236}">
                <a16:creationId xmlns:a16="http://schemas.microsoft.com/office/drawing/2014/main" id="{D4809FF3-EC01-F9B7-0AE0-A7413D0AB750}"/>
              </a:ext>
            </a:extLst>
          </p:cNvPr>
          <p:cNvGrpSpPr/>
          <p:nvPr/>
        </p:nvGrpSpPr>
        <p:grpSpPr>
          <a:xfrm>
            <a:off x="6167499" y="3103600"/>
            <a:ext cx="1547337" cy="1457282"/>
            <a:chOff x="4213517" y="3734195"/>
            <a:chExt cx="2143205" cy="2018471"/>
          </a:xfrm>
        </p:grpSpPr>
        <p:grpSp>
          <p:nvGrpSpPr>
            <p:cNvPr id="61" name="グループ化 60">
              <a:extLst>
                <a:ext uri="{FF2B5EF4-FFF2-40B4-BE49-F238E27FC236}">
                  <a16:creationId xmlns:a16="http://schemas.microsoft.com/office/drawing/2014/main" id="{3F815E49-8A0E-524D-3B6D-EE078717F788}"/>
                </a:ext>
              </a:extLst>
            </p:cNvPr>
            <p:cNvGrpSpPr/>
            <p:nvPr/>
          </p:nvGrpSpPr>
          <p:grpSpPr>
            <a:xfrm>
              <a:off x="4213517" y="3734195"/>
              <a:ext cx="2004589" cy="2018471"/>
              <a:chOff x="3269048" y="3505669"/>
              <a:chExt cx="2427195" cy="2444003"/>
            </a:xfrm>
          </p:grpSpPr>
          <p:grpSp>
            <p:nvGrpSpPr>
              <p:cNvPr id="62" name="グループ化 61">
                <a:extLst>
                  <a:ext uri="{FF2B5EF4-FFF2-40B4-BE49-F238E27FC236}">
                    <a16:creationId xmlns:a16="http://schemas.microsoft.com/office/drawing/2014/main" id="{E2FF4C09-A5D3-F4A4-C5E0-303E820A5CE0}"/>
                  </a:ext>
                </a:extLst>
              </p:cNvPr>
              <p:cNvGrpSpPr/>
              <p:nvPr/>
            </p:nvGrpSpPr>
            <p:grpSpPr>
              <a:xfrm>
                <a:off x="3269048" y="3505669"/>
                <a:ext cx="2427195" cy="2444003"/>
                <a:chOff x="3269048" y="3505669"/>
                <a:chExt cx="2427195" cy="2444003"/>
              </a:xfrm>
            </p:grpSpPr>
            <p:grpSp>
              <p:nvGrpSpPr>
                <p:cNvPr id="65" name="グループ化 64">
                  <a:extLst>
                    <a:ext uri="{FF2B5EF4-FFF2-40B4-BE49-F238E27FC236}">
                      <a16:creationId xmlns:a16="http://schemas.microsoft.com/office/drawing/2014/main" id="{D7D0B15E-FFB6-9F39-ED56-2F817C2D4C30}"/>
                    </a:ext>
                  </a:extLst>
                </p:cNvPr>
                <p:cNvGrpSpPr/>
                <p:nvPr/>
              </p:nvGrpSpPr>
              <p:grpSpPr>
                <a:xfrm>
                  <a:off x="3269048" y="3505669"/>
                  <a:ext cx="1922172" cy="1802404"/>
                  <a:chOff x="6292462" y="3328245"/>
                  <a:chExt cx="1922172" cy="1802404"/>
                </a:xfrm>
              </p:grpSpPr>
              <p:cxnSp>
                <p:nvCxnSpPr>
                  <p:cNvPr id="70" name="直線コネクタ 69">
                    <a:extLst>
                      <a:ext uri="{FF2B5EF4-FFF2-40B4-BE49-F238E27FC236}">
                        <a16:creationId xmlns:a16="http://schemas.microsoft.com/office/drawing/2014/main" id="{6195878A-ABB1-5E4F-62C2-2EE3B53C6712}"/>
                      </a:ext>
                    </a:extLst>
                  </p:cNvPr>
                  <p:cNvCxnSpPr>
                    <a:cxnSpLocks/>
                    <a:stCxn id="74" idx="0"/>
                    <a:endCxn id="77" idx="3"/>
                  </p:cNvCxnSpPr>
                  <p:nvPr/>
                </p:nvCxnSpPr>
                <p:spPr>
                  <a:xfrm flipV="1">
                    <a:off x="7079083" y="4368517"/>
                    <a:ext cx="125505" cy="170461"/>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71" name="直線コネクタ 70">
                    <a:extLst>
                      <a:ext uri="{FF2B5EF4-FFF2-40B4-BE49-F238E27FC236}">
                        <a16:creationId xmlns:a16="http://schemas.microsoft.com/office/drawing/2014/main" id="{BD9D82A1-A1F8-2067-1615-E803218AA6DB}"/>
                      </a:ext>
                    </a:extLst>
                  </p:cNvPr>
                  <p:cNvCxnSpPr>
                    <a:cxnSpLocks/>
                    <a:stCxn id="73" idx="0"/>
                    <a:endCxn id="77" idx="5"/>
                  </p:cNvCxnSpPr>
                  <p:nvPr/>
                </p:nvCxnSpPr>
                <p:spPr>
                  <a:xfrm flipH="1" flipV="1">
                    <a:off x="7622963" y="4368517"/>
                    <a:ext cx="295836" cy="30226"/>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nvGrpSpPr>
                  <p:cNvPr id="72" name="グループ化 71">
                    <a:extLst>
                      <a:ext uri="{FF2B5EF4-FFF2-40B4-BE49-F238E27FC236}">
                        <a16:creationId xmlns:a16="http://schemas.microsoft.com/office/drawing/2014/main" id="{EB749C39-8677-835C-0E4D-E360C670F7BF}"/>
                      </a:ext>
                    </a:extLst>
                  </p:cNvPr>
                  <p:cNvGrpSpPr/>
                  <p:nvPr/>
                </p:nvGrpSpPr>
                <p:grpSpPr>
                  <a:xfrm>
                    <a:off x="6292462" y="3328245"/>
                    <a:ext cx="1417149" cy="1131578"/>
                    <a:chOff x="1030801" y="3025588"/>
                    <a:chExt cx="1417149" cy="1131578"/>
                  </a:xfrm>
                </p:grpSpPr>
                <p:sp>
                  <p:nvSpPr>
                    <p:cNvPr id="75" name="円/楕円 74">
                      <a:extLst>
                        <a:ext uri="{FF2B5EF4-FFF2-40B4-BE49-F238E27FC236}">
                          <a16:creationId xmlns:a16="http://schemas.microsoft.com/office/drawing/2014/main" id="{9AB1B556-D5FA-896C-FAF4-C4A8E7C653EE}"/>
                        </a:ext>
                      </a:extLst>
                    </p:cNvPr>
                    <p:cNvSpPr/>
                    <p:nvPr/>
                  </p:nvSpPr>
                  <p:spPr>
                    <a:xfrm>
                      <a:off x="1438835" y="3025588"/>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en-US" altLang="ja-JP" sz="1050" dirty="0">
                          <a:solidFill>
                            <a:schemeClr val="tx1"/>
                          </a:solidFill>
                          <a:latin typeface="Consolas" panose="020B0609020204030204" pitchFamily="49" charset="0"/>
                          <a:cs typeface="Consolas" panose="020B0609020204030204" pitchFamily="49" charset="0"/>
                        </a:rPr>
                        <a:t>if</a:t>
                      </a:r>
                      <a:r>
                        <a:rPr lang="ja-JP" altLang="en-US" sz="1050">
                          <a:solidFill>
                            <a:schemeClr val="tx1"/>
                          </a:solidFill>
                          <a:latin typeface="Consolas" panose="020B0609020204030204" pitchFamily="49" charset="0"/>
                          <a:cs typeface="Consolas" panose="020B0609020204030204" pitchFamily="49" charset="0"/>
                        </a:rPr>
                        <a:t>文</a:t>
                      </a:r>
                      <a:endParaRPr kumimoji="1" lang="ja-JP" altLang="en-US" sz="1050" baseline="0" dirty="0">
                        <a:solidFill>
                          <a:schemeClr val="tx1"/>
                        </a:solidFill>
                        <a:latin typeface="Consolas" panose="020B0609020204030204" pitchFamily="49" charset="0"/>
                        <a:cs typeface="Consolas" panose="020B0609020204030204" pitchFamily="49" charset="0"/>
                      </a:endParaRPr>
                    </a:p>
                  </p:txBody>
                </p:sp>
                <p:sp>
                  <p:nvSpPr>
                    <p:cNvPr id="76" name="円/楕円 75">
                      <a:extLst>
                        <a:ext uri="{FF2B5EF4-FFF2-40B4-BE49-F238E27FC236}">
                          <a16:creationId xmlns:a16="http://schemas.microsoft.com/office/drawing/2014/main" id="{E29F3424-8E01-E2CA-3FCA-D266587F0405}"/>
                        </a:ext>
                      </a:extLst>
                    </p:cNvPr>
                    <p:cNvSpPr/>
                    <p:nvPr/>
                  </p:nvSpPr>
                  <p:spPr>
                    <a:xfrm>
                      <a:off x="1030801" y="3565495"/>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en-US" altLang="ja-JP" sz="900" dirty="0" err="1">
                          <a:solidFill>
                            <a:schemeClr val="tx1"/>
                          </a:solidFill>
                          <a:latin typeface="Consolas" panose="020B0609020204030204" pitchFamily="49" charset="0"/>
                          <a:cs typeface="Consolas" panose="020B0609020204030204" pitchFamily="49" charset="0"/>
                        </a:rPr>
                        <a:t>cond</a:t>
                      </a:r>
                      <a:endParaRPr kumimoji="1" lang="ja-JP" altLang="en-US" sz="1400" baseline="0" dirty="0">
                        <a:solidFill>
                          <a:schemeClr val="tx1"/>
                        </a:solidFill>
                        <a:latin typeface="Consolas" panose="020B0609020204030204" pitchFamily="49" charset="0"/>
                        <a:cs typeface="Consolas" panose="020B0609020204030204" pitchFamily="49" charset="0"/>
                      </a:endParaRPr>
                    </a:p>
                  </p:txBody>
                </p:sp>
                <p:sp>
                  <p:nvSpPr>
                    <p:cNvPr id="77" name="円/楕円 76">
                      <a:extLst>
                        <a:ext uri="{FF2B5EF4-FFF2-40B4-BE49-F238E27FC236}">
                          <a16:creationId xmlns:a16="http://schemas.microsoft.com/office/drawing/2014/main" id="{88F29777-3199-4AE9-3793-8FDE064175E8}"/>
                        </a:ext>
                      </a:extLst>
                    </p:cNvPr>
                    <p:cNvSpPr/>
                    <p:nvPr/>
                  </p:nvSpPr>
                  <p:spPr>
                    <a:xfrm>
                      <a:off x="1856279" y="3560837"/>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en-US" altLang="ja-JP" sz="1400" dirty="0">
                          <a:solidFill>
                            <a:schemeClr val="tx1"/>
                          </a:solidFill>
                          <a:latin typeface="Consolas" panose="020B0609020204030204" pitchFamily="49" charset="0"/>
                          <a:cs typeface="Consolas" panose="020B0609020204030204" pitchFamily="49" charset="0"/>
                        </a:rPr>
                        <a:t>{…}</a:t>
                      </a:r>
                      <a:endParaRPr kumimoji="1" lang="ja-JP" altLang="en-US" sz="1400" baseline="0" dirty="0">
                        <a:solidFill>
                          <a:schemeClr val="tx1"/>
                        </a:solidFill>
                        <a:latin typeface="Consolas" panose="020B0609020204030204" pitchFamily="49" charset="0"/>
                        <a:cs typeface="Consolas" panose="020B0609020204030204" pitchFamily="49" charset="0"/>
                      </a:endParaRPr>
                    </a:p>
                  </p:txBody>
                </p:sp>
                <p:cxnSp>
                  <p:nvCxnSpPr>
                    <p:cNvPr id="78" name="直線コネクタ 77">
                      <a:extLst>
                        <a:ext uri="{FF2B5EF4-FFF2-40B4-BE49-F238E27FC236}">
                          <a16:creationId xmlns:a16="http://schemas.microsoft.com/office/drawing/2014/main" id="{2258B7C4-6E40-9FA9-184D-4F917910ED40}"/>
                        </a:ext>
                      </a:extLst>
                    </p:cNvPr>
                    <p:cNvCxnSpPr>
                      <a:cxnSpLocks/>
                      <a:stCxn id="76" idx="0"/>
                      <a:endCxn id="75" idx="3"/>
                    </p:cNvCxnSpPr>
                    <p:nvPr/>
                  </p:nvCxnSpPr>
                  <p:spPr>
                    <a:xfrm flipV="1">
                      <a:off x="1326637" y="3530611"/>
                      <a:ext cx="198846" cy="34884"/>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79" name="直線コネクタ 78">
                      <a:extLst>
                        <a:ext uri="{FF2B5EF4-FFF2-40B4-BE49-F238E27FC236}">
                          <a16:creationId xmlns:a16="http://schemas.microsoft.com/office/drawing/2014/main" id="{8A505156-57A7-8AF8-6C56-36CFDB0DB09B}"/>
                        </a:ext>
                      </a:extLst>
                    </p:cNvPr>
                    <p:cNvCxnSpPr>
                      <a:cxnSpLocks/>
                      <a:stCxn id="77" idx="0"/>
                      <a:endCxn id="75" idx="5"/>
                    </p:cNvCxnSpPr>
                    <p:nvPr/>
                  </p:nvCxnSpPr>
                  <p:spPr>
                    <a:xfrm flipH="1" flipV="1">
                      <a:off x="1943858" y="3530611"/>
                      <a:ext cx="208257" cy="30226"/>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
                <p:nvSpPr>
                  <p:cNvPr id="73" name="円/楕円 72">
                    <a:extLst>
                      <a:ext uri="{FF2B5EF4-FFF2-40B4-BE49-F238E27FC236}">
                        <a16:creationId xmlns:a16="http://schemas.microsoft.com/office/drawing/2014/main" id="{080E3F13-2402-2581-09F8-B89127E83937}"/>
                      </a:ext>
                    </a:extLst>
                  </p:cNvPr>
                  <p:cNvSpPr/>
                  <p:nvPr/>
                </p:nvSpPr>
                <p:spPr>
                  <a:xfrm>
                    <a:off x="7622963" y="4398743"/>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en-US" altLang="ja-JP" sz="700" dirty="0">
                        <a:solidFill>
                          <a:schemeClr val="tx1"/>
                        </a:solidFill>
                        <a:latin typeface="Consolas" panose="020B0609020204030204" pitchFamily="49" charset="0"/>
                        <a:cs typeface="Consolas" panose="020B0609020204030204" pitchFamily="49" charset="0"/>
                      </a:rPr>
                      <a:t>while</a:t>
                    </a:r>
                    <a:r>
                      <a:rPr lang="ja-JP" altLang="en-US" sz="700">
                        <a:solidFill>
                          <a:schemeClr val="tx1"/>
                        </a:solidFill>
                        <a:latin typeface="Consolas" panose="020B0609020204030204" pitchFamily="49" charset="0"/>
                        <a:cs typeface="Consolas" panose="020B0609020204030204" pitchFamily="49" charset="0"/>
                      </a:rPr>
                      <a:t>文</a:t>
                    </a:r>
                    <a:endParaRPr kumimoji="1" lang="ja-JP" altLang="en-US" sz="1100" baseline="0" dirty="0">
                      <a:solidFill>
                        <a:schemeClr val="tx1"/>
                      </a:solidFill>
                      <a:latin typeface="Consolas" panose="020B0609020204030204" pitchFamily="49" charset="0"/>
                      <a:cs typeface="Consolas" panose="020B0609020204030204" pitchFamily="49" charset="0"/>
                    </a:endParaRPr>
                  </a:p>
                </p:txBody>
              </p:sp>
              <p:sp>
                <p:nvSpPr>
                  <p:cNvPr id="74" name="円/楕円 73">
                    <a:extLst>
                      <a:ext uri="{FF2B5EF4-FFF2-40B4-BE49-F238E27FC236}">
                        <a16:creationId xmlns:a16="http://schemas.microsoft.com/office/drawing/2014/main" id="{43F68FC5-F6F2-287C-0B30-352FE4D5EDD3}"/>
                      </a:ext>
                    </a:extLst>
                  </p:cNvPr>
                  <p:cNvSpPr/>
                  <p:nvPr/>
                </p:nvSpPr>
                <p:spPr>
                  <a:xfrm>
                    <a:off x="6783247" y="4538978"/>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ja-JP" altLang="en-US" sz="1100" spc="110">
                        <a:solidFill>
                          <a:schemeClr val="tx1"/>
                        </a:solidFill>
                        <a:latin typeface="Consolas" panose="020B0609020204030204" pitchFamily="49" charset="0"/>
                        <a:cs typeface="Consolas" panose="020B0609020204030204" pitchFamily="49" charset="0"/>
                      </a:rPr>
                      <a:t>文</a:t>
                    </a:r>
                    <a:r>
                      <a:rPr lang="en-US" altLang="ja-JP" sz="1100" spc="110" dirty="0">
                        <a:solidFill>
                          <a:schemeClr val="tx1"/>
                        </a:solidFill>
                        <a:latin typeface="Consolas" panose="020B0609020204030204" pitchFamily="49" charset="0"/>
                        <a:cs typeface="Consolas" panose="020B0609020204030204" pitchFamily="49" charset="0"/>
                      </a:rPr>
                      <a:t>E</a:t>
                    </a:r>
                    <a:endParaRPr kumimoji="1" lang="ja-JP" altLang="en-US" sz="1400" spc="110" baseline="0" dirty="0">
                      <a:solidFill>
                        <a:schemeClr val="tx1"/>
                      </a:solidFill>
                      <a:latin typeface="Consolas" panose="020B0609020204030204" pitchFamily="49" charset="0"/>
                      <a:cs typeface="Consolas" panose="020B0609020204030204" pitchFamily="49" charset="0"/>
                    </a:endParaRPr>
                  </a:p>
                </p:txBody>
              </p:sp>
            </p:grpSp>
            <p:cxnSp>
              <p:nvCxnSpPr>
                <p:cNvPr id="66" name="直線コネクタ 65">
                  <a:extLst>
                    <a:ext uri="{FF2B5EF4-FFF2-40B4-BE49-F238E27FC236}">
                      <a16:creationId xmlns:a16="http://schemas.microsoft.com/office/drawing/2014/main" id="{BFA7A27A-D69D-F677-4D96-C3F58A071AA3}"/>
                    </a:ext>
                  </a:extLst>
                </p:cNvPr>
                <p:cNvCxnSpPr>
                  <a:cxnSpLocks/>
                  <a:stCxn id="68" idx="7"/>
                  <a:endCxn id="73" idx="3"/>
                </p:cNvCxnSpPr>
                <p:nvPr/>
              </p:nvCxnSpPr>
              <p:spPr>
                <a:xfrm flipV="1">
                  <a:off x="4569331" y="5081190"/>
                  <a:ext cx="116866" cy="363459"/>
                </a:xfrm>
                <a:prstGeom prst="line">
                  <a:avLst/>
                </a:prstGeom>
                <a:ln w="381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67" name="直線コネクタ 66">
                  <a:extLst>
                    <a:ext uri="{FF2B5EF4-FFF2-40B4-BE49-F238E27FC236}">
                      <a16:creationId xmlns:a16="http://schemas.microsoft.com/office/drawing/2014/main" id="{3E1FBE39-2FCB-457B-4DC0-CDE68931C035}"/>
                    </a:ext>
                  </a:extLst>
                </p:cNvPr>
                <p:cNvCxnSpPr>
                  <a:cxnSpLocks/>
                  <a:stCxn id="69" idx="1"/>
                  <a:endCxn id="73" idx="5"/>
                </p:cNvCxnSpPr>
                <p:nvPr/>
              </p:nvCxnSpPr>
              <p:spPr>
                <a:xfrm flipH="1" flipV="1">
                  <a:off x="5104572" y="5081190"/>
                  <a:ext cx="86648" cy="173295"/>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68" name="円/楕円 67">
                  <a:extLst>
                    <a:ext uri="{FF2B5EF4-FFF2-40B4-BE49-F238E27FC236}">
                      <a16:creationId xmlns:a16="http://schemas.microsoft.com/office/drawing/2014/main" id="{E3A804E8-9203-5633-0262-A6BF8BAE9253}"/>
                    </a:ext>
                  </a:extLst>
                </p:cNvPr>
                <p:cNvSpPr/>
                <p:nvPr/>
              </p:nvSpPr>
              <p:spPr>
                <a:xfrm>
                  <a:off x="4064308" y="5358001"/>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en-US" altLang="ja-JP" sz="900" dirty="0" err="1">
                      <a:solidFill>
                        <a:schemeClr val="tx1"/>
                      </a:solidFill>
                      <a:latin typeface="Consolas" panose="020B0609020204030204" pitchFamily="49" charset="0"/>
                      <a:cs typeface="Consolas" panose="020B0609020204030204" pitchFamily="49" charset="0"/>
                    </a:rPr>
                    <a:t>cond</a:t>
                  </a:r>
                  <a:endParaRPr kumimoji="1" lang="ja-JP" altLang="en-US" sz="1400" baseline="0" dirty="0">
                    <a:solidFill>
                      <a:schemeClr val="tx1"/>
                    </a:solidFill>
                    <a:latin typeface="Consolas" panose="020B0609020204030204" pitchFamily="49" charset="0"/>
                    <a:cs typeface="Consolas" panose="020B0609020204030204" pitchFamily="49" charset="0"/>
                  </a:endParaRPr>
                </a:p>
              </p:txBody>
            </p:sp>
            <p:sp>
              <p:nvSpPr>
                <p:cNvPr id="69" name="円/楕円 68">
                  <a:extLst>
                    <a:ext uri="{FF2B5EF4-FFF2-40B4-BE49-F238E27FC236}">
                      <a16:creationId xmlns:a16="http://schemas.microsoft.com/office/drawing/2014/main" id="{120BDE67-C7E2-2035-6F58-B1B4D230F278}"/>
                    </a:ext>
                  </a:extLst>
                </p:cNvPr>
                <p:cNvSpPr/>
                <p:nvPr/>
              </p:nvSpPr>
              <p:spPr>
                <a:xfrm>
                  <a:off x="5104572" y="5167837"/>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kumimoji="1" lang="en-US" altLang="ja-JP" sz="1400" baseline="0" dirty="0">
                      <a:solidFill>
                        <a:schemeClr val="tx1"/>
                      </a:solidFill>
                      <a:latin typeface="Consolas" panose="020B0609020204030204" pitchFamily="49" charset="0"/>
                      <a:cs typeface="Consolas" panose="020B0609020204030204" pitchFamily="49" charset="0"/>
                    </a:rPr>
                    <a:t>{…}</a:t>
                  </a:r>
                  <a:endParaRPr kumimoji="1" lang="ja-JP" altLang="en-US" sz="1400" baseline="0" dirty="0">
                    <a:solidFill>
                      <a:schemeClr val="tx1"/>
                    </a:solidFill>
                    <a:latin typeface="Consolas" panose="020B0609020204030204" pitchFamily="49" charset="0"/>
                    <a:cs typeface="Consolas" panose="020B0609020204030204" pitchFamily="49" charset="0"/>
                  </a:endParaRPr>
                </a:p>
              </p:txBody>
            </p:sp>
          </p:grpSp>
          <p:cxnSp>
            <p:nvCxnSpPr>
              <p:cNvPr id="63" name="直線コネクタ 62">
                <a:extLst>
                  <a:ext uri="{FF2B5EF4-FFF2-40B4-BE49-F238E27FC236}">
                    <a16:creationId xmlns:a16="http://schemas.microsoft.com/office/drawing/2014/main" id="{28B82A26-0053-D725-88D3-380F96392025}"/>
                  </a:ext>
                </a:extLst>
              </p:cNvPr>
              <p:cNvCxnSpPr>
                <a:cxnSpLocks/>
                <a:endCxn id="69" idx="4"/>
              </p:cNvCxnSpPr>
              <p:nvPr/>
            </p:nvCxnSpPr>
            <p:spPr>
              <a:xfrm flipH="1" flipV="1">
                <a:off x="5400408" y="5759508"/>
                <a:ext cx="91209" cy="86646"/>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cxnSp>
          <p:nvCxnSpPr>
            <p:cNvPr id="80" name="直線コネクタ 79">
              <a:extLst>
                <a:ext uri="{FF2B5EF4-FFF2-40B4-BE49-F238E27FC236}">
                  <a16:creationId xmlns:a16="http://schemas.microsoft.com/office/drawing/2014/main" id="{43CA93E0-A5F1-1135-8E4B-DC40F6AAAE39}"/>
                </a:ext>
              </a:extLst>
            </p:cNvPr>
            <p:cNvCxnSpPr>
              <a:cxnSpLocks/>
              <a:endCxn id="69" idx="3"/>
            </p:cNvCxnSpPr>
            <p:nvPr/>
          </p:nvCxnSpPr>
          <p:spPr>
            <a:xfrm flipV="1">
              <a:off x="5729453" y="5524050"/>
              <a:ext cx="71562" cy="143122"/>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84" name="直線コネクタ 83">
              <a:extLst>
                <a:ext uri="{FF2B5EF4-FFF2-40B4-BE49-F238E27FC236}">
                  <a16:creationId xmlns:a16="http://schemas.microsoft.com/office/drawing/2014/main" id="{DEFBE2FE-2464-6B7D-BD07-E1754057D696}"/>
                </a:ext>
              </a:extLst>
            </p:cNvPr>
            <p:cNvCxnSpPr>
              <a:cxnSpLocks/>
              <a:endCxn id="69" idx="5"/>
            </p:cNvCxnSpPr>
            <p:nvPr/>
          </p:nvCxnSpPr>
          <p:spPr>
            <a:xfrm flipH="1" flipV="1">
              <a:off x="6146544" y="5524050"/>
              <a:ext cx="210178" cy="143122"/>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nvGrpSpPr>
          <p:cNvPr id="88" name="グループ化 87">
            <a:extLst>
              <a:ext uri="{FF2B5EF4-FFF2-40B4-BE49-F238E27FC236}">
                <a16:creationId xmlns:a16="http://schemas.microsoft.com/office/drawing/2014/main" id="{19EDB8C0-6116-63C3-9B0E-DF67CD24E17F}"/>
              </a:ext>
            </a:extLst>
          </p:cNvPr>
          <p:cNvGrpSpPr/>
          <p:nvPr/>
        </p:nvGrpSpPr>
        <p:grpSpPr>
          <a:xfrm>
            <a:off x="6331096" y="4973252"/>
            <a:ext cx="1030407" cy="1204264"/>
            <a:chOff x="1510448" y="5289413"/>
            <a:chExt cx="1030407" cy="1204264"/>
          </a:xfrm>
        </p:grpSpPr>
        <p:grpSp>
          <p:nvGrpSpPr>
            <p:cNvPr id="89" name="グループ化 88">
              <a:extLst>
                <a:ext uri="{FF2B5EF4-FFF2-40B4-BE49-F238E27FC236}">
                  <a16:creationId xmlns:a16="http://schemas.microsoft.com/office/drawing/2014/main" id="{D623DEB6-1AE5-36DA-09A6-64D8263534F0}"/>
                </a:ext>
              </a:extLst>
            </p:cNvPr>
            <p:cNvGrpSpPr/>
            <p:nvPr/>
          </p:nvGrpSpPr>
          <p:grpSpPr>
            <a:xfrm>
              <a:off x="1510448" y="5289413"/>
              <a:ext cx="819965" cy="757225"/>
              <a:chOff x="6292462" y="3328245"/>
              <a:chExt cx="1966199" cy="1815753"/>
            </a:xfrm>
          </p:grpSpPr>
          <p:cxnSp>
            <p:nvCxnSpPr>
              <p:cNvPr id="96" name="直線コネクタ 95">
                <a:extLst>
                  <a:ext uri="{FF2B5EF4-FFF2-40B4-BE49-F238E27FC236}">
                    <a16:creationId xmlns:a16="http://schemas.microsoft.com/office/drawing/2014/main" id="{7D35B78D-5E22-90A6-8BD7-22FB67CA595E}"/>
                  </a:ext>
                </a:extLst>
              </p:cNvPr>
              <p:cNvCxnSpPr>
                <a:cxnSpLocks/>
                <a:stCxn id="100" idx="0"/>
                <a:endCxn id="103" idx="3"/>
              </p:cNvCxnSpPr>
              <p:nvPr/>
            </p:nvCxnSpPr>
            <p:spPr>
              <a:xfrm flipV="1">
                <a:off x="7038393" y="4368516"/>
                <a:ext cx="166194" cy="183811"/>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cxnSp>
            <p:nvCxnSpPr>
              <p:cNvPr id="97" name="直線コネクタ 96">
                <a:extLst>
                  <a:ext uri="{FF2B5EF4-FFF2-40B4-BE49-F238E27FC236}">
                    <a16:creationId xmlns:a16="http://schemas.microsoft.com/office/drawing/2014/main" id="{900C4542-E4F2-631B-20ED-26C7810A0B5E}"/>
                  </a:ext>
                </a:extLst>
              </p:cNvPr>
              <p:cNvCxnSpPr>
                <a:cxnSpLocks/>
                <a:stCxn id="99" idx="0"/>
                <a:endCxn id="103" idx="5"/>
              </p:cNvCxnSpPr>
              <p:nvPr/>
            </p:nvCxnSpPr>
            <p:spPr>
              <a:xfrm flipH="1" flipV="1">
                <a:off x="7622964" y="4368516"/>
                <a:ext cx="339862" cy="19845"/>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grpSp>
            <p:nvGrpSpPr>
              <p:cNvPr id="98" name="グループ化 97">
                <a:extLst>
                  <a:ext uri="{FF2B5EF4-FFF2-40B4-BE49-F238E27FC236}">
                    <a16:creationId xmlns:a16="http://schemas.microsoft.com/office/drawing/2014/main" id="{66CB9F77-042C-4EAC-DF0C-A6AD6406B908}"/>
                  </a:ext>
                </a:extLst>
              </p:cNvPr>
              <p:cNvGrpSpPr/>
              <p:nvPr/>
            </p:nvGrpSpPr>
            <p:grpSpPr>
              <a:xfrm>
                <a:off x="6292462" y="3328245"/>
                <a:ext cx="1417149" cy="1131578"/>
                <a:chOff x="1030801" y="3025588"/>
                <a:chExt cx="1417149" cy="1131578"/>
              </a:xfrm>
            </p:grpSpPr>
            <p:sp>
              <p:nvSpPr>
                <p:cNvPr id="101" name="円/楕円 100">
                  <a:extLst>
                    <a:ext uri="{FF2B5EF4-FFF2-40B4-BE49-F238E27FC236}">
                      <a16:creationId xmlns:a16="http://schemas.microsoft.com/office/drawing/2014/main" id="{36197F2E-F73F-173C-8538-4F13EE6D91F4}"/>
                    </a:ext>
                  </a:extLst>
                </p:cNvPr>
                <p:cNvSpPr/>
                <p:nvPr/>
              </p:nvSpPr>
              <p:spPr>
                <a:xfrm>
                  <a:off x="1438835" y="3025588"/>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kumimoji="1" lang="en-US" altLang="ja-JP" sz="800" spc="110" baseline="0" dirty="0">
                      <a:solidFill>
                        <a:schemeClr val="tx1"/>
                      </a:solidFill>
                      <a:latin typeface="Consolas" panose="020B0609020204030204" pitchFamily="49" charset="0"/>
                      <a:cs typeface="Consolas" panose="020B0609020204030204" pitchFamily="49" charset="0"/>
                    </a:rPr>
                    <a:t>if</a:t>
                  </a:r>
                  <a:endParaRPr kumimoji="1" lang="ja-JP" altLang="en-US" sz="2000" spc="110" baseline="0" dirty="0">
                    <a:solidFill>
                      <a:schemeClr val="tx1"/>
                    </a:solidFill>
                    <a:latin typeface="Consolas" panose="020B0609020204030204" pitchFamily="49" charset="0"/>
                    <a:cs typeface="Consolas" panose="020B0609020204030204" pitchFamily="49" charset="0"/>
                  </a:endParaRPr>
                </a:p>
              </p:txBody>
            </p:sp>
            <p:sp>
              <p:nvSpPr>
                <p:cNvPr id="102" name="円/楕円 101">
                  <a:extLst>
                    <a:ext uri="{FF2B5EF4-FFF2-40B4-BE49-F238E27FC236}">
                      <a16:creationId xmlns:a16="http://schemas.microsoft.com/office/drawing/2014/main" id="{22ECF763-86D9-6657-A91F-05E6625826DF}"/>
                    </a:ext>
                  </a:extLst>
                </p:cNvPr>
                <p:cNvSpPr/>
                <p:nvPr/>
              </p:nvSpPr>
              <p:spPr>
                <a:xfrm>
                  <a:off x="1030801" y="3565495"/>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kumimoji="1" lang="en-US" altLang="ja-JP" sz="600" baseline="0" dirty="0" err="1">
                      <a:solidFill>
                        <a:schemeClr val="tx1"/>
                      </a:solidFill>
                      <a:latin typeface="Consolas" panose="020B0609020204030204" pitchFamily="49" charset="0"/>
                      <a:cs typeface="Consolas" panose="020B0609020204030204" pitchFamily="49" charset="0"/>
                    </a:rPr>
                    <a:t>cond</a:t>
                  </a:r>
                  <a:endParaRPr kumimoji="1" lang="ja-JP" altLang="en-US" sz="1400" baseline="0">
                    <a:solidFill>
                      <a:schemeClr val="tx1"/>
                    </a:solidFill>
                    <a:latin typeface="Consolas" panose="020B0609020204030204" pitchFamily="49" charset="0"/>
                    <a:cs typeface="Consolas" panose="020B0609020204030204" pitchFamily="49" charset="0"/>
                  </a:endParaRPr>
                </a:p>
              </p:txBody>
            </p:sp>
            <p:sp>
              <p:nvSpPr>
                <p:cNvPr id="103" name="円/楕円 102">
                  <a:extLst>
                    <a:ext uri="{FF2B5EF4-FFF2-40B4-BE49-F238E27FC236}">
                      <a16:creationId xmlns:a16="http://schemas.microsoft.com/office/drawing/2014/main" id="{9C90750D-F098-2471-D8F8-482972E75517}"/>
                    </a:ext>
                  </a:extLst>
                </p:cNvPr>
                <p:cNvSpPr/>
                <p:nvPr/>
              </p:nvSpPr>
              <p:spPr>
                <a:xfrm>
                  <a:off x="1856279" y="3560837"/>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kumimoji="1" lang="en-US" altLang="ja-JP" sz="900" baseline="0" dirty="0">
                      <a:solidFill>
                        <a:schemeClr val="tx1"/>
                      </a:solidFill>
                      <a:latin typeface="Consolas" panose="020B0609020204030204" pitchFamily="49" charset="0"/>
                      <a:cs typeface="Consolas" panose="020B0609020204030204" pitchFamily="49" charset="0"/>
                    </a:rPr>
                    <a:t>{…}</a:t>
                  </a:r>
                  <a:endParaRPr kumimoji="1" lang="ja-JP" altLang="en-US" sz="900" baseline="0" dirty="0">
                    <a:solidFill>
                      <a:schemeClr val="tx1"/>
                    </a:solidFill>
                    <a:latin typeface="Consolas" panose="020B0609020204030204" pitchFamily="49" charset="0"/>
                    <a:cs typeface="Consolas" panose="020B0609020204030204" pitchFamily="49" charset="0"/>
                  </a:endParaRPr>
                </a:p>
              </p:txBody>
            </p:sp>
            <p:cxnSp>
              <p:nvCxnSpPr>
                <p:cNvPr id="104" name="直線コネクタ 103">
                  <a:extLst>
                    <a:ext uri="{FF2B5EF4-FFF2-40B4-BE49-F238E27FC236}">
                      <a16:creationId xmlns:a16="http://schemas.microsoft.com/office/drawing/2014/main" id="{B2836597-6491-B59C-01E7-0B0C212B16E6}"/>
                    </a:ext>
                  </a:extLst>
                </p:cNvPr>
                <p:cNvCxnSpPr>
                  <a:cxnSpLocks/>
                  <a:stCxn id="102" idx="0"/>
                  <a:endCxn id="101" idx="3"/>
                </p:cNvCxnSpPr>
                <p:nvPr/>
              </p:nvCxnSpPr>
              <p:spPr>
                <a:xfrm flipV="1">
                  <a:off x="1326637" y="3530611"/>
                  <a:ext cx="198846" cy="34884"/>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05" name="直線コネクタ 104">
                  <a:extLst>
                    <a:ext uri="{FF2B5EF4-FFF2-40B4-BE49-F238E27FC236}">
                      <a16:creationId xmlns:a16="http://schemas.microsoft.com/office/drawing/2014/main" id="{B2527483-ED8E-8432-90F4-77E6318F0D1B}"/>
                    </a:ext>
                  </a:extLst>
                </p:cNvPr>
                <p:cNvCxnSpPr>
                  <a:cxnSpLocks/>
                  <a:stCxn id="103" idx="0"/>
                  <a:endCxn id="101" idx="5"/>
                </p:cNvCxnSpPr>
                <p:nvPr/>
              </p:nvCxnSpPr>
              <p:spPr>
                <a:xfrm flipH="1" flipV="1">
                  <a:off x="1943858" y="3530611"/>
                  <a:ext cx="208257" cy="30226"/>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
            <p:nvSpPr>
              <p:cNvPr id="99" name="円/楕円 98">
                <a:extLst>
                  <a:ext uri="{FF2B5EF4-FFF2-40B4-BE49-F238E27FC236}">
                    <a16:creationId xmlns:a16="http://schemas.microsoft.com/office/drawing/2014/main" id="{ECFFBB48-EEEF-9FEC-C5A7-321E841E6B16}"/>
                  </a:ext>
                </a:extLst>
              </p:cNvPr>
              <p:cNvSpPr/>
              <p:nvPr/>
            </p:nvSpPr>
            <p:spPr>
              <a:xfrm>
                <a:off x="7666990" y="4388361"/>
                <a:ext cx="591671" cy="591671"/>
              </a:xfrm>
              <a:prstGeom prst="ellipse">
                <a:avLst/>
              </a:prstGeom>
              <a:solidFill>
                <a:schemeClr val="bg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en-US" altLang="ja-JP" sz="600" dirty="0">
                    <a:solidFill>
                      <a:srgbClr val="00B050"/>
                    </a:solidFill>
                    <a:latin typeface="Consolas" panose="020B0609020204030204" pitchFamily="49" charset="0"/>
                    <a:cs typeface="Consolas" panose="020B0609020204030204" pitchFamily="49" charset="0"/>
                  </a:rPr>
                  <a:t>while</a:t>
                </a:r>
                <a:endParaRPr kumimoji="1" lang="ja-JP" altLang="en-US" sz="1400" spc="110" baseline="0" dirty="0">
                  <a:solidFill>
                    <a:srgbClr val="00B050"/>
                  </a:solidFill>
                  <a:latin typeface="Consolas" panose="020B0609020204030204" pitchFamily="49" charset="0"/>
                  <a:cs typeface="Consolas" panose="020B0609020204030204" pitchFamily="49" charset="0"/>
                </a:endParaRPr>
              </a:p>
            </p:txBody>
          </p:sp>
          <p:sp>
            <p:nvSpPr>
              <p:cNvPr id="100" name="円/楕円 99">
                <a:extLst>
                  <a:ext uri="{FF2B5EF4-FFF2-40B4-BE49-F238E27FC236}">
                    <a16:creationId xmlns:a16="http://schemas.microsoft.com/office/drawing/2014/main" id="{5E238F77-99DA-8C08-541A-5BA346268A60}"/>
                  </a:ext>
                </a:extLst>
              </p:cNvPr>
              <p:cNvSpPr/>
              <p:nvPr/>
            </p:nvSpPr>
            <p:spPr>
              <a:xfrm>
                <a:off x="6742556" y="4552327"/>
                <a:ext cx="591671" cy="591671"/>
              </a:xfrm>
              <a:prstGeom prst="ellipse">
                <a:avLst/>
              </a:prstGeom>
              <a:solidFill>
                <a:schemeClr val="bg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endParaRPr kumimoji="1" lang="ja-JP" altLang="en-US" spc="110" baseline="0" dirty="0">
                  <a:solidFill>
                    <a:srgbClr val="00B050"/>
                  </a:solidFill>
                  <a:latin typeface="Consolas" panose="020B0609020204030204" pitchFamily="49" charset="0"/>
                  <a:cs typeface="Consolas" panose="020B0609020204030204" pitchFamily="49" charset="0"/>
                </a:endParaRPr>
              </a:p>
            </p:txBody>
          </p:sp>
        </p:grpSp>
        <p:cxnSp>
          <p:nvCxnSpPr>
            <p:cNvPr id="90" name="直線コネクタ 89">
              <a:extLst>
                <a:ext uri="{FF2B5EF4-FFF2-40B4-BE49-F238E27FC236}">
                  <a16:creationId xmlns:a16="http://schemas.microsoft.com/office/drawing/2014/main" id="{83C8B606-D3AC-6F05-452F-5CFA65177D98}"/>
                </a:ext>
              </a:extLst>
            </p:cNvPr>
            <p:cNvCxnSpPr>
              <a:cxnSpLocks/>
              <a:stCxn id="91" idx="0"/>
              <a:endCxn id="99" idx="3"/>
            </p:cNvCxnSpPr>
            <p:nvPr/>
          </p:nvCxnSpPr>
          <p:spPr>
            <a:xfrm flipV="1">
              <a:off x="2031952" y="5942124"/>
              <a:ext cx="87851" cy="72499"/>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sp>
          <p:nvSpPr>
            <p:cNvPr id="91" name="円/楕円 90">
              <a:extLst>
                <a:ext uri="{FF2B5EF4-FFF2-40B4-BE49-F238E27FC236}">
                  <a16:creationId xmlns:a16="http://schemas.microsoft.com/office/drawing/2014/main" id="{BCB60592-2B42-DD71-299E-E8FC915110D1}"/>
                </a:ext>
              </a:extLst>
            </p:cNvPr>
            <p:cNvSpPr/>
            <p:nvPr/>
          </p:nvSpPr>
          <p:spPr>
            <a:xfrm>
              <a:off x="1908579" y="6014623"/>
              <a:ext cx="246745" cy="246745"/>
            </a:xfrm>
            <a:prstGeom prst="ellipse">
              <a:avLst/>
            </a:prstGeom>
            <a:solidFill>
              <a:schemeClr val="bg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endParaRPr kumimoji="1" lang="ja-JP" altLang="en-US" spc="110" baseline="0" dirty="0">
                <a:solidFill>
                  <a:srgbClr val="00B050"/>
                </a:solidFill>
                <a:latin typeface="Consolas" panose="020B0609020204030204" pitchFamily="49" charset="0"/>
                <a:cs typeface="Consolas" panose="020B0609020204030204" pitchFamily="49" charset="0"/>
              </a:endParaRPr>
            </a:p>
          </p:txBody>
        </p:sp>
        <p:cxnSp>
          <p:nvCxnSpPr>
            <p:cNvPr id="92" name="直線コネクタ 91">
              <a:extLst>
                <a:ext uri="{FF2B5EF4-FFF2-40B4-BE49-F238E27FC236}">
                  <a16:creationId xmlns:a16="http://schemas.microsoft.com/office/drawing/2014/main" id="{61267C83-99F3-B84C-E31E-CA07D5E2CE24}"/>
                </a:ext>
              </a:extLst>
            </p:cNvPr>
            <p:cNvCxnSpPr>
              <a:cxnSpLocks/>
              <a:stCxn id="93" idx="0"/>
              <a:endCxn id="99" idx="6"/>
            </p:cNvCxnSpPr>
            <p:nvPr/>
          </p:nvCxnSpPr>
          <p:spPr>
            <a:xfrm flipH="1" flipV="1">
              <a:off x="2330413" y="5854887"/>
              <a:ext cx="87070" cy="68378"/>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sp>
          <p:nvSpPr>
            <p:cNvPr id="93" name="円/楕円 92">
              <a:extLst>
                <a:ext uri="{FF2B5EF4-FFF2-40B4-BE49-F238E27FC236}">
                  <a16:creationId xmlns:a16="http://schemas.microsoft.com/office/drawing/2014/main" id="{4B66D669-05B2-D111-2973-03070897470A}"/>
                </a:ext>
              </a:extLst>
            </p:cNvPr>
            <p:cNvSpPr/>
            <p:nvPr/>
          </p:nvSpPr>
          <p:spPr>
            <a:xfrm>
              <a:off x="2294110" y="5923265"/>
              <a:ext cx="246745" cy="246745"/>
            </a:xfrm>
            <a:prstGeom prst="ellipse">
              <a:avLst/>
            </a:prstGeom>
            <a:solidFill>
              <a:schemeClr val="bg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endParaRPr kumimoji="1" lang="ja-JP" altLang="en-US" spc="110" baseline="0" dirty="0">
                <a:solidFill>
                  <a:srgbClr val="00B050"/>
                </a:solidFill>
                <a:latin typeface="Consolas" panose="020B0609020204030204" pitchFamily="49" charset="0"/>
                <a:cs typeface="Consolas" panose="020B0609020204030204" pitchFamily="49" charset="0"/>
              </a:endParaRPr>
            </a:p>
          </p:txBody>
        </p:sp>
        <p:cxnSp>
          <p:nvCxnSpPr>
            <p:cNvPr id="94" name="直線コネクタ 93">
              <a:extLst>
                <a:ext uri="{FF2B5EF4-FFF2-40B4-BE49-F238E27FC236}">
                  <a16:creationId xmlns:a16="http://schemas.microsoft.com/office/drawing/2014/main" id="{1C89E055-41A4-8BE1-6126-1CEE9507FFA1}"/>
                </a:ext>
              </a:extLst>
            </p:cNvPr>
            <p:cNvCxnSpPr>
              <a:cxnSpLocks/>
              <a:stCxn id="95" idx="0"/>
              <a:endCxn id="93" idx="4"/>
            </p:cNvCxnSpPr>
            <p:nvPr/>
          </p:nvCxnSpPr>
          <p:spPr>
            <a:xfrm flipV="1">
              <a:off x="2417483" y="6170010"/>
              <a:ext cx="0" cy="76922"/>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sp>
          <p:nvSpPr>
            <p:cNvPr id="95" name="円/楕円 94">
              <a:extLst>
                <a:ext uri="{FF2B5EF4-FFF2-40B4-BE49-F238E27FC236}">
                  <a16:creationId xmlns:a16="http://schemas.microsoft.com/office/drawing/2014/main" id="{6B4F8864-0751-5AF3-95F8-1E16C033F58C}"/>
                </a:ext>
              </a:extLst>
            </p:cNvPr>
            <p:cNvSpPr/>
            <p:nvPr/>
          </p:nvSpPr>
          <p:spPr>
            <a:xfrm>
              <a:off x="2294110" y="6246932"/>
              <a:ext cx="246745" cy="246745"/>
            </a:xfrm>
            <a:prstGeom prst="ellipse">
              <a:avLst/>
            </a:prstGeom>
            <a:solidFill>
              <a:schemeClr val="bg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endParaRPr kumimoji="1" lang="ja-JP" altLang="en-US" spc="110" baseline="0" dirty="0">
                <a:solidFill>
                  <a:srgbClr val="00B050"/>
                </a:solidFill>
                <a:latin typeface="Consolas" panose="020B0609020204030204" pitchFamily="49" charset="0"/>
                <a:cs typeface="Consolas" panose="020B0609020204030204" pitchFamily="49" charset="0"/>
              </a:endParaRPr>
            </a:p>
          </p:txBody>
        </p:sp>
      </p:grpSp>
      <p:grpSp>
        <p:nvGrpSpPr>
          <p:cNvPr id="106" name="グループ化 105">
            <a:extLst>
              <a:ext uri="{FF2B5EF4-FFF2-40B4-BE49-F238E27FC236}">
                <a16:creationId xmlns:a16="http://schemas.microsoft.com/office/drawing/2014/main" id="{7A1F7E7F-46C7-14CD-92A3-991894C20DF6}"/>
              </a:ext>
            </a:extLst>
          </p:cNvPr>
          <p:cNvGrpSpPr/>
          <p:nvPr/>
        </p:nvGrpSpPr>
        <p:grpSpPr>
          <a:xfrm>
            <a:off x="7298808" y="4945306"/>
            <a:ext cx="1030407" cy="1204264"/>
            <a:chOff x="1510448" y="5289413"/>
            <a:chExt cx="1030407" cy="1204264"/>
          </a:xfrm>
        </p:grpSpPr>
        <p:grpSp>
          <p:nvGrpSpPr>
            <p:cNvPr id="107" name="グループ化 106">
              <a:extLst>
                <a:ext uri="{FF2B5EF4-FFF2-40B4-BE49-F238E27FC236}">
                  <a16:creationId xmlns:a16="http://schemas.microsoft.com/office/drawing/2014/main" id="{EC8311A3-A7E4-B469-5E99-8AA4BB17F8D9}"/>
                </a:ext>
              </a:extLst>
            </p:cNvPr>
            <p:cNvGrpSpPr/>
            <p:nvPr/>
          </p:nvGrpSpPr>
          <p:grpSpPr>
            <a:xfrm>
              <a:off x="1510448" y="5289413"/>
              <a:ext cx="819965" cy="757225"/>
              <a:chOff x="6292462" y="3328245"/>
              <a:chExt cx="1966199" cy="1815753"/>
            </a:xfrm>
          </p:grpSpPr>
          <p:cxnSp>
            <p:nvCxnSpPr>
              <p:cNvPr id="114" name="直線コネクタ 113">
                <a:extLst>
                  <a:ext uri="{FF2B5EF4-FFF2-40B4-BE49-F238E27FC236}">
                    <a16:creationId xmlns:a16="http://schemas.microsoft.com/office/drawing/2014/main" id="{2D0441C5-9D15-C271-F637-8517E4E087D5}"/>
                  </a:ext>
                </a:extLst>
              </p:cNvPr>
              <p:cNvCxnSpPr>
                <a:cxnSpLocks/>
                <a:stCxn id="118" idx="0"/>
                <a:endCxn id="121" idx="3"/>
              </p:cNvCxnSpPr>
              <p:nvPr/>
            </p:nvCxnSpPr>
            <p:spPr>
              <a:xfrm flipV="1">
                <a:off x="7038393" y="4368516"/>
                <a:ext cx="166194" cy="183811"/>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115" name="直線コネクタ 114">
                <a:extLst>
                  <a:ext uri="{FF2B5EF4-FFF2-40B4-BE49-F238E27FC236}">
                    <a16:creationId xmlns:a16="http://schemas.microsoft.com/office/drawing/2014/main" id="{AF7DBE0A-8DCD-72BE-B1BC-C697939CD6FA}"/>
                  </a:ext>
                </a:extLst>
              </p:cNvPr>
              <p:cNvCxnSpPr>
                <a:cxnSpLocks/>
                <a:stCxn id="117" idx="0"/>
                <a:endCxn id="121" idx="5"/>
              </p:cNvCxnSpPr>
              <p:nvPr/>
            </p:nvCxnSpPr>
            <p:spPr>
              <a:xfrm flipH="1" flipV="1">
                <a:off x="7622964" y="4368516"/>
                <a:ext cx="339862" cy="19845"/>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grpSp>
            <p:nvGrpSpPr>
              <p:cNvPr id="116" name="グループ化 115">
                <a:extLst>
                  <a:ext uri="{FF2B5EF4-FFF2-40B4-BE49-F238E27FC236}">
                    <a16:creationId xmlns:a16="http://schemas.microsoft.com/office/drawing/2014/main" id="{D0FDEEC0-E294-9283-4559-DEE75EB9CC56}"/>
                  </a:ext>
                </a:extLst>
              </p:cNvPr>
              <p:cNvGrpSpPr/>
              <p:nvPr/>
            </p:nvGrpSpPr>
            <p:grpSpPr>
              <a:xfrm>
                <a:off x="6292462" y="3328245"/>
                <a:ext cx="1417149" cy="1131578"/>
                <a:chOff x="1030801" y="3025588"/>
                <a:chExt cx="1417149" cy="1131578"/>
              </a:xfrm>
            </p:grpSpPr>
            <p:sp>
              <p:nvSpPr>
                <p:cNvPr id="119" name="円/楕円 118">
                  <a:extLst>
                    <a:ext uri="{FF2B5EF4-FFF2-40B4-BE49-F238E27FC236}">
                      <a16:creationId xmlns:a16="http://schemas.microsoft.com/office/drawing/2014/main" id="{BD0CB555-66C3-A81D-92BF-44E8709526A1}"/>
                    </a:ext>
                  </a:extLst>
                </p:cNvPr>
                <p:cNvSpPr/>
                <p:nvPr/>
              </p:nvSpPr>
              <p:spPr>
                <a:xfrm>
                  <a:off x="1438835" y="3025588"/>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kumimoji="1" lang="en-US" altLang="ja-JP" sz="800" spc="110" baseline="0" dirty="0">
                      <a:solidFill>
                        <a:schemeClr val="tx1"/>
                      </a:solidFill>
                      <a:latin typeface="Consolas" panose="020B0609020204030204" pitchFamily="49" charset="0"/>
                      <a:cs typeface="Consolas" panose="020B0609020204030204" pitchFamily="49" charset="0"/>
                    </a:rPr>
                    <a:t>if</a:t>
                  </a:r>
                  <a:endParaRPr kumimoji="1" lang="ja-JP" altLang="en-US" sz="2000" spc="110" baseline="0" dirty="0">
                    <a:solidFill>
                      <a:schemeClr val="tx1"/>
                    </a:solidFill>
                    <a:latin typeface="Consolas" panose="020B0609020204030204" pitchFamily="49" charset="0"/>
                    <a:cs typeface="Consolas" panose="020B0609020204030204" pitchFamily="49" charset="0"/>
                  </a:endParaRPr>
                </a:p>
              </p:txBody>
            </p:sp>
            <p:sp>
              <p:nvSpPr>
                <p:cNvPr id="120" name="円/楕円 119">
                  <a:extLst>
                    <a:ext uri="{FF2B5EF4-FFF2-40B4-BE49-F238E27FC236}">
                      <a16:creationId xmlns:a16="http://schemas.microsoft.com/office/drawing/2014/main" id="{EA4FF25B-28FE-0371-12EA-3BC57DA421C4}"/>
                    </a:ext>
                  </a:extLst>
                </p:cNvPr>
                <p:cNvSpPr/>
                <p:nvPr/>
              </p:nvSpPr>
              <p:spPr>
                <a:xfrm>
                  <a:off x="1030801" y="3565495"/>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kumimoji="1" lang="en-US" altLang="ja-JP" sz="600" baseline="0" dirty="0" err="1">
                      <a:solidFill>
                        <a:schemeClr val="tx1"/>
                      </a:solidFill>
                      <a:latin typeface="Consolas" panose="020B0609020204030204" pitchFamily="49" charset="0"/>
                      <a:cs typeface="Consolas" panose="020B0609020204030204" pitchFamily="49" charset="0"/>
                    </a:rPr>
                    <a:t>cond</a:t>
                  </a:r>
                  <a:endParaRPr kumimoji="1" lang="ja-JP" altLang="en-US" sz="1400" baseline="0">
                    <a:solidFill>
                      <a:schemeClr val="tx1"/>
                    </a:solidFill>
                    <a:latin typeface="Consolas" panose="020B0609020204030204" pitchFamily="49" charset="0"/>
                    <a:cs typeface="Consolas" panose="020B0609020204030204" pitchFamily="49" charset="0"/>
                  </a:endParaRPr>
                </a:p>
              </p:txBody>
            </p:sp>
            <p:sp>
              <p:nvSpPr>
                <p:cNvPr id="121" name="円/楕円 120">
                  <a:extLst>
                    <a:ext uri="{FF2B5EF4-FFF2-40B4-BE49-F238E27FC236}">
                      <a16:creationId xmlns:a16="http://schemas.microsoft.com/office/drawing/2014/main" id="{64735316-BCFE-9852-89CA-3A0490ED7D40}"/>
                    </a:ext>
                  </a:extLst>
                </p:cNvPr>
                <p:cNvSpPr/>
                <p:nvPr/>
              </p:nvSpPr>
              <p:spPr>
                <a:xfrm>
                  <a:off x="1856279" y="3560837"/>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kumimoji="1" lang="en-US" altLang="ja-JP" sz="900" baseline="0" dirty="0">
                      <a:solidFill>
                        <a:schemeClr val="tx1"/>
                      </a:solidFill>
                      <a:latin typeface="Consolas" panose="020B0609020204030204" pitchFamily="49" charset="0"/>
                      <a:cs typeface="Consolas" panose="020B0609020204030204" pitchFamily="49" charset="0"/>
                    </a:rPr>
                    <a:t>{…}</a:t>
                  </a:r>
                  <a:endParaRPr kumimoji="1" lang="ja-JP" altLang="en-US" sz="900" baseline="0" dirty="0">
                    <a:solidFill>
                      <a:schemeClr val="tx1"/>
                    </a:solidFill>
                    <a:latin typeface="Consolas" panose="020B0609020204030204" pitchFamily="49" charset="0"/>
                    <a:cs typeface="Consolas" panose="020B0609020204030204" pitchFamily="49" charset="0"/>
                  </a:endParaRPr>
                </a:p>
              </p:txBody>
            </p:sp>
            <p:cxnSp>
              <p:nvCxnSpPr>
                <p:cNvPr id="122" name="直線コネクタ 121">
                  <a:extLst>
                    <a:ext uri="{FF2B5EF4-FFF2-40B4-BE49-F238E27FC236}">
                      <a16:creationId xmlns:a16="http://schemas.microsoft.com/office/drawing/2014/main" id="{EAE79C4B-D837-64B2-90F7-40FF701CEC40}"/>
                    </a:ext>
                  </a:extLst>
                </p:cNvPr>
                <p:cNvCxnSpPr>
                  <a:cxnSpLocks/>
                  <a:stCxn id="120" idx="0"/>
                  <a:endCxn id="119" idx="3"/>
                </p:cNvCxnSpPr>
                <p:nvPr/>
              </p:nvCxnSpPr>
              <p:spPr>
                <a:xfrm flipV="1">
                  <a:off x="1326637" y="3530611"/>
                  <a:ext cx="198846" cy="34884"/>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23" name="直線コネクタ 122">
                  <a:extLst>
                    <a:ext uri="{FF2B5EF4-FFF2-40B4-BE49-F238E27FC236}">
                      <a16:creationId xmlns:a16="http://schemas.microsoft.com/office/drawing/2014/main" id="{FB0DF65A-1961-4B91-5E56-700BB5DBABFC}"/>
                    </a:ext>
                  </a:extLst>
                </p:cNvPr>
                <p:cNvCxnSpPr>
                  <a:cxnSpLocks/>
                  <a:stCxn id="121" idx="0"/>
                  <a:endCxn id="119" idx="5"/>
                </p:cNvCxnSpPr>
                <p:nvPr/>
              </p:nvCxnSpPr>
              <p:spPr>
                <a:xfrm flipH="1" flipV="1">
                  <a:off x="1943858" y="3530611"/>
                  <a:ext cx="208257" cy="30226"/>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
            <p:nvSpPr>
              <p:cNvPr id="117" name="円/楕円 116">
                <a:extLst>
                  <a:ext uri="{FF2B5EF4-FFF2-40B4-BE49-F238E27FC236}">
                    <a16:creationId xmlns:a16="http://schemas.microsoft.com/office/drawing/2014/main" id="{39C22A4F-C1FE-57D9-4D95-37B515AF612D}"/>
                  </a:ext>
                </a:extLst>
              </p:cNvPr>
              <p:cNvSpPr/>
              <p:nvPr/>
            </p:nvSpPr>
            <p:spPr>
              <a:xfrm>
                <a:off x="7666990" y="4388361"/>
                <a:ext cx="591671" cy="591671"/>
              </a:xfrm>
              <a:prstGeom prst="ellipse">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en-US" altLang="ja-JP" sz="600" dirty="0">
                    <a:solidFill>
                      <a:srgbClr val="FFC000"/>
                    </a:solidFill>
                    <a:latin typeface="Consolas" panose="020B0609020204030204" pitchFamily="49" charset="0"/>
                    <a:cs typeface="Consolas" panose="020B0609020204030204" pitchFamily="49" charset="0"/>
                  </a:rPr>
                  <a:t>while</a:t>
                </a:r>
                <a:endParaRPr kumimoji="1" lang="ja-JP" altLang="en-US" sz="1400" spc="110" baseline="0" dirty="0">
                  <a:solidFill>
                    <a:srgbClr val="FFC000"/>
                  </a:solidFill>
                  <a:latin typeface="Consolas" panose="020B0609020204030204" pitchFamily="49" charset="0"/>
                  <a:cs typeface="Consolas" panose="020B0609020204030204" pitchFamily="49" charset="0"/>
                </a:endParaRPr>
              </a:p>
            </p:txBody>
          </p:sp>
          <p:sp>
            <p:nvSpPr>
              <p:cNvPr id="118" name="円/楕円 117">
                <a:extLst>
                  <a:ext uri="{FF2B5EF4-FFF2-40B4-BE49-F238E27FC236}">
                    <a16:creationId xmlns:a16="http://schemas.microsoft.com/office/drawing/2014/main" id="{C323C80A-A0C9-65CF-4AC4-DDF170FDD055}"/>
                  </a:ext>
                </a:extLst>
              </p:cNvPr>
              <p:cNvSpPr/>
              <p:nvPr/>
            </p:nvSpPr>
            <p:spPr>
              <a:xfrm>
                <a:off x="6742556" y="4552327"/>
                <a:ext cx="591671" cy="591671"/>
              </a:xfrm>
              <a:prstGeom prst="ellipse">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endParaRPr kumimoji="1" lang="ja-JP" altLang="en-US" spc="110" baseline="0" dirty="0">
                  <a:solidFill>
                    <a:srgbClr val="FFC000"/>
                  </a:solidFill>
                  <a:latin typeface="Consolas" panose="020B0609020204030204" pitchFamily="49" charset="0"/>
                  <a:cs typeface="Consolas" panose="020B0609020204030204" pitchFamily="49" charset="0"/>
                </a:endParaRPr>
              </a:p>
            </p:txBody>
          </p:sp>
        </p:grpSp>
        <p:cxnSp>
          <p:nvCxnSpPr>
            <p:cNvPr id="108" name="直線コネクタ 107">
              <a:extLst>
                <a:ext uri="{FF2B5EF4-FFF2-40B4-BE49-F238E27FC236}">
                  <a16:creationId xmlns:a16="http://schemas.microsoft.com/office/drawing/2014/main" id="{C8398409-C93D-EDA1-878D-2E282C75B486}"/>
                </a:ext>
              </a:extLst>
            </p:cNvPr>
            <p:cNvCxnSpPr>
              <a:cxnSpLocks/>
              <a:stCxn id="109" idx="0"/>
              <a:endCxn id="117" idx="3"/>
            </p:cNvCxnSpPr>
            <p:nvPr/>
          </p:nvCxnSpPr>
          <p:spPr>
            <a:xfrm flipV="1">
              <a:off x="2031952" y="5942124"/>
              <a:ext cx="87851" cy="72499"/>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sp>
          <p:nvSpPr>
            <p:cNvPr id="109" name="円/楕円 108">
              <a:extLst>
                <a:ext uri="{FF2B5EF4-FFF2-40B4-BE49-F238E27FC236}">
                  <a16:creationId xmlns:a16="http://schemas.microsoft.com/office/drawing/2014/main" id="{6E4EAF8F-EA25-91C0-0E6C-BF18EB53FA0E}"/>
                </a:ext>
              </a:extLst>
            </p:cNvPr>
            <p:cNvSpPr/>
            <p:nvPr/>
          </p:nvSpPr>
          <p:spPr>
            <a:xfrm>
              <a:off x="1908579" y="6014623"/>
              <a:ext cx="246745" cy="246745"/>
            </a:xfrm>
            <a:prstGeom prst="ellipse">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endParaRPr kumimoji="1" lang="ja-JP" altLang="en-US" spc="110" baseline="0" dirty="0">
                <a:solidFill>
                  <a:srgbClr val="FFC000"/>
                </a:solidFill>
                <a:latin typeface="Consolas" panose="020B0609020204030204" pitchFamily="49" charset="0"/>
                <a:cs typeface="Consolas" panose="020B0609020204030204" pitchFamily="49" charset="0"/>
              </a:endParaRPr>
            </a:p>
          </p:txBody>
        </p:sp>
        <p:cxnSp>
          <p:nvCxnSpPr>
            <p:cNvPr id="110" name="直線コネクタ 109">
              <a:extLst>
                <a:ext uri="{FF2B5EF4-FFF2-40B4-BE49-F238E27FC236}">
                  <a16:creationId xmlns:a16="http://schemas.microsoft.com/office/drawing/2014/main" id="{5A241A08-26A4-3627-6432-7DF5389C7750}"/>
                </a:ext>
              </a:extLst>
            </p:cNvPr>
            <p:cNvCxnSpPr>
              <a:cxnSpLocks/>
              <a:stCxn id="111" idx="0"/>
              <a:endCxn id="117" idx="6"/>
            </p:cNvCxnSpPr>
            <p:nvPr/>
          </p:nvCxnSpPr>
          <p:spPr>
            <a:xfrm flipH="1" flipV="1">
              <a:off x="2330413" y="5854887"/>
              <a:ext cx="87070" cy="68378"/>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sp>
          <p:nvSpPr>
            <p:cNvPr id="111" name="円/楕円 110">
              <a:extLst>
                <a:ext uri="{FF2B5EF4-FFF2-40B4-BE49-F238E27FC236}">
                  <a16:creationId xmlns:a16="http://schemas.microsoft.com/office/drawing/2014/main" id="{BB1A8B40-6E07-C12A-5072-31A3E05FC935}"/>
                </a:ext>
              </a:extLst>
            </p:cNvPr>
            <p:cNvSpPr/>
            <p:nvPr/>
          </p:nvSpPr>
          <p:spPr>
            <a:xfrm>
              <a:off x="2294110" y="5923265"/>
              <a:ext cx="246745" cy="246745"/>
            </a:xfrm>
            <a:prstGeom prst="ellipse">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endParaRPr kumimoji="1" lang="ja-JP" altLang="en-US" spc="110" baseline="0" dirty="0">
                <a:solidFill>
                  <a:srgbClr val="FFC000"/>
                </a:solidFill>
                <a:latin typeface="Consolas" panose="020B0609020204030204" pitchFamily="49" charset="0"/>
                <a:cs typeface="Consolas" panose="020B0609020204030204" pitchFamily="49" charset="0"/>
              </a:endParaRPr>
            </a:p>
          </p:txBody>
        </p:sp>
        <p:cxnSp>
          <p:nvCxnSpPr>
            <p:cNvPr id="112" name="直線コネクタ 111">
              <a:extLst>
                <a:ext uri="{FF2B5EF4-FFF2-40B4-BE49-F238E27FC236}">
                  <a16:creationId xmlns:a16="http://schemas.microsoft.com/office/drawing/2014/main" id="{64946825-0435-ED2F-DA8B-75A3264835EB}"/>
                </a:ext>
              </a:extLst>
            </p:cNvPr>
            <p:cNvCxnSpPr>
              <a:cxnSpLocks/>
              <a:stCxn id="113" idx="0"/>
              <a:endCxn id="111" idx="4"/>
            </p:cNvCxnSpPr>
            <p:nvPr/>
          </p:nvCxnSpPr>
          <p:spPr>
            <a:xfrm flipV="1">
              <a:off x="2417483" y="6170010"/>
              <a:ext cx="0" cy="76922"/>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sp>
          <p:nvSpPr>
            <p:cNvPr id="113" name="円/楕円 112">
              <a:extLst>
                <a:ext uri="{FF2B5EF4-FFF2-40B4-BE49-F238E27FC236}">
                  <a16:creationId xmlns:a16="http://schemas.microsoft.com/office/drawing/2014/main" id="{16D227AB-0537-6A5F-4408-8D7D45C90A0F}"/>
                </a:ext>
              </a:extLst>
            </p:cNvPr>
            <p:cNvSpPr/>
            <p:nvPr/>
          </p:nvSpPr>
          <p:spPr>
            <a:xfrm>
              <a:off x="2294110" y="6246932"/>
              <a:ext cx="246745" cy="246745"/>
            </a:xfrm>
            <a:prstGeom prst="ellipse">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endParaRPr kumimoji="1" lang="ja-JP" altLang="en-US" spc="110" baseline="0" dirty="0">
                <a:solidFill>
                  <a:srgbClr val="FFC000"/>
                </a:solidFill>
                <a:latin typeface="Consolas" panose="020B0609020204030204" pitchFamily="49" charset="0"/>
                <a:cs typeface="Consolas" panose="020B0609020204030204" pitchFamily="49" charset="0"/>
              </a:endParaRPr>
            </a:p>
          </p:txBody>
        </p:sp>
      </p:grpSp>
      <p:grpSp>
        <p:nvGrpSpPr>
          <p:cNvPr id="124" name="グループ化 123">
            <a:extLst>
              <a:ext uri="{FF2B5EF4-FFF2-40B4-BE49-F238E27FC236}">
                <a16:creationId xmlns:a16="http://schemas.microsoft.com/office/drawing/2014/main" id="{2E2751F9-6A80-596E-3BC9-E8037D06196B}"/>
              </a:ext>
            </a:extLst>
          </p:cNvPr>
          <p:cNvGrpSpPr/>
          <p:nvPr/>
        </p:nvGrpSpPr>
        <p:grpSpPr>
          <a:xfrm>
            <a:off x="2947147" y="3078618"/>
            <a:ext cx="1737343" cy="1200262"/>
            <a:chOff x="4556616" y="3263988"/>
            <a:chExt cx="1737343" cy="1200262"/>
          </a:xfrm>
        </p:grpSpPr>
        <p:grpSp>
          <p:nvGrpSpPr>
            <p:cNvPr id="125" name="グループ化 124">
              <a:extLst>
                <a:ext uri="{FF2B5EF4-FFF2-40B4-BE49-F238E27FC236}">
                  <a16:creationId xmlns:a16="http://schemas.microsoft.com/office/drawing/2014/main" id="{26F09546-8636-7862-B376-C984BEBEC170}"/>
                </a:ext>
              </a:extLst>
            </p:cNvPr>
            <p:cNvGrpSpPr/>
            <p:nvPr/>
          </p:nvGrpSpPr>
          <p:grpSpPr>
            <a:xfrm>
              <a:off x="4556616" y="3263988"/>
              <a:ext cx="1737343" cy="1200262"/>
              <a:chOff x="1989733" y="3825320"/>
              <a:chExt cx="2206253" cy="1524214"/>
            </a:xfrm>
          </p:grpSpPr>
          <p:sp>
            <p:nvSpPr>
              <p:cNvPr id="129" name="正方形/長方形 128">
                <a:extLst>
                  <a:ext uri="{FF2B5EF4-FFF2-40B4-BE49-F238E27FC236}">
                    <a16:creationId xmlns:a16="http://schemas.microsoft.com/office/drawing/2014/main" id="{571135E4-91C8-296A-5C04-DB81D2D1AA16}"/>
                  </a:ext>
                </a:extLst>
              </p:cNvPr>
              <p:cNvSpPr/>
              <p:nvPr/>
            </p:nvSpPr>
            <p:spPr>
              <a:xfrm>
                <a:off x="1989733" y="3825320"/>
                <a:ext cx="2206253" cy="1524214"/>
              </a:xfrm>
              <a:prstGeom prst="rect">
                <a:avLst/>
              </a:prstGeom>
              <a:solidFill>
                <a:schemeClr val="accent3">
                  <a:lumMod val="20000"/>
                  <a:lumOff val="80000"/>
                </a:schemeClr>
              </a:solidFill>
              <a:ln w="635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grpSp>
            <p:nvGrpSpPr>
              <p:cNvPr id="130" name="グループ化 129">
                <a:extLst>
                  <a:ext uri="{FF2B5EF4-FFF2-40B4-BE49-F238E27FC236}">
                    <a16:creationId xmlns:a16="http://schemas.microsoft.com/office/drawing/2014/main" id="{9F2C335B-4418-0BA3-22E7-0D2724836E29}"/>
                  </a:ext>
                </a:extLst>
              </p:cNvPr>
              <p:cNvGrpSpPr/>
              <p:nvPr/>
            </p:nvGrpSpPr>
            <p:grpSpPr>
              <a:xfrm>
                <a:off x="2526350" y="4050979"/>
                <a:ext cx="1553450" cy="1232409"/>
                <a:chOff x="6668454" y="3306452"/>
                <a:chExt cx="1553450" cy="1232409"/>
              </a:xfrm>
            </p:grpSpPr>
            <p:cxnSp>
              <p:nvCxnSpPr>
                <p:cNvPr id="131" name="直線コネクタ 130">
                  <a:extLst>
                    <a:ext uri="{FF2B5EF4-FFF2-40B4-BE49-F238E27FC236}">
                      <a16:creationId xmlns:a16="http://schemas.microsoft.com/office/drawing/2014/main" id="{F3079F5C-5EB5-9D69-67EC-DF675EA0010A}"/>
                    </a:ext>
                  </a:extLst>
                </p:cNvPr>
                <p:cNvCxnSpPr>
                  <a:cxnSpLocks/>
                  <a:endCxn id="137" idx="3"/>
                </p:cNvCxnSpPr>
                <p:nvPr/>
              </p:nvCxnSpPr>
              <p:spPr>
                <a:xfrm flipV="1">
                  <a:off x="7518032" y="4346724"/>
                  <a:ext cx="62548" cy="190275"/>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32" name="直線コネクタ 131">
                  <a:extLst>
                    <a:ext uri="{FF2B5EF4-FFF2-40B4-BE49-F238E27FC236}">
                      <a16:creationId xmlns:a16="http://schemas.microsoft.com/office/drawing/2014/main" id="{040E56BD-0609-AF76-2526-3237DE701BBB}"/>
                    </a:ext>
                  </a:extLst>
                </p:cNvPr>
                <p:cNvCxnSpPr>
                  <a:cxnSpLocks/>
                  <a:endCxn id="137" idx="4"/>
                </p:cNvCxnSpPr>
                <p:nvPr/>
              </p:nvCxnSpPr>
              <p:spPr>
                <a:xfrm flipH="1" flipV="1">
                  <a:off x="7789768" y="4433371"/>
                  <a:ext cx="70733" cy="103628"/>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33" name="直線コネクタ 132">
                  <a:extLst>
                    <a:ext uri="{FF2B5EF4-FFF2-40B4-BE49-F238E27FC236}">
                      <a16:creationId xmlns:a16="http://schemas.microsoft.com/office/drawing/2014/main" id="{FCC819BF-75F4-6DE3-044A-B36202C3E60B}"/>
                    </a:ext>
                  </a:extLst>
                </p:cNvPr>
                <p:cNvCxnSpPr>
                  <a:cxnSpLocks/>
                  <a:endCxn id="137" idx="5"/>
                </p:cNvCxnSpPr>
                <p:nvPr/>
              </p:nvCxnSpPr>
              <p:spPr>
                <a:xfrm flipH="1" flipV="1">
                  <a:off x="7998956" y="4346725"/>
                  <a:ext cx="222948" cy="192136"/>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nvGrpSpPr>
                <p:cNvPr id="134" name="グループ化 133">
                  <a:extLst>
                    <a:ext uri="{FF2B5EF4-FFF2-40B4-BE49-F238E27FC236}">
                      <a16:creationId xmlns:a16="http://schemas.microsoft.com/office/drawing/2014/main" id="{B99AE4CA-4AD4-3513-7AFD-BEE5E8B2F908}"/>
                    </a:ext>
                  </a:extLst>
                </p:cNvPr>
                <p:cNvGrpSpPr/>
                <p:nvPr/>
              </p:nvGrpSpPr>
              <p:grpSpPr>
                <a:xfrm>
                  <a:off x="6668454" y="3306452"/>
                  <a:ext cx="1417149" cy="1131577"/>
                  <a:chOff x="1406793" y="3003795"/>
                  <a:chExt cx="1417149" cy="1131577"/>
                </a:xfrm>
              </p:grpSpPr>
              <p:sp>
                <p:nvSpPr>
                  <p:cNvPr id="135" name="円/楕円 134">
                    <a:extLst>
                      <a:ext uri="{FF2B5EF4-FFF2-40B4-BE49-F238E27FC236}">
                        <a16:creationId xmlns:a16="http://schemas.microsoft.com/office/drawing/2014/main" id="{72AB74EA-EA05-6B60-989E-122F851BF653}"/>
                      </a:ext>
                    </a:extLst>
                  </p:cNvPr>
                  <p:cNvSpPr/>
                  <p:nvPr/>
                </p:nvSpPr>
                <p:spPr>
                  <a:xfrm>
                    <a:off x="1814828" y="3003795"/>
                    <a:ext cx="591670"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en-US" altLang="ja-JP" sz="900" dirty="0">
                        <a:solidFill>
                          <a:schemeClr val="tx1"/>
                        </a:solidFill>
                        <a:latin typeface="Consolas" panose="020B0609020204030204" pitchFamily="49" charset="0"/>
                        <a:cs typeface="Consolas" panose="020B0609020204030204" pitchFamily="49" charset="0"/>
                      </a:rPr>
                      <a:t>w</a:t>
                    </a:r>
                    <a:r>
                      <a:rPr kumimoji="1" lang="en-US" altLang="ja-JP" sz="900" baseline="0" dirty="0">
                        <a:solidFill>
                          <a:schemeClr val="tx1"/>
                        </a:solidFill>
                        <a:latin typeface="Consolas" panose="020B0609020204030204" pitchFamily="49" charset="0"/>
                        <a:cs typeface="Consolas" panose="020B0609020204030204" pitchFamily="49" charset="0"/>
                      </a:rPr>
                      <a:t>hile</a:t>
                    </a:r>
                    <a:r>
                      <a:rPr kumimoji="1" lang="ja-JP" altLang="en-US" sz="900" baseline="0">
                        <a:solidFill>
                          <a:schemeClr val="tx1"/>
                        </a:solidFill>
                        <a:latin typeface="Consolas" panose="020B0609020204030204" pitchFamily="49" charset="0"/>
                        <a:cs typeface="Consolas" panose="020B0609020204030204" pitchFamily="49" charset="0"/>
                      </a:rPr>
                      <a:t>文</a:t>
                    </a:r>
                    <a:endParaRPr kumimoji="1" lang="ja-JP" altLang="en-US" sz="1100" baseline="0" dirty="0">
                      <a:solidFill>
                        <a:schemeClr val="tx1"/>
                      </a:solidFill>
                      <a:latin typeface="Consolas" panose="020B0609020204030204" pitchFamily="49" charset="0"/>
                      <a:cs typeface="Consolas" panose="020B0609020204030204" pitchFamily="49" charset="0"/>
                    </a:endParaRPr>
                  </a:p>
                </p:txBody>
              </p:sp>
              <p:sp>
                <p:nvSpPr>
                  <p:cNvPr id="136" name="円/楕円 135">
                    <a:extLst>
                      <a:ext uri="{FF2B5EF4-FFF2-40B4-BE49-F238E27FC236}">
                        <a16:creationId xmlns:a16="http://schemas.microsoft.com/office/drawing/2014/main" id="{B6A2831A-189A-8617-CC2E-C4A38BB34AC9}"/>
                      </a:ext>
                    </a:extLst>
                  </p:cNvPr>
                  <p:cNvSpPr/>
                  <p:nvPr/>
                </p:nvSpPr>
                <p:spPr>
                  <a:xfrm>
                    <a:off x="1406793" y="3543702"/>
                    <a:ext cx="591671" cy="59167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en-US" altLang="ja-JP" sz="1200" spc="110" dirty="0" err="1">
                        <a:solidFill>
                          <a:schemeClr val="tx1"/>
                        </a:solidFill>
                        <a:latin typeface="Consolas" panose="020B0609020204030204" pitchFamily="49" charset="0"/>
                        <a:cs typeface="Consolas" panose="020B0609020204030204" pitchFamily="49" charset="0"/>
                      </a:rPr>
                      <a:t>cond</a:t>
                    </a:r>
                    <a:endParaRPr kumimoji="1" lang="ja-JP" altLang="en-US" sz="1200" spc="110" baseline="0" dirty="0">
                      <a:solidFill>
                        <a:schemeClr val="tx1"/>
                      </a:solidFill>
                      <a:latin typeface="Consolas" panose="020B0609020204030204" pitchFamily="49" charset="0"/>
                      <a:cs typeface="Consolas" panose="020B0609020204030204" pitchFamily="49" charset="0"/>
                    </a:endParaRPr>
                  </a:p>
                </p:txBody>
              </p:sp>
              <p:sp>
                <p:nvSpPr>
                  <p:cNvPr id="137" name="円/楕円 136">
                    <a:extLst>
                      <a:ext uri="{FF2B5EF4-FFF2-40B4-BE49-F238E27FC236}">
                        <a16:creationId xmlns:a16="http://schemas.microsoft.com/office/drawing/2014/main" id="{456126C3-1E22-C4D5-8E2E-DE9A124033AB}"/>
                      </a:ext>
                    </a:extLst>
                  </p:cNvPr>
                  <p:cNvSpPr/>
                  <p:nvPr/>
                </p:nvSpPr>
                <p:spPr>
                  <a:xfrm>
                    <a:off x="2232273" y="3539044"/>
                    <a:ext cx="591669" cy="59167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en-US" altLang="ja-JP" sz="1400" spc="110" dirty="0">
                        <a:solidFill>
                          <a:schemeClr val="tx1"/>
                        </a:solidFill>
                        <a:latin typeface="Consolas" panose="020B0609020204030204" pitchFamily="49" charset="0"/>
                        <a:cs typeface="Consolas" panose="020B0609020204030204" pitchFamily="49" charset="0"/>
                      </a:rPr>
                      <a:t>{…}</a:t>
                    </a:r>
                    <a:endParaRPr kumimoji="1" lang="ja-JP" altLang="en-US" sz="2000" spc="110" baseline="0" dirty="0">
                      <a:solidFill>
                        <a:schemeClr val="tx1"/>
                      </a:solidFill>
                      <a:latin typeface="Consolas" panose="020B0609020204030204" pitchFamily="49" charset="0"/>
                      <a:cs typeface="Consolas" panose="020B0609020204030204" pitchFamily="49" charset="0"/>
                    </a:endParaRPr>
                  </a:p>
                </p:txBody>
              </p:sp>
              <p:cxnSp>
                <p:nvCxnSpPr>
                  <p:cNvPr id="138" name="直線コネクタ 137">
                    <a:extLst>
                      <a:ext uri="{FF2B5EF4-FFF2-40B4-BE49-F238E27FC236}">
                        <a16:creationId xmlns:a16="http://schemas.microsoft.com/office/drawing/2014/main" id="{E34226EF-8F97-1385-201D-D45C0186848E}"/>
                      </a:ext>
                    </a:extLst>
                  </p:cNvPr>
                  <p:cNvCxnSpPr>
                    <a:cxnSpLocks/>
                    <a:stCxn id="136" idx="0"/>
                    <a:endCxn id="135" idx="3"/>
                  </p:cNvCxnSpPr>
                  <p:nvPr/>
                </p:nvCxnSpPr>
                <p:spPr>
                  <a:xfrm flipV="1">
                    <a:off x="1702630" y="3508818"/>
                    <a:ext cx="198846" cy="34884"/>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39" name="直線コネクタ 138">
                    <a:extLst>
                      <a:ext uri="{FF2B5EF4-FFF2-40B4-BE49-F238E27FC236}">
                        <a16:creationId xmlns:a16="http://schemas.microsoft.com/office/drawing/2014/main" id="{68B0177A-AE61-EB9C-D7EB-CF75A9FA378B}"/>
                      </a:ext>
                    </a:extLst>
                  </p:cNvPr>
                  <p:cNvCxnSpPr>
                    <a:cxnSpLocks/>
                    <a:stCxn id="137" idx="0"/>
                    <a:endCxn id="135" idx="5"/>
                  </p:cNvCxnSpPr>
                  <p:nvPr/>
                </p:nvCxnSpPr>
                <p:spPr>
                  <a:xfrm flipH="1" flipV="1">
                    <a:off x="2319851" y="3508818"/>
                    <a:ext cx="208257" cy="30226"/>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grpSp>
        <p:cxnSp>
          <p:nvCxnSpPr>
            <p:cNvPr id="126" name="直線コネクタ 125">
              <a:extLst>
                <a:ext uri="{FF2B5EF4-FFF2-40B4-BE49-F238E27FC236}">
                  <a16:creationId xmlns:a16="http://schemas.microsoft.com/office/drawing/2014/main" id="{56545623-88D4-010F-4716-E3700A8F79B2}"/>
                </a:ext>
              </a:extLst>
            </p:cNvPr>
            <p:cNvCxnSpPr>
              <a:cxnSpLocks/>
              <a:stCxn id="135" idx="1"/>
            </p:cNvCxnSpPr>
            <p:nvPr/>
          </p:nvCxnSpPr>
          <p:spPr>
            <a:xfrm flipH="1" flipV="1">
              <a:off x="5317759" y="3349807"/>
              <a:ext cx="50968" cy="160113"/>
            </a:xfrm>
            <a:prstGeom prst="line">
              <a:avLst/>
            </a:prstGeom>
            <a:ln w="3810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127" name="直線コネクタ 126">
              <a:extLst>
                <a:ext uri="{FF2B5EF4-FFF2-40B4-BE49-F238E27FC236}">
                  <a16:creationId xmlns:a16="http://schemas.microsoft.com/office/drawing/2014/main" id="{97CF6212-3EB6-3C6E-518B-8F0305312CD4}"/>
                </a:ext>
              </a:extLst>
            </p:cNvPr>
            <p:cNvCxnSpPr>
              <a:cxnSpLocks/>
              <a:stCxn id="128" idx="0"/>
            </p:cNvCxnSpPr>
            <p:nvPr/>
          </p:nvCxnSpPr>
          <p:spPr>
            <a:xfrm flipV="1">
              <a:off x="4908947" y="3349408"/>
              <a:ext cx="163601" cy="92278"/>
            </a:xfrm>
            <a:prstGeom prst="line">
              <a:avLst/>
            </a:prstGeom>
            <a:ln w="3810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128" name="円/楕円 127">
              <a:extLst>
                <a:ext uri="{FF2B5EF4-FFF2-40B4-BE49-F238E27FC236}">
                  <a16:creationId xmlns:a16="http://schemas.microsoft.com/office/drawing/2014/main" id="{3809B8DF-E28E-D484-3F9F-800A2A3658E4}"/>
                </a:ext>
              </a:extLst>
            </p:cNvPr>
            <p:cNvSpPr/>
            <p:nvPr/>
          </p:nvSpPr>
          <p:spPr>
            <a:xfrm>
              <a:off x="4675987" y="3441686"/>
              <a:ext cx="465919" cy="465919"/>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ja-JP" altLang="en-US" sz="1200" spc="110">
                  <a:solidFill>
                    <a:schemeClr val="tx1"/>
                  </a:solidFill>
                  <a:latin typeface="Consolas" panose="020B0609020204030204" pitchFamily="49" charset="0"/>
                  <a:cs typeface="Consolas" panose="020B0609020204030204" pitchFamily="49" charset="0"/>
                </a:rPr>
                <a:t>文</a:t>
              </a:r>
              <a:r>
                <a:rPr lang="en-US" altLang="ja-JP" sz="1200" spc="110" dirty="0">
                  <a:solidFill>
                    <a:schemeClr val="tx1"/>
                  </a:solidFill>
                  <a:latin typeface="Consolas" panose="020B0609020204030204" pitchFamily="49" charset="0"/>
                  <a:cs typeface="Consolas" panose="020B0609020204030204" pitchFamily="49" charset="0"/>
                </a:rPr>
                <a:t>E</a:t>
              </a:r>
              <a:endParaRPr kumimoji="1" lang="ja-JP" altLang="en-US" sz="1200" spc="110" baseline="0" dirty="0">
                <a:solidFill>
                  <a:schemeClr val="tx1"/>
                </a:solidFill>
                <a:latin typeface="Consolas" panose="020B0609020204030204" pitchFamily="49" charset="0"/>
                <a:cs typeface="Consolas" panose="020B0609020204030204" pitchFamily="49" charset="0"/>
              </a:endParaRPr>
            </a:p>
          </p:txBody>
        </p:sp>
      </p:grpSp>
      <p:grpSp>
        <p:nvGrpSpPr>
          <p:cNvPr id="140" name="グループ化 139">
            <a:extLst>
              <a:ext uri="{FF2B5EF4-FFF2-40B4-BE49-F238E27FC236}">
                <a16:creationId xmlns:a16="http://schemas.microsoft.com/office/drawing/2014/main" id="{171E96E7-C069-03E1-3FDC-1A9005CA0AF7}"/>
              </a:ext>
            </a:extLst>
          </p:cNvPr>
          <p:cNvGrpSpPr/>
          <p:nvPr/>
        </p:nvGrpSpPr>
        <p:grpSpPr>
          <a:xfrm>
            <a:off x="609662" y="5051086"/>
            <a:ext cx="1030407" cy="1204264"/>
            <a:chOff x="1510448" y="5289413"/>
            <a:chExt cx="1030407" cy="1204264"/>
          </a:xfrm>
        </p:grpSpPr>
        <p:grpSp>
          <p:nvGrpSpPr>
            <p:cNvPr id="141" name="グループ化 140">
              <a:extLst>
                <a:ext uri="{FF2B5EF4-FFF2-40B4-BE49-F238E27FC236}">
                  <a16:creationId xmlns:a16="http://schemas.microsoft.com/office/drawing/2014/main" id="{7906655E-D0C1-B105-F02E-04E0B0982129}"/>
                </a:ext>
              </a:extLst>
            </p:cNvPr>
            <p:cNvGrpSpPr/>
            <p:nvPr/>
          </p:nvGrpSpPr>
          <p:grpSpPr>
            <a:xfrm>
              <a:off x="1510448" y="5289413"/>
              <a:ext cx="819965" cy="757225"/>
              <a:chOff x="6292462" y="3328245"/>
              <a:chExt cx="1966199" cy="1815753"/>
            </a:xfrm>
          </p:grpSpPr>
          <p:cxnSp>
            <p:nvCxnSpPr>
              <p:cNvPr id="148" name="直線コネクタ 147">
                <a:extLst>
                  <a:ext uri="{FF2B5EF4-FFF2-40B4-BE49-F238E27FC236}">
                    <a16:creationId xmlns:a16="http://schemas.microsoft.com/office/drawing/2014/main" id="{C1F4C2E2-0EB5-D84E-0A4A-637DFEAFEDFF}"/>
                  </a:ext>
                </a:extLst>
              </p:cNvPr>
              <p:cNvCxnSpPr>
                <a:cxnSpLocks/>
                <a:stCxn id="152" idx="0"/>
                <a:endCxn id="155" idx="3"/>
              </p:cNvCxnSpPr>
              <p:nvPr/>
            </p:nvCxnSpPr>
            <p:spPr>
              <a:xfrm flipV="1">
                <a:off x="7038393" y="4368516"/>
                <a:ext cx="166194" cy="183811"/>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cxnSp>
            <p:nvCxnSpPr>
              <p:cNvPr id="149" name="直線コネクタ 148">
                <a:extLst>
                  <a:ext uri="{FF2B5EF4-FFF2-40B4-BE49-F238E27FC236}">
                    <a16:creationId xmlns:a16="http://schemas.microsoft.com/office/drawing/2014/main" id="{8541C6CC-3A51-4164-A5A2-8612DBA46109}"/>
                  </a:ext>
                </a:extLst>
              </p:cNvPr>
              <p:cNvCxnSpPr>
                <a:cxnSpLocks/>
                <a:stCxn id="151" idx="0"/>
                <a:endCxn id="155" idx="5"/>
              </p:cNvCxnSpPr>
              <p:nvPr/>
            </p:nvCxnSpPr>
            <p:spPr>
              <a:xfrm flipH="1" flipV="1">
                <a:off x="7622964" y="4368516"/>
                <a:ext cx="339862" cy="19845"/>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grpSp>
            <p:nvGrpSpPr>
              <p:cNvPr id="150" name="グループ化 149">
                <a:extLst>
                  <a:ext uri="{FF2B5EF4-FFF2-40B4-BE49-F238E27FC236}">
                    <a16:creationId xmlns:a16="http://schemas.microsoft.com/office/drawing/2014/main" id="{16708D82-4F67-27B2-68DA-5E3C50595AA3}"/>
                  </a:ext>
                </a:extLst>
              </p:cNvPr>
              <p:cNvGrpSpPr/>
              <p:nvPr/>
            </p:nvGrpSpPr>
            <p:grpSpPr>
              <a:xfrm>
                <a:off x="6292462" y="3328245"/>
                <a:ext cx="1417149" cy="1131578"/>
                <a:chOff x="1030801" y="3025588"/>
                <a:chExt cx="1417149" cy="1131578"/>
              </a:xfrm>
            </p:grpSpPr>
            <p:sp>
              <p:nvSpPr>
                <p:cNvPr id="153" name="円/楕円 152">
                  <a:extLst>
                    <a:ext uri="{FF2B5EF4-FFF2-40B4-BE49-F238E27FC236}">
                      <a16:creationId xmlns:a16="http://schemas.microsoft.com/office/drawing/2014/main" id="{EAAF6501-C69F-DEF8-C26D-F300E32ADE84}"/>
                    </a:ext>
                  </a:extLst>
                </p:cNvPr>
                <p:cNvSpPr/>
                <p:nvPr/>
              </p:nvSpPr>
              <p:spPr>
                <a:xfrm>
                  <a:off x="1438835" y="3025588"/>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kumimoji="1" lang="en-US" altLang="ja-JP" sz="800" spc="110" baseline="0" dirty="0">
                      <a:solidFill>
                        <a:schemeClr val="tx1"/>
                      </a:solidFill>
                      <a:latin typeface="Consolas" panose="020B0609020204030204" pitchFamily="49" charset="0"/>
                      <a:cs typeface="Consolas" panose="020B0609020204030204" pitchFamily="49" charset="0"/>
                    </a:rPr>
                    <a:t>if</a:t>
                  </a:r>
                  <a:endParaRPr kumimoji="1" lang="ja-JP" altLang="en-US" sz="2000" spc="110" baseline="0" dirty="0">
                    <a:solidFill>
                      <a:schemeClr val="tx1"/>
                    </a:solidFill>
                    <a:latin typeface="Consolas" panose="020B0609020204030204" pitchFamily="49" charset="0"/>
                    <a:cs typeface="Consolas" panose="020B0609020204030204" pitchFamily="49" charset="0"/>
                  </a:endParaRPr>
                </a:p>
              </p:txBody>
            </p:sp>
            <p:sp>
              <p:nvSpPr>
                <p:cNvPr id="154" name="円/楕円 153">
                  <a:extLst>
                    <a:ext uri="{FF2B5EF4-FFF2-40B4-BE49-F238E27FC236}">
                      <a16:creationId xmlns:a16="http://schemas.microsoft.com/office/drawing/2014/main" id="{180B0394-68CA-C5DA-A773-B83BF3A79718}"/>
                    </a:ext>
                  </a:extLst>
                </p:cNvPr>
                <p:cNvSpPr/>
                <p:nvPr/>
              </p:nvSpPr>
              <p:spPr>
                <a:xfrm>
                  <a:off x="1030801" y="3565495"/>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kumimoji="1" lang="en-US" altLang="ja-JP" sz="600" baseline="0" dirty="0" err="1">
                      <a:solidFill>
                        <a:schemeClr val="tx1"/>
                      </a:solidFill>
                      <a:latin typeface="Consolas" panose="020B0609020204030204" pitchFamily="49" charset="0"/>
                      <a:cs typeface="Consolas" panose="020B0609020204030204" pitchFamily="49" charset="0"/>
                    </a:rPr>
                    <a:t>cond</a:t>
                  </a:r>
                  <a:endParaRPr kumimoji="1" lang="ja-JP" altLang="en-US" sz="1400" baseline="0">
                    <a:solidFill>
                      <a:schemeClr val="tx1"/>
                    </a:solidFill>
                    <a:latin typeface="Consolas" panose="020B0609020204030204" pitchFamily="49" charset="0"/>
                    <a:cs typeface="Consolas" panose="020B0609020204030204" pitchFamily="49" charset="0"/>
                  </a:endParaRPr>
                </a:p>
              </p:txBody>
            </p:sp>
            <p:sp>
              <p:nvSpPr>
                <p:cNvPr id="155" name="円/楕円 154">
                  <a:extLst>
                    <a:ext uri="{FF2B5EF4-FFF2-40B4-BE49-F238E27FC236}">
                      <a16:creationId xmlns:a16="http://schemas.microsoft.com/office/drawing/2014/main" id="{062D3DA6-C720-A4D4-F11B-D6FF79A16479}"/>
                    </a:ext>
                  </a:extLst>
                </p:cNvPr>
                <p:cNvSpPr/>
                <p:nvPr/>
              </p:nvSpPr>
              <p:spPr>
                <a:xfrm>
                  <a:off x="1856279" y="3560837"/>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kumimoji="1" lang="en-US" altLang="ja-JP" sz="900" baseline="0" dirty="0">
                      <a:solidFill>
                        <a:schemeClr val="tx1"/>
                      </a:solidFill>
                      <a:latin typeface="Consolas" panose="020B0609020204030204" pitchFamily="49" charset="0"/>
                      <a:cs typeface="Consolas" panose="020B0609020204030204" pitchFamily="49" charset="0"/>
                    </a:rPr>
                    <a:t>{…}</a:t>
                  </a:r>
                  <a:endParaRPr kumimoji="1" lang="ja-JP" altLang="en-US" sz="900" baseline="0" dirty="0">
                    <a:solidFill>
                      <a:schemeClr val="tx1"/>
                    </a:solidFill>
                    <a:latin typeface="Consolas" panose="020B0609020204030204" pitchFamily="49" charset="0"/>
                    <a:cs typeface="Consolas" panose="020B0609020204030204" pitchFamily="49" charset="0"/>
                  </a:endParaRPr>
                </a:p>
              </p:txBody>
            </p:sp>
            <p:cxnSp>
              <p:nvCxnSpPr>
                <p:cNvPr id="156" name="直線コネクタ 155">
                  <a:extLst>
                    <a:ext uri="{FF2B5EF4-FFF2-40B4-BE49-F238E27FC236}">
                      <a16:creationId xmlns:a16="http://schemas.microsoft.com/office/drawing/2014/main" id="{8561C125-4C80-C9D9-FF2E-9DE92246747E}"/>
                    </a:ext>
                  </a:extLst>
                </p:cNvPr>
                <p:cNvCxnSpPr>
                  <a:cxnSpLocks/>
                  <a:stCxn id="154" idx="0"/>
                  <a:endCxn id="153" idx="3"/>
                </p:cNvCxnSpPr>
                <p:nvPr/>
              </p:nvCxnSpPr>
              <p:spPr>
                <a:xfrm flipV="1">
                  <a:off x="1326637" y="3530611"/>
                  <a:ext cx="198846" cy="34884"/>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57" name="直線コネクタ 156">
                  <a:extLst>
                    <a:ext uri="{FF2B5EF4-FFF2-40B4-BE49-F238E27FC236}">
                      <a16:creationId xmlns:a16="http://schemas.microsoft.com/office/drawing/2014/main" id="{E56FD04B-6856-39A6-E404-E6D1296B844E}"/>
                    </a:ext>
                  </a:extLst>
                </p:cNvPr>
                <p:cNvCxnSpPr>
                  <a:cxnSpLocks/>
                  <a:stCxn id="155" idx="0"/>
                  <a:endCxn id="153" idx="5"/>
                </p:cNvCxnSpPr>
                <p:nvPr/>
              </p:nvCxnSpPr>
              <p:spPr>
                <a:xfrm flipH="1" flipV="1">
                  <a:off x="1943858" y="3530611"/>
                  <a:ext cx="208257" cy="30226"/>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
            <p:nvSpPr>
              <p:cNvPr id="151" name="円/楕円 150">
                <a:extLst>
                  <a:ext uri="{FF2B5EF4-FFF2-40B4-BE49-F238E27FC236}">
                    <a16:creationId xmlns:a16="http://schemas.microsoft.com/office/drawing/2014/main" id="{4C12A6C3-C4E3-A74A-5600-FA3F689A2BDE}"/>
                  </a:ext>
                </a:extLst>
              </p:cNvPr>
              <p:cNvSpPr/>
              <p:nvPr/>
            </p:nvSpPr>
            <p:spPr>
              <a:xfrm>
                <a:off x="7666990" y="4388361"/>
                <a:ext cx="591671" cy="591671"/>
              </a:xfrm>
              <a:prstGeom prst="ellipse">
                <a:avLst/>
              </a:prstGeom>
              <a:solidFill>
                <a:schemeClr val="bg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en-US" altLang="ja-JP" sz="600" dirty="0">
                    <a:solidFill>
                      <a:srgbClr val="00B050"/>
                    </a:solidFill>
                    <a:latin typeface="Consolas" panose="020B0609020204030204" pitchFamily="49" charset="0"/>
                    <a:cs typeface="Consolas" panose="020B0609020204030204" pitchFamily="49" charset="0"/>
                  </a:rPr>
                  <a:t>while</a:t>
                </a:r>
                <a:endParaRPr kumimoji="1" lang="ja-JP" altLang="en-US" spc="110" baseline="0" dirty="0">
                  <a:solidFill>
                    <a:srgbClr val="00B050"/>
                  </a:solidFill>
                  <a:latin typeface="Consolas" panose="020B0609020204030204" pitchFamily="49" charset="0"/>
                  <a:cs typeface="Consolas" panose="020B0609020204030204" pitchFamily="49" charset="0"/>
                </a:endParaRPr>
              </a:p>
            </p:txBody>
          </p:sp>
          <p:sp>
            <p:nvSpPr>
              <p:cNvPr id="152" name="円/楕円 151">
                <a:extLst>
                  <a:ext uri="{FF2B5EF4-FFF2-40B4-BE49-F238E27FC236}">
                    <a16:creationId xmlns:a16="http://schemas.microsoft.com/office/drawing/2014/main" id="{649AF4AC-EC19-C3B1-57B4-A1529388394E}"/>
                  </a:ext>
                </a:extLst>
              </p:cNvPr>
              <p:cNvSpPr/>
              <p:nvPr/>
            </p:nvSpPr>
            <p:spPr>
              <a:xfrm>
                <a:off x="6742556" y="4552327"/>
                <a:ext cx="591671" cy="591671"/>
              </a:xfrm>
              <a:prstGeom prst="ellipse">
                <a:avLst/>
              </a:prstGeom>
              <a:solidFill>
                <a:schemeClr val="bg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endParaRPr kumimoji="1" lang="ja-JP" altLang="en-US" spc="110" baseline="0" dirty="0">
                  <a:solidFill>
                    <a:schemeClr val="tx1"/>
                  </a:solidFill>
                  <a:latin typeface="Consolas" panose="020B0609020204030204" pitchFamily="49" charset="0"/>
                  <a:cs typeface="Consolas" panose="020B0609020204030204" pitchFamily="49" charset="0"/>
                </a:endParaRPr>
              </a:p>
            </p:txBody>
          </p:sp>
        </p:grpSp>
        <p:cxnSp>
          <p:nvCxnSpPr>
            <p:cNvPr id="142" name="直線コネクタ 141">
              <a:extLst>
                <a:ext uri="{FF2B5EF4-FFF2-40B4-BE49-F238E27FC236}">
                  <a16:creationId xmlns:a16="http://schemas.microsoft.com/office/drawing/2014/main" id="{97A71B23-A240-5E44-7B26-6095D717A477}"/>
                </a:ext>
              </a:extLst>
            </p:cNvPr>
            <p:cNvCxnSpPr>
              <a:cxnSpLocks/>
              <a:stCxn id="143" idx="0"/>
              <a:endCxn id="151" idx="3"/>
            </p:cNvCxnSpPr>
            <p:nvPr/>
          </p:nvCxnSpPr>
          <p:spPr>
            <a:xfrm flipV="1">
              <a:off x="2031952" y="5942124"/>
              <a:ext cx="87851" cy="72499"/>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sp>
          <p:nvSpPr>
            <p:cNvPr id="143" name="円/楕円 142">
              <a:extLst>
                <a:ext uri="{FF2B5EF4-FFF2-40B4-BE49-F238E27FC236}">
                  <a16:creationId xmlns:a16="http://schemas.microsoft.com/office/drawing/2014/main" id="{0C95F931-37E7-D78C-90D5-BD35D6410D9C}"/>
                </a:ext>
              </a:extLst>
            </p:cNvPr>
            <p:cNvSpPr/>
            <p:nvPr/>
          </p:nvSpPr>
          <p:spPr>
            <a:xfrm>
              <a:off x="1908579" y="6014623"/>
              <a:ext cx="246745" cy="246745"/>
            </a:xfrm>
            <a:prstGeom prst="ellipse">
              <a:avLst/>
            </a:prstGeom>
            <a:solidFill>
              <a:schemeClr val="bg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endParaRPr kumimoji="1" lang="ja-JP" altLang="en-US" spc="110" baseline="0" dirty="0">
                <a:solidFill>
                  <a:schemeClr val="tx1"/>
                </a:solidFill>
                <a:latin typeface="Consolas" panose="020B0609020204030204" pitchFamily="49" charset="0"/>
                <a:cs typeface="Consolas" panose="020B0609020204030204" pitchFamily="49" charset="0"/>
              </a:endParaRPr>
            </a:p>
          </p:txBody>
        </p:sp>
        <p:cxnSp>
          <p:nvCxnSpPr>
            <p:cNvPr id="144" name="直線コネクタ 143">
              <a:extLst>
                <a:ext uri="{FF2B5EF4-FFF2-40B4-BE49-F238E27FC236}">
                  <a16:creationId xmlns:a16="http://schemas.microsoft.com/office/drawing/2014/main" id="{22D58AF4-B85E-EF0A-293B-6847BB453DF6}"/>
                </a:ext>
              </a:extLst>
            </p:cNvPr>
            <p:cNvCxnSpPr>
              <a:cxnSpLocks/>
              <a:stCxn id="145" idx="0"/>
              <a:endCxn id="151" idx="6"/>
            </p:cNvCxnSpPr>
            <p:nvPr/>
          </p:nvCxnSpPr>
          <p:spPr>
            <a:xfrm flipH="1" flipV="1">
              <a:off x="2330413" y="5854887"/>
              <a:ext cx="87070" cy="68378"/>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sp>
          <p:nvSpPr>
            <p:cNvPr id="145" name="円/楕円 144">
              <a:extLst>
                <a:ext uri="{FF2B5EF4-FFF2-40B4-BE49-F238E27FC236}">
                  <a16:creationId xmlns:a16="http://schemas.microsoft.com/office/drawing/2014/main" id="{A27EFC78-F3DC-C094-607D-826922DEE1D6}"/>
                </a:ext>
              </a:extLst>
            </p:cNvPr>
            <p:cNvSpPr/>
            <p:nvPr/>
          </p:nvSpPr>
          <p:spPr>
            <a:xfrm>
              <a:off x="2294110" y="5923265"/>
              <a:ext cx="246745" cy="246745"/>
            </a:xfrm>
            <a:prstGeom prst="ellipse">
              <a:avLst/>
            </a:prstGeom>
            <a:solidFill>
              <a:schemeClr val="bg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endParaRPr kumimoji="1" lang="ja-JP" altLang="en-US" spc="110" baseline="0" dirty="0">
                <a:solidFill>
                  <a:schemeClr val="tx1"/>
                </a:solidFill>
                <a:latin typeface="Consolas" panose="020B0609020204030204" pitchFamily="49" charset="0"/>
                <a:cs typeface="Consolas" panose="020B0609020204030204" pitchFamily="49" charset="0"/>
              </a:endParaRPr>
            </a:p>
          </p:txBody>
        </p:sp>
        <p:cxnSp>
          <p:nvCxnSpPr>
            <p:cNvPr id="146" name="直線コネクタ 145">
              <a:extLst>
                <a:ext uri="{FF2B5EF4-FFF2-40B4-BE49-F238E27FC236}">
                  <a16:creationId xmlns:a16="http://schemas.microsoft.com/office/drawing/2014/main" id="{14644FBF-EB26-95B9-382D-4D45B88EDCCC}"/>
                </a:ext>
              </a:extLst>
            </p:cNvPr>
            <p:cNvCxnSpPr>
              <a:cxnSpLocks/>
              <a:stCxn id="147" idx="0"/>
              <a:endCxn id="145" idx="4"/>
            </p:cNvCxnSpPr>
            <p:nvPr/>
          </p:nvCxnSpPr>
          <p:spPr>
            <a:xfrm flipV="1">
              <a:off x="2417483" y="6170010"/>
              <a:ext cx="0" cy="76922"/>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sp>
          <p:nvSpPr>
            <p:cNvPr id="147" name="円/楕円 146">
              <a:extLst>
                <a:ext uri="{FF2B5EF4-FFF2-40B4-BE49-F238E27FC236}">
                  <a16:creationId xmlns:a16="http://schemas.microsoft.com/office/drawing/2014/main" id="{5DCFFB21-AEEA-683F-A5D1-1FAAE3EFBD27}"/>
                </a:ext>
              </a:extLst>
            </p:cNvPr>
            <p:cNvSpPr/>
            <p:nvPr/>
          </p:nvSpPr>
          <p:spPr>
            <a:xfrm>
              <a:off x="2294110" y="6246932"/>
              <a:ext cx="246745" cy="246745"/>
            </a:xfrm>
            <a:prstGeom prst="ellipse">
              <a:avLst/>
            </a:prstGeom>
            <a:solidFill>
              <a:schemeClr val="bg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endParaRPr kumimoji="1" lang="ja-JP" altLang="en-US" spc="110" baseline="0" dirty="0">
                <a:solidFill>
                  <a:schemeClr val="tx1"/>
                </a:solidFill>
                <a:latin typeface="Consolas" panose="020B0609020204030204" pitchFamily="49" charset="0"/>
                <a:cs typeface="Consolas" panose="020B0609020204030204" pitchFamily="49" charset="0"/>
              </a:endParaRPr>
            </a:p>
          </p:txBody>
        </p:sp>
      </p:grpSp>
      <p:grpSp>
        <p:nvGrpSpPr>
          <p:cNvPr id="158" name="グループ化 157">
            <a:extLst>
              <a:ext uri="{FF2B5EF4-FFF2-40B4-BE49-F238E27FC236}">
                <a16:creationId xmlns:a16="http://schemas.microsoft.com/office/drawing/2014/main" id="{2D625FE5-9044-A5BD-BEC1-D2C13719E42A}"/>
              </a:ext>
            </a:extLst>
          </p:cNvPr>
          <p:cNvGrpSpPr/>
          <p:nvPr/>
        </p:nvGrpSpPr>
        <p:grpSpPr>
          <a:xfrm>
            <a:off x="1590911" y="5088537"/>
            <a:ext cx="1030407" cy="1204264"/>
            <a:chOff x="1510448" y="5289413"/>
            <a:chExt cx="1030407" cy="1204264"/>
          </a:xfrm>
        </p:grpSpPr>
        <p:grpSp>
          <p:nvGrpSpPr>
            <p:cNvPr id="159" name="グループ化 158">
              <a:extLst>
                <a:ext uri="{FF2B5EF4-FFF2-40B4-BE49-F238E27FC236}">
                  <a16:creationId xmlns:a16="http://schemas.microsoft.com/office/drawing/2014/main" id="{EE451F92-A4BE-40C8-19F0-FF365B62049F}"/>
                </a:ext>
              </a:extLst>
            </p:cNvPr>
            <p:cNvGrpSpPr/>
            <p:nvPr/>
          </p:nvGrpSpPr>
          <p:grpSpPr>
            <a:xfrm>
              <a:off x="1510448" y="5289413"/>
              <a:ext cx="819965" cy="757225"/>
              <a:chOff x="6292462" y="3328245"/>
              <a:chExt cx="1966199" cy="1815753"/>
            </a:xfrm>
          </p:grpSpPr>
          <p:cxnSp>
            <p:nvCxnSpPr>
              <p:cNvPr id="166" name="直線コネクタ 165">
                <a:extLst>
                  <a:ext uri="{FF2B5EF4-FFF2-40B4-BE49-F238E27FC236}">
                    <a16:creationId xmlns:a16="http://schemas.microsoft.com/office/drawing/2014/main" id="{7493ADD2-035E-28AF-DB9A-976915226729}"/>
                  </a:ext>
                </a:extLst>
              </p:cNvPr>
              <p:cNvCxnSpPr>
                <a:cxnSpLocks/>
                <a:stCxn id="170" idx="0"/>
                <a:endCxn id="173" idx="3"/>
              </p:cNvCxnSpPr>
              <p:nvPr/>
            </p:nvCxnSpPr>
            <p:spPr>
              <a:xfrm flipV="1">
                <a:off x="7038393" y="4368516"/>
                <a:ext cx="166194" cy="183811"/>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167" name="直線コネクタ 166">
                <a:extLst>
                  <a:ext uri="{FF2B5EF4-FFF2-40B4-BE49-F238E27FC236}">
                    <a16:creationId xmlns:a16="http://schemas.microsoft.com/office/drawing/2014/main" id="{61A071D4-6428-11C6-1EA8-63A61F0AD85F}"/>
                  </a:ext>
                </a:extLst>
              </p:cNvPr>
              <p:cNvCxnSpPr>
                <a:cxnSpLocks/>
                <a:stCxn id="169" idx="0"/>
                <a:endCxn id="173" idx="5"/>
              </p:cNvCxnSpPr>
              <p:nvPr/>
            </p:nvCxnSpPr>
            <p:spPr>
              <a:xfrm flipH="1" flipV="1">
                <a:off x="7622964" y="4368516"/>
                <a:ext cx="339862" cy="19845"/>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grpSp>
            <p:nvGrpSpPr>
              <p:cNvPr id="168" name="グループ化 167">
                <a:extLst>
                  <a:ext uri="{FF2B5EF4-FFF2-40B4-BE49-F238E27FC236}">
                    <a16:creationId xmlns:a16="http://schemas.microsoft.com/office/drawing/2014/main" id="{96609A26-7F87-6AC5-B2BD-A5D952795B95}"/>
                  </a:ext>
                </a:extLst>
              </p:cNvPr>
              <p:cNvGrpSpPr/>
              <p:nvPr/>
            </p:nvGrpSpPr>
            <p:grpSpPr>
              <a:xfrm>
                <a:off x="6292462" y="3328245"/>
                <a:ext cx="1417149" cy="1131578"/>
                <a:chOff x="1030801" y="3025588"/>
                <a:chExt cx="1417149" cy="1131578"/>
              </a:xfrm>
            </p:grpSpPr>
            <p:sp>
              <p:nvSpPr>
                <p:cNvPr id="171" name="円/楕円 170">
                  <a:extLst>
                    <a:ext uri="{FF2B5EF4-FFF2-40B4-BE49-F238E27FC236}">
                      <a16:creationId xmlns:a16="http://schemas.microsoft.com/office/drawing/2014/main" id="{DDD65CC8-19C5-29A3-B7FE-0732AA6B24F2}"/>
                    </a:ext>
                  </a:extLst>
                </p:cNvPr>
                <p:cNvSpPr/>
                <p:nvPr/>
              </p:nvSpPr>
              <p:spPr>
                <a:xfrm>
                  <a:off x="1438835" y="3025588"/>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kumimoji="1" lang="en-US" altLang="ja-JP" sz="800" spc="110" baseline="0" dirty="0">
                      <a:solidFill>
                        <a:schemeClr val="tx1"/>
                      </a:solidFill>
                      <a:latin typeface="Consolas" panose="020B0609020204030204" pitchFamily="49" charset="0"/>
                      <a:cs typeface="Consolas" panose="020B0609020204030204" pitchFamily="49" charset="0"/>
                    </a:rPr>
                    <a:t>if</a:t>
                  </a:r>
                  <a:endParaRPr kumimoji="1" lang="ja-JP" altLang="en-US" sz="2000" spc="110" baseline="0" dirty="0">
                    <a:solidFill>
                      <a:schemeClr val="tx1"/>
                    </a:solidFill>
                    <a:latin typeface="Consolas" panose="020B0609020204030204" pitchFamily="49" charset="0"/>
                    <a:cs typeface="Consolas" panose="020B0609020204030204" pitchFamily="49" charset="0"/>
                  </a:endParaRPr>
                </a:p>
              </p:txBody>
            </p:sp>
            <p:sp>
              <p:nvSpPr>
                <p:cNvPr id="172" name="円/楕円 171">
                  <a:extLst>
                    <a:ext uri="{FF2B5EF4-FFF2-40B4-BE49-F238E27FC236}">
                      <a16:creationId xmlns:a16="http://schemas.microsoft.com/office/drawing/2014/main" id="{DE0BDA7C-A175-AD60-ACAE-EC5FFE36913F}"/>
                    </a:ext>
                  </a:extLst>
                </p:cNvPr>
                <p:cNvSpPr/>
                <p:nvPr/>
              </p:nvSpPr>
              <p:spPr>
                <a:xfrm>
                  <a:off x="1030801" y="3565495"/>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kumimoji="1" lang="en-US" altLang="ja-JP" sz="600" baseline="0" dirty="0" err="1">
                      <a:solidFill>
                        <a:schemeClr val="tx1"/>
                      </a:solidFill>
                      <a:latin typeface="Consolas" panose="020B0609020204030204" pitchFamily="49" charset="0"/>
                      <a:cs typeface="Consolas" panose="020B0609020204030204" pitchFamily="49" charset="0"/>
                    </a:rPr>
                    <a:t>cond</a:t>
                  </a:r>
                  <a:endParaRPr kumimoji="1" lang="ja-JP" altLang="en-US" sz="1400" baseline="0">
                    <a:solidFill>
                      <a:schemeClr val="tx1"/>
                    </a:solidFill>
                    <a:latin typeface="Consolas" panose="020B0609020204030204" pitchFamily="49" charset="0"/>
                    <a:cs typeface="Consolas" panose="020B0609020204030204" pitchFamily="49" charset="0"/>
                  </a:endParaRPr>
                </a:p>
              </p:txBody>
            </p:sp>
            <p:sp>
              <p:nvSpPr>
                <p:cNvPr id="173" name="円/楕円 172">
                  <a:extLst>
                    <a:ext uri="{FF2B5EF4-FFF2-40B4-BE49-F238E27FC236}">
                      <a16:creationId xmlns:a16="http://schemas.microsoft.com/office/drawing/2014/main" id="{725DD79F-C76C-A401-3334-661693360A64}"/>
                    </a:ext>
                  </a:extLst>
                </p:cNvPr>
                <p:cNvSpPr/>
                <p:nvPr/>
              </p:nvSpPr>
              <p:spPr>
                <a:xfrm>
                  <a:off x="1856279" y="3560837"/>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kumimoji="1" lang="en-US" altLang="ja-JP" sz="900" baseline="0" dirty="0">
                      <a:solidFill>
                        <a:schemeClr val="tx1"/>
                      </a:solidFill>
                      <a:latin typeface="Consolas" panose="020B0609020204030204" pitchFamily="49" charset="0"/>
                      <a:cs typeface="Consolas" panose="020B0609020204030204" pitchFamily="49" charset="0"/>
                    </a:rPr>
                    <a:t>{…}</a:t>
                  </a:r>
                  <a:endParaRPr kumimoji="1" lang="ja-JP" altLang="en-US" sz="900" baseline="0" dirty="0">
                    <a:solidFill>
                      <a:schemeClr val="tx1"/>
                    </a:solidFill>
                    <a:latin typeface="Consolas" panose="020B0609020204030204" pitchFamily="49" charset="0"/>
                    <a:cs typeface="Consolas" panose="020B0609020204030204" pitchFamily="49" charset="0"/>
                  </a:endParaRPr>
                </a:p>
              </p:txBody>
            </p:sp>
            <p:cxnSp>
              <p:nvCxnSpPr>
                <p:cNvPr id="174" name="直線コネクタ 173">
                  <a:extLst>
                    <a:ext uri="{FF2B5EF4-FFF2-40B4-BE49-F238E27FC236}">
                      <a16:creationId xmlns:a16="http://schemas.microsoft.com/office/drawing/2014/main" id="{FC7B69D1-B1BA-6F55-F10A-8EEE6A6B50CD}"/>
                    </a:ext>
                  </a:extLst>
                </p:cNvPr>
                <p:cNvCxnSpPr>
                  <a:cxnSpLocks/>
                  <a:stCxn id="172" idx="0"/>
                  <a:endCxn id="171" idx="3"/>
                </p:cNvCxnSpPr>
                <p:nvPr/>
              </p:nvCxnSpPr>
              <p:spPr>
                <a:xfrm flipV="1">
                  <a:off x="1326637" y="3530611"/>
                  <a:ext cx="198846" cy="34884"/>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75" name="直線コネクタ 174">
                  <a:extLst>
                    <a:ext uri="{FF2B5EF4-FFF2-40B4-BE49-F238E27FC236}">
                      <a16:creationId xmlns:a16="http://schemas.microsoft.com/office/drawing/2014/main" id="{944B1B4E-5EFC-9BF6-A5F6-32C3A5357D69}"/>
                    </a:ext>
                  </a:extLst>
                </p:cNvPr>
                <p:cNvCxnSpPr>
                  <a:cxnSpLocks/>
                  <a:stCxn id="173" idx="0"/>
                  <a:endCxn id="171" idx="5"/>
                </p:cNvCxnSpPr>
                <p:nvPr/>
              </p:nvCxnSpPr>
              <p:spPr>
                <a:xfrm flipH="1" flipV="1">
                  <a:off x="1943858" y="3530611"/>
                  <a:ext cx="208257" cy="30226"/>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
            <p:nvSpPr>
              <p:cNvPr id="169" name="円/楕円 168">
                <a:extLst>
                  <a:ext uri="{FF2B5EF4-FFF2-40B4-BE49-F238E27FC236}">
                    <a16:creationId xmlns:a16="http://schemas.microsoft.com/office/drawing/2014/main" id="{6D8F9610-5480-FAF4-0AED-9B06702C8C92}"/>
                  </a:ext>
                </a:extLst>
              </p:cNvPr>
              <p:cNvSpPr/>
              <p:nvPr/>
            </p:nvSpPr>
            <p:spPr>
              <a:xfrm>
                <a:off x="7666990" y="4388361"/>
                <a:ext cx="591671" cy="591671"/>
              </a:xfrm>
              <a:prstGeom prst="ellipse">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kumimoji="1" lang="en-US" altLang="ja-JP" sz="600" baseline="0" dirty="0">
                    <a:solidFill>
                      <a:srgbClr val="FFC000"/>
                    </a:solidFill>
                    <a:latin typeface="Consolas" panose="020B0609020204030204" pitchFamily="49" charset="0"/>
                    <a:cs typeface="Consolas" panose="020B0609020204030204" pitchFamily="49" charset="0"/>
                  </a:rPr>
                  <a:t>while</a:t>
                </a:r>
                <a:endParaRPr kumimoji="1" lang="ja-JP" altLang="en-US" sz="600" baseline="0" dirty="0">
                  <a:solidFill>
                    <a:srgbClr val="FFC000"/>
                  </a:solidFill>
                  <a:latin typeface="Consolas" panose="020B0609020204030204" pitchFamily="49" charset="0"/>
                  <a:cs typeface="Consolas" panose="020B0609020204030204" pitchFamily="49" charset="0"/>
                </a:endParaRPr>
              </a:p>
            </p:txBody>
          </p:sp>
          <p:sp>
            <p:nvSpPr>
              <p:cNvPr id="170" name="円/楕円 169">
                <a:extLst>
                  <a:ext uri="{FF2B5EF4-FFF2-40B4-BE49-F238E27FC236}">
                    <a16:creationId xmlns:a16="http://schemas.microsoft.com/office/drawing/2014/main" id="{55E63F0A-8826-6C8E-D79D-E66AF7BC6070}"/>
                  </a:ext>
                </a:extLst>
              </p:cNvPr>
              <p:cNvSpPr/>
              <p:nvPr/>
            </p:nvSpPr>
            <p:spPr>
              <a:xfrm>
                <a:off x="6742556" y="4552327"/>
                <a:ext cx="591671" cy="591671"/>
              </a:xfrm>
              <a:prstGeom prst="ellipse">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endParaRPr kumimoji="1" lang="ja-JP" altLang="en-US" spc="110" baseline="0" dirty="0">
                  <a:solidFill>
                    <a:schemeClr val="tx1"/>
                  </a:solidFill>
                  <a:latin typeface="Consolas" panose="020B0609020204030204" pitchFamily="49" charset="0"/>
                  <a:cs typeface="Consolas" panose="020B0609020204030204" pitchFamily="49" charset="0"/>
                </a:endParaRPr>
              </a:p>
            </p:txBody>
          </p:sp>
        </p:grpSp>
        <p:cxnSp>
          <p:nvCxnSpPr>
            <p:cNvPr id="160" name="直線コネクタ 159">
              <a:extLst>
                <a:ext uri="{FF2B5EF4-FFF2-40B4-BE49-F238E27FC236}">
                  <a16:creationId xmlns:a16="http://schemas.microsoft.com/office/drawing/2014/main" id="{2149FAFF-BF97-0C26-F761-543527B117DD}"/>
                </a:ext>
              </a:extLst>
            </p:cNvPr>
            <p:cNvCxnSpPr>
              <a:cxnSpLocks/>
              <a:stCxn id="161" idx="0"/>
              <a:endCxn id="169" idx="3"/>
            </p:cNvCxnSpPr>
            <p:nvPr/>
          </p:nvCxnSpPr>
          <p:spPr>
            <a:xfrm flipV="1">
              <a:off x="2031952" y="5942124"/>
              <a:ext cx="87851" cy="72499"/>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sp>
          <p:nvSpPr>
            <p:cNvPr id="161" name="円/楕円 160">
              <a:extLst>
                <a:ext uri="{FF2B5EF4-FFF2-40B4-BE49-F238E27FC236}">
                  <a16:creationId xmlns:a16="http://schemas.microsoft.com/office/drawing/2014/main" id="{195CDAEA-4A84-2A1B-BE65-CD6721186C24}"/>
                </a:ext>
              </a:extLst>
            </p:cNvPr>
            <p:cNvSpPr/>
            <p:nvPr/>
          </p:nvSpPr>
          <p:spPr>
            <a:xfrm>
              <a:off x="1908579" y="6014623"/>
              <a:ext cx="246745" cy="246745"/>
            </a:xfrm>
            <a:prstGeom prst="ellipse">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endParaRPr kumimoji="1" lang="ja-JP" altLang="en-US" spc="110" baseline="0" dirty="0">
                <a:solidFill>
                  <a:schemeClr val="tx1"/>
                </a:solidFill>
                <a:latin typeface="Consolas" panose="020B0609020204030204" pitchFamily="49" charset="0"/>
                <a:cs typeface="Consolas" panose="020B0609020204030204" pitchFamily="49" charset="0"/>
              </a:endParaRPr>
            </a:p>
          </p:txBody>
        </p:sp>
        <p:cxnSp>
          <p:nvCxnSpPr>
            <p:cNvPr id="162" name="直線コネクタ 161">
              <a:extLst>
                <a:ext uri="{FF2B5EF4-FFF2-40B4-BE49-F238E27FC236}">
                  <a16:creationId xmlns:a16="http://schemas.microsoft.com/office/drawing/2014/main" id="{5C3C5C3D-ECA6-00BF-2F8B-36AA866650C1}"/>
                </a:ext>
              </a:extLst>
            </p:cNvPr>
            <p:cNvCxnSpPr>
              <a:cxnSpLocks/>
              <a:stCxn id="163" idx="0"/>
              <a:endCxn id="169" idx="6"/>
            </p:cNvCxnSpPr>
            <p:nvPr/>
          </p:nvCxnSpPr>
          <p:spPr>
            <a:xfrm flipH="1" flipV="1">
              <a:off x="2330413" y="5854887"/>
              <a:ext cx="87070" cy="68378"/>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sp>
          <p:nvSpPr>
            <p:cNvPr id="163" name="円/楕円 162">
              <a:extLst>
                <a:ext uri="{FF2B5EF4-FFF2-40B4-BE49-F238E27FC236}">
                  <a16:creationId xmlns:a16="http://schemas.microsoft.com/office/drawing/2014/main" id="{95141EF6-516B-CF6E-8A64-0E040361F617}"/>
                </a:ext>
              </a:extLst>
            </p:cNvPr>
            <p:cNvSpPr/>
            <p:nvPr/>
          </p:nvSpPr>
          <p:spPr>
            <a:xfrm>
              <a:off x="2294110" y="5923265"/>
              <a:ext cx="246745" cy="246745"/>
            </a:xfrm>
            <a:prstGeom prst="ellipse">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endParaRPr kumimoji="1" lang="ja-JP" altLang="en-US" spc="110" baseline="0" dirty="0">
                <a:solidFill>
                  <a:schemeClr val="tx1"/>
                </a:solidFill>
                <a:latin typeface="Consolas" panose="020B0609020204030204" pitchFamily="49" charset="0"/>
                <a:cs typeface="Consolas" panose="020B0609020204030204" pitchFamily="49" charset="0"/>
              </a:endParaRPr>
            </a:p>
          </p:txBody>
        </p:sp>
        <p:cxnSp>
          <p:nvCxnSpPr>
            <p:cNvPr id="164" name="直線コネクタ 163">
              <a:extLst>
                <a:ext uri="{FF2B5EF4-FFF2-40B4-BE49-F238E27FC236}">
                  <a16:creationId xmlns:a16="http://schemas.microsoft.com/office/drawing/2014/main" id="{8C5A6A74-C14C-C5F0-A6B9-CC4B802319FD}"/>
                </a:ext>
              </a:extLst>
            </p:cNvPr>
            <p:cNvCxnSpPr>
              <a:cxnSpLocks/>
              <a:stCxn id="165" idx="0"/>
              <a:endCxn id="163" idx="4"/>
            </p:cNvCxnSpPr>
            <p:nvPr/>
          </p:nvCxnSpPr>
          <p:spPr>
            <a:xfrm flipV="1">
              <a:off x="2417483" y="6170010"/>
              <a:ext cx="0" cy="76922"/>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sp>
          <p:nvSpPr>
            <p:cNvPr id="165" name="円/楕円 164">
              <a:extLst>
                <a:ext uri="{FF2B5EF4-FFF2-40B4-BE49-F238E27FC236}">
                  <a16:creationId xmlns:a16="http://schemas.microsoft.com/office/drawing/2014/main" id="{6731A105-5CA4-D396-C93A-1E10A9A176C9}"/>
                </a:ext>
              </a:extLst>
            </p:cNvPr>
            <p:cNvSpPr/>
            <p:nvPr/>
          </p:nvSpPr>
          <p:spPr>
            <a:xfrm>
              <a:off x="2294110" y="6246932"/>
              <a:ext cx="246745" cy="246745"/>
            </a:xfrm>
            <a:prstGeom prst="ellipse">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endParaRPr kumimoji="1" lang="ja-JP" altLang="en-US" spc="110" baseline="0" dirty="0">
                <a:solidFill>
                  <a:schemeClr val="tx1"/>
                </a:solidFill>
                <a:latin typeface="Consolas" panose="020B0609020204030204" pitchFamily="49" charset="0"/>
                <a:cs typeface="Consolas" panose="020B0609020204030204" pitchFamily="49" charset="0"/>
              </a:endParaRPr>
            </a:p>
          </p:txBody>
        </p:sp>
      </p:grpSp>
      <p:grpSp>
        <p:nvGrpSpPr>
          <p:cNvPr id="176" name="グループ化 175">
            <a:extLst>
              <a:ext uri="{FF2B5EF4-FFF2-40B4-BE49-F238E27FC236}">
                <a16:creationId xmlns:a16="http://schemas.microsoft.com/office/drawing/2014/main" id="{39FD24CD-373F-E611-89A9-330EBD9746A7}"/>
              </a:ext>
            </a:extLst>
          </p:cNvPr>
          <p:cNvGrpSpPr/>
          <p:nvPr/>
        </p:nvGrpSpPr>
        <p:grpSpPr>
          <a:xfrm>
            <a:off x="1884597" y="4297245"/>
            <a:ext cx="875723" cy="762024"/>
            <a:chOff x="6292462" y="3328245"/>
            <a:chExt cx="2099901" cy="1827261"/>
          </a:xfrm>
        </p:grpSpPr>
        <p:cxnSp>
          <p:nvCxnSpPr>
            <p:cNvPr id="177" name="直線コネクタ 176">
              <a:extLst>
                <a:ext uri="{FF2B5EF4-FFF2-40B4-BE49-F238E27FC236}">
                  <a16:creationId xmlns:a16="http://schemas.microsoft.com/office/drawing/2014/main" id="{E708A80E-DEDF-57F7-9596-02A88B977741}"/>
                </a:ext>
              </a:extLst>
            </p:cNvPr>
            <p:cNvCxnSpPr>
              <a:cxnSpLocks/>
              <a:stCxn id="183" idx="0"/>
              <a:endCxn id="186" idx="3"/>
            </p:cNvCxnSpPr>
            <p:nvPr/>
          </p:nvCxnSpPr>
          <p:spPr>
            <a:xfrm flipV="1">
              <a:off x="6700497" y="4368516"/>
              <a:ext cx="504090" cy="183811"/>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78" name="直線コネクタ 177">
              <a:extLst>
                <a:ext uri="{FF2B5EF4-FFF2-40B4-BE49-F238E27FC236}">
                  <a16:creationId xmlns:a16="http://schemas.microsoft.com/office/drawing/2014/main" id="{A2C651F0-780E-5D7F-FEB1-B4BF13539354}"/>
                </a:ext>
              </a:extLst>
            </p:cNvPr>
            <p:cNvCxnSpPr>
              <a:cxnSpLocks/>
              <a:stCxn id="181" idx="0"/>
              <a:endCxn id="186" idx="4"/>
            </p:cNvCxnSpPr>
            <p:nvPr/>
          </p:nvCxnSpPr>
          <p:spPr>
            <a:xfrm flipV="1">
              <a:off x="7404366" y="4455164"/>
              <a:ext cx="9409" cy="108671"/>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79" name="直線コネクタ 178">
              <a:extLst>
                <a:ext uri="{FF2B5EF4-FFF2-40B4-BE49-F238E27FC236}">
                  <a16:creationId xmlns:a16="http://schemas.microsoft.com/office/drawing/2014/main" id="{698ED059-CDB6-1AF3-D06F-96B37205CAFD}"/>
                </a:ext>
              </a:extLst>
            </p:cNvPr>
            <p:cNvCxnSpPr>
              <a:cxnSpLocks/>
              <a:stCxn id="182" idx="0"/>
              <a:endCxn id="186" idx="5"/>
            </p:cNvCxnSpPr>
            <p:nvPr/>
          </p:nvCxnSpPr>
          <p:spPr>
            <a:xfrm flipH="1" flipV="1">
              <a:off x="7622964" y="4368516"/>
              <a:ext cx="473565" cy="183811"/>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nvGrpSpPr>
            <p:cNvPr id="180" name="グループ化 179">
              <a:extLst>
                <a:ext uri="{FF2B5EF4-FFF2-40B4-BE49-F238E27FC236}">
                  <a16:creationId xmlns:a16="http://schemas.microsoft.com/office/drawing/2014/main" id="{0F997134-6ED2-4E09-99E2-8677DDBF2750}"/>
                </a:ext>
              </a:extLst>
            </p:cNvPr>
            <p:cNvGrpSpPr/>
            <p:nvPr/>
          </p:nvGrpSpPr>
          <p:grpSpPr>
            <a:xfrm>
              <a:off x="6292462" y="3328245"/>
              <a:ext cx="1417149" cy="1131578"/>
              <a:chOff x="1030801" y="3025588"/>
              <a:chExt cx="1417149" cy="1131578"/>
            </a:xfrm>
          </p:grpSpPr>
          <p:sp>
            <p:nvSpPr>
              <p:cNvPr id="184" name="円/楕円 183">
                <a:extLst>
                  <a:ext uri="{FF2B5EF4-FFF2-40B4-BE49-F238E27FC236}">
                    <a16:creationId xmlns:a16="http://schemas.microsoft.com/office/drawing/2014/main" id="{45C0D89E-6661-169F-997D-FCB61942F909}"/>
                  </a:ext>
                </a:extLst>
              </p:cNvPr>
              <p:cNvSpPr/>
              <p:nvPr/>
            </p:nvSpPr>
            <p:spPr>
              <a:xfrm>
                <a:off x="1438835" y="3025588"/>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kumimoji="1" lang="en-US" altLang="ja-JP" sz="800" spc="110" baseline="0" dirty="0">
                    <a:solidFill>
                      <a:schemeClr val="tx1"/>
                    </a:solidFill>
                    <a:latin typeface="Consolas" panose="020B0609020204030204" pitchFamily="49" charset="0"/>
                    <a:cs typeface="Consolas" panose="020B0609020204030204" pitchFamily="49" charset="0"/>
                  </a:rPr>
                  <a:t>if</a:t>
                </a:r>
                <a:endParaRPr kumimoji="1" lang="ja-JP" altLang="en-US" sz="800" spc="110" baseline="0" dirty="0">
                  <a:solidFill>
                    <a:schemeClr val="tx1"/>
                  </a:solidFill>
                  <a:latin typeface="Consolas" panose="020B0609020204030204" pitchFamily="49" charset="0"/>
                  <a:cs typeface="Consolas" panose="020B0609020204030204" pitchFamily="49" charset="0"/>
                </a:endParaRPr>
              </a:p>
            </p:txBody>
          </p:sp>
          <p:sp>
            <p:nvSpPr>
              <p:cNvPr id="185" name="円/楕円 184">
                <a:extLst>
                  <a:ext uri="{FF2B5EF4-FFF2-40B4-BE49-F238E27FC236}">
                    <a16:creationId xmlns:a16="http://schemas.microsoft.com/office/drawing/2014/main" id="{2167ECE7-F8F0-61C1-A852-78769E641CEA}"/>
                  </a:ext>
                </a:extLst>
              </p:cNvPr>
              <p:cNvSpPr/>
              <p:nvPr/>
            </p:nvSpPr>
            <p:spPr>
              <a:xfrm>
                <a:off x="1030801" y="3565495"/>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kumimoji="1" lang="en-US" altLang="ja-JP" sz="600" baseline="0" dirty="0" err="1">
                    <a:solidFill>
                      <a:schemeClr val="tx1"/>
                    </a:solidFill>
                    <a:latin typeface="Consolas" panose="020B0609020204030204" pitchFamily="49" charset="0"/>
                    <a:cs typeface="Consolas" panose="020B0609020204030204" pitchFamily="49" charset="0"/>
                  </a:rPr>
                  <a:t>cond</a:t>
                </a:r>
                <a:endParaRPr kumimoji="1" lang="ja-JP" altLang="en-US" sz="800" baseline="0" dirty="0">
                  <a:solidFill>
                    <a:schemeClr val="tx1"/>
                  </a:solidFill>
                  <a:latin typeface="Consolas" panose="020B0609020204030204" pitchFamily="49" charset="0"/>
                  <a:cs typeface="Consolas" panose="020B0609020204030204" pitchFamily="49" charset="0"/>
                </a:endParaRPr>
              </a:p>
            </p:txBody>
          </p:sp>
          <p:sp>
            <p:nvSpPr>
              <p:cNvPr id="186" name="円/楕円 185">
                <a:extLst>
                  <a:ext uri="{FF2B5EF4-FFF2-40B4-BE49-F238E27FC236}">
                    <a16:creationId xmlns:a16="http://schemas.microsoft.com/office/drawing/2014/main" id="{49A7B1B3-AD3D-C253-82E2-28E597583572}"/>
                  </a:ext>
                </a:extLst>
              </p:cNvPr>
              <p:cNvSpPr/>
              <p:nvPr/>
            </p:nvSpPr>
            <p:spPr>
              <a:xfrm>
                <a:off x="1856279" y="3560837"/>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kumimoji="1" lang="en-US" altLang="ja-JP" sz="900" baseline="0" dirty="0">
                    <a:solidFill>
                      <a:schemeClr val="tx1"/>
                    </a:solidFill>
                    <a:latin typeface="Consolas" panose="020B0609020204030204" pitchFamily="49" charset="0"/>
                    <a:cs typeface="Consolas" panose="020B0609020204030204" pitchFamily="49" charset="0"/>
                  </a:rPr>
                  <a:t>{…}</a:t>
                </a:r>
                <a:endParaRPr kumimoji="1" lang="ja-JP" altLang="en-US" sz="900" baseline="0" dirty="0">
                  <a:solidFill>
                    <a:schemeClr val="tx1"/>
                  </a:solidFill>
                  <a:latin typeface="Consolas" panose="020B0609020204030204" pitchFamily="49" charset="0"/>
                  <a:cs typeface="Consolas" panose="020B0609020204030204" pitchFamily="49" charset="0"/>
                </a:endParaRPr>
              </a:p>
            </p:txBody>
          </p:sp>
          <p:cxnSp>
            <p:nvCxnSpPr>
              <p:cNvPr id="187" name="直線コネクタ 186">
                <a:extLst>
                  <a:ext uri="{FF2B5EF4-FFF2-40B4-BE49-F238E27FC236}">
                    <a16:creationId xmlns:a16="http://schemas.microsoft.com/office/drawing/2014/main" id="{FD9AD9D0-42C8-D176-C914-EA5A48AA202D}"/>
                  </a:ext>
                </a:extLst>
              </p:cNvPr>
              <p:cNvCxnSpPr>
                <a:cxnSpLocks/>
                <a:stCxn id="185" idx="0"/>
                <a:endCxn id="184" idx="3"/>
              </p:cNvCxnSpPr>
              <p:nvPr/>
            </p:nvCxnSpPr>
            <p:spPr>
              <a:xfrm flipV="1">
                <a:off x="1326637" y="3530611"/>
                <a:ext cx="198846" cy="34884"/>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88" name="直線コネクタ 187">
                <a:extLst>
                  <a:ext uri="{FF2B5EF4-FFF2-40B4-BE49-F238E27FC236}">
                    <a16:creationId xmlns:a16="http://schemas.microsoft.com/office/drawing/2014/main" id="{A14F18D0-ED8B-DA61-B3D0-47B60248DEB2}"/>
                  </a:ext>
                </a:extLst>
              </p:cNvPr>
              <p:cNvCxnSpPr>
                <a:cxnSpLocks/>
                <a:stCxn id="186" idx="0"/>
                <a:endCxn id="184" idx="5"/>
              </p:cNvCxnSpPr>
              <p:nvPr/>
            </p:nvCxnSpPr>
            <p:spPr>
              <a:xfrm flipH="1" flipV="1">
                <a:off x="1943858" y="3530611"/>
                <a:ext cx="208257" cy="30226"/>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
          <p:nvSpPr>
            <p:cNvPr id="181" name="円/楕円 180">
              <a:extLst>
                <a:ext uri="{FF2B5EF4-FFF2-40B4-BE49-F238E27FC236}">
                  <a16:creationId xmlns:a16="http://schemas.microsoft.com/office/drawing/2014/main" id="{DF71232E-C360-9E87-2875-EE09CC7C9FDA}"/>
                </a:ext>
              </a:extLst>
            </p:cNvPr>
            <p:cNvSpPr/>
            <p:nvPr/>
          </p:nvSpPr>
          <p:spPr>
            <a:xfrm>
              <a:off x="7108529" y="4563835"/>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endParaRPr kumimoji="1" lang="ja-JP" altLang="en-US" spc="110" baseline="0" dirty="0">
                <a:solidFill>
                  <a:schemeClr val="tx1"/>
                </a:solidFill>
                <a:latin typeface="Consolas" panose="020B0609020204030204" pitchFamily="49" charset="0"/>
                <a:cs typeface="Consolas" panose="020B0609020204030204" pitchFamily="49" charset="0"/>
              </a:endParaRPr>
            </a:p>
          </p:txBody>
        </p:sp>
        <p:sp>
          <p:nvSpPr>
            <p:cNvPr id="182" name="円/楕円 181">
              <a:extLst>
                <a:ext uri="{FF2B5EF4-FFF2-40B4-BE49-F238E27FC236}">
                  <a16:creationId xmlns:a16="http://schemas.microsoft.com/office/drawing/2014/main" id="{DF29AD38-7F8D-FC30-E8A0-3B5ADBE45FBE}"/>
                </a:ext>
              </a:extLst>
            </p:cNvPr>
            <p:cNvSpPr/>
            <p:nvPr/>
          </p:nvSpPr>
          <p:spPr>
            <a:xfrm>
              <a:off x="7800692" y="4552327"/>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endParaRPr kumimoji="1" lang="ja-JP" altLang="en-US" spc="110" baseline="0" dirty="0">
                <a:solidFill>
                  <a:schemeClr val="tx1"/>
                </a:solidFill>
                <a:latin typeface="Consolas" panose="020B0609020204030204" pitchFamily="49" charset="0"/>
                <a:cs typeface="Consolas" panose="020B0609020204030204" pitchFamily="49" charset="0"/>
              </a:endParaRPr>
            </a:p>
          </p:txBody>
        </p:sp>
        <p:sp>
          <p:nvSpPr>
            <p:cNvPr id="183" name="円/楕円 182">
              <a:extLst>
                <a:ext uri="{FF2B5EF4-FFF2-40B4-BE49-F238E27FC236}">
                  <a16:creationId xmlns:a16="http://schemas.microsoft.com/office/drawing/2014/main" id="{97F44A43-DDFD-47FE-6A7C-8AAEA24F624F}"/>
                </a:ext>
              </a:extLst>
            </p:cNvPr>
            <p:cNvSpPr/>
            <p:nvPr/>
          </p:nvSpPr>
          <p:spPr>
            <a:xfrm>
              <a:off x="6404660" y="4552327"/>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endParaRPr kumimoji="1" lang="ja-JP" altLang="en-US" spc="110" baseline="0" dirty="0">
                <a:solidFill>
                  <a:schemeClr val="tx1"/>
                </a:solidFill>
                <a:latin typeface="Consolas" panose="020B0609020204030204" pitchFamily="49" charset="0"/>
                <a:cs typeface="Consolas" panose="020B0609020204030204" pitchFamily="49" charset="0"/>
              </a:endParaRPr>
            </a:p>
          </p:txBody>
        </p:sp>
      </p:grpSp>
      <p:grpSp>
        <p:nvGrpSpPr>
          <p:cNvPr id="192" name="グループ化 191">
            <a:extLst>
              <a:ext uri="{FF2B5EF4-FFF2-40B4-BE49-F238E27FC236}">
                <a16:creationId xmlns:a16="http://schemas.microsoft.com/office/drawing/2014/main" id="{20BC329A-1C55-3437-6B09-957E9BAFF886}"/>
              </a:ext>
            </a:extLst>
          </p:cNvPr>
          <p:cNvGrpSpPr/>
          <p:nvPr/>
        </p:nvGrpSpPr>
        <p:grpSpPr>
          <a:xfrm>
            <a:off x="3121949" y="4407302"/>
            <a:ext cx="1168603" cy="817025"/>
            <a:chOff x="4832534" y="5107352"/>
            <a:chExt cx="1168603" cy="817025"/>
          </a:xfrm>
        </p:grpSpPr>
        <p:grpSp>
          <p:nvGrpSpPr>
            <p:cNvPr id="193" name="グループ化 192">
              <a:extLst>
                <a:ext uri="{FF2B5EF4-FFF2-40B4-BE49-F238E27FC236}">
                  <a16:creationId xmlns:a16="http://schemas.microsoft.com/office/drawing/2014/main" id="{BD2CE815-BFAE-6230-029E-5524DB08C6C7}"/>
                </a:ext>
              </a:extLst>
            </p:cNvPr>
            <p:cNvGrpSpPr/>
            <p:nvPr/>
          </p:nvGrpSpPr>
          <p:grpSpPr>
            <a:xfrm>
              <a:off x="4832534" y="5107352"/>
              <a:ext cx="1168603" cy="817025"/>
              <a:chOff x="4832534" y="5107352"/>
              <a:chExt cx="1168603" cy="817025"/>
            </a:xfrm>
          </p:grpSpPr>
          <p:grpSp>
            <p:nvGrpSpPr>
              <p:cNvPr id="195" name="グループ化 194">
                <a:extLst>
                  <a:ext uri="{FF2B5EF4-FFF2-40B4-BE49-F238E27FC236}">
                    <a16:creationId xmlns:a16="http://schemas.microsoft.com/office/drawing/2014/main" id="{55EAC870-08CD-3EF9-978C-C2E4BC08E942}"/>
                  </a:ext>
                </a:extLst>
              </p:cNvPr>
              <p:cNvGrpSpPr/>
              <p:nvPr/>
            </p:nvGrpSpPr>
            <p:grpSpPr>
              <a:xfrm>
                <a:off x="4832534" y="5163680"/>
                <a:ext cx="1168603" cy="760697"/>
                <a:chOff x="4832534" y="5163680"/>
                <a:chExt cx="1168603" cy="760697"/>
              </a:xfrm>
            </p:grpSpPr>
            <p:grpSp>
              <p:nvGrpSpPr>
                <p:cNvPr id="197" name="グループ化 196">
                  <a:extLst>
                    <a:ext uri="{FF2B5EF4-FFF2-40B4-BE49-F238E27FC236}">
                      <a16:creationId xmlns:a16="http://schemas.microsoft.com/office/drawing/2014/main" id="{25D97FB7-4F25-0B80-2BDF-A277E134F6D6}"/>
                    </a:ext>
                  </a:extLst>
                </p:cNvPr>
                <p:cNvGrpSpPr/>
                <p:nvPr/>
              </p:nvGrpSpPr>
              <p:grpSpPr>
                <a:xfrm>
                  <a:off x="5042398" y="5163680"/>
                  <a:ext cx="958739" cy="760697"/>
                  <a:chOff x="6292462" y="3328245"/>
                  <a:chExt cx="2298966" cy="1824079"/>
                </a:xfrm>
              </p:grpSpPr>
              <p:cxnSp>
                <p:nvCxnSpPr>
                  <p:cNvPr id="199" name="直線コネクタ 198">
                    <a:extLst>
                      <a:ext uri="{FF2B5EF4-FFF2-40B4-BE49-F238E27FC236}">
                        <a16:creationId xmlns:a16="http://schemas.microsoft.com/office/drawing/2014/main" id="{34D9F6A8-47E2-2198-2C6E-318AF179DEE5}"/>
                      </a:ext>
                    </a:extLst>
                  </p:cNvPr>
                  <p:cNvCxnSpPr>
                    <a:cxnSpLocks/>
                    <a:stCxn id="205" idx="0"/>
                    <a:endCxn id="208" idx="3"/>
                  </p:cNvCxnSpPr>
                  <p:nvPr/>
                </p:nvCxnSpPr>
                <p:spPr>
                  <a:xfrm flipV="1">
                    <a:off x="6880376" y="4368517"/>
                    <a:ext cx="324212" cy="170624"/>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00" name="直線コネクタ 199">
                    <a:extLst>
                      <a:ext uri="{FF2B5EF4-FFF2-40B4-BE49-F238E27FC236}">
                        <a16:creationId xmlns:a16="http://schemas.microsoft.com/office/drawing/2014/main" id="{2814A20D-06CC-74A5-B724-103B7A4D2BCB}"/>
                      </a:ext>
                    </a:extLst>
                  </p:cNvPr>
                  <p:cNvCxnSpPr>
                    <a:cxnSpLocks/>
                    <a:stCxn id="203" idx="0"/>
                    <a:endCxn id="208" idx="4"/>
                  </p:cNvCxnSpPr>
                  <p:nvPr/>
                </p:nvCxnSpPr>
                <p:spPr>
                  <a:xfrm flipH="1" flipV="1">
                    <a:off x="7413776" y="4455165"/>
                    <a:ext cx="174227" cy="105488"/>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01" name="直線コネクタ 200">
                    <a:extLst>
                      <a:ext uri="{FF2B5EF4-FFF2-40B4-BE49-F238E27FC236}">
                        <a16:creationId xmlns:a16="http://schemas.microsoft.com/office/drawing/2014/main" id="{106DAE74-BA82-8F95-FBE3-FB7F8D12396F}"/>
                      </a:ext>
                    </a:extLst>
                  </p:cNvPr>
                  <p:cNvCxnSpPr>
                    <a:cxnSpLocks/>
                    <a:stCxn id="204" idx="0"/>
                    <a:endCxn id="208" idx="5"/>
                  </p:cNvCxnSpPr>
                  <p:nvPr/>
                </p:nvCxnSpPr>
                <p:spPr>
                  <a:xfrm flipH="1" flipV="1">
                    <a:off x="7622963" y="4368517"/>
                    <a:ext cx="672630" cy="175925"/>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nvGrpSpPr>
                  <p:cNvPr id="202" name="グループ化 201">
                    <a:extLst>
                      <a:ext uri="{FF2B5EF4-FFF2-40B4-BE49-F238E27FC236}">
                        <a16:creationId xmlns:a16="http://schemas.microsoft.com/office/drawing/2014/main" id="{0DC2C636-73A2-B6EC-F53C-1326F9689175}"/>
                      </a:ext>
                    </a:extLst>
                  </p:cNvPr>
                  <p:cNvGrpSpPr/>
                  <p:nvPr/>
                </p:nvGrpSpPr>
                <p:grpSpPr>
                  <a:xfrm>
                    <a:off x="6292462" y="3328245"/>
                    <a:ext cx="1417149" cy="1131578"/>
                    <a:chOff x="1030801" y="3025588"/>
                    <a:chExt cx="1417149" cy="1131578"/>
                  </a:xfrm>
                </p:grpSpPr>
                <p:sp>
                  <p:nvSpPr>
                    <p:cNvPr id="206" name="円/楕円 205">
                      <a:extLst>
                        <a:ext uri="{FF2B5EF4-FFF2-40B4-BE49-F238E27FC236}">
                          <a16:creationId xmlns:a16="http://schemas.microsoft.com/office/drawing/2014/main" id="{B2111EAA-6C11-885F-08FC-5F0F0642986E}"/>
                        </a:ext>
                      </a:extLst>
                    </p:cNvPr>
                    <p:cNvSpPr/>
                    <p:nvPr/>
                  </p:nvSpPr>
                  <p:spPr>
                    <a:xfrm>
                      <a:off x="1438835" y="3025588"/>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en-US" altLang="ja-JP" sz="600" dirty="0">
                          <a:solidFill>
                            <a:schemeClr val="tx1"/>
                          </a:solidFill>
                          <a:latin typeface="Consolas" panose="020B0609020204030204" pitchFamily="49" charset="0"/>
                          <a:cs typeface="Consolas" panose="020B0609020204030204" pitchFamily="49" charset="0"/>
                        </a:rPr>
                        <a:t>while</a:t>
                      </a:r>
                      <a:endParaRPr kumimoji="1" lang="ja-JP" altLang="en-US" sz="1000" baseline="0" dirty="0">
                        <a:solidFill>
                          <a:schemeClr val="tx1"/>
                        </a:solidFill>
                        <a:latin typeface="Consolas" panose="020B0609020204030204" pitchFamily="49" charset="0"/>
                        <a:cs typeface="Consolas" panose="020B0609020204030204" pitchFamily="49" charset="0"/>
                      </a:endParaRPr>
                    </a:p>
                  </p:txBody>
                </p:sp>
                <p:sp>
                  <p:nvSpPr>
                    <p:cNvPr id="207" name="円/楕円 206">
                      <a:extLst>
                        <a:ext uri="{FF2B5EF4-FFF2-40B4-BE49-F238E27FC236}">
                          <a16:creationId xmlns:a16="http://schemas.microsoft.com/office/drawing/2014/main" id="{CBB7508B-FE2F-8BD7-A8D3-C4AFE912798C}"/>
                        </a:ext>
                      </a:extLst>
                    </p:cNvPr>
                    <p:cNvSpPr/>
                    <p:nvPr/>
                  </p:nvSpPr>
                  <p:spPr>
                    <a:xfrm>
                      <a:off x="1030801" y="3565495"/>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kumimoji="1" lang="en-US" altLang="ja-JP" sz="600" baseline="0" dirty="0" err="1">
                          <a:solidFill>
                            <a:schemeClr val="tx1"/>
                          </a:solidFill>
                          <a:latin typeface="Consolas" panose="020B0609020204030204" pitchFamily="49" charset="0"/>
                          <a:cs typeface="Consolas" panose="020B0609020204030204" pitchFamily="49" charset="0"/>
                        </a:rPr>
                        <a:t>cond</a:t>
                      </a:r>
                      <a:endParaRPr kumimoji="1" lang="ja-JP" altLang="en-US" sz="800" baseline="0" dirty="0">
                        <a:solidFill>
                          <a:schemeClr val="tx1"/>
                        </a:solidFill>
                        <a:latin typeface="Consolas" panose="020B0609020204030204" pitchFamily="49" charset="0"/>
                        <a:cs typeface="Consolas" panose="020B0609020204030204" pitchFamily="49" charset="0"/>
                      </a:endParaRPr>
                    </a:p>
                  </p:txBody>
                </p:sp>
                <p:sp>
                  <p:nvSpPr>
                    <p:cNvPr id="208" name="円/楕円 207">
                      <a:extLst>
                        <a:ext uri="{FF2B5EF4-FFF2-40B4-BE49-F238E27FC236}">
                          <a16:creationId xmlns:a16="http://schemas.microsoft.com/office/drawing/2014/main" id="{5C232640-6E31-1C6F-D25C-594F08F94F6C}"/>
                        </a:ext>
                      </a:extLst>
                    </p:cNvPr>
                    <p:cNvSpPr/>
                    <p:nvPr/>
                  </p:nvSpPr>
                  <p:spPr>
                    <a:xfrm>
                      <a:off x="1856279" y="3560837"/>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kumimoji="1" lang="en-US" altLang="ja-JP" sz="900" baseline="0" dirty="0">
                          <a:solidFill>
                            <a:schemeClr val="tx1"/>
                          </a:solidFill>
                          <a:latin typeface="Consolas" panose="020B0609020204030204" pitchFamily="49" charset="0"/>
                          <a:cs typeface="Consolas" panose="020B0609020204030204" pitchFamily="49" charset="0"/>
                        </a:rPr>
                        <a:t>{…}</a:t>
                      </a:r>
                      <a:endParaRPr kumimoji="1" lang="ja-JP" altLang="en-US" sz="2000" baseline="0" dirty="0">
                        <a:solidFill>
                          <a:schemeClr val="tx1"/>
                        </a:solidFill>
                        <a:latin typeface="Consolas" panose="020B0609020204030204" pitchFamily="49" charset="0"/>
                        <a:cs typeface="Consolas" panose="020B0609020204030204" pitchFamily="49" charset="0"/>
                      </a:endParaRPr>
                    </a:p>
                  </p:txBody>
                </p:sp>
                <p:cxnSp>
                  <p:nvCxnSpPr>
                    <p:cNvPr id="209" name="直線コネクタ 208">
                      <a:extLst>
                        <a:ext uri="{FF2B5EF4-FFF2-40B4-BE49-F238E27FC236}">
                          <a16:creationId xmlns:a16="http://schemas.microsoft.com/office/drawing/2014/main" id="{933737BA-E8C2-2283-898B-1A883A382104}"/>
                        </a:ext>
                      </a:extLst>
                    </p:cNvPr>
                    <p:cNvCxnSpPr>
                      <a:cxnSpLocks/>
                      <a:stCxn id="207" idx="0"/>
                      <a:endCxn id="206" idx="3"/>
                    </p:cNvCxnSpPr>
                    <p:nvPr/>
                  </p:nvCxnSpPr>
                  <p:spPr>
                    <a:xfrm flipV="1">
                      <a:off x="1326637" y="3530611"/>
                      <a:ext cx="198846" cy="34884"/>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10" name="直線コネクタ 209">
                      <a:extLst>
                        <a:ext uri="{FF2B5EF4-FFF2-40B4-BE49-F238E27FC236}">
                          <a16:creationId xmlns:a16="http://schemas.microsoft.com/office/drawing/2014/main" id="{9A6ED1C3-4EAE-A2F4-B67F-F7602DE849C8}"/>
                        </a:ext>
                      </a:extLst>
                    </p:cNvPr>
                    <p:cNvCxnSpPr>
                      <a:cxnSpLocks/>
                      <a:stCxn id="208" idx="0"/>
                      <a:endCxn id="206" idx="5"/>
                    </p:cNvCxnSpPr>
                    <p:nvPr/>
                  </p:nvCxnSpPr>
                  <p:spPr>
                    <a:xfrm flipH="1" flipV="1">
                      <a:off x="1943858" y="3530611"/>
                      <a:ext cx="208257" cy="30226"/>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
                <p:nvSpPr>
                  <p:cNvPr id="203" name="円/楕円 202">
                    <a:extLst>
                      <a:ext uri="{FF2B5EF4-FFF2-40B4-BE49-F238E27FC236}">
                        <a16:creationId xmlns:a16="http://schemas.microsoft.com/office/drawing/2014/main" id="{B32FE81B-65CD-37C2-C01D-784821F44142}"/>
                      </a:ext>
                    </a:extLst>
                  </p:cNvPr>
                  <p:cNvSpPr/>
                  <p:nvPr/>
                </p:nvSpPr>
                <p:spPr>
                  <a:xfrm>
                    <a:off x="7292167" y="4560653"/>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endParaRPr kumimoji="1" lang="ja-JP" altLang="en-US" spc="110" baseline="0" dirty="0">
                      <a:solidFill>
                        <a:schemeClr val="tx1"/>
                      </a:solidFill>
                      <a:latin typeface="Consolas" panose="020B0609020204030204" pitchFamily="49" charset="0"/>
                      <a:cs typeface="Consolas" panose="020B0609020204030204" pitchFamily="49" charset="0"/>
                    </a:endParaRPr>
                  </a:p>
                </p:txBody>
              </p:sp>
              <p:sp>
                <p:nvSpPr>
                  <p:cNvPr id="204" name="円/楕円 203">
                    <a:extLst>
                      <a:ext uri="{FF2B5EF4-FFF2-40B4-BE49-F238E27FC236}">
                        <a16:creationId xmlns:a16="http://schemas.microsoft.com/office/drawing/2014/main" id="{57DE7560-2DC2-151C-ED16-79AFEA780C78}"/>
                      </a:ext>
                    </a:extLst>
                  </p:cNvPr>
                  <p:cNvSpPr/>
                  <p:nvPr/>
                </p:nvSpPr>
                <p:spPr>
                  <a:xfrm>
                    <a:off x="7999757" y="4544442"/>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endParaRPr kumimoji="1" lang="ja-JP" altLang="en-US" spc="110" baseline="0" dirty="0">
                      <a:solidFill>
                        <a:schemeClr val="tx1"/>
                      </a:solidFill>
                      <a:latin typeface="Consolas" panose="020B0609020204030204" pitchFamily="49" charset="0"/>
                      <a:cs typeface="Consolas" panose="020B0609020204030204" pitchFamily="49" charset="0"/>
                    </a:endParaRPr>
                  </a:p>
                </p:txBody>
              </p:sp>
              <p:sp>
                <p:nvSpPr>
                  <p:cNvPr id="205" name="円/楕円 204">
                    <a:extLst>
                      <a:ext uri="{FF2B5EF4-FFF2-40B4-BE49-F238E27FC236}">
                        <a16:creationId xmlns:a16="http://schemas.microsoft.com/office/drawing/2014/main" id="{12D587DF-F032-FEAD-00A9-38B43CDB341C}"/>
                      </a:ext>
                    </a:extLst>
                  </p:cNvPr>
                  <p:cNvSpPr/>
                  <p:nvPr/>
                </p:nvSpPr>
                <p:spPr>
                  <a:xfrm>
                    <a:off x="6584540" y="4539141"/>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endParaRPr kumimoji="1" lang="ja-JP" altLang="en-US" spc="110" baseline="0" dirty="0">
                      <a:solidFill>
                        <a:schemeClr val="tx1"/>
                      </a:solidFill>
                      <a:latin typeface="Consolas" panose="020B0609020204030204" pitchFamily="49" charset="0"/>
                      <a:cs typeface="Consolas" panose="020B0609020204030204" pitchFamily="49" charset="0"/>
                    </a:endParaRPr>
                  </a:p>
                </p:txBody>
              </p:sp>
            </p:grpSp>
            <p:sp>
              <p:nvSpPr>
                <p:cNvPr id="198" name="円/楕円 197">
                  <a:extLst>
                    <a:ext uri="{FF2B5EF4-FFF2-40B4-BE49-F238E27FC236}">
                      <a16:creationId xmlns:a16="http://schemas.microsoft.com/office/drawing/2014/main" id="{DE991E90-954A-4822-3821-A27BB66C9711}"/>
                    </a:ext>
                  </a:extLst>
                </p:cNvPr>
                <p:cNvSpPr/>
                <p:nvPr/>
              </p:nvSpPr>
              <p:spPr>
                <a:xfrm>
                  <a:off x="4832534" y="5170701"/>
                  <a:ext cx="246745" cy="246745"/>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kumimoji="1" lang="ja-JP" altLang="en-US" sz="1000" baseline="0">
                      <a:solidFill>
                        <a:schemeClr val="tx1"/>
                      </a:solidFill>
                      <a:latin typeface="Consolas" panose="020B0609020204030204" pitchFamily="49" charset="0"/>
                      <a:cs typeface="Consolas" panose="020B0609020204030204" pitchFamily="49" charset="0"/>
                    </a:rPr>
                    <a:t>文</a:t>
                  </a:r>
                  <a:r>
                    <a:rPr kumimoji="1" lang="en-US" altLang="ja-JP" sz="1000" baseline="0" dirty="0">
                      <a:solidFill>
                        <a:schemeClr val="tx1"/>
                      </a:solidFill>
                      <a:latin typeface="Consolas" panose="020B0609020204030204" pitchFamily="49" charset="0"/>
                      <a:cs typeface="Consolas" panose="020B0609020204030204" pitchFamily="49" charset="0"/>
                    </a:rPr>
                    <a:t>E</a:t>
                  </a:r>
                  <a:endParaRPr kumimoji="1" lang="ja-JP" altLang="en-US" sz="1000" baseline="0" dirty="0">
                    <a:solidFill>
                      <a:schemeClr val="tx1"/>
                    </a:solidFill>
                    <a:latin typeface="Consolas" panose="020B0609020204030204" pitchFamily="49" charset="0"/>
                    <a:cs typeface="Consolas" panose="020B0609020204030204" pitchFamily="49" charset="0"/>
                  </a:endParaRPr>
                </a:p>
              </p:txBody>
            </p:sp>
          </p:grpSp>
          <p:cxnSp>
            <p:nvCxnSpPr>
              <p:cNvPr id="196" name="直線コネクタ 195">
                <a:extLst>
                  <a:ext uri="{FF2B5EF4-FFF2-40B4-BE49-F238E27FC236}">
                    <a16:creationId xmlns:a16="http://schemas.microsoft.com/office/drawing/2014/main" id="{AECD91E9-FEAE-0565-B69F-0CBA0A9BA65C}"/>
                  </a:ext>
                </a:extLst>
              </p:cNvPr>
              <p:cNvCxnSpPr>
                <a:cxnSpLocks/>
                <a:stCxn id="198" idx="0"/>
              </p:cNvCxnSpPr>
              <p:nvPr/>
            </p:nvCxnSpPr>
            <p:spPr>
              <a:xfrm flipV="1">
                <a:off x="4955907" y="5107352"/>
                <a:ext cx="129728" cy="63349"/>
              </a:xfrm>
              <a:prstGeom prst="line">
                <a:avLst/>
              </a:prstGeom>
              <a:ln w="3810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grpSp>
        <p:cxnSp>
          <p:nvCxnSpPr>
            <p:cNvPr id="194" name="直線コネクタ 193">
              <a:extLst>
                <a:ext uri="{FF2B5EF4-FFF2-40B4-BE49-F238E27FC236}">
                  <a16:creationId xmlns:a16="http://schemas.microsoft.com/office/drawing/2014/main" id="{76B1C308-ABA2-43BB-D577-62675B76A2F2}"/>
                </a:ext>
              </a:extLst>
            </p:cNvPr>
            <p:cNvCxnSpPr>
              <a:cxnSpLocks/>
              <a:endCxn id="206" idx="1"/>
            </p:cNvCxnSpPr>
            <p:nvPr/>
          </p:nvCxnSpPr>
          <p:spPr>
            <a:xfrm>
              <a:off x="5161848" y="5112334"/>
              <a:ext cx="86848" cy="87481"/>
            </a:xfrm>
            <a:prstGeom prst="line">
              <a:avLst/>
            </a:prstGeom>
            <a:ln w="3810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grpSp>
      <p:grpSp>
        <p:nvGrpSpPr>
          <p:cNvPr id="211" name="グループ化 210">
            <a:extLst>
              <a:ext uri="{FF2B5EF4-FFF2-40B4-BE49-F238E27FC236}">
                <a16:creationId xmlns:a16="http://schemas.microsoft.com/office/drawing/2014/main" id="{C3C775A3-F84C-AF07-41A3-EA742871524B}"/>
              </a:ext>
            </a:extLst>
          </p:cNvPr>
          <p:cNvGrpSpPr/>
          <p:nvPr/>
        </p:nvGrpSpPr>
        <p:grpSpPr>
          <a:xfrm>
            <a:off x="3130738" y="5377189"/>
            <a:ext cx="800862" cy="815578"/>
            <a:chOff x="4832534" y="5107352"/>
            <a:chExt cx="800862" cy="815578"/>
          </a:xfrm>
        </p:grpSpPr>
        <p:grpSp>
          <p:nvGrpSpPr>
            <p:cNvPr id="212" name="グループ化 211">
              <a:extLst>
                <a:ext uri="{FF2B5EF4-FFF2-40B4-BE49-F238E27FC236}">
                  <a16:creationId xmlns:a16="http://schemas.microsoft.com/office/drawing/2014/main" id="{C9F0E08C-715B-6F26-042D-7D64525CF1BC}"/>
                </a:ext>
              </a:extLst>
            </p:cNvPr>
            <p:cNvGrpSpPr/>
            <p:nvPr/>
          </p:nvGrpSpPr>
          <p:grpSpPr>
            <a:xfrm>
              <a:off x="4832534" y="5107352"/>
              <a:ext cx="800862" cy="815578"/>
              <a:chOff x="4832534" y="5107352"/>
              <a:chExt cx="800862" cy="815578"/>
            </a:xfrm>
          </p:grpSpPr>
          <p:grpSp>
            <p:nvGrpSpPr>
              <p:cNvPr id="214" name="グループ化 213">
                <a:extLst>
                  <a:ext uri="{FF2B5EF4-FFF2-40B4-BE49-F238E27FC236}">
                    <a16:creationId xmlns:a16="http://schemas.microsoft.com/office/drawing/2014/main" id="{8B4CAFEB-9BB4-B4B2-3E11-4A15569E9BDB}"/>
                  </a:ext>
                </a:extLst>
              </p:cNvPr>
              <p:cNvGrpSpPr/>
              <p:nvPr/>
            </p:nvGrpSpPr>
            <p:grpSpPr>
              <a:xfrm>
                <a:off x="4832534" y="5163680"/>
                <a:ext cx="800862" cy="759250"/>
                <a:chOff x="4832534" y="5163680"/>
                <a:chExt cx="800862" cy="759250"/>
              </a:xfrm>
            </p:grpSpPr>
            <p:grpSp>
              <p:nvGrpSpPr>
                <p:cNvPr id="216" name="グループ化 215">
                  <a:extLst>
                    <a:ext uri="{FF2B5EF4-FFF2-40B4-BE49-F238E27FC236}">
                      <a16:creationId xmlns:a16="http://schemas.microsoft.com/office/drawing/2014/main" id="{A8DEA33C-2AAE-1C8E-618A-302C6A99B344}"/>
                    </a:ext>
                  </a:extLst>
                </p:cNvPr>
                <p:cNvGrpSpPr/>
                <p:nvPr/>
              </p:nvGrpSpPr>
              <p:grpSpPr>
                <a:xfrm>
                  <a:off x="5042401" y="5163680"/>
                  <a:ext cx="590995" cy="759250"/>
                  <a:chOff x="6292462" y="3328245"/>
                  <a:chExt cx="1417149" cy="1820609"/>
                </a:xfrm>
              </p:grpSpPr>
              <p:cxnSp>
                <p:nvCxnSpPr>
                  <p:cNvPr id="219" name="直線コネクタ 218">
                    <a:extLst>
                      <a:ext uri="{FF2B5EF4-FFF2-40B4-BE49-F238E27FC236}">
                        <a16:creationId xmlns:a16="http://schemas.microsoft.com/office/drawing/2014/main" id="{E46A718D-C94E-491E-1048-3D3032A6A7F6}"/>
                      </a:ext>
                    </a:extLst>
                  </p:cNvPr>
                  <p:cNvCxnSpPr>
                    <a:cxnSpLocks/>
                    <a:stCxn id="222" idx="0"/>
                    <a:endCxn id="227" idx="4"/>
                  </p:cNvCxnSpPr>
                  <p:nvPr/>
                </p:nvCxnSpPr>
                <p:spPr>
                  <a:xfrm flipV="1">
                    <a:off x="7413774" y="4455164"/>
                    <a:ext cx="2" cy="102019"/>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grpSp>
                <p:nvGrpSpPr>
                  <p:cNvPr id="221" name="グループ化 220">
                    <a:extLst>
                      <a:ext uri="{FF2B5EF4-FFF2-40B4-BE49-F238E27FC236}">
                        <a16:creationId xmlns:a16="http://schemas.microsoft.com/office/drawing/2014/main" id="{D6F526E4-F61D-C88E-6998-0763D90572F3}"/>
                      </a:ext>
                    </a:extLst>
                  </p:cNvPr>
                  <p:cNvGrpSpPr/>
                  <p:nvPr/>
                </p:nvGrpSpPr>
                <p:grpSpPr>
                  <a:xfrm>
                    <a:off x="6292462" y="3328245"/>
                    <a:ext cx="1417149" cy="1131578"/>
                    <a:chOff x="1030801" y="3025588"/>
                    <a:chExt cx="1417149" cy="1131578"/>
                  </a:xfrm>
                </p:grpSpPr>
                <p:sp>
                  <p:nvSpPr>
                    <p:cNvPr id="225" name="円/楕円 224">
                      <a:extLst>
                        <a:ext uri="{FF2B5EF4-FFF2-40B4-BE49-F238E27FC236}">
                          <a16:creationId xmlns:a16="http://schemas.microsoft.com/office/drawing/2014/main" id="{071F21D5-14FF-1EE1-322B-75E360EE4B11}"/>
                        </a:ext>
                      </a:extLst>
                    </p:cNvPr>
                    <p:cNvSpPr/>
                    <p:nvPr/>
                  </p:nvSpPr>
                  <p:spPr>
                    <a:xfrm>
                      <a:off x="1438835" y="3025588"/>
                      <a:ext cx="591671" cy="591671"/>
                    </a:xfrm>
                    <a:prstGeom prst="ellipse">
                      <a:avLst/>
                    </a:prstGeom>
                    <a:solidFill>
                      <a:schemeClr val="bg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en-US" altLang="ja-JP" sz="600" dirty="0">
                          <a:solidFill>
                            <a:srgbClr val="00B050"/>
                          </a:solidFill>
                          <a:latin typeface="Consolas" panose="020B0609020204030204" pitchFamily="49" charset="0"/>
                          <a:cs typeface="Consolas" panose="020B0609020204030204" pitchFamily="49" charset="0"/>
                        </a:rPr>
                        <a:t>while</a:t>
                      </a:r>
                      <a:endParaRPr kumimoji="1" lang="ja-JP" altLang="en-US" sz="1000" baseline="0" dirty="0">
                        <a:solidFill>
                          <a:srgbClr val="00B050"/>
                        </a:solidFill>
                        <a:latin typeface="Consolas" panose="020B0609020204030204" pitchFamily="49" charset="0"/>
                        <a:cs typeface="Consolas" panose="020B0609020204030204" pitchFamily="49" charset="0"/>
                      </a:endParaRPr>
                    </a:p>
                  </p:txBody>
                </p:sp>
                <p:sp>
                  <p:nvSpPr>
                    <p:cNvPr id="226" name="円/楕円 225">
                      <a:extLst>
                        <a:ext uri="{FF2B5EF4-FFF2-40B4-BE49-F238E27FC236}">
                          <a16:creationId xmlns:a16="http://schemas.microsoft.com/office/drawing/2014/main" id="{BEB2E48B-6AD3-CF0A-232C-7D08CFA38ACC}"/>
                        </a:ext>
                      </a:extLst>
                    </p:cNvPr>
                    <p:cNvSpPr/>
                    <p:nvPr/>
                  </p:nvSpPr>
                  <p:spPr>
                    <a:xfrm>
                      <a:off x="1030801" y="3565495"/>
                      <a:ext cx="591671" cy="591671"/>
                    </a:xfrm>
                    <a:prstGeom prst="ellipse">
                      <a:avLst/>
                    </a:prstGeom>
                    <a:solidFill>
                      <a:schemeClr val="bg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kumimoji="1" lang="en-US" altLang="ja-JP" sz="600" baseline="0" dirty="0" err="1">
                          <a:solidFill>
                            <a:srgbClr val="00B050"/>
                          </a:solidFill>
                          <a:latin typeface="Consolas" panose="020B0609020204030204" pitchFamily="49" charset="0"/>
                          <a:cs typeface="Consolas" panose="020B0609020204030204" pitchFamily="49" charset="0"/>
                        </a:rPr>
                        <a:t>cond</a:t>
                      </a:r>
                      <a:endParaRPr kumimoji="1" lang="ja-JP" altLang="en-US" sz="800" baseline="0" dirty="0">
                        <a:solidFill>
                          <a:srgbClr val="00B050"/>
                        </a:solidFill>
                        <a:latin typeface="Consolas" panose="020B0609020204030204" pitchFamily="49" charset="0"/>
                        <a:cs typeface="Consolas" panose="020B0609020204030204" pitchFamily="49" charset="0"/>
                      </a:endParaRPr>
                    </a:p>
                  </p:txBody>
                </p:sp>
                <p:sp>
                  <p:nvSpPr>
                    <p:cNvPr id="227" name="円/楕円 226">
                      <a:extLst>
                        <a:ext uri="{FF2B5EF4-FFF2-40B4-BE49-F238E27FC236}">
                          <a16:creationId xmlns:a16="http://schemas.microsoft.com/office/drawing/2014/main" id="{52BC5C04-0859-1961-135A-FAEC6FA58EDA}"/>
                        </a:ext>
                      </a:extLst>
                    </p:cNvPr>
                    <p:cNvSpPr/>
                    <p:nvPr/>
                  </p:nvSpPr>
                  <p:spPr>
                    <a:xfrm>
                      <a:off x="1856279" y="3560837"/>
                      <a:ext cx="591671" cy="591671"/>
                    </a:xfrm>
                    <a:prstGeom prst="ellipse">
                      <a:avLst/>
                    </a:prstGeom>
                    <a:solidFill>
                      <a:schemeClr val="bg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kumimoji="1" lang="en-US" altLang="ja-JP" sz="900" baseline="0" dirty="0">
                          <a:solidFill>
                            <a:srgbClr val="00B050"/>
                          </a:solidFill>
                          <a:latin typeface="Consolas" panose="020B0609020204030204" pitchFamily="49" charset="0"/>
                          <a:cs typeface="Consolas" panose="020B0609020204030204" pitchFamily="49" charset="0"/>
                        </a:rPr>
                        <a:t>{…}</a:t>
                      </a:r>
                      <a:endParaRPr kumimoji="1" lang="ja-JP" altLang="en-US" sz="2000" baseline="0" dirty="0">
                        <a:solidFill>
                          <a:srgbClr val="00B050"/>
                        </a:solidFill>
                        <a:latin typeface="Consolas" panose="020B0609020204030204" pitchFamily="49" charset="0"/>
                        <a:cs typeface="Consolas" panose="020B0609020204030204" pitchFamily="49" charset="0"/>
                      </a:endParaRPr>
                    </a:p>
                  </p:txBody>
                </p:sp>
                <p:cxnSp>
                  <p:nvCxnSpPr>
                    <p:cNvPr id="228" name="直線コネクタ 227">
                      <a:extLst>
                        <a:ext uri="{FF2B5EF4-FFF2-40B4-BE49-F238E27FC236}">
                          <a16:creationId xmlns:a16="http://schemas.microsoft.com/office/drawing/2014/main" id="{3FF3E23E-8547-8A2C-6A6A-DC4F9D7D0F3B}"/>
                        </a:ext>
                      </a:extLst>
                    </p:cNvPr>
                    <p:cNvCxnSpPr>
                      <a:cxnSpLocks/>
                      <a:stCxn id="226" idx="0"/>
                      <a:endCxn id="225" idx="3"/>
                    </p:cNvCxnSpPr>
                    <p:nvPr/>
                  </p:nvCxnSpPr>
                  <p:spPr>
                    <a:xfrm flipV="1">
                      <a:off x="1326637" y="3530611"/>
                      <a:ext cx="198846" cy="34884"/>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cxnSp>
                  <p:nvCxnSpPr>
                    <p:cNvPr id="229" name="直線コネクタ 228">
                      <a:extLst>
                        <a:ext uri="{FF2B5EF4-FFF2-40B4-BE49-F238E27FC236}">
                          <a16:creationId xmlns:a16="http://schemas.microsoft.com/office/drawing/2014/main" id="{A70C5BFF-8307-AAE8-1C31-2D9FD2160431}"/>
                        </a:ext>
                      </a:extLst>
                    </p:cNvPr>
                    <p:cNvCxnSpPr>
                      <a:cxnSpLocks/>
                      <a:stCxn id="227" idx="0"/>
                      <a:endCxn id="225" idx="5"/>
                    </p:cNvCxnSpPr>
                    <p:nvPr/>
                  </p:nvCxnSpPr>
                  <p:spPr>
                    <a:xfrm flipH="1" flipV="1">
                      <a:off x="1943858" y="3530611"/>
                      <a:ext cx="208257" cy="30226"/>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grpSp>
              <p:sp>
                <p:nvSpPr>
                  <p:cNvPr id="222" name="円/楕円 221">
                    <a:extLst>
                      <a:ext uri="{FF2B5EF4-FFF2-40B4-BE49-F238E27FC236}">
                        <a16:creationId xmlns:a16="http://schemas.microsoft.com/office/drawing/2014/main" id="{48146A57-2D54-AD7D-7E61-8F71665F8234}"/>
                      </a:ext>
                    </a:extLst>
                  </p:cNvPr>
                  <p:cNvSpPr/>
                  <p:nvPr/>
                </p:nvSpPr>
                <p:spPr>
                  <a:xfrm>
                    <a:off x="7117938" y="4557183"/>
                    <a:ext cx="591671" cy="591671"/>
                  </a:xfrm>
                  <a:prstGeom prst="ellipse">
                    <a:avLst/>
                  </a:prstGeom>
                  <a:solidFill>
                    <a:schemeClr val="bg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endParaRPr kumimoji="1" lang="ja-JP" altLang="en-US" sz="900" spc="110" baseline="0" dirty="0">
                      <a:solidFill>
                        <a:srgbClr val="00B050"/>
                      </a:solidFill>
                      <a:latin typeface="Consolas" panose="020B0609020204030204" pitchFamily="49" charset="0"/>
                      <a:cs typeface="Consolas" panose="020B0609020204030204" pitchFamily="49" charset="0"/>
                    </a:endParaRPr>
                  </a:p>
                </p:txBody>
              </p:sp>
            </p:grpSp>
            <p:sp>
              <p:nvSpPr>
                <p:cNvPr id="217" name="円/楕円 216">
                  <a:extLst>
                    <a:ext uri="{FF2B5EF4-FFF2-40B4-BE49-F238E27FC236}">
                      <a16:creationId xmlns:a16="http://schemas.microsoft.com/office/drawing/2014/main" id="{150B39F5-9FB0-1F60-F69C-328E011BEDCD}"/>
                    </a:ext>
                  </a:extLst>
                </p:cNvPr>
                <p:cNvSpPr/>
                <p:nvPr/>
              </p:nvSpPr>
              <p:spPr>
                <a:xfrm>
                  <a:off x="4832534" y="5170701"/>
                  <a:ext cx="246745" cy="246745"/>
                </a:xfrm>
                <a:prstGeom prst="ellipse">
                  <a:avLst/>
                </a:prstGeom>
                <a:solidFill>
                  <a:schemeClr val="bg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kumimoji="1" lang="ja-JP" altLang="en-US" sz="1000" baseline="0">
                      <a:solidFill>
                        <a:srgbClr val="00B050"/>
                      </a:solidFill>
                      <a:latin typeface="Consolas" panose="020B0609020204030204" pitchFamily="49" charset="0"/>
                      <a:cs typeface="Consolas" panose="020B0609020204030204" pitchFamily="49" charset="0"/>
                    </a:rPr>
                    <a:t>文</a:t>
                  </a:r>
                  <a:r>
                    <a:rPr kumimoji="1" lang="en-US" altLang="ja-JP" sz="1000" baseline="0" dirty="0">
                      <a:solidFill>
                        <a:srgbClr val="00B050"/>
                      </a:solidFill>
                      <a:latin typeface="Consolas" panose="020B0609020204030204" pitchFamily="49" charset="0"/>
                      <a:cs typeface="Consolas" panose="020B0609020204030204" pitchFamily="49" charset="0"/>
                    </a:rPr>
                    <a:t>E</a:t>
                  </a:r>
                  <a:endParaRPr kumimoji="1" lang="ja-JP" altLang="en-US" sz="1000" baseline="0" dirty="0">
                    <a:solidFill>
                      <a:srgbClr val="00B050"/>
                    </a:solidFill>
                    <a:latin typeface="Consolas" panose="020B0609020204030204" pitchFamily="49" charset="0"/>
                    <a:cs typeface="Consolas" panose="020B0609020204030204" pitchFamily="49" charset="0"/>
                  </a:endParaRPr>
                </a:p>
              </p:txBody>
            </p:sp>
          </p:grpSp>
          <p:cxnSp>
            <p:nvCxnSpPr>
              <p:cNvPr id="215" name="直線コネクタ 214">
                <a:extLst>
                  <a:ext uri="{FF2B5EF4-FFF2-40B4-BE49-F238E27FC236}">
                    <a16:creationId xmlns:a16="http://schemas.microsoft.com/office/drawing/2014/main" id="{5CCE6BF4-9516-6D2C-3F3C-005FE9120A7E}"/>
                  </a:ext>
                </a:extLst>
              </p:cNvPr>
              <p:cNvCxnSpPr>
                <a:cxnSpLocks/>
                <a:stCxn id="217" idx="0"/>
              </p:cNvCxnSpPr>
              <p:nvPr/>
            </p:nvCxnSpPr>
            <p:spPr>
              <a:xfrm flipV="1">
                <a:off x="4955907" y="5107352"/>
                <a:ext cx="129728" cy="63349"/>
              </a:xfrm>
              <a:prstGeom prst="line">
                <a:avLst/>
              </a:prstGeom>
              <a:ln w="38100">
                <a:solidFill>
                  <a:srgbClr val="00B050"/>
                </a:solidFill>
                <a:prstDash val="sysDot"/>
                <a:tailEnd type="none"/>
              </a:ln>
            </p:spPr>
            <p:style>
              <a:lnRef idx="1">
                <a:schemeClr val="accent1"/>
              </a:lnRef>
              <a:fillRef idx="0">
                <a:schemeClr val="accent1"/>
              </a:fillRef>
              <a:effectRef idx="0">
                <a:schemeClr val="accent1"/>
              </a:effectRef>
              <a:fontRef idx="minor">
                <a:schemeClr val="tx1"/>
              </a:fontRef>
            </p:style>
          </p:cxnSp>
        </p:grpSp>
        <p:cxnSp>
          <p:nvCxnSpPr>
            <p:cNvPr id="213" name="直線コネクタ 212">
              <a:extLst>
                <a:ext uri="{FF2B5EF4-FFF2-40B4-BE49-F238E27FC236}">
                  <a16:creationId xmlns:a16="http://schemas.microsoft.com/office/drawing/2014/main" id="{CC992F8D-4C44-5DF7-5BD6-894CB6CF88AE}"/>
                </a:ext>
              </a:extLst>
            </p:cNvPr>
            <p:cNvCxnSpPr>
              <a:cxnSpLocks/>
              <a:endCxn id="225" idx="1"/>
            </p:cNvCxnSpPr>
            <p:nvPr/>
          </p:nvCxnSpPr>
          <p:spPr>
            <a:xfrm>
              <a:off x="5161848" y="5112334"/>
              <a:ext cx="86848" cy="87481"/>
            </a:xfrm>
            <a:prstGeom prst="line">
              <a:avLst/>
            </a:prstGeom>
            <a:ln w="38100">
              <a:solidFill>
                <a:srgbClr val="00B050"/>
              </a:solidFill>
              <a:prstDash val="sysDot"/>
              <a:tailEnd type="none"/>
            </a:ln>
          </p:spPr>
          <p:style>
            <a:lnRef idx="1">
              <a:schemeClr val="accent1"/>
            </a:lnRef>
            <a:fillRef idx="0">
              <a:schemeClr val="accent1"/>
            </a:fillRef>
            <a:effectRef idx="0">
              <a:schemeClr val="accent1"/>
            </a:effectRef>
            <a:fontRef idx="minor">
              <a:schemeClr val="tx1"/>
            </a:fontRef>
          </p:style>
        </p:cxnSp>
      </p:grpSp>
      <p:grpSp>
        <p:nvGrpSpPr>
          <p:cNvPr id="231" name="グループ化 230">
            <a:extLst>
              <a:ext uri="{FF2B5EF4-FFF2-40B4-BE49-F238E27FC236}">
                <a16:creationId xmlns:a16="http://schemas.microsoft.com/office/drawing/2014/main" id="{5E38EE78-0204-6770-D60F-A3D7D166015F}"/>
              </a:ext>
            </a:extLst>
          </p:cNvPr>
          <p:cNvGrpSpPr/>
          <p:nvPr/>
        </p:nvGrpSpPr>
        <p:grpSpPr>
          <a:xfrm>
            <a:off x="3977941" y="5375763"/>
            <a:ext cx="800862" cy="815578"/>
            <a:chOff x="4832534" y="5107352"/>
            <a:chExt cx="800862" cy="815578"/>
          </a:xfrm>
        </p:grpSpPr>
        <p:grpSp>
          <p:nvGrpSpPr>
            <p:cNvPr id="232" name="グループ化 231">
              <a:extLst>
                <a:ext uri="{FF2B5EF4-FFF2-40B4-BE49-F238E27FC236}">
                  <a16:creationId xmlns:a16="http://schemas.microsoft.com/office/drawing/2014/main" id="{FD089323-75F6-B115-07A4-A099CECFA11F}"/>
                </a:ext>
              </a:extLst>
            </p:cNvPr>
            <p:cNvGrpSpPr/>
            <p:nvPr/>
          </p:nvGrpSpPr>
          <p:grpSpPr>
            <a:xfrm>
              <a:off x="4832534" y="5107352"/>
              <a:ext cx="800862" cy="815578"/>
              <a:chOff x="4832534" y="5107352"/>
              <a:chExt cx="800862" cy="815578"/>
            </a:xfrm>
          </p:grpSpPr>
          <p:grpSp>
            <p:nvGrpSpPr>
              <p:cNvPr id="234" name="グループ化 233">
                <a:extLst>
                  <a:ext uri="{FF2B5EF4-FFF2-40B4-BE49-F238E27FC236}">
                    <a16:creationId xmlns:a16="http://schemas.microsoft.com/office/drawing/2014/main" id="{9E5D51A7-AA0A-D4C2-24F1-43B9020D1188}"/>
                  </a:ext>
                </a:extLst>
              </p:cNvPr>
              <p:cNvGrpSpPr/>
              <p:nvPr/>
            </p:nvGrpSpPr>
            <p:grpSpPr>
              <a:xfrm>
                <a:off x="4832534" y="5163680"/>
                <a:ext cx="800862" cy="759250"/>
                <a:chOff x="4832534" y="5163680"/>
                <a:chExt cx="800862" cy="759250"/>
              </a:xfrm>
            </p:grpSpPr>
            <p:grpSp>
              <p:nvGrpSpPr>
                <p:cNvPr id="236" name="グループ化 235">
                  <a:extLst>
                    <a:ext uri="{FF2B5EF4-FFF2-40B4-BE49-F238E27FC236}">
                      <a16:creationId xmlns:a16="http://schemas.microsoft.com/office/drawing/2014/main" id="{DF8C5089-689C-CEC8-3617-89302CEFCCD2}"/>
                    </a:ext>
                  </a:extLst>
                </p:cNvPr>
                <p:cNvGrpSpPr/>
                <p:nvPr/>
              </p:nvGrpSpPr>
              <p:grpSpPr>
                <a:xfrm>
                  <a:off x="5042401" y="5163680"/>
                  <a:ext cx="590995" cy="759250"/>
                  <a:chOff x="6292462" y="3328245"/>
                  <a:chExt cx="1417149" cy="1820609"/>
                </a:xfrm>
              </p:grpSpPr>
              <p:cxnSp>
                <p:nvCxnSpPr>
                  <p:cNvPr id="238" name="直線コネクタ 237">
                    <a:extLst>
                      <a:ext uri="{FF2B5EF4-FFF2-40B4-BE49-F238E27FC236}">
                        <a16:creationId xmlns:a16="http://schemas.microsoft.com/office/drawing/2014/main" id="{482F0D66-B6D1-8ACF-5EEA-9C05A7651B82}"/>
                      </a:ext>
                    </a:extLst>
                  </p:cNvPr>
                  <p:cNvCxnSpPr>
                    <a:cxnSpLocks/>
                    <a:stCxn id="240" idx="0"/>
                    <a:endCxn id="243" idx="4"/>
                  </p:cNvCxnSpPr>
                  <p:nvPr/>
                </p:nvCxnSpPr>
                <p:spPr>
                  <a:xfrm flipV="1">
                    <a:off x="7413774" y="4455164"/>
                    <a:ext cx="2" cy="102019"/>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grpSp>
                <p:nvGrpSpPr>
                  <p:cNvPr id="239" name="グループ化 238">
                    <a:extLst>
                      <a:ext uri="{FF2B5EF4-FFF2-40B4-BE49-F238E27FC236}">
                        <a16:creationId xmlns:a16="http://schemas.microsoft.com/office/drawing/2014/main" id="{94202BE6-D670-F236-E4A9-45CA95FB375C}"/>
                      </a:ext>
                    </a:extLst>
                  </p:cNvPr>
                  <p:cNvGrpSpPr/>
                  <p:nvPr/>
                </p:nvGrpSpPr>
                <p:grpSpPr>
                  <a:xfrm>
                    <a:off x="6292462" y="3328245"/>
                    <a:ext cx="1417149" cy="1131578"/>
                    <a:chOff x="1030801" y="3025588"/>
                    <a:chExt cx="1417149" cy="1131578"/>
                  </a:xfrm>
                </p:grpSpPr>
                <p:sp>
                  <p:nvSpPr>
                    <p:cNvPr id="241" name="円/楕円 240">
                      <a:extLst>
                        <a:ext uri="{FF2B5EF4-FFF2-40B4-BE49-F238E27FC236}">
                          <a16:creationId xmlns:a16="http://schemas.microsoft.com/office/drawing/2014/main" id="{8708EA57-E78F-5596-C51A-AEF8134BC0E2}"/>
                        </a:ext>
                      </a:extLst>
                    </p:cNvPr>
                    <p:cNvSpPr/>
                    <p:nvPr/>
                  </p:nvSpPr>
                  <p:spPr>
                    <a:xfrm>
                      <a:off x="1438835" y="3025588"/>
                      <a:ext cx="591671" cy="591671"/>
                    </a:xfrm>
                    <a:prstGeom prst="ellipse">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en-US" altLang="ja-JP" sz="600" dirty="0">
                          <a:solidFill>
                            <a:srgbClr val="FFC000"/>
                          </a:solidFill>
                          <a:latin typeface="Consolas" panose="020B0609020204030204" pitchFamily="49" charset="0"/>
                          <a:cs typeface="Consolas" panose="020B0609020204030204" pitchFamily="49" charset="0"/>
                        </a:rPr>
                        <a:t>while</a:t>
                      </a:r>
                      <a:endParaRPr kumimoji="1" lang="ja-JP" altLang="en-US" sz="1000" baseline="0" dirty="0">
                        <a:solidFill>
                          <a:srgbClr val="FFC000"/>
                        </a:solidFill>
                        <a:latin typeface="Consolas" panose="020B0609020204030204" pitchFamily="49" charset="0"/>
                        <a:cs typeface="Consolas" panose="020B0609020204030204" pitchFamily="49" charset="0"/>
                      </a:endParaRPr>
                    </a:p>
                  </p:txBody>
                </p:sp>
                <p:sp>
                  <p:nvSpPr>
                    <p:cNvPr id="242" name="円/楕円 241">
                      <a:extLst>
                        <a:ext uri="{FF2B5EF4-FFF2-40B4-BE49-F238E27FC236}">
                          <a16:creationId xmlns:a16="http://schemas.microsoft.com/office/drawing/2014/main" id="{0A2ADE97-41D0-93B4-F2B6-BC05082E8110}"/>
                        </a:ext>
                      </a:extLst>
                    </p:cNvPr>
                    <p:cNvSpPr/>
                    <p:nvPr/>
                  </p:nvSpPr>
                  <p:spPr>
                    <a:xfrm>
                      <a:off x="1030801" y="3565495"/>
                      <a:ext cx="591671" cy="591671"/>
                    </a:xfrm>
                    <a:prstGeom prst="ellipse">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kumimoji="1" lang="en-US" altLang="ja-JP" sz="600" baseline="0" dirty="0" err="1">
                          <a:solidFill>
                            <a:srgbClr val="FFC000"/>
                          </a:solidFill>
                          <a:latin typeface="Consolas" panose="020B0609020204030204" pitchFamily="49" charset="0"/>
                          <a:cs typeface="Consolas" panose="020B0609020204030204" pitchFamily="49" charset="0"/>
                        </a:rPr>
                        <a:t>cond</a:t>
                      </a:r>
                      <a:endParaRPr kumimoji="1" lang="ja-JP" altLang="en-US" sz="800" baseline="0" dirty="0">
                        <a:solidFill>
                          <a:srgbClr val="FFC000"/>
                        </a:solidFill>
                        <a:latin typeface="Consolas" panose="020B0609020204030204" pitchFamily="49" charset="0"/>
                        <a:cs typeface="Consolas" panose="020B0609020204030204" pitchFamily="49" charset="0"/>
                      </a:endParaRPr>
                    </a:p>
                  </p:txBody>
                </p:sp>
                <p:sp>
                  <p:nvSpPr>
                    <p:cNvPr id="243" name="円/楕円 242">
                      <a:extLst>
                        <a:ext uri="{FF2B5EF4-FFF2-40B4-BE49-F238E27FC236}">
                          <a16:creationId xmlns:a16="http://schemas.microsoft.com/office/drawing/2014/main" id="{C6841251-8537-480F-BDC6-23ADAD190554}"/>
                        </a:ext>
                      </a:extLst>
                    </p:cNvPr>
                    <p:cNvSpPr/>
                    <p:nvPr/>
                  </p:nvSpPr>
                  <p:spPr>
                    <a:xfrm>
                      <a:off x="1856279" y="3560837"/>
                      <a:ext cx="591671" cy="591671"/>
                    </a:xfrm>
                    <a:prstGeom prst="ellipse">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kumimoji="1" lang="en-US" altLang="ja-JP" sz="900" baseline="0" dirty="0">
                          <a:solidFill>
                            <a:srgbClr val="FFC000"/>
                          </a:solidFill>
                          <a:latin typeface="Consolas" panose="020B0609020204030204" pitchFamily="49" charset="0"/>
                          <a:cs typeface="Consolas" panose="020B0609020204030204" pitchFamily="49" charset="0"/>
                        </a:rPr>
                        <a:t>{…}</a:t>
                      </a:r>
                      <a:endParaRPr kumimoji="1" lang="ja-JP" altLang="en-US" sz="2000" baseline="0" dirty="0">
                        <a:solidFill>
                          <a:srgbClr val="FFC000"/>
                        </a:solidFill>
                        <a:latin typeface="Consolas" panose="020B0609020204030204" pitchFamily="49" charset="0"/>
                        <a:cs typeface="Consolas" panose="020B0609020204030204" pitchFamily="49" charset="0"/>
                      </a:endParaRPr>
                    </a:p>
                  </p:txBody>
                </p:sp>
                <p:cxnSp>
                  <p:nvCxnSpPr>
                    <p:cNvPr id="244" name="直線コネクタ 243">
                      <a:extLst>
                        <a:ext uri="{FF2B5EF4-FFF2-40B4-BE49-F238E27FC236}">
                          <a16:creationId xmlns:a16="http://schemas.microsoft.com/office/drawing/2014/main" id="{BF292C9E-CC85-E6DC-9114-CFD89054CA76}"/>
                        </a:ext>
                      </a:extLst>
                    </p:cNvPr>
                    <p:cNvCxnSpPr>
                      <a:cxnSpLocks/>
                      <a:stCxn id="242" idx="0"/>
                      <a:endCxn id="241" idx="3"/>
                    </p:cNvCxnSpPr>
                    <p:nvPr/>
                  </p:nvCxnSpPr>
                  <p:spPr>
                    <a:xfrm flipV="1">
                      <a:off x="1326637" y="3530611"/>
                      <a:ext cx="198846" cy="34884"/>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245" name="直線コネクタ 244">
                      <a:extLst>
                        <a:ext uri="{FF2B5EF4-FFF2-40B4-BE49-F238E27FC236}">
                          <a16:creationId xmlns:a16="http://schemas.microsoft.com/office/drawing/2014/main" id="{9731C760-54E2-6BC5-20B7-EEA860710FD3}"/>
                        </a:ext>
                      </a:extLst>
                    </p:cNvPr>
                    <p:cNvCxnSpPr>
                      <a:cxnSpLocks/>
                      <a:stCxn id="243" idx="0"/>
                      <a:endCxn id="241" idx="5"/>
                    </p:cNvCxnSpPr>
                    <p:nvPr/>
                  </p:nvCxnSpPr>
                  <p:spPr>
                    <a:xfrm flipH="1" flipV="1">
                      <a:off x="1943858" y="3530611"/>
                      <a:ext cx="208257" cy="30226"/>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grpSp>
              <p:sp>
                <p:nvSpPr>
                  <p:cNvPr id="240" name="円/楕円 239">
                    <a:extLst>
                      <a:ext uri="{FF2B5EF4-FFF2-40B4-BE49-F238E27FC236}">
                        <a16:creationId xmlns:a16="http://schemas.microsoft.com/office/drawing/2014/main" id="{10D5F8DE-02CE-503C-7881-76B1CD963274}"/>
                      </a:ext>
                    </a:extLst>
                  </p:cNvPr>
                  <p:cNvSpPr/>
                  <p:nvPr/>
                </p:nvSpPr>
                <p:spPr>
                  <a:xfrm>
                    <a:off x="7117938" y="4557183"/>
                    <a:ext cx="591671" cy="591671"/>
                  </a:xfrm>
                  <a:prstGeom prst="ellipse">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endParaRPr kumimoji="1" lang="ja-JP" altLang="en-US" sz="900" spc="110" baseline="0" dirty="0">
                      <a:solidFill>
                        <a:srgbClr val="FFC000"/>
                      </a:solidFill>
                      <a:latin typeface="Consolas" panose="020B0609020204030204" pitchFamily="49" charset="0"/>
                      <a:cs typeface="Consolas" panose="020B0609020204030204" pitchFamily="49" charset="0"/>
                    </a:endParaRPr>
                  </a:p>
                </p:txBody>
              </p:sp>
            </p:grpSp>
            <p:sp>
              <p:nvSpPr>
                <p:cNvPr id="237" name="円/楕円 236">
                  <a:extLst>
                    <a:ext uri="{FF2B5EF4-FFF2-40B4-BE49-F238E27FC236}">
                      <a16:creationId xmlns:a16="http://schemas.microsoft.com/office/drawing/2014/main" id="{0C3687D3-542D-779F-0746-80DD8D8D1117}"/>
                    </a:ext>
                  </a:extLst>
                </p:cNvPr>
                <p:cNvSpPr/>
                <p:nvPr/>
              </p:nvSpPr>
              <p:spPr>
                <a:xfrm>
                  <a:off x="4832534" y="5170701"/>
                  <a:ext cx="246745" cy="246745"/>
                </a:xfrm>
                <a:prstGeom prst="ellipse">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kumimoji="1" lang="ja-JP" altLang="en-US" sz="1000" baseline="0">
                      <a:solidFill>
                        <a:srgbClr val="FFC000"/>
                      </a:solidFill>
                      <a:latin typeface="Consolas" panose="020B0609020204030204" pitchFamily="49" charset="0"/>
                      <a:cs typeface="Consolas" panose="020B0609020204030204" pitchFamily="49" charset="0"/>
                    </a:rPr>
                    <a:t>文</a:t>
                  </a:r>
                  <a:r>
                    <a:rPr kumimoji="1" lang="en-US" altLang="ja-JP" sz="1000" baseline="0" dirty="0">
                      <a:solidFill>
                        <a:srgbClr val="FFC000"/>
                      </a:solidFill>
                      <a:latin typeface="Consolas" panose="020B0609020204030204" pitchFamily="49" charset="0"/>
                      <a:cs typeface="Consolas" panose="020B0609020204030204" pitchFamily="49" charset="0"/>
                    </a:rPr>
                    <a:t>E</a:t>
                  </a:r>
                  <a:endParaRPr kumimoji="1" lang="ja-JP" altLang="en-US" sz="1000" baseline="0" dirty="0">
                    <a:solidFill>
                      <a:srgbClr val="FFC000"/>
                    </a:solidFill>
                    <a:latin typeface="Consolas" panose="020B0609020204030204" pitchFamily="49" charset="0"/>
                    <a:cs typeface="Consolas" panose="020B0609020204030204" pitchFamily="49" charset="0"/>
                  </a:endParaRPr>
                </a:p>
              </p:txBody>
            </p:sp>
          </p:grpSp>
          <p:cxnSp>
            <p:nvCxnSpPr>
              <p:cNvPr id="235" name="直線コネクタ 234">
                <a:extLst>
                  <a:ext uri="{FF2B5EF4-FFF2-40B4-BE49-F238E27FC236}">
                    <a16:creationId xmlns:a16="http://schemas.microsoft.com/office/drawing/2014/main" id="{B9E24D01-6B5F-775D-6837-15377565E3AF}"/>
                  </a:ext>
                </a:extLst>
              </p:cNvPr>
              <p:cNvCxnSpPr>
                <a:cxnSpLocks/>
                <a:stCxn id="237" idx="0"/>
              </p:cNvCxnSpPr>
              <p:nvPr/>
            </p:nvCxnSpPr>
            <p:spPr>
              <a:xfrm flipV="1">
                <a:off x="4955907" y="5107352"/>
                <a:ext cx="129728" cy="63349"/>
              </a:xfrm>
              <a:prstGeom prst="line">
                <a:avLst/>
              </a:prstGeom>
              <a:ln w="38100">
                <a:solidFill>
                  <a:srgbClr val="FFC000"/>
                </a:solidFill>
                <a:prstDash val="sysDot"/>
                <a:tailEnd type="none"/>
              </a:ln>
            </p:spPr>
            <p:style>
              <a:lnRef idx="1">
                <a:schemeClr val="accent1"/>
              </a:lnRef>
              <a:fillRef idx="0">
                <a:schemeClr val="accent1"/>
              </a:fillRef>
              <a:effectRef idx="0">
                <a:schemeClr val="accent1"/>
              </a:effectRef>
              <a:fontRef idx="minor">
                <a:schemeClr val="tx1"/>
              </a:fontRef>
            </p:style>
          </p:cxnSp>
        </p:grpSp>
        <p:cxnSp>
          <p:nvCxnSpPr>
            <p:cNvPr id="233" name="直線コネクタ 232">
              <a:extLst>
                <a:ext uri="{FF2B5EF4-FFF2-40B4-BE49-F238E27FC236}">
                  <a16:creationId xmlns:a16="http://schemas.microsoft.com/office/drawing/2014/main" id="{F5D30836-DD4E-1CA5-3509-2280A6C191D4}"/>
                </a:ext>
              </a:extLst>
            </p:cNvPr>
            <p:cNvCxnSpPr>
              <a:cxnSpLocks/>
              <a:endCxn id="241" idx="1"/>
            </p:cNvCxnSpPr>
            <p:nvPr/>
          </p:nvCxnSpPr>
          <p:spPr>
            <a:xfrm>
              <a:off x="5161848" y="5112334"/>
              <a:ext cx="86848" cy="87481"/>
            </a:xfrm>
            <a:prstGeom prst="line">
              <a:avLst/>
            </a:prstGeom>
            <a:ln w="38100">
              <a:solidFill>
                <a:srgbClr val="FFC000"/>
              </a:solidFill>
              <a:prstDash val="sysDot"/>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143847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4E3DE2E-BFBA-11D2-9BB9-BB5691C04239}"/>
              </a:ext>
            </a:extLst>
          </p:cNvPr>
          <p:cNvSpPr>
            <a:spLocks noGrp="1"/>
          </p:cNvSpPr>
          <p:nvPr>
            <p:ph type="title"/>
          </p:nvPr>
        </p:nvSpPr>
        <p:spPr/>
        <p:txBody>
          <a:bodyPr/>
          <a:lstStyle/>
          <a:p>
            <a:r>
              <a:rPr kumimoji="1" lang="ja-JP" altLang="en-US"/>
              <a:t>実装</a:t>
            </a:r>
          </a:p>
        </p:txBody>
      </p:sp>
      <p:sp>
        <p:nvSpPr>
          <p:cNvPr id="3" name="コンテンツ プレースホルダー 2">
            <a:extLst>
              <a:ext uri="{FF2B5EF4-FFF2-40B4-BE49-F238E27FC236}">
                <a16:creationId xmlns:a16="http://schemas.microsoft.com/office/drawing/2014/main" id="{E6A1173F-B687-CCFE-8F79-9208FAC5008D}"/>
              </a:ext>
            </a:extLst>
          </p:cNvPr>
          <p:cNvSpPr>
            <a:spLocks noGrp="1"/>
          </p:cNvSpPr>
          <p:nvPr>
            <p:ph idx="1"/>
          </p:nvPr>
        </p:nvSpPr>
        <p:spPr/>
        <p:txBody>
          <a:bodyPr/>
          <a:lstStyle/>
          <a:p>
            <a:r>
              <a:rPr lang="ja-JP" altLang="en-US"/>
              <a:t>検出対象のソースコードの言語は</a:t>
            </a:r>
            <a:r>
              <a:rPr lang="en-US" altLang="ja-JP" dirty="0"/>
              <a:t>C#</a:t>
            </a:r>
            <a:r>
              <a:rPr lang="ja-JP" altLang="en-US"/>
              <a:t>に設定した．</a:t>
            </a:r>
            <a:br>
              <a:rPr lang="en-US" altLang="ja-JP" dirty="0"/>
            </a:br>
            <a:br>
              <a:rPr lang="en-US" altLang="ja-JP" dirty="0"/>
            </a:br>
            <a:r>
              <a:rPr lang="ja-JP" altLang="en-US"/>
              <a:t>コードクローン検出器は</a:t>
            </a:r>
            <a:r>
              <a:rPr lang="en-US" altLang="ja-JP" dirty="0"/>
              <a:t>C#</a:t>
            </a:r>
            <a:r>
              <a:rPr lang="ja-JP" altLang="en-US"/>
              <a:t>で実装した．</a:t>
            </a:r>
            <a:endParaRPr lang="en-US" altLang="ja-JP" dirty="0"/>
          </a:p>
          <a:p>
            <a:endParaRPr kumimoji="1" lang="en-US" altLang="ja-JP" dirty="0"/>
          </a:p>
          <a:p>
            <a:r>
              <a:rPr kumimoji="1" lang="ja-JP" altLang="en-US"/>
              <a:t>構文解析器は</a:t>
            </a:r>
            <a:r>
              <a:rPr lang="en-US" altLang="ja-JP" dirty="0"/>
              <a:t>Microsoft</a:t>
            </a:r>
            <a:r>
              <a:rPr lang="ja-JP" altLang="en-US"/>
              <a:t>の提供する</a:t>
            </a:r>
            <a:br>
              <a:rPr lang="en-US" altLang="ja-JP" dirty="0"/>
            </a:br>
            <a:r>
              <a:rPr lang="en-US" altLang="ja-JP" dirty="0"/>
              <a:t>C#</a:t>
            </a:r>
            <a:r>
              <a:rPr lang="ja-JP" altLang="en-US"/>
              <a:t>のコンパイラライブラリ</a:t>
            </a:r>
            <a:r>
              <a:rPr lang="en-US" altLang="ja-JP" dirty="0"/>
              <a:t>Roslyn</a:t>
            </a:r>
            <a:r>
              <a:rPr lang="ja-JP" altLang="en-US"/>
              <a:t>を用いた．</a:t>
            </a:r>
            <a:endParaRPr lang="en-US" altLang="ja-JP" dirty="0"/>
          </a:p>
          <a:p>
            <a:pPr>
              <a:buNone/>
            </a:pPr>
            <a:endParaRPr kumimoji="1" lang="en-US" altLang="ja-JP" dirty="0"/>
          </a:p>
        </p:txBody>
      </p:sp>
      <p:sp>
        <p:nvSpPr>
          <p:cNvPr id="4" name="スライド番号プレースホルダー 3">
            <a:extLst>
              <a:ext uri="{FF2B5EF4-FFF2-40B4-BE49-F238E27FC236}">
                <a16:creationId xmlns:a16="http://schemas.microsoft.com/office/drawing/2014/main" id="{4690E5DD-D24F-C57A-87D7-CFF0A011EFBD}"/>
              </a:ext>
            </a:extLst>
          </p:cNvPr>
          <p:cNvSpPr>
            <a:spLocks noGrp="1"/>
          </p:cNvSpPr>
          <p:nvPr>
            <p:ph type="sldNum" sz="quarter" idx="12"/>
          </p:nvPr>
        </p:nvSpPr>
        <p:spPr/>
        <p:txBody>
          <a:bodyPr/>
          <a:lstStyle/>
          <a:p>
            <a:fld id="{B16735D3-C9E7-F649-AF37-A9D08763696D}" type="slidenum">
              <a:rPr lang="ja-JP" altLang="en-US" smtClean="0"/>
              <a:pPr/>
              <a:t>46</a:t>
            </a:fld>
            <a:endParaRPr lang="ja-JP" altLang="en-US"/>
          </a:p>
        </p:txBody>
      </p:sp>
      <p:graphicFrame>
        <p:nvGraphicFramePr>
          <p:cNvPr id="5" name="図表 4">
            <a:extLst>
              <a:ext uri="{FF2B5EF4-FFF2-40B4-BE49-F238E27FC236}">
                <a16:creationId xmlns:a16="http://schemas.microsoft.com/office/drawing/2014/main" id="{431FE5E2-5F60-C2A1-4820-F182281ECBEB}"/>
              </a:ext>
            </a:extLst>
          </p:cNvPr>
          <p:cNvGraphicFramePr/>
          <p:nvPr>
            <p:extLst>
              <p:ext uri="{D42A27DB-BD31-4B8C-83A1-F6EECF244321}">
                <p14:modId xmlns:p14="http://schemas.microsoft.com/office/powerpoint/2010/main" val="1734518702"/>
              </p:ext>
            </p:extLst>
          </p:nvPr>
        </p:nvGraphicFramePr>
        <p:xfrm>
          <a:off x="3488863" y="4622930"/>
          <a:ext cx="5259137" cy="784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正方形/長方形 5">
            <a:extLst>
              <a:ext uri="{FF2B5EF4-FFF2-40B4-BE49-F238E27FC236}">
                <a16:creationId xmlns:a16="http://schemas.microsoft.com/office/drawing/2014/main" id="{2D09DC03-5B0C-0CB5-B106-E930A6AE849B}"/>
              </a:ext>
            </a:extLst>
          </p:cNvPr>
          <p:cNvSpPr/>
          <p:nvPr/>
        </p:nvSpPr>
        <p:spPr>
          <a:xfrm>
            <a:off x="4590305" y="4622930"/>
            <a:ext cx="4157693" cy="770160"/>
          </a:xfrm>
          <a:prstGeom prst="rect">
            <a:avLst/>
          </a:prstGeom>
          <a:solidFill>
            <a:schemeClr val="bg1">
              <a:alpha val="7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
        <p:nvSpPr>
          <p:cNvPr id="7" name="円/楕円 6">
            <a:extLst>
              <a:ext uri="{FF2B5EF4-FFF2-40B4-BE49-F238E27FC236}">
                <a16:creationId xmlns:a16="http://schemas.microsoft.com/office/drawing/2014/main" id="{CF7888F5-78B6-6591-2290-73B36B2B932E}"/>
              </a:ext>
            </a:extLst>
          </p:cNvPr>
          <p:cNvSpPr/>
          <p:nvPr/>
        </p:nvSpPr>
        <p:spPr>
          <a:xfrm>
            <a:off x="3362402" y="4544526"/>
            <a:ext cx="415637" cy="415637"/>
          </a:xfrm>
          <a:prstGeom prst="ellipse">
            <a:avLst/>
          </a:prstGeom>
          <a:solidFill>
            <a:schemeClr val="bg1"/>
          </a:solidFill>
          <a:ln w="63500">
            <a:solidFill>
              <a:schemeClr val="bg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1"/>
          <a:lstStyle/>
          <a:p>
            <a:pPr algn="l">
              <a:lnSpc>
                <a:spcPct val="90000"/>
              </a:lnSpc>
              <a:spcBef>
                <a:spcPts val="300"/>
              </a:spcBef>
              <a:spcAft>
                <a:spcPts val="100"/>
              </a:spcAft>
            </a:pPr>
            <a:r>
              <a:rPr kumimoji="1" lang="en-US" altLang="ja-JP" sz="2000" b="1" spc="110" baseline="0" dirty="0">
                <a:solidFill>
                  <a:schemeClr val="bg1">
                    <a:lumMod val="10000"/>
                  </a:schemeClr>
                </a:solidFill>
                <a:latin typeface="Segoe UI" panose="020B0502040204020203" pitchFamily="34" charset="0"/>
                <a:cs typeface="Segoe UI" panose="020B0502040204020203" pitchFamily="34" charset="0"/>
              </a:rPr>
              <a:t>1</a:t>
            </a:r>
            <a:endParaRPr kumimoji="1" lang="ja-JP" altLang="en-US" sz="2000" b="1" spc="110" baseline="0" dirty="0">
              <a:solidFill>
                <a:schemeClr val="bg1">
                  <a:lumMod val="10000"/>
                </a:schemeClr>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84915797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198B84B-4518-2C4D-AAE2-73E82530CAD5}"/>
              </a:ext>
            </a:extLst>
          </p:cNvPr>
          <p:cNvSpPr>
            <a:spLocks noGrp="1"/>
          </p:cNvSpPr>
          <p:nvPr>
            <p:ph type="title"/>
          </p:nvPr>
        </p:nvSpPr>
        <p:spPr/>
        <p:txBody>
          <a:bodyPr/>
          <a:lstStyle/>
          <a:p>
            <a:r>
              <a:rPr kumimoji="1" lang="ja-JP" altLang="en-US"/>
              <a:t>既存手法との比較</a:t>
            </a:r>
          </a:p>
        </p:txBody>
      </p:sp>
      <p:sp>
        <p:nvSpPr>
          <p:cNvPr id="3" name="コンテンツ プレースホルダー 2">
            <a:extLst>
              <a:ext uri="{FF2B5EF4-FFF2-40B4-BE49-F238E27FC236}">
                <a16:creationId xmlns:a16="http://schemas.microsoft.com/office/drawing/2014/main" id="{02B93325-D9DB-0CA8-8CF1-C2E357D0F172}"/>
              </a:ext>
            </a:extLst>
          </p:cNvPr>
          <p:cNvSpPr>
            <a:spLocks noGrp="1"/>
          </p:cNvSpPr>
          <p:nvPr>
            <p:ph idx="1"/>
          </p:nvPr>
        </p:nvSpPr>
        <p:spPr/>
        <p:txBody>
          <a:bodyPr/>
          <a:lstStyle/>
          <a:p>
            <a:r>
              <a:rPr lang="ja-JP" altLang="en-US"/>
              <a:t>既存手法</a:t>
            </a:r>
            <a:r>
              <a:rPr lang="en-US" altLang="ja-JP" dirty="0"/>
              <a:t>NIL</a:t>
            </a:r>
            <a:r>
              <a:rPr lang="ja-JP" altLang="en-US"/>
              <a:t>による検出結果と比較する．</a:t>
            </a:r>
            <a:br>
              <a:rPr lang="en-US" altLang="ja-JP" dirty="0"/>
            </a:br>
            <a:br>
              <a:rPr lang="en-US" altLang="ja-JP" dirty="0"/>
            </a:br>
            <a:r>
              <a:rPr lang="ja-JP" altLang="en-US"/>
              <a:t>比較の目的</a:t>
            </a:r>
            <a:br>
              <a:rPr lang="en-US" altLang="ja-JP" dirty="0"/>
            </a:br>
            <a:r>
              <a:rPr lang="ja-JP" altLang="en-US" sz="2400"/>
              <a:t>　・サブルーチン化に適したコードクローンが</a:t>
            </a:r>
            <a:br>
              <a:rPr lang="en-US" altLang="ja-JP" sz="2400" dirty="0"/>
            </a:br>
            <a:r>
              <a:rPr lang="ja-JP" altLang="en-US" sz="2400"/>
              <a:t>　　検出されているか確認するため．</a:t>
            </a:r>
            <a:br>
              <a:rPr lang="en-US" altLang="ja-JP" sz="2400" dirty="0"/>
            </a:br>
            <a:r>
              <a:rPr lang="ja-JP" altLang="en-US" sz="2400"/>
              <a:t>　・検出するコードクローンの最低行数および</a:t>
            </a:r>
            <a:br>
              <a:rPr lang="en-US" altLang="ja-JP" sz="2400" dirty="0"/>
            </a:br>
            <a:r>
              <a:rPr lang="ja-JP" altLang="en-US" sz="2400"/>
              <a:t>　　一致するノードの最低数の閾値に</a:t>
            </a:r>
            <a:br>
              <a:rPr lang="en-US" altLang="ja-JP" sz="2400" dirty="0"/>
            </a:br>
            <a:r>
              <a:rPr lang="ja-JP" altLang="en-US" sz="2400"/>
              <a:t>　　適した値を検討するため．</a:t>
            </a:r>
            <a:endParaRPr lang="en-US" altLang="ja-JP" dirty="0"/>
          </a:p>
        </p:txBody>
      </p:sp>
      <p:sp>
        <p:nvSpPr>
          <p:cNvPr id="4" name="スライド番号プレースホルダー 3">
            <a:extLst>
              <a:ext uri="{FF2B5EF4-FFF2-40B4-BE49-F238E27FC236}">
                <a16:creationId xmlns:a16="http://schemas.microsoft.com/office/drawing/2014/main" id="{C223ED44-4455-759A-3CB8-E5881F2064A6}"/>
              </a:ext>
            </a:extLst>
          </p:cNvPr>
          <p:cNvSpPr>
            <a:spLocks noGrp="1"/>
          </p:cNvSpPr>
          <p:nvPr>
            <p:ph type="sldNum" sz="quarter" idx="12"/>
          </p:nvPr>
        </p:nvSpPr>
        <p:spPr/>
        <p:txBody>
          <a:bodyPr/>
          <a:lstStyle/>
          <a:p>
            <a:fld id="{B16735D3-C9E7-F649-AF37-A9D08763696D}" type="slidenum">
              <a:rPr lang="ja-JP" altLang="en-US" smtClean="0"/>
              <a:pPr/>
              <a:t>47</a:t>
            </a:fld>
            <a:endParaRPr lang="ja-JP" altLang="en-US"/>
          </a:p>
        </p:txBody>
      </p:sp>
    </p:spTree>
    <p:extLst>
      <p:ext uri="{BB962C8B-B14F-4D97-AF65-F5344CB8AC3E}">
        <p14:creationId xmlns:p14="http://schemas.microsoft.com/office/powerpoint/2010/main" val="361924861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198B84B-4518-2C4D-AAE2-73E82530CAD5}"/>
              </a:ext>
            </a:extLst>
          </p:cNvPr>
          <p:cNvSpPr>
            <a:spLocks noGrp="1"/>
          </p:cNvSpPr>
          <p:nvPr>
            <p:ph type="title"/>
          </p:nvPr>
        </p:nvSpPr>
        <p:spPr/>
        <p:txBody>
          <a:bodyPr/>
          <a:lstStyle/>
          <a:p>
            <a:r>
              <a:rPr kumimoji="1" lang="ja-JP" altLang="en-US"/>
              <a:t>既存手法との比較</a:t>
            </a:r>
          </a:p>
        </p:txBody>
      </p:sp>
      <p:sp>
        <p:nvSpPr>
          <p:cNvPr id="3" name="コンテンツ プレースホルダー 2">
            <a:extLst>
              <a:ext uri="{FF2B5EF4-FFF2-40B4-BE49-F238E27FC236}">
                <a16:creationId xmlns:a16="http://schemas.microsoft.com/office/drawing/2014/main" id="{02B93325-D9DB-0CA8-8CF1-C2E357D0F172}"/>
              </a:ext>
            </a:extLst>
          </p:cNvPr>
          <p:cNvSpPr>
            <a:spLocks noGrp="1"/>
          </p:cNvSpPr>
          <p:nvPr>
            <p:ph idx="1"/>
          </p:nvPr>
        </p:nvSpPr>
        <p:spPr/>
        <p:txBody>
          <a:bodyPr/>
          <a:lstStyle/>
          <a:p>
            <a:r>
              <a:rPr lang="ja-JP" altLang="en-US"/>
              <a:t>既存手法</a:t>
            </a:r>
            <a:r>
              <a:rPr lang="en-US" altLang="ja-JP" dirty="0"/>
              <a:t>NIL</a:t>
            </a:r>
            <a:r>
              <a:rPr lang="ja-JP" altLang="en-US"/>
              <a:t>による検出結果と比較する．</a:t>
            </a:r>
            <a:br>
              <a:rPr lang="en-US" altLang="ja-JP" dirty="0"/>
            </a:br>
            <a:br>
              <a:rPr lang="en-US" altLang="ja-JP" dirty="0"/>
            </a:br>
            <a:r>
              <a:rPr lang="ja-JP" altLang="en-US"/>
              <a:t>比較の目的</a:t>
            </a:r>
            <a:br>
              <a:rPr lang="en-US" altLang="ja-JP" dirty="0"/>
            </a:br>
            <a:r>
              <a:rPr lang="ja-JP" altLang="en-US" sz="2400"/>
              <a:t>　・サブルーチン化に適したコードクローンが</a:t>
            </a:r>
            <a:br>
              <a:rPr lang="en-US" altLang="ja-JP" sz="2400" dirty="0"/>
            </a:br>
            <a:r>
              <a:rPr lang="ja-JP" altLang="en-US" sz="2400"/>
              <a:t>　　検出されているか確認するため．</a:t>
            </a:r>
            <a:br>
              <a:rPr lang="en-US" altLang="ja-JP" sz="2400" dirty="0"/>
            </a:br>
            <a:r>
              <a:rPr lang="ja-JP" altLang="en-US" sz="2400"/>
              <a:t>　・検出するコードクローンの最低行数および</a:t>
            </a:r>
            <a:br>
              <a:rPr lang="en-US" altLang="ja-JP" sz="2400" dirty="0"/>
            </a:br>
            <a:r>
              <a:rPr lang="ja-JP" altLang="en-US" sz="2400"/>
              <a:t>　　</a:t>
            </a:r>
            <a:r>
              <a:rPr lang="ja-JP" altLang="en-US" sz="2400" b="1">
                <a:solidFill>
                  <a:srgbClr val="FF0000"/>
                </a:solidFill>
              </a:rPr>
              <a:t>一致するノードの最低数</a:t>
            </a:r>
            <a:r>
              <a:rPr lang="ja-JP" altLang="en-US" sz="2400"/>
              <a:t>の閾値に</a:t>
            </a:r>
            <a:br>
              <a:rPr lang="en-US" altLang="ja-JP" sz="2400" dirty="0"/>
            </a:br>
            <a:r>
              <a:rPr lang="ja-JP" altLang="en-US" sz="2400"/>
              <a:t>　　適した値を検討するため．</a:t>
            </a:r>
            <a:endParaRPr lang="en-US" altLang="ja-JP" dirty="0"/>
          </a:p>
        </p:txBody>
      </p:sp>
      <p:sp>
        <p:nvSpPr>
          <p:cNvPr id="4" name="スライド番号プレースホルダー 3">
            <a:extLst>
              <a:ext uri="{FF2B5EF4-FFF2-40B4-BE49-F238E27FC236}">
                <a16:creationId xmlns:a16="http://schemas.microsoft.com/office/drawing/2014/main" id="{C223ED44-4455-759A-3CB8-E5881F2064A6}"/>
              </a:ext>
            </a:extLst>
          </p:cNvPr>
          <p:cNvSpPr>
            <a:spLocks noGrp="1"/>
          </p:cNvSpPr>
          <p:nvPr>
            <p:ph type="sldNum" sz="quarter" idx="12"/>
          </p:nvPr>
        </p:nvSpPr>
        <p:spPr/>
        <p:txBody>
          <a:bodyPr/>
          <a:lstStyle/>
          <a:p>
            <a:fld id="{B16735D3-C9E7-F649-AF37-A9D08763696D}" type="slidenum">
              <a:rPr lang="ja-JP" altLang="en-US" smtClean="0"/>
              <a:pPr/>
              <a:t>48</a:t>
            </a:fld>
            <a:endParaRPr lang="ja-JP" altLang="en-US"/>
          </a:p>
        </p:txBody>
      </p:sp>
      <p:sp>
        <p:nvSpPr>
          <p:cNvPr id="7" name="正方形/長方形 6">
            <a:extLst>
              <a:ext uri="{FF2B5EF4-FFF2-40B4-BE49-F238E27FC236}">
                <a16:creationId xmlns:a16="http://schemas.microsoft.com/office/drawing/2014/main" id="{3AA98A72-8CB9-DDEB-D2C3-A78AFE28721F}"/>
              </a:ext>
            </a:extLst>
          </p:cNvPr>
          <p:cNvSpPr/>
          <p:nvPr/>
        </p:nvSpPr>
        <p:spPr>
          <a:xfrm>
            <a:off x="4855688" y="4858438"/>
            <a:ext cx="1872245" cy="1623873"/>
          </a:xfrm>
          <a:prstGeom prst="rect">
            <a:avLst/>
          </a:prstGeom>
          <a:solidFill>
            <a:schemeClr val="accent3">
              <a:lumMod val="20000"/>
              <a:lumOff val="80000"/>
            </a:schemeClr>
          </a:solidFill>
          <a:ln w="635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grpSp>
        <p:nvGrpSpPr>
          <p:cNvPr id="8" name="グループ化 7">
            <a:extLst>
              <a:ext uri="{FF2B5EF4-FFF2-40B4-BE49-F238E27FC236}">
                <a16:creationId xmlns:a16="http://schemas.microsoft.com/office/drawing/2014/main" id="{EF9D9AD0-352F-E959-FB1C-7866EA534AA2}"/>
              </a:ext>
            </a:extLst>
          </p:cNvPr>
          <p:cNvGrpSpPr/>
          <p:nvPr/>
        </p:nvGrpSpPr>
        <p:grpSpPr>
          <a:xfrm>
            <a:off x="4970878" y="4941733"/>
            <a:ext cx="1547337" cy="1457282"/>
            <a:chOff x="4213517" y="3734195"/>
            <a:chExt cx="2143205" cy="2018471"/>
          </a:xfrm>
        </p:grpSpPr>
        <p:grpSp>
          <p:nvGrpSpPr>
            <p:cNvPr id="9" name="グループ化 8">
              <a:extLst>
                <a:ext uri="{FF2B5EF4-FFF2-40B4-BE49-F238E27FC236}">
                  <a16:creationId xmlns:a16="http://schemas.microsoft.com/office/drawing/2014/main" id="{54760CD3-F939-6C34-A892-B8D93493B0C7}"/>
                </a:ext>
              </a:extLst>
            </p:cNvPr>
            <p:cNvGrpSpPr/>
            <p:nvPr/>
          </p:nvGrpSpPr>
          <p:grpSpPr>
            <a:xfrm>
              <a:off x="4213517" y="3734195"/>
              <a:ext cx="2004589" cy="2018471"/>
              <a:chOff x="3269048" y="3505669"/>
              <a:chExt cx="2427195" cy="2444003"/>
            </a:xfrm>
          </p:grpSpPr>
          <p:grpSp>
            <p:nvGrpSpPr>
              <p:cNvPr id="12" name="グループ化 11">
                <a:extLst>
                  <a:ext uri="{FF2B5EF4-FFF2-40B4-BE49-F238E27FC236}">
                    <a16:creationId xmlns:a16="http://schemas.microsoft.com/office/drawing/2014/main" id="{C1903512-A1C3-7EE2-61C8-D847D23F086F}"/>
                  </a:ext>
                </a:extLst>
              </p:cNvPr>
              <p:cNvGrpSpPr/>
              <p:nvPr/>
            </p:nvGrpSpPr>
            <p:grpSpPr>
              <a:xfrm>
                <a:off x="3269048" y="3505669"/>
                <a:ext cx="2427195" cy="2444003"/>
                <a:chOff x="3269048" y="3505669"/>
                <a:chExt cx="2427195" cy="2444003"/>
              </a:xfrm>
            </p:grpSpPr>
            <p:grpSp>
              <p:nvGrpSpPr>
                <p:cNvPr id="14" name="グループ化 13">
                  <a:extLst>
                    <a:ext uri="{FF2B5EF4-FFF2-40B4-BE49-F238E27FC236}">
                      <a16:creationId xmlns:a16="http://schemas.microsoft.com/office/drawing/2014/main" id="{87DA81D9-A8EE-F75E-55CB-866A8918D4FF}"/>
                    </a:ext>
                  </a:extLst>
                </p:cNvPr>
                <p:cNvGrpSpPr/>
                <p:nvPr/>
              </p:nvGrpSpPr>
              <p:grpSpPr>
                <a:xfrm>
                  <a:off x="3269048" y="3505669"/>
                  <a:ext cx="1922172" cy="1802404"/>
                  <a:chOff x="6292462" y="3328245"/>
                  <a:chExt cx="1922172" cy="1802404"/>
                </a:xfrm>
              </p:grpSpPr>
              <p:cxnSp>
                <p:nvCxnSpPr>
                  <p:cNvPr id="19" name="直線コネクタ 18">
                    <a:extLst>
                      <a:ext uri="{FF2B5EF4-FFF2-40B4-BE49-F238E27FC236}">
                        <a16:creationId xmlns:a16="http://schemas.microsoft.com/office/drawing/2014/main" id="{42855EFD-EA35-431E-F17E-073F37C57097}"/>
                      </a:ext>
                    </a:extLst>
                  </p:cNvPr>
                  <p:cNvCxnSpPr>
                    <a:cxnSpLocks/>
                    <a:stCxn id="23" idx="0"/>
                    <a:endCxn id="26" idx="3"/>
                  </p:cNvCxnSpPr>
                  <p:nvPr/>
                </p:nvCxnSpPr>
                <p:spPr>
                  <a:xfrm flipV="1">
                    <a:off x="7079083" y="4368517"/>
                    <a:ext cx="125505" cy="170461"/>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AB2A88D8-E34E-9ADA-0A77-12A23C554B3B}"/>
                      </a:ext>
                    </a:extLst>
                  </p:cNvPr>
                  <p:cNvCxnSpPr>
                    <a:cxnSpLocks/>
                    <a:stCxn id="22" idx="0"/>
                    <a:endCxn id="26" idx="5"/>
                  </p:cNvCxnSpPr>
                  <p:nvPr/>
                </p:nvCxnSpPr>
                <p:spPr>
                  <a:xfrm flipH="1" flipV="1">
                    <a:off x="7622963" y="4368517"/>
                    <a:ext cx="295836" cy="30226"/>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nvGrpSpPr>
                  <p:cNvPr id="21" name="グループ化 20">
                    <a:extLst>
                      <a:ext uri="{FF2B5EF4-FFF2-40B4-BE49-F238E27FC236}">
                        <a16:creationId xmlns:a16="http://schemas.microsoft.com/office/drawing/2014/main" id="{7B318266-C100-4B50-8334-DF91D9922A76}"/>
                      </a:ext>
                    </a:extLst>
                  </p:cNvPr>
                  <p:cNvGrpSpPr/>
                  <p:nvPr/>
                </p:nvGrpSpPr>
                <p:grpSpPr>
                  <a:xfrm>
                    <a:off x="6292462" y="3328245"/>
                    <a:ext cx="1417149" cy="1131578"/>
                    <a:chOff x="1030801" y="3025588"/>
                    <a:chExt cx="1417149" cy="1131578"/>
                  </a:xfrm>
                </p:grpSpPr>
                <p:sp>
                  <p:nvSpPr>
                    <p:cNvPr id="24" name="円/楕円 23">
                      <a:extLst>
                        <a:ext uri="{FF2B5EF4-FFF2-40B4-BE49-F238E27FC236}">
                          <a16:creationId xmlns:a16="http://schemas.microsoft.com/office/drawing/2014/main" id="{0952CDF6-90E0-C830-A16F-FA1D189546BE}"/>
                        </a:ext>
                      </a:extLst>
                    </p:cNvPr>
                    <p:cNvSpPr/>
                    <p:nvPr/>
                  </p:nvSpPr>
                  <p:spPr>
                    <a:xfrm>
                      <a:off x="1438835" y="3025588"/>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en-US" altLang="ja-JP" sz="1400" spc="110" dirty="0">
                          <a:solidFill>
                            <a:schemeClr val="tx1"/>
                          </a:solidFill>
                          <a:latin typeface="Consolas" panose="020B0609020204030204" pitchFamily="49" charset="0"/>
                          <a:cs typeface="Consolas" panose="020B0609020204030204" pitchFamily="49" charset="0"/>
                        </a:rPr>
                        <a:t>if</a:t>
                      </a:r>
                      <a:endParaRPr kumimoji="1" lang="ja-JP" altLang="en-US" sz="1400" spc="110" baseline="0" dirty="0">
                        <a:solidFill>
                          <a:schemeClr val="tx1"/>
                        </a:solidFill>
                        <a:latin typeface="Consolas" panose="020B0609020204030204" pitchFamily="49" charset="0"/>
                        <a:cs typeface="Consolas" panose="020B0609020204030204" pitchFamily="49" charset="0"/>
                      </a:endParaRPr>
                    </a:p>
                  </p:txBody>
                </p:sp>
                <p:sp>
                  <p:nvSpPr>
                    <p:cNvPr id="25" name="円/楕円 24">
                      <a:extLst>
                        <a:ext uri="{FF2B5EF4-FFF2-40B4-BE49-F238E27FC236}">
                          <a16:creationId xmlns:a16="http://schemas.microsoft.com/office/drawing/2014/main" id="{AABB47BD-2693-99D3-8861-FE1543D79D65}"/>
                        </a:ext>
                      </a:extLst>
                    </p:cNvPr>
                    <p:cNvSpPr/>
                    <p:nvPr/>
                  </p:nvSpPr>
                  <p:spPr>
                    <a:xfrm>
                      <a:off x="1030801" y="3565495"/>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en-US" altLang="ja-JP" sz="900" dirty="0" err="1">
                          <a:solidFill>
                            <a:schemeClr val="tx1"/>
                          </a:solidFill>
                          <a:latin typeface="Consolas" panose="020B0609020204030204" pitchFamily="49" charset="0"/>
                          <a:cs typeface="Consolas" panose="020B0609020204030204" pitchFamily="49" charset="0"/>
                        </a:rPr>
                        <a:t>cond</a:t>
                      </a:r>
                      <a:endParaRPr kumimoji="1" lang="ja-JP" altLang="en-US" sz="1400" baseline="0" dirty="0">
                        <a:solidFill>
                          <a:schemeClr val="tx1"/>
                        </a:solidFill>
                        <a:latin typeface="Consolas" panose="020B0609020204030204" pitchFamily="49" charset="0"/>
                        <a:cs typeface="Consolas" panose="020B0609020204030204" pitchFamily="49" charset="0"/>
                      </a:endParaRPr>
                    </a:p>
                  </p:txBody>
                </p:sp>
                <p:sp>
                  <p:nvSpPr>
                    <p:cNvPr id="26" name="円/楕円 25">
                      <a:extLst>
                        <a:ext uri="{FF2B5EF4-FFF2-40B4-BE49-F238E27FC236}">
                          <a16:creationId xmlns:a16="http://schemas.microsoft.com/office/drawing/2014/main" id="{684902B1-F866-1031-D26F-F929F7C45C28}"/>
                        </a:ext>
                      </a:extLst>
                    </p:cNvPr>
                    <p:cNvSpPr/>
                    <p:nvPr/>
                  </p:nvSpPr>
                  <p:spPr>
                    <a:xfrm>
                      <a:off x="1856279" y="3560837"/>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en-US" altLang="ja-JP" sz="1400" dirty="0">
                          <a:solidFill>
                            <a:schemeClr val="tx1"/>
                          </a:solidFill>
                          <a:latin typeface="Consolas" panose="020B0609020204030204" pitchFamily="49" charset="0"/>
                          <a:cs typeface="Consolas" panose="020B0609020204030204" pitchFamily="49" charset="0"/>
                        </a:rPr>
                        <a:t>{…}</a:t>
                      </a:r>
                      <a:endParaRPr kumimoji="1" lang="ja-JP" altLang="en-US" sz="1400" baseline="0" dirty="0">
                        <a:solidFill>
                          <a:schemeClr val="tx1"/>
                        </a:solidFill>
                        <a:latin typeface="Consolas" panose="020B0609020204030204" pitchFamily="49" charset="0"/>
                        <a:cs typeface="Consolas" panose="020B0609020204030204" pitchFamily="49" charset="0"/>
                      </a:endParaRPr>
                    </a:p>
                  </p:txBody>
                </p:sp>
                <p:cxnSp>
                  <p:nvCxnSpPr>
                    <p:cNvPr id="27" name="直線コネクタ 26">
                      <a:extLst>
                        <a:ext uri="{FF2B5EF4-FFF2-40B4-BE49-F238E27FC236}">
                          <a16:creationId xmlns:a16="http://schemas.microsoft.com/office/drawing/2014/main" id="{AFB4084F-E65C-3ACA-01AF-01FE5FB36E04}"/>
                        </a:ext>
                      </a:extLst>
                    </p:cNvPr>
                    <p:cNvCxnSpPr>
                      <a:cxnSpLocks/>
                      <a:stCxn id="25" idx="0"/>
                      <a:endCxn id="24" idx="3"/>
                    </p:cNvCxnSpPr>
                    <p:nvPr/>
                  </p:nvCxnSpPr>
                  <p:spPr>
                    <a:xfrm flipV="1">
                      <a:off x="1326637" y="3530611"/>
                      <a:ext cx="198846" cy="34884"/>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EDC3942F-5F16-F0C2-58B7-F808C0C7545F}"/>
                        </a:ext>
                      </a:extLst>
                    </p:cNvPr>
                    <p:cNvCxnSpPr>
                      <a:cxnSpLocks/>
                      <a:stCxn id="26" idx="0"/>
                      <a:endCxn id="24" idx="5"/>
                    </p:cNvCxnSpPr>
                    <p:nvPr/>
                  </p:nvCxnSpPr>
                  <p:spPr>
                    <a:xfrm flipH="1" flipV="1">
                      <a:off x="1943858" y="3530611"/>
                      <a:ext cx="208257" cy="30226"/>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
                <p:nvSpPr>
                  <p:cNvPr id="22" name="円/楕円 21">
                    <a:extLst>
                      <a:ext uri="{FF2B5EF4-FFF2-40B4-BE49-F238E27FC236}">
                        <a16:creationId xmlns:a16="http://schemas.microsoft.com/office/drawing/2014/main" id="{F8E87735-8308-DD58-95EA-344B0EF8A503}"/>
                      </a:ext>
                    </a:extLst>
                  </p:cNvPr>
                  <p:cNvSpPr/>
                  <p:nvPr/>
                </p:nvSpPr>
                <p:spPr>
                  <a:xfrm>
                    <a:off x="7622963" y="4398743"/>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en-US" altLang="ja-JP" sz="800" dirty="0">
                        <a:solidFill>
                          <a:schemeClr val="tx1"/>
                        </a:solidFill>
                        <a:latin typeface="Consolas" panose="020B0609020204030204" pitchFamily="49" charset="0"/>
                        <a:cs typeface="Consolas" panose="020B0609020204030204" pitchFamily="49" charset="0"/>
                      </a:rPr>
                      <a:t>while</a:t>
                    </a:r>
                    <a:endParaRPr kumimoji="1" lang="ja-JP" altLang="en-US" sz="1200" baseline="0" dirty="0">
                      <a:solidFill>
                        <a:schemeClr val="tx1"/>
                      </a:solidFill>
                      <a:latin typeface="Consolas" panose="020B0609020204030204" pitchFamily="49" charset="0"/>
                      <a:cs typeface="Consolas" panose="020B0609020204030204" pitchFamily="49" charset="0"/>
                    </a:endParaRPr>
                  </a:p>
                </p:txBody>
              </p:sp>
              <p:sp>
                <p:nvSpPr>
                  <p:cNvPr id="23" name="円/楕円 22">
                    <a:extLst>
                      <a:ext uri="{FF2B5EF4-FFF2-40B4-BE49-F238E27FC236}">
                        <a16:creationId xmlns:a16="http://schemas.microsoft.com/office/drawing/2014/main" id="{72599272-AE3E-A5B9-39D5-AFC52C5E3855}"/>
                      </a:ext>
                    </a:extLst>
                  </p:cNvPr>
                  <p:cNvSpPr/>
                  <p:nvPr/>
                </p:nvSpPr>
                <p:spPr>
                  <a:xfrm>
                    <a:off x="6783247" y="4538978"/>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ja-JP" altLang="en-US" sz="1100" spc="110">
                        <a:solidFill>
                          <a:schemeClr val="tx1"/>
                        </a:solidFill>
                        <a:latin typeface="Consolas" panose="020B0609020204030204" pitchFamily="49" charset="0"/>
                        <a:cs typeface="Consolas" panose="020B0609020204030204" pitchFamily="49" charset="0"/>
                      </a:rPr>
                      <a:t>文</a:t>
                    </a:r>
                    <a:r>
                      <a:rPr lang="en-US" altLang="ja-JP" sz="1100" spc="110" dirty="0">
                        <a:solidFill>
                          <a:schemeClr val="tx1"/>
                        </a:solidFill>
                        <a:latin typeface="Consolas" panose="020B0609020204030204" pitchFamily="49" charset="0"/>
                        <a:cs typeface="Consolas" panose="020B0609020204030204" pitchFamily="49" charset="0"/>
                      </a:rPr>
                      <a:t>E</a:t>
                    </a:r>
                    <a:endParaRPr kumimoji="1" lang="ja-JP" altLang="en-US" sz="1400" spc="110" baseline="0" dirty="0">
                      <a:solidFill>
                        <a:schemeClr val="tx1"/>
                      </a:solidFill>
                      <a:latin typeface="Consolas" panose="020B0609020204030204" pitchFamily="49" charset="0"/>
                      <a:cs typeface="Consolas" panose="020B0609020204030204" pitchFamily="49" charset="0"/>
                    </a:endParaRPr>
                  </a:p>
                </p:txBody>
              </p:sp>
            </p:grpSp>
            <p:cxnSp>
              <p:nvCxnSpPr>
                <p:cNvPr id="15" name="直線コネクタ 14">
                  <a:extLst>
                    <a:ext uri="{FF2B5EF4-FFF2-40B4-BE49-F238E27FC236}">
                      <a16:creationId xmlns:a16="http://schemas.microsoft.com/office/drawing/2014/main" id="{6930EAD1-59DF-9FE2-CA1E-4F8C0DBC7F13}"/>
                    </a:ext>
                  </a:extLst>
                </p:cNvPr>
                <p:cNvCxnSpPr>
                  <a:cxnSpLocks/>
                  <a:stCxn id="17" idx="7"/>
                  <a:endCxn id="22" idx="3"/>
                </p:cNvCxnSpPr>
                <p:nvPr/>
              </p:nvCxnSpPr>
              <p:spPr>
                <a:xfrm flipV="1">
                  <a:off x="4569331" y="5081190"/>
                  <a:ext cx="116866" cy="363459"/>
                </a:xfrm>
                <a:prstGeom prst="line">
                  <a:avLst/>
                </a:prstGeom>
                <a:ln w="381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E843E722-6E28-2A6A-7A36-834A182093FD}"/>
                    </a:ext>
                  </a:extLst>
                </p:cNvPr>
                <p:cNvCxnSpPr>
                  <a:cxnSpLocks/>
                  <a:stCxn id="18" idx="1"/>
                  <a:endCxn id="22" idx="5"/>
                </p:cNvCxnSpPr>
                <p:nvPr/>
              </p:nvCxnSpPr>
              <p:spPr>
                <a:xfrm flipH="1" flipV="1">
                  <a:off x="5104572" y="5081190"/>
                  <a:ext cx="86648" cy="173295"/>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7" name="円/楕円 16">
                  <a:extLst>
                    <a:ext uri="{FF2B5EF4-FFF2-40B4-BE49-F238E27FC236}">
                      <a16:creationId xmlns:a16="http://schemas.microsoft.com/office/drawing/2014/main" id="{0CA9C0D5-73E3-1D63-C384-33714FFB0D07}"/>
                    </a:ext>
                  </a:extLst>
                </p:cNvPr>
                <p:cNvSpPr/>
                <p:nvPr/>
              </p:nvSpPr>
              <p:spPr>
                <a:xfrm>
                  <a:off x="4064308" y="5358001"/>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en-US" altLang="ja-JP" sz="900" dirty="0" err="1">
                      <a:solidFill>
                        <a:schemeClr val="tx1"/>
                      </a:solidFill>
                      <a:latin typeface="Consolas" panose="020B0609020204030204" pitchFamily="49" charset="0"/>
                      <a:cs typeface="Consolas" panose="020B0609020204030204" pitchFamily="49" charset="0"/>
                    </a:rPr>
                    <a:t>cond</a:t>
                  </a:r>
                  <a:endParaRPr kumimoji="1" lang="ja-JP" altLang="en-US" sz="1400" baseline="0" dirty="0">
                    <a:solidFill>
                      <a:schemeClr val="tx1"/>
                    </a:solidFill>
                    <a:latin typeface="Consolas" panose="020B0609020204030204" pitchFamily="49" charset="0"/>
                    <a:cs typeface="Consolas" panose="020B0609020204030204" pitchFamily="49" charset="0"/>
                  </a:endParaRPr>
                </a:p>
              </p:txBody>
            </p:sp>
            <p:sp>
              <p:nvSpPr>
                <p:cNvPr id="18" name="円/楕円 17">
                  <a:extLst>
                    <a:ext uri="{FF2B5EF4-FFF2-40B4-BE49-F238E27FC236}">
                      <a16:creationId xmlns:a16="http://schemas.microsoft.com/office/drawing/2014/main" id="{6BECA7D9-7B55-D804-7800-5A124A16D2BA}"/>
                    </a:ext>
                  </a:extLst>
                </p:cNvPr>
                <p:cNvSpPr/>
                <p:nvPr/>
              </p:nvSpPr>
              <p:spPr>
                <a:xfrm>
                  <a:off x="5104572" y="5167837"/>
                  <a:ext cx="591671"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kumimoji="1" lang="en-US" altLang="ja-JP" sz="1400" baseline="0" dirty="0">
                      <a:solidFill>
                        <a:schemeClr val="tx1"/>
                      </a:solidFill>
                      <a:latin typeface="Consolas" panose="020B0609020204030204" pitchFamily="49" charset="0"/>
                      <a:cs typeface="Consolas" panose="020B0609020204030204" pitchFamily="49" charset="0"/>
                    </a:rPr>
                    <a:t>{…}</a:t>
                  </a:r>
                  <a:endParaRPr kumimoji="1" lang="ja-JP" altLang="en-US" sz="1400" baseline="0" dirty="0">
                    <a:solidFill>
                      <a:schemeClr val="tx1"/>
                    </a:solidFill>
                    <a:latin typeface="Consolas" panose="020B0609020204030204" pitchFamily="49" charset="0"/>
                    <a:cs typeface="Consolas" panose="020B0609020204030204" pitchFamily="49" charset="0"/>
                  </a:endParaRPr>
                </a:p>
              </p:txBody>
            </p:sp>
          </p:grpSp>
          <p:cxnSp>
            <p:nvCxnSpPr>
              <p:cNvPr id="13" name="直線コネクタ 12">
                <a:extLst>
                  <a:ext uri="{FF2B5EF4-FFF2-40B4-BE49-F238E27FC236}">
                    <a16:creationId xmlns:a16="http://schemas.microsoft.com/office/drawing/2014/main" id="{4CC9BD39-E1B1-4951-3CEB-6A2ED644DEB5}"/>
                  </a:ext>
                </a:extLst>
              </p:cNvPr>
              <p:cNvCxnSpPr>
                <a:cxnSpLocks/>
                <a:endCxn id="18" idx="4"/>
              </p:cNvCxnSpPr>
              <p:nvPr/>
            </p:nvCxnSpPr>
            <p:spPr>
              <a:xfrm flipH="1" flipV="1">
                <a:off x="5400408" y="5759508"/>
                <a:ext cx="91209" cy="86646"/>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cxnSp>
          <p:nvCxnSpPr>
            <p:cNvPr id="10" name="直線コネクタ 9">
              <a:extLst>
                <a:ext uri="{FF2B5EF4-FFF2-40B4-BE49-F238E27FC236}">
                  <a16:creationId xmlns:a16="http://schemas.microsoft.com/office/drawing/2014/main" id="{A2D9A2DC-C050-182C-534D-0108A1CF0F84}"/>
                </a:ext>
              </a:extLst>
            </p:cNvPr>
            <p:cNvCxnSpPr>
              <a:cxnSpLocks/>
              <a:endCxn id="18" idx="3"/>
            </p:cNvCxnSpPr>
            <p:nvPr/>
          </p:nvCxnSpPr>
          <p:spPr>
            <a:xfrm flipV="1">
              <a:off x="5729453" y="5524050"/>
              <a:ext cx="71562" cy="143122"/>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AE5F0EB2-3E87-63E2-A052-D9A5B35D279D}"/>
                </a:ext>
              </a:extLst>
            </p:cNvPr>
            <p:cNvCxnSpPr>
              <a:cxnSpLocks/>
              <a:endCxn id="18" idx="5"/>
            </p:cNvCxnSpPr>
            <p:nvPr/>
          </p:nvCxnSpPr>
          <p:spPr>
            <a:xfrm flipH="1" flipV="1">
              <a:off x="6146544" y="5524050"/>
              <a:ext cx="210178" cy="143122"/>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
        <p:nvSpPr>
          <p:cNvPr id="30" name="円/楕円 29">
            <a:extLst>
              <a:ext uri="{FF2B5EF4-FFF2-40B4-BE49-F238E27FC236}">
                <a16:creationId xmlns:a16="http://schemas.microsoft.com/office/drawing/2014/main" id="{8C555CD3-E851-9329-AD4A-AC3E5916B2C3}"/>
              </a:ext>
            </a:extLst>
          </p:cNvPr>
          <p:cNvSpPr/>
          <p:nvPr/>
        </p:nvSpPr>
        <p:spPr>
          <a:xfrm>
            <a:off x="6366472" y="4698979"/>
            <a:ext cx="485884" cy="485884"/>
          </a:xfrm>
          <a:prstGeom prst="ellipse">
            <a:avLst/>
          </a:prstGeom>
          <a:solidFill>
            <a:schemeClr val="accent1">
              <a:lumMod val="20000"/>
              <a:lumOff val="80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nSpc>
                <a:spcPct val="90000"/>
              </a:lnSpc>
              <a:spcBef>
                <a:spcPts val="300"/>
              </a:spcBef>
              <a:spcAft>
                <a:spcPts val="100"/>
              </a:spcAft>
            </a:pPr>
            <a:r>
              <a:rPr kumimoji="1" lang="en-US" altLang="ja-JP" sz="3200" b="1" spc="110" baseline="0" dirty="0">
                <a:solidFill>
                  <a:schemeClr val="tx1"/>
                </a:solidFill>
                <a:latin typeface="Segoe UI" panose="020B0502040204020203" pitchFamily="34" charset="0"/>
                <a:cs typeface="Segoe UI" panose="020B0502040204020203" pitchFamily="34" charset="0"/>
              </a:rPr>
              <a:t>7</a:t>
            </a:r>
            <a:endParaRPr kumimoji="1" lang="ja-JP" altLang="en-US" sz="2000" b="1" spc="110" baseline="0" dirty="0">
              <a:solidFill>
                <a:schemeClr val="tx1"/>
              </a:solidFill>
              <a:latin typeface="Segoe UI" panose="020B0502040204020203" pitchFamily="34" charset="0"/>
              <a:cs typeface="Segoe UI" panose="020B0502040204020203" pitchFamily="34" charset="0"/>
            </a:endParaRPr>
          </a:p>
        </p:txBody>
      </p:sp>
      <p:grpSp>
        <p:nvGrpSpPr>
          <p:cNvPr id="33" name="グループ化 32">
            <a:extLst>
              <a:ext uri="{FF2B5EF4-FFF2-40B4-BE49-F238E27FC236}">
                <a16:creationId xmlns:a16="http://schemas.microsoft.com/office/drawing/2014/main" id="{F109543F-2751-0F3C-3EC1-DB3931A2FF4C}"/>
              </a:ext>
            </a:extLst>
          </p:cNvPr>
          <p:cNvGrpSpPr/>
          <p:nvPr/>
        </p:nvGrpSpPr>
        <p:grpSpPr>
          <a:xfrm>
            <a:off x="2313472" y="5063524"/>
            <a:ext cx="1737343" cy="1200262"/>
            <a:chOff x="4556616" y="3263988"/>
            <a:chExt cx="1737343" cy="1200262"/>
          </a:xfrm>
        </p:grpSpPr>
        <p:grpSp>
          <p:nvGrpSpPr>
            <p:cNvPr id="34" name="グループ化 33">
              <a:extLst>
                <a:ext uri="{FF2B5EF4-FFF2-40B4-BE49-F238E27FC236}">
                  <a16:creationId xmlns:a16="http://schemas.microsoft.com/office/drawing/2014/main" id="{D4BB41B6-FD08-5716-026E-39FEB6829A83}"/>
                </a:ext>
              </a:extLst>
            </p:cNvPr>
            <p:cNvGrpSpPr/>
            <p:nvPr/>
          </p:nvGrpSpPr>
          <p:grpSpPr>
            <a:xfrm>
              <a:off x="4556616" y="3263988"/>
              <a:ext cx="1737343" cy="1200262"/>
              <a:chOff x="1989733" y="3825320"/>
              <a:chExt cx="2206253" cy="1524214"/>
            </a:xfrm>
          </p:grpSpPr>
          <p:sp>
            <p:nvSpPr>
              <p:cNvPr id="38" name="正方形/長方形 37">
                <a:extLst>
                  <a:ext uri="{FF2B5EF4-FFF2-40B4-BE49-F238E27FC236}">
                    <a16:creationId xmlns:a16="http://schemas.microsoft.com/office/drawing/2014/main" id="{D74DE9AE-13E6-0D48-4BCC-DE15C83AF379}"/>
                  </a:ext>
                </a:extLst>
              </p:cNvPr>
              <p:cNvSpPr/>
              <p:nvPr/>
            </p:nvSpPr>
            <p:spPr>
              <a:xfrm>
                <a:off x="1989733" y="3825320"/>
                <a:ext cx="2206253" cy="1524214"/>
              </a:xfrm>
              <a:prstGeom prst="rect">
                <a:avLst/>
              </a:prstGeom>
              <a:solidFill>
                <a:schemeClr val="accent3">
                  <a:lumMod val="20000"/>
                  <a:lumOff val="80000"/>
                </a:schemeClr>
              </a:solidFill>
              <a:ln w="635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grpSp>
            <p:nvGrpSpPr>
              <p:cNvPr id="39" name="グループ化 38">
                <a:extLst>
                  <a:ext uri="{FF2B5EF4-FFF2-40B4-BE49-F238E27FC236}">
                    <a16:creationId xmlns:a16="http://schemas.microsoft.com/office/drawing/2014/main" id="{9EA27B89-78C4-34BE-4EDF-72986BC320D4}"/>
                  </a:ext>
                </a:extLst>
              </p:cNvPr>
              <p:cNvGrpSpPr/>
              <p:nvPr/>
            </p:nvGrpSpPr>
            <p:grpSpPr>
              <a:xfrm>
                <a:off x="2526350" y="4050979"/>
                <a:ext cx="1553450" cy="1232409"/>
                <a:chOff x="6668454" y="3306452"/>
                <a:chExt cx="1553450" cy="1232409"/>
              </a:xfrm>
            </p:grpSpPr>
            <p:cxnSp>
              <p:nvCxnSpPr>
                <p:cNvPr id="40" name="直線コネクタ 39">
                  <a:extLst>
                    <a:ext uri="{FF2B5EF4-FFF2-40B4-BE49-F238E27FC236}">
                      <a16:creationId xmlns:a16="http://schemas.microsoft.com/office/drawing/2014/main" id="{34BAE34C-8AEA-CBBA-B26F-F236D22E4658}"/>
                    </a:ext>
                  </a:extLst>
                </p:cNvPr>
                <p:cNvCxnSpPr>
                  <a:cxnSpLocks/>
                  <a:endCxn id="46" idx="3"/>
                </p:cNvCxnSpPr>
                <p:nvPr/>
              </p:nvCxnSpPr>
              <p:spPr>
                <a:xfrm flipV="1">
                  <a:off x="7518032" y="4346724"/>
                  <a:ext cx="62548" cy="190275"/>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0400FDC9-F657-4D2B-C766-F63EA2C008A4}"/>
                    </a:ext>
                  </a:extLst>
                </p:cNvPr>
                <p:cNvCxnSpPr>
                  <a:cxnSpLocks/>
                  <a:endCxn id="46" idx="4"/>
                </p:cNvCxnSpPr>
                <p:nvPr/>
              </p:nvCxnSpPr>
              <p:spPr>
                <a:xfrm flipH="1" flipV="1">
                  <a:off x="7789768" y="4433371"/>
                  <a:ext cx="70733" cy="103628"/>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9E176066-4316-9056-E685-A372F865BA8A}"/>
                    </a:ext>
                  </a:extLst>
                </p:cNvPr>
                <p:cNvCxnSpPr>
                  <a:cxnSpLocks/>
                  <a:endCxn id="46" idx="5"/>
                </p:cNvCxnSpPr>
                <p:nvPr/>
              </p:nvCxnSpPr>
              <p:spPr>
                <a:xfrm flipH="1" flipV="1">
                  <a:off x="7998956" y="4346725"/>
                  <a:ext cx="222948" cy="192136"/>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nvGrpSpPr>
                <p:cNvPr id="43" name="グループ化 42">
                  <a:extLst>
                    <a:ext uri="{FF2B5EF4-FFF2-40B4-BE49-F238E27FC236}">
                      <a16:creationId xmlns:a16="http://schemas.microsoft.com/office/drawing/2014/main" id="{3601ED7D-A8C5-C966-30FB-2DEC3BE3D9E6}"/>
                    </a:ext>
                  </a:extLst>
                </p:cNvPr>
                <p:cNvGrpSpPr/>
                <p:nvPr/>
              </p:nvGrpSpPr>
              <p:grpSpPr>
                <a:xfrm>
                  <a:off x="6668454" y="3306452"/>
                  <a:ext cx="1417149" cy="1131577"/>
                  <a:chOff x="1406793" y="3003795"/>
                  <a:chExt cx="1417149" cy="1131577"/>
                </a:xfrm>
              </p:grpSpPr>
              <p:sp>
                <p:nvSpPr>
                  <p:cNvPr id="44" name="円/楕円 43">
                    <a:extLst>
                      <a:ext uri="{FF2B5EF4-FFF2-40B4-BE49-F238E27FC236}">
                        <a16:creationId xmlns:a16="http://schemas.microsoft.com/office/drawing/2014/main" id="{008E5F0C-9732-FBB2-5014-BE4C7E278F16}"/>
                      </a:ext>
                    </a:extLst>
                  </p:cNvPr>
                  <p:cNvSpPr/>
                  <p:nvPr/>
                </p:nvSpPr>
                <p:spPr>
                  <a:xfrm>
                    <a:off x="1814828" y="3003795"/>
                    <a:ext cx="591670" cy="5916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kumimoji="1" lang="en-US" altLang="ja-JP" sz="1000" spc="110" baseline="0" dirty="0">
                        <a:solidFill>
                          <a:schemeClr val="tx1"/>
                        </a:solidFill>
                        <a:latin typeface="Consolas" panose="020B0609020204030204" pitchFamily="49" charset="0"/>
                        <a:cs typeface="Consolas" panose="020B0609020204030204" pitchFamily="49" charset="0"/>
                      </a:rPr>
                      <a:t>while</a:t>
                    </a:r>
                    <a:endParaRPr kumimoji="1" lang="ja-JP" altLang="en-US" sz="1200" spc="110" baseline="0" dirty="0">
                      <a:solidFill>
                        <a:schemeClr val="tx1"/>
                      </a:solidFill>
                      <a:latin typeface="Consolas" panose="020B0609020204030204" pitchFamily="49" charset="0"/>
                      <a:cs typeface="Consolas" panose="020B0609020204030204" pitchFamily="49" charset="0"/>
                    </a:endParaRPr>
                  </a:p>
                </p:txBody>
              </p:sp>
              <p:sp>
                <p:nvSpPr>
                  <p:cNvPr id="45" name="円/楕円 44">
                    <a:extLst>
                      <a:ext uri="{FF2B5EF4-FFF2-40B4-BE49-F238E27FC236}">
                        <a16:creationId xmlns:a16="http://schemas.microsoft.com/office/drawing/2014/main" id="{B363608C-EF1D-AA53-A5DA-C73CDBCBCB46}"/>
                      </a:ext>
                    </a:extLst>
                  </p:cNvPr>
                  <p:cNvSpPr/>
                  <p:nvPr/>
                </p:nvSpPr>
                <p:spPr>
                  <a:xfrm>
                    <a:off x="1406793" y="3543702"/>
                    <a:ext cx="591671" cy="59167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en-US" altLang="ja-JP" sz="1200" spc="110" dirty="0" err="1">
                        <a:solidFill>
                          <a:schemeClr val="tx1"/>
                        </a:solidFill>
                        <a:latin typeface="Consolas" panose="020B0609020204030204" pitchFamily="49" charset="0"/>
                        <a:cs typeface="Consolas" panose="020B0609020204030204" pitchFamily="49" charset="0"/>
                      </a:rPr>
                      <a:t>cond</a:t>
                    </a:r>
                    <a:endParaRPr kumimoji="1" lang="ja-JP" altLang="en-US" sz="1200" spc="110" baseline="0" dirty="0">
                      <a:solidFill>
                        <a:schemeClr val="tx1"/>
                      </a:solidFill>
                      <a:latin typeface="Consolas" panose="020B0609020204030204" pitchFamily="49" charset="0"/>
                      <a:cs typeface="Consolas" panose="020B0609020204030204" pitchFamily="49" charset="0"/>
                    </a:endParaRPr>
                  </a:p>
                </p:txBody>
              </p:sp>
              <p:sp>
                <p:nvSpPr>
                  <p:cNvPr id="46" name="円/楕円 45">
                    <a:extLst>
                      <a:ext uri="{FF2B5EF4-FFF2-40B4-BE49-F238E27FC236}">
                        <a16:creationId xmlns:a16="http://schemas.microsoft.com/office/drawing/2014/main" id="{3A546AE0-75EC-0960-202A-A647DC63679F}"/>
                      </a:ext>
                    </a:extLst>
                  </p:cNvPr>
                  <p:cNvSpPr/>
                  <p:nvPr/>
                </p:nvSpPr>
                <p:spPr>
                  <a:xfrm>
                    <a:off x="2232273" y="3539044"/>
                    <a:ext cx="591669" cy="59167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en-US" altLang="ja-JP" sz="1400" spc="110" dirty="0">
                        <a:solidFill>
                          <a:schemeClr val="tx1"/>
                        </a:solidFill>
                        <a:latin typeface="Consolas" panose="020B0609020204030204" pitchFamily="49" charset="0"/>
                        <a:cs typeface="Consolas" panose="020B0609020204030204" pitchFamily="49" charset="0"/>
                      </a:rPr>
                      <a:t>{…}</a:t>
                    </a:r>
                    <a:endParaRPr kumimoji="1" lang="ja-JP" altLang="en-US" sz="2000" spc="110" baseline="0" dirty="0">
                      <a:solidFill>
                        <a:schemeClr val="tx1"/>
                      </a:solidFill>
                      <a:latin typeface="Consolas" panose="020B0609020204030204" pitchFamily="49" charset="0"/>
                      <a:cs typeface="Consolas" panose="020B0609020204030204" pitchFamily="49" charset="0"/>
                    </a:endParaRPr>
                  </a:p>
                </p:txBody>
              </p:sp>
              <p:cxnSp>
                <p:nvCxnSpPr>
                  <p:cNvPr id="47" name="直線コネクタ 46">
                    <a:extLst>
                      <a:ext uri="{FF2B5EF4-FFF2-40B4-BE49-F238E27FC236}">
                        <a16:creationId xmlns:a16="http://schemas.microsoft.com/office/drawing/2014/main" id="{00B5F685-4AB5-2320-B9D7-19A958836396}"/>
                      </a:ext>
                    </a:extLst>
                  </p:cNvPr>
                  <p:cNvCxnSpPr>
                    <a:cxnSpLocks/>
                    <a:stCxn id="45" idx="0"/>
                    <a:endCxn id="44" idx="3"/>
                  </p:cNvCxnSpPr>
                  <p:nvPr/>
                </p:nvCxnSpPr>
                <p:spPr>
                  <a:xfrm flipV="1">
                    <a:off x="1702630" y="3508818"/>
                    <a:ext cx="198846" cy="34884"/>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10D51D28-3530-97BC-83A6-0BDCD8508455}"/>
                      </a:ext>
                    </a:extLst>
                  </p:cNvPr>
                  <p:cNvCxnSpPr>
                    <a:cxnSpLocks/>
                    <a:stCxn id="46" idx="0"/>
                    <a:endCxn id="44" idx="5"/>
                  </p:cNvCxnSpPr>
                  <p:nvPr/>
                </p:nvCxnSpPr>
                <p:spPr>
                  <a:xfrm flipH="1" flipV="1">
                    <a:off x="2319851" y="3508818"/>
                    <a:ext cx="208257" cy="30226"/>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grpSp>
        <p:cxnSp>
          <p:nvCxnSpPr>
            <p:cNvPr id="35" name="直線コネクタ 34">
              <a:extLst>
                <a:ext uri="{FF2B5EF4-FFF2-40B4-BE49-F238E27FC236}">
                  <a16:creationId xmlns:a16="http://schemas.microsoft.com/office/drawing/2014/main" id="{8ED02F78-E063-F65F-1272-C9956B932009}"/>
                </a:ext>
              </a:extLst>
            </p:cNvPr>
            <p:cNvCxnSpPr>
              <a:cxnSpLocks/>
              <a:stCxn id="44" idx="1"/>
            </p:cNvCxnSpPr>
            <p:nvPr/>
          </p:nvCxnSpPr>
          <p:spPr>
            <a:xfrm flipH="1" flipV="1">
              <a:off x="5317759" y="3349807"/>
              <a:ext cx="50968" cy="160113"/>
            </a:xfrm>
            <a:prstGeom prst="line">
              <a:avLst/>
            </a:prstGeom>
            <a:ln w="3810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B6064EFA-8990-CA2C-FFDB-19861500266D}"/>
                </a:ext>
              </a:extLst>
            </p:cNvPr>
            <p:cNvCxnSpPr>
              <a:cxnSpLocks/>
              <a:stCxn id="37" idx="0"/>
            </p:cNvCxnSpPr>
            <p:nvPr/>
          </p:nvCxnSpPr>
          <p:spPr>
            <a:xfrm flipV="1">
              <a:off x="4908947" y="3349408"/>
              <a:ext cx="163601" cy="92278"/>
            </a:xfrm>
            <a:prstGeom prst="line">
              <a:avLst/>
            </a:prstGeom>
            <a:ln w="3810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37" name="円/楕円 36">
              <a:extLst>
                <a:ext uri="{FF2B5EF4-FFF2-40B4-BE49-F238E27FC236}">
                  <a16:creationId xmlns:a16="http://schemas.microsoft.com/office/drawing/2014/main" id="{535BAA2F-F494-9EA3-9E1D-40074D1A632C}"/>
                </a:ext>
              </a:extLst>
            </p:cNvPr>
            <p:cNvSpPr/>
            <p:nvPr/>
          </p:nvSpPr>
          <p:spPr>
            <a:xfrm>
              <a:off x="4675987" y="3441686"/>
              <a:ext cx="465919" cy="465919"/>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gn="ctr">
                <a:lnSpc>
                  <a:spcPct val="90000"/>
                </a:lnSpc>
                <a:spcBef>
                  <a:spcPts val="300"/>
                </a:spcBef>
                <a:spcAft>
                  <a:spcPts val="100"/>
                </a:spcAft>
              </a:pPr>
              <a:r>
                <a:rPr lang="ja-JP" altLang="en-US" sz="1200" spc="110">
                  <a:solidFill>
                    <a:schemeClr val="tx1"/>
                  </a:solidFill>
                  <a:latin typeface="Consolas" panose="020B0609020204030204" pitchFamily="49" charset="0"/>
                  <a:cs typeface="Consolas" panose="020B0609020204030204" pitchFamily="49" charset="0"/>
                </a:rPr>
                <a:t>文</a:t>
              </a:r>
              <a:r>
                <a:rPr lang="en-US" altLang="ja-JP" sz="1200" spc="110" dirty="0">
                  <a:solidFill>
                    <a:schemeClr val="tx1"/>
                  </a:solidFill>
                  <a:latin typeface="Consolas" panose="020B0609020204030204" pitchFamily="49" charset="0"/>
                  <a:cs typeface="Consolas" panose="020B0609020204030204" pitchFamily="49" charset="0"/>
                </a:rPr>
                <a:t>E</a:t>
              </a:r>
              <a:endParaRPr kumimoji="1" lang="ja-JP" altLang="en-US" sz="1200" spc="110" baseline="0" dirty="0">
                <a:solidFill>
                  <a:schemeClr val="tx1"/>
                </a:solidFill>
                <a:latin typeface="Consolas" panose="020B0609020204030204" pitchFamily="49" charset="0"/>
                <a:cs typeface="Consolas" panose="020B0609020204030204" pitchFamily="49" charset="0"/>
              </a:endParaRPr>
            </a:p>
          </p:txBody>
        </p:sp>
      </p:grpSp>
      <p:sp>
        <p:nvSpPr>
          <p:cNvPr id="49" name="円/楕円 48">
            <a:extLst>
              <a:ext uri="{FF2B5EF4-FFF2-40B4-BE49-F238E27FC236}">
                <a16:creationId xmlns:a16="http://schemas.microsoft.com/office/drawing/2014/main" id="{266D9A5E-CA4E-0E7B-0330-9AF0493C4F89}"/>
              </a:ext>
            </a:extLst>
          </p:cNvPr>
          <p:cNvSpPr/>
          <p:nvPr/>
        </p:nvSpPr>
        <p:spPr>
          <a:xfrm>
            <a:off x="3718055" y="4921332"/>
            <a:ext cx="485884" cy="485884"/>
          </a:xfrm>
          <a:prstGeom prst="ellipse">
            <a:avLst/>
          </a:prstGeom>
          <a:solidFill>
            <a:schemeClr val="accent1">
              <a:lumMod val="20000"/>
              <a:lumOff val="80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0"/>
          <a:lstStyle/>
          <a:p>
            <a:pPr>
              <a:lnSpc>
                <a:spcPct val="90000"/>
              </a:lnSpc>
              <a:spcBef>
                <a:spcPts val="300"/>
              </a:spcBef>
              <a:spcAft>
                <a:spcPts val="100"/>
              </a:spcAft>
            </a:pPr>
            <a:r>
              <a:rPr lang="en-US" altLang="ja-JP" sz="3200" b="1" spc="110" dirty="0">
                <a:solidFill>
                  <a:schemeClr val="tx1"/>
                </a:solidFill>
                <a:latin typeface="Segoe UI" panose="020B0502040204020203" pitchFamily="34" charset="0"/>
                <a:cs typeface="Segoe UI" panose="020B0502040204020203" pitchFamily="34" charset="0"/>
              </a:rPr>
              <a:t>4</a:t>
            </a:r>
            <a:endParaRPr kumimoji="1" lang="ja-JP" altLang="en-US" sz="2000" b="1" spc="110" baseline="0" dirty="0">
              <a:solidFill>
                <a:schemeClr val="tx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6405028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F7E27C6-77E1-8BF9-F70E-6825E354D219}"/>
              </a:ext>
            </a:extLst>
          </p:cNvPr>
          <p:cNvSpPr>
            <a:spLocks noGrp="1"/>
          </p:cNvSpPr>
          <p:nvPr>
            <p:ph type="title"/>
          </p:nvPr>
        </p:nvSpPr>
        <p:spPr/>
        <p:txBody>
          <a:bodyPr/>
          <a:lstStyle/>
          <a:p>
            <a:r>
              <a:rPr lang="ja-JP" altLang="en-US"/>
              <a:t>タイプ</a:t>
            </a:r>
            <a:r>
              <a:rPr lang="en-US" altLang="ja-JP" dirty="0"/>
              <a:t>3</a:t>
            </a:r>
            <a:r>
              <a:rPr lang="ja-JP" altLang="en-US"/>
              <a:t>へのメソッドの抽出の適用</a:t>
            </a:r>
            <a:endParaRPr kumimoji="1" lang="ja-JP" altLang="en-US"/>
          </a:p>
        </p:txBody>
      </p:sp>
      <p:sp>
        <p:nvSpPr>
          <p:cNvPr id="3" name="コンテンツ プレースホルダー 2">
            <a:extLst>
              <a:ext uri="{FF2B5EF4-FFF2-40B4-BE49-F238E27FC236}">
                <a16:creationId xmlns:a16="http://schemas.microsoft.com/office/drawing/2014/main" id="{E65EA5AD-47C3-936C-6958-52E4839DEE2B}"/>
              </a:ext>
            </a:extLst>
          </p:cNvPr>
          <p:cNvSpPr>
            <a:spLocks noGrp="1"/>
          </p:cNvSpPr>
          <p:nvPr>
            <p:ph idx="1"/>
          </p:nvPr>
        </p:nvSpPr>
        <p:spPr/>
        <p:txBody>
          <a:bodyPr/>
          <a:lstStyle/>
          <a:p>
            <a:r>
              <a:rPr kumimoji="1" lang="ja-JP" altLang="en-US"/>
              <a:t>文の変更，挿入，削除が含まれるコードクローンは</a:t>
            </a:r>
            <a:endParaRPr kumimoji="1" lang="en-US" altLang="ja-JP" dirty="0"/>
          </a:p>
          <a:p>
            <a:r>
              <a:rPr lang="ja-JP" altLang="en-US"/>
              <a:t>メソッドの抽出による集約が難しい．</a:t>
            </a:r>
            <a:endParaRPr kumimoji="1" lang="ja-JP" altLang="en-US"/>
          </a:p>
        </p:txBody>
      </p:sp>
      <p:sp>
        <p:nvSpPr>
          <p:cNvPr id="4" name="スライド番号プレースホルダー 3">
            <a:extLst>
              <a:ext uri="{FF2B5EF4-FFF2-40B4-BE49-F238E27FC236}">
                <a16:creationId xmlns:a16="http://schemas.microsoft.com/office/drawing/2014/main" id="{92214A36-458A-5454-E5A3-570DF44F7B4C}"/>
              </a:ext>
            </a:extLst>
          </p:cNvPr>
          <p:cNvSpPr>
            <a:spLocks noGrp="1"/>
          </p:cNvSpPr>
          <p:nvPr>
            <p:ph type="sldNum" sz="quarter" idx="12"/>
          </p:nvPr>
        </p:nvSpPr>
        <p:spPr/>
        <p:txBody>
          <a:bodyPr/>
          <a:lstStyle/>
          <a:p>
            <a:fld id="{B16735D3-C9E7-F649-AF37-A9D08763696D}" type="slidenum">
              <a:rPr lang="ja-JP" altLang="en-US" smtClean="0"/>
              <a:pPr/>
              <a:t>4</a:t>
            </a:fld>
            <a:endParaRPr lang="ja-JP" altLang="en-US"/>
          </a:p>
        </p:txBody>
      </p:sp>
      <p:sp>
        <p:nvSpPr>
          <p:cNvPr id="7" name="テキスト ボックス 6">
            <a:extLst>
              <a:ext uri="{FF2B5EF4-FFF2-40B4-BE49-F238E27FC236}">
                <a16:creationId xmlns:a16="http://schemas.microsoft.com/office/drawing/2014/main" id="{E21108F6-8CB5-3BAE-4A25-882E504F7896}"/>
              </a:ext>
            </a:extLst>
          </p:cNvPr>
          <p:cNvSpPr txBox="1"/>
          <p:nvPr/>
        </p:nvSpPr>
        <p:spPr>
          <a:xfrm>
            <a:off x="1048010" y="5873250"/>
            <a:ext cx="2848857" cy="369332"/>
          </a:xfrm>
          <a:prstGeom prst="rect">
            <a:avLst/>
          </a:prstGeom>
          <a:noFill/>
        </p:spPr>
        <p:txBody>
          <a:bodyPr wrap="none" rtlCol="0">
            <a:spAutoFit/>
          </a:bodyPr>
          <a:lstStyle/>
          <a:p>
            <a:r>
              <a:rPr kumimoji="1" lang="ja-JP" altLang="en-US"/>
              <a:t>タイプ</a:t>
            </a:r>
            <a:r>
              <a:rPr kumimoji="1" lang="en-US" altLang="ja-JP" dirty="0"/>
              <a:t>3</a:t>
            </a:r>
            <a:r>
              <a:rPr kumimoji="1" lang="ja-JP" altLang="en-US"/>
              <a:t>のコードクローン</a:t>
            </a:r>
          </a:p>
        </p:txBody>
      </p:sp>
      <p:grpSp>
        <p:nvGrpSpPr>
          <p:cNvPr id="19" name="グループ化 18">
            <a:extLst>
              <a:ext uri="{FF2B5EF4-FFF2-40B4-BE49-F238E27FC236}">
                <a16:creationId xmlns:a16="http://schemas.microsoft.com/office/drawing/2014/main" id="{FCD7A9CE-EA35-B5C4-83A8-95A9CEFE9060}"/>
              </a:ext>
            </a:extLst>
          </p:cNvPr>
          <p:cNvGrpSpPr/>
          <p:nvPr/>
        </p:nvGrpSpPr>
        <p:grpSpPr>
          <a:xfrm>
            <a:off x="965200" y="3048000"/>
            <a:ext cx="1257300" cy="2603500"/>
            <a:chOff x="965200" y="3048000"/>
            <a:chExt cx="1257300" cy="2603500"/>
          </a:xfrm>
        </p:grpSpPr>
        <p:sp>
          <p:nvSpPr>
            <p:cNvPr id="5" name="正方形/長方形 4">
              <a:extLst>
                <a:ext uri="{FF2B5EF4-FFF2-40B4-BE49-F238E27FC236}">
                  <a16:creationId xmlns:a16="http://schemas.microsoft.com/office/drawing/2014/main" id="{034CACC9-73D7-25A4-E8A7-2982DD9AD478}"/>
                </a:ext>
              </a:extLst>
            </p:cNvPr>
            <p:cNvSpPr/>
            <p:nvPr/>
          </p:nvSpPr>
          <p:spPr>
            <a:xfrm>
              <a:off x="1081825" y="3671687"/>
              <a:ext cx="1033846" cy="1689207"/>
            </a:xfrm>
            <a:prstGeom prst="rect">
              <a:avLst/>
            </a:prstGeom>
            <a:solidFill>
              <a:schemeClr val="accent5">
                <a:lumMod val="20000"/>
                <a:lumOff val="80000"/>
                <a:alpha val="50000"/>
              </a:schemeClr>
            </a:solidFill>
            <a:ln w="635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r>
                <a:rPr kumimoji="1" lang="ja-JP" altLang="en-US" sz="2000" spc="110" baseline="0">
                  <a:solidFill>
                    <a:schemeClr val="tx1"/>
                  </a:solidFill>
                  <a:latin typeface="Segoe UI" panose="020B0502040204020203" pitchFamily="34" charset="0"/>
                  <a:cs typeface="Segoe UI" panose="020B0502040204020203" pitchFamily="34" charset="0"/>
                </a:rPr>
                <a:t>文</a:t>
              </a:r>
              <a:r>
                <a:rPr lang="en-US" altLang="ja-JP" sz="2000" spc="110" dirty="0">
                  <a:solidFill>
                    <a:schemeClr val="tx1"/>
                  </a:solidFill>
                  <a:latin typeface="Segoe UI" panose="020B0502040204020203" pitchFamily="34" charset="0"/>
                  <a:cs typeface="Segoe UI" panose="020B0502040204020203" pitchFamily="34" charset="0"/>
                </a:rPr>
                <a:t>A</a:t>
              </a:r>
            </a:p>
            <a:p>
              <a:pPr algn="l">
                <a:lnSpc>
                  <a:spcPct val="90000"/>
                </a:lnSpc>
                <a:spcBef>
                  <a:spcPts val="300"/>
                </a:spcBef>
                <a:spcAft>
                  <a:spcPts val="100"/>
                </a:spcAft>
              </a:pPr>
              <a:r>
                <a:rPr kumimoji="1" lang="ja-JP" altLang="en-US" sz="2000" spc="110" baseline="0">
                  <a:solidFill>
                    <a:schemeClr val="tx1"/>
                  </a:solidFill>
                  <a:latin typeface="Segoe UI" panose="020B0502040204020203" pitchFamily="34" charset="0"/>
                  <a:cs typeface="Segoe UI" panose="020B0502040204020203" pitchFamily="34" charset="0"/>
                </a:rPr>
                <a:t>文</a:t>
              </a:r>
              <a:r>
                <a:rPr kumimoji="1" lang="en-US" altLang="ja-JP" sz="2000" spc="110" baseline="0" dirty="0">
                  <a:solidFill>
                    <a:schemeClr val="tx1"/>
                  </a:solidFill>
                  <a:latin typeface="Segoe UI" panose="020B0502040204020203" pitchFamily="34" charset="0"/>
                  <a:cs typeface="Segoe UI" panose="020B0502040204020203" pitchFamily="34" charset="0"/>
                </a:rPr>
                <a:t>B</a:t>
              </a:r>
            </a:p>
            <a:p>
              <a:pPr algn="l">
                <a:lnSpc>
                  <a:spcPct val="90000"/>
                </a:lnSpc>
                <a:spcBef>
                  <a:spcPts val="300"/>
                </a:spcBef>
                <a:spcAft>
                  <a:spcPts val="100"/>
                </a:spcAft>
              </a:pPr>
              <a:r>
                <a:rPr lang="ja-JP" altLang="en-US" sz="2000" b="1" spc="110">
                  <a:solidFill>
                    <a:srgbClr val="FF0000"/>
                  </a:solidFill>
                  <a:latin typeface="Segoe UI" panose="020B0502040204020203" pitchFamily="34" charset="0"/>
                  <a:cs typeface="Segoe UI" panose="020B0502040204020203" pitchFamily="34" charset="0"/>
                </a:rPr>
                <a:t>文</a:t>
              </a:r>
              <a:r>
                <a:rPr lang="en-US" altLang="ja-JP" sz="2000" b="1" spc="110" dirty="0">
                  <a:solidFill>
                    <a:srgbClr val="FF0000"/>
                  </a:solidFill>
                  <a:latin typeface="Segoe UI" panose="020B0502040204020203" pitchFamily="34" charset="0"/>
                  <a:cs typeface="Segoe UI" panose="020B0502040204020203" pitchFamily="34" charset="0"/>
                </a:rPr>
                <a:t>X</a:t>
              </a:r>
            </a:p>
            <a:p>
              <a:pPr algn="l">
                <a:lnSpc>
                  <a:spcPct val="90000"/>
                </a:lnSpc>
                <a:spcBef>
                  <a:spcPts val="300"/>
                </a:spcBef>
                <a:spcAft>
                  <a:spcPts val="100"/>
                </a:spcAft>
              </a:pPr>
              <a:r>
                <a:rPr kumimoji="1" lang="ja-JP" altLang="en-US" sz="2000" spc="110" baseline="0">
                  <a:solidFill>
                    <a:schemeClr val="tx1"/>
                  </a:solidFill>
                  <a:latin typeface="Segoe UI" panose="020B0502040204020203" pitchFamily="34" charset="0"/>
                  <a:cs typeface="Segoe UI" panose="020B0502040204020203" pitchFamily="34" charset="0"/>
                </a:rPr>
                <a:t>文</a:t>
              </a:r>
              <a:r>
                <a:rPr kumimoji="1" lang="en-US" altLang="ja-JP" sz="2000" spc="110" baseline="0" dirty="0">
                  <a:solidFill>
                    <a:schemeClr val="tx1"/>
                  </a:solidFill>
                  <a:latin typeface="Segoe UI" panose="020B0502040204020203" pitchFamily="34" charset="0"/>
                  <a:cs typeface="Segoe UI" panose="020B0502040204020203" pitchFamily="34" charset="0"/>
                </a:rPr>
                <a:t>C</a:t>
              </a:r>
            </a:p>
            <a:p>
              <a:pPr algn="l">
                <a:lnSpc>
                  <a:spcPct val="90000"/>
                </a:lnSpc>
                <a:spcBef>
                  <a:spcPts val="300"/>
                </a:spcBef>
                <a:spcAft>
                  <a:spcPts val="100"/>
                </a:spcAft>
              </a:pPr>
              <a:r>
                <a:rPr lang="ja-JP" altLang="en-US" sz="2000" spc="110">
                  <a:solidFill>
                    <a:schemeClr val="tx1"/>
                  </a:solidFill>
                  <a:latin typeface="Segoe UI" panose="020B0502040204020203" pitchFamily="34" charset="0"/>
                  <a:cs typeface="Segoe UI" panose="020B0502040204020203" pitchFamily="34" charset="0"/>
                </a:rPr>
                <a:t>文</a:t>
              </a:r>
              <a:r>
                <a:rPr lang="en-US" altLang="ja-JP" sz="2000" spc="110" dirty="0">
                  <a:solidFill>
                    <a:schemeClr val="tx1"/>
                  </a:solidFill>
                  <a:latin typeface="Segoe UI" panose="020B0502040204020203" pitchFamily="34" charset="0"/>
                  <a:cs typeface="Segoe UI" panose="020B0502040204020203" pitchFamily="34" charset="0"/>
                </a:rPr>
                <a:t>D</a:t>
              </a: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
          <p:nvSpPr>
            <p:cNvPr id="12" name="メモ 11">
              <a:extLst>
                <a:ext uri="{FF2B5EF4-FFF2-40B4-BE49-F238E27FC236}">
                  <a16:creationId xmlns:a16="http://schemas.microsoft.com/office/drawing/2014/main" id="{46187DF9-F4C0-F128-238C-DC600B6427EB}"/>
                </a:ext>
              </a:extLst>
            </p:cNvPr>
            <p:cNvSpPr/>
            <p:nvPr/>
          </p:nvSpPr>
          <p:spPr>
            <a:xfrm>
              <a:off x="965200" y="3048000"/>
              <a:ext cx="1257300" cy="2603500"/>
            </a:xfrm>
            <a:prstGeom prst="foldedCorner">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cxnSp>
          <p:nvCxnSpPr>
            <p:cNvPr id="14" name="直線コネクタ 13">
              <a:extLst>
                <a:ext uri="{FF2B5EF4-FFF2-40B4-BE49-F238E27FC236}">
                  <a16:creationId xmlns:a16="http://schemas.microsoft.com/office/drawing/2014/main" id="{7CD7855A-0FC6-124D-3783-7358C81A47C1}"/>
                </a:ext>
              </a:extLst>
            </p:cNvPr>
            <p:cNvCxnSpPr/>
            <p:nvPr/>
          </p:nvCxnSpPr>
          <p:spPr>
            <a:xfrm>
              <a:off x="1081825" y="3175000"/>
              <a:ext cx="1033846" cy="0"/>
            </a:xfrm>
            <a:prstGeom prst="line">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95BAB78E-1004-FD0F-E429-99EA11F97A15}"/>
                </a:ext>
              </a:extLst>
            </p:cNvPr>
            <p:cNvCxnSpPr/>
            <p:nvPr/>
          </p:nvCxnSpPr>
          <p:spPr>
            <a:xfrm>
              <a:off x="1081825" y="3303978"/>
              <a:ext cx="1033846" cy="0"/>
            </a:xfrm>
            <a:prstGeom prst="line">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7345D1E8-0F02-D44A-E5D8-0A445DA75B97}"/>
                </a:ext>
              </a:extLst>
            </p:cNvPr>
            <p:cNvCxnSpPr/>
            <p:nvPr/>
          </p:nvCxnSpPr>
          <p:spPr>
            <a:xfrm>
              <a:off x="1081825" y="3429000"/>
              <a:ext cx="1033846" cy="0"/>
            </a:xfrm>
            <a:prstGeom prst="line">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2A983492-3DA2-34FB-AF0E-7E746DAAE179}"/>
                </a:ext>
              </a:extLst>
            </p:cNvPr>
            <p:cNvCxnSpPr>
              <a:cxnSpLocks/>
            </p:cNvCxnSpPr>
            <p:nvPr/>
          </p:nvCxnSpPr>
          <p:spPr>
            <a:xfrm>
              <a:off x="1081825" y="5508430"/>
              <a:ext cx="845533" cy="0"/>
            </a:xfrm>
            <a:prstGeom prst="line">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nvGrpSpPr>
          <p:cNvPr id="25" name="グループ化 24">
            <a:extLst>
              <a:ext uri="{FF2B5EF4-FFF2-40B4-BE49-F238E27FC236}">
                <a16:creationId xmlns:a16="http://schemas.microsoft.com/office/drawing/2014/main" id="{26BB439D-8CFF-E3A1-7CF4-72D748F6375D}"/>
              </a:ext>
            </a:extLst>
          </p:cNvPr>
          <p:cNvGrpSpPr/>
          <p:nvPr/>
        </p:nvGrpSpPr>
        <p:grpSpPr>
          <a:xfrm>
            <a:off x="2472439" y="3043796"/>
            <a:ext cx="1257300" cy="2603500"/>
            <a:chOff x="2472439" y="3043796"/>
            <a:chExt cx="1257300" cy="2603500"/>
          </a:xfrm>
        </p:grpSpPr>
        <p:sp>
          <p:nvSpPr>
            <p:cNvPr id="6" name="正方形/長方形 5">
              <a:extLst>
                <a:ext uri="{FF2B5EF4-FFF2-40B4-BE49-F238E27FC236}">
                  <a16:creationId xmlns:a16="http://schemas.microsoft.com/office/drawing/2014/main" id="{528E8A5E-CBC9-3AEF-DA40-BFFC1B4A8902}"/>
                </a:ext>
              </a:extLst>
            </p:cNvPr>
            <p:cNvSpPr/>
            <p:nvPr/>
          </p:nvSpPr>
          <p:spPr>
            <a:xfrm>
              <a:off x="2584166" y="3679699"/>
              <a:ext cx="1033846" cy="1689207"/>
            </a:xfrm>
            <a:prstGeom prst="rect">
              <a:avLst/>
            </a:prstGeom>
            <a:solidFill>
              <a:schemeClr val="accent5">
                <a:lumMod val="20000"/>
                <a:lumOff val="80000"/>
                <a:alpha val="50000"/>
              </a:schemeClr>
            </a:solidFill>
            <a:ln w="635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r>
                <a:rPr kumimoji="1" lang="ja-JP" altLang="en-US" sz="2000" spc="110" baseline="0">
                  <a:solidFill>
                    <a:schemeClr val="tx1"/>
                  </a:solidFill>
                  <a:latin typeface="Segoe UI" panose="020B0502040204020203" pitchFamily="34" charset="0"/>
                  <a:cs typeface="Segoe UI" panose="020B0502040204020203" pitchFamily="34" charset="0"/>
                </a:rPr>
                <a:t>文</a:t>
              </a:r>
              <a:r>
                <a:rPr lang="en-US" altLang="ja-JP" sz="2000" spc="110" dirty="0">
                  <a:solidFill>
                    <a:schemeClr val="tx1"/>
                  </a:solidFill>
                  <a:latin typeface="Segoe UI" panose="020B0502040204020203" pitchFamily="34" charset="0"/>
                  <a:cs typeface="Segoe UI" panose="020B0502040204020203" pitchFamily="34" charset="0"/>
                </a:rPr>
                <a:t>A</a:t>
              </a:r>
            </a:p>
            <a:p>
              <a:pPr algn="l">
                <a:lnSpc>
                  <a:spcPct val="90000"/>
                </a:lnSpc>
                <a:spcBef>
                  <a:spcPts val="300"/>
                </a:spcBef>
                <a:spcAft>
                  <a:spcPts val="100"/>
                </a:spcAft>
              </a:pPr>
              <a:r>
                <a:rPr kumimoji="1" lang="ja-JP" altLang="en-US" sz="2000" spc="110" baseline="0">
                  <a:solidFill>
                    <a:schemeClr val="tx1"/>
                  </a:solidFill>
                  <a:latin typeface="Segoe UI" panose="020B0502040204020203" pitchFamily="34" charset="0"/>
                  <a:cs typeface="Segoe UI" panose="020B0502040204020203" pitchFamily="34" charset="0"/>
                </a:rPr>
                <a:t>文</a:t>
              </a:r>
              <a:r>
                <a:rPr kumimoji="1" lang="en-US" altLang="ja-JP" sz="2000" spc="110" baseline="0" dirty="0">
                  <a:solidFill>
                    <a:schemeClr val="tx1"/>
                  </a:solidFill>
                  <a:latin typeface="Segoe UI" panose="020B0502040204020203" pitchFamily="34" charset="0"/>
                  <a:cs typeface="Segoe UI" panose="020B0502040204020203" pitchFamily="34" charset="0"/>
                </a:rPr>
                <a:t>B</a:t>
              </a:r>
            </a:p>
            <a:p>
              <a:pPr algn="l">
                <a:lnSpc>
                  <a:spcPct val="90000"/>
                </a:lnSpc>
                <a:spcBef>
                  <a:spcPts val="300"/>
                </a:spcBef>
                <a:spcAft>
                  <a:spcPts val="100"/>
                </a:spcAft>
              </a:pPr>
              <a:r>
                <a:rPr lang="ja-JP" altLang="en-US" sz="2000" b="1" spc="110">
                  <a:solidFill>
                    <a:srgbClr val="FF0000"/>
                  </a:solidFill>
                  <a:latin typeface="Segoe UI" panose="020B0502040204020203" pitchFamily="34" charset="0"/>
                  <a:cs typeface="Segoe UI" panose="020B0502040204020203" pitchFamily="34" charset="0"/>
                </a:rPr>
                <a:t>文</a:t>
              </a:r>
              <a:r>
                <a:rPr lang="en-US" altLang="ja-JP" sz="2000" b="1" spc="110" dirty="0">
                  <a:solidFill>
                    <a:srgbClr val="FF0000"/>
                  </a:solidFill>
                  <a:latin typeface="Segoe UI" panose="020B0502040204020203" pitchFamily="34" charset="0"/>
                  <a:cs typeface="Segoe UI" panose="020B0502040204020203" pitchFamily="34" charset="0"/>
                </a:rPr>
                <a:t>Y</a:t>
              </a:r>
            </a:p>
            <a:p>
              <a:pPr algn="l">
                <a:lnSpc>
                  <a:spcPct val="90000"/>
                </a:lnSpc>
                <a:spcBef>
                  <a:spcPts val="300"/>
                </a:spcBef>
                <a:spcAft>
                  <a:spcPts val="100"/>
                </a:spcAft>
              </a:pPr>
              <a:r>
                <a:rPr kumimoji="1" lang="ja-JP" altLang="en-US" sz="2000" spc="110" baseline="0">
                  <a:solidFill>
                    <a:schemeClr val="tx1"/>
                  </a:solidFill>
                  <a:latin typeface="Segoe UI" panose="020B0502040204020203" pitchFamily="34" charset="0"/>
                  <a:cs typeface="Segoe UI" panose="020B0502040204020203" pitchFamily="34" charset="0"/>
                </a:rPr>
                <a:t>文</a:t>
              </a:r>
              <a:r>
                <a:rPr lang="en-US" altLang="ja-JP" sz="2000" spc="110" dirty="0">
                  <a:solidFill>
                    <a:schemeClr val="tx1"/>
                  </a:solidFill>
                  <a:latin typeface="Segoe UI" panose="020B0502040204020203" pitchFamily="34" charset="0"/>
                  <a:cs typeface="Segoe UI" panose="020B0502040204020203" pitchFamily="34" charset="0"/>
                </a:rPr>
                <a:t>C</a:t>
              </a:r>
              <a:endParaRPr kumimoji="1" lang="en-US" altLang="ja-JP" sz="2000" spc="110" baseline="0" dirty="0">
                <a:solidFill>
                  <a:schemeClr val="tx1"/>
                </a:solidFill>
                <a:latin typeface="Segoe UI" panose="020B0502040204020203" pitchFamily="34" charset="0"/>
                <a:cs typeface="Segoe UI" panose="020B0502040204020203" pitchFamily="34" charset="0"/>
              </a:endParaRPr>
            </a:p>
            <a:p>
              <a:pPr algn="l">
                <a:lnSpc>
                  <a:spcPct val="90000"/>
                </a:lnSpc>
                <a:spcBef>
                  <a:spcPts val="300"/>
                </a:spcBef>
                <a:spcAft>
                  <a:spcPts val="100"/>
                </a:spcAft>
              </a:pPr>
              <a:r>
                <a:rPr lang="ja-JP" altLang="en-US" sz="2000" spc="110">
                  <a:solidFill>
                    <a:schemeClr val="tx1"/>
                  </a:solidFill>
                  <a:latin typeface="Segoe UI" panose="020B0502040204020203" pitchFamily="34" charset="0"/>
                  <a:cs typeface="Segoe UI" panose="020B0502040204020203" pitchFamily="34" charset="0"/>
                </a:rPr>
                <a:t>文</a:t>
              </a:r>
              <a:r>
                <a:rPr lang="en-US" altLang="ja-JP" sz="2000" spc="110" dirty="0">
                  <a:solidFill>
                    <a:schemeClr val="tx1"/>
                  </a:solidFill>
                  <a:latin typeface="Segoe UI" panose="020B0502040204020203" pitchFamily="34" charset="0"/>
                  <a:cs typeface="Segoe UI" panose="020B0502040204020203" pitchFamily="34" charset="0"/>
                </a:rPr>
                <a:t>D</a:t>
              </a: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
          <p:nvSpPr>
            <p:cNvPr id="20" name="メモ 19">
              <a:extLst>
                <a:ext uri="{FF2B5EF4-FFF2-40B4-BE49-F238E27FC236}">
                  <a16:creationId xmlns:a16="http://schemas.microsoft.com/office/drawing/2014/main" id="{B7A863C0-7A49-75D2-F362-68E6A2054B44}"/>
                </a:ext>
              </a:extLst>
            </p:cNvPr>
            <p:cNvSpPr/>
            <p:nvPr/>
          </p:nvSpPr>
          <p:spPr>
            <a:xfrm>
              <a:off x="2472439" y="3043796"/>
              <a:ext cx="1257300" cy="2603500"/>
            </a:xfrm>
            <a:prstGeom prst="foldedCorner">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cxnSp>
          <p:nvCxnSpPr>
            <p:cNvPr id="21" name="直線コネクタ 20">
              <a:extLst>
                <a:ext uri="{FF2B5EF4-FFF2-40B4-BE49-F238E27FC236}">
                  <a16:creationId xmlns:a16="http://schemas.microsoft.com/office/drawing/2014/main" id="{1758C48A-0DB9-B39C-A242-FDC15788522D}"/>
                </a:ext>
              </a:extLst>
            </p:cNvPr>
            <p:cNvCxnSpPr/>
            <p:nvPr/>
          </p:nvCxnSpPr>
          <p:spPr>
            <a:xfrm>
              <a:off x="2589064" y="3170796"/>
              <a:ext cx="1033846" cy="0"/>
            </a:xfrm>
            <a:prstGeom prst="line">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D016F7CB-11D4-D881-BDDD-7CD365F852C4}"/>
                </a:ext>
              </a:extLst>
            </p:cNvPr>
            <p:cNvCxnSpPr/>
            <p:nvPr/>
          </p:nvCxnSpPr>
          <p:spPr>
            <a:xfrm>
              <a:off x="2589064" y="3299774"/>
              <a:ext cx="1033846" cy="0"/>
            </a:xfrm>
            <a:prstGeom prst="line">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66A99E7F-CD02-46FF-8EFB-16D8AF8CDCDE}"/>
                </a:ext>
              </a:extLst>
            </p:cNvPr>
            <p:cNvCxnSpPr/>
            <p:nvPr/>
          </p:nvCxnSpPr>
          <p:spPr>
            <a:xfrm>
              <a:off x="2589064" y="3424796"/>
              <a:ext cx="1033846" cy="0"/>
            </a:xfrm>
            <a:prstGeom prst="line">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DC802D7E-78F6-A0F9-765D-2D2C048EF269}"/>
                </a:ext>
              </a:extLst>
            </p:cNvPr>
            <p:cNvCxnSpPr>
              <a:cxnSpLocks/>
            </p:cNvCxnSpPr>
            <p:nvPr/>
          </p:nvCxnSpPr>
          <p:spPr>
            <a:xfrm>
              <a:off x="2589064" y="5504226"/>
              <a:ext cx="845533" cy="0"/>
            </a:xfrm>
            <a:prstGeom prst="line">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9366358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198B84B-4518-2C4D-AAE2-73E82530CAD5}"/>
              </a:ext>
            </a:extLst>
          </p:cNvPr>
          <p:cNvSpPr>
            <a:spLocks noGrp="1"/>
          </p:cNvSpPr>
          <p:nvPr>
            <p:ph type="title"/>
          </p:nvPr>
        </p:nvSpPr>
        <p:spPr/>
        <p:txBody>
          <a:bodyPr/>
          <a:lstStyle/>
          <a:p>
            <a:r>
              <a:rPr lang="ja-JP" altLang="en-US"/>
              <a:t>検出対象のリポジトリ</a:t>
            </a:r>
            <a:endParaRPr lang="en-US" altLang="ja-JP" dirty="0"/>
          </a:p>
        </p:txBody>
      </p:sp>
      <p:sp>
        <p:nvSpPr>
          <p:cNvPr id="3" name="コンテンツ プレースホルダー 2">
            <a:extLst>
              <a:ext uri="{FF2B5EF4-FFF2-40B4-BE49-F238E27FC236}">
                <a16:creationId xmlns:a16="http://schemas.microsoft.com/office/drawing/2014/main" id="{02B93325-D9DB-0CA8-8CF1-C2E357D0F172}"/>
              </a:ext>
            </a:extLst>
          </p:cNvPr>
          <p:cNvSpPr>
            <a:spLocks noGrp="1"/>
          </p:cNvSpPr>
          <p:nvPr>
            <p:ph idx="1"/>
          </p:nvPr>
        </p:nvSpPr>
        <p:spPr/>
        <p:txBody>
          <a:bodyPr/>
          <a:lstStyle/>
          <a:p>
            <a:r>
              <a:rPr lang="ja-JP" altLang="en-US"/>
              <a:t>検出対象のリポジトリ</a:t>
            </a:r>
            <a:endParaRPr lang="en-US" altLang="ja-JP" dirty="0"/>
          </a:p>
          <a:p>
            <a:pPr lvl="1"/>
            <a:r>
              <a:rPr lang="en-US" altLang="ja-JP" dirty="0"/>
              <a:t>GitHub</a:t>
            </a:r>
            <a:r>
              <a:rPr lang="ja-JP" altLang="en-US"/>
              <a:t>上で公開されている</a:t>
            </a:r>
            <a:r>
              <a:rPr lang="en-US" altLang="ja-JP" dirty="0"/>
              <a:t>C#</a:t>
            </a:r>
            <a:r>
              <a:rPr lang="ja-JP" altLang="en-US"/>
              <a:t>のプロジェクト</a:t>
            </a:r>
            <a:r>
              <a:rPr lang="en-US" altLang="ja-JP" dirty="0"/>
              <a:t>49</a:t>
            </a:r>
            <a:r>
              <a:rPr lang="ja-JP" altLang="en-US"/>
              <a:t>件．</a:t>
            </a:r>
            <a:br>
              <a:rPr lang="en-US" altLang="ja-JP" dirty="0"/>
            </a:br>
            <a:r>
              <a:rPr lang="ja-JP" altLang="en-US"/>
              <a:t>いずれも最終更新が</a:t>
            </a:r>
            <a:r>
              <a:rPr lang="en-US" altLang="ja-JP" dirty="0"/>
              <a:t>2020</a:t>
            </a:r>
            <a:r>
              <a:rPr lang="ja-JP" altLang="en-US"/>
              <a:t>年かそれ以前のもの．</a:t>
            </a:r>
            <a:endParaRPr lang="en-US" altLang="ja-JP" dirty="0"/>
          </a:p>
          <a:p>
            <a:pPr lvl="1"/>
            <a:r>
              <a:rPr lang="ja-JP" altLang="en-US"/>
              <a:t>対象ファイル数は</a:t>
            </a:r>
            <a:r>
              <a:rPr lang="en-US" altLang="ja-JP" dirty="0"/>
              <a:t>10,676</a:t>
            </a:r>
            <a:r>
              <a:rPr lang="ja-JP" altLang="en-US"/>
              <a:t>ファイル，</a:t>
            </a:r>
            <a:br>
              <a:rPr lang="en-US" altLang="ja-JP" dirty="0"/>
            </a:br>
            <a:r>
              <a:rPr lang="ja-JP" altLang="en-US"/>
              <a:t>ソースコード行数は</a:t>
            </a:r>
            <a:r>
              <a:rPr lang="en-US" altLang="ja-JP" dirty="0"/>
              <a:t>1,332,110</a:t>
            </a:r>
            <a:r>
              <a:rPr lang="ja-JP" altLang="en-US"/>
              <a:t>行．</a:t>
            </a:r>
            <a:endParaRPr lang="en-US" altLang="ja-JP" dirty="0"/>
          </a:p>
          <a:p>
            <a:pPr lvl="1"/>
            <a:endParaRPr lang="en-US" altLang="ja-JP" dirty="0"/>
          </a:p>
          <a:p>
            <a:r>
              <a:rPr lang="en-US" altLang="ja-JP" sz="2400" dirty="0"/>
              <a:t>NIL</a:t>
            </a:r>
            <a:r>
              <a:rPr lang="ja-JP" altLang="en-US" sz="2400"/>
              <a:t>が使用する構文解析器が</a:t>
            </a:r>
            <a:r>
              <a:rPr lang="en-US" altLang="ja-JP" sz="2400" dirty="0"/>
              <a:t>C#10 (2021</a:t>
            </a:r>
            <a:r>
              <a:rPr lang="ja-JP" altLang="en-US" sz="2400"/>
              <a:t>年</a:t>
            </a:r>
            <a:r>
              <a:rPr lang="en-US" altLang="ja-JP" sz="2400" dirty="0"/>
              <a:t>11</a:t>
            </a:r>
            <a:r>
              <a:rPr lang="ja-JP" altLang="en-US" sz="2400"/>
              <a:t>月リリース</a:t>
            </a:r>
            <a:r>
              <a:rPr lang="en-US" altLang="ja-JP" sz="2400" dirty="0"/>
              <a:t>)</a:t>
            </a:r>
            <a:br>
              <a:rPr lang="en-US" altLang="ja-JP" sz="2400" dirty="0"/>
            </a:br>
            <a:r>
              <a:rPr lang="ja-JP" altLang="en-US" sz="2400"/>
              <a:t>以降のソースコードを正しく解析しないため．</a:t>
            </a:r>
            <a:endParaRPr lang="en-US" altLang="ja-JP" sz="2400" dirty="0"/>
          </a:p>
        </p:txBody>
      </p:sp>
      <p:sp>
        <p:nvSpPr>
          <p:cNvPr id="4" name="スライド番号プレースホルダー 3">
            <a:extLst>
              <a:ext uri="{FF2B5EF4-FFF2-40B4-BE49-F238E27FC236}">
                <a16:creationId xmlns:a16="http://schemas.microsoft.com/office/drawing/2014/main" id="{C223ED44-4455-759A-3CB8-E5881F2064A6}"/>
              </a:ext>
            </a:extLst>
          </p:cNvPr>
          <p:cNvSpPr>
            <a:spLocks noGrp="1"/>
          </p:cNvSpPr>
          <p:nvPr>
            <p:ph type="sldNum" sz="quarter" idx="12"/>
          </p:nvPr>
        </p:nvSpPr>
        <p:spPr/>
        <p:txBody>
          <a:bodyPr/>
          <a:lstStyle/>
          <a:p>
            <a:fld id="{B16735D3-C9E7-F649-AF37-A9D08763696D}" type="slidenum">
              <a:rPr lang="ja-JP" altLang="en-US" smtClean="0"/>
              <a:pPr/>
              <a:t>49</a:t>
            </a:fld>
            <a:endParaRPr lang="ja-JP" altLang="en-US"/>
          </a:p>
        </p:txBody>
      </p:sp>
    </p:spTree>
    <p:extLst>
      <p:ext uri="{BB962C8B-B14F-4D97-AF65-F5344CB8AC3E}">
        <p14:creationId xmlns:p14="http://schemas.microsoft.com/office/powerpoint/2010/main" val="111621072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6B5B729-C565-CCAF-A3E6-A486E2B3E253}"/>
              </a:ext>
            </a:extLst>
          </p:cNvPr>
          <p:cNvSpPr>
            <a:spLocks noGrp="1"/>
          </p:cNvSpPr>
          <p:nvPr>
            <p:ph type="title"/>
          </p:nvPr>
        </p:nvSpPr>
        <p:spPr/>
        <p:txBody>
          <a:bodyPr/>
          <a:lstStyle/>
          <a:p>
            <a:r>
              <a:rPr kumimoji="1" lang="en-US" altLang="ja-JP" dirty="0"/>
              <a:t>NIL</a:t>
            </a:r>
            <a:r>
              <a:rPr kumimoji="1" lang="ja-JP" altLang="en-US"/>
              <a:t>と提案手法の結果の差異</a:t>
            </a:r>
          </a:p>
        </p:txBody>
      </p:sp>
      <p:sp>
        <p:nvSpPr>
          <p:cNvPr id="3" name="コンテンツ プレースホルダー 2">
            <a:extLst>
              <a:ext uri="{FF2B5EF4-FFF2-40B4-BE49-F238E27FC236}">
                <a16:creationId xmlns:a16="http://schemas.microsoft.com/office/drawing/2014/main" id="{8D67CE93-455D-1362-E518-56B6BA401996}"/>
              </a:ext>
            </a:extLst>
          </p:cNvPr>
          <p:cNvSpPr>
            <a:spLocks noGrp="1"/>
          </p:cNvSpPr>
          <p:nvPr>
            <p:ph idx="1"/>
          </p:nvPr>
        </p:nvSpPr>
        <p:spPr/>
        <p:txBody>
          <a:bodyPr/>
          <a:lstStyle/>
          <a:p>
            <a:r>
              <a:rPr lang="en-US" altLang="ja-JP" sz="2400" dirty="0"/>
              <a:t>NIL</a:t>
            </a:r>
            <a:r>
              <a:rPr lang="ja-JP" altLang="en-US" sz="2400"/>
              <a:t>と提案手法はコードクローンの検出単位が異なる．</a:t>
            </a:r>
            <a:endParaRPr lang="en-US" altLang="ja-JP" sz="2400" dirty="0"/>
          </a:p>
          <a:p>
            <a:endParaRPr lang="en-US" altLang="ja-JP" sz="2400" dirty="0"/>
          </a:p>
          <a:p>
            <a:endParaRPr lang="en-US" altLang="ja-JP" sz="2400" dirty="0"/>
          </a:p>
          <a:p>
            <a:endParaRPr lang="en-US" altLang="ja-JP" sz="2400" dirty="0"/>
          </a:p>
          <a:p>
            <a:r>
              <a:rPr lang="en-US" altLang="ja-JP" sz="2400" dirty="0"/>
              <a:t>NIL</a:t>
            </a:r>
            <a:r>
              <a:rPr lang="ja-JP" altLang="en-US" sz="2400"/>
              <a:t>は同一メソッド内のコードクローンを検出しない．</a:t>
            </a:r>
            <a:endParaRPr lang="en-US" altLang="ja-JP" sz="2400" dirty="0"/>
          </a:p>
          <a:p>
            <a:pPr>
              <a:buNone/>
            </a:pPr>
            <a:r>
              <a:rPr lang="ja-JP" altLang="en-US" sz="2400"/>
              <a:t>提案手法でのみ検出されるコードクローンには，</a:t>
            </a:r>
            <a:br>
              <a:rPr lang="en-US" altLang="ja-JP" sz="2400" dirty="0"/>
            </a:br>
            <a:r>
              <a:rPr lang="ja-JP" altLang="en-US" sz="2400"/>
              <a:t>同一メソッド内のコードクローンが含まれる．</a:t>
            </a:r>
            <a:endParaRPr lang="en-US" altLang="ja-JP" sz="2400" dirty="0"/>
          </a:p>
          <a:p>
            <a:pPr>
              <a:buNone/>
            </a:pPr>
            <a:endParaRPr lang="en-US" altLang="ja-JP" sz="2400" dirty="0"/>
          </a:p>
        </p:txBody>
      </p:sp>
      <p:sp>
        <p:nvSpPr>
          <p:cNvPr id="4" name="スライド番号プレースホルダー 3">
            <a:extLst>
              <a:ext uri="{FF2B5EF4-FFF2-40B4-BE49-F238E27FC236}">
                <a16:creationId xmlns:a16="http://schemas.microsoft.com/office/drawing/2014/main" id="{E754C087-CBB2-1EB4-43EF-96ECD0F9154D}"/>
              </a:ext>
            </a:extLst>
          </p:cNvPr>
          <p:cNvSpPr>
            <a:spLocks noGrp="1"/>
          </p:cNvSpPr>
          <p:nvPr>
            <p:ph type="sldNum" sz="quarter" idx="12"/>
          </p:nvPr>
        </p:nvSpPr>
        <p:spPr/>
        <p:txBody>
          <a:bodyPr/>
          <a:lstStyle/>
          <a:p>
            <a:fld id="{B16735D3-C9E7-F649-AF37-A9D08763696D}" type="slidenum">
              <a:rPr lang="ja-JP" altLang="en-US" smtClean="0"/>
              <a:pPr/>
              <a:t>50</a:t>
            </a:fld>
            <a:endParaRPr lang="ja-JP" altLang="en-US"/>
          </a:p>
        </p:txBody>
      </p:sp>
      <p:graphicFrame>
        <p:nvGraphicFramePr>
          <p:cNvPr id="5" name="表 4">
            <a:extLst>
              <a:ext uri="{FF2B5EF4-FFF2-40B4-BE49-F238E27FC236}">
                <a16:creationId xmlns:a16="http://schemas.microsoft.com/office/drawing/2014/main" id="{725FD725-E681-0513-2782-175D28BF7584}"/>
              </a:ext>
            </a:extLst>
          </p:cNvPr>
          <p:cNvGraphicFramePr>
            <a:graphicFrameLocks noGrp="1"/>
          </p:cNvGraphicFramePr>
          <p:nvPr>
            <p:extLst>
              <p:ext uri="{D42A27DB-BD31-4B8C-83A1-F6EECF244321}">
                <p14:modId xmlns:p14="http://schemas.microsoft.com/office/powerpoint/2010/main" val="799535510"/>
              </p:ext>
            </p:extLst>
          </p:nvPr>
        </p:nvGraphicFramePr>
        <p:xfrm>
          <a:off x="1524000" y="2316480"/>
          <a:ext cx="6096000" cy="111252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84660740"/>
                    </a:ext>
                  </a:extLst>
                </a:gridCol>
                <a:gridCol w="3048000">
                  <a:extLst>
                    <a:ext uri="{9D8B030D-6E8A-4147-A177-3AD203B41FA5}">
                      <a16:colId xmlns:a16="http://schemas.microsoft.com/office/drawing/2014/main" val="1893021606"/>
                    </a:ext>
                  </a:extLst>
                </a:gridCol>
              </a:tblGrid>
              <a:tr h="370840">
                <a:tc>
                  <a:txBody>
                    <a:bodyPr/>
                    <a:lstStyle/>
                    <a:p>
                      <a:r>
                        <a:rPr kumimoji="1" lang="ja-JP" altLang="en-US"/>
                        <a:t>コードクローン検出器</a:t>
                      </a:r>
                    </a:p>
                  </a:txBody>
                  <a:tcPr/>
                </a:tc>
                <a:tc>
                  <a:txBody>
                    <a:bodyPr/>
                    <a:lstStyle/>
                    <a:p>
                      <a:r>
                        <a:rPr kumimoji="1" lang="ja-JP" altLang="en-US"/>
                        <a:t>検出単位</a:t>
                      </a:r>
                    </a:p>
                  </a:txBody>
                  <a:tcPr/>
                </a:tc>
                <a:extLst>
                  <a:ext uri="{0D108BD9-81ED-4DB2-BD59-A6C34878D82A}">
                    <a16:rowId xmlns:a16="http://schemas.microsoft.com/office/drawing/2014/main" val="1870205133"/>
                  </a:ext>
                </a:extLst>
              </a:tr>
              <a:tr h="370840">
                <a:tc>
                  <a:txBody>
                    <a:bodyPr/>
                    <a:lstStyle/>
                    <a:p>
                      <a:r>
                        <a:rPr kumimoji="1" lang="en-US" altLang="ja-JP" dirty="0"/>
                        <a:t>NIL</a:t>
                      </a:r>
                      <a:endParaRPr kumimoji="1" lang="ja-JP" altLang="en-US"/>
                    </a:p>
                  </a:txBody>
                  <a:tcPr/>
                </a:tc>
                <a:tc>
                  <a:txBody>
                    <a:bodyPr/>
                    <a:lstStyle/>
                    <a:p>
                      <a:r>
                        <a:rPr kumimoji="1" lang="ja-JP" altLang="en-US"/>
                        <a:t>メソッド単位</a:t>
                      </a:r>
                    </a:p>
                  </a:txBody>
                  <a:tcPr/>
                </a:tc>
                <a:extLst>
                  <a:ext uri="{0D108BD9-81ED-4DB2-BD59-A6C34878D82A}">
                    <a16:rowId xmlns:a16="http://schemas.microsoft.com/office/drawing/2014/main" val="3740817119"/>
                  </a:ext>
                </a:extLst>
              </a:tr>
              <a:tr h="370840">
                <a:tc>
                  <a:txBody>
                    <a:bodyPr/>
                    <a:lstStyle/>
                    <a:p>
                      <a:r>
                        <a:rPr kumimoji="1" lang="ja-JP" altLang="en-US"/>
                        <a:t>提案手法</a:t>
                      </a:r>
                    </a:p>
                  </a:txBody>
                  <a:tcPr/>
                </a:tc>
                <a:tc>
                  <a:txBody>
                    <a:bodyPr/>
                    <a:lstStyle/>
                    <a:p>
                      <a:r>
                        <a:rPr kumimoji="1" lang="ja-JP" altLang="en-US"/>
                        <a:t>文のシーケンス単位</a:t>
                      </a:r>
                    </a:p>
                  </a:txBody>
                  <a:tcPr/>
                </a:tc>
                <a:extLst>
                  <a:ext uri="{0D108BD9-81ED-4DB2-BD59-A6C34878D82A}">
                    <a16:rowId xmlns:a16="http://schemas.microsoft.com/office/drawing/2014/main" val="3296013260"/>
                  </a:ext>
                </a:extLst>
              </a:tr>
            </a:tbl>
          </a:graphicData>
        </a:graphic>
      </p:graphicFrame>
    </p:spTree>
    <p:extLst>
      <p:ext uri="{BB962C8B-B14F-4D97-AF65-F5344CB8AC3E}">
        <p14:creationId xmlns:p14="http://schemas.microsoft.com/office/powerpoint/2010/main" val="266230669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9137E9F-33ED-E22A-BA3F-EB2487260223}"/>
              </a:ext>
            </a:extLst>
          </p:cNvPr>
          <p:cNvSpPr>
            <a:spLocks noGrp="1"/>
          </p:cNvSpPr>
          <p:nvPr>
            <p:ph type="title"/>
          </p:nvPr>
        </p:nvSpPr>
        <p:spPr/>
        <p:txBody>
          <a:bodyPr/>
          <a:lstStyle/>
          <a:p>
            <a:r>
              <a:rPr lang="en-US" altLang="ja-JP" dirty="0"/>
              <a:t>NIL</a:t>
            </a:r>
            <a:r>
              <a:rPr lang="ja-JP" altLang="en-US"/>
              <a:t>が検出したコードクローン</a:t>
            </a:r>
            <a:endParaRPr kumimoji="1" lang="ja-JP" altLang="en-US"/>
          </a:p>
        </p:txBody>
      </p:sp>
      <p:sp>
        <p:nvSpPr>
          <p:cNvPr id="3" name="コンテンツ プレースホルダー 2">
            <a:extLst>
              <a:ext uri="{FF2B5EF4-FFF2-40B4-BE49-F238E27FC236}">
                <a16:creationId xmlns:a16="http://schemas.microsoft.com/office/drawing/2014/main" id="{B1106428-A3EB-DBFB-BB7B-D8FB8CFBF411}"/>
              </a:ext>
            </a:extLst>
          </p:cNvPr>
          <p:cNvSpPr>
            <a:spLocks noGrp="1"/>
          </p:cNvSpPr>
          <p:nvPr>
            <p:ph idx="1"/>
          </p:nvPr>
        </p:nvSpPr>
        <p:spPr>
          <a:xfrm>
            <a:off x="396000" y="5326600"/>
            <a:ext cx="8352000" cy="2702800"/>
          </a:xfrm>
        </p:spPr>
        <p:txBody>
          <a:bodyPr/>
          <a:lstStyle/>
          <a:p>
            <a:r>
              <a:rPr kumimoji="1" lang="en-US" altLang="ja-JP" dirty="0"/>
              <a:t>NIL</a:t>
            </a:r>
            <a:r>
              <a:rPr kumimoji="1" lang="ja-JP" altLang="en-US"/>
              <a:t>が検出したコードクローンのうち約</a:t>
            </a:r>
            <a:r>
              <a:rPr kumimoji="1" lang="en-US" altLang="ja-JP" dirty="0"/>
              <a:t>77%</a:t>
            </a:r>
            <a:r>
              <a:rPr kumimoji="1" lang="ja-JP" altLang="en-US"/>
              <a:t>の</a:t>
            </a:r>
            <a:br>
              <a:rPr kumimoji="1" lang="en-US" altLang="ja-JP" dirty="0"/>
            </a:br>
            <a:r>
              <a:rPr kumimoji="1" lang="ja-JP" altLang="en-US"/>
              <a:t>コードクローンが提案手法でも同様に検出された．</a:t>
            </a:r>
          </a:p>
        </p:txBody>
      </p:sp>
      <p:sp>
        <p:nvSpPr>
          <p:cNvPr id="4" name="スライド番号プレースホルダー 3">
            <a:extLst>
              <a:ext uri="{FF2B5EF4-FFF2-40B4-BE49-F238E27FC236}">
                <a16:creationId xmlns:a16="http://schemas.microsoft.com/office/drawing/2014/main" id="{9217CD21-F4C0-DD1C-AFB3-998C294AB54C}"/>
              </a:ext>
            </a:extLst>
          </p:cNvPr>
          <p:cNvSpPr>
            <a:spLocks noGrp="1"/>
          </p:cNvSpPr>
          <p:nvPr>
            <p:ph type="sldNum" sz="quarter" idx="12"/>
          </p:nvPr>
        </p:nvSpPr>
        <p:spPr/>
        <p:txBody>
          <a:bodyPr/>
          <a:lstStyle/>
          <a:p>
            <a:fld id="{B16735D3-C9E7-F649-AF37-A9D08763696D}" type="slidenum">
              <a:rPr lang="ja-JP" altLang="en-US" smtClean="0"/>
              <a:pPr/>
              <a:t>51</a:t>
            </a:fld>
            <a:endParaRPr lang="ja-JP" altLang="en-US"/>
          </a:p>
        </p:txBody>
      </p:sp>
      <p:graphicFrame>
        <p:nvGraphicFramePr>
          <p:cNvPr id="9" name="表 8">
            <a:extLst>
              <a:ext uri="{FF2B5EF4-FFF2-40B4-BE49-F238E27FC236}">
                <a16:creationId xmlns:a16="http://schemas.microsoft.com/office/drawing/2014/main" id="{AFECF153-1146-C015-8463-321D9A7E03A9}"/>
              </a:ext>
            </a:extLst>
          </p:cNvPr>
          <p:cNvGraphicFramePr>
            <a:graphicFrameLocks noGrp="1"/>
          </p:cNvGraphicFramePr>
          <p:nvPr>
            <p:extLst>
              <p:ext uri="{D42A27DB-BD31-4B8C-83A1-F6EECF244321}">
                <p14:modId xmlns:p14="http://schemas.microsoft.com/office/powerpoint/2010/main" val="3257265482"/>
              </p:ext>
            </p:extLst>
          </p:nvPr>
        </p:nvGraphicFramePr>
        <p:xfrm>
          <a:off x="-7664450" y="2933700"/>
          <a:ext cx="6565900" cy="1651000"/>
        </p:xfrm>
        <a:graphic>
          <a:graphicData uri="http://schemas.openxmlformats.org/drawingml/2006/table">
            <a:tbl>
              <a:tblPr firstRow="1" bandRow="1">
                <a:tableStyleId>{5C22544A-7EE6-4342-B048-85BDC9FD1C3A}</a:tableStyleId>
              </a:tblPr>
              <a:tblGrid>
                <a:gridCol w="3282950">
                  <a:extLst>
                    <a:ext uri="{9D8B030D-6E8A-4147-A177-3AD203B41FA5}">
                      <a16:colId xmlns:a16="http://schemas.microsoft.com/office/drawing/2014/main" val="2084660740"/>
                    </a:ext>
                  </a:extLst>
                </a:gridCol>
                <a:gridCol w="3282950">
                  <a:extLst>
                    <a:ext uri="{9D8B030D-6E8A-4147-A177-3AD203B41FA5}">
                      <a16:colId xmlns:a16="http://schemas.microsoft.com/office/drawing/2014/main" val="1893021606"/>
                    </a:ext>
                  </a:extLst>
                </a:gridCol>
              </a:tblGrid>
              <a:tr h="370840">
                <a:tc>
                  <a:txBody>
                    <a:bodyPr/>
                    <a:lstStyle/>
                    <a:p>
                      <a:r>
                        <a:rPr kumimoji="1" lang="ja-JP" altLang="en-US"/>
                        <a:t>種類</a:t>
                      </a:r>
                    </a:p>
                  </a:txBody>
                  <a:tcPr/>
                </a:tc>
                <a:tc>
                  <a:txBody>
                    <a:bodyPr/>
                    <a:lstStyle/>
                    <a:p>
                      <a:r>
                        <a:rPr kumimoji="1" lang="ja-JP" altLang="en-US"/>
                        <a:t>件数</a:t>
                      </a:r>
                    </a:p>
                  </a:txBody>
                  <a:tcPr/>
                </a:tc>
                <a:extLst>
                  <a:ext uri="{0D108BD9-81ED-4DB2-BD59-A6C34878D82A}">
                    <a16:rowId xmlns:a16="http://schemas.microsoft.com/office/drawing/2014/main" val="1870205133"/>
                  </a:ext>
                </a:extLst>
              </a:tr>
              <a:tr h="370840">
                <a:tc>
                  <a:txBody>
                    <a:bodyPr/>
                    <a:lstStyle/>
                    <a:p>
                      <a:r>
                        <a:rPr kumimoji="1" lang="ja-JP" altLang="en-US"/>
                        <a:t>提案手法も検出した</a:t>
                      </a:r>
                      <a:br>
                        <a:rPr kumimoji="1" lang="en-US" altLang="ja-JP" dirty="0"/>
                      </a:br>
                      <a:r>
                        <a:rPr kumimoji="1" lang="ja-JP" altLang="en-US"/>
                        <a:t>コードクローン</a:t>
                      </a:r>
                    </a:p>
                  </a:txBody>
                  <a:tcPr/>
                </a:tc>
                <a:tc>
                  <a:txBody>
                    <a:bodyPr/>
                    <a:lstStyle/>
                    <a:p>
                      <a:r>
                        <a:rPr kumimoji="1" lang="en-US" altLang="ja-JP" dirty="0"/>
                        <a:t>19,867</a:t>
                      </a:r>
                      <a:endParaRPr kumimoji="1" lang="ja-JP" altLang="en-US"/>
                    </a:p>
                  </a:txBody>
                  <a:tcPr/>
                </a:tc>
                <a:extLst>
                  <a:ext uri="{0D108BD9-81ED-4DB2-BD59-A6C34878D82A}">
                    <a16:rowId xmlns:a16="http://schemas.microsoft.com/office/drawing/2014/main" val="3740817119"/>
                  </a:ext>
                </a:extLst>
              </a:tr>
              <a:tr h="370840">
                <a:tc>
                  <a:txBody>
                    <a:bodyPr/>
                    <a:lstStyle/>
                    <a:p>
                      <a:r>
                        <a:rPr kumimoji="1" lang="ja-JP" altLang="en-US"/>
                        <a:t>提案手法では検出されない</a:t>
                      </a:r>
                      <a:br>
                        <a:rPr kumimoji="1" lang="en-US" altLang="ja-JP" dirty="0"/>
                      </a:br>
                      <a:r>
                        <a:rPr kumimoji="1" lang="ja-JP" altLang="en-US"/>
                        <a:t>コードクローン</a:t>
                      </a:r>
                    </a:p>
                  </a:txBody>
                  <a:tcPr/>
                </a:tc>
                <a:tc>
                  <a:txBody>
                    <a:bodyPr/>
                    <a:lstStyle/>
                    <a:p>
                      <a:r>
                        <a:rPr kumimoji="1" lang="en-US" altLang="ja-JP" dirty="0"/>
                        <a:t>5,783</a:t>
                      </a:r>
                      <a:endParaRPr kumimoji="1" lang="ja-JP" altLang="en-US"/>
                    </a:p>
                  </a:txBody>
                  <a:tcPr/>
                </a:tc>
                <a:extLst>
                  <a:ext uri="{0D108BD9-81ED-4DB2-BD59-A6C34878D82A}">
                    <a16:rowId xmlns:a16="http://schemas.microsoft.com/office/drawing/2014/main" val="3296013260"/>
                  </a:ext>
                </a:extLst>
              </a:tr>
            </a:tbl>
          </a:graphicData>
        </a:graphic>
      </p:graphicFrame>
      <p:sp>
        <p:nvSpPr>
          <p:cNvPr id="11" name="円/楕円 10">
            <a:extLst>
              <a:ext uri="{FF2B5EF4-FFF2-40B4-BE49-F238E27FC236}">
                <a16:creationId xmlns:a16="http://schemas.microsoft.com/office/drawing/2014/main" id="{250AFCD4-1197-2019-1A9D-E01A0319610A}"/>
              </a:ext>
            </a:extLst>
          </p:cNvPr>
          <p:cNvSpPr/>
          <p:nvPr/>
        </p:nvSpPr>
        <p:spPr>
          <a:xfrm>
            <a:off x="2092267" y="1770681"/>
            <a:ext cx="3316637" cy="3316637"/>
          </a:xfrm>
          <a:prstGeom prst="ellipse">
            <a:avLst/>
          </a:prstGeom>
          <a:solidFill>
            <a:schemeClr val="accent2">
              <a:lumMod val="20000"/>
              <a:lumOff val="80000"/>
              <a:alpha val="50000"/>
            </a:schemeClr>
          </a:solidFill>
          <a:ln w="381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
        <p:nvSpPr>
          <p:cNvPr id="12" name="円/楕円 11">
            <a:extLst>
              <a:ext uri="{FF2B5EF4-FFF2-40B4-BE49-F238E27FC236}">
                <a16:creationId xmlns:a16="http://schemas.microsoft.com/office/drawing/2014/main" id="{C1D514A6-6F68-EBF6-5E10-3C9D7DABB347}"/>
              </a:ext>
            </a:extLst>
          </p:cNvPr>
          <p:cNvSpPr/>
          <p:nvPr/>
        </p:nvSpPr>
        <p:spPr>
          <a:xfrm>
            <a:off x="4154695" y="1770680"/>
            <a:ext cx="3316637" cy="3316637"/>
          </a:xfrm>
          <a:prstGeom prst="ellipse">
            <a:avLst/>
          </a:prstGeom>
          <a:solidFill>
            <a:schemeClr val="accent4">
              <a:lumMod val="20000"/>
              <a:lumOff val="80000"/>
              <a:alpha val="50000"/>
            </a:schemeClr>
          </a:solidFill>
          <a:ln w="38100">
            <a:solidFill>
              <a:schemeClr val="accent4">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
        <p:nvSpPr>
          <p:cNvPr id="14" name="テキスト ボックス 13">
            <a:extLst>
              <a:ext uri="{FF2B5EF4-FFF2-40B4-BE49-F238E27FC236}">
                <a16:creationId xmlns:a16="http://schemas.microsoft.com/office/drawing/2014/main" id="{30F17D18-9DA3-5BAE-1EFD-464E7762D702}"/>
              </a:ext>
            </a:extLst>
          </p:cNvPr>
          <p:cNvSpPr txBox="1"/>
          <p:nvPr/>
        </p:nvSpPr>
        <p:spPr>
          <a:xfrm>
            <a:off x="6368737" y="2225865"/>
            <a:ext cx="1115878" cy="523220"/>
          </a:xfrm>
          <a:prstGeom prst="rect">
            <a:avLst/>
          </a:prstGeom>
          <a:noFill/>
        </p:spPr>
        <p:txBody>
          <a:bodyPr wrap="square" rtlCol="0">
            <a:spAutoFit/>
          </a:bodyPr>
          <a:lstStyle/>
          <a:p>
            <a:r>
              <a:rPr kumimoji="1" lang="en-US" altLang="ja-JP" sz="2800" dirty="0"/>
              <a:t>NIL</a:t>
            </a:r>
            <a:endParaRPr kumimoji="1" lang="ja-JP" altLang="en-US" sz="2800"/>
          </a:p>
        </p:txBody>
      </p:sp>
      <p:sp>
        <p:nvSpPr>
          <p:cNvPr id="15" name="テキスト ボックス 14">
            <a:extLst>
              <a:ext uri="{FF2B5EF4-FFF2-40B4-BE49-F238E27FC236}">
                <a16:creationId xmlns:a16="http://schemas.microsoft.com/office/drawing/2014/main" id="{06C87127-F35A-CBC9-6469-DB48DF974801}"/>
              </a:ext>
            </a:extLst>
          </p:cNvPr>
          <p:cNvSpPr txBox="1"/>
          <p:nvPr/>
        </p:nvSpPr>
        <p:spPr>
          <a:xfrm>
            <a:off x="2545402" y="2225865"/>
            <a:ext cx="1883910" cy="523220"/>
          </a:xfrm>
          <a:prstGeom prst="rect">
            <a:avLst/>
          </a:prstGeom>
          <a:noFill/>
        </p:spPr>
        <p:txBody>
          <a:bodyPr wrap="square" rtlCol="0">
            <a:spAutoFit/>
          </a:bodyPr>
          <a:lstStyle/>
          <a:p>
            <a:r>
              <a:rPr lang="ja-JP" altLang="en-US" sz="2800"/>
              <a:t>提案手法</a:t>
            </a:r>
            <a:endParaRPr kumimoji="1" lang="ja-JP" altLang="en-US" sz="2800"/>
          </a:p>
        </p:txBody>
      </p:sp>
      <p:sp>
        <p:nvSpPr>
          <p:cNvPr id="16" name="テキスト ボックス 15">
            <a:extLst>
              <a:ext uri="{FF2B5EF4-FFF2-40B4-BE49-F238E27FC236}">
                <a16:creationId xmlns:a16="http://schemas.microsoft.com/office/drawing/2014/main" id="{8741BE8F-0294-9BFF-3CCC-FE9D75AB076E}"/>
              </a:ext>
            </a:extLst>
          </p:cNvPr>
          <p:cNvSpPr txBox="1"/>
          <p:nvPr/>
        </p:nvSpPr>
        <p:spPr>
          <a:xfrm>
            <a:off x="5820584" y="3504986"/>
            <a:ext cx="1257075" cy="830997"/>
          </a:xfrm>
          <a:prstGeom prst="rect">
            <a:avLst/>
          </a:prstGeom>
          <a:noFill/>
        </p:spPr>
        <p:txBody>
          <a:bodyPr wrap="none" rtlCol="0">
            <a:spAutoFit/>
          </a:bodyPr>
          <a:lstStyle/>
          <a:p>
            <a:r>
              <a:rPr kumimoji="1" lang="en-US" altLang="ja-JP" sz="2400" dirty="0"/>
              <a:t>NIL</a:t>
            </a:r>
            <a:r>
              <a:rPr kumimoji="1" lang="ja-JP" altLang="en-US" sz="2400"/>
              <a:t>のみ</a:t>
            </a:r>
            <a:br>
              <a:rPr kumimoji="1" lang="en-US" altLang="ja-JP" sz="2400" dirty="0"/>
            </a:br>
            <a:r>
              <a:rPr kumimoji="1" lang="en-US" altLang="ja-JP" sz="2400" dirty="0"/>
              <a:t>5,783</a:t>
            </a:r>
            <a:r>
              <a:rPr kumimoji="1" lang="ja-JP" altLang="en-US" sz="2400"/>
              <a:t>件</a:t>
            </a:r>
          </a:p>
        </p:txBody>
      </p:sp>
      <p:sp>
        <p:nvSpPr>
          <p:cNvPr id="17" name="テキスト ボックス 16">
            <a:extLst>
              <a:ext uri="{FF2B5EF4-FFF2-40B4-BE49-F238E27FC236}">
                <a16:creationId xmlns:a16="http://schemas.microsoft.com/office/drawing/2014/main" id="{3DBA31E6-FD56-6073-1A0B-2043DFB3BDB5}"/>
              </a:ext>
            </a:extLst>
          </p:cNvPr>
          <p:cNvSpPr txBox="1"/>
          <p:nvPr/>
        </p:nvSpPr>
        <p:spPr>
          <a:xfrm>
            <a:off x="29839" y="3972419"/>
            <a:ext cx="2339102" cy="830997"/>
          </a:xfrm>
          <a:prstGeom prst="rect">
            <a:avLst/>
          </a:prstGeom>
          <a:noFill/>
        </p:spPr>
        <p:txBody>
          <a:bodyPr wrap="none" rtlCol="0">
            <a:spAutoFit/>
          </a:bodyPr>
          <a:lstStyle/>
          <a:p>
            <a:r>
              <a:rPr kumimoji="1" lang="ja-JP" altLang="en-US" sz="2400"/>
              <a:t>提案手法も検出</a:t>
            </a:r>
            <a:br>
              <a:rPr kumimoji="1" lang="en-US" altLang="ja-JP" sz="2400" dirty="0"/>
            </a:br>
            <a:r>
              <a:rPr kumimoji="1" lang="ja-JP" altLang="en-US" sz="2400"/>
              <a:t>　</a:t>
            </a:r>
            <a:r>
              <a:rPr kumimoji="1" lang="en-US" altLang="ja-JP" sz="2400" dirty="0"/>
              <a:t>19,867</a:t>
            </a:r>
            <a:r>
              <a:rPr kumimoji="1" lang="ja-JP" altLang="en-US" sz="2400"/>
              <a:t>件</a:t>
            </a:r>
          </a:p>
        </p:txBody>
      </p:sp>
      <p:cxnSp>
        <p:nvCxnSpPr>
          <p:cNvPr id="19" name="直線コネクタ 18">
            <a:extLst>
              <a:ext uri="{FF2B5EF4-FFF2-40B4-BE49-F238E27FC236}">
                <a16:creationId xmlns:a16="http://schemas.microsoft.com/office/drawing/2014/main" id="{95404410-3A4F-E069-E272-C0110C139707}"/>
              </a:ext>
            </a:extLst>
          </p:cNvPr>
          <p:cNvCxnSpPr/>
          <p:nvPr/>
        </p:nvCxnSpPr>
        <p:spPr>
          <a:xfrm flipV="1">
            <a:off x="1937287" y="3549112"/>
            <a:ext cx="2789696" cy="965349"/>
          </a:xfrm>
          <a:prstGeom prst="line">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251345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9137E9F-33ED-E22A-BA3F-EB2487260223}"/>
              </a:ext>
            </a:extLst>
          </p:cNvPr>
          <p:cNvSpPr>
            <a:spLocks noGrp="1"/>
          </p:cNvSpPr>
          <p:nvPr>
            <p:ph type="title"/>
          </p:nvPr>
        </p:nvSpPr>
        <p:spPr/>
        <p:txBody>
          <a:bodyPr/>
          <a:lstStyle/>
          <a:p>
            <a:r>
              <a:rPr lang="ja-JP" altLang="en-US"/>
              <a:t>提案手法が検出したコードクローン</a:t>
            </a:r>
            <a:endParaRPr kumimoji="1" lang="ja-JP" altLang="en-US"/>
          </a:p>
        </p:txBody>
      </p:sp>
      <p:sp>
        <p:nvSpPr>
          <p:cNvPr id="3" name="コンテンツ プレースホルダー 2">
            <a:extLst>
              <a:ext uri="{FF2B5EF4-FFF2-40B4-BE49-F238E27FC236}">
                <a16:creationId xmlns:a16="http://schemas.microsoft.com/office/drawing/2014/main" id="{B1106428-A3EB-DBFB-BB7B-D8FB8CFBF411}"/>
              </a:ext>
            </a:extLst>
          </p:cNvPr>
          <p:cNvSpPr>
            <a:spLocks noGrp="1"/>
          </p:cNvSpPr>
          <p:nvPr>
            <p:ph idx="1"/>
          </p:nvPr>
        </p:nvSpPr>
        <p:spPr>
          <a:xfrm>
            <a:off x="256518" y="5171620"/>
            <a:ext cx="8352000" cy="2702800"/>
          </a:xfrm>
        </p:spPr>
        <p:txBody>
          <a:bodyPr/>
          <a:lstStyle/>
          <a:p>
            <a:r>
              <a:rPr lang="ja-JP" altLang="en-US" sz="2600"/>
              <a:t>提案手法</a:t>
            </a:r>
            <a:r>
              <a:rPr kumimoji="1" lang="ja-JP" altLang="en-US" sz="2600"/>
              <a:t>が検出したコードクローンのうち約</a:t>
            </a:r>
            <a:r>
              <a:rPr kumimoji="1" lang="en-US" altLang="ja-JP" sz="2600" dirty="0"/>
              <a:t>87%</a:t>
            </a:r>
            <a:r>
              <a:rPr kumimoji="1" lang="ja-JP" altLang="en-US" sz="2600"/>
              <a:t>の</a:t>
            </a:r>
            <a:br>
              <a:rPr kumimoji="1" lang="en-US" altLang="ja-JP" sz="2600" dirty="0"/>
            </a:br>
            <a:r>
              <a:rPr kumimoji="1" lang="ja-JP" altLang="en-US" sz="2600"/>
              <a:t>コードクローン</a:t>
            </a:r>
            <a:r>
              <a:rPr lang="ja-JP" altLang="en-US" sz="2600"/>
              <a:t>は</a:t>
            </a:r>
            <a:r>
              <a:rPr kumimoji="1" lang="en-US" altLang="ja-JP" sz="2600" dirty="0"/>
              <a:t>NIL</a:t>
            </a:r>
            <a:r>
              <a:rPr kumimoji="1" lang="ja-JP" altLang="en-US" sz="2600"/>
              <a:t>では検出されなかった．</a:t>
            </a:r>
            <a:br>
              <a:rPr kumimoji="1" lang="en-US" altLang="ja-JP" sz="2600" dirty="0"/>
            </a:br>
            <a:r>
              <a:rPr kumimoji="1" lang="ja-JP" altLang="en-US" sz="2600"/>
              <a:t>ただし，</a:t>
            </a:r>
            <a:r>
              <a:rPr lang="ja-JP" altLang="en-US" sz="2600"/>
              <a:t>提案手法が検出したコードクローンには</a:t>
            </a:r>
            <a:r>
              <a:rPr kumimoji="1" lang="ja-JP" altLang="en-US" sz="2600"/>
              <a:t>一致の</a:t>
            </a:r>
            <a:br>
              <a:rPr kumimoji="1" lang="en-US" altLang="ja-JP" sz="2600" dirty="0"/>
            </a:br>
            <a:r>
              <a:rPr kumimoji="1" lang="ja-JP" altLang="en-US" sz="2600"/>
              <a:t>程度が低いコードクローンが含まれる．</a:t>
            </a:r>
            <a:endParaRPr kumimoji="1" lang="en-US" altLang="ja-JP" sz="2600" dirty="0"/>
          </a:p>
        </p:txBody>
      </p:sp>
      <p:sp>
        <p:nvSpPr>
          <p:cNvPr id="4" name="スライド番号プレースホルダー 3">
            <a:extLst>
              <a:ext uri="{FF2B5EF4-FFF2-40B4-BE49-F238E27FC236}">
                <a16:creationId xmlns:a16="http://schemas.microsoft.com/office/drawing/2014/main" id="{9217CD21-F4C0-DD1C-AFB3-998C294AB54C}"/>
              </a:ext>
            </a:extLst>
          </p:cNvPr>
          <p:cNvSpPr>
            <a:spLocks noGrp="1"/>
          </p:cNvSpPr>
          <p:nvPr>
            <p:ph type="sldNum" sz="quarter" idx="12"/>
          </p:nvPr>
        </p:nvSpPr>
        <p:spPr/>
        <p:txBody>
          <a:bodyPr/>
          <a:lstStyle/>
          <a:p>
            <a:fld id="{B16735D3-C9E7-F649-AF37-A9D08763696D}" type="slidenum">
              <a:rPr lang="ja-JP" altLang="en-US" smtClean="0"/>
              <a:pPr/>
              <a:t>52</a:t>
            </a:fld>
            <a:endParaRPr lang="ja-JP" altLang="en-US"/>
          </a:p>
        </p:txBody>
      </p:sp>
      <p:graphicFrame>
        <p:nvGraphicFramePr>
          <p:cNvPr id="9" name="表 8">
            <a:extLst>
              <a:ext uri="{FF2B5EF4-FFF2-40B4-BE49-F238E27FC236}">
                <a16:creationId xmlns:a16="http://schemas.microsoft.com/office/drawing/2014/main" id="{AFECF153-1146-C015-8463-321D9A7E03A9}"/>
              </a:ext>
            </a:extLst>
          </p:cNvPr>
          <p:cNvGraphicFramePr>
            <a:graphicFrameLocks noGrp="1"/>
          </p:cNvGraphicFramePr>
          <p:nvPr/>
        </p:nvGraphicFramePr>
        <p:xfrm>
          <a:off x="-7664450" y="2933700"/>
          <a:ext cx="6565900" cy="1651000"/>
        </p:xfrm>
        <a:graphic>
          <a:graphicData uri="http://schemas.openxmlformats.org/drawingml/2006/table">
            <a:tbl>
              <a:tblPr firstRow="1" bandRow="1">
                <a:tableStyleId>{5C22544A-7EE6-4342-B048-85BDC9FD1C3A}</a:tableStyleId>
              </a:tblPr>
              <a:tblGrid>
                <a:gridCol w="3282950">
                  <a:extLst>
                    <a:ext uri="{9D8B030D-6E8A-4147-A177-3AD203B41FA5}">
                      <a16:colId xmlns:a16="http://schemas.microsoft.com/office/drawing/2014/main" val="2084660740"/>
                    </a:ext>
                  </a:extLst>
                </a:gridCol>
                <a:gridCol w="3282950">
                  <a:extLst>
                    <a:ext uri="{9D8B030D-6E8A-4147-A177-3AD203B41FA5}">
                      <a16:colId xmlns:a16="http://schemas.microsoft.com/office/drawing/2014/main" val="1893021606"/>
                    </a:ext>
                  </a:extLst>
                </a:gridCol>
              </a:tblGrid>
              <a:tr h="370840">
                <a:tc>
                  <a:txBody>
                    <a:bodyPr/>
                    <a:lstStyle/>
                    <a:p>
                      <a:r>
                        <a:rPr kumimoji="1" lang="ja-JP" altLang="en-US"/>
                        <a:t>種類</a:t>
                      </a:r>
                    </a:p>
                  </a:txBody>
                  <a:tcPr/>
                </a:tc>
                <a:tc>
                  <a:txBody>
                    <a:bodyPr/>
                    <a:lstStyle/>
                    <a:p>
                      <a:r>
                        <a:rPr kumimoji="1" lang="ja-JP" altLang="en-US"/>
                        <a:t>件数</a:t>
                      </a:r>
                    </a:p>
                  </a:txBody>
                  <a:tcPr/>
                </a:tc>
                <a:extLst>
                  <a:ext uri="{0D108BD9-81ED-4DB2-BD59-A6C34878D82A}">
                    <a16:rowId xmlns:a16="http://schemas.microsoft.com/office/drawing/2014/main" val="1870205133"/>
                  </a:ext>
                </a:extLst>
              </a:tr>
              <a:tr h="370840">
                <a:tc>
                  <a:txBody>
                    <a:bodyPr/>
                    <a:lstStyle/>
                    <a:p>
                      <a:r>
                        <a:rPr kumimoji="1" lang="ja-JP" altLang="en-US"/>
                        <a:t>提案手法も検出した</a:t>
                      </a:r>
                      <a:br>
                        <a:rPr kumimoji="1" lang="en-US" altLang="ja-JP" dirty="0"/>
                      </a:br>
                      <a:r>
                        <a:rPr kumimoji="1" lang="ja-JP" altLang="en-US"/>
                        <a:t>コードクローン</a:t>
                      </a:r>
                    </a:p>
                  </a:txBody>
                  <a:tcPr/>
                </a:tc>
                <a:tc>
                  <a:txBody>
                    <a:bodyPr/>
                    <a:lstStyle/>
                    <a:p>
                      <a:r>
                        <a:rPr kumimoji="1" lang="en-US" altLang="ja-JP" dirty="0"/>
                        <a:t>19,867</a:t>
                      </a:r>
                      <a:endParaRPr kumimoji="1" lang="ja-JP" altLang="en-US"/>
                    </a:p>
                  </a:txBody>
                  <a:tcPr/>
                </a:tc>
                <a:extLst>
                  <a:ext uri="{0D108BD9-81ED-4DB2-BD59-A6C34878D82A}">
                    <a16:rowId xmlns:a16="http://schemas.microsoft.com/office/drawing/2014/main" val="3740817119"/>
                  </a:ext>
                </a:extLst>
              </a:tr>
              <a:tr h="370840">
                <a:tc>
                  <a:txBody>
                    <a:bodyPr/>
                    <a:lstStyle/>
                    <a:p>
                      <a:r>
                        <a:rPr kumimoji="1" lang="ja-JP" altLang="en-US"/>
                        <a:t>提案手法では検出されない</a:t>
                      </a:r>
                      <a:br>
                        <a:rPr kumimoji="1" lang="en-US" altLang="ja-JP" dirty="0"/>
                      </a:br>
                      <a:r>
                        <a:rPr kumimoji="1" lang="ja-JP" altLang="en-US"/>
                        <a:t>コードクローン</a:t>
                      </a:r>
                    </a:p>
                  </a:txBody>
                  <a:tcPr/>
                </a:tc>
                <a:tc>
                  <a:txBody>
                    <a:bodyPr/>
                    <a:lstStyle/>
                    <a:p>
                      <a:r>
                        <a:rPr kumimoji="1" lang="en-US" altLang="ja-JP" dirty="0"/>
                        <a:t>5,783</a:t>
                      </a:r>
                      <a:endParaRPr kumimoji="1" lang="ja-JP" altLang="en-US"/>
                    </a:p>
                  </a:txBody>
                  <a:tcPr/>
                </a:tc>
                <a:extLst>
                  <a:ext uri="{0D108BD9-81ED-4DB2-BD59-A6C34878D82A}">
                    <a16:rowId xmlns:a16="http://schemas.microsoft.com/office/drawing/2014/main" val="3296013260"/>
                  </a:ext>
                </a:extLst>
              </a:tr>
            </a:tbl>
          </a:graphicData>
        </a:graphic>
      </p:graphicFrame>
      <p:sp>
        <p:nvSpPr>
          <p:cNvPr id="11" name="円/楕円 10">
            <a:extLst>
              <a:ext uri="{FF2B5EF4-FFF2-40B4-BE49-F238E27FC236}">
                <a16:creationId xmlns:a16="http://schemas.microsoft.com/office/drawing/2014/main" id="{250AFCD4-1197-2019-1A9D-E01A0319610A}"/>
              </a:ext>
            </a:extLst>
          </p:cNvPr>
          <p:cNvSpPr/>
          <p:nvPr/>
        </p:nvSpPr>
        <p:spPr>
          <a:xfrm>
            <a:off x="2092267" y="1770681"/>
            <a:ext cx="3316637" cy="3316637"/>
          </a:xfrm>
          <a:prstGeom prst="ellipse">
            <a:avLst/>
          </a:prstGeom>
          <a:solidFill>
            <a:schemeClr val="accent2">
              <a:lumMod val="20000"/>
              <a:lumOff val="80000"/>
              <a:alpha val="50000"/>
            </a:schemeClr>
          </a:solidFill>
          <a:ln w="381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
        <p:nvSpPr>
          <p:cNvPr id="12" name="円/楕円 11">
            <a:extLst>
              <a:ext uri="{FF2B5EF4-FFF2-40B4-BE49-F238E27FC236}">
                <a16:creationId xmlns:a16="http://schemas.microsoft.com/office/drawing/2014/main" id="{C1D514A6-6F68-EBF6-5E10-3C9D7DABB347}"/>
              </a:ext>
            </a:extLst>
          </p:cNvPr>
          <p:cNvSpPr/>
          <p:nvPr/>
        </p:nvSpPr>
        <p:spPr>
          <a:xfrm>
            <a:off x="4154695" y="1770680"/>
            <a:ext cx="3316637" cy="3316637"/>
          </a:xfrm>
          <a:prstGeom prst="ellipse">
            <a:avLst/>
          </a:prstGeom>
          <a:solidFill>
            <a:schemeClr val="accent4">
              <a:lumMod val="20000"/>
              <a:lumOff val="80000"/>
              <a:alpha val="50000"/>
            </a:schemeClr>
          </a:solidFill>
          <a:ln w="38100">
            <a:solidFill>
              <a:schemeClr val="accent4">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
        <p:nvSpPr>
          <p:cNvPr id="14" name="テキスト ボックス 13">
            <a:extLst>
              <a:ext uri="{FF2B5EF4-FFF2-40B4-BE49-F238E27FC236}">
                <a16:creationId xmlns:a16="http://schemas.microsoft.com/office/drawing/2014/main" id="{30F17D18-9DA3-5BAE-1EFD-464E7762D702}"/>
              </a:ext>
            </a:extLst>
          </p:cNvPr>
          <p:cNvSpPr txBox="1"/>
          <p:nvPr/>
        </p:nvSpPr>
        <p:spPr>
          <a:xfrm>
            <a:off x="6368737" y="2225865"/>
            <a:ext cx="1115878" cy="523220"/>
          </a:xfrm>
          <a:prstGeom prst="rect">
            <a:avLst/>
          </a:prstGeom>
          <a:noFill/>
        </p:spPr>
        <p:txBody>
          <a:bodyPr wrap="square" rtlCol="0">
            <a:spAutoFit/>
          </a:bodyPr>
          <a:lstStyle/>
          <a:p>
            <a:r>
              <a:rPr kumimoji="1" lang="en-US" altLang="ja-JP" sz="2800" dirty="0"/>
              <a:t>NIL</a:t>
            </a:r>
            <a:endParaRPr kumimoji="1" lang="ja-JP" altLang="en-US" sz="2800"/>
          </a:p>
        </p:txBody>
      </p:sp>
      <p:sp>
        <p:nvSpPr>
          <p:cNvPr id="15" name="テキスト ボックス 14">
            <a:extLst>
              <a:ext uri="{FF2B5EF4-FFF2-40B4-BE49-F238E27FC236}">
                <a16:creationId xmlns:a16="http://schemas.microsoft.com/office/drawing/2014/main" id="{06C87127-F35A-CBC9-6469-DB48DF974801}"/>
              </a:ext>
            </a:extLst>
          </p:cNvPr>
          <p:cNvSpPr txBox="1"/>
          <p:nvPr/>
        </p:nvSpPr>
        <p:spPr>
          <a:xfrm>
            <a:off x="2545402" y="2225865"/>
            <a:ext cx="1883910" cy="523220"/>
          </a:xfrm>
          <a:prstGeom prst="rect">
            <a:avLst/>
          </a:prstGeom>
          <a:noFill/>
        </p:spPr>
        <p:txBody>
          <a:bodyPr wrap="square" rtlCol="0">
            <a:spAutoFit/>
          </a:bodyPr>
          <a:lstStyle/>
          <a:p>
            <a:r>
              <a:rPr lang="ja-JP" altLang="en-US" sz="2800"/>
              <a:t>提案手法</a:t>
            </a:r>
            <a:endParaRPr kumimoji="1" lang="ja-JP" altLang="en-US" sz="2800"/>
          </a:p>
        </p:txBody>
      </p:sp>
      <p:sp>
        <p:nvSpPr>
          <p:cNvPr id="16" name="テキスト ボックス 15">
            <a:extLst>
              <a:ext uri="{FF2B5EF4-FFF2-40B4-BE49-F238E27FC236}">
                <a16:creationId xmlns:a16="http://schemas.microsoft.com/office/drawing/2014/main" id="{8741BE8F-0294-9BFF-3CCC-FE9D75AB076E}"/>
              </a:ext>
            </a:extLst>
          </p:cNvPr>
          <p:cNvSpPr txBox="1"/>
          <p:nvPr/>
        </p:nvSpPr>
        <p:spPr>
          <a:xfrm>
            <a:off x="2069868" y="3504986"/>
            <a:ext cx="2031325" cy="830997"/>
          </a:xfrm>
          <a:prstGeom prst="rect">
            <a:avLst/>
          </a:prstGeom>
          <a:noFill/>
        </p:spPr>
        <p:txBody>
          <a:bodyPr wrap="none" rtlCol="0">
            <a:spAutoFit/>
          </a:bodyPr>
          <a:lstStyle/>
          <a:p>
            <a:r>
              <a:rPr kumimoji="1" lang="ja-JP" altLang="en-US" sz="2400"/>
              <a:t>提案手法のみ</a:t>
            </a:r>
            <a:br>
              <a:rPr kumimoji="1" lang="en-US" altLang="ja-JP" sz="2400" dirty="0"/>
            </a:br>
            <a:r>
              <a:rPr kumimoji="1" lang="ja-JP" altLang="en-US" sz="2400"/>
              <a:t>　</a:t>
            </a:r>
            <a:r>
              <a:rPr kumimoji="1" lang="en-US" altLang="ja-JP" sz="2400" dirty="0"/>
              <a:t>122,287</a:t>
            </a:r>
            <a:r>
              <a:rPr lang="ja-JP" altLang="en-US" sz="2400"/>
              <a:t>件</a:t>
            </a:r>
            <a:endParaRPr kumimoji="1" lang="ja-JP" altLang="en-US" sz="2400"/>
          </a:p>
        </p:txBody>
      </p:sp>
      <p:sp>
        <p:nvSpPr>
          <p:cNvPr id="17" name="テキスト ボックス 16">
            <a:extLst>
              <a:ext uri="{FF2B5EF4-FFF2-40B4-BE49-F238E27FC236}">
                <a16:creationId xmlns:a16="http://schemas.microsoft.com/office/drawing/2014/main" id="{3DBA31E6-FD56-6073-1A0B-2043DFB3BDB5}"/>
              </a:ext>
            </a:extLst>
          </p:cNvPr>
          <p:cNvSpPr txBox="1"/>
          <p:nvPr/>
        </p:nvSpPr>
        <p:spPr>
          <a:xfrm>
            <a:off x="7444042" y="3840822"/>
            <a:ext cx="1701107" cy="830997"/>
          </a:xfrm>
          <a:prstGeom prst="rect">
            <a:avLst/>
          </a:prstGeom>
          <a:noFill/>
        </p:spPr>
        <p:txBody>
          <a:bodyPr wrap="none" rtlCol="0">
            <a:spAutoFit/>
          </a:bodyPr>
          <a:lstStyle/>
          <a:p>
            <a:r>
              <a:rPr kumimoji="1" lang="en-US" altLang="ja-JP" sz="2400" dirty="0"/>
              <a:t>NIL</a:t>
            </a:r>
            <a:r>
              <a:rPr kumimoji="1" lang="ja-JP" altLang="en-US" sz="2400"/>
              <a:t>も検出</a:t>
            </a:r>
            <a:br>
              <a:rPr kumimoji="1" lang="en-US" altLang="ja-JP" sz="2400" dirty="0"/>
            </a:br>
            <a:r>
              <a:rPr kumimoji="1" lang="ja-JP" altLang="en-US" sz="2400"/>
              <a:t>　</a:t>
            </a:r>
            <a:r>
              <a:rPr kumimoji="1" lang="en-US" altLang="ja-JP" sz="2400" dirty="0"/>
              <a:t>16,283</a:t>
            </a:r>
            <a:r>
              <a:rPr kumimoji="1" lang="ja-JP" altLang="en-US" sz="2400"/>
              <a:t>件</a:t>
            </a:r>
          </a:p>
        </p:txBody>
      </p:sp>
      <p:cxnSp>
        <p:nvCxnSpPr>
          <p:cNvPr id="19" name="直線コネクタ 18">
            <a:extLst>
              <a:ext uri="{FF2B5EF4-FFF2-40B4-BE49-F238E27FC236}">
                <a16:creationId xmlns:a16="http://schemas.microsoft.com/office/drawing/2014/main" id="{95404410-3A4F-E069-E272-C0110C139707}"/>
              </a:ext>
            </a:extLst>
          </p:cNvPr>
          <p:cNvCxnSpPr>
            <a:cxnSpLocks/>
          </p:cNvCxnSpPr>
          <p:nvPr/>
        </p:nvCxnSpPr>
        <p:spPr>
          <a:xfrm flipH="1" flipV="1">
            <a:off x="4726983" y="3549112"/>
            <a:ext cx="2960176" cy="786871"/>
          </a:xfrm>
          <a:prstGeom prst="line">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063364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2763CD-3742-9AE8-3342-4A9439F83478}"/>
              </a:ext>
            </a:extLst>
          </p:cNvPr>
          <p:cNvSpPr>
            <a:spLocks noGrp="1"/>
          </p:cNvSpPr>
          <p:nvPr>
            <p:ph type="title"/>
          </p:nvPr>
        </p:nvSpPr>
        <p:spPr/>
        <p:txBody>
          <a:bodyPr/>
          <a:lstStyle/>
          <a:p>
            <a:r>
              <a:rPr kumimoji="1" lang="en-US" altLang="ja-JP" dirty="0"/>
              <a:t>NIL</a:t>
            </a:r>
            <a:r>
              <a:rPr kumimoji="1" lang="ja-JP" altLang="en-US"/>
              <a:t>でのみ検出されるコードクローン</a:t>
            </a:r>
          </a:p>
        </p:txBody>
      </p:sp>
      <p:sp>
        <p:nvSpPr>
          <p:cNvPr id="3" name="コンテンツ プレースホルダー 2">
            <a:extLst>
              <a:ext uri="{FF2B5EF4-FFF2-40B4-BE49-F238E27FC236}">
                <a16:creationId xmlns:a16="http://schemas.microsoft.com/office/drawing/2014/main" id="{ACE4AAEE-423E-A96D-11E3-E16AD836F6AE}"/>
              </a:ext>
            </a:extLst>
          </p:cNvPr>
          <p:cNvSpPr>
            <a:spLocks noGrp="1"/>
          </p:cNvSpPr>
          <p:nvPr>
            <p:ph idx="1"/>
          </p:nvPr>
        </p:nvSpPr>
        <p:spPr/>
        <p:txBody>
          <a:bodyPr/>
          <a:lstStyle/>
          <a:p>
            <a:r>
              <a:rPr kumimoji="1" lang="ja-JP" altLang="en-US"/>
              <a:t>ラムダ式内の差異を無視すれば検出できたケース．</a:t>
            </a:r>
            <a:endParaRPr lang="en-US" altLang="ja-JP" dirty="0"/>
          </a:p>
          <a:p>
            <a:r>
              <a:rPr kumimoji="1" lang="ja-JP" altLang="en-US"/>
              <a:t>匿名関数など，数行に分けて書くことがある文は</a:t>
            </a:r>
            <a:br>
              <a:rPr kumimoji="1" lang="en-US" altLang="ja-JP" dirty="0"/>
            </a:br>
            <a:r>
              <a:rPr kumimoji="1" lang="ja-JP" altLang="en-US"/>
              <a:t>単なる</a:t>
            </a:r>
            <a:r>
              <a:rPr kumimoji="1" lang="en-US" altLang="ja-JP" dirty="0"/>
              <a:t>1</a:t>
            </a:r>
            <a:r>
              <a:rPr lang="ja-JP" altLang="en-US"/>
              <a:t>文であるにも関わらず</a:t>
            </a:r>
            <a:r>
              <a:rPr lang="en-US" altLang="ja-JP" dirty="0"/>
              <a:t>NIL</a:t>
            </a:r>
            <a:r>
              <a:rPr lang="ja-JP" altLang="en-US"/>
              <a:t>が検出するのに</a:t>
            </a:r>
            <a:br>
              <a:rPr lang="en-US" altLang="ja-JP" dirty="0"/>
            </a:br>
            <a:r>
              <a:rPr lang="ja-JP" altLang="en-US"/>
              <a:t>十分な行数を占めてしまうことがある．</a:t>
            </a:r>
            <a:endParaRPr kumimoji="1" lang="ja-JP" altLang="en-US"/>
          </a:p>
        </p:txBody>
      </p:sp>
      <p:sp>
        <p:nvSpPr>
          <p:cNvPr id="4" name="スライド番号プレースホルダー 3">
            <a:extLst>
              <a:ext uri="{FF2B5EF4-FFF2-40B4-BE49-F238E27FC236}">
                <a16:creationId xmlns:a16="http://schemas.microsoft.com/office/drawing/2014/main" id="{A9D600A0-2CA5-1ABE-B7D3-252FBB541721}"/>
              </a:ext>
            </a:extLst>
          </p:cNvPr>
          <p:cNvSpPr>
            <a:spLocks noGrp="1"/>
          </p:cNvSpPr>
          <p:nvPr>
            <p:ph type="sldNum" sz="quarter" idx="12"/>
          </p:nvPr>
        </p:nvSpPr>
        <p:spPr/>
        <p:txBody>
          <a:bodyPr/>
          <a:lstStyle/>
          <a:p>
            <a:fld id="{B16735D3-C9E7-F649-AF37-A9D08763696D}" type="slidenum">
              <a:rPr lang="ja-JP" altLang="en-US" smtClean="0"/>
              <a:pPr/>
              <a:t>53</a:t>
            </a:fld>
            <a:endParaRPr lang="ja-JP" altLang="en-US"/>
          </a:p>
        </p:txBody>
      </p:sp>
      <p:sp>
        <p:nvSpPr>
          <p:cNvPr id="5" name="正方形/長方形 4">
            <a:extLst>
              <a:ext uri="{FF2B5EF4-FFF2-40B4-BE49-F238E27FC236}">
                <a16:creationId xmlns:a16="http://schemas.microsoft.com/office/drawing/2014/main" id="{36E50701-F3F7-D49F-1602-7A6C7BD2F834}"/>
              </a:ext>
            </a:extLst>
          </p:cNvPr>
          <p:cNvSpPr/>
          <p:nvPr/>
        </p:nvSpPr>
        <p:spPr>
          <a:xfrm>
            <a:off x="396000" y="4064800"/>
            <a:ext cx="4102100" cy="20447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r>
              <a:rPr lang="en-US" altLang="ja-JP" sz="2000" spc="110" dirty="0" err="1">
                <a:solidFill>
                  <a:schemeClr val="accent2"/>
                </a:solidFill>
                <a:latin typeface="Consolas" panose="020B0609020204030204" pitchFamily="49" charset="0"/>
                <a:cs typeface="Consolas" panose="020B0609020204030204" pitchFamily="49" charset="0"/>
              </a:rPr>
              <a:t>this</a:t>
            </a:r>
            <a:r>
              <a:rPr lang="en-US" altLang="ja-JP" sz="2000" spc="110" dirty="0" err="1">
                <a:solidFill>
                  <a:schemeClr val="tx1"/>
                </a:solidFill>
                <a:latin typeface="Consolas" panose="020B0609020204030204" pitchFamily="49" charset="0"/>
                <a:cs typeface="Consolas" panose="020B0609020204030204" pitchFamily="49" charset="0"/>
              </a:rPr>
              <a:t>.</a:t>
            </a:r>
            <a:r>
              <a:rPr lang="en-US" altLang="ja-JP" sz="2000" spc="110" dirty="0" err="1">
                <a:solidFill>
                  <a:schemeClr val="tx2">
                    <a:lumMod val="60000"/>
                    <a:lumOff val="40000"/>
                  </a:schemeClr>
                </a:solidFill>
                <a:latin typeface="Consolas" panose="020B0609020204030204" pitchFamily="49" charset="0"/>
                <a:cs typeface="Consolas" panose="020B0609020204030204" pitchFamily="49" charset="0"/>
              </a:rPr>
              <a:t>registerTask</a:t>
            </a:r>
            <a:r>
              <a:rPr lang="en-US" altLang="ja-JP" sz="2000" spc="110" dirty="0">
                <a:solidFill>
                  <a:schemeClr val="tx1"/>
                </a:solidFill>
                <a:latin typeface="Consolas" panose="020B0609020204030204" pitchFamily="49" charset="0"/>
                <a:cs typeface="Consolas" panose="020B0609020204030204" pitchFamily="49" charset="0"/>
              </a:rPr>
              <a:t>(</a:t>
            </a:r>
            <a:br>
              <a:rPr lang="en-US" altLang="ja-JP" sz="2000" spc="110" dirty="0">
                <a:solidFill>
                  <a:schemeClr val="tx1"/>
                </a:solidFill>
                <a:latin typeface="Consolas" panose="020B0609020204030204" pitchFamily="49" charset="0"/>
                <a:cs typeface="Consolas" panose="020B0609020204030204" pitchFamily="49" charset="0"/>
              </a:rPr>
            </a:br>
            <a:r>
              <a:rPr lang="en-US" altLang="ja-JP" sz="2000" spc="110" dirty="0">
                <a:solidFill>
                  <a:schemeClr val="tx1"/>
                </a:solidFill>
                <a:latin typeface="Consolas" panose="020B0609020204030204" pitchFamily="49" charset="0"/>
                <a:cs typeface="Consolas" panose="020B0609020204030204" pitchFamily="49" charset="0"/>
              </a:rPr>
              <a:t>   </a:t>
            </a:r>
            <a:r>
              <a:rPr lang="en-US" altLang="ja-JP" sz="2000" spc="110" dirty="0">
                <a:solidFill>
                  <a:schemeClr val="accent2"/>
                </a:solidFill>
                <a:latin typeface="Consolas" panose="020B0609020204030204" pitchFamily="49" charset="0"/>
                <a:cs typeface="Consolas" panose="020B0609020204030204" pitchFamily="49" charset="0"/>
              </a:rPr>
              <a:t>new</a:t>
            </a:r>
            <a:r>
              <a:rPr lang="en-US" altLang="ja-JP" sz="2000" spc="110" dirty="0">
                <a:solidFill>
                  <a:schemeClr val="tx1"/>
                </a:solidFill>
                <a:latin typeface="Consolas" panose="020B0609020204030204" pitchFamily="49" charset="0"/>
                <a:cs typeface="Consolas" panose="020B0609020204030204" pitchFamily="49" charset="0"/>
              </a:rPr>
              <a:t> </a:t>
            </a:r>
            <a:r>
              <a:rPr lang="en-US" altLang="ja-JP" sz="2000" spc="110" dirty="0" err="1">
                <a:solidFill>
                  <a:schemeClr val="tx1"/>
                </a:solidFill>
                <a:latin typeface="Consolas" panose="020B0609020204030204" pitchFamily="49" charset="0"/>
                <a:cs typeface="Consolas" panose="020B0609020204030204" pitchFamily="49" charset="0"/>
              </a:rPr>
              <a:t>SomeTask</a:t>
            </a:r>
            <a:r>
              <a:rPr lang="en-US" altLang="ja-JP" sz="2000" spc="110" dirty="0">
                <a:solidFill>
                  <a:schemeClr val="tx1"/>
                </a:solidFill>
                <a:latin typeface="Consolas" panose="020B0609020204030204" pitchFamily="49" charset="0"/>
                <a:cs typeface="Consolas" panose="020B0609020204030204" pitchFamily="49" charset="0"/>
              </a:rPr>
              <a:t>(</a:t>
            </a:r>
            <a:br>
              <a:rPr lang="en-US" altLang="ja-JP" sz="2000" spc="110" dirty="0">
                <a:solidFill>
                  <a:schemeClr val="tx1"/>
                </a:solidFill>
                <a:latin typeface="Consolas" panose="020B0609020204030204" pitchFamily="49" charset="0"/>
                <a:cs typeface="Consolas" panose="020B0609020204030204" pitchFamily="49" charset="0"/>
              </a:rPr>
            </a:br>
            <a:r>
              <a:rPr lang="en-US" altLang="ja-JP" sz="2000" spc="110" dirty="0">
                <a:solidFill>
                  <a:schemeClr val="tx1"/>
                </a:solidFill>
                <a:latin typeface="Consolas" panose="020B0609020204030204" pitchFamily="49" charset="0"/>
                <a:cs typeface="Consolas" panose="020B0609020204030204" pitchFamily="49" charset="0"/>
              </a:rPr>
              <a:t>      </a:t>
            </a:r>
            <a:r>
              <a:rPr lang="en-US" altLang="ja-JP" sz="2000" spc="110" dirty="0">
                <a:solidFill>
                  <a:schemeClr val="accent2"/>
                </a:solidFill>
                <a:latin typeface="Consolas" panose="020B0609020204030204" pitchFamily="49" charset="0"/>
                <a:cs typeface="Consolas" panose="020B0609020204030204" pitchFamily="49" charset="0"/>
              </a:rPr>
              <a:t>async</a:t>
            </a:r>
            <a:r>
              <a:rPr lang="en-US" altLang="ja-JP" sz="2000" spc="110" dirty="0">
                <a:solidFill>
                  <a:schemeClr val="tx1"/>
                </a:solidFill>
                <a:latin typeface="Consolas" panose="020B0609020204030204" pitchFamily="49" charset="0"/>
                <a:cs typeface="Consolas" panose="020B0609020204030204" pitchFamily="49" charset="0"/>
              </a:rPr>
              <a:t> _ =&gt; {</a:t>
            </a:r>
            <a:br>
              <a:rPr lang="en-US" altLang="ja-JP" sz="2000" spc="110" dirty="0">
                <a:solidFill>
                  <a:schemeClr val="tx1"/>
                </a:solidFill>
                <a:latin typeface="Consolas" panose="020B0609020204030204" pitchFamily="49" charset="0"/>
                <a:cs typeface="Consolas" panose="020B0609020204030204" pitchFamily="49" charset="0"/>
              </a:rPr>
            </a:br>
            <a:r>
              <a:rPr lang="en-US" altLang="ja-JP" sz="2000" spc="110" dirty="0">
                <a:solidFill>
                  <a:schemeClr val="tx1"/>
                </a:solidFill>
                <a:latin typeface="Consolas" panose="020B0609020204030204" pitchFamily="49" charset="0"/>
                <a:cs typeface="Consolas" panose="020B0609020204030204" pitchFamily="49" charset="0"/>
              </a:rPr>
              <a:t>         </a:t>
            </a:r>
            <a:r>
              <a:rPr lang="en-US" altLang="ja-JP" sz="2000" spc="110" dirty="0" err="1">
                <a:solidFill>
                  <a:schemeClr val="tx2">
                    <a:lumMod val="60000"/>
                    <a:lumOff val="40000"/>
                  </a:schemeClr>
                </a:solidFill>
                <a:latin typeface="Consolas" panose="020B0609020204030204" pitchFamily="49" charset="0"/>
                <a:cs typeface="Consolas" panose="020B0609020204030204" pitchFamily="49" charset="0"/>
              </a:rPr>
              <a:t>funcA</a:t>
            </a:r>
            <a:r>
              <a:rPr lang="en-US" altLang="ja-JP" sz="2000" spc="110" dirty="0">
                <a:solidFill>
                  <a:schemeClr val="tx1"/>
                </a:solidFill>
                <a:latin typeface="Consolas" panose="020B0609020204030204" pitchFamily="49" charset="0"/>
                <a:cs typeface="Consolas" panose="020B0609020204030204" pitchFamily="49" charset="0"/>
              </a:rPr>
              <a:t>();</a:t>
            </a:r>
            <a:br>
              <a:rPr lang="en-US" altLang="ja-JP" sz="2000" spc="110" dirty="0">
                <a:solidFill>
                  <a:schemeClr val="tx1"/>
                </a:solidFill>
                <a:latin typeface="Consolas" panose="020B0609020204030204" pitchFamily="49" charset="0"/>
                <a:cs typeface="Consolas" panose="020B0609020204030204" pitchFamily="49" charset="0"/>
              </a:rPr>
            </a:br>
            <a:r>
              <a:rPr lang="en-US" altLang="ja-JP" sz="2000" spc="110" dirty="0">
                <a:solidFill>
                  <a:schemeClr val="tx1"/>
                </a:solidFill>
                <a:latin typeface="Consolas" panose="020B0609020204030204" pitchFamily="49" charset="0"/>
                <a:cs typeface="Consolas" panose="020B0609020204030204" pitchFamily="49" charset="0"/>
              </a:rPr>
              <a:t>         </a:t>
            </a:r>
            <a:r>
              <a:rPr lang="en-US" altLang="ja-JP" sz="2000" spc="110" dirty="0" err="1">
                <a:solidFill>
                  <a:schemeClr val="tx1"/>
                </a:solidFill>
                <a:latin typeface="Consolas" panose="020B0609020204030204" pitchFamily="49" charset="0"/>
                <a:cs typeface="Consolas" panose="020B0609020204030204" pitchFamily="49" charset="0"/>
              </a:rPr>
              <a:t>funcB</a:t>
            </a:r>
            <a:r>
              <a:rPr lang="en-US" altLang="ja-JP" sz="2000" spc="110" dirty="0">
                <a:solidFill>
                  <a:schemeClr val="tx1"/>
                </a:solidFill>
                <a:latin typeface="Consolas" panose="020B0609020204030204" pitchFamily="49" charset="0"/>
                <a:cs typeface="Consolas" panose="020B0609020204030204" pitchFamily="49" charset="0"/>
              </a:rPr>
              <a:t>(); </a:t>
            </a:r>
            <a:br>
              <a:rPr lang="en-US" altLang="ja-JP" sz="2000" spc="110" dirty="0">
                <a:solidFill>
                  <a:schemeClr val="tx1"/>
                </a:solidFill>
                <a:latin typeface="Consolas" panose="020B0609020204030204" pitchFamily="49" charset="0"/>
                <a:cs typeface="Consolas" panose="020B0609020204030204" pitchFamily="49" charset="0"/>
              </a:rPr>
            </a:br>
            <a:r>
              <a:rPr lang="en-US" altLang="ja-JP" sz="2000" spc="110" dirty="0">
                <a:solidFill>
                  <a:schemeClr val="tx1"/>
                </a:solidFill>
                <a:latin typeface="Consolas" panose="020B0609020204030204" pitchFamily="49" charset="0"/>
                <a:cs typeface="Consolas" panose="020B0609020204030204" pitchFamily="49" charset="0"/>
              </a:rPr>
              <a:t>         </a:t>
            </a:r>
            <a:r>
              <a:rPr lang="en-US" altLang="ja-JP" sz="2000" spc="110" dirty="0" err="1">
                <a:solidFill>
                  <a:schemeClr val="tx1"/>
                </a:solidFill>
                <a:latin typeface="Consolas" panose="020B0609020204030204" pitchFamily="49" charset="0"/>
                <a:cs typeface="Consolas" panose="020B0609020204030204" pitchFamily="49" charset="0"/>
              </a:rPr>
              <a:t>funcC</a:t>
            </a:r>
            <a:r>
              <a:rPr lang="en-US" altLang="ja-JP" sz="2000" spc="110" dirty="0">
                <a:solidFill>
                  <a:schemeClr val="tx1"/>
                </a:solidFill>
                <a:latin typeface="Consolas" panose="020B0609020204030204" pitchFamily="49" charset="0"/>
                <a:cs typeface="Consolas" panose="020B0609020204030204" pitchFamily="49" charset="0"/>
              </a:rPr>
              <a:t>();</a:t>
            </a:r>
            <a:br>
              <a:rPr lang="en-US" altLang="ja-JP" sz="2000" spc="110" dirty="0">
                <a:solidFill>
                  <a:schemeClr val="tx1"/>
                </a:solidFill>
                <a:latin typeface="Consolas" panose="020B0609020204030204" pitchFamily="49" charset="0"/>
                <a:cs typeface="Consolas" panose="020B0609020204030204" pitchFamily="49" charset="0"/>
              </a:rPr>
            </a:br>
            <a:r>
              <a:rPr lang="en-US" altLang="ja-JP" sz="2000" spc="110" dirty="0">
                <a:solidFill>
                  <a:schemeClr val="tx1"/>
                </a:solidFill>
                <a:latin typeface="Consolas" panose="020B0609020204030204" pitchFamily="49" charset="0"/>
                <a:cs typeface="Consolas" panose="020B0609020204030204" pitchFamily="49" charset="0"/>
              </a:rPr>
              <a:t>}));</a:t>
            </a:r>
            <a:endParaRPr kumimoji="1" lang="ja-JP" altLang="en-US" sz="2000" spc="110" baseline="0" dirty="0">
              <a:solidFill>
                <a:schemeClr val="tx1"/>
              </a:solidFill>
              <a:latin typeface="Consolas" panose="020B0609020204030204" pitchFamily="49" charset="0"/>
              <a:cs typeface="Consolas" panose="020B0609020204030204" pitchFamily="49" charset="0"/>
            </a:endParaRPr>
          </a:p>
        </p:txBody>
      </p:sp>
      <p:sp>
        <p:nvSpPr>
          <p:cNvPr id="6" name="正方形/長方形 5">
            <a:extLst>
              <a:ext uri="{FF2B5EF4-FFF2-40B4-BE49-F238E27FC236}">
                <a16:creationId xmlns:a16="http://schemas.microsoft.com/office/drawing/2014/main" id="{F567206F-04F7-7235-DA89-082B86657974}"/>
              </a:ext>
            </a:extLst>
          </p:cNvPr>
          <p:cNvSpPr/>
          <p:nvPr/>
        </p:nvSpPr>
        <p:spPr>
          <a:xfrm>
            <a:off x="4645902" y="4065600"/>
            <a:ext cx="4102100" cy="20447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r>
              <a:rPr lang="en-US" altLang="ja-JP" sz="2000" spc="110" dirty="0" err="1">
                <a:solidFill>
                  <a:schemeClr val="accent2"/>
                </a:solidFill>
                <a:latin typeface="Consolas" panose="020B0609020204030204" pitchFamily="49" charset="0"/>
                <a:cs typeface="Consolas" panose="020B0609020204030204" pitchFamily="49" charset="0"/>
              </a:rPr>
              <a:t>this</a:t>
            </a:r>
            <a:r>
              <a:rPr lang="en-US" altLang="ja-JP" sz="2000" spc="110" dirty="0" err="1">
                <a:solidFill>
                  <a:schemeClr val="tx1"/>
                </a:solidFill>
                <a:latin typeface="Consolas" panose="020B0609020204030204" pitchFamily="49" charset="0"/>
                <a:cs typeface="Consolas" panose="020B0609020204030204" pitchFamily="49" charset="0"/>
              </a:rPr>
              <a:t>.</a:t>
            </a:r>
            <a:r>
              <a:rPr lang="en-US" altLang="ja-JP" sz="2000" spc="110" dirty="0" err="1">
                <a:solidFill>
                  <a:schemeClr val="tx2">
                    <a:lumMod val="60000"/>
                    <a:lumOff val="40000"/>
                  </a:schemeClr>
                </a:solidFill>
                <a:latin typeface="Consolas" panose="020B0609020204030204" pitchFamily="49" charset="0"/>
                <a:cs typeface="Consolas" panose="020B0609020204030204" pitchFamily="49" charset="0"/>
              </a:rPr>
              <a:t>registerTask</a:t>
            </a:r>
            <a:r>
              <a:rPr lang="en-US" altLang="ja-JP" sz="2000" spc="110" dirty="0">
                <a:solidFill>
                  <a:schemeClr val="tx1"/>
                </a:solidFill>
                <a:latin typeface="Consolas" panose="020B0609020204030204" pitchFamily="49" charset="0"/>
                <a:cs typeface="Consolas" panose="020B0609020204030204" pitchFamily="49" charset="0"/>
              </a:rPr>
              <a:t>(</a:t>
            </a:r>
            <a:br>
              <a:rPr lang="en-US" altLang="ja-JP" sz="2000" spc="110" dirty="0">
                <a:solidFill>
                  <a:schemeClr val="tx1"/>
                </a:solidFill>
                <a:latin typeface="Consolas" panose="020B0609020204030204" pitchFamily="49" charset="0"/>
                <a:cs typeface="Consolas" panose="020B0609020204030204" pitchFamily="49" charset="0"/>
              </a:rPr>
            </a:br>
            <a:r>
              <a:rPr lang="en-US" altLang="ja-JP" sz="2000" spc="110" dirty="0">
                <a:solidFill>
                  <a:schemeClr val="tx1"/>
                </a:solidFill>
                <a:latin typeface="Consolas" panose="020B0609020204030204" pitchFamily="49" charset="0"/>
                <a:cs typeface="Consolas" panose="020B0609020204030204" pitchFamily="49" charset="0"/>
              </a:rPr>
              <a:t>   </a:t>
            </a:r>
            <a:r>
              <a:rPr lang="en-US" altLang="ja-JP" sz="2000" spc="110" dirty="0">
                <a:solidFill>
                  <a:schemeClr val="accent2"/>
                </a:solidFill>
                <a:latin typeface="Consolas" panose="020B0609020204030204" pitchFamily="49" charset="0"/>
                <a:cs typeface="Consolas" panose="020B0609020204030204" pitchFamily="49" charset="0"/>
              </a:rPr>
              <a:t>new</a:t>
            </a:r>
            <a:r>
              <a:rPr lang="en-US" altLang="ja-JP" sz="2000" spc="110" dirty="0">
                <a:solidFill>
                  <a:schemeClr val="tx1"/>
                </a:solidFill>
                <a:latin typeface="Consolas" panose="020B0609020204030204" pitchFamily="49" charset="0"/>
                <a:cs typeface="Consolas" panose="020B0609020204030204" pitchFamily="49" charset="0"/>
              </a:rPr>
              <a:t> </a:t>
            </a:r>
            <a:r>
              <a:rPr lang="en-US" altLang="ja-JP" sz="2000" spc="110" dirty="0" err="1">
                <a:solidFill>
                  <a:schemeClr val="tx1"/>
                </a:solidFill>
                <a:latin typeface="Consolas" panose="020B0609020204030204" pitchFamily="49" charset="0"/>
                <a:cs typeface="Consolas" panose="020B0609020204030204" pitchFamily="49" charset="0"/>
              </a:rPr>
              <a:t>SomeTask</a:t>
            </a:r>
            <a:r>
              <a:rPr lang="en-US" altLang="ja-JP" sz="2000" spc="110" dirty="0">
                <a:solidFill>
                  <a:schemeClr val="tx1"/>
                </a:solidFill>
                <a:latin typeface="Consolas" panose="020B0609020204030204" pitchFamily="49" charset="0"/>
                <a:cs typeface="Consolas" panose="020B0609020204030204" pitchFamily="49" charset="0"/>
              </a:rPr>
              <a:t>(</a:t>
            </a:r>
            <a:br>
              <a:rPr lang="en-US" altLang="ja-JP" sz="2000" spc="110" dirty="0">
                <a:solidFill>
                  <a:schemeClr val="tx1"/>
                </a:solidFill>
                <a:latin typeface="Consolas" panose="020B0609020204030204" pitchFamily="49" charset="0"/>
                <a:cs typeface="Consolas" panose="020B0609020204030204" pitchFamily="49" charset="0"/>
              </a:rPr>
            </a:br>
            <a:r>
              <a:rPr lang="en-US" altLang="ja-JP" sz="2000" spc="110" dirty="0">
                <a:solidFill>
                  <a:schemeClr val="tx1"/>
                </a:solidFill>
                <a:latin typeface="Consolas" panose="020B0609020204030204" pitchFamily="49" charset="0"/>
                <a:cs typeface="Consolas" panose="020B0609020204030204" pitchFamily="49" charset="0"/>
              </a:rPr>
              <a:t>      </a:t>
            </a:r>
            <a:r>
              <a:rPr lang="en-US" altLang="ja-JP" sz="2000" spc="110" dirty="0">
                <a:solidFill>
                  <a:schemeClr val="accent2"/>
                </a:solidFill>
                <a:latin typeface="Consolas" panose="020B0609020204030204" pitchFamily="49" charset="0"/>
                <a:cs typeface="Consolas" panose="020B0609020204030204" pitchFamily="49" charset="0"/>
              </a:rPr>
              <a:t>async</a:t>
            </a:r>
            <a:r>
              <a:rPr lang="en-US" altLang="ja-JP" sz="2000" spc="110" dirty="0">
                <a:solidFill>
                  <a:schemeClr val="tx1"/>
                </a:solidFill>
                <a:latin typeface="Consolas" panose="020B0609020204030204" pitchFamily="49" charset="0"/>
                <a:cs typeface="Consolas" panose="020B0609020204030204" pitchFamily="49" charset="0"/>
              </a:rPr>
              <a:t> _ =&gt; {</a:t>
            </a:r>
            <a:br>
              <a:rPr lang="en-US" altLang="ja-JP" sz="2000" spc="110" dirty="0">
                <a:solidFill>
                  <a:schemeClr val="tx1"/>
                </a:solidFill>
                <a:latin typeface="Consolas" panose="020B0609020204030204" pitchFamily="49" charset="0"/>
                <a:cs typeface="Consolas" panose="020B0609020204030204" pitchFamily="49" charset="0"/>
              </a:rPr>
            </a:br>
            <a:r>
              <a:rPr lang="en-US" altLang="ja-JP" sz="2000" spc="110" dirty="0">
                <a:solidFill>
                  <a:schemeClr val="tx1"/>
                </a:solidFill>
                <a:latin typeface="Consolas" panose="020B0609020204030204" pitchFamily="49" charset="0"/>
                <a:cs typeface="Consolas" panose="020B0609020204030204" pitchFamily="49" charset="0"/>
              </a:rPr>
              <a:t>         </a:t>
            </a:r>
            <a:r>
              <a:rPr lang="en-US" altLang="ja-JP" sz="2000" spc="110" dirty="0" err="1">
                <a:solidFill>
                  <a:schemeClr val="tx1"/>
                </a:solidFill>
                <a:latin typeface="Consolas" panose="020B0609020204030204" pitchFamily="49" charset="0"/>
                <a:cs typeface="Consolas" panose="020B0609020204030204" pitchFamily="49" charset="0"/>
              </a:rPr>
              <a:t>funcA</a:t>
            </a:r>
            <a:r>
              <a:rPr lang="en-US" altLang="ja-JP" sz="2000" spc="110" dirty="0">
                <a:solidFill>
                  <a:schemeClr val="tx1"/>
                </a:solidFill>
                <a:latin typeface="Consolas" panose="020B0609020204030204" pitchFamily="49" charset="0"/>
                <a:cs typeface="Consolas" panose="020B0609020204030204" pitchFamily="49" charset="0"/>
              </a:rPr>
              <a:t>();</a:t>
            </a:r>
            <a:br>
              <a:rPr lang="en-US" altLang="ja-JP" sz="2000" spc="110" dirty="0">
                <a:solidFill>
                  <a:schemeClr val="tx1"/>
                </a:solidFill>
                <a:latin typeface="Consolas" panose="020B0609020204030204" pitchFamily="49" charset="0"/>
                <a:cs typeface="Consolas" panose="020B0609020204030204" pitchFamily="49" charset="0"/>
              </a:rPr>
            </a:br>
            <a:r>
              <a:rPr lang="en-US" altLang="ja-JP" sz="2000" spc="110" dirty="0">
                <a:solidFill>
                  <a:schemeClr val="tx1"/>
                </a:solidFill>
                <a:latin typeface="Consolas" panose="020B0609020204030204" pitchFamily="49" charset="0"/>
                <a:cs typeface="Consolas" panose="020B0609020204030204" pitchFamily="49" charset="0"/>
              </a:rPr>
              <a:t>         </a:t>
            </a:r>
            <a:r>
              <a:rPr lang="en-US" altLang="ja-JP" sz="2000" spc="110" dirty="0" err="1">
                <a:solidFill>
                  <a:schemeClr val="tx1"/>
                </a:solidFill>
                <a:latin typeface="Consolas" panose="020B0609020204030204" pitchFamily="49" charset="0"/>
                <a:cs typeface="Consolas" panose="020B0609020204030204" pitchFamily="49" charset="0"/>
              </a:rPr>
              <a:t>funcC</a:t>
            </a:r>
            <a:r>
              <a:rPr lang="en-US" altLang="ja-JP" sz="2000" spc="110" dirty="0">
                <a:solidFill>
                  <a:schemeClr val="tx1"/>
                </a:solidFill>
                <a:latin typeface="Consolas" panose="020B0609020204030204" pitchFamily="49" charset="0"/>
                <a:cs typeface="Consolas" panose="020B0609020204030204" pitchFamily="49" charset="0"/>
              </a:rPr>
              <a:t>();</a:t>
            </a:r>
            <a:br>
              <a:rPr lang="en-US" altLang="ja-JP" sz="2000" spc="110" dirty="0">
                <a:solidFill>
                  <a:schemeClr val="tx1"/>
                </a:solidFill>
                <a:latin typeface="Consolas" panose="020B0609020204030204" pitchFamily="49" charset="0"/>
                <a:cs typeface="Consolas" panose="020B0609020204030204" pitchFamily="49" charset="0"/>
              </a:rPr>
            </a:br>
            <a:r>
              <a:rPr lang="en-US" altLang="ja-JP" sz="2000" spc="110" dirty="0">
                <a:solidFill>
                  <a:schemeClr val="tx1"/>
                </a:solidFill>
                <a:latin typeface="Consolas" panose="020B0609020204030204" pitchFamily="49" charset="0"/>
                <a:cs typeface="Consolas" panose="020B0609020204030204" pitchFamily="49" charset="0"/>
              </a:rPr>
              <a:t>}));</a:t>
            </a:r>
            <a:endParaRPr kumimoji="1" lang="ja-JP" altLang="en-US" sz="2000" spc="110" baseline="0" dirty="0">
              <a:solidFill>
                <a:schemeClr val="tx1"/>
              </a:solidFill>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307804703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9030D24-20D8-858A-5C3E-05CED6DD4510}"/>
              </a:ext>
            </a:extLst>
          </p:cNvPr>
          <p:cNvSpPr>
            <a:spLocks noGrp="1"/>
          </p:cNvSpPr>
          <p:nvPr>
            <p:ph type="title"/>
          </p:nvPr>
        </p:nvSpPr>
        <p:spPr/>
        <p:txBody>
          <a:bodyPr/>
          <a:lstStyle/>
          <a:p>
            <a:r>
              <a:rPr kumimoji="1" lang="ja-JP" altLang="en-US" sz="3200"/>
              <a:t>行数，ノード数ごとに分類した検出件数</a:t>
            </a:r>
            <a:endParaRPr kumimoji="1" lang="ja-JP" altLang="en-US"/>
          </a:p>
        </p:txBody>
      </p:sp>
      <p:sp>
        <p:nvSpPr>
          <p:cNvPr id="4" name="スライド番号プレースホルダー 3">
            <a:extLst>
              <a:ext uri="{FF2B5EF4-FFF2-40B4-BE49-F238E27FC236}">
                <a16:creationId xmlns:a16="http://schemas.microsoft.com/office/drawing/2014/main" id="{5CC3E15F-9FA8-3A25-CAF9-521C4D975BB1}"/>
              </a:ext>
            </a:extLst>
          </p:cNvPr>
          <p:cNvSpPr>
            <a:spLocks noGrp="1"/>
          </p:cNvSpPr>
          <p:nvPr>
            <p:ph type="sldNum" sz="quarter" idx="12"/>
          </p:nvPr>
        </p:nvSpPr>
        <p:spPr/>
        <p:txBody>
          <a:bodyPr/>
          <a:lstStyle/>
          <a:p>
            <a:fld id="{B16735D3-C9E7-F649-AF37-A9D08763696D}" type="slidenum">
              <a:rPr lang="ja-JP" altLang="en-US" smtClean="0"/>
              <a:pPr/>
              <a:t>54</a:t>
            </a:fld>
            <a:endParaRPr lang="ja-JP" altLang="en-US"/>
          </a:p>
        </p:txBody>
      </p:sp>
      <p:pic>
        <p:nvPicPr>
          <p:cNvPr id="33" name="図 32">
            <a:extLst>
              <a:ext uri="{FF2B5EF4-FFF2-40B4-BE49-F238E27FC236}">
                <a16:creationId xmlns:a16="http://schemas.microsoft.com/office/drawing/2014/main" id="{0DAA3A8E-66BC-4C7B-6B92-30FBE302DA6F}"/>
              </a:ext>
            </a:extLst>
          </p:cNvPr>
          <p:cNvPicPr>
            <a:picLocks noChangeAspect="1"/>
          </p:cNvPicPr>
          <p:nvPr/>
        </p:nvPicPr>
        <p:blipFill>
          <a:blip r:embed="rId3"/>
          <a:srcRect/>
          <a:stretch/>
        </p:blipFill>
        <p:spPr>
          <a:xfrm>
            <a:off x="566936" y="1470897"/>
            <a:ext cx="4488934" cy="6354704"/>
          </a:xfrm>
          <a:prstGeom prst="rect">
            <a:avLst/>
          </a:prstGeom>
        </p:spPr>
      </p:pic>
      <p:pic>
        <p:nvPicPr>
          <p:cNvPr id="37" name="図 36">
            <a:extLst>
              <a:ext uri="{FF2B5EF4-FFF2-40B4-BE49-F238E27FC236}">
                <a16:creationId xmlns:a16="http://schemas.microsoft.com/office/drawing/2014/main" id="{DD8ED1D5-D823-59FF-113A-3097A3E97271}"/>
              </a:ext>
            </a:extLst>
          </p:cNvPr>
          <p:cNvPicPr>
            <a:picLocks noChangeAspect="1"/>
          </p:cNvPicPr>
          <p:nvPr/>
        </p:nvPicPr>
        <p:blipFill>
          <a:blip r:embed="rId4"/>
          <a:srcRect/>
          <a:stretch/>
        </p:blipFill>
        <p:spPr>
          <a:xfrm>
            <a:off x="4701404" y="1483089"/>
            <a:ext cx="4488934" cy="6354704"/>
          </a:xfrm>
          <a:prstGeom prst="rect">
            <a:avLst/>
          </a:prstGeom>
          <a:ln w="0">
            <a:noFill/>
          </a:ln>
        </p:spPr>
      </p:pic>
      <p:sp>
        <p:nvSpPr>
          <p:cNvPr id="38" name="テキスト ボックス 37">
            <a:extLst>
              <a:ext uri="{FF2B5EF4-FFF2-40B4-BE49-F238E27FC236}">
                <a16:creationId xmlns:a16="http://schemas.microsoft.com/office/drawing/2014/main" id="{5B5AABEE-AC68-C72F-76CD-7E83906A8CF9}"/>
              </a:ext>
            </a:extLst>
          </p:cNvPr>
          <p:cNvSpPr txBox="1"/>
          <p:nvPr/>
        </p:nvSpPr>
        <p:spPr>
          <a:xfrm rot="5400000">
            <a:off x="-358795" y="3556686"/>
            <a:ext cx="1107996" cy="369332"/>
          </a:xfrm>
          <a:prstGeom prst="rect">
            <a:avLst/>
          </a:prstGeom>
          <a:noFill/>
        </p:spPr>
        <p:txBody>
          <a:bodyPr wrap="none" rtlCol="0">
            <a:spAutoFit/>
          </a:bodyPr>
          <a:lstStyle/>
          <a:p>
            <a:r>
              <a:rPr kumimoji="1" lang="ja-JP" altLang="en-US"/>
              <a:t>ノード数</a:t>
            </a:r>
          </a:p>
        </p:txBody>
      </p:sp>
      <p:sp>
        <p:nvSpPr>
          <p:cNvPr id="40" name="テキスト ボックス 39">
            <a:extLst>
              <a:ext uri="{FF2B5EF4-FFF2-40B4-BE49-F238E27FC236}">
                <a16:creationId xmlns:a16="http://schemas.microsoft.com/office/drawing/2014/main" id="{8CD1DB91-D5BD-575A-E273-46EB10DAE4CF}"/>
              </a:ext>
            </a:extLst>
          </p:cNvPr>
          <p:cNvSpPr txBox="1"/>
          <p:nvPr/>
        </p:nvSpPr>
        <p:spPr>
          <a:xfrm>
            <a:off x="379869" y="1846978"/>
            <a:ext cx="423514" cy="276999"/>
          </a:xfrm>
          <a:prstGeom prst="rect">
            <a:avLst/>
          </a:prstGeom>
          <a:noFill/>
        </p:spPr>
        <p:txBody>
          <a:bodyPr wrap="none" rtlCol="0">
            <a:spAutoFit/>
          </a:bodyPr>
          <a:lstStyle/>
          <a:p>
            <a:r>
              <a:rPr kumimoji="1" lang="en-US" altLang="ja-JP" sz="1200" dirty="0"/>
              <a:t>3-5</a:t>
            </a:r>
            <a:endParaRPr kumimoji="1" lang="ja-JP" altLang="en-US"/>
          </a:p>
        </p:txBody>
      </p:sp>
      <p:sp>
        <p:nvSpPr>
          <p:cNvPr id="41" name="テキスト ボックス 40">
            <a:extLst>
              <a:ext uri="{FF2B5EF4-FFF2-40B4-BE49-F238E27FC236}">
                <a16:creationId xmlns:a16="http://schemas.microsoft.com/office/drawing/2014/main" id="{8BA0AFAB-B320-1437-3FCC-B1B10BBBCF23}"/>
              </a:ext>
            </a:extLst>
          </p:cNvPr>
          <p:cNvSpPr txBox="1"/>
          <p:nvPr/>
        </p:nvSpPr>
        <p:spPr>
          <a:xfrm>
            <a:off x="379869" y="2238251"/>
            <a:ext cx="423514" cy="276999"/>
          </a:xfrm>
          <a:prstGeom prst="rect">
            <a:avLst/>
          </a:prstGeom>
          <a:noFill/>
        </p:spPr>
        <p:txBody>
          <a:bodyPr wrap="none" rtlCol="0">
            <a:spAutoFit/>
          </a:bodyPr>
          <a:lstStyle/>
          <a:p>
            <a:r>
              <a:rPr lang="en-US" altLang="ja-JP" sz="1200" dirty="0"/>
              <a:t>6</a:t>
            </a:r>
            <a:r>
              <a:rPr kumimoji="1" lang="en-US" altLang="ja-JP" sz="1200" dirty="0"/>
              <a:t>-8</a:t>
            </a:r>
            <a:endParaRPr kumimoji="1" lang="ja-JP" altLang="en-US"/>
          </a:p>
        </p:txBody>
      </p:sp>
      <p:sp>
        <p:nvSpPr>
          <p:cNvPr id="42" name="テキスト ボックス 41">
            <a:extLst>
              <a:ext uri="{FF2B5EF4-FFF2-40B4-BE49-F238E27FC236}">
                <a16:creationId xmlns:a16="http://schemas.microsoft.com/office/drawing/2014/main" id="{E6C382D9-C043-5686-C73B-306469352E6F}"/>
              </a:ext>
            </a:extLst>
          </p:cNvPr>
          <p:cNvSpPr txBox="1"/>
          <p:nvPr/>
        </p:nvSpPr>
        <p:spPr>
          <a:xfrm>
            <a:off x="335786" y="2619481"/>
            <a:ext cx="511679" cy="276999"/>
          </a:xfrm>
          <a:prstGeom prst="rect">
            <a:avLst/>
          </a:prstGeom>
          <a:noFill/>
        </p:spPr>
        <p:txBody>
          <a:bodyPr wrap="none" rtlCol="0">
            <a:spAutoFit/>
          </a:bodyPr>
          <a:lstStyle/>
          <a:p>
            <a:r>
              <a:rPr kumimoji="1" lang="en-US" altLang="ja-JP" sz="1200" dirty="0"/>
              <a:t>9-11</a:t>
            </a:r>
            <a:endParaRPr kumimoji="1" lang="ja-JP" altLang="en-US"/>
          </a:p>
        </p:txBody>
      </p:sp>
      <p:sp>
        <p:nvSpPr>
          <p:cNvPr id="43" name="テキスト ボックス 42">
            <a:extLst>
              <a:ext uri="{FF2B5EF4-FFF2-40B4-BE49-F238E27FC236}">
                <a16:creationId xmlns:a16="http://schemas.microsoft.com/office/drawing/2014/main" id="{1858B46C-64F0-D30A-60D3-46F93D5411F1}"/>
              </a:ext>
            </a:extLst>
          </p:cNvPr>
          <p:cNvSpPr txBox="1"/>
          <p:nvPr/>
        </p:nvSpPr>
        <p:spPr>
          <a:xfrm>
            <a:off x="281700" y="3010754"/>
            <a:ext cx="599844" cy="276999"/>
          </a:xfrm>
          <a:prstGeom prst="rect">
            <a:avLst/>
          </a:prstGeom>
          <a:noFill/>
        </p:spPr>
        <p:txBody>
          <a:bodyPr wrap="none" rtlCol="0">
            <a:spAutoFit/>
          </a:bodyPr>
          <a:lstStyle/>
          <a:p>
            <a:r>
              <a:rPr kumimoji="1" lang="en-US" altLang="ja-JP" sz="1200" dirty="0"/>
              <a:t>12-14</a:t>
            </a:r>
            <a:endParaRPr kumimoji="1" lang="ja-JP" altLang="en-US"/>
          </a:p>
        </p:txBody>
      </p:sp>
      <p:sp>
        <p:nvSpPr>
          <p:cNvPr id="44" name="テキスト ボックス 43">
            <a:extLst>
              <a:ext uri="{FF2B5EF4-FFF2-40B4-BE49-F238E27FC236}">
                <a16:creationId xmlns:a16="http://schemas.microsoft.com/office/drawing/2014/main" id="{409B5D4E-56A0-E4D4-D639-E9339B4409C1}"/>
              </a:ext>
            </a:extLst>
          </p:cNvPr>
          <p:cNvSpPr txBox="1"/>
          <p:nvPr/>
        </p:nvSpPr>
        <p:spPr>
          <a:xfrm>
            <a:off x="291703" y="3391984"/>
            <a:ext cx="599844" cy="276999"/>
          </a:xfrm>
          <a:prstGeom prst="rect">
            <a:avLst/>
          </a:prstGeom>
          <a:noFill/>
        </p:spPr>
        <p:txBody>
          <a:bodyPr wrap="none" rtlCol="0">
            <a:spAutoFit/>
          </a:bodyPr>
          <a:lstStyle/>
          <a:p>
            <a:r>
              <a:rPr kumimoji="1" lang="en-US" altLang="ja-JP" sz="1200" dirty="0"/>
              <a:t>15-17</a:t>
            </a:r>
            <a:endParaRPr kumimoji="1" lang="ja-JP" altLang="en-US"/>
          </a:p>
        </p:txBody>
      </p:sp>
      <p:sp>
        <p:nvSpPr>
          <p:cNvPr id="45" name="テキスト ボックス 44">
            <a:extLst>
              <a:ext uri="{FF2B5EF4-FFF2-40B4-BE49-F238E27FC236}">
                <a16:creationId xmlns:a16="http://schemas.microsoft.com/office/drawing/2014/main" id="{3E048CDD-E7B0-AFAE-7154-EF1BE96B4C86}"/>
              </a:ext>
            </a:extLst>
          </p:cNvPr>
          <p:cNvSpPr txBox="1"/>
          <p:nvPr/>
        </p:nvSpPr>
        <p:spPr>
          <a:xfrm>
            <a:off x="311097" y="3778866"/>
            <a:ext cx="599844" cy="276999"/>
          </a:xfrm>
          <a:prstGeom prst="rect">
            <a:avLst/>
          </a:prstGeom>
          <a:noFill/>
        </p:spPr>
        <p:txBody>
          <a:bodyPr wrap="none" rtlCol="0">
            <a:spAutoFit/>
          </a:bodyPr>
          <a:lstStyle/>
          <a:p>
            <a:r>
              <a:rPr kumimoji="1" lang="en-US" altLang="ja-JP" sz="1200" dirty="0"/>
              <a:t>18-20</a:t>
            </a:r>
            <a:endParaRPr kumimoji="1" lang="ja-JP" altLang="en-US"/>
          </a:p>
        </p:txBody>
      </p:sp>
      <p:sp>
        <p:nvSpPr>
          <p:cNvPr id="46" name="テキスト ボックス 45">
            <a:extLst>
              <a:ext uri="{FF2B5EF4-FFF2-40B4-BE49-F238E27FC236}">
                <a16:creationId xmlns:a16="http://schemas.microsoft.com/office/drawing/2014/main" id="{0CC0065A-BE51-2684-6057-AD6CFD6C4AC3}"/>
              </a:ext>
            </a:extLst>
          </p:cNvPr>
          <p:cNvSpPr txBox="1"/>
          <p:nvPr/>
        </p:nvSpPr>
        <p:spPr>
          <a:xfrm>
            <a:off x="335786" y="4162811"/>
            <a:ext cx="599844" cy="276999"/>
          </a:xfrm>
          <a:prstGeom prst="rect">
            <a:avLst/>
          </a:prstGeom>
          <a:noFill/>
        </p:spPr>
        <p:txBody>
          <a:bodyPr wrap="none" rtlCol="0">
            <a:spAutoFit/>
          </a:bodyPr>
          <a:lstStyle/>
          <a:p>
            <a:r>
              <a:rPr lang="en-US" altLang="ja-JP" sz="1200" dirty="0"/>
              <a:t>21</a:t>
            </a:r>
            <a:r>
              <a:rPr kumimoji="1" lang="en-US" altLang="ja-JP" sz="1200" dirty="0"/>
              <a:t>-23</a:t>
            </a:r>
            <a:endParaRPr kumimoji="1" lang="ja-JP" altLang="en-US"/>
          </a:p>
        </p:txBody>
      </p:sp>
      <p:sp>
        <p:nvSpPr>
          <p:cNvPr id="47" name="テキスト ボックス 46">
            <a:extLst>
              <a:ext uri="{FF2B5EF4-FFF2-40B4-BE49-F238E27FC236}">
                <a16:creationId xmlns:a16="http://schemas.microsoft.com/office/drawing/2014/main" id="{4DE04431-52A0-449E-7E94-33CB5B645F2C}"/>
              </a:ext>
            </a:extLst>
          </p:cNvPr>
          <p:cNvSpPr txBox="1"/>
          <p:nvPr/>
        </p:nvSpPr>
        <p:spPr>
          <a:xfrm>
            <a:off x="329363" y="4555760"/>
            <a:ext cx="599844" cy="276999"/>
          </a:xfrm>
          <a:prstGeom prst="rect">
            <a:avLst/>
          </a:prstGeom>
          <a:noFill/>
        </p:spPr>
        <p:txBody>
          <a:bodyPr wrap="none" rtlCol="0">
            <a:spAutoFit/>
          </a:bodyPr>
          <a:lstStyle/>
          <a:p>
            <a:r>
              <a:rPr lang="en-US" altLang="ja-JP" sz="1200" dirty="0"/>
              <a:t>24</a:t>
            </a:r>
            <a:r>
              <a:rPr kumimoji="1" lang="en-US" altLang="ja-JP" sz="1200" dirty="0"/>
              <a:t>-26</a:t>
            </a:r>
            <a:endParaRPr kumimoji="1" lang="ja-JP" altLang="en-US"/>
          </a:p>
        </p:txBody>
      </p:sp>
      <p:sp>
        <p:nvSpPr>
          <p:cNvPr id="48" name="テキスト ボックス 47">
            <a:extLst>
              <a:ext uri="{FF2B5EF4-FFF2-40B4-BE49-F238E27FC236}">
                <a16:creationId xmlns:a16="http://schemas.microsoft.com/office/drawing/2014/main" id="{BD9698EC-8183-F587-88A7-3C6B60CF3D2C}"/>
              </a:ext>
            </a:extLst>
          </p:cNvPr>
          <p:cNvSpPr txBox="1"/>
          <p:nvPr/>
        </p:nvSpPr>
        <p:spPr>
          <a:xfrm>
            <a:off x="433487" y="4948709"/>
            <a:ext cx="423514" cy="276999"/>
          </a:xfrm>
          <a:prstGeom prst="rect">
            <a:avLst/>
          </a:prstGeom>
          <a:noFill/>
        </p:spPr>
        <p:txBody>
          <a:bodyPr wrap="none" rtlCol="0">
            <a:spAutoFit/>
          </a:bodyPr>
          <a:lstStyle/>
          <a:p>
            <a:r>
              <a:rPr lang="en-US" altLang="ja-JP" sz="1200" dirty="0"/>
              <a:t>2</a:t>
            </a:r>
            <a:r>
              <a:rPr kumimoji="1" lang="en-US" altLang="ja-JP" sz="1200" dirty="0"/>
              <a:t>7-</a:t>
            </a:r>
            <a:endParaRPr kumimoji="1" lang="ja-JP" altLang="en-US"/>
          </a:p>
        </p:txBody>
      </p:sp>
      <p:sp>
        <p:nvSpPr>
          <p:cNvPr id="50" name="テキスト ボックス 49">
            <a:extLst>
              <a:ext uri="{FF2B5EF4-FFF2-40B4-BE49-F238E27FC236}">
                <a16:creationId xmlns:a16="http://schemas.microsoft.com/office/drawing/2014/main" id="{4210C408-F46A-F6BD-AD55-E5EA4CBB67A2}"/>
              </a:ext>
            </a:extLst>
          </p:cNvPr>
          <p:cNvSpPr txBox="1"/>
          <p:nvPr/>
        </p:nvSpPr>
        <p:spPr>
          <a:xfrm>
            <a:off x="2492140" y="5715490"/>
            <a:ext cx="646331" cy="369332"/>
          </a:xfrm>
          <a:prstGeom prst="rect">
            <a:avLst/>
          </a:prstGeom>
          <a:noFill/>
        </p:spPr>
        <p:txBody>
          <a:bodyPr wrap="none" rtlCol="0">
            <a:spAutoFit/>
          </a:bodyPr>
          <a:lstStyle/>
          <a:p>
            <a:r>
              <a:rPr lang="ja-JP" altLang="en-US"/>
              <a:t>行</a:t>
            </a:r>
            <a:r>
              <a:rPr kumimoji="1" lang="ja-JP" altLang="en-US"/>
              <a:t>数</a:t>
            </a:r>
          </a:p>
        </p:txBody>
      </p:sp>
      <p:sp>
        <p:nvSpPr>
          <p:cNvPr id="51" name="テキスト ボックス 50">
            <a:extLst>
              <a:ext uri="{FF2B5EF4-FFF2-40B4-BE49-F238E27FC236}">
                <a16:creationId xmlns:a16="http://schemas.microsoft.com/office/drawing/2014/main" id="{C0B2BDFC-FF67-EF76-E041-F89E05E04B82}"/>
              </a:ext>
            </a:extLst>
          </p:cNvPr>
          <p:cNvSpPr txBox="1"/>
          <p:nvPr/>
        </p:nvSpPr>
        <p:spPr>
          <a:xfrm rot="19078630">
            <a:off x="771161" y="5361633"/>
            <a:ext cx="328936" cy="276999"/>
          </a:xfrm>
          <a:prstGeom prst="rect">
            <a:avLst/>
          </a:prstGeom>
          <a:noFill/>
        </p:spPr>
        <p:txBody>
          <a:bodyPr wrap="none" rtlCol="0">
            <a:spAutoFit/>
          </a:bodyPr>
          <a:lstStyle/>
          <a:p>
            <a:r>
              <a:rPr lang="en-US" altLang="ja-JP" sz="1200" dirty="0"/>
              <a:t>-2</a:t>
            </a:r>
            <a:endParaRPr kumimoji="1" lang="ja-JP" altLang="en-US" sz="1200"/>
          </a:p>
        </p:txBody>
      </p:sp>
      <p:sp>
        <p:nvSpPr>
          <p:cNvPr id="52" name="テキスト ボックス 51">
            <a:extLst>
              <a:ext uri="{FF2B5EF4-FFF2-40B4-BE49-F238E27FC236}">
                <a16:creationId xmlns:a16="http://schemas.microsoft.com/office/drawing/2014/main" id="{E392071A-4E6A-42D6-702F-BA947518F59D}"/>
              </a:ext>
            </a:extLst>
          </p:cNvPr>
          <p:cNvSpPr txBox="1"/>
          <p:nvPr/>
        </p:nvSpPr>
        <p:spPr>
          <a:xfrm rot="19078630">
            <a:off x="1123834" y="5344225"/>
            <a:ext cx="412292" cy="276999"/>
          </a:xfrm>
          <a:prstGeom prst="rect">
            <a:avLst/>
          </a:prstGeom>
          <a:noFill/>
        </p:spPr>
        <p:txBody>
          <a:bodyPr wrap="none" rtlCol="0">
            <a:spAutoFit/>
          </a:bodyPr>
          <a:lstStyle/>
          <a:p>
            <a:r>
              <a:rPr lang="en-US" altLang="ja-JP" sz="1200" dirty="0"/>
              <a:t>3-5</a:t>
            </a:r>
            <a:endParaRPr kumimoji="1" lang="ja-JP" altLang="en-US" sz="1200"/>
          </a:p>
        </p:txBody>
      </p:sp>
      <p:sp>
        <p:nvSpPr>
          <p:cNvPr id="53" name="テキスト ボックス 52">
            <a:extLst>
              <a:ext uri="{FF2B5EF4-FFF2-40B4-BE49-F238E27FC236}">
                <a16:creationId xmlns:a16="http://schemas.microsoft.com/office/drawing/2014/main" id="{F9EA205C-5273-0786-32ED-E961F3547E5F}"/>
              </a:ext>
            </a:extLst>
          </p:cNvPr>
          <p:cNvSpPr txBox="1"/>
          <p:nvPr/>
        </p:nvSpPr>
        <p:spPr>
          <a:xfrm rot="19078630">
            <a:off x="1504528" y="5344227"/>
            <a:ext cx="412292" cy="276999"/>
          </a:xfrm>
          <a:prstGeom prst="rect">
            <a:avLst/>
          </a:prstGeom>
          <a:noFill/>
        </p:spPr>
        <p:txBody>
          <a:bodyPr wrap="none" rtlCol="0">
            <a:spAutoFit/>
          </a:bodyPr>
          <a:lstStyle/>
          <a:p>
            <a:r>
              <a:rPr lang="en-US" altLang="ja-JP" sz="1200" dirty="0"/>
              <a:t>6-8</a:t>
            </a:r>
            <a:endParaRPr kumimoji="1" lang="ja-JP" altLang="en-US" sz="1200"/>
          </a:p>
        </p:txBody>
      </p:sp>
      <p:sp>
        <p:nvSpPr>
          <p:cNvPr id="54" name="テキスト ボックス 53">
            <a:extLst>
              <a:ext uri="{FF2B5EF4-FFF2-40B4-BE49-F238E27FC236}">
                <a16:creationId xmlns:a16="http://schemas.microsoft.com/office/drawing/2014/main" id="{52224D51-2E1B-9E8C-E0F5-819B9C16F81A}"/>
              </a:ext>
            </a:extLst>
          </p:cNvPr>
          <p:cNvSpPr txBox="1"/>
          <p:nvPr/>
        </p:nvSpPr>
        <p:spPr>
          <a:xfrm rot="19078630">
            <a:off x="1847902" y="5361634"/>
            <a:ext cx="495649" cy="276999"/>
          </a:xfrm>
          <a:prstGeom prst="rect">
            <a:avLst/>
          </a:prstGeom>
          <a:noFill/>
        </p:spPr>
        <p:txBody>
          <a:bodyPr wrap="none" rtlCol="0">
            <a:spAutoFit/>
          </a:bodyPr>
          <a:lstStyle/>
          <a:p>
            <a:r>
              <a:rPr lang="en-US" altLang="ja-JP" sz="1200" dirty="0"/>
              <a:t>9-11</a:t>
            </a:r>
            <a:endParaRPr kumimoji="1" lang="ja-JP" altLang="en-US" sz="1200"/>
          </a:p>
        </p:txBody>
      </p:sp>
      <p:sp>
        <p:nvSpPr>
          <p:cNvPr id="55" name="テキスト ボックス 54">
            <a:extLst>
              <a:ext uri="{FF2B5EF4-FFF2-40B4-BE49-F238E27FC236}">
                <a16:creationId xmlns:a16="http://schemas.microsoft.com/office/drawing/2014/main" id="{37895B3B-048B-3F65-70A4-FB8AFB609288}"/>
              </a:ext>
            </a:extLst>
          </p:cNvPr>
          <p:cNvSpPr txBox="1"/>
          <p:nvPr/>
        </p:nvSpPr>
        <p:spPr>
          <a:xfrm rot="19078630">
            <a:off x="2174280" y="5379041"/>
            <a:ext cx="579005" cy="276999"/>
          </a:xfrm>
          <a:prstGeom prst="rect">
            <a:avLst/>
          </a:prstGeom>
          <a:noFill/>
        </p:spPr>
        <p:txBody>
          <a:bodyPr wrap="none" rtlCol="0">
            <a:spAutoFit/>
          </a:bodyPr>
          <a:lstStyle/>
          <a:p>
            <a:r>
              <a:rPr lang="en-US" altLang="ja-JP" sz="1200" dirty="0"/>
              <a:t>12-14</a:t>
            </a:r>
            <a:endParaRPr kumimoji="1" lang="ja-JP" altLang="en-US" sz="1200"/>
          </a:p>
        </p:txBody>
      </p:sp>
      <p:sp>
        <p:nvSpPr>
          <p:cNvPr id="56" name="テキスト ボックス 55">
            <a:extLst>
              <a:ext uri="{FF2B5EF4-FFF2-40B4-BE49-F238E27FC236}">
                <a16:creationId xmlns:a16="http://schemas.microsoft.com/office/drawing/2014/main" id="{A662A2A4-9BCC-7B27-F619-835CABCCCF49}"/>
              </a:ext>
            </a:extLst>
          </p:cNvPr>
          <p:cNvSpPr txBox="1"/>
          <p:nvPr/>
        </p:nvSpPr>
        <p:spPr>
          <a:xfrm rot="19078630">
            <a:off x="2564909" y="5379042"/>
            <a:ext cx="579005" cy="276999"/>
          </a:xfrm>
          <a:prstGeom prst="rect">
            <a:avLst/>
          </a:prstGeom>
          <a:noFill/>
        </p:spPr>
        <p:txBody>
          <a:bodyPr wrap="none" rtlCol="0">
            <a:spAutoFit/>
          </a:bodyPr>
          <a:lstStyle/>
          <a:p>
            <a:r>
              <a:rPr lang="en-US" altLang="ja-JP" sz="1200" dirty="0"/>
              <a:t>15-17</a:t>
            </a:r>
            <a:endParaRPr kumimoji="1" lang="ja-JP" altLang="en-US" sz="1200"/>
          </a:p>
        </p:txBody>
      </p:sp>
      <p:sp>
        <p:nvSpPr>
          <p:cNvPr id="57" name="テキスト ボックス 56">
            <a:extLst>
              <a:ext uri="{FF2B5EF4-FFF2-40B4-BE49-F238E27FC236}">
                <a16:creationId xmlns:a16="http://schemas.microsoft.com/office/drawing/2014/main" id="{4D63E262-CAA9-398C-E414-149D7CD5334E}"/>
              </a:ext>
            </a:extLst>
          </p:cNvPr>
          <p:cNvSpPr txBox="1"/>
          <p:nvPr/>
        </p:nvSpPr>
        <p:spPr>
          <a:xfrm rot="19078630">
            <a:off x="2946628" y="5384091"/>
            <a:ext cx="579005" cy="276999"/>
          </a:xfrm>
          <a:prstGeom prst="rect">
            <a:avLst/>
          </a:prstGeom>
          <a:noFill/>
        </p:spPr>
        <p:txBody>
          <a:bodyPr wrap="none" rtlCol="0">
            <a:spAutoFit/>
          </a:bodyPr>
          <a:lstStyle/>
          <a:p>
            <a:r>
              <a:rPr lang="en-US" altLang="ja-JP" sz="1200" dirty="0"/>
              <a:t>18-20</a:t>
            </a:r>
            <a:endParaRPr kumimoji="1" lang="ja-JP" altLang="en-US" sz="1200"/>
          </a:p>
        </p:txBody>
      </p:sp>
      <p:sp>
        <p:nvSpPr>
          <p:cNvPr id="58" name="テキスト ボックス 57">
            <a:extLst>
              <a:ext uri="{FF2B5EF4-FFF2-40B4-BE49-F238E27FC236}">
                <a16:creationId xmlns:a16="http://schemas.microsoft.com/office/drawing/2014/main" id="{B6CE34E3-B7D2-7A65-6743-93CFEAD194EF}"/>
              </a:ext>
            </a:extLst>
          </p:cNvPr>
          <p:cNvSpPr txBox="1"/>
          <p:nvPr/>
        </p:nvSpPr>
        <p:spPr>
          <a:xfrm rot="19078630">
            <a:off x="3325124" y="5379041"/>
            <a:ext cx="579005" cy="276999"/>
          </a:xfrm>
          <a:prstGeom prst="rect">
            <a:avLst/>
          </a:prstGeom>
          <a:noFill/>
        </p:spPr>
        <p:txBody>
          <a:bodyPr wrap="none" rtlCol="0">
            <a:spAutoFit/>
          </a:bodyPr>
          <a:lstStyle/>
          <a:p>
            <a:r>
              <a:rPr lang="en-US" altLang="ja-JP" sz="1200" dirty="0"/>
              <a:t>21-23</a:t>
            </a:r>
            <a:endParaRPr kumimoji="1" lang="ja-JP" altLang="en-US" sz="1200"/>
          </a:p>
        </p:txBody>
      </p:sp>
      <p:sp>
        <p:nvSpPr>
          <p:cNvPr id="59" name="テキスト ボックス 58">
            <a:extLst>
              <a:ext uri="{FF2B5EF4-FFF2-40B4-BE49-F238E27FC236}">
                <a16:creationId xmlns:a16="http://schemas.microsoft.com/office/drawing/2014/main" id="{F554380B-88C0-D1C0-319F-AE8F97EDB91C}"/>
              </a:ext>
            </a:extLst>
          </p:cNvPr>
          <p:cNvSpPr txBox="1"/>
          <p:nvPr/>
        </p:nvSpPr>
        <p:spPr>
          <a:xfrm rot="19078630">
            <a:off x="3709294" y="5384090"/>
            <a:ext cx="579005" cy="276999"/>
          </a:xfrm>
          <a:prstGeom prst="rect">
            <a:avLst/>
          </a:prstGeom>
          <a:noFill/>
        </p:spPr>
        <p:txBody>
          <a:bodyPr wrap="none" rtlCol="0">
            <a:spAutoFit/>
          </a:bodyPr>
          <a:lstStyle/>
          <a:p>
            <a:r>
              <a:rPr lang="en-US" altLang="ja-JP" sz="1200" dirty="0"/>
              <a:t>24-26</a:t>
            </a:r>
            <a:endParaRPr kumimoji="1" lang="ja-JP" altLang="en-US" sz="1200"/>
          </a:p>
        </p:txBody>
      </p:sp>
      <p:sp>
        <p:nvSpPr>
          <p:cNvPr id="60" name="テキスト ボックス 59">
            <a:extLst>
              <a:ext uri="{FF2B5EF4-FFF2-40B4-BE49-F238E27FC236}">
                <a16:creationId xmlns:a16="http://schemas.microsoft.com/office/drawing/2014/main" id="{791DB1A0-AC07-5024-B38B-D90F1F54024D}"/>
              </a:ext>
            </a:extLst>
          </p:cNvPr>
          <p:cNvSpPr txBox="1"/>
          <p:nvPr/>
        </p:nvSpPr>
        <p:spPr>
          <a:xfrm rot="19078630">
            <a:off x="4229316" y="5361632"/>
            <a:ext cx="412292" cy="276999"/>
          </a:xfrm>
          <a:prstGeom prst="rect">
            <a:avLst/>
          </a:prstGeom>
          <a:noFill/>
        </p:spPr>
        <p:txBody>
          <a:bodyPr wrap="none" rtlCol="0">
            <a:spAutoFit/>
          </a:bodyPr>
          <a:lstStyle/>
          <a:p>
            <a:r>
              <a:rPr lang="en-US" altLang="ja-JP" sz="1200" dirty="0"/>
              <a:t>27-</a:t>
            </a:r>
            <a:endParaRPr kumimoji="1" lang="ja-JP" altLang="en-US" sz="1200"/>
          </a:p>
        </p:txBody>
      </p:sp>
      <p:sp>
        <p:nvSpPr>
          <p:cNvPr id="61" name="テキスト ボックス 60">
            <a:extLst>
              <a:ext uri="{FF2B5EF4-FFF2-40B4-BE49-F238E27FC236}">
                <a16:creationId xmlns:a16="http://schemas.microsoft.com/office/drawing/2014/main" id="{545A4038-0203-6031-2EE6-42800F3EA754}"/>
              </a:ext>
            </a:extLst>
          </p:cNvPr>
          <p:cNvSpPr txBox="1"/>
          <p:nvPr/>
        </p:nvSpPr>
        <p:spPr>
          <a:xfrm rot="19078630">
            <a:off x="4937271" y="5381840"/>
            <a:ext cx="328936" cy="276999"/>
          </a:xfrm>
          <a:prstGeom prst="rect">
            <a:avLst/>
          </a:prstGeom>
          <a:noFill/>
        </p:spPr>
        <p:txBody>
          <a:bodyPr wrap="none" rtlCol="0">
            <a:spAutoFit/>
          </a:bodyPr>
          <a:lstStyle/>
          <a:p>
            <a:r>
              <a:rPr lang="en-US" altLang="ja-JP" sz="1200" dirty="0"/>
              <a:t>-2</a:t>
            </a:r>
            <a:endParaRPr kumimoji="1" lang="ja-JP" altLang="en-US" sz="1200"/>
          </a:p>
        </p:txBody>
      </p:sp>
      <p:sp>
        <p:nvSpPr>
          <p:cNvPr id="62" name="テキスト ボックス 61">
            <a:extLst>
              <a:ext uri="{FF2B5EF4-FFF2-40B4-BE49-F238E27FC236}">
                <a16:creationId xmlns:a16="http://schemas.microsoft.com/office/drawing/2014/main" id="{9F04BAD9-1982-C39F-E3A2-AA0B85515AA0}"/>
              </a:ext>
            </a:extLst>
          </p:cNvPr>
          <p:cNvSpPr txBox="1"/>
          <p:nvPr/>
        </p:nvSpPr>
        <p:spPr>
          <a:xfrm rot="19078630">
            <a:off x="5289944" y="5364432"/>
            <a:ext cx="412292" cy="276999"/>
          </a:xfrm>
          <a:prstGeom prst="rect">
            <a:avLst/>
          </a:prstGeom>
          <a:noFill/>
        </p:spPr>
        <p:txBody>
          <a:bodyPr wrap="none" rtlCol="0">
            <a:spAutoFit/>
          </a:bodyPr>
          <a:lstStyle/>
          <a:p>
            <a:r>
              <a:rPr lang="en-US" altLang="ja-JP" sz="1200" dirty="0"/>
              <a:t>3-5</a:t>
            </a:r>
            <a:endParaRPr kumimoji="1" lang="ja-JP" altLang="en-US" sz="1200"/>
          </a:p>
        </p:txBody>
      </p:sp>
      <p:sp>
        <p:nvSpPr>
          <p:cNvPr id="63" name="テキスト ボックス 62">
            <a:extLst>
              <a:ext uri="{FF2B5EF4-FFF2-40B4-BE49-F238E27FC236}">
                <a16:creationId xmlns:a16="http://schemas.microsoft.com/office/drawing/2014/main" id="{A89CDBF6-C94B-0648-BF59-4A48DBB04BE5}"/>
              </a:ext>
            </a:extLst>
          </p:cNvPr>
          <p:cNvSpPr txBox="1"/>
          <p:nvPr/>
        </p:nvSpPr>
        <p:spPr>
          <a:xfrm rot="19078630">
            <a:off x="5670638" y="5364434"/>
            <a:ext cx="412292" cy="276999"/>
          </a:xfrm>
          <a:prstGeom prst="rect">
            <a:avLst/>
          </a:prstGeom>
          <a:noFill/>
        </p:spPr>
        <p:txBody>
          <a:bodyPr wrap="none" rtlCol="0">
            <a:spAutoFit/>
          </a:bodyPr>
          <a:lstStyle/>
          <a:p>
            <a:r>
              <a:rPr lang="en-US" altLang="ja-JP" sz="1200" dirty="0"/>
              <a:t>6-8</a:t>
            </a:r>
            <a:endParaRPr kumimoji="1" lang="ja-JP" altLang="en-US" sz="1200"/>
          </a:p>
        </p:txBody>
      </p:sp>
      <p:sp>
        <p:nvSpPr>
          <p:cNvPr id="64" name="テキスト ボックス 63">
            <a:extLst>
              <a:ext uri="{FF2B5EF4-FFF2-40B4-BE49-F238E27FC236}">
                <a16:creationId xmlns:a16="http://schemas.microsoft.com/office/drawing/2014/main" id="{51035CE1-8047-F04A-8D3F-DC896B3B9039}"/>
              </a:ext>
            </a:extLst>
          </p:cNvPr>
          <p:cNvSpPr txBox="1"/>
          <p:nvPr/>
        </p:nvSpPr>
        <p:spPr>
          <a:xfrm rot="19078630">
            <a:off x="6014012" y="5381841"/>
            <a:ext cx="495649" cy="276999"/>
          </a:xfrm>
          <a:prstGeom prst="rect">
            <a:avLst/>
          </a:prstGeom>
          <a:noFill/>
        </p:spPr>
        <p:txBody>
          <a:bodyPr wrap="none" rtlCol="0">
            <a:spAutoFit/>
          </a:bodyPr>
          <a:lstStyle/>
          <a:p>
            <a:r>
              <a:rPr lang="en-US" altLang="ja-JP" sz="1200" dirty="0"/>
              <a:t>9-11</a:t>
            </a:r>
            <a:endParaRPr kumimoji="1" lang="ja-JP" altLang="en-US" sz="1200"/>
          </a:p>
        </p:txBody>
      </p:sp>
      <p:sp>
        <p:nvSpPr>
          <p:cNvPr id="65" name="テキスト ボックス 64">
            <a:extLst>
              <a:ext uri="{FF2B5EF4-FFF2-40B4-BE49-F238E27FC236}">
                <a16:creationId xmlns:a16="http://schemas.microsoft.com/office/drawing/2014/main" id="{64EA4289-75DD-4C5E-68E1-335C71FFA990}"/>
              </a:ext>
            </a:extLst>
          </p:cNvPr>
          <p:cNvSpPr txBox="1"/>
          <p:nvPr/>
        </p:nvSpPr>
        <p:spPr>
          <a:xfrm rot="19078630">
            <a:off x="6340390" y="5399248"/>
            <a:ext cx="579005" cy="276999"/>
          </a:xfrm>
          <a:prstGeom prst="rect">
            <a:avLst/>
          </a:prstGeom>
          <a:noFill/>
        </p:spPr>
        <p:txBody>
          <a:bodyPr wrap="none" rtlCol="0">
            <a:spAutoFit/>
          </a:bodyPr>
          <a:lstStyle/>
          <a:p>
            <a:r>
              <a:rPr lang="en-US" altLang="ja-JP" sz="1200" dirty="0"/>
              <a:t>12-14</a:t>
            </a:r>
            <a:endParaRPr kumimoji="1" lang="ja-JP" altLang="en-US" sz="1200"/>
          </a:p>
        </p:txBody>
      </p:sp>
      <p:sp>
        <p:nvSpPr>
          <p:cNvPr id="66" name="テキスト ボックス 65">
            <a:extLst>
              <a:ext uri="{FF2B5EF4-FFF2-40B4-BE49-F238E27FC236}">
                <a16:creationId xmlns:a16="http://schemas.microsoft.com/office/drawing/2014/main" id="{4AB81BD3-8FCE-1ABB-ADD1-38D0FBE56E53}"/>
              </a:ext>
            </a:extLst>
          </p:cNvPr>
          <p:cNvSpPr txBox="1"/>
          <p:nvPr/>
        </p:nvSpPr>
        <p:spPr>
          <a:xfrm rot="19078630">
            <a:off x="6731019" y="5399249"/>
            <a:ext cx="579005" cy="276999"/>
          </a:xfrm>
          <a:prstGeom prst="rect">
            <a:avLst/>
          </a:prstGeom>
          <a:noFill/>
        </p:spPr>
        <p:txBody>
          <a:bodyPr wrap="none" rtlCol="0">
            <a:spAutoFit/>
          </a:bodyPr>
          <a:lstStyle/>
          <a:p>
            <a:r>
              <a:rPr lang="en-US" altLang="ja-JP" sz="1200" dirty="0"/>
              <a:t>15-17</a:t>
            </a:r>
            <a:endParaRPr kumimoji="1" lang="ja-JP" altLang="en-US" sz="1200"/>
          </a:p>
        </p:txBody>
      </p:sp>
      <p:sp>
        <p:nvSpPr>
          <p:cNvPr id="67" name="テキスト ボックス 66">
            <a:extLst>
              <a:ext uri="{FF2B5EF4-FFF2-40B4-BE49-F238E27FC236}">
                <a16:creationId xmlns:a16="http://schemas.microsoft.com/office/drawing/2014/main" id="{131D41ED-3135-A404-535C-0546B800A380}"/>
              </a:ext>
            </a:extLst>
          </p:cNvPr>
          <p:cNvSpPr txBox="1"/>
          <p:nvPr/>
        </p:nvSpPr>
        <p:spPr>
          <a:xfrm rot="19078630">
            <a:off x="7112738" y="5404298"/>
            <a:ext cx="579005" cy="276999"/>
          </a:xfrm>
          <a:prstGeom prst="rect">
            <a:avLst/>
          </a:prstGeom>
          <a:noFill/>
        </p:spPr>
        <p:txBody>
          <a:bodyPr wrap="none" rtlCol="0">
            <a:spAutoFit/>
          </a:bodyPr>
          <a:lstStyle/>
          <a:p>
            <a:r>
              <a:rPr lang="en-US" altLang="ja-JP" sz="1200" dirty="0"/>
              <a:t>18-20</a:t>
            </a:r>
            <a:endParaRPr kumimoji="1" lang="ja-JP" altLang="en-US" sz="1200"/>
          </a:p>
        </p:txBody>
      </p:sp>
      <p:sp>
        <p:nvSpPr>
          <p:cNvPr id="68" name="テキスト ボックス 67">
            <a:extLst>
              <a:ext uri="{FF2B5EF4-FFF2-40B4-BE49-F238E27FC236}">
                <a16:creationId xmlns:a16="http://schemas.microsoft.com/office/drawing/2014/main" id="{C6970354-2263-3A28-07AB-E50F57A83998}"/>
              </a:ext>
            </a:extLst>
          </p:cNvPr>
          <p:cNvSpPr txBox="1"/>
          <p:nvPr/>
        </p:nvSpPr>
        <p:spPr>
          <a:xfrm rot="19078630">
            <a:off x="7491234" y="5399248"/>
            <a:ext cx="579005" cy="276999"/>
          </a:xfrm>
          <a:prstGeom prst="rect">
            <a:avLst/>
          </a:prstGeom>
          <a:noFill/>
        </p:spPr>
        <p:txBody>
          <a:bodyPr wrap="none" rtlCol="0">
            <a:spAutoFit/>
          </a:bodyPr>
          <a:lstStyle/>
          <a:p>
            <a:r>
              <a:rPr lang="en-US" altLang="ja-JP" sz="1200" dirty="0"/>
              <a:t>21-23</a:t>
            </a:r>
            <a:endParaRPr kumimoji="1" lang="ja-JP" altLang="en-US" sz="1200"/>
          </a:p>
        </p:txBody>
      </p:sp>
      <p:sp>
        <p:nvSpPr>
          <p:cNvPr id="69" name="テキスト ボックス 68">
            <a:extLst>
              <a:ext uri="{FF2B5EF4-FFF2-40B4-BE49-F238E27FC236}">
                <a16:creationId xmlns:a16="http://schemas.microsoft.com/office/drawing/2014/main" id="{1E496B2C-074F-C06B-5F14-D6568DF24A6D}"/>
              </a:ext>
            </a:extLst>
          </p:cNvPr>
          <p:cNvSpPr txBox="1"/>
          <p:nvPr/>
        </p:nvSpPr>
        <p:spPr>
          <a:xfrm rot="19078630">
            <a:off x="7875404" y="5404297"/>
            <a:ext cx="579005" cy="276999"/>
          </a:xfrm>
          <a:prstGeom prst="rect">
            <a:avLst/>
          </a:prstGeom>
          <a:noFill/>
        </p:spPr>
        <p:txBody>
          <a:bodyPr wrap="none" rtlCol="0">
            <a:spAutoFit/>
          </a:bodyPr>
          <a:lstStyle/>
          <a:p>
            <a:r>
              <a:rPr lang="en-US" altLang="ja-JP" sz="1200" dirty="0"/>
              <a:t>24-26</a:t>
            </a:r>
            <a:endParaRPr kumimoji="1" lang="ja-JP" altLang="en-US" sz="1200"/>
          </a:p>
        </p:txBody>
      </p:sp>
      <p:sp>
        <p:nvSpPr>
          <p:cNvPr id="70" name="テキスト ボックス 69">
            <a:extLst>
              <a:ext uri="{FF2B5EF4-FFF2-40B4-BE49-F238E27FC236}">
                <a16:creationId xmlns:a16="http://schemas.microsoft.com/office/drawing/2014/main" id="{3DA6BAF5-DA91-3E3C-326E-89B4FA381627}"/>
              </a:ext>
            </a:extLst>
          </p:cNvPr>
          <p:cNvSpPr txBox="1"/>
          <p:nvPr/>
        </p:nvSpPr>
        <p:spPr>
          <a:xfrm rot="19078630">
            <a:off x="8395426" y="5381839"/>
            <a:ext cx="412292" cy="276999"/>
          </a:xfrm>
          <a:prstGeom prst="rect">
            <a:avLst/>
          </a:prstGeom>
          <a:noFill/>
        </p:spPr>
        <p:txBody>
          <a:bodyPr wrap="none" rtlCol="0">
            <a:spAutoFit/>
          </a:bodyPr>
          <a:lstStyle/>
          <a:p>
            <a:r>
              <a:rPr lang="en-US" altLang="ja-JP" sz="1200" dirty="0"/>
              <a:t>27-</a:t>
            </a:r>
            <a:endParaRPr kumimoji="1" lang="ja-JP" altLang="en-US" sz="1200"/>
          </a:p>
        </p:txBody>
      </p:sp>
      <p:sp>
        <p:nvSpPr>
          <p:cNvPr id="71" name="テキスト ボックス 70">
            <a:extLst>
              <a:ext uri="{FF2B5EF4-FFF2-40B4-BE49-F238E27FC236}">
                <a16:creationId xmlns:a16="http://schemas.microsoft.com/office/drawing/2014/main" id="{F2F983A3-661A-E654-61E2-A251A74ADE43}"/>
              </a:ext>
            </a:extLst>
          </p:cNvPr>
          <p:cNvSpPr txBox="1"/>
          <p:nvPr/>
        </p:nvSpPr>
        <p:spPr>
          <a:xfrm>
            <a:off x="6681772" y="5723613"/>
            <a:ext cx="646331" cy="369332"/>
          </a:xfrm>
          <a:prstGeom prst="rect">
            <a:avLst/>
          </a:prstGeom>
          <a:noFill/>
        </p:spPr>
        <p:txBody>
          <a:bodyPr wrap="none" rtlCol="0">
            <a:spAutoFit/>
          </a:bodyPr>
          <a:lstStyle/>
          <a:p>
            <a:r>
              <a:rPr lang="ja-JP" altLang="en-US"/>
              <a:t>行</a:t>
            </a:r>
            <a:r>
              <a:rPr kumimoji="1" lang="ja-JP" altLang="en-US"/>
              <a:t>数</a:t>
            </a:r>
          </a:p>
        </p:txBody>
      </p:sp>
      <p:sp>
        <p:nvSpPr>
          <p:cNvPr id="73" name="テキスト ボックス 72">
            <a:extLst>
              <a:ext uri="{FF2B5EF4-FFF2-40B4-BE49-F238E27FC236}">
                <a16:creationId xmlns:a16="http://schemas.microsoft.com/office/drawing/2014/main" id="{55526885-571F-436D-9A9D-DAE5AB06C87B}"/>
              </a:ext>
            </a:extLst>
          </p:cNvPr>
          <p:cNvSpPr txBox="1"/>
          <p:nvPr/>
        </p:nvSpPr>
        <p:spPr>
          <a:xfrm>
            <a:off x="1139933" y="6154979"/>
            <a:ext cx="3416320" cy="307777"/>
          </a:xfrm>
          <a:prstGeom prst="rect">
            <a:avLst/>
          </a:prstGeom>
          <a:noFill/>
        </p:spPr>
        <p:txBody>
          <a:bodyPr wrap="none" rtlCol="0">
            <a:spAutoFit/>
          </a:bodyPr>
          <a:lstStyle/>
          <a:p>
            <a:r>
              <a:rPr kumimoji="1" lang="ja-JP" altLang="en-US" sz="1400"/>
              <a:t>行数，ノード数ごとのコードクローン数</a:t>
            </a:r>
          </a:p>
        </p:txBody>
      </p:sp>
      <p:sp>
        <p:nvSpPr>
          <p:cNvPr id="74" name="テキスト ボックス 73">
            <a:extLst>
              <a:ext uri="{FF2B5EF4-FFF2-40B4-BE49-F238E27FC236}">
                <a16:creationId xmlns:a16="http://schemas.microsoft.com/office/drawing/2014/main" id="{5B2CA612-DE73-8F71-156B-7CE37AFBE773}"/>
              </a:ext>
            </a:extLst>
          </p:cNvPr>
          <p:cNvSpPr txBox="1"/>
          <p:nvPr/>
        </p:nvSpPr>
        <p:spPr>
          <a:xfrm>
            <a:off x="5284249" y="6092945"/>
            <a:ext cx="3504486" cy="523220"/>
          </a:xfrm>
          <a:prstGeom prst="rect">
            <a:avLst/>
          </a:prstGeom>
          <a:noFill/>
        </p:spPr>
        <p:txBody>
          <a:bodyPr wrap="none" rtlCol="0">
            <a:spAutoFit/>
          </a:bodyPr>
          <a:lstStyle/>
          <a:p>
            <a:pPr algn="ctr"/>
            <a:r>
              <a:rPr kumimoji="1" lang="ja-JP" altLang="en-US" sz="1400"/>
              <a:t>行数，ノード数ごとの</a:t>
            </a:r>
            <a:br>
              <a:rPr kumimoji="1" lang="en-US" altLang="ja-JP" sz="1400" dirty="0"/>
            </a:br>
            <a:r>
              <a:rPr kumimoji="1" lang="en-US" altLang="ja-JP" sz="1400" dirty="0"/>
              <a:t>NIL</a:t>
            </a:r>
            <a:r>
              <a:rPr kumimoji="1" lang="ja-JP" altLang="en-US" sz="1400"/>
              <a:t>でも検出されるコードクローンの割合</a:t>
            </a:r>
          </a:p>
        </p:txBody>
      </p:sp>
    </p:spTree>
    <p:extLst>
      <p:ext uri="{BB962C8B-B14F-4D97-AF65-F5344CB8AC3E}">
        <p14:creationId xmlns:p14="http://schemas.microsoft.com/office/powerpoint/2010/main" val="3646389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9030D24-20D8-858A-5C3E-05CED6DD4510}"/>
              </a:ext>
            </a:extLst>
          </p:cNvPr>
          <p:cNvSpPr>
            <a:spLocks noGrp="1"/>
          </p:cNvSpPr>
          <p:nvPr>
            <p:ph type="title"/>
          </p:nvPr>
        </p:nvSpPr>
        <p:spPr/>
        <p:txBody>
          <a:bodyPr/>
          <a:lstStyle/>
          <a:p>
            <a:r>
              <a:rPr kumimoji="1" lang="ja-JP" altLang="en-US" sz="3200"/>
              <a:t>行数，ノード数ごとに分類した検出件数</a:t>
            </a:r>
            <a:endParaRPr kumimoji="1" lang="ja-JP" altLang="en-US"/>
          </a:p>
        </p:txBody>
      </p:sp>
      <p:sp>
        <p:nvSpPr>
          <p:cNvPr id="4" name="スライド番号プレースホルダー 3">
            <a:extLst>
              <a:ext uri="{FF2B5EF4-FFF2-40B4-BE49-F238E27FC236}">
                <a16:creationId xmlns:a16="http://schemas.microsoft.com/office/drawing/2014/main" id="{5CC3E15F-9FA8-3A25-CAF9-521C4D975BB1}"/>
              </a:ext>
            </a:extLst>
          </p:cNvPr>
          <p:cNvSpPr>
            <a:spLocks noGrp="1"/>
          </p:cNvSpPr>
          <p:nvPr>
            <p:ph type="sldNum" sz="quarter" idx="12"/>
          </p:nvPr>
        </p:nvSpPr>
        <p:spPr/>
        <p:txBody>
          <a:bodyPr/>
          <a:lstStyle/>
          <a:p>
            <a:fld id="{B16735D3-C9E7-F649-AF37-A9D08763696D}" type="slidenum">
              <a:rPr lang="ja-JP" altLang="en-US" smtClean="0"/>
              <a:pPr/>
              <a:t>55</a:t>
            </a:fld>
            <a:endParaRPr lang="ja-JP" altLang="en-US"/>
          </a:p>
        </p:txBody>
      </p:sp>
      <p:pic>
        <p:nvPicPr>
          <p:cNvPr id="33" name="図 32">
            <a:extLst>
              <a:ext uri="{FF2B5EF4-FFF2-40B4-BE49-F238E27FC236}">
                <a16:creationId xmlns:a16="http://schemas.microsoft.com/office/drawing/2014/main" id="{0DAA3A8E-66BC-4C7B-6B92-30FBE302DA6F}"/>
              </a:ext>
            </a:extLst>
          </p:cNvPr>
          <p:cNvPicPr>
            <a:picLocks noChangeAspect="1"/>
          </p:cNvPicPr>
          <p:nvPr/>
        </p:nvPicPr>
        <p:blipFill>
          <a:blip r:embed="rId3"/>
          <a:srcRect/>
          <a:stretch/>
        </p:blipFill>
        <p:spPr>
          <a:xfrm>
            <a:off x="566936" y="1470897"/>
            <a:ext cx="4488934" cy="6354704"/>
          </a:xfrm>
          <a:prstGeom prst="rect">
            <a:avLst/>
          </a:prstGeom>
        </p:spPr>
      </p:pic>
      <p:pic>
        <p:nvPicPr>
          <p:cNvPr id="37" name="図 36">
            <a:extLst>
              <a:ext uri="{FF2B5EF4-FFF2-40B4-BE49-F238E27FC236}">
                <a16:creationId xmlns:a16="http://schemas.microsoft.com/office/drawing/2014/main" id="{DD8ED1D5-D823-59FF-113A-3097A3E97271}"/>
              </a:ext>
            </a:extLst>
          </p:cNvPr>
          <p:cNvPicPr>
            <a:picLocks noChangeAspect="1"/>
          </p:cNvPicPr>
          <p:nvPr/>
        </p:nvPicPr>
        <p:blipFill>
          <a:blip r:embed="rId4"/>
          <a:srcRect/>
          <a:stretch/>
        </p:blipFill>
        <p:spPr>
          <a:xfrm>
            <a:off x="4701404" y="1470897"/>
            <a:ext cx="4488934" cy="6354704"/>
          </a:xfrm>
          <a:prstGeom prst="rect">
            <a:avLst/>
          </a:prstGeom>
          <a:ln w="0">
            <a:noFill/>
          </a:ln>
        </p:spPr>
      </p:pic>
      <p:sp>
        <p:nvSpPr>
          <p:cNvPr id="38" name="テキスト ボックス 37">
            <a:extLst>
              <a:ext uri="{FF2B5EF4-FFF2-40B4-BE49-F238E27FC236}">
                <a16:creationId xmlns:a16="http://schemas.microsoft.com/office/drawing/2014/main" id="{5B5AABEE-AC68-C72F-76CD-7E83906A8CF9}"/>
              </a:ext>
            </a:extLst>
          </p:cNvPr>
          <p:cNvSpPr txBox="1"/>
          <p:nvPr/>
        </p:nvSpPr>
        <p:spPr>
          <a:xfrm rot="5400000">
            <a:off x="-358795" y="3556686"/>
            <a:ext cx="1107996" cy="369332"/>
          </a:xfrm>
          <a:prstGeom prst="rect">
            <a:avLst/>
          </a:prstGeom>
          <a:noFill/>
        </p:spPr>
        <p:txBody>
          <a:bodyPr wrap="none" rtlCol="0">
            <a:spAutoFit/>
          </a:bodyPr>
          <a:lstStyle/>
          <a:p>
            <a:r>
              <a:rPr kumimoji="1" lang="ja-JP" altLang="en-US"/>
              <a:t>ノード数</a:t>
            </a:r>
          </a:p>
        </p:txBody>
      </p:sp>
      <p:sp>
        <p:nvSpPr>
          <p:cNvPr id="40" name="テキスト ボックス 39">
            <a:extLst>
              <a:ext uri="{FF2B5EF4-FFF2-40B4-BE49-F238E27FC236}">
                <a16:creationId xmlns:a16="http://schemas.microsoft.com/office/drawing/2014/main" id="{8CD1DB91-D5BD-575A-E273-46EB10DAE4CF}"/>
              </a:ext>
            </a:extLst>
          </p:cNvPr>
          <p:cNvSpPr txBox="1"/>
          <p:nvPr/>
        </p:nvSpPr>
        <p:spPr>
          <a:xfrm>
            <a:off x="379869" y="1846978"/>
            <a:ext cx="423514" cy="276999"/>
          </a:xfrm>
          <a:prstGeom prst="rect">
            <a:avLst/>
          </a:prstGeom>
          <a:noFill/>
        </p:spPr>
        <p:txBody>
          <a:bodyPr wrap="none" rtlCol="0">
            <a:spAutoFit/>
          </a:bodyPr>
          <a:lstStyle/>
          <a:p>
            <a:r>
              <a:rPr kumimoji="1" lang="en-US" altLang="ja-JP" sz="1200" dirty="0"/>
              <a:t>3-5</a:t>
            </a:r>
            <a:endParaRPr kumimoji="1" lang="ja-JP" altLang="en-US"/>
          </a:p>
        </p:txBody>
      </p:sp>
      <p:sp>
        <p:nvSpPr>
          <p:cNvPr id="41" name="テキスト ボックス 40">
            <a:extLst>
              <a:ext uri="{FF2B5EF4-FFF2-40B4-BE49-F238E27FC236}">
                <a16:creationId xmlns:a16="http://schemas.microsoft.com/office/drawing/2014/main" id="{8BA0AFAB-B320-1437-3FCC-B1B10BBBCF23}"/>
              </a:ext>
            </a:extLst>
          </p:cNvPr>
          <p:cNvSpPr txBox="1"/>
          <p:nvPr/>
        </p:nvSpPr>
        <p:spPr>
          <a:xfrm>
            <a:off x="379869" y="2238251"/>
            <a:ext cx="423514" cy="276999"/>
          </a:xfrm>
          <a:prstGeom prst="rect">
            <a:avLst/>
          </a:prstGeom>
          <a:noFill/>
        </p:spPr>
        <p:txBody>
          <a:bodyPr wrap="none" rtlCol="0">
            <a:spAutoFit/>
          </a:bodyPr>
          <a:lstStyle/>
          <a:p>
            <a:r>
              <a:rPr lang="en-US" altLang="ja-JP" sz="1200" dirty="0"/>
              <a:t>6</a:t>
            </a:r>
            <a:r>
              <a:rPr kumimoji="1" lang="en-US" altLang="ja-JP" sz="1200" dirty="0"/>
              <a:t>-8</a:t>
            </a:r>
            <a:endParaRPr kumimoji="1" lang="ja-JP" altLang="en-US"/>
          </a:p>
        </p:txBody>
      </p:sp>
      <p:sp>
        <p:nvSpPr>
          <p:cNvPr id="42" name="テキスト ボックス 41">
            <a:extLst>
              <a:ext uri="{FF2B5EF4-FFF2-40B4-BE49-F238E27FC236}">
                <a16:creationId xmlns:a16="http://schemas.microsoft.com/office/drawing/2014/main" id="{E6C382D9-C043-5686-C73B-306469352E6F}"/>
              </a:ext>
            </a:extLst>
          </p:cNvPr>
          <p:cNvSpPr txBox="1"/>
          <p:nvPr/>
        </p:nvSpPr>
        <p:spPr>
          <a:xfrm>
            <a:off x="335786" y="2619481"/>
            <a:ext cx="511679" cy="276999"/>
          </a:xfrm>
          <a:prstGeom prst="rect">
            <a:avLst/>
          </a:prstGeom>
          <a:noFill/>
        </p:spPr>
        <p:txBody>
          <a:bodyPr wrap="none" rtlCol="0">
            <a:spAutoFit/>
          </a:bodyPr>
          <a:lstStyle/>
          <a:p>
            <a:r>
              <a:rPr kumimoji="1" lang="en-US" altLang="ja-JP" sz="1200" dirty="0"/>
              <a:t>9-11</a:t>
            </a:r>
            <a:endParaRPr kumimoji="1" lang="ja-JP" altLang="en-US"/>
          </a:p>
        </p:txBody>
      </p:sp>
      <p:sp>
        <p:nvSpPr>
          <p:cNvPr id="43" name="テキスト ボックス 42">
            <a:extLst>
              <a:ext uri="{FF2B5EF4-FFF2-40B4-BE49-F238E27FC236}">
                <a16:creationId xmlns:a16="http://schemas.microsoft.com/office/drawing/2014/main" id="{1858B46C-64F0-D30A-60D3-46F93D5411F1}"/>
              </a:ext>
            </a:extLst>
          </p:cNvPr>
          <p:cNvSpPr txBox="1"/>
          <p:nvPr/>
        </p:nvSpPr>
        <p:spPr>
          <a:xfrm>
            <a:off x="281700" y="3010754"/>
            <a:ext cx="599844" cy="276999"/>
          </a:xfrm>
          <a:prstGeom prst="rect">
            <a:avLst/>
          </a:prstGeom>
          <a:noFill/>
        </p:spPr>
        <p:txBody>
          <a:bodyPr wrap="none" rtlCol="0">
            <a:spAutoFit/>
          </a:bodyPr>
          <a:lstStyle/>
          <a:p>
            <a:r>
              <a:rPr kumimoji="1" lang="en-US" altLang="ja-JP" sz="1200" dirty="0"/>
              <a:t>12-14</a:t>
            </a:r>
            <a:endParaRPr kumimoji="1" lang="ja-JP" altLang="en-US"/>
          </a:p>
        </p:txBody>
      </p:sp>
      <p:sp>
        <p:nvSpPr>
          <p:cNvPr id="44" name="テキスト ボックス 43">
            <a:extLst>
              <a:ext uri="{FF2B5EF4-FFF2-40B4-BE49-F238E27FC236}">
                <a16:creationId xmlns:a16="http://schemas.microsoft.com/office/drawing/2014/main" id="{409B5D4E-56A0-E4D4-D639-E9339B4409C1}"/>
              </a:ext>
            </a:extLst>
          </p:cNvPr>
          <p:cNvSpPr txBox="1"/>
          <p:nvPr/>
        </p:nvSpPr>
        <p:spPr>
          <a:xfrm>
            <a:off x="291703" y="3391984"/>
            <a:ext cx="599844" cy="276999"/>
          </a:xfrm>
          <a:prstGeom prst="rect">
            <a:avLst/>
          </a:prstGeom>
          <a:noFill/>
        </p:spPr>
        <p:txBody>
          <a:bodyPr wrap="none" rtlCol="0">
            <a:spAutoFit/>
          </a:bodyPr>
          <a:lstStyle/>
          <a:p>
            <a:r>
              <a:rPr kumimoji="1" lang="en-US" altLang="ja-JP" sz="1200" dirty="0"/>
              <a:t>15-17</a:t>
            </a:r>
            <a:endParaRPr kumimoji="1" lang="ja-JP" altLang="en-US"/>
          </a:p>
        </p:txBody>
      </p:sp>
      <p:sp>
        <p:nvSpPr>
          <p:cNvPr id="45" name="テキスト ボックス 44">
            <a:extLst>
              <a:ext uri="{FF2B5EF4-FFF2-40B4-BE49-F238E27FC236}">
                <a16:creationId xmlns:a16="http://schemas.microsoft.com/office/drawing/2014/main" id="{3E048CDD-E7B0-AFAE-7154-EF1BE96B4C86}"/>
              </a:ext>
            </a:extLst>
          </p:cNvPr>
          <p:cNvSpPr txBox="1"/>
          <p:nvPr/>
        </p:nvSpPr>
        <p:spPr>
          <a:xfrm>
            <a:off x="311097" y="3778866"/>
            <a:ext cx="599844" cy="276999"/>
          </a:xfrm>
          <a:prstGeom prst="rect">
            <a:avLst/>
          </a:prstGeom>
          <a:noFill/>
        </p:spPr>
        <p:txBody>
          <a:bodyPr wrap="none" rtlCol="0">
            <a:spAutoFit/>
          </a:bodyPr>
          <a:lstStyle/>
          <a:p>
            <a:r>
              <a:rPr kumimoji="1" lang="en-US" altLang="ja-JP" sz="1200" dirty="0"/>
              <a:t>18-20</a:t>
            </a:r>
            <a:endParaRPr kumimoji="1" lang="ja-JP" altLang="en-US"/>
          </a:p>
        </p:txBody>
      </p:sp>
      <p:sp>
        <p:nvSpPr>
          <p:cNvPr id="46" name="テキスト ボックス 45">
            <a:extLst>
              <a:ext uri="{FF2B5EF4-FFF2-40B4-BE49-F238E27FC236}">
                <a16:creationId xmlns:a16="http://schemas.microsoft.com/office/drawing/2014/main" id="{0CC0065A-BE51-2684-6057-AD6CFD6C4AC3}"/>
              </a:ext>
            </a:extLst>
          </p:cNvPr>
          <p:cNvSpPr txBox="1"/>
          <p:nvPr/>
        </p:nvSpPr>
        <p:spPr>
          <a:xfrm>
            <a:off x="335786" y="4162811"/>
            <a:ext cx="599844" cy="276999"/>
          </a:xfrm>
          <a:prstGeom prst="rect">
            <a:avLst/>
          </a:prstGeom>
          <a:noFill/>
        </p:spPr>
        <p:txBody>
          <a:bodyPr wrap="none" rtlCol="0">
            <a:spAutoFit/>
          </a:bodyPr>
          <a:lstStyle/>
          <a:p>
            <a:r>
              <a:rPr lang="en-US" altLang="ja-JP" sz="1200" dirty="0"/>
              <a:t>21</a:t>
            </a:r>
            <a:r>
              <a:rPr kumimoji="1" lang="en-US" altLang="ja-JP" sz="1200" dirty="0"/>
              <a:t>-23</a:t>
            </a:r>
            <a:endParaRPr kumimoji="1" lang="ja-JP" altLang="en-US"/>
          </a:p>
        </p:txBody>
      </p:sp>
      <p:sp>
        <p:nvSpPr>
          <p:cNvPr id="47" name="テキスト ボックス 46">
            <a:extLst>
              <a:ext uri="{FF2B5EF4-FFF2-40B4-BE49-F238E27FC236}">
                <a16:creationId xmlns:a16="http://schemas.microsoft.com/office/drawing/2014/main" id="{4DE04431-52A0-449E-7E94-33CB5B645F2C}"/>
              </a:ext>
            </a:extLst>
          </p:cNvPr>
          <p:cNvSpPr txBox="1"/>
          <p:nvPr/>
        </p:nvSpPr>
        <p:spPr>
          <a:xfrm>
            <a:off x="329363" y="4555760"/>
            <a:ext cx="599844" cy="276999"/>
          </a:xfrm>
          <a:prstGeom prst="rect">
            <a:avLst/>
          </a:prstGeom>
          <a:noFill/>
        </p:spPr>
        <p:txBody>
          <a:bodyPr wrap="none" rtlCol="0">
            <a:spAutoFit/>
          </a:bodyPr>
          <a:lstStyle/>
          <a:p>
            <a:r>
              <a:rPr lang="en-US" altLang="ja-JP" sz="1200" dirty="0"/>
              <a:t>24</a:t>
            </a:r>
            <a:r>
              <a:rPr kumimoji="1" lang="en-US" altLang="ja-JP" sz="1200" dirty="0"/>
              <a:t>-26</a:t>
            </a:r>
            <a:endParaRPr kumimoji="1" lang="ja-JP" altLang="en-US"/>
          </a:p>
        </p:txBody>
      </p:sp>
      <p:sp>
        <p:nvSpPr>
          <p:cNvPr id="48" name="テキスト ボックス 47">
            <a:extLst>
              <a:ext uri="{FF2B5EF4-FFF2-40B4-BE49-F238E27FC236}">
                <a16:creationId xmlns:a16="http://schemas.microsoft.com/office/drawing/2014/main" id="{BD9698EC-8183-F587-88A7-3C6B60CF3D2C}"/>
              </a:ext>
            </a:extLst>
          </p:cNvPr>
          <p:cNvSpPr txBox="1"/>
          <p:nvPr/>
        </p:nvSpPr>
        <p:spPr>
          <a:xfrm>
            <a:off x="433487" y="4948709"/>
            <a:ext cx="423514" cy="276999"/>
          </a:xfrm>
          <a:prstGeom prst="rect">
            <a:avLst/>
          </a:prstGeom>
          <a:noFill/>
        </p:spPr>
        <p:txBody>
          <a:bodyPr wrap="none" rtlCol="0">
            <a:spAutoFit/>
          </a:bodyPr>
          <a:lstStyle/>
          <a:p>
            <a:r>
              <a:rPr lang="en-US" altLang="ja-JP" sz="1200" dirty="0"/>
              <a:t>2</a:t>
            </a:r>
            <a:r>
              <a:rPr kumimoji="1" lang="en-US" altLang="ja-JP" sz="1200" dirty="0"/>
              <a:t>7-</a:t>
            </a:r>
            <a:endParaRPr kumimoji="1" lang="ja-JP" altLang="en-US"/>
          </a:p>
        </p:txBody>
      </p:sp>
      <p:sp>
        <p:nvSpPr>
          <p:cNvPr id="50" name="テキスト ボックス 49">
            <a:extLst>
              <a:ext uri="{FF2B5EF4-FFF2-40B4-BE49-F238E27FC236}">
                <a16:creationId xmlns:a16="http://schemas.microsoft.com/office/drawing/2014/main" id="{4210C408-F46A-F6BD-AD55-E5EA4CBB67A2}"/>
              </a:ext>
            </a:extLst>
          </p:cNvPr>
          <p:cNvSpPr txBox="1"/>
          <p:nvPr/>
        </p:nvSpPr>
        <p:spPr>
          <a:xfrm>
            <a:off x="2492140" y="5715490"/>
            <a:ext cx="646331" cy="369332"/>
          </a:xfrm>
          <a:prstGeom prst="rect">
            <a:avLst/>
          </a:prstGeom>
          <a:noFill/>
        </p:spPr>
        <p:txBody>
          <a:bodyPr wrap="none" rtlCol="0">
            <a:spAutoFit/>
          </a:bodyPr>
          <a:lstStyle/>
          <a:p>
            <a:r>
              <a:rPr lang="ja-JP" altLang="en-US"/>
              <a:t>行</a:t>
            </a:r>
            <a:r>
              <a:rPr kumimoji="1" lang="ja-JP" altLang="en-US"/>
              <a:t>数</a:t>
            </a:r>
          </a:p>
        </p:txBody>
      </p:sp>
      <p:sp>
        <p:nvSpPr>
          <p:cNvPr id="51" name="テキスト ボックス 50">
            <a:extLst>
              <a:ext uri="{FF2B5EF4-FFF2-40B4-BE49-F238E27FC236}">
                <a16:creationId xmlns:a16="http://schemas.microsoft.com/office/drawing/2014/main" id="{C0B2BDFC-FF67-EF76-E041-F89E05E04B82}"/>
              </a:ext>
            </a:extLst>
          </p:cNvPr>
          <p:cNvSpPr txBox="1"/>
          <p:nvPr/>
        </p:nvSpPr>
        <p:spPr>
          <a:xfrm rot="19078630">
            <a:off x="771161" y="5361633"/>
            <a:ext cx="328936" cy="276999"/>
          </a:xfrm>
          <a:prstGeom prst="rect">
            <a:avLst/>
          </a:prstGeom>
          <a:noFill/>
        </p:spPr>
        <p:txBody>
          <a:bodyPr wrap="none" rtlCol="0">
            <a:spAutoFit/>
          </a:bodyPr>
          <a:lstStyle/>
          <a:p>
            <a:r>
              <a:rPr lang="en-US" altLang="ja-JP" sz="1200" dirty="0"/>
              <a:t>-2</a:t>
            </a:r>
            <a:endParaRPr kumimoji="1" lang="ja-JP" altLang="en-US" sz="1200"/>
          </a:p>
        </p:txBody>
      </p:sp>
      <p:sp>
        <p:nvSpPr>
          <p:cNvPr id="52" name="テキスト ボックス 51">
            <a:extLst>
              <a:ext uri="{FF2B5EF4-FFF2-40B4-BE49-F238E27FC236}">
                <a16:creationId xmlns:a16="http://schemas.microsoft.com/office/drawing/2014/main" id="{E392071A-4E6A-42D6-702F-BA947518F59D}"/>
              </a:ext>
            </a:extLst>
          </p:cNvPr>
          <p:cNvSpPr txBox="1"/>
          <p:nvPr/>
        </p:nvSpPr>
        <p:spPr>
          <a:xfrm rot="19078630">
            <a:off x="1123834" y="5344225"/>
            <a:ext cx="412292" cy="276999"/>
          </a:xfrm>
          <a:prstGeom prst="rect">
            <a:avLst/>
          </a:prstGeom>
          <a:noFill/>
        </p:spPr>
        <p:txBody>
          <a:bodyPr wrap="none" rtlCol="0">
            <a:spAutoFit/>
          </a:bodyPr>
          <a:lstStyle/>
          <a:p>
            <a:r>
              <a:rPr lang="en-US" altLang="ja-JP" sz="1200" dirty="0"/>
              <a:t>3-5</a:t>
            </a:r>
            <a:endParaRPr kumimoji="1" lang="ja-JP" altLang="en-US" sz="1200"/>
          </a:p>
        </p:txBody>
      </p:sp>
      <p:sp>
        <p:nvSpPr>
          <p:cNvPr id="53" name="テキスト ボックス 52">
            <a:extLst>
              <a:ext uri="{FF2B5EF4-FFF2-40B4-BE49-F238E27FC236}">
                <a16:creationId xmlns:a16="http://schemas.microsoft.com/office/drawing/2014/main" id="{F9EA205C-5273-0786-32ED-E961F3547E5F}"/>
              </a:ext>
            </a:extLst>
          </p:cNvPr>
          <p:cNvSpPr txBox="1"/>
          <p:nvPr/>
        </p:nvSpPr>
        <p:spPr>
          <a:xfrm rot="19078630">
            <a:off x="1504528" y="5344227"/>
            <a:ext cx="412292" cy="276999"/>
          </a:xfrm>
          <a:prstGeom prst="rect">
            <a:avLst/>
          </a:prstGeom>
          <a:noFill/>
        </p:spPr>
        <p:txBody>
          <a:bodyPr wrap="none" rtlCol="0">
            <a:spAutoFit/>
          </a:bodyPr>
          <a:lstStyle/>
          <a:p>
            <a:r>
              <a:rPr lang="en-US" altLang="ja-JP" sz="1200" dirty="0"/>
              <a:t>6-8</a:t>
            </a:r>
            <a:endParaRPr kumimoji="1" lang="ja-JP" altLang="en-US" sz="1200"/>
          </a:p>
        </p:txBody>
      </p:sp>
      <p:sp>
        <p:nvSpPr>
          <p:cNvPr id="54" name="テキスト ボックス 53">
            <a:extLst>
              <a:ext uri="{FF2B5EF4-FFF2-40B4-BE49-F238E27FC236}">
                <a16:creationId xmlns:a16="http://schemas.microsoft.com/office/drawing/2014/main" id="{52224D51-2E1B-9E8C-E0F5-819B9C16F81A}"/>
              </a:ext>
            </a:extLst>
          </p:cNvPr>
          <p:cNvSpPr txBox="1"/>
          <p:nvPr/>
        </p:nvSpPr>
        <p:spPr>
          <a:xfrm rot="19078630">
            <a:off x="1847902" y="5361634"/>
            <a:ext cx="495649" cy="276999"/>
          </a:xfrm>
          <a:prstGeom prst="rect">
            <a:avLst/>
          </a:prstGeom>
          <a:noFill/>
        </p:spPr>
        <p:txBody>
          <a:bodyPr wrap="none" rtlCol="0">
            <a:spAutoFit/>
          </a:bodyPr>
          <a:lstStyle/>
          <a:p>
            <a:r>
              <a:rPr lang="en-US" altLang="ja-JP" sz="1200" dirty="0"/>
              <a:t>9-11</a:t>
            </a:r>
            <a:endParaRPr kumimoji="1" lang="ja-JP" altLang="en-US" sz="1200"/>
          </a:p>
        </p:txBody>
      </p:sp>
      <p:sp>
        <p:nvSpPr>
          <p:cNvPr id="55" name="テキスト ボックス 54">
            <a:extLst>
              <a:ext uri="{FF2B5EF4-FFF2-40B4-BE49-F238E27FC236}">
                <a16:creationId xmlns:a16="http://schemas.microsoft.com/office/drawing/2014/main" id="{37895B3B-048B-3F65-70A4-FB8AFB609288}"/>
              </a:ext>
            </a:extLst>
          </p:cNvPr>
          <p:cNvSpPr txBox="1"/>
          <p:nvPr/>
        </p:nvSpPr>
        <p:spPr>
          <a:xfrm rot="19078630">
            <a:off x="2174280" y="5379041"/>
            <a:ext cx="579005" cy="276999"/>
          </a:xfrm>
          <a:prstGeom prst="rect">
            <a:avLst/>
          </a:prstGeom>
          <a:noFill/>
        </p:spPr>
        <p:txBody>
          <a:bodyPr wrap="none" rtlCol="0">
            <a:spAutoFit/>
          </a:bodyPr>
          <a:lstStyle/>
          <a:p>
            <a:r>
              <a:rPr lang="en-US" altLang="ja-JP" sz="1200" dirty="0"/>
              <a:t>12-14</a:t>
            </a:r>
            <a:endParaRPr kumimoji="1" lang="ja-JP" altLang="en-US" sz="1200"/>
          </a:p>
        </p:txBody>
      </p:sp>
      <p:sp>
        <p:nvSpPr>
          <p:cNvPr id="56" name="テキスト ボックス 55">
            <a:extLst>
              <a:ext uri="{FF2B5EF4-FFF2-40B4-BE49-F238E27FC236}">
                <a16:creationId xmlns:a16="http://schemas.microsoft.com/office/drawing/2014/main" id="{A662A2A4-9BCC-7B27-F619-835CABCCCF49}"/>
              </a:ext>
            </a:extLst>
          </p:cNvPr>
          <p:cNvSpPr txBox="1"/>
          <p:nvPr/>
        </p:nvSpPr>
        <p:spPr>
          <a:xfrm rot="19078630">
            <a:off x="2564909" y="5379042"/>
            <a:ext cx="579005" cy="276999"/>
          </a:xfrm>
          <a:prstGeom prst="rect">
            <a:avLst/>
          </a:prstGeom>
          <a:noFill/>
        </p:spPr>
        <p:txBody>
          <a:bodyPr wrap="none" rtlCol="0">
            <a:spAutoFit/>
          </a:bodyPr>
          <a:lstStyle/>
          <a:p>
            <a:r>
              <a:rPr lang="en-US" altLang="ja-JP" sz="1200" dirty="0"/>
              <a:t>15-17</a:t>
            </a:r>
            <a:endParaRPr kumimoji="1" lang="ja-JP" altLang="en-US" sz="1200"/>
          </a:p>
        </p:txBody>
      </p:sp>
      <p:sp>
        <p:nvSpPr>
          <p:cNvPr id="57" name="テキスト ボックス 56">
            <a:extLst>
              <a:ext uri="{FF2B5EF4-FFF2-40B4-BE49-F238E27FC236}">
                <a16:creationId xmlns:a16="http://schemas.microsoft.com/office/drawing/2014/main" id="{4D63E262-CAA9-398C-E414-149D7CD5334E}"/>
              </a:ext>
            </a:extLst>
          </p:cNvPr>
          <p:cNvSpPr txBox="1"/>
          <p:nvPr/>
        </p:nvSpPr>
        <p:spPr>
          <a:xfrm rot="19078630">
            <a:off x="2946628" y="5384091"/>
            <a:ext cx="579005" cy="276999"/>
          </a:xfrm>
          <a:prstGeom prst="rect">
            <a:avLst/>
          </a:prstGeom>
          <a:noFill/>
        </p:spPr>
        <p:txBody>
          <a:bodyPr wrap="none" rtlCol="0">
            <a:spAutoFit/>
          </a:bodyPr>
          <a:lstStyle/>
          <a:p>
            <a:r>
              <a:rPr lang="en-US" altLang="ja-JP" sz="1200" dirty="0"/>
              <a:t>18-20</a:t>
            </a:r>
            <a:endParaRPr kumimoji="1" lang="ja-JP" altLang="en-US" sz="1200"/>
          </a:p>
        </p:txBody>
      </p:sp>
      <p:sp>
        <p:nvSpPr>
          <p:cNvPr id="58" name="テキスト ボックス 57">
            <a:extLst>
              <a:ext uri="{FF2B5EF4-FFF2-40B4-BE49-F238E27FC236}">
                <a16:creationId xmlns:a16="http://schemas.microsoft.com/office/drawing/2014/main" id="{B6CE34E3-B7D2-7A65-6743-93CFEAD194EF}"/>
              </a:ext>
            </a:extLst>
          </p:cNvPr>
          <p:cNvSpPr txBox="1"/>
          <p:nvPr/>
        </p:nvSpPr>
        <p:spPr>
          <a:xfrm rot="19078630">
            <a:off x="3325124" y="5379041"/>
            <a:ext cx="579005" cy="276999"/>
          </a:xfrm>
          <a:prstGeom prst="rect">
            <a:avLst/>
          </a:prstGeom>
          <a:noFill/>
        </p:spPr>
        <p:txBody>
          <a:bodyPr wrap="none" rtlCol="0">
            <a:spAutoFit/>
          </a:bodyPr>
          <a:lstStyle/>
          <a:p>
            <a:r>
              <a:rPr lang="en-US" altLang="ja-JP" sz="1200" dirty="0"/>
              <a:t>21-23</a:t>
            </a:r>
            <a:endParaRPr kumimoji="1" lang="ja-JP" altLang="en-US" sz="1200"/>
          </a:p>
        </p:txBody>
      </p:sp>
      <p:sp>
        <p:nvSpPr>
          <p:cNvPr id="59" name="テキスト ボックス 58">
            <a:extLst>
              <a:ext uri="{FF2B5EF4-FFF2-40B4-BE49-F238E27FC236}">
                <a16:creationId xmlns:a16="http://schemas.microsoft.com/office/drawing/2014/main" id="{F554380B-88C0-D1C0-319F-AE8F97EDB91C}"/>
              </a:ext>
            </a:extLst>
          </p:cNvPr>
          <p:cNvSpPr txBox="1"/>
          <p:nvPr/>
        </p:nvSpPr>
        <p:spPr>
          <a:xfrm rot="19078630">
            <a:off x="3709294" y="5384090"/>
            <a:ext cx="579005" cy="276999"/>
          </a:xfrm>
          <a:prstGeom prst="rect">
            <a:avLst/>
          </a:prstGeom>
          <a:noFill/>
        </p:spPr>
        <p:txBody>
          <a:bodyPr wrap="none" rtlCol="0">
            <a:spAutoFit/>
          </a:bodyPr>
          <a:lstStyle/>
          <a:p>
            <a:r>
              <a:rPr lang="en-US" altLang="ja-JP" sz="1200" dirty="0"/>
              <a:t>24-26</a:t>
            </a:r>
            <a:endParaRPr kumimoji="1" lang="ja-JP" altLang="en-US" sz="1200"/>
          </a:p>
        </p:txBody>
      </p:sp>
      <p:sp>
        <p:nvSpPr>
          <p:cNvPr id="60" name="テキスト ボックス 59">
            <a:extLst>
              <a:ext uri="{FF2B5EF4-FFF2-40B4-BE49-F238E27FC236}">
                <a16:creationId xmlns:a16="http://schemas.microsoft.com/office/drawing/2014/main" id="{791DB1A0-AC07-5024-B38B-D90F1F54024D}"/>
              </a:ext>
            </a:extLst>
          </p:cNvPr>
          <p:cNvSpPr txBox="1"/>
          <p:nvPr/>
        </p:nvSpPr>
        <p:spPr>
          <a:xfrm rot="19078630">
            <a:off x="4229316" y="5361632"/>
            <a:ext cx="412292" cy="276999"/>
          </a:xfrm>
          <a:prstGeom prst="rect">
            <a:avLst/>
          </a:prstGeom>
          <a:noFill/>
        </p:spPr>
        <p:txBody>
          <a:bodyPr wrap="none" rtlCol="0">
            <a:spAutoFit/>
          </a:bodyPr>
          <a:lstStyle/>
          <a:p>
            <a:r>
              <a:rPr lang="en-US" altLang="ja-JP" sz="1200" dirty="0"/>
              <a:t>27-</a:t>
            </a:r>
            <a:endParaRPr kumimoji="1" lang="ja-JP" altLang="en-US" sz="1200"/>
          </a:p>
        </p:txBody>
      </p:sp>
      <p:sp>
        <p:nvSpPr>
          <p:cNvPr id="61" name="テキスト ボックス 60">
            <a:extLst>
              <a:ext uri="{FF2B5EF4-FFF2-40B4-BE49-F238E27FC236}">
                <a16:creationId xmlns:a16="http://schemas.microsoft.com/office/drawing/2014/main" id="{545A4038-0203-6031-2EE6-42800F3EA754}"/>
              </a:ext>
            </a:extLst>
          </p:cNvPr>
          <p:cNvSpPr txBox="1"/>
          <p:nvPr/>
        </p:nvSpPr>
        <p:spPr>
          <a:xfrm rot="19078630">
            <a:off x="4937271" y="5381840"/>
            <a:ext cx="328936" cy="276999"/>
          </a:xfrm>
          <a:prstGeom prst="rect">
            <a:avLst/>
          </a:prstGeom>
          <a:noFill/>
        </p:spPr>
        <p:txBody>
          <a:bodyPr wrap="none" rtlCol="0">
            <a:spAutoFit/>
          </a:bodyPr>
          <a:lstStyle/>
          <a:p>
            <a:r>
              <a:rPr lang="en-US" altLang="ja-JP" sz="1200" dirty="0"/>
              <a:t>-2</a:t>
            </a:r>
            <a:endParaRPr kumimoji="1" lang="ja-JP" altLang="en-US" sz="1200"/>
          </a:p>
        </p:txBody>
      </p:sp>
      <p:sp>
        <p:nvSpPr>
          <p:cNvPr id="62" name="テキスト ボックス 61">
            <a:extLst>
              <a:ext uri="{FF2B5EF4-FFF2-40B4-BE49-F238E27FC236}">
                <a16:creationId xmlns:a16="http://schemas.microsoft.com/office/drawing/2014/main" id="{9F04BAD9-1982-C39F-E3A2-AA0B85515AA0}"/>
              </a:ext>
            </a:extLst>
          </p:cNvPr>
          <p:cNvSpPr txBox="1"/>
          <p:nvPr/>
        </p:nvSpPr>
        <p:spPr>
          <a:xfrm rot="19078630">
            <a:off x="5289944" y="5364432"/>
            <a:ext cx="412292" cy="276999"/>
          </a:xfrm>
          <a:prstGeom prst="rect">
            <a:avLst/>
          </a:prstGeom>
          <a:noFill/>
        </p:spPr>
        <p:txBody>
          <a:bodyPr wrap="none" rtlCol="0">
            <a:spAutoFit/>
          </a:bodyPr>
          <a:lstStyle/>
          <a:p>
            <a:r>
              <a:rPr lang="en-US" altLang="ja-JP" sz="1200" dirty="0"/>
              <a:t>3-5</a:t>
            </a:r>
            <a:endParaRPr kumimoji="1" lang="ja-JP" altLang="en-US" sz="1200"/>
          </a:p>
        </p:txBody>
      </p:sp>
      <p:sp>
        <p:nvSpPr>
          <p:cNvPr id="63" name="テキスト ボックス 62">
            <a:extLst>
              <a:ext uri="{FF2B5EF4-FFF2-40B4-BE49-F238E27FC236}">
                <a16:creationId xmlns:a16="http://schemas.microsoft.com/office/drawing/2014/main" id="{A89CDBF6-C94B-0648-BF59-4A48DBB04BE5}"/>
              </a:ext>
            </a:extLst>
          </p:cNvPr>
          <p:cNvSpPr txBox="1"/>
          <p:nvPr/>
        </p:nvSpPr>
        <p:spPr>
          <a:xfrm rot="19078630">
            <a:off x="5670638" y="5364434"/>
            <a:ext cx="412292" cy="276999"/>
          </a:xfrm>
          <a:prstGeom prst="rect">
            <a:avLst/>
          </a:prstGeom>
          <a:noFill/>
        </p:spPr>
        <p:txBody>
          <a:bodyPr wrap="none" rtlCol="0">
            <a:spAutoFit/>
          </a:bodyPr>
          <a:lstStyle/>
          <a:p>
            <a:r>
              <a:rPr lang="en-US" altLang="ja-JP" sz="1200" dirty="0"/>
              <a:t>6-8</a:t>
            </a:r>
            <a:endParaRPr kumimoji="1" lang="ja-JP" altLang="en-US" sz="1200"/>
          </a:p>
        </p:txBody>
      </p:sp>
      <p:sp>
        <p:nvSpPr>
          <p:cNvPr id="64" name="テキスト ボックス 63">
            <a:extLst>
              <a:ext uri="{FF2B5EF4-FFF2-40B4-BE49-F238E27FC236}">
                <a16:creationId xmlns:a16="http://schemas.microsoft.com/office/drawing/2014/main" id="{51035CE1-8047-F04A-8D3F-DC896B3B9039}"/>
              </a:ext>
            </a:extLst>
          </p:cNvPr>
          <p:cNvSpPr txBox="1"/>
          <p:nvPr/>
        </p:nvSpPr>
        <p:spPr>
          <a:xfrm rot="19078630">
            <a:off x="6014012" y="5381841"/>
            <a:ext cx="495649" cy="276999"/>
          </a:xfrm>
          <a:prstGeom prst="rect">
            <a:avLst/>
          </a:prstGeom>
          <a:noFill/>
        </p:spPr>
        <p:txBody>
          <a:bodyPr wrap="none" rtlCol="0">
            <a:spAutoFit/>
          </a:bodyPr>
          <a:lstStyle/>
          <a:p>
            <a:r>
              <a:rPr lang="en-US" altLang="ja-JP" sz="1200" dirty="0"/>
              <a:t>9-11</a:t>
            </a:r>
            <a:endParaRPr kumimoji="1" lang="ja-JP" altLang="en-US" sz="1200"/>
          </a:p>
        </p:txBody>
      </p:sp>
      <p:sp>
        <p:nvSpPr>
          <p:cNvPr id="65" name="テキスト ボックス 64">
            <a:extLst>
              <a:ext uri="{FF2B5EF4-FFF2-40B4-BE49-F238E27FC236}">
                <a16:creationId xmlns:a16="http://schemas.microsoft.com/office/drawing/2014/main" id="{64EA4289-75DD-4C5E-68E1-335C71FFA990}"/>
              </a:ext>
            </a:extLst>
          </p:cNvPr>
          <p:cNvSpPr txBox="1"/>
          <p:nvPr/>
        </p:nvSpPr>
        <p:spPr>
          <a:xfrm rot="19078630">
            <a:off x="6340390" y="5399248"/>
            <a:ext cx="579005" cy="276999"/>
          </a:xfrm>
          <a:prstGeom prst="rect">
            <a:avLst/>
          </a:prstGeom>
          <a:noFill/>
        </p:spPr>
        <p:txBody>
          <a:bodyPr wrap="none" rtlCol="0">
            <a:spAutoFit/>
          </a:bodyPr>
          <a:lstStyle/>
          <a:p>
            <a:r>
              <a:rPr lang="en-US" altLang="ja-JP" sz="1200" dirty="0"/>
              <a:t>12-14</a:t>
            </a:r>
            <a:endParaRPr kumimoji="1" lang="ja-JP" altLang="en-US" sz="1200"/>
          </a:p>
        </p:txBody>
      </p:sp>
      <p:sp>
        <p:nvSpPr>
          <p:cNvPr id="66" name="テキスト ボックス 65">
            <a:extLst>
              <a:ext uri="{FF2B5EF4-FFF2-40B4-BE49-F238E27FC236}">
                <a16:creationId xmlns:a16="http://schemas.microsoft.com/office/drawing/2014/main" id="{4AB81BD3-8FCE-1ABB-ADD1-38D0FBE56E53}"/>
              </a:ext>
            </a:extLst>
          </p:cNvPr>
          <p:cNvSpPr txBox="1"/>
          <p:nvPr/>
        </p:nvSpPr>
        <p:spPr>
          <a:xfrm rot="19078630">
            <a:off x="6731019" y="5399249"/>
            <a:ext cx="579005" cy="276999"/>
          </a:xfrm>
          <a:prstGeom prst="rect">
            <a:avLst/>
          </a:prstGeom>
          <a:noFill/>
        </p:spPr>
        <p:txBody>
          <a:bodyPr wrap="none" rtlCol="0">
            <a:spAutoFit/>
          </a:bodyPr>
          <a:lstStyle/>
          <a:p>
            <a:r>
              <a:rPr lang="en-US" altLang="ja-JP" sz="1200" dirty="0"/>
              <a:t>15-17</a:t>
            </a:r>
            <a:endParaRPr kumimoji="1" lang="ja-JP" altLang="en-US" sz="1200"/>
          </a:p>
        </p:txBody>
      </p:sp>
      <p:sp>
        <p:nvSpPr>
          <p:cNvPr id="67" name="テキスト ボックス 66">
            <a:extLst>
              <a:ext uri="{FF2B5EF4-FFF2-40B4-BE49-F238E27FC236}">
                <a16:creationId xmlns:a16="http://schemas.microsoft.com/office/drawing/2014/main" id="{131D41ED-3135-A404-535C-0546B800A380}"/>
              </a:ext>
            </a:extLst>
          </p:cNvPr>
          <p:cNvSpPr txBox="1"/>
          <p:nvPr/>
        </p:nvSpPr>
        <p:spPr>
          <a:xfrm rot="19078630">
            <a:off x="7112738" y="5404298"/>
            <a:ext cx="579005" cy="276999"/>
          </a:xfrm>
          <a:prstGeom prst="rect">
            <a:avLst/>
          </a:prstGeom>
          <a:noFill/>
        </p:spPr>
        <p:txBody>
          <a:bodyPr wrap="none" rtlCol="0">
            <a:spAutoFit/>
          </a:bodyPr>
          <a:lstStyle/>
          <a:p>
            <a:r>
              <a:rPr lang="en-US" altLang="ja-JP" sz="1200" dirty="0"/>
              <a:t>18-20</a:t>
            </a:r>
            <a:endParaRPr kumimoji="1" lang="ja-JP" altLang="en-US" sz="1200"/>
          </a:p>
        </p:txBody>
      </p:sp>
      <p:sp>
        <p:nvSpPr>
          <p:cNvPr id="68" name="テキスト ボックス 67">
            <a:extLst>
              <a:ext uri="{FF2B5EF4-FFF2-40B4-BE49-F238E27FC236}">
                <a16:creationId xmlns:a16="http://schemas.microsoft.com/office/drawing/2014/main" id="{C6970354-2263-3A28-07AB-E50F57A83998}"/>
              </a:ext>
            </a:extLst>
          </p:cNvPr>
          <p:cNvSpPr txBox="1"/>
          <p:nvPr/>
        </p:nvSpPr>
        <p:spPr>
          <a:xfrm rot="19078630">
            <a:off x="7491234" y="5399248"/>
            <a:ext cx="579005" cy="276999"/>
          </a:xfrm>
          <a:prstGeom prst="rect">
            <a:avLst/>
          </a:prstGeom>
          <a:noFill/>
        </p:spPr>
        <p:txBody>
          <a:bodyPr wrap="none" rtlCol="0">
            <a:spAutoFit/>
          </a:bodyPr>
          <a:lstStyle/>
          <a:p>
            <a:r>
              <a:rPr lang="en-US" altLang="ja-JP" sz="1200" dirty="0"/>
              <a:t>21-23</a:t>
            </a:r>
            <a:endParaRPr kumimoji="1" lang="ja-JP" altLang="en-US" sz="1200"/>
          </a:p>
        </p:txBody>
      </p:sp>
      <p:sp>
        <p:nvSpPr>
          <p:cNvPr id="69" name="テキスト ボックス 68">
            <a:extLst>
              <a:ext uri="{FF2B5EF4-FFF2-40B4-BE49-F238E27FC236}">
                <a16:creationId xmlns:a16="http://schemas.microsoft.com/office/drawing/2014/main" id="{1E496B2C-074F-C06B-5F14-D6568DF24A6D}"/>
              </a:ext>
            </a:extLst>
          </p:cNvPr>
          <p:cNvSpPr txBox="1"/>
          <p:nvPr/>
        </p:nvSpPr>
        <p:spPr>
          <a:xfrm rot="19078630">
            <a:off x="7875404" y="5404297"/>
            <a:ext cx="579005" cy="276999"/>
          </a:xfrm>
          <a:prstGeom prst="rect">
            <a:avLst/>
          </a:prstGeom>
          <a:noFill/>
        </p:spPr>
        <p:txBody>
          <a:bodyPr wrap="none" rtlCol="0">
            <a:spAutoFit/>
          </a:bodyPr>
          <a:lstStyle/>
          <a:p>
            <a:r>
              <a:rPr lang="en-US" altLang="ja-JP" sz="1200" dirty="0"/>
              <a:t>24-26</a:t>
            </a:r>
            <a:endParaRPr kumimoji="1" lang="ja-JP" altLang="en-US" sz="1200"/>
          </a:p>
        </p:txBody>
      </p:sp>
      <p:sp>
        <p:nvSpPr>
          <p:cNvPr id="70" name="テキスト ボックス 69">
            <a:extLst>
              <a:ext uri="{FF2B5EF4-FFF2-40B4-BE49-F238E27FC236}">
                <a16:creationId xmlns:a16="http://schemas.microsoft.com/office/drawing/2014/main" id="{3DA6BAF5-DA91-3E3C-326E-89B4FA381627}"/>
              </a:ext>
            </a:extLst>
          </p:cNvPr>
          <p:cNvSpPr txBox="1"/>
          <p:nvPr/>
        </p:nvSpPr>
        <p:spPr>
          <a:xfrm rot="19078630">
            <a:off x="8395426" y="5381839"/>
            <a:ext cx="412292" cy="276999"/>
          </a:xfrm>
          <a:prstGeom prst="rect">
            <a:avLst/>
          </a:prstGeom>
          <a:noFill/>
        </p:spPr>
        <p:txBody>
          <a:bodyPr wrap="none" rtlCol="0">
            <a:spAutoFit/>
          </a:bodyPr>
          <a:lstStyle/>
          <a:p>
            <a:r>
              <a:rPr lang="en-US" altLang="ja-JP" sz="1200" dirty="0"/>
              <a:t>27-</a:t>
            </a:r>
            <a:endParaRPr kumimoji="1" lang="ja-JP" altLang="en-US" sz="1200"/>
          </a:p>
        </p:txBody>
      </p:sp>
      <p:sp>
        <p:nvSpPr>
          <p:cNvPr id="71" name="テキスト ボックス 70">
            <a:extLst>
              <a:ext uri="{FF2B5EF4-FFF2-40B4-BE49-F238E27FC236}">
                <a16:creationId xmlns:a16="http://schemas.microsoft.com/office/drawing/2014/main" id="{F2F983A3-661A-E654-61E2-A251A74ADE43}"/>
              </a:ext>
            </a:extLst>
          </p:cNvPr>
          <p:cNvSpPr txBox="1"/>
          <p:nvPr/>
        </p:nvSpPr>
        <p:spPr>
          <a:xfrm>
            <a:off x="6681772" y="5723613"/>
            <a:ext cx="646331" cy="369332"/>
          </a:xfrm>
          <a:prstGeom prst="rect">
            <a:avLst/>
          </a:prstGeom>
          <a:noFill/>
        </p:spPr>
        <p:txBody>
          <a:bodyPr wrap="none" rtlCol="0">
            <a:spAutoFit/>
          </a:bodyPr>
          <a:lstStyle/>
          <a:p>
            <a:r>
              <a:rPr lang="ja-JP" altLang="en-US"/>
              <a:t>行</a:t>
            </a:r>
            <a:r>
              <a:rPr kumimoji="1" lang="ja-JP" altLang="en-US"/>
              <a:t>数</a:t>
            </a:r>
          </a:p>
        </p:txBody>
      </p:sp>
      <p:sp>
        <p:nvSpPr>
          <p:cNvPr id="73" name="テキスト ボックス 72">
            <a:extLst>
              <a:ext uri="{FF2B5EF4-FFF2-40B4-BE49-F238E27FC236}">
                <a16:creationId xmlns:a16="http://schemas.microsoft.com/office/drawing/2014/main" id="{55526885-571F-436D-9A9D-DAE5AB06C87B}"/>
              </a:ext>
            </a:extLst>
          </p:cNvPr>
          <p:cNvSpPr txBox="1"/>
          <p:nvPr/>
        </p:nvSpPr>
        <p:spPr>
          <a:xfrm>
            <a:off x="1139933" y="6154979"/>
            <a:ext cx="3416320" cy="307777"/>
          </a:xfrm>
          <a:prstGeom prst="rect">
            <a:avLst/>
          </a:prstGeom>
          <a:noFill/>
        </p:spPr>
        <p:txBody>
          <a:bodyPr wrap="none" rtlCol="0">
            <a:spAutoFit/>
          </a:bodyPr>
          <a:lstStyle/>
          <a:p>
            <a:r>
              <a:rPr kumimoji="1" lang="ja-JP" altLang="en-US" sz="1400"/>
              <a:t>行数，ノード数ごとのコードクローン数</a:t>
            </a:r>
          </a:p>
        </p:txBody>
      </p:sp>
      <p:sp>
        <p:nvSpPr>
          <p:cNvPr id="74" name="テキスト ボックス 73">
            <a:extLst>
              <a:ext uri="{FF2B5EF4-FFF2-40B4-BE49-F238E27FC236}">
                <a16:creationId xmlns:a16="http://schemas.microsoft.com/office/drawing/2014/main" id="{5B2CA612-DE73-8F71-156B-7CE37AFBE773}"/>
              </a:ext>
            </a:extLst>
          </p:cNvPr>
          <p:cNvSpPr txBox="1"/>
          <p:nvPr/>
        </p:nvSpPr>
        <p:spPr>
          <a:xfrm>
            <a:off x="5284249" y="6092945"/>
            <a:ext cx="3504486" cy="523220"/>
          </a:xfrm>
          <a:prstGeom prst="rect">
            <a:avLst/>
          </a:prstGeom>
          <a:noFill/>
        </p:spPr>
        <p:txBody>
          <a:bodyPr wrap="none" rtlCol="0">
            <a:spAutoFit/>
          </a:bodyPr>
          <a:lstStyle/>
          <a:p>
            <a:pPr algn="ctr"/>
            <a:r>
              <a:rPr kumimoji="1" lang="ja-JP" altLang="en-US" sz="1400"/>
              <a:t>行数，ノード数ごとの</a:t>
            </a:r>
            <a:br>
              <a:rPr kumimoji="1" lang="en-US" altLang="ja-JP" sz="1400" dirty="0"/>
            </a:br>
            <a:r>
              <a:rPr kumimoji="1" lang="en-US" altLang="ja-JP" sz="1400" dirty="0"/>
              <a:t>NIL</a:t>
            </a:r>
            <a:r>
              <a:rPr kumimoji="1" lang="ja-JP" altLang="en-US" sz="1400"/>
              <a:t>でも検出されるコードクローンの割合</a:t>
            </a:r>
          </a:p>
        </p:txBody>
      </p:sp>
      <p:sp>
        <p:nvSpPr>
          <p:cNvPr id="3" name="正方形/長方形 2">
            <a:extLst>
              <a:ext uri="{FF2B5EF4-FFF2-40B4-BE49-F238E27FC236}">
                <a16:creationId xmlns:a16="http://schemas.microsoft.com/office/drawing/2014/main" id="{B3FEE002-6636-F8F4-F6E5-2FA480840115}"/>
              </a:ext>
            </a:extLst>
          </p:cNvPr>
          <p:cNvSpPr/>
          <p:nvPr/>
        </p:nvSpPr>
        <p:spPr>
          <a:xfrm>
            <a:off x="823468" y="1772147"/>
            <a:ext cx="3922018" cy="847332"/>
          </a:xfrm>
          <a:prstGeom prst="rect">
            <a:avLst/>
          </a:prstGeom>
          <a:solidFill>
            <a:schemeClr val="accent3">
              <a:lumMod val="20000"/>
              <a:lumOff val="80000"/>
              <a:alpha val="33339"/>
            </a:schemeClr>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
        <p:nvSpPr>
          <p:cNvPr id="5" name="正方形/長方形 4">
            <a:extLst>
              <a:ext uri="{FF2B5EF4-FFF2-40B4-BE49-F238E27FC236}">
                <a16:creationId xmlns:a16="http://schemas.microsoft.com/office/drawing/2014/main" id="{043F2E48-CF3D-90D6-04A7-26841926CF38}"/>
              </a:ext>
            </a:extLst>
          </p:cNvPr>
          <p:cNvSpPr/>
          <p:nvPr/>
        </p:nvSpPr>
        <p:spPr>
          <a:xfrm>
            <a:off x="4973505" y="1772147"/>
            <a:ext cx="3922018" cy="847332"/>
          </a:xfrm>
          <a:prstGeom prst="rect">
            <a:avLst/>
          </a:prstGeom>
          <a:solidFill>
            <a:schemeClr val="accent3">
              <a:lumMod val="20000"/>
              <a:lumOff val="80000"/>
              <a:alpha val="33339"/>
            </a:schemeClr>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
        <p:nvSpPr>
          <p:cNvPr id="6" name="テキスト ボックス 5">
            <a:extLst>
              <a:ext uri="{FF2B5EF4-FFF2-40B4-BE49-F238E27FC236}">
                <a16:creationId xmlns:a16="http://schemas.microsoft.com/office/drawing/2014/main" id="{3AB982EE-CAC5-755B-6CFE-F151A979DF27}"/>
              </a:ext>
            </a:extLst>
          </p:cNvPr>
          <p:cNvSpPr txBox="1"/>
          <p:nvPr/>
        </p:nvSpPr>
        <p:spPr>
          <a:xfrm>
            <a:off x="5589671" y="1448430"/>
            <a:ext cx="3066865" cy="369332"/>
          </a:xfrm>
          <a:prstGeom prst="rect">
            <a:avLst/>
          </a:prstGeom>
          <a:noFill/>
        </p:spPr>
        <p:txBody>
          <a:bodyPr wrap="none" rtlCol="0">
            <a:spAutoFit/>
          </a:bodyPr>
          <a:lstStyle/>
          <a:p>
            <a:r>
              <a:rPr kumimoji="1" lang="en-US" altLang="ja-JP" dirty="0">
                <a:solidFill>
                  <a:schemeClr val="accent3"/>
                </a:solidFill>
              </a:rPr>
              <a:t>NIL</a:t>
            </a:r>
            <a:r>
              <a:rPr kumimoji="1" lang="ja-JP" altLang="en-US">
                <a:solidFill>
                  <a:schemeClr val="accent3"/>
                </a:solidFill>
              </a:rPr>
              <a:t>で検出される割合が低い</a:t>
            </a:r>
          </a:p>
        </p:txBody>
      </p:sp>
    </p:spTree>
    <p:extLst>
      <p:ext uri="{BB962C8B-B14F-4D97-AF65-F5344CB8AC3E}">
        <p14:creationId xmlns:p14="http://schemas.microsoft.com/office/powerpoint/2010/main" val="336076124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9030D24-20D8-858A-5C3E-05CED6DD4510}"/>
              </a:ext>
            </a:extLst>
          </p:cNvPr>
          <p:cNvSpPr>
            <a:spLocks noGrp="1"/>
          </p:cNvSpPr>
          <p:nvPr>
            <p:ph type="title"/>
          </p:nvPr>
        </p:nvSpPr>
        <p:spPr/>
        <p:txBody>
          <a:bodyPr/>
          <a:lstStyle/>
          <a:p>
            <a:r>
              <a:rPr kumimoji="1" lang="ja-JP" altLang="en-US" sz="3200"/>
              <a:t>行数，ノード数ごとに分類した検出件数</a:t>
            </a:r>
            <a:endParaRPr kumimoji="1" lang="ja-JP" altLang="en-US"/>
          </a:p>
        </p:txBody>
      </p:sp>
      <p:sp>
        <p:nvSpPr>
          <p:cNvPr id="4" name="スライド番号プレースホルダー 3">
            <a:extLst>
              <a:ext uri="{FF2B5EF4-FFF2-40B4-BE49-F238E27FC236}">
                <a16:creationId xmlns:a16="http://schemas.microsoft.com/office/drawing/2014/main" id="{5CC3E15F-9FA8-3A25-CAF9-521C4D975BB1}"/>
              </a:ext>
            </a:extLst>
          </p:cNvPr>
          <p:cNvSpPr>
            <a:spLocks noGrp="1"/>
          </p:cNvSpPr>
          <p:nvPr>
            <p:ph type="sldNum" sz="quarter" idx="12"/>
          </p:nvPr>
        </p:nvSpPr>
        <p:spPr/>
        <p:txBody>
          <a:bodyPr/>
          <a:lstStyle/>
          <a:p>
            <a:fld id="{B16735D3-C9E7-F649-AF37-A9D08763696D}" type="slidenum">
              <a:rPr lang="ja-JP" altLang="en-US" smtClean="0"/>
              <a:pPr/>
              <a:t>56</a:t>
            </a:fld>
            <a:endParaRPr lang="ja-JP" altLang="en-US"/>
          </a:p>
        </p:txBody>
      </p:sp>
      <p:pic>
        <p:nvPicPr>
          <p:cNvPr id="33" name="図 32">
            <a:extLst>
              <a:ext uri="{FF2B5EF4-FFF2-40B4-BE49-F238E27FC236}">
                <a16:creationId xmlns:a16="http://schemas.microsoft.com/office/drawing/2014/main" id="{0DAA3A8E-66BC-4C7B-6B92-30FBE302DA6F}"/>
              </a:ext>
            </a:extLst>
          </p:cNvPr>
          <p:cNvPicPr>
            <a:picLocks noChangeAspect="1"/>
          </p:cNvPicPr>
          <p:nvPr/>
        </p:nvPicPr>
        <p:blipFill>
          <a:blip r:embed="rId3"/>
          <a:srcRect/>
          <a:stretch/>
        </p:blipFill>
        <p:spPr>
          <a:xfrm>
            <a:off x="566936" y="1470897"/>
            <a:ext cx="4488934" cy="6354704"/>
          </a:xfrm>
          <a:prstGeom prst="rect">
            <a:avLst/>
          </a:prstGeom>
        </p:spPr>
      </p:pic>
      <p:pic>
        <p:nvPicPr>
          <p:cNvPr id="37" name="図 36">
            <a:extLst>
              <a:ext uri="{FF2B5EF4-FFF2-40B4-BE49-F238E27FC236}">
                <a16:creationId xmlns:a16="http://schemas.microsoft.com/office/drawing/2014/main" id="{DD8ED1D5-D823-59FF-113A-3097A3E97271}"/>
              </a:ext>
            </a:extLst>
          </p:cNvPr>
          <p:cNvPicPr>
            <a:picLocks noChangeAspect="1"/>
          </p:cNvPicPr>
          <p:nvPr/>
        </p:nvPicPr>
        <p:blipFill>
          <a:blip r:embed="rId4"/>
          <a:srcRect/>
          <a:stretch/>
        </p:blipFill>
        <p:spPr>
          <a:xfrm>
            <a:off x="4701404" y="1470897"/>
            <a:ext cx="4488934" cy="6354704"/>
          </a:xfrm>
          <a:prstGeom prst="rect">
            <a:avLst/>
          </a:prstGeom>
          <a:ln w="0">
            <a:noFill/>
          </a:ln>
        </p:spPr>
      </p:pic>
      <p:sp>
        <p:nvSpPr>
          <p:cNvPr id="38" name="テキスト ボックス 37">
            <a:extLst>
              <a:ext uri="{FF2B5EF4-FFF2-40B4-BE49-F238E27FC236}">
                <a16:creationId xmlns:a16="http://schemas.microsoft.com/office/drawing/2014/main" id="{5B5AABEE-AC68-C72F-76CD-7E83906A8CF9}"/>
              </a:ext>
            </a:extLst>
          </p:cNvPr>
          <p:cNvSpPr txBox="1"/>
          <p:nvPr/>
        </p:nvSpPr>
        <p:spPr>
          <a:xfrm rot="5400000">
            <a:off x="-358795" y="3556686"/>
            <a:ext cx="1107996" cy="369332"/>
          </a:xfrm>
          <a:prstGeom prst="rect">
            <a:avLst/>
          </a:prstGeom>
          <a:noFill/>
        </p:spPr>
        <p:txBody>
          <a:bodyPr wrap="none" rtlCol="0">
            <a:spAutoFit/>
          </a:bodyPr>
          <a:lstStyle/>
          <a:p>
            <a:r>
              <a:rPr kumimoji="1" lang="ja-JP" altLang="en-US"/>
              <a:t>ノード数</a:t>
            </a:r>
          </a:p>
        </p:txBody>
      </p:sp>
      <p:sp>
        <p:nvSpPr>
          <p:cNvPr id="40" name="テキスト ボックス 39">
            <a:extLst>
              <a:ext uri="{FF2B5EF4-FFF2-40B4-BE49-F238E27FC236}">
                <a16:creationId xmlns:a16="http://schemas.microsoft.com/office/drawing/2014/main" id="{8CD1DB91-D5BD-575A-E273-46EB10DAE4CF}"/>
              </a:ext>
            </a:extLst>
          </p:cNvPr>
          <p:cNvSpPr txBox="1"/>
          <p:nvPr/>
        </p:nvSpPr>
        <p:spPr>
          <a:xfrm>
            <a:off x="379869" y="1846978"/>
            <a:ext cx="423514" cy="276999"/>
          </a:xfrm>
          <a:prstGeom prst="rect">
            <a:avLst/>
          </a:prstGeom>
          <a:noFill/>
        </p:spPr>
        <p:txBody>
          <a:bodyPr wrap="none" rtlCol="0">
            <a:spAutoFit/>
          </a:bodyPr>
          <a:lstStyle/>
          <a:p>
            <a:r>
              <a:rPr kumimoji="1" lang="en-US" altLang="ja-JP" sz="1200" dirty="0"/>
              <a:t>3-5</a:t>
            </a:r>
            <a:endParaRPr kumimoji="1" lang="ja-JP" altLang="en-US"/>
          </a:p>
        </p:txBody>
      </p:sp>
      <p:sp>
        <p:nvSpPr>
          <p:cNvPr id="41" name="テキスト ボックス 40">
            <a:extLst>
              <a:ext uri="{FF2B5EF4-FFF2-40B4-BE49-F238E27FC236}">
                <a16:creationId xmlns:a16="http://schemas.microsoft.com/office/drawing/2014/main" id="{8BA0AFAB-B320-1437-3FCC-B1B10BBBCF23}"/>
              </a:ext>
            </a:extLst>
          </p:cNvPr>
          <p:cNvSpPr txBox="1"/>
          <p:nvPr/>
        </p:nvSpPr>
        <p:spPr>
          <a:xfrm>
            <a:off x="379869" y="2238251"/>
            <a:ext cx="423514" cy="276999"/>
          </a:xfrm>
          <a:prstGeom prst="rect">
            <a:avLst/>
          </a:prstGeom>
          <a:noFill/>
        </p:spPr>
        <p:txBody>
          <a:bodyPr wrap="none" rtlCol="0">
            <a:spAutoFit/>
          </a:bodyPr>
          <a:lstStyle/>
          <a:p>
            <a:r>
              <a:rPr lang="en-US" altLang="ja-JP" sz="1200" dirty="0"/>
              <a:t>6</a:t>
            </a:r>
            <a:r>
              <a:rPr kumimoji="1" lang="en-US" altLang="ja-JP" sz="1200" dirty="0"/>
              <a:t>-8</a:t>
            </a:r>
            <a:endParaRPr kumimoji="1" lang="ja-JP" altLang="en-US"/>
          </a:p>
        </p:txBody>
      </p:sp>
      <p:sp>
        <p:nvSpPr>
          <p:cNvPr id="42" name="テキスト ボックス 41">
            <a:extLst>
              <a:ext uri="{FF2B5EF4-FFF2-40B4-BE49-F238E27FC236}">
                <a16:creationId xmlns:a16="http://schemas.microsoft.com/office/drawing/2014/main" id="{E6C382D9-C043-5686-C73B-306469352E6F}"/>
              </a:ext>
            </a:extLst>
          </p:cNvPr>
          <p:cNvSpPr txBox="1"/>
          <p:nvPr/>
        </p:nvSpPr>
        <p:spPr>
          <a:xfrm>
            <a:off x="335786" y="2619481"/>
            <a:ext cx="511679" cy="276999"/>
          </a:xfrm>
          <a:prstGeom prst="rect">
            <a:avLst/>
          </a:prstGeom>
          <a:noFill/>
        </p:spPr>
        <p:txBody>
          <a:bodyPr wrap="none" rtlCol="0">
            <a:spAutoFit/>
          </a:bodyPr>
          <a:lstStyle/>
          <a:p>
            <a:r>
              <a:rPr kumimoji="1" lang="en-US" altLang="ja-JP" sz="1200" dirty="0"/>
              <a:t>9-11</a:t>
            </a:r>
            <a:endParaRPr kumimoji="1" lang="ja-JP" altLang="en-US"/>
          </a:p>
        </p:txBody>
      </p:sp>
      <p:sp>
        <p:nvSpPr>
          <p:cNvPr id="43" name="テキスト ボックス 42">
            <a:extLst>
              <a:ext uri="{FF2B5EF4-FFF2-40B4-BE49-F238E27FC236}">
                <a16:creationId xmlns:a16="http://schemas.microsoft.com/office/drawing/2014/main" id="{1858B46C-64F0-D30A-60D3-46F93D5411F1}"/>
              </a:ext>
            </a:extLst>
          </p:cNvPr>
          <p:cNvSpPr txBox="1"/>
          <p:nvPr/>
        </p:nvSpPr>
        <p:spPr>
          <a:xfrm>
            <a:off x="281700" y="3010754"/>
            <a:ext cx="599844" cy="276999"/>
          </a:xfrm>
          <a:prstGeom prst="rect">
            <a:avLst/>
          </a:prstGeom>
          <a:noFill/>
        </p:spPr>
        <p:txBody>
          <a:bodyPr wrap="none" rtlCol="0">
            <a:spAutoFit/>
          </a:bodyPr>
          <a:lstStyle/>
          <a:p>
            <a:r>
              <a:rPr kumimoji="1" lang="en-US" altLang="ja-JP" sz="1200" dirty="0"/>
              <a:t>12-14</a:t>
            </a:r>
            <a:endParaRPr kumimoji="1" lang="ja-JP" altLang="en-US"/>
          </a:p>
        </p:txBody>
      </p:sp>
      <p:sp>
        <p:nvSpPr>
          <p:cNvPr id="44" name="テキスト ボックス 43">
            <a:extLst>
              <a:ext uri="{FF2B5EF4-FFF2-40B4-BE49-F238E27FC236}">
                <a16:creationId xmlns:a16="http://schemas.microsoft.com/office/drawing/2014/main" id="{409B5D4E-56A0-E4D4-D639-E9339B4409C1}"/>
              </a:ext>
            </a:extLst>
          </p:cNvPr>
          <p:cNvSpPr txBox="1"/>
          <p:nvPr/>
        </p:nvSpPr>
        <p:spPr>
          <a:xfrm>
            <a:off x="291703" y="3391984"/>
            <a:ext cx="599844" cy="276999"/>
          </a:xfrm>
          <a:prstGeom prst="rect">
            <a:avLst/>
          </a:prstGeom>
          <a:noFill/>
        </p:spPr>
        <p:txBody>
          <a:bodyPr wrap="none" rtlCol="0">
            <a:spAutoFit/>
          </a:bodyPr>
          <a:lstStyle/>
          <a:p>
            <a:r>
              <a:rPr kumimoji="1" lang="en-US" altLang="ja-JP" sz="1200" dirty="0"/>
              <a:t>15-17</a:t>
            </a:r>
            <a:endParaRPr kumimoji="1" lang="ja-JP" altLang="en-US"/>
          </a:p>
        </p:txBody>
      </p:sp>
      <p:sp>
        <p:nvSpPr>
          <p:cNvPr id="45" name="テキスト ボックス 44">
            <a:extLst>
              <a:ext uri="{FF2B5EF4-FFF2-40B4-BE49-F238E27FC236}">
                <a16:creationId xmlns:a16="http://schemas.microsoft.com/office/drawing/2014/main" id="{3E048CDD-E7B0-AFAE-7154-EF1BE96B4C86}"/>
              </a:ext>
            </a:extLst>
          </p:cNvPr>
          <p:cNvSpPr txBox="1"/>
          <p:nvPr/>
        </p:nvSpPr>
        <p:spPr>
          <a:xfrm>
            <a:off x="311097" y="3778866"/>
            <a:ext cx="599844" cy="276999"/>
          </a:xfrm>
          <a:prstGeom prst="rect">
            <a:avLst/>
          </a:prstGeom>
          <a:noFill/>
        </p:spPr>
        <p:txBody>
          <a:bodyPr wrap="none" rtlCol="0">
            <a:spAutoFit/>
          </a:bodyPr>
          <a:lstStyle/>
          <a:p>
            <a:r>
              <a:rPr kumimoji="1" lang="en-US" altLang="ja-JP" sz="1200" dirty="0"/>
              <a:t>18-20</a:t>
            </a:r>
            <a:endParaRPr kumimoji="1" lang="ja-JP" altLang="en-US"/>
          </a:p>
        </p:txBody>
      </p:sp>
      <p:sp>
        <p:nvSpPr>
          <p:cNvPr id="46" name="テキスト ボックス 45">
            <a:extLst>
              <a:ext uri="{FF2B5EF4-FFF2-40B4-BE49-F238E27FC236}">
                <a16:creationId xmlns:a16="http://schemas.microsoft.com/office/drawing/2014/main" id="{0CC0065A-BE51-2684-6057-AD6CFD6C4AC3}"/>
              </a:ext>
            </a:extLst>
          </p:cNvPr>
          <p:cNvSpPr txBox="1"/>
          <p:nvPr/>
        </p:nvSpPr>
        <p:spPr>
          <a:xfrm>
            <a:off x="335786" y="4162811"/>
            <a:ext cx="599844" cy="276999"/>
          </a:xfrm>
          <a:prstGeom prst="rect">
            <a:avLst/>
          </a:prstGeom>
          <a:noFill/>
        </p:spPr>
        <p:txBody>
          <a:bodyPr wrap="none" rtlCol="0">
            <a:spAutoFit/>
          </a:bodyPr>
          <a:lstStyle/>
          <a:p>
            <a:r>
              <a:rPr lang="en-US" altLang="ja-JP" sz="1200" dirty="0"/>
              <a:t>21</a:t>
            </a:r>
            <a:r>
              <a:rPr kumimoji="1" lang="en-US" altLang="ja-JP" sz="1200" dirty="0"/>
              <a:t>-23</a:t>
            </a:r>
            <a:endParaRPr kumimoji="1" lang="ja-JP" altLang="en-US"/>
          </a:p>
        </p:txBody>
      </p:sp>
      <p:sp>
        <p:nvSpPr>
          <p:cNvPr id="47" name="テキスト ボックス 46">
            <a:extLst>
              <a:ext uri="{FF2B5EF4-FFF2-40B4-BE49-F238E27FC236}">
                <a16:creationId xmlns:a16="http://schemas.microsoft.com/office/drawing/2014/main" id="{4DE04431-52A0-449E-7E94-33CB5B645F2C}"/>
              </a:ext>
            </a:extLst>
          </p:cNvPr>
          <p:cNvSpPr txBox="1"/>
          <p:nvPr/>
        </p:nvSpPr>
        <p:spPr>
          <a:xfrm>
            <a:off x="329363" y="4555760"/>
            <a:ext cx="599844" cy="276999"/>
          </a:xfrm>
          <a:prstGeom prst="rect">
            <a:avLst/>
          </a:prstGeom>
          <a:noFill/>
        </p:spPr>
        <p:txBody>
          <a:bodyPr wrap="none" rtlCol="0">
            <a:spAutoFit/>
          </a:bodyPr>
          <a:lstStyle/>
          <a:p>
            <a:r>
              <a:rPr lang="en-US" altLang="ja-JP" sz="1200" dirty="0"/>
              <a:t>24</a:t>
            </a:r>
            <a:r>
              <a:rPr kumimoji="1" lang="en-US" altLang="ja-JP" sz="1200" dirty="0"/>
              <a:t>-26</a:t>
            </a:r>
            <a:endParaRPr kumimoji="1" lang="ja-JP" altLang="en-US"/>
          </a:p>
        </p:txBody>
      </p:sp>
      <p:sp>
        <p:nvSpPr>
          <p:cNvPr id="48" name="テキスト ボックス 47">
            <a:extLst>
              <a:ext uri="{FF2B5EF4-FFF2-40B4-BE49-F238E27FC236}">
                <a16:creationId xmlns:a16="http://schemas.microsoft.com/office/drawing/2014/main" id="{BD9698EC-8183-F587-88A7-3C6B60CF3D2C}"/>
              </a:ext>
            </a:extLst>
          </p:cNvPr>
          <p:cNvSpPr txBox="1"/>
          <p:nvPr/>
        </p:nvSpPr>
        <p:spPr>
          <a:xfrm>
            <a:off x="433487" y="4948709"/>
            <a:ext cx="423514" cy="276999"/>
          </a:xfrm>
          <a:prstGeom prst="rect">
            <a:avLst/>
          </a:prstGeom>
          <a:noFill/>
        </p:spPr>
        <p:txBody>
          <a:bodyPr wrap="none" rtlCol="0">
            <a:spAutoFit/>
          </a:bodyPr>
          <a:lstStyle/>
          <a:p>
            <a:r>
              <a:rPr lang="en-US" altLang="ja-JP" sz="1200" dirty="0"/>
              <a:t>2</a:t>
            </a:r>
            <a:r>
              <a:rPr kumimoji="1" lang="en-US" altLang="ja-JP" sz="1200" dirty="0"/>
              <a:t>7-</a:t>
            </a:r>
            <a:endParaRPr kumimoji="1" lang="ja-JP" altLang="en-US"/>
          </a:p>
        </p:txBody>
      </p:sp>
      <p:sp>
        <p:nvSpPr>
          <p:cNvPr id="50" name="テキスト ボックス 49">
            <a:extLst>
              <a:ext uri="{FF2B5EF4-FFF2-40B4-BE49-F238E27FC236}">
                <a16:creationId xmlns:a16="http://schemas.microsoft.com/office/drawing/2014/main" id="{4210C408-F46A-F6BD-AD55-E5EA4CBB67A2}"/>
              </a:ext>
            </a:extLst>
          </p:cNvPr>
          <p:cNvSpPr txBox="1"/>
          <p:nvPr/>
        </p:nvSpPr>
        <p:spPr>
          <a:xfrm>
            <a:off x="2492140" y="5715490"/>
            <a:ext cx="646331" cy="369332"/>
          </a:xfrm>
          <a:prstGeom prst="rect">
            <a:avLst/>
          </a:prstGeom>
          <a:noFill/>
        </p:spPr>
        <p:txBody>
          <a:bodyPr wrap="none" rtlCol="0">
            <a:spAutoFit/>
          </a:bodyPr>
          <a:lstStyle/>
          <a:p>
            <a:r>
              <a:rPr lang="ja-JP" altLang="en-US"/>
              <a:t>行</a:t>
            </a:r>
            <a:r>
              <a:rPr kumimoji="1" lang="ja-JP" altLang="en-US"/>
              <a:t>数</a:t>
            </a:r>
          </a:p>
        </p:txBody>
      </p:sp>
      <p:sp>
        <p:nvSpPr>
          <p:cNvPr id="51" name="テキスト ボックス 50">
            <a:extLst>
              <a:ext uri="{FF2B5EF4-FFF2-40B4-BE49-F238E27FC236}">
                <a16:creationId xmlns:a16="http://schemas.microsoft.com/office/drawing/2014/main" id="{C0B2BDFC-FF67-EF76-E041-F89E05E04B82}"/>
              </a:ext>
            </a:extLst>
          </p:cNvPr>
          <p:cNvSpPr txBox="1"/>
          <p:nvPr/>
        </p:nvSpPr>
        <p:spPr>
          <a:xfrm rot="19078630">
            <a:off x="771161" y="5361633"/>
            <a:ext cx="328936" cy="276999"/>
          </a:xfrm>
          <a:prstGeom prst="rect">
            <a:avLst/>
          </a:prstGeom>
          <a:noFill/>
        </p:spPr>
        <p:txBody>
          <a:bodyPr wrap="none" rtlCol="0">
            <a:spAutoFit/>
          </a:bodyPr>
          <a:lstStyle/>
          <a:p>
            <a:r>
              <a:rPr lang="en-US" altLang="ja-JP" sz="1200" dirty="0"/>
              <a:t>-2</a:t>
            </a:r>
            <a:endParaRPr kumimoji="1" lang="ja-JP" altLang="en-US" sz="1200"/>
          </a:p>
        </p:txBody>
      </p:sp>
      <p:sp>
        <p:nvSpPr>
          <p:cNvPr id="52" name="テキスト ボックス 51">
            <a:extLst>
              <a:ext uri="{FF2B5EF4-FFF2-40B4-BE49-F238E27FC236}">
                <a16:creationId xmlns:a16="http://schemas.microsoft.com/office/drawing/2014/main" id="{E392071A-4E6A-42D6-702F-BA947518F59D}"/>
              </a:ext>
            </a:extLst>
          </p:cNvPr>
          <p:cNvSpPr txBox="1"/>
          <p:nvPr/>
        </p:nvSpPr>
        <p:spPr>
          <a:xfrm rot="19078630">
            <a:off x="1123834" y="5344225"/>
            <a:ext cx="412292" cy="276999"/>
          </a:xfrm>
          <a:prstGeom prst="rect">
            <a:avLst/>
          </a:prstGeom>
          <a:noFill/>
        </p:spPr>
        <p:txBody>
          <a:bodyPr wrap="none" rtlCol="0">
            <a:spAutoFit/>
          </a:bodyPr>
          <a:lstStyle/>
          <a:p>
            <a:r>
              <a:rPr lang="en-US" altLang="ja-JP" sz="1200" dirty="0"/>
              <a:t>3-5</a:t>
            </a:r>
            <a:endParaRPr kumimoji="1" lang="ja-JP" altLang="en-US" sz="1200"/>
          </a:p>
        </p:txBody>
      </p:sp>
      <p:sp>
        <p:nvSpPr>
          <p:cNvPr id="53" name="テキスト ボックス 52">
            <a:extLst>
              <a:ext uri="{FF2B5EF4-FFF2-40B4-BE49-F238E27FC236}">
                <a16:creationId xmlns:a16="http://schemas.microsoft.com/office/drawing/2014/main" id="{F9EA205C-5273-0786-32ED-E961F3547E5F}"/>
              </a:ext>
            </a:extLst>
          </p:cNvPr>
          <p:cNvSpPr txBox="1"/>
          <p:nvPr/>
        </p:nvSpPr>
        <p:spPr>
          <a:xfrm rot="19078630">
            <a:off x="1504528" y="5344227"/>
            <a:ext cx="412292" cy="276999"/>
          </a:xfrm>
          <a:prstGeom prst="rect">
            <a:avLst/>
          </a:prstGeom>
          <a:noFill/>
        </p:spPr>
        <p:txBody>
          <a:bodyPr wrap="none" rtlCol="0">
            <a:spAutoFit/>
          </a:bodyPr>
          <a:lstStyle/>
          <a:p>
            <a:r>
              <a:rPr lang="en-US" altLang="ja-JP" sz="1200" dirty="0"/>
              <a:t>6-8</a:t>
            </a:r>
            <a:endParaRPr kumimoji="1" lang="ja-JP" altLang="en-US" sz="1200"/>
          </a:p>
        </p:txBody>
      </p:sp>
      <p:sp>
        <p:nvSpPr>
          <p:cNvPr id="54" name="テキスト ボックス 53">
            <a:extLst>
              <a:ext uri="{FF2B5EF4-FFF2-40B4-BE49-F238E27FC236}">
                <a16:creationId xmlns:a16="http://schemas.microsoft.com/office/drawing/2014/main" id="{52224D51-2E1B-9E8C-E0F5-819B9C16F81A}"/>
              </a:ext>
            </a:extLst>
          </p:cNvPr>
          <p:cNvSpPr txBox="1"/>
          <p:nvPr/>
        </p:nvSpPr>
        <p:spPr>
          <a:xfrm rot="19078630">
            <a:off x="1847902" y="5361634"/>
            <a:ext cx="495649" cy="276999"/>
          </a:xfrm>
          <a:prstGeom prst="rect">
            <a:avLst/>
          </a:prstGeom>
          <a:noFill/>
        </p:spPr>
        <p:txBody>
          <a:bodyPr wrap="none" rtlCol="0">
            <a:spAutoFit/>
          </a:bodyPr>
          <a:lstStyle/>
          <a:p>
            <a:r>
              <a:rPr lang="en-US" altLang="ja-JP" sz="1200" dirty="0"/>
              <a:t>9-11</a:t>
            </a:r>
            <a:endParaRPr kumimoji="1" lang="ja-JP" altLang="en-US" sz="1200"/>
          </a:p>
        </p:txBody>
      </p:sp>
      <p:sp>
        <p:nvSpPr>
          <p:cNvPr id="55" name="テキスト ボックス 54">
            <a:extLst>
              <a:ext uri="{FF2B5EF4-FFF2-40B4-BE49-F238E27FC236}">
                <a16:creationId xmlns:a16="http://schemas.microsoft.com/office/drawing/2014/main" id="{37895B3B-048B-3F65-70A4-FB8AFB609288}"/>
              </a:ext>
            </a:extLst>
          </p:cNvPr>
          <p:cNvSpPr txBox="1"/>
          <p:nvPr/>
        </p:nvSpPr>
        <p:spPr>
          <a:xfrm rot="19078630">
            <a:off x="2174280" y="5379041"/>
            <a:ext cx="579005" cy="276999"/>
          </a:xfrm>
          <a:prstGeom prst="rect">
            <a:avLst/>
          </a:prstGeom>
          <a:noFill/>
        </p:spPr>
        <p:txBody>
          <a:bodyPr wrap="none" rtlCol="0">
            <a:spAutoFit/>
          </a:bodyPr>
          <a:lstStyle/>
          <a:p>
            <a:r>
              <a:rPr lang="en-US" altLang="ja-JP" sz="1200" dirty="0"/>
              <a:t>12-14</a:t>
            </a:r>
            <a:endParaRPr kumimoji="1" lang="ja-JP" altLang="en-US" sz="1200"/>
          </a:p>
        </p:txBody>
      </p:sp>
      <p:sp>
        <p:nvSpPr>
          <p:cNvPr id="56" name="テキスト ボックス 55">
            <a:extLst>
              <a:ext uri="{FF2B5EF4-FFF2-40B4-BE49-F238E27FC236}">
                <a16:creationId xmlns:a16="http://schemas.microsoft.com/office/drawing/2014/main" id="{A662A2A4-9BCC-7B27-F619-835CABCCCF49}"/>
              </a:ext>
            </a:extLst>
          </p:cNvPr>
          <p:cNvSpPr txBox="1"/>
          <p:nvPr/>
        </p:nvSpPr>
        <p:spPr>
          <a:xfrm rot="19078630">
            <a:off x="2564909" y="5379042"/>
            <a:ext cx="579005" cy="276999"/>
          </a:xfrm>
          <a:prstGeom prst="rect">
            <a:avLst/>
          </a:prstGeom>
          <a:noFill/>
        </p:spPr>
        <p:txBody>
          <a:bodyPr wrap="none" rtlCol="0">
            <a:spAutoFit/>
          </a:bodyPr>
          <a:lstStyle/>
          <a:p>
            <a:r>
              <a:rPr lang="en-US" altLang="ja-JP" sz="1200" dirty="0"/>
              <a:t>15-17</a:t>
            </a:r>
            <a:endParaRPr kumimoji="1" lang="ja-JP" altLang="en-US" sz="1200"/>
          </a:p>
        </p:txBody>
      </p:sp>
      <p:sp>
        <p:nvSpPr>
          <p:cNvPr id="57" name="テキスト ボックス 56">
            <a:extLst>
              <a:ext uri="{FF2B5EF4-FFF2-40B4-BE49-F238E27FC236}">
                <a16:creationId xmlns:a16="http://schemas.microsoft.com/office/drawing/2014/main" id="{4D63E262-CAA9-398C-E414-149D7CD5334E}"/>
              </a:ext>
            </a:extLst>
          </p:cNvPr>
          <p:cNvSpPr txBox="1"/>
          <p:nvPr/>
        </p:nvSpPr>
        <p:spPr>
          <a:xfrm rot="19078630">
            <a:off x="2946628" y="5384091"/>
            <a:ext cx="579005" cy="276999"/>
          </a:xfrm>
          <a:prstGeom prst="rect">
            <a:avLst/>
          </a:prstGeom>
          <a:noFill/>
        </p:spPr>
        <p:txBody>
          <a:bodyPr wrap="none" rtlCol="0">
            <a:spAutoFit/>
          </a:bodyPr>
          <a:lstStyle/>
          <a:p>
            <a:r>
              <a:rPr lang="en-US" altLang="ja-JP" sz="1200" dirty="0"/>
              <a:t>18-20</a:t>
            </a:r>
            <a:endParaRPr kumimoji="1" lang="ja-JP" altLang="en-US" sz="1200"/>
          </a:p>
        </p:txBody>
      </p:sp>
      <p:sp>
        <p:nvSpPr>
          <p:cNvPr id="58" name="テキスト ボックス 57">
            <a:extLst>
              <a:ext uri="{FF2B5EF4-FFF2-40B4-BE49-F238E27FC236}">
                <a16:creationId xmlns:a16="http://schemas.microsoft.com/office/drawing/2014/main" id="{B6CE34E3-B7D2-7A65-6743-93CFEAD194EF}"/>
              </a:ext>
            </a:extLst>
          </p:cNvPr>
          <p:cNvSpPr txBox="1"/>
          <p:nvPr/>
        </p:nvSpPr>
        <p:spPr>
          <a:xfrm rot="19078630">
            <a:off x="3325124" y="5379041"/>
            <a:ext cx="579005" cy="276999"/>
          </a:xfrm>
          <a:prstGeom prst="rect">
            <a:avLst/>
          </a:prstGeom>
          <a:noFill/>
        </p:spPr>
        <p:txBody>
          <a:bodyPr wrap="none" rtlCol="0">
            <a:spAutoFit/>
          </a:bodyPr>
          <a:lstStyle/>
          <a:p>
            <a:r>
              <a:rPr lang="en-US" altLang="ja-JP" sz="1200" dirty="0"/>
              <a:t>21-23</a:t>
            </a:r>
            <a:endParaRPr kumimoji="1" lang="ja-JP" altLang="en-US" sz="1200"/>
          </a:p>
        </p:txBody>
      </p:sp>
      <p:sp>
        <p:nvSpPr>
          <p:cNvPr id="59" name="テキスト ボックス 58">
            <a:extLst>
              <a:ext uri="{FF2B5EF4-FFF2-40B4-BE49-F238E27FC236}">
                <a16:creationId xmlns:a16="http://schemas.microsoft.com/office/drawing/2014/main" id="{F554380B-88C0-D1C0-319F-AE8F97EDB91C}"/>
              </a:ext>
            </a:extLst>
          </p:cNvPr>
          <p:cNvSpPr txBox="1"/>
          <p:nvPr/>
        </p:nvSpPr>
        <p:spPr>
          <a:xfrm rot="19078630">
            <a:off x="3709294" y="5384090"/>
            <a:ext cx="579005" cy="276999"/>
          </a:xfrm>
          <a:prstGeom prst="rect">
            <a:avLst/>
          </a:prstGeom>
          <a:noFill/>
        </p:spPr>
        <p:txBody>
          <a:bodyPr wrap="none" rtlCol="0">
            <a:spAutoFit/>
          </a:bodyPr>
          <a:lstStyle/>
          <a:p>
            <a:r>
              <a:rPr lang="en-US" altLang="ja-JP" sz="1200" dirty="0"/>
              <a:t>24-26</a:t>
            </a:r>
            <a:endParaRPr kumimoji="1" lang="ja-JP" altLang="en-US" sz="1200"/>
          </a:p>
        </p:txBody>
      </p:sp>
      <p:sp>
        <p:nvSpPr>
          <p:cNvPr id="60" name="テキスト ボックス 59">
            <a:extLst>
              <a:ext uri="{FF2B5EF4-FFF2-40B4-BE49-F238E27FC236}">
                <a16:creationId xmlns:a16="http://schemas.microsoft.com/office/drawing/2014/main" id="{791DB1A0-AC07-5024-B38B-D90F1F54024D}"/>
              </a:ext>
            </a:extLst>
          </p:cNvPr>
          <p:cNvSpPr txBox="1"/>
          <p:nvPr/>
        </p:nvSpPr>
        <p:spPr>
          <a:xfrm rot="19078630">
            <a:off x="4229316" y="5361632"/>
            <a:ext cx="412292" cy="276999"/>
          </a:xfrm>
          <a:prstGeom prst="rect">
            <a:avLst/>
          </a:prstGeom>
          <a:noFill/>
        </p:spPr>
        <p:txBody>
          <a:bodyPr wrap="none" rtlCol="0">
            <a:spAutoFit/>
          </a:bodyPr>
          <a:lstStyle/>
          <a:p>
            <a:r>
              <a:rPr lang="en-US" altLang="ja-JP" sz="1200" dirty="0"/>
              <a:t>27-</a:t>
            </a:r>
            <a:endParaRPr kumimoji="1" lang="ja-JP" altLang="en-US" sz="1200"/>
          </a:p>
        </p:txBody>
      </p:sp>
      <p:sp>
        <p:nvSpPr>
          <p:cNvPr id="61" name="テキスト ボックス 60">
            <a:extLst>
              <a:ext uri="{FF2B5EF4-FFF2-40B4-BE49-F238E27FC236}">
                <a16:creationId xmlns:a16="http://schemas.microsoft.com/office/drawing/2014/main" id="{545A4038-0203-6031-2EE6-42800F3EA754}"/>
              </a:ext>
            </a:extLst>
          </p:cNvPr>
          <p:cNvSpPr txBox="1"/>
          <p:nvPr/>
        </p:nvSpPr>
        <p:spPr>
          <a:xfrm rot="19078630">
            <a:off x="4937271" y="5381840"/>
            <a:ext cx="328936" cy="276999"/>
          </a:xfrm>
          <a:prstGeom prst="rect">
            <a:avLst/>
          </a:prstGeom>
          <a:noFill/>
        </p:spPr>
        <p:txBody>
          <a:bodyPr wrap="none" rtlCol="0">
            <a:spAutoFit/>
          </a:bodyPr>
          <a:lstStyle/>
          <a:p>
            <a:r>
              <a:rPr lang="en-US" altLang="ja-JP" sz="1200" dirty="0"/>
              <a:t>-2</a:t>
            </a:r>
            <a:endParaRPr kumimoji="1" lang="ja-JP" altLang="en-US" sz="1200"/>
          </a:p>
        </p:txBody>
      </p:sp>
      <p:sp>
        <p:nvSpPr>
          <p:cNvPr id="62" name="テキスト ボックス 61">
            <a:extLst>
              <a:ext uri="{FF2B5EF4-FFF2-40B4-BE49-F238E27FC236}">
                <a16:creationId xmlns:a16="http://schemas.microsoft.com/office/drawing/2014/main" id="{9F04BAD9-1982-C39F-E3A2-AA0B85515AA0}"/>
              </a:ext>
            </a:extLst>
          </p:cNvPr>
          <p:cNvSpPr txBox="1"/>
          <p:nvPr/>
        </p:nvSpPr>
        <p:spPr>
          <a:xfrm rot="19078630">
            <a:off x="5289944" y="5364432"/>
            <a:ext cx="412292" cy="276999"/>
          </a:xfrm>
          <a:prstGeom prst="rect">
            <a:avLst/>
          </a:prstGeom>
          <a:noFill/>
        </p:spPr>
        <p:txBody>
          <a:bodyPr wrap="none" rtlCol="0">
            <a:spAutoFit/>
          </a:bodyPr>
          <a:lstStyle/>
          <a:p>
            <a:r>
              <a:rPr lang="en-US" altLang="ja-JP" sz="1200" dirty="0"/>
              <a:t>3-5</a:t>
            </a:r>
            <a:endParaRPr kumimoji="1" lang="ja-JP" altLang="en-US" sz="1200"/>
          </a:p>
        </p:txBody>
      </p:sp>
      <p:sp>
        <p:nvSpPr>
          <p:cNvPr id="63" name="テキスト ボックス 62">
            <a:extLst>
              <a:ext uri="{FF2B5EF4-FFF2-40B4-BE49-F238E27FC236}">
                <a16:creationId xmlns:a16="http://schemas.microsoft.com/office/drawing/2014/main" id="{A89CDBF6-C94B-0648-BF59-4A48DBB04BE5}"/>
              </a:ext>
            </a:extLst>
          </p:cNvPr>
          <p:cNvSpPr txBox="1"/>
          <p:nvPr/>
        </p:nvSpPr>
        <p:spPr>
          <a:xfrm rot="19078630">
            <a:off x="5670638" y="5364434"/>
            <a:ext cx="412292" cy="276999"/>
          </a:xfrm>
          <a:prstGeom prst="rect">
            <a:avLst/>
          </a:prstGeom>
          <a:noFill/>
        </p:spPr>
        <p:txBody>
          <a:bodyPr wrap="none" rtlCol="0">
            <a:spAutoFit/>
          </a:bodyPr>
          <a:lstStyle/>
          <a:p>
            <a:r>
              <a:rPr lang="en-US" altLang="ja-JP" sz="1200" dirty="0"/>
              <a:t>6-8</a:t>
            </a:r>
            <a:endParaRPr kumimoji="1" lang="ja-JP" altLang="en-US" sz="1200"/>
          </a:p>
        </p:txBody>
      </p:sp>
      <p:sp>
        <p:nvSpPr>
          <p:cNvPr id="64" name="テキスト ボックス 63">
            <a:extLst>
              <a:ext uri="{FF2B5EF4-FFF2-40B4-BE49-F238E27FC236}">
                <a16:creationId xmlns:a16="http://schemas.microsoft.com/office/drawing/2014/main" id="{51035CE1-8047-F04A-8D3F-DC896B3B9039}"/>
              </a:ext>
            </a:extLst>
          </p:cNvPr>
          <p:cNvSpPr txBox="1"/>
          <p:nvPr/>
        </p:nvSpPr>
        <p:spPr>
          <a:xfrm rot="19078630">
            <a:off x="6014012" y="5381841"/>
            <a:ext cx="495649" cy="276999"/>
          </a:xfrm>
          <a:prstGeom prst="rect">
            <a:avLst/>
          </a:prstGeom>
          <a:noFill/>
        </p:spPr>
        <p:txBody>
          <a:bodyPr wrap="none" rtlCol="0">
            <a:spAutoFit/>
          </a:bodyPr>
          <a:lstStyle/>
          <a:p>
            <a:r>
              <a:rPr lang="en-US" altLang="ja-JP" sz="1200" dirty="0"/>
              <a:t>9-11</a:t>
            </a:r>
            <a:endParaRPr kumimoji="1" lang="ja-JP" altLang="en-US" sz="1200"/>
          </a:p>
        </p:txBody>
      </p:sp>
      <p:sp>
        <p:nvSpPr>
          <p:cNvPr id="65" name="テキスト ボックス 64">
            <a:extLst>
              <a:ext uri="{FF2B5EF4-FFF2-40B4-BE49-F238E27FC236}">
                <a16:creationId xmlns:a16="http://schemas.microsoft.com/office/drawing/2014/main" id="{64EA4289-75DD-4C5E-68E1-335C71FFA990}"/>
              </a:ext>
            </a:extLst>
          </p:cNvPr>
          <p:cNvSpPr txBox="1"/>
          <p:nvPr/>
        </p:nvSpPr>
        <p:spPr>
          <a:xfrm rot="19078630">
            <a:off x="6340390" y="5399248"/>
            <a:ext cx="579005" cy="276999"/>
          </a:xfrm>
          <a:prstGeom prst="rect">
            <a:avLst/>
          </a:prstGeom>
          <a:noFill/>
        </p:spPr>
        <p:txBody>
          <a:bodyPr wrap="none" rtlCol="0">
            <a:spAutoFit/>
          </a:bodyPr>
          <a:lstStyle/>
          <a:p>
            <a:r>
              <a:rPr lang="en-US" altLang="ja-JP" sz="1200" dirty="0"/>
              <a:t>12-14</a:t>
            </a:r>
            <a:endParaRPr kumimoji="1" lang="ja-JP" altLang="en-US" sz="1200"/>
          </a:p>
        </p:txBody>
      </p:sp>
      <p:sp>
        <p:nvSpPr>
          <p:cNvPr id="66" name="テキスト ボックス 65">
            <a:extLst>
              <a:ext uri="{FF2B5EF4-FFF2-40B4-BE49-F238E27FC236}">
                <a16:creationId xmlns:a16="http://schemas.microsoft.com/office/drawing/2014/main" id="{4AB81BD3-8FCE-1ABB-ADD1-38D0FBE56E53}"/>
              </a:ext>
            </a:extLst>
          </p:cNvPr>
          <p:cNvSpPr txBox="1"/>
          <p:nvPr/>
        </p:nvSpPr>
        <p:spPr>
          <a:xfrm rot="19078630">
            <a:off x="6731019" y="5399249"/>
            <a:ext cx="579005" cy="276999"/>
          </a:xfrm>
          <a:prstGeom prst="rect">
            <a:avLst/>
          </a:prstGeom>
          <a:noFill/>
        </p:spPr>
        <p:txBody>
          <a:bodyPr wrap="none" rtlCol="0">
            <a:spAutoFit/>
          </a:bodyPr>
          <a:lstStyle/>
          <a:p>
            <a:r>
              <a:rPr lang="en-US" altLang="ja-JP" sz="1200" dirty="0"/>
              <a:t>15-17</a:t>
            </a:r>
            <a:endParaRPr kumimoji="1" lang="ja-JP" altLang="en-US" sz="1200"/>
          </a:p>
        </p:txBody>
      </p:sp>
      <p:sp>
        <p:nvSpPr>
          <p:cNvPr id="67" name="テキスト ボックス 66">
            <a:extLst>
              <a:ext uri="{FF2B5EF4-FFF2-40B4-BE49-F238E27FC236}">
                <a16:creationId xmlns:a16="http://schemas.microsoft.com/office/drawing/2014/main" id="{131D41ED-3135-A404-535C-0546B800A380}"/>
              </a:ext>
            </a:extLst>
          </p:cNvPr>
          <p:cNvSpPr txBox="1"/>
          <p:nvPr/>
        </p:nvSpPr>
        <p:spPr>
          <a:xfrm rot="19078630">
            <a:off x="7112738" y="5404298"/>
            <a:ext cx="579005" cy="276999"/>
          </a:xfrm>
          <a:prstGeom prst="rect">
            <a:avLst/>
          </a:prstGeom>
          <a:noFill/>
        </p:spPr>
        <p:txBody>
          <a:bodyPr wrap="none" rtlCol="0">
            <a:spAutoFit/>
          </a:bodyPr>
          <a:lstStyle/>
          <a:p>
            <a:r>
              <a:rPr lang="en-US" altLang="ja-JP" sz="1200" dirty="0"/>
              <a:t>18-20</a:t>
            </a:r>
            <a:endParaRPr kumimoji="1" lang="ja-JP" altLang="en-US" sz="1200"/>
          </a:p>
        </p:txBody>
      </p:sp>
      <p:sp>
        <p:nvSpPr>
          <p:cNvPr id="68" name="テキスト ボックス 67">
            <a:extLst>
              <a:ext uri="{FF2B5EF4-FFF2-40B4-BE49-F238E27FC236}">
                <a16:creationId xmlns:a16="http://schemas.microsoft.com/office/drawing/2014/main" id="{C6970354-2263-3A28-07AB-E50F57A83998}"/>
              </a:ext>
            </a:extLst>
          </p:cNvPr>
          <p:cNvSpPr txBox="1"/>
          <p:nvPr/>
        </p:nvSpPr>
        <p:spPr>
          <a:xfrm rot="19078630">
            <a:off x="7491234" y="5399248"/>
            <a:ext cx="579005" cy="276999"/>
          </a:xfrm>
          <a:prstGeom prst="rect">
            <a:avLst/>
          </a:prstGeom>
          <a:noFill/>
        </p:spPr>
        <p:txBody>
          <a:bodyPr wrap="none" rtlCol="0">
            <a:spAutoFit/>
          </a:bodyPr>
          <a:lstStyle/>
          <a:p>
            <a:r>
              <a:rPr lang="en-US" altLang="ja-JP" sz="1200" dirty="0"/>
              <a:t>21-23</a:t>
            </a:r>
            <a:endParaRPr kumimoji="1" lang="ja-JP" altLang="en-US" sz="1200"/>
          </a:p>
        </p:txBody>
      </p:sp>
      <p:sp>
        <p:nvSpPr>
          <p:cNvPr id="69" name="テキスト ボックス 68">
            <a:extLst>
              <a:ext uri="{FF2B5EF4-FFF2-40B4-BE49-F238E27FC236}">
                <a16:creationId xmlns:a16="http://schemas.microsoft.com/office/drawing/2014/main" id="{1E496B2C-074F-C06B-5F14-D6568DF24A6D}"/>
              </a:ext>
            </a:extLst>
          </p:cNvPr>
          <p:cNvSpPr txBox="1"/>
          <p:nvPr/>
        </p:nvSpPr>
        <p:spPr>
          <a:xfrm rot="19078630">
            <a:off x="7875404" y="5404297"/>
            <a:ext cx="579005" cy="276999"/>
          </a:xfrm>
          <a:prstGeom prst="rect">
            <a:avLst/>
          </a:prstGeom>
          <a:noFill/>
        </p:spPr>
        <p:txBody>
          <a:bodyPr wrap="none" rtlCol="0">
            <a:spAutoFit/>
          </a:bodyPr>
          <a:lstStyle/>
          <a:p>
            <a:r>
              <a:rPr lang="en-US" altLang="ja-JP" sz="1200" dirty="0"/>
              <a:t>24-26</a:t>
            </a:r>
            <a:endParaRPr kumimoji="1" lang="ja-JP" altLang="en-US" sz="1200"/>
          </a:p>
        </p:txBody>
      </p:sp>
      <p:sp>
        <p:nvSpPr>
          <p:cNvPr id="70" name="テキスト ボックス 69">
            <a:extLst>
              <a:ext uri="{FF2B5EF4-FFF2-40B4-BE49-F238E27FC236}">
                <a16:creationId xmlns:a16="http://schemas.microsoft.com/office/drawing/2014/main" id="{3DA6BAF5-DA91-3E3C-326E-89B4FA381627}"/>
              </a:ext>
            </a:extLst>
          </p:cNvPr>
          <p:cNvSpPr txBox="1"/>
          <p:nvPr/>
        </p:nvSpPr>
        <p:spPr>
          <a:xfrm rot="19078630">
            <a:off x="8395426" y="5381839"/>
            <a:ext cx="412292" cy="276999"/>
          </a:xfrm>
          <a:prstGeom prst="rect">
            <a:avLst/>
          </a:prstGeom>
          <a:noFill/>
        </p:spPr>
        <p:txBody>
          <a:bodyPr wrap="none" rtlCol="0">
            <a:spAutoFit/>
          </a:bodyPr>
          <a:lstStyle/>
          <a:p>
            <a:r>
              <a:rPr lang="en-US" altLang="ja-JP" sz="1200" dirty="0"/>
              <a:t>27-</a:t>
            </a:r>
            <a:endParaRPr kumimoji="1" lang="ja-JP" altLang="en-US" sz="1200"/>
          </a:p>
        </p:txBody>
      </p:sp>
      <p:sp>
        <p:nvSpPr>
          <p:cNvPr id="71" name="テキスト ボックス 70">
            <a:extLst>
              <a:ext uri="{FF2B5EF4-FFF2-40B4-BE49-F238E27FC236}">
                <a16:creationId xmlns:a16="http://schemas.microsoft.com/office/drawing/2014/main" id="{F2F983A3-661A-E654-61E2-A251A74ADE43}"/>
              </a:ext>
            </a:extLst>
          </p:cNvPr>
          <p:cNvSpPr txBox="1"/>
          <p:nvPr/>
        </p:nvSpPr>
        <p:spPr>
          <a:xfrm>
            <a:off x="6681772" y="5723613"/>
            <a:ext cx="646331" cy="369332"/>
          </a:xfrm>
          <a:prstGeom prst="rect">
            <a:avLst/>
          </a:prstGeom>
          <a:noFill/>
        </p:spPr>
        <p:txBody>
          <a:bodyPr wrap="none" rtlCol="0">
            <a:spAutoFit/>
          </a:bodyPr>
          <a:lstStyle/>
          <a:p>
            <a:r>
              <a:rPr lang="ja-JP" altLang="en-US"/>
              <a:t>行</a:t>
            </a:r>
            <a:r>
              <a:rPr kumimoji="1" lang="ja-JP" altLang="en-US"/>
              <a:t>数</a:t>
            </a:r>
          </a:p>
        </p:txBody>
      </p:sp>
      <p:sp>
        <p:nvSpPr>
          <p:cNvPr id="73" name="テキスト ボックス 72">
            <a:extLst>
              <a:ext uri="{FF2B5EF4-FFF2-40B4-BE49-F238E27FC236}">
                <a16:creationId xmlns:a16="http://schemas.microsoft.com/office/drawing/2014/main" id="{55526885-571F-436D-9A9D-DAE5AB06C87B}"/>
              </a:ext>
            </a:extLst>
          </p:cNvPr>
          <p:cNvSpPr txBox="1"/>
          <p:nvPr/>
        </p:nvSpPr>
        <p:spPr>
          <a:xfrm>
            <a:off x="1139933" y="6154979"/>
            <a:ext cx="3416320" cy="307777"/>
          </a:xfrm>
          <a:prstGeom prst="rect">
            <a:avLst/>
          </a:prstGeom>
          <a:noFill/>
        </p:spPr>
        <p:txBody>
          <a:bodyPr wrap="none" rtlCol="0">
            <a:spAutoFit/>
          </a:bodyPr>
          <a:lstStyle/>
          <a:p>
            <a:r>
              <a:rPr kumimoji="1" lang="ja-JP" altLang="en-US" sz="1400"/>
              <a:t>行数，ノード数ごとのコードクローン数</a:t>
            </a:r>
          </a:p>
        </p:txBody>
      </p:sp>
      <p:sp>
        <p:nvSpPr>
          <p:cNvPr id="74" name="テキスト ボックス 73">
            <a:extLst>
              <a:ext uri="{FF2B5EF4-FFF2-40B4-BE49-F238E27FC236}">
                <a16:creationId xmlns:a16="http://schemas.microsoft.com/office/drawing/2014/main" id="{5B2CA612-DE73-8F71-156B-7CE37AFBE773}"/>
              </a:ext>
            </a:extLst>
          </p:cNvPr>
          <p:cNvSpPr txBox="1"/>
          <p:nvPr/>
        </p:nvSpPr>
        <p:spPr>
          <a:xfrm>
            <a:off x="5284249" y="6092945"/>
            <a:ext cx="3504486" cy="523220"/>
          </a:xfrm>
          <a:prstGeom prst="rect">
            <a:avLst/>
          </a:prstGeom>
          <a:noFill/>
        </p:spPr>
        <p:txBody>
          <a:bodyPr wrap="none" rtlCol="0">
            <a:spAutoFit/>
          </a:bodyPr>
          <a:lstStyle/>
          <a:p>
            <a:pPr algn="ctr"/>
            <a:r>
              <a:rPr kumimoji="1" lang="ja-JP" altLang="en-US" sz="1400"/>
              <a:t>行数，ノード数ごとの</a:t>
            </a:r>
            <a:br>
              <a:rPr kumimoji="1" lang="en-US" altLang="ja-JP" sz="1400" dirty="0"/>
            </a:br>
            <a:r>
              <a:rPr kumimoji="1" lang="en-US" altLang="ja-JP" sz="1400" dirty="0"/>
              <a:t>NIL</a:t>
            </a:r>
            <a:r>
              <a:rPr kumimoji="1" lang="ja-JP" altLang="en-US" sz="1400"/>
              <a:t>でも検出されるコードクローンの割合</a:t>
            </a:r>
          </a:p>
        </p:txBody>
      </p:sp>
      <p:sp>
        <p:nvSpPr>
          <p:cNvPr id="3" name="正方形/長方形 2">
            <a:extLst>
              <a:ext uri="{FF2B5EF4-FFF2-40B4-BE49-F238E27FC236}">
                <a16:creationId xmlns:a16="http://schemas.microsoft.com/office/drawing/2014/main" id="{B3FEE002-6636-F8F4-F6E5-2FA480840115}"/>
              </a:ext>
            </a:extLst>
          </p:cNvPr>
          <p:cNvSpPr/>
          <p:nvPr/>
        </p:nvSpPr>
        <p:spPr>
          <a:xfrm>
            <a:off x="823468" y="1772147"/>
            <a:ext cx="1232818" cy="3535204"/>
          </a:xfrm>
          <a:prstGeom prst="rect">
            <a:avLst/>
          </a:prstGeom>
          <a:solidFill>
            <a:schemeClr val="accent3">
              <a:lumMod val="20000"/>
              <a:lumOff val="80000"/>
              <a:alpha val="33339"/>
            </a:schemeClr>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
        <p:nvSpPr>
          <p:cNvPr id="6" name="正方形/長方形 5">
            <a:extLst>
              <a:ext uri="{FF2B5EF4-FFF2-40B4-BE49-F238E27FC236}">
                <a16:creationId xmlns:a16="http://schemas.microsoft.com/office/drawing/2014/main" id="{6F84EA78-EA19-C556-7660-5FB53809D788}"/>
              </a:ext>
            </a:extLst>
          </p:cNvPr>
          <p:cNvSpPr/>
          <p:nvPr/>
        </p:nvSpPr>
        <p:spPr>
          <a:xfrm>
            <a:off x="4955695" y="1786744"/>
            <a:ext cx="1232818" cy="3535204"/>
          </a:xfrm>
          <a:prstGeom prst="rect">
            <a:avLst/>
          </a:prstGeom>
          <a:solidFill>
            <a:schemeClr val="accent3">
              <a:lumMod val="20000"/>
              <a:lumOff val="80000"/>
              <a:alpha val="33339"/>
            </a:schemeClr>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
        <p:nvSpPr>
          <p:cNvPr id="7" name="テキスト ボックス 6">
            <a:extLst>
              <a:ext uri="{FF2B5EF4-FFF2-40B4-BE49-F238E27FC236}">
                <a16:creationId xmlns:a16="http://schemas.microsoft.com/office/drawing/2014/main" id="{473AE9AA-819A-FD61-F93F-03E18DFB756E}"/>
              </a:ext>
            </a:extLst>
          </p:cNvPr>
          <p:cNvSpPr txBox="1"/>
          <p:nvPr/>
        </p:nvSpPr>
        <p:spPr>
          <a:xfrm>
            <a:off x="5589671" y="1448430"/>
            <a:ext cx="3066865" cy="369332"/>
          </a:xfrm>
          <a:prstGeom prst="rect">
            <a:avLst/>
          </a:prstGeom>
          <a:noFill/>
        </p:spPr>
        <p:txBody>
          <a:bodyPr wrap="none" rtlCol="0">
            <a:spAutoFit/>
          </a:bodyPr>
          <a:lstStyle/>
          <a:p>
            <a:r>
              <a:rPr kumimoji="1" lang="en-US" altLang="ja-JP" dirty="0">
                <a:solidFill>
                  <a:schemeClr val="accent3"/>
                </a:solidFill>
              </a:rPr>
              <a:t>NIL</a:t>
            </a:r>
            <a:r>
              <a:rPr kumimoji="1" lang="ja-JP" altLang="en-US">
                <a:solidFill>
                  <a:schemeClr val="accent3"/>
                </a:solidFill>
              </a:rPr>
              <a:t>で検出される割合が低い</a:t>
            </a:r>
          </a:p>
        </p:txBody>
      </p:sp>
    </p:spTree>
    <p:extLst>
      <p:ext uri="{BB962C8B-B14F-4D97-AF65-F5344CB8AC3E}">
        <p14:creationId xmlns:p14="http://schemas.microsoft.com/office/powerpoint/2010/main" val="92243816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9030D24-20D8-858A-5C3E-05CED6DD4510}"/>
              </a:ext>
            </a:extLst>
          </p:cNvPr>
          <p:cNvSpPr>
            <a:spLocks noGrp="1"/>
          </p:cNvSpPr>
          <p:nvPr>
            <p:ph type="title"/>
          </p:nvPr>
        </p:nvSpPr>
        <p:spPr/>
        <p:txBody>
          <a:bodyPr/>
          <a:lstStyle/>
          <a:p>
            <a:r>
              <a:rPr kumimoji="1" lang="ja-JP" altLang="en-US" sz="3200"/>
              <a:t>行数，ノード数ごとに分類した検出件数</a:t>
            </a:r>
            <a:endParaRPr kumimoji="1" lang="ja-JP" altLang="en-US"/>
          </a:p>
        </p:txBody>
      </p:sp>
      <p:sp>
        <p:nvSpPr>
          <p:cNvPr id="4" name="スライド番号プレースホルダー 3">
            <a:extLst>
              <a:ext uri="{FF2B5EF4-FFF2-40B4-BE49-F238E27FC236}">
                <a16:creationId xmlns:a16="http://schemas.microsoft.com/office/drawing/2014/main" id="{5CC3E15F-9FA8-3A25-CAF9-521C4D975BB1}"/>
              </a:ext>
            </a:extLst>
          </p:cNvPr>
          <p:cNvSpPr>
            <a:spLocks noGrp="1"/>
          </p:cNvSpPr>
          <p:nvPr>
            <p:ph type="sldNum" sz="quarter" idx="12"/>
          </p:nvPr>
        </p:nvSpPr>
        <p:spPr/>
        <p:txBody>
          <a:bodyPr/>
          <a:lstStyle/>
          <a:p>
            <a:fld id="{B16735D3-C9E7-F649-AF37-A9D08763696D}" type="slidenum">
              <a:rPr lang="ja-JP" altLang="en-US" smtClean="0"/>
              <a:pPr/>
              <a:t>57</a:t>
            </a:fld>
            <a:endParaRPr lang="ja-JP" altLang="en-US"/>
          </a:p>
        </p:txBody>
      </p:sp>
      <p:pic>
        <p:nvPicPr>
          <p:cNvPr id="33" name="図 32">
            <a:extLst>
              <a:ext uri="{FF2B5EF4-FFF2-40B4-BE49-F238E27FC236}">
                <a16:creationId xmlns:a16="http://schemas.microsoft.com/office/drawing/2014/main" id="{0DAA3A8E-66BC-4C7B-6B92-30FBE302DA6F}"/>
              </a:ext>
            </a:extLst>
          </p:cNvPr>
          <p:cNvPicPr>
            <a:picLocks noChangeAspect="1"/>
          </p:cNvPicPr>
          <p:nvPr/>
        </p:nvPicPr>
        <p:blipFill>
          <a:blip r:embed="rId3"/>
          <a:srcRect/>
          <a:stretch/>
        </p:blipFill>
        <p:spPr>
          <a:xfrm>
            <a:off x="570640" y="1470897"/>
            <a:ext cx="4488934" cy="6354704"/>
          </a:xfrm>
          <a:prstGeom prst="rect">
            <a:avLst/>
          </a:prstGeom>
        </p:spPr>
      </p:pic>
      <p:pic>
        <p:nvPicPr>
          <p:cNvPr id="37" name="図 36">
            <a:extLst>
              <a:ext uri="{FF2B5EF4-FFF2-40B4-BE49-F238E27FC236}">
                <a16:creationId xmlns:a16="http://schemas.microsoft.com/office/drawing/2014/main" id="{DD8ED1D5-D823-59FF-113A-3097A3E97271}"/>
              </a:ext>
            </a:extLst>
          </p:cNvPr>
          <p:cNvPicPr>
            <a:picLocks noChangeAspect="1"/>
          </p:cNvPicPr>
          <p:nvPr/>
        </p:nvPicPr>
        <p:blipFill>
          <a:blip r:embed="rId4"/>
          <a:srcRect/>
          <a:stretch/>
        </p:blipFill>
        <p:spPr>
          <a:xfrm>
            <a:off x="4701404" y="1470897"/>
            <a:ext cx="4488934" cy="6354704"/>
          </a:xfrm>
          <a:prstGeom prst="rect">
            <a:avLst/>
          </a:prstGeom>
          <a:ln w="0">
            <a:noFill/>
          </a:ln>
        </p:spPr>
      </p:pic>
      <p:sp>
        <p:nvSpPr>
          <p:cNvPr id="38" name="テキスト ボックス 37">
            <a:extLst>
              <a:ext uri="{FF2B5EF4-FFF2-40B4-BE49-F238E27FC236}">
                <a16:creationId xmlns:a16="http://schemas.microsoft.com/office/drawing/2014/main" id="{5B5AABEE-AC68-C72F-76CD-7E83906A8CF9}"/>
              </a:ext>
            </a:extLst>
          </p:cNvPr>
          <p:cNvSpPr txBox="1"/>
          <p:nvPr/>
        </p:nvSpPr>
        <p:spPr>
          <a:xfrm rot="5400000">
            <a:off x="-358795" y="3556686"/>
            <a:ext cx="1107996" cy="369332"/>
          </a:xfrm>
          <a:prstGeom prst="rect">
            <a:avLst/>
          </a:prstGeom>
          <a:noFill/>
        </p:spPr>
        <p:txBody>
          <a:bodyPr wrap="none" rtlCol="0">
            <a:spAutoFit/>
          </a:bodyPr>
          <a:lstStyle/>
          <a:p>
            <a:r>
              <a:rPr kumimoji="1" lang="ja-JP" altLang="en-US"/>
              <a:t>ノード数</a:t>
            </a:r>
          </a:p>
        </p:txBody>
      </p:sp>
      <p:sp>
        <p:nvSpPr>
          <p:cNvPr id="40" name="テキスト ボックス 39">
            <a:extLst>
              <a:ext uri="{FF2B5EF4-FFF2-40B4-BE49-F238E27FC236}">
                <a16:creationId xmlns:a16="http://schemas.microsoft.com/office/drawing/2014/main" id="{8CD1DB91-D5BD-575A-E273-46EB10DAE4CF}"/>
              </a:ext>
            </a:extLst>
          </p:cNvPr>
          <p:cNvSpPr txBox="1"/>
          <p:nvPr/>
        </p:nvSpPr>
        <p:spPr>
          <a:xfrm>
            <a:off x="379869" y="1846978"/>
            <a:ext cx="423514" cy="276999"/>
          </a:xfrm>
          <a:prstGeom prst="rect">
            <a:avLst/>
          </a:prstGeom>
          <a:noFill/>
        </p:spPr>
        <p:txBody>
          <a:bodyPr wrap="none" rtlCol="0">
            <a:spAutoFit/>
          </a:bodyPr>
          <a:lstStyle/>
          <a:p>
            <a:r>
              <a:rPr kumimoji="1" lang="en-US" altLang="ja-JP" sz="1200" dirty="0"/>
              <a:t>3-5</a:t>
            </a:r>
            <a:endParaRPr kumimoji="1" lang="ja-JP" altLang="en-US"/>
          </a:p>
        </p:txBody>
      </p:sp>
      <p:sp>
        <p:nvSpPr>
          <p:cNvPr id="41" name="テキスト ボックス 40">
            <a:extLst>
              <a:ext uri="{FF2B5EF4-FFF2-40B4-BE49-F238E27FC236}">
                <a16:creationId xmlns:a16="http://schemas.microsoft.com/office/drawing/2014/main" id="{8BA0AFAB-B320-1437-3FCC-B1B10BBBCF23}"/>
              </a:ext>
            </a:extLst>
          </p:cNvPr>
          <p:cNvSpPr txBox="1"/>
          <p:nvPr/>
        </p:nvSpPr>
        <p:spPr>
          <a:xfrm>
            <a:off x="379869" y="2238251"/>
            <a:ext cx="423514" cy="276999"/>
          </a:xfrm>
          <a:prstGeom prst="rect">
            <a:avLst/>
          </a:prstGeom>
          <a:noFill/>
        </p:spPr>
        <p:txBody>
          <a:bodyPr wrap="none" rtlCol="0">
            <a:spAutoFit/>
          </a:bodyPr>
          <a:lstStyle/>
          <a:p>
            <a:r>
              <a:rPr lang="en-US" altLang="ja-JP" sz="1200" dirty="0"/>
              <a:t>6</a:t>
            </a:r>
            <a:r>
              <a:rPr kumimoji="1" lang="en-US" altLang="ja-JP" sz="1200" dirty="0"/>
              <a:t>-8</a:t>
            </a:r>
            <a:endParaRPr kumimoji="1" lang="ja-JP" altLang="en-US"/>
          </a:p>
        </p:txBody>
      </p:sp>
      <p:sp>
        <p:nvSpPr>
          <p:cNvPr id="42" name="テキスト ボックス 41">
            <a:extLst>
              <a:ext uri="{FF2B5EF4-FFF2-40B4-BE49-F238E27FC236}">
                <a16:creationId xmlns:a16="http://schemas.microsoft.com/office/drawing/2014/main" id="{E6C382D9-C043-5686-C73B-306469352E6F}"/>
              </a:ext>
            </a:extLst>
          </p:cNvPr>
          <p:cNvSpPr txBox="1"/>
          <p:nvPr/>
        </p:nvSpPr>
        <p:spPr>
          <a:xfrm>
            <a:off x="335786" y="2619481"/>
            <a:ext cx="511679" cy="276999"/>
          </a:xfrm>
          <a:prstGeom prst="rect">
            <a:avLst/>
          </a:prstGeom>
          <a:noFill/>
        </p:spPr>
        <p:txBody>
          <a:bodyPr wrap="none" rtlCol="0">
            <a:spAutoFit/>
          </a:bodyPr>
          <a:lstStyle/>
          <a:p>
            <a:r>
              <a:rPr kumimoji="1" lang="en-US" altLang="ja-JP" sz="1200" dirty="0"/>
              <a:t>9-11</a:t>
            </a:r>
            <a:endParaRPr kumimoji="1" lang="ja-JP" altLang="en-US"/>
          </a:p>
        </p:txBody>
      </p:sp>
      <p:sp>
        <p:nvSpPr>
          <p:cNvPr id="43" name="テキスト ボックス 42">
            <a:extLst>
              <a:ext uri="{FF2B5EF4-FFF2-40B4-BE49-F238E27FC236}">
                <a16:creationId xmlns:a16="http://schemas.microsoft.com/office/drawing/2014/main" id="{1858B46C-64F0-D30A-60D3-46F93D5411F1}"/>
              </a:ext>
            </a:extLst>
          </p:cNvPr>
          <p:cNvSpPr txBox="1"/>
          <p:nvPr/>
        </p:nvSpPr>
        <p:spPr>
          <a:xfrm>
            <a:off x="281700" y="3010754"/>
            <a:ext cx="599844" cy="276999"/>
          </a:xfrm>
          <a:prstGeom prst="rect">
            <a:avLst/>
          </a:prstGeom>
          <a:noFill/>
        </p:spPr>
        <p:txBody>
          <a:bodyPr wrap="none" rtlCol="0">
            <a:spAutoFit/>
          </a:bodyPr>
          <a:lstStyle/>
          <a:p>
            <a:r>
              <a:rPr kumimoji="1" lang="en-US" altLang="ja-JP" sz="1200" dirty="0"/>
              <a:t>12-14</a:t>
            </a:r>
            <a:endParaRPr kumimoji="1" lang="ja-JP" altLang="en-US"/>
          </a:p>
        </p:txBody>
      </p:sp>
      <p:sp>
        <p:nvSpPr>
          <p:cNvPr id="44" name="テキスト ボックス 43">
            <a:extLst>
              <a:ext uri="{FF2B5EF4-FFF2-40B4-BE49-F238E27FC236}">
                <a16:creationId xmlns:a16="http://schemas.microsoft.com/office/drawing/2014/main" id="{409B5D4E-56A0-E4D4-D639-E9339B4409C1}"/>
              </a:ext>
            </a:extLst>
          </p:cNvPr>
          <p:cNvSpPr txBox="1"/>
          <p:nvPr/>
        </p:nvSpPr>
        <p:spPr>
          <a:xfrm>
            <a:off x="291703" y="3391984"/>
            <a:ext cx="599844" cy="276999"/>
          </a:xfrm>
          <a:prstGeom prst="rect">
            <a:avLst/>
          </a:prstGeom>
          <a:noFill/>
        </p:spPr>
        <p:txBody>
          <a:bodyPr wrap="none" rtlCol="0">
            <a:spAutoFit/>
          </a:bodyPr>
          <a:lstStyle/>
          <a:p>
            <a:r>
              <a:rPr kumimoji="1" lang="en-US" altLang="ja-JP" sz="1200" dirty="0"/>
              <a:t>15-17</a:t>
            </a:r>
            <a:endParaRPr kumimoji="1" lang="ja-JP" altLang="en-US"/>
          </a:p>
        </p:txBody>
      </p:sp>
      <p:sp>
        <p:nvSpPr>
          <p:cNvPr id="45" name="テキスト ボックス 44">
            <a:extLst>
              <a:ext uri="{FF2B5EF4-FFF2-40B4-BE49-F238E27FC236}">
                <a16:creationId xmlns:a16="http://schemas.microsoft.com/office/drawing/2014/main" id="{3E048CDD-E7B0-AFAE-7154-EF1BE96B4C86}"/>
              </a:ext>
            </a:extLst>
          </p:cNvPr>
          <p:cNvSpPr txBox="1"/>
          <p:nvPr/>
        </p:nvSpPr>
        <p:spPr>
          <a:xfrm>
            <a:off x="311097" y="3778866"/>
            <a:ext cx="599844" cy="276999"/>
          </a:xfrm>
          <a:prstGeom prst="rect">
            <a:avLst/>
          </a:prstGeom>
          <a:noFill/>
        </p:spPr>
        <p:txBody>
          <a:bodyPr wrap="none" rtlCol="0">
            <a:spAutoFit/>
          </a:bodyPr>
          <a:lstStyle/>
          <a:p>
            <a:r>
              <a:rPr kumimoji="1" lang="en-US" altLang="ja-JP" sz="1200" dirty="0"/>
              <a:t>18-20</a:t>
            </a:r>
            <a:endParaRPr kumimoji="1" lang="ja-JP" altLang="en-US"/>
          </a:p>
        </p:txBody>
      </p:sp>
      <p:sp>
        <p:nvSpPr>
          <p:cNvPr id="46" name="テキスト ボックス 45">
            <a:extLst>
              <a:ext uri="{FF2B5EF4-FFF2-40B4-BE49-F238E27FC236}">
                <a16:creationId xmlns:a16="http://schemas.microsoft.com/office/drawing/2014/main" id="{0CC0065A-BE51-2684-6057-AD6CFD6C4AC3}"/>
              </a:ext>
            </a:extLst>
          </p:cNvPr>
          <p:cNvSpPr txBox="1"/>
          <p:nvPr/>
        </p:nvSpPr>
        <p:spPr>
          <a:xfrm>
            <a:off x="335786" y="4162811"/>
            <a:ext cx="599844" cy="276999"/>
          </a:xfrm>
          <a:prstGeom prst="rect">
            <a:avLst/>
          </a:prstGeom>
          <a:noFill/>
        </p:spPr>
        <p:txBody>
          <a:bodyPr wrap="none" rtlCol="0">
            <a:spAutoFit/>
          </a:bodyPr>
          <a:lstStyle/>
          <a:p>
            <a:r>
              <a:rPr lang="en-US" altLang="ja-JP" sz="1200" dirty="0"/>
              <a:t>21</a:t>
            </a:r>
            <a:r>
              <a:rPr kumimoji="1" lang="en-US" altLang="ja-JP" sz="1200" dirty="0"/>
              <a:t>-23</a:t>
            </a:r>
            <a:endParaRPr kumimoji="1" lang="ja-JP" altLang="en-US"/>
          </a:p>
        </p:txBody>
      </p:sp>
      <p:sp>
        <p:nvSpPr>
          <p:cNvPr id="47" name="テキスト ボックス 46">
            <a:extLst>
              <a:ext uri="{FF2B5EF4-FFF2-40B4-BE49-F238E27FC236}">
                <a16:creationId xmlns:a16="http://schemas.microsoft.com/office/drawing/2014/main" id="{4DE04431-52A0-449E-7E94-33CB5B645F2C}"/>
              </a:ext>
            </a:extLst>
          </p:cNvPr>
          <p:cNvSpPr txBox="1"/>
          <p:nvPr/>
        </p:nvSpPr>
        <p:spPr>
          <a:xfrm>
            <a:off x="329363" y="4555760"/>
            <a:ext cx="599844" cy="276999"/>
          </a:xfrm>
          <a:prstGeom prst="rect">
            <a:avLst/>
          </a:prstGeom>
          <a:noFill/>
        </p:spPr>
        <p:txBody>
          <a:bodyPr wrap="none" rtlCol="0">
            <a:spAutoFit/>
          </a:bodyPr>
          <a:lstStyle/>
          <a:p>
            <a:r>
              <a:rPr lang="en-US" altLang="ja-JP" sz="1200" dirty="0"/>
              <a:t>24</a:t>
            </a:r>
            <a:r>
              <a:rPr kumimoji="1" lang="en-US" altLang="ja-JP" sz="1200" dirty="0"/>
              <a:t>-26</a:t>
            </a:r>
            <a:endParaRPr kumimoji="1" lang="ja-JP" altLang="en-US"/>
          </a:p>
        </p:txBody>
      </p:sp>
      <p:sp>
        <p:nvSpPr>
          <p:cNvPr id="48" name="テキスト ボックス 47">
            <a:extLst>
              <a:ext uri="{FF2B5EF4-FFF2-40B4-BE49-F238E27FC236}">
                <a16:creationId xmlns:a16="http://schemas.microsoft.com/office/drawing/2014/main" id="{BD9698EC-8183-F587-88A7-3C6B60CF3D2C}"/>
              </a:ext>
            </a:extLst>
          </p:cNvPr>
          <p:cNvSpPr txBox="1"/>
          <p:nvPr/>
        </p:nvSpPr>
        <p:spPr>
          <a:xfrm>
            <a:off x="433487" y="4948709"/>
            <a:ext cx="423514" cy="276999"/>
          </a:xfrm>
          <a:prstGeom prst="rect">
            <a:avLst/>
          </a:prstGeom>
          <a:noFill/>
        </p:spPr>
        <p:txBody>
          <a:bodyPr wrap="none" rtlCol="0">
            <a:spAutoFit/>
          </a:bodyPr>
          <a:lstStyle/>
          <a:p>
            <a:r>
              <a:rPr lang="en-US" altLang="ja-JP" sz="1200" dirty="0"/>
              <a:t>2</a:t>
            </a:r>
            <a:r>
              <a:rPr kumimoji="1" lang="en-US" altLang="ja-JP" sz="1200" dirty="0"/>
              <a:t>7-</a:t>
            </a:r>
            <a:endParaRPr kumimoji="1" lang="ja-JP" altLang="en-US"/>
          </a:p>
        </p:txBody>
      </p:sp>
      <p:sp>
        <p:nvSpPr>
          <p:cNvPr id="50" name="テキスト ボックス 49">
            <a:extLst>
              <a:ext uri="{FF2B5EF4-FFF2-40B4-BE49-F238E27FC236}">
                <a16:creationId xmlns:a16="http://schemas.microsoft.com/office/drawing/2014/main" id="{4210C408-F46A-F6BD-AD55-E5EA4CBB67A2}"/>
              </a:ext>
            </a:extLst>
          </p:cNvPr>
          <p:cNvSpPr txBox="1"/>
          <p:nvPr/>
        </p:nvSpPr>
        <p:spPr>
          <a:xfrm>
            <a:off x="2492140" y="5715490"/>
            <a:ext cx="646331" cy="369332"/>
          </a:xfrm>
          <a:prstGeom prst="rect">
            <a:avLst/>
          </a:prstGeom>
          <a:noFill/>
        </p:spPr>
        <p:txBody>
          <a:bodyPr wrap="none" rtlCol="0">
            <a:spAutoFit/>
          </a:bodyPr>
          <a:lstStyle/>
          <a:p>
            <a:r>
              <a:rPr lang="ja-JP" altLang="en-US"/>
              <a:t>行</a:t>
            </a:r>
            <a:r>
              <a:rPr kumimoji="1" lang="ja-JP" altLang="en-US"/>
              <a:t>数</a:t>
            </a:r>
          </a:p>
        </p:txBody>
      </p:sp>
      <p:sp>
        <p:nvSpPr>
          <p:cNvPr id="51" name="テキスト ボックス 50">
            <a:extLst>
              <a:ext uri="{FF2B5EF4-FFF2-40B4-BE49-F238E27FC236}">
                <a16:creationId xmlns:a16="http://schemas.microsoft.com/office/drawing/2014/main" id="{C0B2BDFC-FF67-EF76-E041-F89E05E04B82}"/>
              </a:ext>
            </a:extLst>
          </p:cNvPr>
          <p:cNvSpPr txBox="1"/>
          <p:nvPr/>
        </p:nvSpPr>
        <p:spPr>
          <a:xfrm rot="19078630">
            <a:off x="771161" y="5361633"/>
            <a:ext cx="328936" cy="276999"/>
          </a:xfrm>
          <a:prstGeom prst="rect">
            <a:avLst/>
          </a:prstGeom>
          <a:noFill/>
        </p:spPr>
        <p:txBody>
          <a:bodyPr wrap="none" rtlCol="0">
            <a:spAutoFit/>
          </a:bodyPr>
          <a:lstStyle/>
          <a:p>
            <a:r>
              <a:rPr lang="en-US" altLang="ja-JP" sz="1200" dirty="0"/>
              <a:t>-2</a:t>
            </a:r>
            <a:endParaRPr kumimoji="1" lang="ja-JP" altLang="en-US" sz="1200"/>
          </a:p>
        </p:txBody>
      </p:sp>
      <p:sp>
        <p:nvSpPr>
          <p:cNvPr id="52" name="テキスト ボックス 51">
            <a:extLst>
              <a:ext uri="{FF2B5EF4-FFF2-40B4-BE49-F238E27FC236}">
                <a16:creationId xmlns:a16="http://schemas.microsoft.com/office/drawing/2014/main" id="{E392071A-4E6A-42D6-702F-BA947518F59D}"/>
              </a:ext>
            </a:extLst>
          </p:cNvPr>
          <p:cNvSpPr txBox="1"/>
          <p:nvPr/>
        </p:nvSpPr>
        <p:spPr>
          <a:xfrm rot="19078630">
            <a:off x="1123834" y="5344225"/>
            <a:ext cx="412292" cy="276999"/>
          </a:xfrm>
          <a:prstGeom prst="rect">
            <a:avLst/>
          </a:prstGeom>
          <a:noFill/>
        </p:spPr>
        <p:txBody>
          <a:bodyPr wrap="none" rtlCol="0">
            <a:spAutoFit/>
          </a:bodyPr>
          <a:lstStyle/>
          <a:p>
            <a:r>
              <a:rPr lang="en-US" altLang="ja-JP" sz="1200" dirty="0"/>
              <a:t>3-5</a:t>
            </a:r>
            <a:endParaRPr kumimoji="1" lang="ja-JP" altLang="en-US" sz="1200"/>
          </a:p>
        </p:txBody>
      </p:sp>
      <p:sp>
        <p:nvSpPr>
          <p:cNvPr id="53" name="テキスト ボックス 52">
            <a:extLst>
              <a:ext uri="{FF2B5EF4-FFF2-40B4-BE49-F238E27FC236}">
                <a16:creationId xmlns:a16="http://schemas.microsoft.com/office/drawing/2014/main" id="{F9EA205C-5273-0786-32ED-E961F3547E5F}"/>
              </a:ext>
            </a:extLst>
          </p:cNvPr>
          <p:cNvSpPr txBox="1"/>
          <p:nvPr/>
        </p:nvSpPr>
        <p:spPr>
          <a:xfrm rot="19078630">
            <a:off x="1504528" y="5344227"/>
            <a:ext cx="412292" cy="276999"/>
          </a:xfrm>
          <a:prstGeom prst="rect">
            <a:avLst/>
          </a:prstGeom>
          <a:noFill/>
        </p:spPr>
        <p:txBody>
          <a:bodyPr wrap="none" rtlCol="0">
            <a:spAutoFit/>
          </a:bodyPr>
          <a:lstStyle/>
          <a:p>
            <a:r>
              <a:rPr lang="en-US" altLang="ja-JP" sz="1200" dirty="0"/>
              <a:t>6-8</a:t>
            </a:r>
            <a:endParaRPr kumimoji="1" lang="ja-JP" altLang="en-US" sz="1200"/>
          </a:p>
        </p:txBody>
      </p:sp>
      <p:sp>
        <p:nvSpPr>
          <p:cNvPr id="54" name="テキスト ボックス 53">
            <a:extLst>
              <a:ext uri="{FF2B5EF4-FFF2-40B4-BE49-F238E27FC236}">
                <a16:creationId xmlns:a16="http://schemas.microsoft.com/office/drawing/2014/main" id="{52224D51-2E1B-9E8C-E0F5-819B9C16F81A}"/>
              </a:ext>
            </a:extLst>
          </p:cNvPr>
          <p:cNvSpPr txBox="1"/>
          <p:nvPr/>
        </p:nvSpPr>
        <p:spPr>
          <a:xfrm rot="19078630">
            <a:off x="1847902" y="5361634"/>
            <a:ext cx="495649" cy="276999"/>
          </a:xfrm>
          <a:prstGeom prst="rect">
            <a:avLst/>
          </a:prstGeom>
          <a:noFill/>
        </p:spPr>
        <p:txBody>
          <a:bodyPr wrap="none" rtlCol="0">
            <a:spAutoFit/>
          </a:bodyPr>
          <a:lstStyle/>
          <a:p>
            <a:r>
              <a:rPr lang="en-US" altLang="ja-JP" sz="1200" dirty="0"/>
              <a:t>9-11</a:t>
            </a:r>
            <a:endParaRPr kumimoji="1" lang="ja-JP" altLang="en-US" sz="1200"/>
          </a:p>
        </p:txBody>
      </p:sp>
      <p:sp>
        <p:nvSpPr>
          <p:cNvPr id="55" name="テキスト ボックス 54">
            <a:extLst>
              <a:ext uri="{FF2B5EF4-FFF2-40B4-BE49-F238E27FC236}">
                <a16:creationId xmlns:a16="http://schemas.microsoft.com/office/drawing/2014/main" id="{37895B3B-048B-3F65-70A4-FB8AFB609288}"/>
              </a:ext>
            </a:extLst>
          </p:cNvPr>
          <p:cNvSpPr txBox="1"/>
          <p:nvPr/>
        </p:nvSpPr>
        <p:spPr>
          <a:xfrm rot="19078630">
            <a:off x="2174280" y="5379041"/>
            <a:ext cx="579005" cy="276999"/>
          </a:xfrm>
          <a:prstGeom prst="rect">
            <a:avLst/>
          </a:prstGeom>
          <a:noFill/>
        </p:spPr>
        <p:txBody>
          <a:bodyPr wrap="none" rtlCol="0">
            <a:spAutoFit/>
          </a:bodyPr>
          <a:lstStyle/>
          <a:p>
            <a:r>
              <a:rPr lang="en-US" altLang="ja-JP" sz="1200" dirty="0"/>
              <a:t>12-14</a:t>
            </a:r>
            <a:endParaRPr kumimoji="1" lang="ja-JP" altLang="en-US" sz="1200"/>
          </a:p>
        </p:txBody>
      </p:sp>
      <p:sp>
        <p:nvSpPr>
          <p:cNvPr id="56" name="テキスト ボックス 55">
            <a:extLst>
              <a:ext uri="{FF2B5EF4-FFF2-40B4-BE49-F238E27FC236}">
                <a16:creationId xmlns:a16="http://schemas.microsoft.com/office/drawing/2014/main" id="{A662A2A4-9BCC-7B27-F619-835CABCCCF49}"/>
              </a:ext>
            </a:extLst>
          </p:cNvPr>
          <p:cNvSpPr txBox="1"/>
          <p:nvPr/>
        </p:nvSpPr>
        <p:spPr>
          <a:xfrm rot="19078630">
            <a:off x="2564909" y="5379042"/>
            <a:ext cx="579005" cy="276999"/>
          </a:xfrm>
          <a:prstGeom prst="rect">
            <a:avLst/>
          </a:prstGeom>
          <a:noFill/>
        </p:spPr>
        <p:txBody>
          <a:bodyPr wrap="none" rtlCol="0">
            <a:spAutoFit/>
          </a:bodyPr>
          <a:lstStyle/>
          <a:p>
            <a:r>
              <a:rPr lang="en-US" altLang="ja-JP" sz="1200" dirty="0"/>
              <a:t>15-17</a:t>
            </a:r>
            <a:endParaRPr kumimoji="1" lang="ja-JP" altLang="en-US" sz="1200"/>
          </a:p>
        </p:txBody>
      </p:sp>
      <p:sp>
        <p:nvSpPr>
          <p:cNvPr id="57" name="テキスト ボックス 56">
            <a:extLst>
              <a:ext uri="{FF2B5EF4-FFF2-40B4-BE49-F238E27FC236}">
                <a16:creationId xmlns:a16="http://schemas.microsoft.com/office/drawing/2014/main" id="{4D63E262-CAA9-398C-E414-149D7CD5334E}"/>
              </a:ext>
            </a:extLst>
          </p:cNvPr>
          <p:cNvSpPr txBox="1"/>
          <p:nvPr/>
        </p:nvSpPr>
        <p:spPr>
          <a:xfrm rot="19078630">
            <a:off x="2946628" y="5384091"/>
            <a:ext cx="579005" cy="276999"/>
          </a:xfrm>
          <a:prstGeom prst="rect">
            <a:avLst/>
          </a:prstGeom>
          <a:noFill/>
        </p:spPr>
        <p:txBody>
          <a:bodyPr wrap="none" rtlCol="0">
            <a:spAutoFit/>
          </a:bodyPr>
          <a:lstStyle/>
          <a:p>
            <a:r>
              <a:rPr lang="en-US" altLang="ja-JP" sz="1200" dirty="0"/>
              <a:t>18-20</a:t>
            </a:r>
            <a:endParaRPr kumimoji="1" lang="ja-JP" altLang="en-US" sz="1200"/>
          </a:p>
        </p:txBody>
      </p:sp>
      <p:sp>
        <p:nvSpPr>
          <p:cNvPr id="58" name="テキスト ボックス 57">
            <a:extLst>
              <a:ext uri="{FF2B5EF4-FFF2-40B4-BE49-F238E27FC236}">
                <a16:creationId xmlns:a16="http://schemas.microsoft.com/office/drawing/2014/main" id="{B6CE34E3-B7D2-7A65-6743-93CFEAD194EF}"/>
              </a:ext>
            </a:extLst>
          </p:cNvPr>
          <p:cNvSpPr txBox="1"/>
          <p:nvPr/>
        </p:nvSpPr>
        <p:spPr>
          <a:xfrm rot="19078630">
            <a:off x="3325124" y="5379041"/>
            <a:ext cx="579005" cy="276999"/>
          </a:xfrm>
          <a:prstGeom prst="rect">
            <a:avLst/>
          </a:prstGeom>
          <a:noFill/>
        </p:spPr>
        <p:txBody>
          <a:bodyPr wrap="none" rtlCol="0">
            <a:spAutoFit/>
          </a:bodyPr>
          <a:lstStyle/>
          <a:p>
            <a:r>
              <a:rPr lang="en-US" altLang="ja-JP" sz="1200" dirty="0"/>
              <a:t>21-23</a:t>
            </a:r>
            <a:endParaRPr kumimoji="1" lang="ja-JP" altLang="en-US" sz="1200"/>
          </a:p>
        </p:txBody>
      </p:sp>
      <p:sp>
        <p:nvSpPr>
          <p:cNvPr id="59" name="テキスト ボックス 58">
            <a:extLst>
              <a:ext uri="{FF2B5EF4-FFF2-40B4-BE49-F238E27FC236}">
                <a16:creationId xmlns:a16="http://schemas.microsoft.com/office/drawing/2014/main" id="{F554380B-88C0-D1C0-319F-AE8F97EDB91C}"/>
              </a:ext>
            </a:extLst>
          </p:cNvPr>
          <p:cNvSpPr txBox="1"/>
          <p:nvPr/>
        </p:nvSpPr>
        <p:spPr>
          <a:xfrm rot="19078630">
            <a:off x="3709294" y="5384090"/>
            <a:ext cx="579005" cy="276999"/>
          </a:xfrm>
          <a:prstGeom prst="rect">
            <a:avLst/>
          </a:prstGeom>
          <a:noFill/>
        </p:spPr>
        <p:txBody>
          <a:bodyPr wrap="none" rtlCol="0">
            <a:spAutoFit/>
          </a:bodyPr>
          <a:lstStyle/>
          <a:p>
            <a:r>
              <a:rPr lang="en-US" altLang="ja-JP" sz="1200" dirty="0"/>
              <a:t>24-26</a:t>
            </a:r>
            <a:endParaRPr kumimoji="1" lang="ja-JP" altLang="en-US" sz="1200"/>
          </a:p>
        </p:txBody>
      </p:sp>
      <p:sp>
        <p:nvSpPr>
          <p:cNvPr id="60" name="テキスト ボックス 59">
            <a:extLst>
              <a:ext uri="{FF2B5EF4-FFF2-40B4-BE49-F238E27FC236}">
                <a16:creationId xmlns:a16="http://schemas.microsoft.com/office/drawing/2014/main" id="{791DB1A0-AC07-5024-B38B-D90F1F54024D}"/>
              </a:ext>
            </a:extLst>
          </p:cNvPr>
          <p:cNvSpPr txBox="1"/>
          <p:nvPr/>
        </p:nvSpPr>
        <p:spPr>
          <a:xfrm rot="19078630">
            <a:off x="4229316" y="5361632"/>
            <a:ext cx="412292" cy="276999"/>
          </a:xfrm>
          <a:prstGeom prst="rect">
            <a:avLst/>
          </a:prstGeom>
          <a:noFill/>
        </p:spPr>
        <p:txBody>
          <a:bodyPr wrap="none" rtlCol="0">
            <a:spAutoFit/>
          </a:bodyPr>
          <a:lstStyle/>
          <a:p>
            <a:r>
              <a:rPr lang="en-US" altLang="ja-JP" sz="1200" dirty="0"/>
              <a:t>27-</a:t>
            </a:r>
            <a:endParaRPr kumimoji="1" lang="ja-JP" altLang="en-US" sz="1200"/>
          </a:p>
        </p:txBody>
      </p:sp>
      <p:sp>
        <p:nvSpPr>
          <p:cNvPr id="61" name="テキスト ボックス 60">
            <a:extLst>
              <a:ext uri="{FF2B5EF4-FFF2-40B4-BE49-F238E27FC236}">
                <a16:creationId xmlns:a16="http://schemas.microsoft.com/office/drawing/2014/main" id="{545A4038-0203-6031-2EE6-42800F3EA754}"/>
              </a:ext>
            </a:extLst>
          </p:cNvPr>
          <p:cNvSpPr txBox="1"/>
          <p:nvPr/>
        </p:nvSpPr>
        <p:spPr>
          <a:xfrm rot="19078630">
            <a:off x="4937271" y="5381840"/>
            <a:ext cx="328936" cy="276999"/>
          </a:xfrm>
          <a:prstGeom prst="rect">
            <a:avLst/>
          </a:prstGeom>
          <a:noFill/>
        </p:spPr>
        <p:txBody>
          <a:bodyPr wrap="none" rtlCol="0">
            <a:spAutoFit/>
          </a:bodyPr>
          <a:lstStyle/>
          <a:p>
            <a:r>
              <a:rPr lang="en-US" altLang="ja-JP" sz="1200" dirty="0"/>
              <a:t>-2</a:t>
            </a:r>
            <a:endParaRPr kumimoji="1" lang="ja-JP" altLang="en-US" sz="1200"/>
          </a:p>
        </p:txBody>
      </p:sp>
      <p:sp>
        <p:nvSpPr>
          <p:cNvPr id="62" name="テキスト ボックス 61">
            <a:extLst>
              <a:ext uri="{FF2B5EF4-FFF2-40B4-BE49-F238E27FC236}">
                <a16:creationId xmlns:a16="http://schemas.microsoft.com/office/drawing/2014/main" id="{9F04BAD9-1982-C39F-E3A2-AA0B85515AA0}"/>
              </a:ext>
            </a:extLst>
          </p:cNvPr>
          <p:cNvSpPr txBox="1"/>
          <p:nvPr/>
        </p:nvSpPr>
        <p:spPr>
          <a:xfrm rot="19078630">
            <a:off x="5289944" y="5364432"/>
            <a:ext cx="412292" cy="276999"/>
          </a:xfrm>
          <a:prstGeom prst="rect">
            <a:avLst/>
          </a:prstGeom>
          <a:noFill/>
        </p:spPr>
        <p:txBody>
          <a:bodyPr wrap="none" rtlCol="0">
            <a:spAutoFit/>
          </a:bodyPr>
          <a:lstStyle/>
          <a:p>
            <a:r>
              <a:rPr lang="en-US" altLang="ja-JP" sz="1200" dirty="0"/>
              <a:t>3-5</a:t>
            </a:r>
            <a:endParaRPr kumimoji="1" lang="ja-JP" altLang="en-US" sz="1200"/>
          </a:p>
        </p:txBody>
      </p:sp>
      <p:sp>
        <p:nvSpPr>
          <p:cNvPr id="63" name="テキスト ボックス 62">
            <a:extLst>
              <a:ext uri="{FF2B5EF4-FFF2-40B4-BE49-F238E27FC236}">
                <a16:creationId xmlns:a16="http://schemas.microsoft.com/office/drawing/2014/main" id="{A89CDBF6-C94B-0648-BF59-4A48DBB04BE5}"/>
              </a:ext>
            </a:extLst>
          </p:cNvPr>
          <p:cNvSpPr txBox="1"/>
          <p:nvPr/>
        </p:nvSpPr>
        <p:spPr>
          <a:xfrm rot="19078630">
            <a:off x="5670638" y="5364434"/>
            <a:ext cx="412292" cy="276999"/>
          </a:xfrm>
          <a:prstGeom prst="rect">
            <a:avLst/>
          </a:prstGeom>
          <a:noFill/>
        </p:spPr>
        <p:txBody>
          <a:bodyPr wrap="none" rtlCol="0">
            <a:spAutoFit/>
          </a:bodyPr>
          <a:lstStyle/>
          <a:p>
            <a:r>
              <a:rPr lang="en-US" altLang="ja-JP" sz="1200" dirty="0"/>
              <a:t>6-8</a:t>
            </a:r>
            <a:endParaRPr kumimoji="1" lang="ja-JP" altLang="en-US" sz="1200"/>
          </a:p>
        </p:txBody>
      </p:sp>
      <p:sp>
        <p:nvSpPr>
          <p:cNvPr id="64" name="テキスト ボックス 63">
            <a:extLst>
              <a:ext uri="{FF2B5EF4-FFF2-40B4-BE49-F238E27FC236}">
                <a16:creationId xmlns:a16="http://schemas.microsoft.com/office/drawing/2014/main" id="{51035CE1-8047-F04A-8D3F-DC896B3B9039}"/>
              </a:ext>
            </a:extLst>
          </p:cNvPr>
          <p:cNvSpPr txBox="1"/>
          <p:nvPr/>
        </p:nvSpPr>
        <p:spPr>
          <a:xfrm rot="19078630">
            <a:off x="6014012" y="5381841"/>
            <a:ext cx="495649" cy="276999"/>
          </a:xfrm>
          <a:prstGeom prst="rect">
            <a:avLst/>
          </a:prstGeom>
          <a:noFill/>
        </p:spPr>
        <p:txBody>
          <a:bodyPr wrap="none" rtlCol="0">
            <a:spAutoFit/>
          </a:bodyPr>
          <a:lstStyle/>
          <a:p>
            <a:r>
              <a:rPr lang="en-US" altLang="ja-JP" sz="1200" dirty="0"/>
              <a:t>9-11</a:t>
            </a:r>
            <a:endParaRPr kumimoji="1" lang="ja-JP" altLang="en-US" sz="1200"/>
          </a:p>
        </p:txBody>
      </p:sp>
      <p:sp>
        <p:nvSpPr>
          <p:cNvPr id="65" name="テキスト ボックス 64">
            <a:extLst>
              <a:ext uri="{FF2B5EF4-FFF2-40B4-BE49-F238E27FC236}">
                <a16:creationId xmlns:a16="http://schemas.microsoft.com/office/drawing/2014/main" id="{64EA4289-75DD-4C5E-68E1-335C71FFA990}"/>
              </a:ext>
            </a:extLst>
          </p:cNvPr>
          <p:cNvSpPr txBox="1"/>
          <p:nvPr/>
        </p:nvSpPr>
        <p:spPr>
          <a:xfrm rot="19078630">
            <a:off x="6340390" y="5399248"/>
            <a:ext cx="579005" cy="276999"/>
          </a:xfrm>
          <a:prstGeom prst="rect">
            <a:avLst/>
          </a:prstGeom>
          <a:noFill/>
        </p:spPr>
        <p:txBody>
          <a:bodyPr wrap="none" rtlCol="0">
            <a:spAutoFit/>
          </a:bodyPr>
          <a:lstStyle/>
          <a:p>
            <a:r>
              <a:rPr lang="en-US" altLang="ja-JP" sz="1200" dirty="0"/>
              <a:t>12-14</a:t>
            </a:r>
            <a:endParaRPr kumimoji="1" lang="ja-JP" altLang="en-US" sz="1200"/>
          </a:p>
        </p:txBody>
      </p:sp>
      <p:sp>
        <p:nvSpPr>
          <p:cNvPr id="66" name="テキスト ボックス 65">
            <a:extLst>
              <a:ext uri="{FF2B5EF4-FFF2-40B4-BE49-F238E27FC236}">
                <a16:creationId xmlns:a16="http://schemas.microsoft.com/office/drawing/2014/main" id="{4AB81BD3-8FCE-1ABB-ADD1-38D0FBE56E53}"/>
              </a:ext>
            </a:extLst>
          </p:cNvPr>
          <p:cNvSpPr txBox="1"/>
          <p:nvPr/>
        </p:nvSpPr>
        <p:spPr>
          <a:xfrm rot="19078630">
            <a:off x="6731019" y="5399249"/>
            <a:ext cx="579005" cy="276999"/>
          </a:xfrm>
          <a:prstGeom prst="rect">
            <a:avLst/>
          </a:prstGeom>
          <a:noFill/>
        </p:spPr>
        <p:txBody>
          <a:bodyPr wrap="none" rtlCol="0">
            <a:spAutoFit/>
          </a:bodyPr>
          <a:lstStyle/>
          <a:p>
            <a:r>
              <a:rPr lang="en-US" altLang="ja-JP" sz="1200" dirty="0"/>
              <a:t>15-17</a:t>
            </a:r>
            <a:endParaRPr kumimoji="1" lang="ja-JP" altLang="en-US" sz="1200"/>
          </a:p>
        </p:txBody>
      </p:sp>
      <p:sp>
        <p:nvSpPr>
          <p:cNvPr id="67" name="テキスト ボックス 66">
            <a:extLst>
              <a:ext uri="{FF2B5EF4-FFF2-40B4-BE49-F238E27FC236}">
                <a16:creationId xmlns:a16="http://schemas.microsoft.com/office/drawing/2014/main" id="{131D41ED-3135-A404-535C-0546B800A380}"/>
              </a:ext>
            </a:extLst>
          </p:cNvPr>
          <p:cNvSpPr txBox="1"/>
          <p:nvPr/>
        </p:nvSpPr>
        <p:spPr>
          <a:xfrm rot="19078630">
            <a:off x="7112738" y="5404298"/>
            <a:ext cx="579005" cy="276999"/>
          </a:xfrm>
          <a:prstGeom prst="rect">
            <a:avLst/>
          </a:prstGeom>
          <a:noFill/>
        </p:spPr>
        <p:txBody>
          <a:bodyPr wrap="none" rtlCol="0">
            <a:spAutoFit/>
          </a:bodyPr>
          <a:lstStyle/>
          <a:p>
            <a:r>
              <a:rPr lang="en-US" altLang="ja-JP" sz="1200" dirty="0"/>
              <a:t>18-20</a:t>
            </a:r>
            <a:endParaRPr kumimoji="1" lang="ja-JP" altLang="en-US" sz="1200"/>
          </a:p>
        </p:txBody>
      </p:sp>
      <p:sp>
        <p:nvSpPr>
          <p:cNvPr id="68" name="テキスト ボックス 67">
            <a:extLst>
              <a:ext uri="{FF2B5EF4-FFF2-40B4-BE49-F238E27FC236}">
                <a16:creationId xmlns:a16="http://schemas.microsoft.com/office/drawing/2014/main" id="{C6970354-2263-3A28-07AB-E50F57A83998}"/>
              </a:ext>
            </a:extLst>
          </p:cNvPr>
          <p:cNvSpPr txBox="1"/>
          <p:nvPr/>
        </p:nvSpPr>
        <p:spPr>
          <a:xfrm rot="19078630">
            <a:off x="7491234" y="5399248"/>
            <a:ext cx="579005" cy="276999"/>
          </a:xfrm>
          <a:prstGeom prst="rect">
            <a:avLst/>
          </a:prstGeom>
          <a:noFill/>
        </p:spPr>
        <p:txBody>
          <a:bodyPr wrap="none" rtlCol="0">
            <a:spAutoFit/>
          </a:bodyPr>
          <a:lstStyle/>
          <a:p>
            <a:r>
              <a:rPr lang="en-US" altLang="ja-JP" sz="1200" dirty="0"/>
              <a:t>21-23</a:t>
            </a:r>
            <a:endParaRPr kumimoji="1" lang="ja-JP" altLang="en-US" sz="1200"/>
          </a:p>
        </p:txBody>
      </p:sp>
      <p:sp>
        <p:nvSpPr>
          <p:cNvPr id="69" name="テキスト ボックス 68">
            <a:extLst>
              <a:ext uri="{FF2B5EF4-FFF2-40B4-BE49-F238E27FC236}">
                <a16:creationId xmlns:a16="http://schemas.microsoft.com/office/drawing/2014/main" id="{1E496B2C-074F-C06B-5F14-D6568DF24A6D}"/>
              </a:ext>
            </a:extLst>
          </p:cNvPr>
          <p:cNvSpPr txBox="1"/>
          <p:nvPr/>
        </p:nvSpPr>
        <p:spPr>
          <a:xfrm rot="19078630">
            <a:off x="7875404" y="5404297"/>
            <a:ext cx="579005" cy="276999"/>
          </a:xfrm>
          <a:prstGeom prst="rect">
            <a:avLst/>
          </a:prstGeom>
          <a:noFill/>
        </p:spPr>
        <p:txBody>
          <a:bodyPr wrap="none" rtlCol="0">
            <a:spAutoFit/>
          </a:bodyPr>
          <a:lstStyle/>
          <a:p>
            <a:r>
              <a:rPr lang="en-US" altLang="ja-JP" sz="1200" dirty="0"/>
              <a:t>24-26</a:t>
            </a:r>
            <a:endParaRPr kumimoji="1" lang="ja-JP" altLang="en-US" sz="1200"/>
          </a:p>
        </p:txBody>
      </p:sp>
      <p:sp>
        <p:nvSpPr>
          <p:cNvPr id="70" name="テキスト ボックス 69">
            <a:extLst>
              <a:ext uri="{FF2B5EF4-FFF2-40B4-BE49-F238E27FC236}">
                <a16:creationId xmlns:a16="http://schemas.microsoft.com/office/drawing/2014/main" id="{3DA6BAF5-DA91-3E3C-326E-89B4FA381627}"/>
              </a:ext>
            </a:extLst>
          </p:cNvPr>
          <p:cNvSpPr txBox="1"/>
          <p:nvPr/>
        </p:nvSpPr>
        <p:spPr>
          <a:xfrm rot="19078630">
            <a:off x="8395426" y="5381839"/>
            <a:ext cx="412292" cy="276999"/>
          </a:xfrm>
          <a:prstGeom prst="rect">
            <a:avLst/>
          </a:prstGeom>
          <a:noFill/>
        </p:spPr>
        <p:txBody>
          <a:bodyPr wrap="none" rtlCol="0">
            <a:spAutoFit/>
          </a:bodyPr>
          <a:lstStyle/>
          <a:p>
            <a:r>
              <a:rPr lang="en-US" altLang="ja-JP" sz="1200" dirty="0"/>
              <a:t>27-</a:t>
            </a:r>
            <a:endParaRPr kumimoji="1" lang="ja-JP" altLang="en-US" sz="1200"/>
          </a:p>
        </p:txBody>
      </p:sp>
      <p:sp>
        <p:nvSpPr>
          <p:cNvPr id="71" name="テキスト ボックス 70">
            <a:extLst>
              <a:ext uri="{FF2B5EF4-FFF2-40B4-BE49-F238E27FC236}">
                <a16:creationId xmlns:a16="http://schemas.microsoft.com/office/drawing/2014/main" id="{F2F983A3-661A-E654-61E2-A251A74ADE43}"/>
              </a:ext>
            </a:extLst>
          </p:cNvPr>
          <p:cNvSpPr txBox="1"/>
          <p:nvPr/>
        </p:nvSpPr>
        <p:spPr>
          <a:xfrm>
            <a:off x="6681772" y="5723613"/>
            <a:ext cx="646331" cy="369332"/>
          </a:xfrm>
          <a:prstGeom prst="rect">
            <a:avLst/>
          </a:prstGeom>
          <a:noFill/>
        </p:spPr>
        <p:txBody>
          <a:bodyPr wrap="none" rtlCol="0">
            <a:spAutoFit/>
          </a:bodyPr>
          <a:lstStyle/>
          <a:p>
            <a:r>
              <a:rPr lang="ja-JP" altLang="en-US"/>
              <a:t>行</a:t>
            </a:r>
            <a:r>
              <a:rPr kumimoji="1" lang="ja-JP" altLang="en-US"/>
              <a:t>数</a:t>
            </a:r>
          </a:p>
        </p:txBody>
      </p:sp>
      <p:sp>
        <p:nvSpPr>
          <p:cNvPr id="73" name="テキスト ボックス 72">
            <a:extLst>
              <a:ext uri="{FF2B5EF4-FFF2-40B4-BE49-F238E27FC236}">
                <a16:creationId xmlns:a16="http://schemas.microsoft.com/office/drawing/2014/main" id="{55526885-571F-436D-9A9D-DAE5AB06C87B}"/>
              </a:ext>
            </a:extLst>
          </p:cNvPr>
          <p:cNvSpPr txBox="1"/>
          <p:nvPr/>
        </p:nvSpPr>
        <p:spPr>
          <a:xfrm>
            <a:off x="1139933" y="6154979"/>
            <a:ext cx="3416320" cy="307777"/>
          </a:xfrm>
          <a:prstGeom prst="rect">
            <a:avLst/>
          </a:prstGeom>
          <a:noFill/>
        </p:spPr>
        <p:txBody>
          <a:bodyPr wrap="none" rtlCol="0">
            <a:spAutoFit/>
          </a:bodyPr>
          <a:lstStyle/>
          <a:p>
            <a:r>
              <a:rPr kumimoji="1" lang="ja-JP" altLang="en-US" sz="1400"/>
              <a:t>行数，ノード数ごとのコードクローン数</a:t>
            </a:r>
          </a:p>
        </p:txBody>
      </p:sp>
      <p:sp>
        <p:nvSpPr>
          <p:cNvPr id="74" name="テキスト ボックス 73">
            <a:extLst>
              <a:ext uri="{FF2B5EF4-FFF2-40B4-BE49-F238E27FC236}">
                <a16:creationId xmlns:a16="http://schemas.microsoft.com/office/drawing/2014/main" id="{5B2CA612-DE73-8F71-156B-7CE37AFBE773}"/>
              </a:ext>
            </a:extLst>
          </p:cNvPr>
          <p:cNvSpPr txBox="1"/>
          <p:nvPr/>
        </p:nvSpPr>
        <p:spPr>
          <a:xfrm>
            <a:off x="5284249" y="6092945"/>
            <a:ext cx="3504486" cy="523220"/>
          </a:xfrm>
          <a:prstGeom prst="rect">
            <a:avLst/>
          </a:prstGeom>
          <a:noFill/>
        </p:spPr>
        <p:txBody>
          <a:bodyPr wrap="none" rtlCol="0">
            <a:spAutoFit/>
          </a:bodyPr>
          <a:lstStyle/>
          <a:p>
            <a:pPr algn="ctr"/>
            <a:r>
              <a:rPr kumimoji="1" lang="ja-JP" altLang="en-US" sz="1400"/>
              <a:t>行数，ノード数ごとの</a:t>
            </a:r>
            <a:br>
              <a:rPr kumimoji="1" lang="en-US" altLang="ja-JP" sz="1400" dirty="0"/>
            </a:br>
            <a:r>
              <a:rPr kumimoji="1" lang="en-US" altLang="ja-JP" sz="1400" dirty="0"/>
              <a:t>NIL</a:t>
            </a:r>
            <a:r>
              <a:rPr kumimoji="1" lang="ja-JP" altLang="en-US" sz="1400"/>
              <a:t>でも検出されるコードクローンの割合</a:t>
            </a:r>
          </a:p>
        </p:txBody>
      </p:sp>
      <p:sp>
        <p:nvSpPr>
          <p:cNvPr id="3" name="正方形/長方形 2">
            <a:extLst>
              <a:ext uri="{FF2B5EF4-FFF2-40B4-BE49-F238E27FC236}">
                <a16:creationId xmlns:a16="http://schemas.microsoft.com/office/drawing/2014/main" id="{B3FEE002-6636-F8F4-F6E5-2FA480840115}"/>
              </a:ext>
            </a:extLst>
          </p:cNvPr>
          <p:cNvSpPr/>
          <p:nvPr/>
        </p:nvSpPr>
        <p:spPr>
          <a:xfrm>
            <a:off x="1970664" y="2515249"/>
            <a:ext cx="2730740" cy="2792101"/>
          </a:xfrm>
          <a:prstGeom prst="rect">
            <a:avLst/>
          </a:prstGeom>
          <a:solidFill>
            <a:schemeClr val="accent2">
              <a:lumMod val="20000"/>
              <a:lumOff val="80000"/>
              <a:alpha val="33339"/>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
        <p:nvSpPr>
          <p:cNvPr id="5" name="正方形/長方形 4">
            <a:extLst>
              <a:ext uri="{FF2B5EF4-FFF2-40B4-BE49-F238E27FC236}">
                <a16:creationId xmlns:a16="http://schemas.microsoft.com/office/drawing/2014/main" id="{C0009412-21B8-BA5B-9406-CF57834F168B}"/>
              </a:ext>
            </a:extLst>
          </p:cNvPr>
          <p:cNvSpPr/>
          <p:nvPr/>
        </p:nvSpPr>
        <p:spPr>
          <a:xfrm>
            <a:off x="6105132" y="2515249"/>
            <a:ext cx="2727771" cy="2775023"/>
          </a:xfrm>
          <a:prstGeom prst="rect">
            <a:avLst/>
          </a:prstGeom>
          <a:solidFill>
            <a:schemeClr val="accent2">
              <a:lumMod val="20000"/>
              <a:lumOff val="80000"/>
              <a:alpha val="33339"/>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4029095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9030D24-20D8-858A-5C3E-05CED6DD4510}"/>
              </a:ext>
            </a:extLst>
          </p:cNvPr>
          <p:cNvSpPr>
            <a:spLocks noGrp="1"/>
          </p:cNvSpPr>
          <p:nvPr>
            <p:ph type="title"/>
          </p:nvPr>
        </p:nvSpPr>
        <p:spPr/>
        <p:txBody>
          <a:bodyPr/>
          <a:lstStyle/>
          <a:p>
            <a:r>
              <a:rPr kumimoji="1" lang="ja-JP" altLang="en-US" sz="3200"/>
              <a:t>行数，ノード数ごとに分類した検出件数</a:t>
            </a:r>
            <a:endParaRPr kumimoji="1" lang="ja-JP" altLang="en-US"/>
          </a:p>
        </p:txBody>
      </p:sp>
      <p:sp>
        <p:nvSpPr>
          <p:cNvPr id="4" name="スライド番号プレースホルダー 3">
            <a:extLst>
              <a:ext uri="{FF2B5EF4-FFF2-40B4-BE49-F238E27FC236}">
                <a16:creationId xmlns:a16="http://schemas.microsoft.com/office/drawing/2014/main" id="{5CC3E15F-9FA8-3A25-CAF9-521C4D975BB1}"/>
              </a:ext>
            </a:extLst>
          </p:cNvPr>
          <p:cNvSpPr>
            <a:spLocks noGrp="1"/>
          </p:cNvSpPr>
          <p:nvPr>
            <p:ph type="sldNum" sz="quarter" idx="12"/>
          </p:nvPr>
        </p:nvSpPr>
        <p:spPr/>
        <p:txBody>
          <a:bodyPr/>
          <a:lstStyle/>
          <a:p>
            <a:fld id="{B16735D3-C9E7-F649-AF37-A9D08763696D}" type="slidenum">
              <a:rPr lang="ja-JP" altLang="en-US" smtClean="0"/>
              <a:pPr/>
              <a:t>58</a:t>
            </a:fld>
            <a:endParaRPr lang="ja-JP" altLang="en-US"/>
          </a:p>
        </p:txBody>
      </p:sp>
      <p:pic>
        <p:nvPicPr>
          <p:cNvPr id="33" name="図 32">
            <a:extLst>
              <a:ext uri="{FF2B5EF4-FFF2-40B4-BE49-F238E27FC236}">
                <a16:creationId xmlns:a16="http://schemas.microsoft.com/office/drawing/2014/main" id="{0DAA3A8E-66BC-4C7B-6B92-30FBE302DA6F}"/>
              </a:ext>
            </a:extLst>
          </p:cNvPr>
          <p:cNvPicPr>
            <a:picLocks noChangeAspect="1"/>
          </p:cNvPicPr>
          <p:nvPr/>
        </p:nvPicPr>
        <p:blipFill>
          <a:blip r:embed="rId3"/>
          <a:srcRect/>
          <a:stretch/>
        </p:blipFill>
        <p:spPr>
          <a:xfrm>
            <a:off x="566936" y="1470897"/>
            <a:ext cx="4488934" cy="6354704"/>
          </a:xfrm>
          <a:prstGeom prst="rect">
            <a:avLst/>
          </a:prstGeom>
        </p:spPr>
      </p:pic>
      <p:pic>
        <p:nvPicPr>
          <p:cNvPr id="37" name="図 36">
            <a:extLst>
              <a:ext uri="{FF2B5EF4-FFF2-40B4-BE49-F238E27FC236}">
                <a16:creationId xmlns:a16="http://schemas.microsoft.com/office/drawing/2014/main" id="{DD8ED1D5-D823-59FF-113A-3097A3E97271}"/>
              </a:ext>
            </a:extLst>
          </p:cNvPr>
          <p:cNvPicPr>
            <a:picLocks noChangeAspect="1"/>
          </p:cNvPicPr>
          <p:nvPr/>
        </p:nvPicPr>
        <p:blipFill>
          <a:blip r:embed="rId4"/>
          <a:srcRect/>
          <a:stretch/>
        </p:blipFill>
        <p:spPr>
          <a:xfrm>
            <a:off x="4701404" y="1470897"/>
            <a:ext cx="4488934" cy="6354704"/>
          </a:xfrm>
          <a:prstGeom prst="rect">
            <a:avLst/>
          </a:prstGeom>
          <a:ln w="0">
            <a:noFill/>
          </a:ln>
        </p:spPr>
      </p:pic>
      <p:sp>
        <p:nvSpPr>
          <p:cNvPr id="38" name="テキスト ボックス 37">
            <a:extLst>
              <a:ext uri="{FF2B5EF4-FFF2-40B4-BE49-F238E27FC236}">
                <a16:creationId xmlns:a16="http://schemas.microsoft.com/office/drawing/2014/main" id="{5B5AABEE-AC68-C72F-76CD-7E83906A8CF9}"/>
              </a:ext>
            </a:extLst>
          </p:cNvPr>
          <p:cNvSpPr txBox="1"/>
          <p:nvPr/>
        </p:nvSpPr>
        <p:spPr>
          <a:xfrm rot="5400000">
            <a:off x="-358795" y="3556686"/>
            <a:ext cx="1107996" cy="369332"/>
          </a:xfrm>
          <a:prstGeom prst="rect">
            <a:avLst/>
          </a:prstGeom>
          <a:noFill/>
        </p:spPr>
        <p:txBody>
          <a:bodyPr wrap="none" rtlCol="0">
            <a:spAutoFit/>
          </a:bodyPr>
          <a:lstStyle/>
          <a:p>
            <a:r>
              <a:rPr kumimoji="1" lang="ja-JP" altLang="en-US"/>
              <a:t>ノード数</a:t>
            </a:r>
          </a:p>
        </p:txBody>
      </p:sp>
      <p:sp>
        <p:nvSpPr>
          <p:cNvPr id="40" name="テキスト ボックス 39">
            <a:extLst>
              <a:ext uri="{FF2B5EF4-FFF2-40B4-BE49-F238E27FC236}">
                <a16:creationId xmlns:a16="http://schemas.microsoft.com/office/drawing/2014/main" id="{8CD1DB91-D5BD-575A-E273-46EB10DAE4CF}"/>
              </a:ext>
            </a:extLst>
          </p:cNvPr>
          <p:cNvSpPr txBox="1"/>
          <p:nvPr/>
        </p:nvSpPr>
        <p:spPr>
          <a:xfrm>
            <a:off x="379869" y="1846978"/>
            <a:ext cx="423514" cy="276999"/>
          </a:xfrm>
          <a:prstGeom prst="rect">
            <a:avLst/>
          </a:prstGeom>
          <a:noFill/>
        </p:spPr>
        <p:txBody>
          <a:bodyPr wrap="none" rtlCol="0">
            <a:spAutoFit/>
          </a:bodyPr>
          <a:lstStyle/>
          <a:p>
            <a:r>
              <a:rPr kumimoji="1" lang="en-US" altLang="ja-JP" sz="1200" dirty="0"/>
              <a:t>3-5</a:t>
            </a:r>
            <a:endParaRPr kumimoji="1" lang="ja-JP" altLang="en-US"/>
          </a:p>
        </p:txBody>
      </p:sp>
      <p:sp>
        <p:nvSpPr>
          <p:cNvPr id="41" name="テキスト ボックス 40">
            <a:extLst>
              <a:ext uri="{FF2B5EF4-FFF2-40B4-BE49-F238E27FC236}">
                <a16:creationId xmlns:a16="http://schemas.microsoft.com/office/drawing/2014/main" id="{8BA0AFAB-B320-1437-3FCC-B1B10BBBCF23}"/>
              </a:ext>
            </a:extLst>
          </p:cNvPr>
          <p:cNvSpPr txBox="1"/>
          <p:nvPr/>
        </p:nvSpPr>
        <p:spPr>
          <a:xfrm>
            <a:off x="379869" y="2238251"/>
            <a:ext cx="423514" cy="276999"/>
          </a:xfrm>
          <a:prstGeom prst="rect">
            <a:avLst/>
          </a:prstGeom>
          <a:noFill/>
        </p:spPr>
        <p:txBody>
          <a:bodyPr wrap="none" rtlCol="0">
            <a:spAutoFit/>
          </a:bodyPr>
          <a:lstStyle/>
          <a:p>
            <a:r>
              <a:rPr lang="en-US" altLang="ja-JP" sz="1200" dirty="0"/>
              <a:t>6</a:t>
            </a:r>
            <a:r>
              <a:rPr kumimoji="1" lang="en-US" altLang="ja-JP" sz="1200" dirty="0"/>
              <a:t>-8</a:t>
            </a:r>
            <a:endParaRPr kumimoji="1" lang="ja-JP" altLang="en-US"/>
          </a:p>
        </p:txBody>
      </p:sp>
      <p:sp>
        <p:nvSpPr>
          <p:cNvPr id="42" name="テキスト ボックス 41">
            <a:extLst>
              <a:ext uri="{FF2B5EF4-FFF2-40B4-BE49-F238E27FC236}">
                <a16:creationId xmlns:a16="http://schemas.microsoft.com/office/drawing/2014/main" id="{E6C382D9-C043-5686-C73B-306469352E6F}"/>
              </a:ext>
            </a:extLst>
          </p:cNvPr>
          <p:cNvSpPr txBox="1"/>
          <p:nvPr/>
        </p:nvSpPr>
        <p:spPr>
          <a:xfrm>
            <a:off x="335786" y="2619481"/>
            <a:ext cx="511679" cy="276999"/>
          </a:xfrm>
          <a:prstGeom prst="rect">
            <a:avLst/>
          </a:prstGeom>
          <a:noFill/>
        </p:spPr>
        <p:txBody>
          <a:bodyPr wrap="none" rtlCol="0">
            <a:spAutoFit/>
          </a:bodyPr>
          <a:lstStyle/>
          <a:p>
            <a:r>
              <a:rPr kumimoji="1" lang="en-US" altLang="ja-JP" sz="1200" dirty="0"/>
              <a:t>9-11</a:t>
            </a:r>
            <a:endParaRPr kumimoji="1" lang="ja-JP" altLang="en-US"/>
          </a:p>
        </p:txBody>
      </p:sp>
      <p:sp>
        <p:nvSpPr>
          <p:cNvPr id="43" name="テキスト ボックス 42">
            <a:extLst>
              <a:ext uri="{FF2B5EF4-FFF2-40B4-BE49-F238E27FC236}">
                <a16:creationId xmlns:a16="http://schemas.microsoft.com/office/drawing/2014/main" id="{1858B46C-64F0-D30A-60D3-46F93D5411F1}"/>
              </a:ext>
            </a:extLst>
          </p:cNvPr>
          <p:cNvSpPr txBox="1"/>
          <p:nvPr/>
        </p:nvSpPr>
        <p:spPr>
          <a:xfrm>
            <a:off x="281700" y="3010754"/>
            <a:ext cx="599844" cy="276999"/>
          </a:xfrm>
          <a:prstGeom prst="rect">
            <a:avLst/>
          </a:prstGeom>
          <a:noFill/>
        </p:spPr>
        <p:txBody>
          <a:bodyPr wrap="none" rtlCol="0">
            <a:spAutoFit/>
          </a:bodyPr>
          <a:lstStyle/>
          <a:p>
            <a:r>
              <a:rPr kumimoji="1" lang="en-US" altLang="ja-JP" sz="1200" dirty="0"/>
              <a:t>12-14</a:t>
            </a:r>
            <a:endParaRPr kumimoji="1" lang="ja-JP" altLang="en-US"/>
          </a:p>
        </p:txBody>
      </p:sp>
      <p:sp>
        <p:nvSpPr>
          <p:cNvPr id="44" name="テキスト ボックス 43">
            <a:extLst>
              <a:ext uri="{FF2B5EF4-FFF2-40B4-BE49-F238E27FC236}">
                <a16:creationId xmlns:a16="http://schemas.microsoft.com/office/drawing/2014/main" id="{409B5D4E-56A0-E4D4-D639-E9339B4409C1}"/>
              </a:ext>
            </a:extLst>
          </p:cNvPr>
          <p:cNvSpPr txBox="1"/>
          <p:nvPr/>
        </p:nvSpPr>
        <p:spPr>
          <a:xfrm>
            <a:off x="291703" y="3391984"/>
            <a:ext cx="599844" cy="276999"/>
          </a:xfrm>
          <a:prstGeom prst="rect">
            <a:avLst/>
          </a:prstGeom>
          <a:noFill/>
        </p:spPr>
        <p:txBody>
          <a:bodyPr wrap="none" rtlCol="0">
            <a:spAutoFit/>
          </a:bodyPr>
          <a:lstStyle/>
          <a:p>
            <a:r>
              <a:rPr kumimoji="1" lang="en-US" altLang="ja-JP" sz="1200" dirty="0"/>
              <a:t>15-17</a:t>
            </a:r>
            <a:endParaRPr kumimoji="1" lang="ja-JP" altLang="en-US"/>
          </a:p>
        </p:txBody>
      </p:sp>
      <p:sp>
        <p:nvSpPr>
          <p:cNvPr id="45" name="テキスト ボックス 44">
            <a:extLst>
              <a:ext uri="{FF2B5EF4-FFF2-40B4-BE49-F238E27FC236}">
                <a16:creationId xmlns:a16="http://schemas.microsoft.com/office/drawing/2014/main" id="{3E048CDD-E7B0-AFAE-7154-EF1BE96B4C86}"/>
              </a:ext>
            </a:extLst>
          </p:cNvPr>
          <p:cNvSpPr txBox="1"/>
          <p:nvPr/>
        </p:nvSpPr>
        <p:spPr>
          <a:xfrm>
            <a:off x="311097" y="3778866"/>
            <a:ext cx="599844" cy="276999"/>
          </a:xfrm>
          <a:prstGeom prst="rect">
            <a:avLst/>
          </a:prstGeom>
          <a:noFill/>
        </p:spPr>
        <p:txBody>
          <a:bodyPr wrap="none" rtlCol="0">
            <a:spAutoFit/>
          </a:bodyPr>
          <a:lstStyle/>
          <a:p>
            <a:r>
              <a:rPr kumimoji="1" lang="en-US" altLang="ja-JP" sz="1200" dirty="0"/>
              <a:t>18-20</a:t>
            </a:r>
            <a:endParaRPr kumimoji="1" lang="ja-JP" altLang="en-US"/>
          </a:p>
        </p:txBody>
      </p:sp>
      <p:sp>
        <p:nvSpPr>
          <p:cNvPr id="46" name="テキスト ボックス 45">
            <a:extLst>
              <a:ext uri="{FF2B5EF4-FFF2-40B4-BE49-F238E27FC236}">
                <a16:creationId xmlns:a16="http://schemas.microsoft.com/office/drawing/2014/main" id="{0CC0065A-BE51-2684-6057-AD6CFD6C4AC3}"/>
              </a:ext>
            </a:extLst>
          </p:cNvPr>
          <p:cNvSpPr txBox="1"/>
          <p:nvPr/>
        </p:nvSpPr>
        <p:spPr>
          <a:xfrm>
            <a:off x="335786" y="4162811"/>
            <a:ext cx="599844" cy="276999"/>
          </a:xfrm>
          <a:prstGeom prst="rect">
            <a:avLst/>
          </a:prstGeom>
          <a:noFill/>
        </p:spPr>
        <p:txBody>
          <a:bodyPr wrap="none" rtlCol="0">
            <a:spAutoFit/>
          </a:bodyPr>
          <a:lstStyle/>
          <a:p>
            <a:r>
              <a:rPr lang="en-US" altLang="ja-JP" sz="1200" dirty="0"/>
              <a:t>21</a:t>
            </a:r>
            <a:r>
              <a:rPr kumimoji="1" lang="en-US" altLang="ja-JP" sz="1200" dirty="0"/>
              <a:t>-23</a:t>
            </a:r>
            <a:endParaRPr kumimoji="1" lang="ja-JP" altLang="en-US"/>
          </a:p>
        </p:txBody>
      </p:sp>
      <p:sp>
        <p:nvSpPr>
          <p:cNvPr id="47" name="テキスト ボックス 46">
            <a:extLst>
              <a:ext uri="{FF2B5EF4-FFF2-40B4-BE49-F238E27FC236}">
                <a16:creationId xmlns:a16="http://schemas.microsoft.com/office/drawing/2014/main" id="{4DE04431-52A0-449E-7E94-33CB5B645F2C}"/>
              </a:ext>
            </a:extLst>
          </p:cNvPr>
          <p:cNvSpPr txBox="1"/>
          <p:nvPr/>
        </p:nvSpPr>
        <p:spPr>
          <a:xfrm>
            <a:off x="329363" y="4555760"/>
            <a:ext cx="599844" cy="276999"/>
          </a:xfrm>
          <a:prstGeom prst="rect">
            <a:avLst/>
          </a:prstGeom>
          <a:noFill/>
        </p:spPr>
        <p:txBody>
          <a:bodyPr wrap="none" rtlCol="0">
            <a:spAutoFit/>
          </a:bodyPr>
          <a:lstStyle/>
          <a:p>
            <a:r>
              <a:rPr lang="en-US" altLang="ja-JP" sz="1200" dirty="0"/>
              <a:t>24</a:t>
            </a:r>
            <a:r>
              <a:rPr kumimoji="1" lang="en-US" altLang="ja-JP" sz="1200" dirty="0"/>
              <a:t>-26</a:t>
            </a:r>
            <a:endParaRPr kumimoji="1" lang="ja-JP" altLang="en-US"/>
          </a:p>
        </p:txBody>
      </p:sp>
      <p:sp>
        <p:nvSpPr>
          <p:cNvPr id="48" name="テキスト ボックス 47">
            <a:extLst>
              <a:ext uri="{FF2B5EF4-FFF2-40B4-BE49-F238E27FC236}">
                <a16:creationId xmlns:a16="http://schemas.microsoft.com/office/drawing/2014/main" id="{BD9698EC-8183-F587-88A7-3C6B60CF3D2C}"/>
              </a:ext>
            </a:extLst>
          </p:cNvPr>
          <p:cNvSpPr txBox="1"/>
          <p:nvPr/>
        </p:nvSpPr>
        <p:spPr>
          <a:xfrm>
            <a:off x="433487" y="4948709"/>
            <a:ext cx="423514" cy="276999"/>
          </a:xfrm>
          <a:prstGeom prst="rect">
            <a:avLst/>
          </a:prstGeom>
          <a:noFill/>
        </p:spPr>
        <p:txBody>
          <a:bodyPr wrap="none" rtlCol="0">
            <a:spAutoFit/>
          </a:bodyPr>
          <a:lstStyle/>
          <a:p>
            <a:r>
              <a:rPr lang="en-US" altLang="ja-JP" sz="1200" dirty="0"/>
              <a:t>2</a:t>
            </a:r>
            <a:r>
              <a:rPr kumimoji="1" lang="en-US" altLang="ja-JP" sz="1200" dirty="0"/>
              <a:t>7-</a:t>
            </a:r>
            <a:endParaRPr kumimoji="1" lang="ja-JP" altLang="en-US"/>
          </a:p>
        </p:txBody>
      </p:sp>
      <p:sp>
        <p:nvSpPr>
          <p:cNvPr id="50" name="テキスト ボックス 49">
            <a:extLst>
              <a:ext uri="{FF2B5EF4-FFF2-40B4-BE49-F238E27FC236}">
                <a16:creationId xmlns:a16="http://schemas.microsoft.com/office/drawing/2014/main" id="{4210C408-F46A-F6BD-AD55-E5EA4CBB67A2}"/>
              </a:ext>
            </a:extLst>
          </p:cNvPr>
          <p:cNvSpPr txBox="1"/>
          <p:nvPr/>
        </p:nvSpPr>
        <p:spPr>
          <a:xfrm>
            <a:off x="2492140" y="5715490"/>
            <a:ext cx="646331" cy="369332"/>
          </a:xfrm>
          <a:prstGeom prst="rect">
            <a:avLst/>
          </a:prstGeom>
          <a:noFill/>
        </p:spPr>
        <p:txBody>
          <a:bodyPr wrap="none" rtlCol="0">
            <a:spAutoFit/>
          </a:bodyPr>
          <a:lstStyle/>
          <a:p>
            <a:r>
              <a:rPr lang="ja-JP" altLang="en-US"/>
              <a:t>行</a:t>
            </a:r>
            <a:r>
              <a:rPr kumimoji="1" lang="ja-JP" altLang="en-US"/>
              <a:t>数</a:t>
            </a:r>
          </a:p>
        </p:txBody>
      </p:sp>
      <p:sp>
        <p:nvSpPr>
          <p:cNvPr id="51" name="テキスト ボックス 50">
            <a:extLst>
              <a:ext uri="{FF2B5EF4-FFF2-40B4-BE49-F238E27FC236}">
                <a16:creationId xmlns:a16="http://schemas.microsoft.com/office/drawing/2014/main" id="{C0B2BDFC-FF67-EF76-E041-F89E05E04B82}"/>
              </a:ext>
            </a:extLst>
          </p:cNvPr>
          <p:cNvSpPr txBox="1"/>
          <p:nvPr/>
        </p:nvSpPr>
        <p:spPr>
          <a:xfrm rot="19078630">
            <a:off x="771161" y="5361633"/>
            <a:ext cx="328936" cy="276999"/>
          </a:xfrm>
          <a:prstGeom prst="rect">
            <a:avLst/>
          </a:prstGeom>
          <a:noFill/>
        </p:spPr>
        <p:txBody>
          <a:bodyPr wrap="none" rtlCol="0">
            <a:spAutoFit/>
          </a:bodyPr>
          <a:lstStyle/>
          <a:p>
            <a:r>
              <a:rPr lang="en-US" altLang="ja-JP" sz="1200" dirty="0"/>
              <a:t>-2</a:t>
            </a:r>
            <a:endParaRPr kumimoji="1" lang="ja-JP" altLang="en-US" sz="1200"/>
          </a:p>
        </p:txBody>
      </p:sp>
      <p:sp>
        <p:nvSpPr>
          <p:cNvPr id="52" name="テキスト ボックス 51">
            <a:extLst>
              <a:ext uri="{FF2B5EF4-FFF2-40B4-BE49-F238E27FC236}">
                <a16:creationId xmlns:a16="http://schemas.microsoft.com/office/drawing/2014/main" id="{E392071A-4E6A-42D6-702F-BA947518F59D}"/>
              </a:ext>
            </a:extLst>
          </p:cNvPr>
          <p:cNvSpPr txBox="1"/>
          <p:nvPr/>
        </p:nvSpPr>
        <p:spPr>
          <a:xfrm rot="19078630">
            <a:off x="1123834" y="5344225"/>
            <a:ext cx="412292" cy="276999"/>
          </a:xfrm>
          <a:prstGeom prst="rect">
            <a:avLst/>
          </a:prstGeom>
          <a:noFill/>
        </p:spPr>
        <p:txBody>
          <a:bodyPr wrap="none" rtlCol="0">
            <a:spAutoFit/>
          </a:bodyPr>
          <a:lstStyle/>
          <a:p>
            <a:r>
              <a:rPr lang="en-US" altLang="ja-JP" sz="1200" dirty="0"/>
              <a:t>3-5</a:t>
            </a:r>
            <a:endParaRPr kumimoji="1" lang="ja-JP" altLang="en-US" sz="1200"/>
          </a:p>
        </p:txBody>
      </p:sp>
      <p:sp>
        <p:nvSpPr>
          <p:cNvPr id="53" name="テキスト ボックス 52">
            <a:extLst>
              <a:ext uri="{FF2B5EF4-FFF2-40B4-BE49-F238E27FC236}">
                <a16:creationId xmlns:a16="http://schemas.microsoft.com/office/drawing/2014/main" id="{F9EA205C-5273-0786-32ED-E961F3547E5F}"/>
              </a:ext>
            </a:extLst>
          </p:cNvPr>
          <p:cNvSpPr txBox="1"/>
          <p:nvPr/>
        </p:nvSpPr>
        <p:spPr>
          <a:xfrm rot="19078630">
            <a:off x="1504528" y="5344227"/>
            <a:ext cx="412292" cy="276999"/>
          </a:xfrm>
          <a:prstGeom prst="rect">
            <a:avLst/>
          </a:prstGeom>
          <a:noFill/>
        </p:spPr>
        <p:txBody>
          <a:bodyPr wrap="none" rtlCol="0">
            <a:spAutoFit/>
          </a:bodyPr>
          <a:lstStyle/>
          <a:p>
            <a:r>
              <a:rPr lang="en-US" altLang="ja-JP" sz="1200" dirty="0"/>
              <a:t>6-8</a:t>
            </a:r>
            <a:endParaRPr kumimoji="1" lang="ja-JP" altLang="en-US" sz="1200"/>
          </a:p>
        </p:txBody>
      </p:sp>
      <p:sp>
        <p:nvSpPr>
          <p:cNvPr id="54" name="テキスト ボックス 53">
            <a:extLst>
              <a:ext uri="{FF2B5EF4-FFF2-40B4-BE49-F238E27FC236}">
                <a16:creationId xmlns:a16="http://schemas.microsoft.com/office/drawing/2014/main" id="{52224D51-2E1B-9E8C-E0F5-819B9C16F81A}"/>
              </a:ext>
            </a:extLst>
          </p:cNvPr>
          <p:cNvSpPr txBox="1"/>
          <p:nvPr/>
        </p:nvSpPr>
        <p:spPr>
          <a:xfrm rot="19078630">
            <a:off x="1847902" y="5361634"/>
            <a:ext cx="495649" cy="276999"/>
          </a:xfrm>
          <a:prstGeom prst="rect">
            <a:avLst/>
          </a:prstGeom>
          <a:noFill/>
        </p:spPr>
        <p:txBody>
          <a:bodyPr wrap="none" rtlCol="0">
            <a:spAutoFit/>
          </a:bodyPr>
          <a:lstStyle/>
          <a:p>
            <a:r>
              <a:rPr lang="en-US" altLang="ja-JP" sz="1200" dirty="0"/>
              <a:t>9-11</a:t>
            </a:r>
            <a:endParaRPr kumimoji="1" lang="ja-JP" altLang="en-US" sz="1200"/>
          </a:p>
        </p:txBody>
      </p:sp>
      <p:sp>
        <p:nvSpPr>
          <p:cNvPr id="55" name="テキスト ボックス 54">
            <a:extLst>
              <a:ext uri="{FF2B5EF4-FFF2-40B4-BE49-F238E27FC236}">
                <a16:creationId xmlns:a16="http://schemas.microsoft.com/office/drawing/2014/main" id="{37895B3B-048B-3F65-70A4-FB8AFB609288}"/>
              </a:ext>
            </a:extLst>
          </p:cNvPr>
          <p:cNvSpPr txBox="1"/>
          <p:nvPr/>
        </p:nvSpPr>
        <p:spPr>
          <a:xfrm rot="19078630">
            <a:off x="2174280" y="5379041"/>
            <a:ext cx="579005" cy="276999"/>
          </a:xfrm>
          <a:prstGeom prst="rect">
            <a:avLst/>
          </a:prstGeom>
          <a:noFill/>
        </p:spPr>
        <p:txBody>
          <a:bodyPr wrap="none" rtlCol="0">
            <a:spAutoFit/>
          </a:bodyPr>
          <a:lstStyle/>
          <a:p>
            <a:r>
              <a:rPr lang="en-US" altLang="ja-JP" sz="1200" dirty="0"/>
              <a:t>12-14</a:t>
            </a:r>
            <a:endParaRPr kumimoji="1" lang="ja-JP" altLang="en-US" sz="1200"/>
          </a:p>
        </p:txBody>
      </p:sp>
      <p:sp>
        <p:nvSpPr>
          <p:cNvPr id="56" name="テキスト ボックス 55">
            <a:extLst>
              <a:ext uri="{FF2B5EF4-FFF2-40B4-BE49-F238E27FC236}">
                <a16:creationId xmlns:a16="http://schemas.microsoft.com/office/drawing/2014/main" id="{A662A2A4-9BCC-7B27-F619-835CABCCCF49}"/>
              </a:ext>
            </a:extLst>
          </p:cNvPr>
          <p:cNvSpPr txBox="1"/>
          <p:nvPr/>
        </p:nvSpPr>
        <p:spPr>
          <a:xfrm rot="19078630">
            <a:off x="2564909" y="5379042"/>
            <a:ext cx="579005" cy="276999"/>
          </a:xfrm>
          <a:prstGeom prst="rect">
            <a:avLst/>
          </a:prstGeom>
          <a:noFill/>
        </p:spPr>
        <p:txBody>
          <a:bodyPr wrap="none" rtlCol="0">
            <a:spAutoFit/>
          </a:bodyPr>
          <a:lstStyle/>
          <a:p>
            <a:r>
              <a:rPr lang="en-US" altLang="ja-JP" sz="1200" dirty="0"/>
              <a:t>15-17</a:t>
            </a:r>
            <a:endParaRPr kumimoji="1" lang="ja-JP" altLang="en-US" sz="1200"/>
          </a:p>
        </p:txBody>
      </p:sp>
      <p:sp>
        <p:nvSpPr>
          <p:cNvPr id="57" name="テキスト ボックス 56">
            <a:extLst>
              <a:ext uri="{FF2B5EF4-FFF2-40B4-BE49-F238E27FC236}">
                <a16:creationId xmlns:a16="http://schemas.microsoft.com/office/drawing/2014/main" id="{4D63E262-CAA9-398C-E414-149D7CD5334E}"/>
              </a:ext>
            </a:extLst>
          </p:cNvPr>
          <p:cNvSpPr txBox="1"/>
          <p:nvPr/>
        </p:nvSpPr>
        <p:spPr>
          <a:xfrm rot="19078630">
            <a:off x="2946628" y="5384091"/>
            <a:ext cx="579005" cy="276999"/>
          </a:xfrm>
          <a:prstGeom prst="rect">
            <a:avLst/>
          </a:prstGeom>
          <a:noFill/>
        </p:spPr>
        <p:txBody>
          <a:bodyPr wrap="none" rtlCol="0">
            <a:spAutoFit/>
          </a:bodyPr>
          <a:lstStyle/>
          <a:p>
            <a:r>
              <a:rPr lang="en-US" altLang="ja-JP" sz="1200" dirty="0"/>
              <a:t>18-20</a:t>
            </a:r>
            <a:endParaRPr kumimoji="1" lang="ja-JP" altLang="en-US" sz="1200"/>
          </a:p>
        </p:txBody>
      </p:sp>
      <p:sp>
        <p:nvSpPr>
          <p:cNvPr id="58" name="テキスト ボックス 57">
            <a:extLst>
              <a:ext uri="{FF2B5EF4-FFF2-40B4-BE49-F238E27FC236}">
                <a16:creationId xmlns:a16="http://schemas.microsoft.com/office/drawing/2014/main" id="{B6CE34E3-B7D2-7A65-6743-93CFEAD194EF}"/>
              </a:ext>
            </a:extLst>
          </p:cNvPr>
          <p:cNvSpPr txBox="1"/>
          <p:nvPr/>
        </p:nvSpPr>
        <p:spPr>
          <a:xfrm rot="19078630">
            <a:off x="3325124" y="5379041"/>
            <a:ext cx="579005" cy="276999"/>
          </a:xfrm>
          <a:prstGeom prst="rect">
            <a:avLst/>
          </a:prstGeom>
          <a:noFill/>
        </p:spPr>
        <p:txBody>
          <a:bodyPr wrap="none" rtlCol="0">
            <a:spAutoFit/>
          </a:bodyPr>
          <a:lstStyle/>
          <a:p>
            <a:r>
              <a:rPr lang="en-US" altLang="ja-JP" sz="1200" dirty="0"/>
              <a:t>21-23</a:t>
            </a:r>
            <a:endParaRPr kumimoji="1" lang="ja-JP" altLang="en-US" sz="1200"/>
          </a:p>
        </p:txBody>
      </p:sp>
      <p:sp>
        <p:nvSpPr>
          <p:cNvPr id="59" name="テキスト ボックス 58">
            <a:extLst>
              <a:ext uri="{FF2B5EF4-FFF2-40B4-BE49-F238E27FC236}">
                <a16:creationId xmlns:a16="http://schemas.microsoft.com/office/drawing/2014/main" id="{F554380B-88C0-D1C0-319F-AE8F97EDB91C}"/>
              </a:ext>
            </a:extLst>
          </p:cNvPr>
          <p:cNvSpPr txBox="1"/>
          <p:nvPr/>
        </p:nvSpPr>
        <p:spPr>
          <a:xfrm rot="19078630">
            <a:off x="3709294" y="5384090"/>
            <a:ext cx="579005" cy="276999"/>
          </a:xfrm>
          <a:prstGeom prst="rect">
            <a:avLst/>
          </a:prstGeom>
          <a:noFill/>
        </p:spPr>
        <p:txBody>
          <a:bodyPr wrap="none" rtlCol="0">
            <a:spAutoFit/>
          </a:bodyPr>
          <a:lstStyle/>
          <a:p>
            <a:r>
              <a:rPr lang="en-US" altLang="ja-JP" sz="1200" dirty="0"/>
              <a:t>24-26</a:t>
            </a:r>
            <a:endParaRPr kumimoji="1" lang="ja-JP" altLang="en-US" sz="1200"/>
          </a:p>
        </p:txBody>
      </p:sp>
      <p:sp>
        <p:nvSpPr>
          <p:cNvPr id="60" name="テキスト ボックス 59">
            <a:extLst>
              <a:ext uri="{FF2B5EF4-FFF2-40B4-BE49-F238E27FC236}">
                <a16:creationId xmlns:a16="http://schemas.microsoft.com/office/drawing/2014/main" id="{791DB1A0-AC07-5024-B38B-D90F1F54024D}"/>
              </a:ext>
            </a:extLst>
          </p:cNvPr>
          <p:cNvSpPr txBox="1"/>
          <p:nvPr/>
        </p:nvSpPr>
        <p:spPr>
          <a:xfrm rot="19078630">
            <a:off x="4229316" y="5361632"/>
            <a:ext cx="412292" cy="276999"/>
          </a:xfrm>
          <a:prstGeom prst="rect">
            <a:avLst/>
          </a:prstGeom>
          <a:noFill/>
        </p:spPr>
        <p:txBody>
          <a:bodyPr wrap="none" rtlCol="0">
            <a:spAutoFit/>
          </a:bodyPr>
          <a:lstStyle/>
          <a:p>
            <a:r>
              <a:rPr lang="en-US" altLang="ja-JP" sz="1200" dirty="0"/>
              <a:t>27-</a:t>
            </a:r>
            <a:endParaRPr kumimoji="1" lang="ja-JP" altLang="en-US" sz="1200"/>
          </a:p>
        </p:txBody>
      </p:sp>
      <p:sp>
        <p:nvSpPr>
          <p:cNvPr id="61" name="テキスト ボックス 60">
            <a:extLst>
              <a:ext uri="{FF2B5EF4-FFF2-40B4-BE49-F238E27FC236}">
                <a16:creationId xmlns:a16="http://schemas.microsoft.com/office/drawing/2014/main" id="{545A4038-0203-6031-2EE6-42800F3EA754}"/>
              </a:ext>
            </a:extLst>
          </p:cNvPr>
          <p:cNvSpPr txBox="1"/>
          <p:nvPr/>
        </p:nvSpPr>
        <p:spPr>
          <a:xfrm rot="19078630">
            <a:off x="4937271" y="5381840"/>
            <a:ext cx="328936" cy="276999"/>
          </a:xfrm>
          <a:prstGeom prst="rect">
            <a:avLst/>
          </a:prstGeom>
          <a:noFill/>
        </p:spPr>
        <p:txBody>
          <a:bodyPr wrap="none" rtlCol="0">
            <a:spAutoFit/>
          </a:bodyPr>
          <a:lstStyle/>
          <a:p>
            <a:r>
              <a:rPr lang="en-US" altLang="ja-JP" sz="1200" dirty="0"/>
              <a:t>-2</a:t>
            </a:r>
            <a:endParaRPr kumimoji="1" lang="ja-JP" altLang="en-US" sz="1200"/>
          </a:p>
        </p:txBody>
      </p:sp>
      <p:sp>
        <p:nvSpPr>
          <p:cNvPr id="62" name="テキスト ボックス 61">
            <a:extLst>
              <a:ext uri="{FF2B5EF4-FFF2-40B4-BE49-F238E27FC236}">
                <a16:creationId xmlns:a16="http://schemas.microsoft.com/office/drawing/2014/main" id="{9F04BAD9-1982-C39F-E3A2-AA0B85515AA0}"/>
              </a:ext>
            </a:extLst>
          </p:cNvPr>
          <p:cNvSpPr txBox="1"/>
          <p:nvPr/>
        </p:nvSpPr>
        <p:spPr>
          <a:xfrm rot="19078630">
            <a:off x="5289944" y="5364432"/>
            <a:ext cx="412292" cy="276999"/>
          </a:xfrm>
          <a:prstGeom prst="rect">
            <a:avLst/>
          </a:prstGeom>
          <a:noFill/>
        </p:spPr>
        <p:txBody>
          <a:bodyPr wrap="none" rtlCol="0">
            <a:spAutoFit/>
          </a:bodyPr>
          <a:lstStyle/>
          <a:p>
            <a:r>
              <a:rPr lang="en-US" altLang="ja-JP" sz="1200" dirty="0"/>
              <a:t>3-5</a:t>
            </a:r>
            <a:endParaRPr kumimoji="1" lang="ja-JP" altLang="en-US" sz="1200"/>
          </a:p>
        </p:txBody>
      </p:sp>
      <p:sp>
        <p:nvSpPr>
          <p:cNvPr id="63" name="テキスト ボックス 62">
            <a:extLst>
              <a:ext uri="{FF2B5EF4-FFF2-40B4-BE49-F238E27FC236}">
                <a16:creationId xmlns:a16="http://schemas.microsoft.com/office/drawing/2014/main" id="{A89CDBF6-C94B-0648-BF59-4A48DBB04BE5}"/>
              </a:ext>
            </a:extLst>
          </p:cNvPr>
          <p:cNvSpPr txBox="1"/>
          <p:nvPr/>
        </p:nvSpPr>
        <p:spPr>
          <a:xfrm rot="19078630">
            <a:off x="5670638" y="5364434"/>
            <a:ext cx="412292" cy="276999"/>
          </a:xfrm>
          <a:prstGeom prst="rect">
            <a:avLst/>
          </a:prstGeom>
          <a:noFill/>
        </p:spPr>
        <p:txBody>
          <a:bodyPr wrap="none" rtlCol="0">
            <a:spAutoFit/>
          </a:bodyPr>
          <a:lstStyle/>
          <a:p>
            <a:r>
              <a:rPr lang="en-US" altLang="ja-JP" sz="1200" dirty="0"/>
              <a:t>6-8</a:t>
            </a:r>
            <a:endParaRPr kumimoji="1" lang="ja-JP" altLang="en-US" sz="1200"/>
          </a:p>
        </p:txBody>
      </p:sp>
      <p:sp>
        <p:nvSpPr>
          <p:cNvPr id="64" name="テキスト ボックス 63">
            <a:extLst>
              <a:ext uri="{FF2B5EF4-FFF2-40B4-BE49-F238E27FC236}">
                <a16:creationId xmlns:a16="http://schemas.microsoft.com/office/drawing/2014/main" id="{51035CE1-8047-F04A-8D3F-DC896B3B9039}"/>
              </a:ext>
            </a:extLst>
          </p:cNvPr>
          <p:cNvSpPr txBox="1"/>
          <p:nvPr/>
        </p:nvSpPr>
        <p:spPr>
          <a:xfrm rot="19078630">
            <a:off x="6014012" y="5381841"/>
            <a:ext cx="495649" cy="276999"/>
          </a:xfrm>
          <a:prstGeom prst="rect">
            <a:avLst/>
          </a:prstGeom>
          <a:noFill/>
        </p:spPr>
        <p:txBody>
          <a:bodyPr wrap="none" rtlCol="0">
            <a:spAutoFit/>
          </a:bodyPr>
          <a:lstStyle/>
          <a:p>
            <a:r>
              <a:rPr lang="en-US" altLang="ja-JP" sz="1200" dirty="0"/>
              <a:t>9-11</a:t>
            </a:r>
            <a:endParaRPr kumimoji="1" lang="ja-JP" altLang="en-US" sz="1200"/>
          </a:p>
        </p:txBody>
      </p:sp>
      <p:sp>
        <p:nvSpPr>
          <p:cNvPr id="65" name="テキスト ボックス 64">
            <a:extLst>
              <a:ext uri="{FF2B5EF4-FFF2-40B4-BE49-F238E27FC236}">
                <a16:creationId xmlns:a16="http://schemas.microsoft.com/office/drawing/2014/main" id="{64EA4289-75DD-4C5E-68E1-335C71FFA990}"/>
              </a:ext>
            </a:extLst>
          </p:cNvPr>
          <p:cNvSpPr txBox="1"/>
          <p:nvPr/>
        </p:nvSpPr>
        <p:spPr>
          <a:xfrm rot="19078630">
            <a:off x="6340390" y="5399248"/>
            <a:ext cx="579005" cy="276999"/>
          </a:xfrm>
          <a:prstGeom prst="rect">
            <a:avLst/>
          </a:prstGeom>
          <a:noFill/>
        </p:spPr>
        <p:txBody>
          <a:bodyPr wrap="none" rtlCol="0">
            <a:spAutoFit/>
          </a:bodyPr>
          <a:lstStyle/>
          <a:p>
            <a:r>
              <a:rPr lang="en-US" altLang="ja-JP" sz="1200" dirty="0"/>
              <a:t>12-14</a:t>
            </a:r>
            <a:endParaRPr kumimoji="1" lang="ja-JP" altLang="en-US" sz="1200"/>
          </a:p>
        </p:txBody>
      </p:sp>
      <p:sp>
        <p:nvSpPr>
          <p:cNvPr id="66" name="テキスト ボックス 65">
            <a:extLst>
              <a:ext uri="{FF2B5EF4-FFF2-40B4-BE49-F238E27FC236}">
                <a16:creationId xmlns:a16="http://schemas.microsoft.com/office/drawing/2014/main" id="{4AB81BD3-8FCE-1ABB-ADD1-38D0FBE56E53}"/>
              </a:ext>
            </a:extLst>
          </p:cNvPr>
          <p:cNvSpPr txBox="1"/>
          <p:nvPr/>
        </p:nvSpPr>
        <p:spPr>
          <a:xfrm rot="19078630">
            <a:off x="6731019" y="5399249"/>
            <a:ext cx="579005" cy="276999"/>
          </a:xfrm>
          <a:prstGeom prst="rect">
            <a:avLst/>
          </a:prstGeom>
          <a:noFill/>
        </p:spPr>
        <p:txBody>
          <a:bodyPr wrap="none" rtlCol="0">
            <a:spAutoFit/>
          </a:bodyPr>
          <a:lstStyle/>
          <a:p>
            <a:r>
              <a:rPr lang="en-US" altLang="ja-JP" sz="1200" dirty="0"/>
              <a:t>15-17</a:t>
            </a:r>
            <a:endParaRPr kumimoji="1" lang="ja-JP" altLang="en-US" sz="1200"/>
          </a:p>
        </p:txBody>
      </p:sp>
      <p:sp>
        <p:nvSpPr>
          <p:cNvPr id="67" name="テキスト ボックス 66">
            <a:extLst>
              <a:ext uri="{FF2B5EF4-FFF2-40B4-BE49-F238E27FC236}">
                <a16:creationId xmlns:a16="http://schemas.microsoft.com/office/drawing/2014/main" id="{131D41ED-3135-A404-535C-0546B800A380}"/>
              </a:ext>
            </a:extLst>
          </p:cNvPr>
          <p:cNvSpPr txBox="1"/>
          <p:nvPr/>
        </p:nvSpPr>
        <p:spPr>
          <a:xfrm rot="19078630">
            <a:off x="7112738" y="5404298"/>
            <a:ext cx="579005" cy="276999"/>
          </a:xfrm>
          <a:prstGeom prst="rect">
            <a:avLst/>
          </a:prstGeom>
          <a:noFill/>
        </p:spPr>
        <p:txBody>
          <a:bodyPr wrap="none" rtlCol="0">
            <a:spAutoFit/>
          </a:bodyPr>
          <a:lstStyle/>
          <a:p>
            <a:r>
              <a:rPr lang="en-US" altLang="ja-JP" sz="1200" dirty="0"/>
              <a:t>18-20</a:t>
            </a:r>
            <a:endParaRPr kumimoji="1" lang="ja-JP" altLang="en-US" sz="1200"/>
          </a:p>
        </p:txBody>
      </p:sp>
      <p:sp>
        <p:nvSpPr>
          <p:cNvPr id="68" name="テキスト ボックス 67">
            <a:extLst>
              <a:ext uri="{FF2B5EF4-FFF2-40B4-BE49-F238E27FC236}">
                <a16:creationId xmlns:a16="http://schemas.microsoft.com/office/drawing/2014/main" id="{C6970354-2263-3A28-07AB-E50F57A83998}"/>
              </a:ext>
            </a:extLst>
          </p:cNvPr>
          <p:cNvSpPr txBox="1"/>
          <p:nvPr/>
        </p:nvSpPr>
        <p:spPr>
          <a:xfrm rot="19078630">
            <a:off x="7491234" y="5399248"/>
            <a:ext cx="579005" cy="276999"/>
          </a:xfrm>
          <a:prstGeom prst="rect">
            <a:avLst/>
          </a:prstGeom>
          <a:noFill/>
        </p:spPr>
        <p:txBody>
          <a:bodyPr wrap="none" rtlCol="0">
            <a:spAutoFit/>
          </a:bodyPr>
          <a:lstStyle/>
          <a:p>
            <a:r>
              <a:rPr lang="en-US" altLang="ja-JP" sz="1200" dirty="0"/>
              <a:t>21-23</a:t>
            </a:r>
            <a:endParaRPr kumimoji="1" lang="ja-JP" altLang="en-US" sz="1200"/>
          </a:p>
        </p:txBody>
      </p:sp>
      <p:sp>
        <p:nvSpPr>
          <p:cNvPr id="69" name="テキスト ボックス 68">
            <a:extLst>
              <a:ext uri="{FF2B5EF4-FFF2-40B4-BE49-F238E27FC236}">
                <a16:creationId xmlns:a16="http://schemas.microsoft.com/office/drawing/2014/main" id="{1E496B2C-074F-C06B-5F14-D6568DF24A6D}"/>
              </a:ext>
            </a:extLst>
          </p:cNvPr>
          <p:cNvSpPr txBox="1"/>
          <p:nvPr/>
        </p:nvSpPr>
        <p:spPr>
          <a:xfrm rot="19078630">
            <a:off x="7875404" y="5404297"/>
            <a:ext cx="579005" cy="276999"/>
          </a:xfrm>
          <a:prstGeom prst="rect">
            <a:avLst/>
          </a:prstGeom>
          <a:noFill/>
        </p:spPr>
        <p:txBody>
          <a:bodyPr wrap="none" rtlCol="0">
            <a:spAutoFit/>
          </a:bodyPr>
          <a:lstStyle/>
          <a:p>
            <a:r>
              <a:rPr lang="en-US" altLang="ja-JP" sz="1200" dirty="0"/>
              <a:t>24-26</a:t>
            </a:r>
            <a:endParaRPr kumimoji="1" lang="ja-JP" altLang="en-US" sz="1200"/>
          </a:p>
        </p:txBody>
      </p:sp>
      <p:sp>
        <p:nvSpPr>
          <p:cNvPr id="70" name="テキスト ボックス 69">
            <a:extLst>
              <a:ext uri="{FF2B5EF4-FFF2-40B4-BE49-F238E27FC236}">
                <a16:creationId xmlns:a16="http://schemas.microsoft.com/office/drawing/2014/main" id="{3DA6BAF5-DA91-3E3C-326E-89B4FA381627}"/>
              </a:ext>
            </a:extLst>
          </p:cNvPr>
          <p:cNvSpPr txBox="1"/>
          <p:nvPr/>
        </p:nvSpPr>
        <p:spPr>
          <a:xfrm rot="19078630">
            <a:off x="8395426" y="5381839"/>
            <a:ext cx="412292" cy="276999"/>
          </a:xfrm>
          <a:prstGeom prst="rect">
            <a:avLst/>
          </a:prstGeom>
          <a:noFill/>
        </p:spPr>
        <p:txBody>
          <a:bodyPr wrap="none" rtlCol="0">
            <a:spAutoFit/>
          </a:bodyPr>
          <a:lstStyle/>
          <a:p>
            <a:r>
              <a:rPr lang="en-US" altLang="ja-JP" sz="1200" dirty="0"/>
              <a:t>27-</a:t>
            </a:r>
            <a:endParaRPr kumimoji="1" lang="ja-JP" altLang="en-US" sz="1200"/>
          </a:p>
        </p:txBody>
      </p:sp>
      <p:sp>
        <p:nvSpPr>
          <p:cNvPr id="71" name="テキスト ボックス 70">
            <a:extLst>
              <a:ext uri="{FF2B5EF4-FFF2-40B4-BE49-F238E27FC236}">
                <a16:creationId xmlns:a16="http://schemas.microsoft.com/office/drawing/2014/main" id="{F2F983A3-661A-E654-61E2-A251A74ADE43}"/>
              </a:ext>
            </a:extLst>
          </p:cNvPr>
          <p:cNvSpPr txBox="1"/>
          <p:nvPr/>
        </p:nvSpPr>
        <p:spPr>
          <a:xfrm>
            <a:off x="6681772" y="5723613"/>
            <a:ext cx="646331" cy="369332"/>
          </a:xfrm>
          <a:prstGeom prst="rect">
            <a:avLst/>
          </a:prstGeom>
          <a:noFill/>
        </p:spPr>
        <p:txBody>
          <a:bodyPr wrap="none" rtlCol="0">
            <a:spAutoFit/>
          </a:bodyPr>
          <a:lstStyle/>
          <a:p>
            <a:r>
              <a:rPr lang="ja-JP" altLang="en-US"/>
              <a:t>行</a:t>
            </a:r>
            <a:r>
              <a:rPr kumimoji="1" lang="ja-JP" altLang="en-US"/>
              <a:t>数</a:t>
            </a:r>
          </a:p>
        </p:txBody>
      </p:sp>
      <p:sp>
        <p:nvSpPr>
          <p:cNvPr id="73" name="テキスト ボックス 72">
            <a:extLst>
              <a:ext uri="{FF2B5EF4-FFF2-40B4-BE49-F238E27FC236}">
                <a16:creationId xmlns:a16="http://schemas.microsoft.com/office/drawing/2014/main" id="{55526885-571F-436D-9A9D-DAE5AB06C87B}"/>
              </a:ext>
            </a:extLst>
          </p:cNvPr>
          <p:cNvSpPr txBox="1"/>
          <p:nvPr/>
        </p:nvSpPr>
        <p:spPr>
          <a:xfrm>
            <a:off x="1139933" y="6154979"/>
            <a:ext cx="3416320" cy="307777"/>
          </a:xfrm>
          <a:prstGeom prst="rect">
            <a:avLst/>
          </a:prstGeom>
          <a:noFill/>
        </p:spPr>
        <p:txBody>
          <a:bodyPr wrap="none" rtlCol="0">
            <a:spAutoFit/>
          </a:bodyPr>
          <a:lstStyle/>
          <a:p>
            <a:r>
              <a:rPr kumimoji="1" lang="ja-JP" altLang="en-US" sz="1400"/>
              <a:t>行数，ノード数ごとのコードクローン数</a:t>
            </a:r>
          </a:p>
        </p:txBody>
      </p:sp>
      <p:sp>
        <p:nvSpPr>
          <p:cNvPr id="74" name="テキスト ボックス 73">
            <a:extLst>
              <a:ext uri="{FF2B5EF4-FFF2-40B4-BE49-F238E27FC236}">
                <a16:creationId xmlns:a16="http://schemas.microsoft.com/office/drawing/2014/main" id="{5B2CA612-DE73-8F71-156B-7CE37AFBE773}"/>
              </a:ext>
            </a:extLst>
          </p:cNvPr>
          <p:cNvSpPr txBox="1"/>
          <p:nvPr/>
        </p:nvSpPr>
        <p:spPr>
          <a:xfrm>
            <a:off x="5284249" y="6092945"/>
            <a:ext cx="3504486" cy="523220"/>
          </a:xfrm>
          <a:prstGeom prst="rect">
            <a:avLst/>
          </a:prstGeom>
          <a:noFill/>
        </p:spPr>
        <p:txBody>
          <a:bodyPr wrap="none" rtlCol="0">
            <a:spAutoFit/>
          </a:bodyPr>
          <a:lstStyle/>
          <a:p>
            <a:pPr algn="ctr"/>
            <a:r>
              <a:rPr kumimoji="1" lang="ja-JP" altLang="en-US" sz="1400"/>
              <a:t>行数，ノード数ごとの</a:t>
            </a:r>
            <a:br>
              <a:rPr kumimoji="1" lang="en-US" altLang="ja-JP" sz="1400" dirty="0"/>
            </a:br>
            <a:r>
              <a:rPr kumimoji="1" lang="en-US" altLang="ja-JP" sz="1400" dirty="0"/>
              <a:t>NIL</a:t>
            </a:r>
            <a:r>
              <a:rPr kumimoji="1" lang="ja-JP" altLang="en-US" sz="1400"/>
              <a:t>でも検出されるコードクローンの割合</a:t>
            </a:r>
          </a:p>
        </p:txBody>
      </p:sp>
      <p:sp>
        <p:nvSpPr>
          <p:cNvPr id="3" name="正方形/長方形 2">
            <a:extLst>
              <a:ext uri="{FF2B5EF4-FFF2-40B4-BE49-F238E27FC236}">
                <a16:creationId xmlns:a16="http://schemas.microsoft.com/office/drawing/2014/main" id="{B3FEE002-6636-F8F4-F6E5-2FA480840115}"/>
              </a:ext>
            </a:extLst>
          </p:cNvPr>
          <p:cNvSpPr/>
          <p:nvPr/>
        </p:nvSpPr>
        <p:spPr>
          <a:xfrm>
            <a:off x="823468" y="4880101"/>
            <a:ext cx="3887472" cy="427249"/>
          </a:xfrm>
          <a:prstGeom prst="rect">
            <a:avLst/>
          </a:prstGeom>
          <a:solidFill>
            <a:schemeClr val="accent3">
              <a:lumMod val="20000"/>
              <a:lumOff val="80000"/>
              <a:alpha val="33339"/>
            </a:schemeClr>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
        <p:nvSpPr>
          <p:cNvPr id="6" name="正方形/長方形 5">
            <a:extLst>
              <a:ext uri="{FF2B5EF4-FFF2-40B4-BE49-F238E27FC236}">
                <a16:creationId xmlns:a16="http://schemas.microsoft.com/office/drawing/2014/main" id="{6F84EA78-EA19-C556-7660-5FB53809D788}"/>
              </a:ext>
            </a:extLst>
          </p:cNvPr>
          <p:cNvSpPr/>
          <p:nvPr/>
        </p:nvSpPr>
        <p:spPr>
          <a:xfrm>
            <a:off x="4955694" y="4895970"/>
            <a:ext cx="3891735" cy="425977"/>
          </a:xfrm>
          <a:prstGeom prst="rect">
            <a:avLst/>
          </a:prstGeom>
          <a:solidFill>
            <a:schemeClr val="accent3">
              <a:lumMod val="20000"/>
              <a:lumOff val="80000"/>
              <a:alpha val="33339"/>
            </a:schemeClr>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9328846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F7E27C6-77E1-8BF9-F70E-6825E354D219}"/>
              </a:ext>
            </a:extLst>
          </p:cNvPr>
          <p:cNvSpPr>
            <a:spLocks noGrp="1"/>
          </p:cNvSpPr>
          <p:nvPr>
            <p:ph type="title"/>
          </p:nvPr>
        </p:nvSpPr>
        <p:spPr/>
        <p:txBody>
          <a:bodyPr/>
          <a:lstStyle/>
          <a:p>
            <a:r>
              <a:rPr lang="ja-JP" altLang="en-US"/>
              <a:t>タイプ</a:t>
            </a:r>
            <a:r>
              <a:rPr lang="en-US" altLang="ja-JP" dirty="0"/>
              <a:t>3</a:t>
            </a:r>
            <a:r>
              <a:rPr lang="ja-JP" altLang="en-US"/>
              <a:t>へのメソッドの抽出の適用</a:t>
            </a:r>
            <a:endParaRPr kumimoji="1" lang="ja-JP" altLang="en-US"/>
          </a:p>
        </p:txBody>
      </p:sp>
      <p:sp>
        <p:nvSpPr>
          <p:cNvPr id="3" name="コンテンツ プレースホルダー 2">
            <a:extLst>
              <a:ext uri="{FF2B5EF4-FFF2-40B4-BE49-F238E27FC236}">
                <a16:creationId xmlns:a16="http://schemas.microsoft.com/office/drawing/2014/main" id="{E65EA5AD-47C3-936C-6958-52E4839DEE2B}"/>
              </a:ext>
            </a:extLst>
          </p:cNvPr>
          <p:cNvSpPr>
            <a:spLocks noGrp="1"/>
          </p:cNvSpPr>
          <p:nvPr>
            <p:ph idx="1"/>
          </p:nvPr>
        </p:nvSpPr>
        <p:spPr/>
        <p:txBody>
          <a:bodyPr/>
          <a:lstStyle/>
          <a:p>
            <a:r>
              <a:rPr kumimoji="1" lang="ja-JP" altLang="en-US"/>
              <a:t>文の変更，挿入，削除が含まれるコードクローンは</a:t>
            </a:r>
            <a:endParaRPr kumimoji="1" lang="en-US" altLang="ja-JP" dirty="0"/>
          </a:p>
          <a:p>
            <a:r>
              <a:rPr lang="ja-JP" altLang="en-US"/>
              <a:t>メソッドの抽出による集約が難しい．</a:t>
            </a:r>
            <a:endParaRPr kumimoji="1" lang="ja-JP" altLang="en-US"/>
          </a:p>
        </p:txBody>
      </p:sp>
      <p:sp>
        <p:nvSpPr>
          <p:cNvPr id="4" name="スライド番号プレースホルダー 3">
            <a:extLst>
              <a:ext uri="{FF2B5EF4-FFF2-40B4-BE49-F238E27FC236}">
                <a16:creationId xmlns:a16="http://schemas.microsoft.com/office/drawing/2014/main" id="{92214A36-458A-5454-E5A3-570DF44F7B4C}"/>
              </a:ext>
            </a:extLst>
          </p:cNvPr>
          <p:cNvSpPr>
            <a:spLocks noGrp="1"/>
          </p:cNvSpPr>
          <p:nvPr>
            <p:ph type="sldNum" sz="quarter" idx="12"/>
          </p:nvPr>
        </p:nvSpPr>
        <p:spPr/>
        <p:txBody>
          <a:bodyPr/>
          <a:lstStyle/>
          <a:p>
            <a:fld id="{B16735D3-C9E7-F649-AF37-A9D08763696D}" type="slidenum">
              <a:rPr lang="ja-JP" altLang="en-US" smtClean="0"/>
              <a:pPr/>
              <a:t>5</a:t>
            </a:fld>
            <a:endParaRPr lang="ja-JP" altLang="en-US"/>
          </a:p>
        </p:txBody>
      </p:sp>
      <p:sp>
        <p:nvSpPr>
          <p:cNvPr id="8" name="右矢印 7">
            <a:extLst>
              <a:ext uri="{FF2B5EF4-FFF2-40B4-BE49-F238E27FC236}">
                <a16:creationId xmlns:a16="http://schemas.microsoft.com/office/drawing/2014/main" id="{FF10D60E-9188-410B-CF38-F6D1BA661A2C}"/>
              </a:ext>
            </a:extLst>
          </p:cNvPr>
          <p:cNvSpPr/>
          <p:nvPr/>
        </p:nvSpPr>
        <p:spPr>
          <a:xfrm>
            <a:off x="4467095" y="4371081"/>
            <a:ext cx="1183341" cy="290416"/>
          </a:xfrm>
          <a:prstGeom prst="rightArrow">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
        <p:nvSpPr>
          <p:cNvPr id="9" name="正方形/長方形 8">
            <a:extLst>
              <a:ext uri="{FF2B5EF4-FFF2-40B4-BE49-F238E27FC236}">
                <a16:creationId xmlns:a16="http://schemas.microsoft.com/office/drawing/2014/main" id="{ABF101FF-66EB-AE22-7973-9B02B9DC8121}"/>
              </a:ext>
            </a:extLst>
          </p:cNvPr>
          <p:cNvSpPr/>
          <p:nvPr/>
        </p:nvSpPr>
        <p:spPr>
          <a:xfrm>
            <a:off x="6690600" y="3581465"/>
            <a:ext cx="1033846" cy="1689207"/>
          </a:xfrm>
          <a:prstGeom prst="rect">
            <a:avLst/>
          </a:prstGeom>
          <a:solidFill>
            <a:schemeClr val="accent5">
              <a:lumMod val="20000"/>
              <a:lumOff val="80000"/>
              <a:alpha val="50000"/>
            </a:schemeClr>
          </a:solidFill>
          <a:ln w="635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r>
              <a:rPr kumimoji="1" lang="ja-JP" altLang="en-US" sz="2000" spc="110" baseline="0">
                <a:solidFill>
                  <a:schemeClr val="tx1"/>
                </a:solidFill>
                <a:latin typeface="Segoe UI" panose="020B0502040204020203" pitchFamily="34" charset="0"/>
                <a:cs typeface="Segoe UI" panose="020B0502040204020203" pitchFamily="34" charset="0"/>
              </a:rPr>
              <a:t>文</a:t>
            </a:r>
            <a:r>
              <a:rPr lang="en-US" altLang="ja-JP" sz="2000" spc="110" dirty="0">
                <a:solidFill>
                  <a:schemeClr val="tx1"/>
                </a:solidFill>
                <a:latin typeface="Segoe UI" panose="020B0502040204020203" pitchFamily="34" charset="0"/>
                <a:cs typeface="Segoe UI" panose="020B0502040204020203" pitchFamily="34" charset="0"/>
              </a:rPr>
              <a:t>A</a:t>
            </a:r>
          </a:p>
          <a:p>
            <a:pPr algn="l">
              <a:lnSpc>
                <a:spcPct val="90000"/>
              </a:lnSpc>
              <a:spcBef>
                <a:spcPts val="300"/>
              </a:spcBef>
              <a:spcAft>
                <a:spcPts val="100"/>
              </a:spcAft>
            </a:pPr>
            <a:r>
              <a:rPr kumimoji="1" lang="ja-JP" altLang="en-US" sz="2000" spc="110" baseline="0">
                <a:solidFill>
                  <a:schemeClr val="tx1"/>
                </a:solidFill>
                <a:latin typeface="Segoe UI" panose="020B0502040204020203" pitchFamily="34" charset="0"/>
                <a:cs typeface="Segoe UI" panose="020B0502040204020203" pitchFamily="34" charset="0"/>
              </a:rPr>
              <a:t>文</a:t>
            </a:r>
            <a:r>
              <a:rPr kumimoji="1" lang="en-US" altLang="ja-JP" sz="2000" spc="110" baseline="0" dirty="0">
                <a:solidFill>
                  <a:schemeClr val="tx1"/>
                </a:solidFill>
                <a:latin typeface="Segoe UI" panose="020B0502040204020203" pitchFamily="34" charset="0"/>
                <a:cs typeface="Segoe UI" panose="020B0502040204020203" pitchFamily="34" charset="0"/>
              </a:rPr>
              <a:t>B</a:t>
            </a:r>
          </a:p>
          <a:p>
            <a:pPr algn="l">
              <a:lnSpc>
                <a:spcPct val="90000"/>
              </a:lnSpc>
              <a:spcBef>
                <a:spcPts val="300"/>
              </a:spcBef>
              <a:spcAft>
                <a:spcPts val="100"/>
              </a:spcAft>
            </a:pPr>
            <a:r>
              <a:rPr lang="en-US" altLang="ja-JP" sz="2000" b="1" spc="110" dirty="0">
                <a:solidFill>
                  <a:srgbClr val="FF0000"/>
                </a:solidFill>
                <a:latin typeface="Segoe UI" panose="020B0502040204020203" pitchFamily="34" charset="0"/>
                <a:cs typeface="Segoe UI" panose="020B0502040204020203" pitchFamily="34" charset="0"/>
              </a:rPr>
              <a:t> ???</a:t>
            </a:r>
          </a:p>
          <a:p>
            <a:pPr algn="l">
              <a:lnSpc>
                <a:spcPct val="90000"/>
              </a:lnSpc>
              <a:spcBef>
                <a:spcPts val="300"/>
              </a:spcBef>
              <a:spcAft>
                <a:spcPts val="100"/>
              </a:spcAft>
            </a:pPr>
            <a:r>
              <a:rPr kumimoji="1" lang="ja-JP" altLang="en-US" sz="2000" spc="110" baseline="0">
                <a:solidFill>
                  <a:schemeClr val="tx1"/>
                </a:solidFill>
                <a:latin typeface="Segoe UI" panose="020B0502040204020203" pitchFamily="34" charset="0"/>
                <a:cs typeface="Segoe UI" panose="020B0502040204020203" pitchFamily="34" charset="0"/>
              </a:rPr>
              <a:t>文</a:t>
            </a:r>
            <a:r>
              <a:rPr lang="en-US" altLang="ja-JP" sz="2000" spc="110" dirty="0">
                <a:solidFill>
                  <a:schemeClr val="tx1"/>
                </a:solidFill>
                <a:latin typeface="Segoe UI" panose="020B0502040204020203" pitchFamily="34" charset="0"/>
                <a:cs typeface="Segoe UI" panose="020B0502040204020203" pitchFamily="34" charset="0"/>
              </a:rPr>
              <a:t>C</a:t>
            </a:r>
            <a:endParaRPr kumimoji="1" lang="en-US" altLang="ja-JP" sz="2000" spc="110" baseline="0" dirty="0">
              <a:solidFill>
                <a:schemeClr val="tx1"/>
              </a:solidFill>
              <a:latin typeface="Segoe UI" panose="020B0502040204020203" pitchFamily="34" charset="0"/>
              <a:cs typeface="Segoe UI" panose="020B0502040204020203" pitchFamily="34" charset="0"/>
            </a:endParaRPr>
          </a:p>
          <a:p>
            <a:pPr algn="l">
              <a:lnSpc>
                <a:spcPct val="90000"/>
              </a:lnSpc>
              <a:spcBef>
                <a:spcPts val="300"/>
              </a:spcBef>
              <a:spcAft>
                <a:spcPts val="100"/>
              </a:spcAft>
            </a:pPr>
            <a:r>
              <a:rPr lang="ja-JP" altLang="en-US" sz="2000" spc="110">
                <a:solidFill>
                  <a:schemeClr val="tx1"/>
                </a:solidFill>
                <a:latin typeface="Segoe UI" panose="020B0502040204020203" pitchFamily="34" charset="0"/>
                <a:cs typeface="Segoe UI" panose="020B0502040204020203" pitchFamily="34" charset="0"/>
              </a:rPr>
              <a:t>文</a:t>
            </a:r>
            <a:r>
              <a:rPr lang="en-US" altLang="ja-JP" sz="2000" spc="110" dirty="0">
                <a:solidFill>
                  <a:schemeClr val="tx1"/>
                </a:solidFill>
                <a:latin typeface="Segoe UI" panose="020B0502040204020203" pitchFamily="34" charset="0"/>
                <a:cs typeface="Segoe UI" panose="020B0502040204020203" pitchFamily="34" charset="0"/>
              </a:rPr>
              <a:t>D</a:t>
            </a: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
        <p:nvSpPr>
          <p:cNvPr id="10" name="テキスト ボックス 9">
            <a:extLst>
              <a:ext uri="{FF2B5EF4-FFF2-40B4-BE49-F238E27FC236}">
                <a16:creationId xmlns:a16="http://schemas.microsoft.com/office/drawing/2014/main" id="{8C46E0BC-2534-F1D4-4FEF-2F8684F57751}"/>
              </a:ext>
            </a:extLst>
          </p:cNvPr>
          <p:cNvSpPr txBox="1"/>
          <p:nvPr/>
        </p:nvSpPr>
        <p:spPr>
          <a:xfrm>
            <a:off x="6039495" y="5755547"/>
            <a:ext cx="2262158" cy="369332"/>
          </a:xfrm>
          <a:prstGeom prst="rect">
            <a:avLst/>
          </a:prstGeom>
          <a:noFill/>
        </p:spPr>
        <p:txBody>
          <a:bodyPr wrap="none" rtlCol="0">
            <a:spAutoFit/>
          </a:bodyPr>
          <a:lstStyle/>
          <a:p>
            <a:r>
              <a:rPr kumimoji="1" lang="ja-JP" altLang="en-US"/>
              <a:t>抽出されるメソッド</a:t>
            </a:r>
          </a:p>
        </p:txBody>
      </p:sp>
      <p:grpSp>
        <p:nvGrpSpPr>
          <p:cNvPr id="19" name="グループ化 18">
            <a:extLst>
              <a:ext uri="{FF2B5EF4-FFF2-40B4-BE49-F238E27FC236}">
                <a16:creationId xmlns:a16="http://schemas.microsoft.com/office/drawing/2014/main" id="{FCD7A9CE-EA35-B5C4-83A8-95A9CEFE9060}"/>
              </a:ext>
            </a:extLst>
          </p:cNvPr>
          <p:cNvGrpSpPr/>
          <p:nvPr/>
        </p:nvGrpSpPr>
        <p:grpSpPr>
          <a:xfrm>
            <a:off x="965200" y="3048000"/>
            <a:ext cx="1257300" cy="2603500"/>
            <a:chOff x="965200" y="3048000"/>
            <a:chExt cx="1257300" cy="2603500"/>
          </a:xfrm>
        </p:grpSpPr>
        <p:sp>
          <p:nvSpPr>
            <p:cNvPr id="5" name="正方形/長方形 4">
              <a:extLst>
                <a:ext uri="{FF2B5EF4-FFF2-40B4-BE49-F238E27FC236}">
                  <a16:creationId xmlns:a16="http://schemas.microsoft.com/office/drawing/2014/main" id="{034CACC9-73D7-25A4-E8A7-2982DD9AD478}"/>
                </a:ext>
              </a:extLst>
            </p:cNvPr>
            <p:cNvSpPr/>
            <p:nvPr/>
          </p:nvSpPr>
          <p:spPr>
            <a:xfrm>
              <a:off x="1081825" y="3671687"/>
              <a:ext cx="1033846" cy="1689207"/>
            </a:xfrm>
            <a:prstGeom prst="rect">
              <a:avLst/>
            </a:prstGeom>
            <a:solidFill>
              <a:schemeClr val="accent5">
                <a:lumMod val="20000"/>
                <a:lumOff val="80000"/>
                <a:alpha val="50000"/>
              </a:schemeClr>
            </a:solidFill>
            <a:ln w="635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r>
                <a:rPr kumimoji="1" lang="ja-JP" altLang="en-US" sz="2000" spc="110" baseline="0">
                  <a:solidFill>
                    <a:schemeClr val="tx1"/>
                  </a:solidFill>
                  <a:latin typeface="Segoe UI" panose="020B0502040204020203" pitchFamily="34" charset="0"/>
                  <a:cs typeface="Segoe UI" panose="020B0502040204020203" pitchFamily="34" charset="0"/>
                </a:rPr>
                <a:t>文</a:t>
              </a:r>
              <a:r>
                <a:rPr lang="en-US" altLang="ja-JP" sz="2000" spc="110" dirty="0">
                  <a:solidFill>
                    <a:schemeClr val="tx1"/>
                  </a:solidFill>
                  <a:latin typeface="Segoe UI" panose="020B0502040204020203" pitchFamily="34" charset="0"/>
                  <a:cs typeface="Segoe UI" panose="020B0502040204020203" pitchFamily="34" charset="0"/>
                </a:rPr>
                <a:t>A</a:t>
              </a:r>
            </a:p>
            <a:p>
              <a:pPr algn="l">
                <a:lnSpc>
                  <a:spcPct val="90000"/>
                </a:lnSpc>
                <a:spcBef>
                  <a:spcPts val="300"/>
                </a:spcBef>
                <a:spcAft>
                  <a:spcPts val="100"/>
                </a:spcAft>
              </a:pPr>
              <a:r>
                <a:rPr kumimoji="1" lang="ja-JP" altLang="en-US" sz="2000" spc="110" baseline="0">
                  <a:solidFill>
                    <a:schemeClr val="tx1"/>
                  </a:solidFill>
                  <a:latin typeface="Segoe UI" panose="020B0502040204020203" pitchFamily="34" charset="0"/>
                  <a:cs typeface="Segoe UI" panose="020B0502040204020203" pitchFamily="34" charset="0"/>
                </a:rPr>
                <a:t>文</a:t>
              </a:r>
              <a:r>
                <a:rPr kumimoji="1" lang="en-US" altLang="ja-JP" sz="2000" spc="110" baseline="0" dirty="0">
                  <a:solidFill>
                    <a:schemeClr val="tx1"/>
                  </a:solidFill>
                  <a:latin typeface="Segoe UI" panose="020B0502040204020203" pitchFamily="34" charset="0"/>
                  <a:cs typeface="Segoe UI" panose="020B0502040204020203" pitchFamily="34" charset="0"/>
                </a:rPr>
                <a:t>B</a:t>
              </a:r>
            </a:p>
            <a:p>
              <a:pPr algn="l">
                <a:lnSpc>
                  <a:spcPct val="90000"/>
                </a:lnSpc>
                <a:spcBef>
                  <a:spcPts val="300"/>
                </a:spcBef>
                <a:spcAft>
                  <a:spcPts val="100"/>
                </a:spcAft>
              </a:pPr>
              <a:r>
                <a:rPr lang="ja-JP" altLang="en-US" sz="2000" b="1" spc="110">
                  <a:solidFill>
                    <a:srgbClr val="FF0000"/>
                  </a:solidFill>
                  <a:latin typeface="Segoe UI" panose="020B0502040204020203" pitchFamily="34" charset="0"/>
                  <a:cs typeface="Segoe UI" panose="020B0502040204020203" pitchFamily="34" charset="0"/>
                </a:rPr>
                <a:t>文</a:t>
              </a:r>
              <a:r>
                <a:rPr lang="en-US" altLang="ja-JP" sz="2000" b="1" spc="110" dirty="0">
                  <a:solidFill>
                    <a:srgbClr val="FF0000"/>
                  </a:solidFill>
                  <a:latin typeface="Segoe UI" panose="020B0502040204020203" pitchFamily="34" charset="0"/>
                  <a:cs typeface="Segoe UI" panose="020B0502040204020203" pitchFamily="34" charset="0"/>
                </a:rPr>
                <a:t>X</a:t>
              </a:r>
            </a:p>
            <a:p>
              <a:pPr algn="l">
                <a:lnSpc>
                  <a:spcPct val="90000"/>
                </a:lnSpc>
                <a:spcBef>
                  <a:spcPts val="300"/>
                </a:spcBef>
                <a:spcAft>
                  <a:spcPts val="100"/>
                </a:spcAft>
              </a:pPr>
              <a:r>
                <a:rPr kumimoji="1" lang="ja-JP" altLang="en-US" sz="2000" spc="110" baseline="0">
                  <a:solidFill>
                    <a:schemeClr val="tx1"/>
                  </a:solidFill>
                  <a:latin typeface="Segoe UI" panose="020B0502040204020203" pitchFamily="34" charset="0"/>
                  <a:cs typeface="Segoe UI" panose="020B0502040204020203" pitchFamily="34" charset="0"/>
                </a:rPr>
                <a:t>文</a:t>
              </a:r>
              <a:r>
                <a:rPr lang="en-US" altLang="ja-JP" sz="2000" spc="110" dirty="0">
                  <a:solidFill>
                    <a:schemeClr val="tx1"/>
                  </a:solidFill>
                  <a:latin typeface="Segoe UI" panose="020B0502040204020203" pitchFamily="34" charset="0"/>
                  <a:cs typeface="Segoe UI" panose="020B0502040204020203" pitchFamily="34" charset="0"/>
                </a:rPr>
                <a:t>C</a:t>
              </a:r>
              <a:endParaRPr kumimoji="1" lang="en-US" altLang="ja-JP" sz="2000" spc="110" baseline="0" dirty="0">
                <a:solidFill>
                  <a:schemeClr val="tx1"/>
                </a:solidFill>
                <a:latin typeface="Segoe UI" panose="020B0502040204020203" pitchFamily="34" charset="0"/>
                <a:cs typeface="Segoe UI" panose="020B0502040204020203" pitchFamily="34" charset="0"/>
              </a:endParaRPr>
            </a:p>
            <a:p>
              <a:pPr algn="l">
                <a:lnSpc>
                  <a:spcPct val="90000"/>
                </a:lnSpc>
                <a:spcBef>
                  <a:spcPts val="300"/>
                </a:spcBef>
                <a:spcAft>
                  <a:spcPts val="100"/>
                </a:spcAft>
              </a:pPr>
              <a:r>
                <a:rPr lang="ja-JP" altLang="en-US" sz="2000" spc="110">
                  <a:solidFill>
                    <a:schemeClr val="tx1"/>
                  </a:solidFill>
                  <a:latin typeface="Segoe UI" panose="020B0502040204020203" pitchFamily="34" charset="0"/>
                  <a:cs typeface="Segoe UI" panose="020B0502040204020203" pitchFamily="34" charset="0"/>
                </a:rPr>
                <a:t>文</a:t>
              </a:r>
              <a:r>
                <a:rPr lang="en-US" altLang="ja-JP" sz="2000" spc="110" dirty="0">
                  <a:solidFill>
                    <a:schemeClr val="tx1"/>
                  </a:solidFill>
                  <a:latin typeface="Segoe UI" panose="020B0502040204020203" pitchFamily="34" charset="0"/>
                  <a:cs typeface="Segoe UI" panose="020B0502040204020203" pitchFamily="34" charset="0"/>
                </a:rPr>
                <a:t>D</a:t>
              </a: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
          <p:nvSpPr>
            <p:cNvPr id="12" name="メモ 11">
              <a:extLst>
                <a:ext uri="{FF2B5EF4-FFF2-40B4-BE49-F238E27FC236}">
                  <a16:creationId xmlns:a16="http://schemas.microsoft.com/office/drawing/2014/main" id="{46187DF9-F4C0-F128-238C-DC600B6427EB}"/>
                </a:ext>
              </a:extLst>
            </p:cNvPr>
            <p:cNvSpPr/>
            <p:nvPr/>
          </p:nvSpPr>
          <p:spPr>
            <a:xfrm>
              <a:off x="965200" y="3048000"/>
              <a:ext cx="1257300" cy="2603500"/>
            </a:xfrm>
            <a:prstGeom prst="foldedCorner">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cxnSp>
          <p:nvCxnSpPr>
            <p:cNvPr id="14" name="直線コネクタ 13">
              <a:extLst>
                <a:ext uri="{FF2B5EF4-FFF2-40B4-BE49-F238E27FC236}">
                  <a16:creationId xmlns:a16="http://schemas.microsoft.com/office/drawing/2014/main" id="{7CD7855A-0FC6-124D-3783-7358C81A47C1}"/>
                </a:ext>
              </a:extLst>
            </p:cNvPr>
            <p:cNvCxnSpPr/>
            <p:nvPr/>
          </p:nvCxnSpPr>
          <p:spPr>
            <a:xfrm>
              <a:off x="1081825" y="3175000"/>
              <a:ext cx="1033846" cy="0"/>
            </a:xfrm>
            <a:prstGeom prst="line">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95BAB78E-1004-FD0F-E429-99EA11F97A15}"/>
                </a:ext>
              </a:extLst>
            </p:cNvPr>
            <p:cNvCxnSpPr/>
            <p:nvPr/>
          </p:nvCxnSpPr>
          <p:spPr>
            <a:xfrm>
              <a:off x="1081825" y="3303978"/>
              <a:ext cx="1033846" cy="0"/>
            </a:xfrm>
            <a:prstGeom prst="line">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7345D1E8-0F02-D44A-E5D8-0A445DA75B97}"/>
                </a:ext>
              </a:extLst>
            </p:cNvPr>
            <p:cNvCxnSpPr/>
            <p:nvPr/>
          </p:nvCxnSpPr>
          <p:spPr>
            <a:xfrm>
              <a:off x="1081825" y="3429000"/>
              <a:ext cx="1033846" cy="0"/>
            </a:xfrm>
            <a:prstGeom prst="line">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2A983492-3DA2-34FB-AF0E-7E746DAAE179}"/>
                </a:ext>
              </a:extLst>
            </p:cNvPr>
            <p:cNvCxnSpPr>
              <a:cxnSpLocks/>
            </p:cNvCxnSpPr>
            <p:nvPr/>
          </p:nvCxnSpPr>
          <p:spPr>
            <a:xfrm>
              <a:off x="1081825" y="5508430"/>
              <a:ext cx="845533" cy="0"/>
            </a:xfrm>
            <a:prstGeom prst="line">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nvGrpSpPr>
          <p:cNvPr id="25" name="グループ化 24">
            <a:extLst>
              <a:ext uri="{FF2B5EF4-FFF2-40B4-BE49-F238E27FC236}">
                <a16:creationId xmlns:a16="http://schemas.microsoft.com/office/drawing/2014/main" id="{26BB439D-8CFF-E3A1-7CF4-72D748F6375D}"/>
              </a:ext>
            </a:extLst>
          </p:cNvPr>
          <p:cNvGrpSpPr/>
          <p:nvPr/>
        </p:nvGrpSpPr>
        <p:grpSpPr>
          <a:xfrm>
            <a:off x="2472439" y="3043796"/>
            <a:ext cx="1257300" cy="2603500"/>
            <a:chOff x="2472439" y="3043796"/>
            <a:chExt cx="1257300" cy="2603500"/>
          </a:xfrm>
        </p:grpSpPr>
        <p:sp>
          <p:nvSpPr>
            <p:cNvPr id="6" name="正方形/長方形 5">
              <a:extLst>
                <a:ext uri="{FF2B5EF4-FFF2-40B4-BE49-F238E27FC236}">
                  <a16:creationId xmlns:a16="http://schemas.microsoft.com/office/drawing/2014/main" id="{528E8A5E-CBC9-3AEF-DA40-BFFC1B4A8902}"/>
                </a:ext>
              </a:extLst>
            </p:cNvPr>
            <p:cNvSpPr/>
            <p:nvPr/>
          </p:nvSpPr>
          <p:spPr>
            <a:xfrm>
              <a:off x="2584166" y="3679699"/>
              <a:ext cx="1033846" cy="1689207"/>
            </a:xfrm>
            <a:prstGeom prst="rect">
              <a:avLst/>
            </a:prstGeom>
            <a:solidFill>
              <a:schemeClr val="accent5">
                <a:lumMod val="20000"/>
                <a:lumOff val="80000"/>
                <a:alpha val="50000"/>
              </a:schemeClr>
            </a:solidFill>
            <a:ln w="635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r>
                <a:rPr kumimoji="1" lang="ja-JP" altLang="en-US" sz="2000" spc="110" baseline="0">
                  <a:solidFill>
                    <a:schemeClr val="tx1"/>
                  </a:solidFill>
                  <a:latin typeface="Segoe UI" panose="020B0502040204020203" pitchFamily="34" charset="0"/>
                  <a:cs typeface="Segoe UI" panose="020B0502040204020203" pitchFamily="34" charset="0"/>
                </a:rPr>
                <a:t>文</a:t>
              </a:r>
              <a:r>
                <a:rPr lang="en-US" altLang="ja-JP" sz="2000" spc="110" dirty="0">
                  <a:solidFill>
                    <a:schemeClr val="tx1"/>
                  </a:solidFill>
                  <a:latin typeface="Segoe UI" panose="020B0502040204020203" pitchFamily="34" charset="0"/>
                  <a:cs typeface="Segoe UI" panose="020B0502040204020203" pitchFamily="34" charset="0"/>
                </a:rPr>
                <a:t>A</a:t>
              </a:r>
            </a:p>
            <a:p>
              <a:pPr algn="l">
                <a:lnSpc>
                  <a:spcPct val="90000"/>
                </a:lnSpc>
                <a:spcBef>
                  <a:spcPts val="300"/>
                </a:spcBef>
                <a:spcAft>
                  <a:spcPts val="100"/>
                </a:spcAft>
              </a:pPr>
              <a:r>
                <a:rPr kumimoji="1" lang="ja-JP" altLang="en-US" sz="2000" spc="110" baseline="0">
                  <a:solidFill>
                    <a:schemeClr val="tx1"/>
                  </a:solidFill>
                  <a:latin typeface="Segoe UI" panose="020B0502040204020203" pitchFamily="34" charset="0"/>
                  <a:cs typeface="Segoe UI" panose="020B0502040204020203" pitchFamily="34" charset="0"/>
                </a:rPr>
                <a:t>文</a:t>
              </a:r>
              <a:r>
                <a:rPr kumimoji="1" lang="en-US" altLang="ja-JP" sz="2000" spc="110" baseline="0" dirty="0">
                  <a:solidFill>
                    <a:schemeClr val="tx1"/>
                  </a:solidFill>
                  <a:latin typeface="Segoe UI" panose="020B0502040204020203" pitchFamily="34" charset="0"/>
                  <a:cs typeface="Segoe UI" panose="020B0502040204020203" pitchFamily="34" charset="0"/>
                </a:rPr>
                <a:t>B</a:t>
              </a:r>
            </a:p>
            <a:p>
              <a:pPr algn="l">
                <a:lnSpc>
                  <a:spcPct val="90000"/>
                </a:lnSpc>
                <a:spcBef>
                  <a:spcPts val="300"/>
                </a:spcBef>
                <a:spcAft>
                  <a:spcPts val="100"/>
                </a:spcAft>
              </a:pPr>
              <a:r>
                <a:rPr lang="ja-JP" altLang="en-US" sz="2000" b="1" spc="110">
                  <a:solidFill>
                    <a:srgbClr val="FF0000"/>
                  </a:solidFill>
                  <a:latin typeface="Segoe UI" panose="020B0502040204020203" pitchFamily="34" charset="0"/>
                  <a:cs typeface="Segoe UI" panose="020B0502040204020203" pitchFamily="34" charset="0"/>
                </a:rPr>
                <a:t>文</a:t>
              </a:r>
              <a:r>
                <a:rPr lang="en-US" altLang="ja-JP" sz="2000" b="1" spc="110" dirty="0">
                  <a:solidFill>
                    <a:srgbClr val="FF0000"/>
                  </a:solidFill>
                  <a:latin typeface="Segoe UI" panose="020B0502040204020203" pitchFamily="34" charset="0"/>
                  <a:cs typeface="Segoe UI" panose="020B0502040204020203" pitchFamily="34" charset="0"/>
                </a:rPr>
                <a:t>Y</a:t>
              </a:r>
            </a:p>
            <a:p>
              <a:pPr algn="l">
                <a:lnSpc>
                  <a:spcPct val="90000"/>
                </a:lnSpc>
                <a:spcBef>
                  <a:spcPts val="300"/>
                </a:spcBef>
                <a:spcAft>
                  <a:spcPts val="100"/>
                </a:spcAft>
              </a:pPr>
              <a:r>
                <a:rPr kumimoji="1" lang="ja-JP" altLang="en-US" sz="2000" spc="110" baseline="0">
                  <a:solidFill>
                    <a:schemeClr val="tx1"/>
                  </a:solidFill>
                  <a:latin typeface="Segoe UI" panose="020B0502040204020203" pitchFamily="34" charset="0"/>
                  <a:cs typeface="Segoe UI" panose="020B0502040204020203" pitchFamily="34" charset="0"/>
                </a:rPr>
                <a:t>文</a:t>
              </a:r>
              <a:r>
                <a:rPr lang="en-US" altLang="ja-JP" sz="2000" spc="110" dirty="0">
                  <a:solidFill>
                    <a:schemeClr val="tx1"/>
                  </a:solidFill>
                  <a:latin typeface="Segoe UI" panose="020B0502040204020203" pitchFamily="34" charset="0"/>
                  <a:cs typeface="Segoe UI" panose="020B0502040204020203" pitchFamily="34" charset="0"/>
                </a:rPr>
                <a:t>C</a:t>
              </a:r>
              <a:endParaRPr kumimoji="1" lang="en-US" altLang="ja-JP" sz="2000" spc="110" baseline="0" dirty="0">
                <a:solidFill>
                  <a:schemeClr val="tx1"/>
                </a:solidFill>
                <a:latin typeface="Segoe UI" panose="020B0502040204020203" pitchFamily="34" charset="0"/>
                <a:cs typeface="Segoe UI" panose="020B0502040204020203" pitchFamily="34" charset="0"/>
              </a:endParaRPr>
            </a:p>
            <a:p>
              <a:pPr algn="l">
                <a:lnSpc>
                  <a:spcPct val="90000"/>
                </a:lnSpc>
                <a:spcBef>
                  <a:spcPts val="300"/>
                </a:spcBef>
                <a:spcAft>
                  <a:spcPts val="100"/>
                </a:spcAft>
              </a:pPr>
              <a:r>
                <a:rPr lang="ja-JP" altLang="en-US" sz="2000" spc="110">
                  <a:solidFill>
                    <a:schemeClr val="tx1"/>
                  </a:solidFill>
                  <a:latin typeface="Segoe UI" panose="020B0502040204020203" pitchFamily="34" charset="0"/>
                  <a:cs typeface="Segoe UI" panose="020B0502040204020203" pitchFamily="34" charset="0"/>
                </a:rPr>
                <a:t>文</a:t>
              </a:r>
              <a:r>
                <a:rPr lang="en-US" altLang="ja-JP" sz="2000" spc="110" dirty="0">
                  <a:solidFill>
                    <a:schemeClr val="tx1"/>
                  </a:solidFill>
                  <a:latin typeface="Segoe UI" panose="020B0502040204020203" pitchFamily="34" charset="0"/>
                  <a:cs typeface="Segoe UI" panose="020B0502040204020203" pitchFamily="34" charset="0"/>
                </a:rPr>
                <a:t>D</a:t>
              </a: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
          <p:nvSpPr>
            <p:cNvPr id="20" name="メモ 19">
              <a:extLst>
                <a:ext uri="{FF2B5EF4-FFF2-40B4-BE49-F238E27FC236}">
                  <a16:creationId xmlns:a16="http://schemas.microsoft.com/office/drawing/2014/main" id="{B7A863C0-7A49-75D2-F362-68E6A2054B44}"/>
                </a:ext>
              </a:extLst>
            </p:cNvPr>
            <p:cNvSpPr/>
            <p:nvPr/>
          </p:nvSpPr>
          <p:spPr>
            <a:xfrm>
              <a:off x="2472439" y="3043796"/>
              <a:ext cx="1257300" cy="2603500"/>
            </a:xfrm>
            <a:prstGeom prst="foldedCorner">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cxnSp>
          <p:nvCxnSpPr>
            <p:cNvPr id="21" name="直線コネクタ 20">
              <a:extLst>
                <a:ext uri="{FF2B5EF4-FFF2-40B4-BE49-F238E27FC236}">
                  <a16:creationId xmlns:a16="http://schemas.microsoft.com/office/drawing/2014/main" id="{1758C48A-0DB9-B39C-A242-FDC15788522D}"/>
                </a:ext>
              </a:extLst>
            </p:cNvPr>
            <p:cNvCxnSpPr/>
            <p:nvPr/>
          </p:nvCxnSpPr>
          <p:spPr>
            <a:xfrm>
              <a:off x="2589064" y="3170796"/>
              <a:ext cx="1033846" cy="0"/>
            </a:xfrm>
            <a:prstGeom prst="line">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D016F7CB-11D4-D881-BDDD-7CD365F852C4}"/>
                </a:ext>
              </a:extLst>
            </p:cNvPr>
            <p:cNvCxnSpPr/>
            <p:nvPr/>
          </p:nvCxnSpPr>
          <p:spPr>
            <a:xfrm>
              <a:off x="2589064" y="3299774"/>
              <a:ext cx="1033846" cy="0"/>
            </a:xfrm>
            <a:prstGeom prst="line">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66A99E7F-CD02-46FF-8EFB-16D8AF8CDCDE}"/>
                </a:ext>
              </a:extLst>
            </p:cNvPr>
            <p:cNvCxnSpPr/>
            <p:nvPr/>
          </p:nvCxnSpPr>
          <p:spPr>
            <a:xfrm>
              <a:off x="2589064" y="3424796"/>
              <a:ext cx="1033846" cy="0"/>
            </a:xfrm>
            <a:prstGeom prst="line">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DC802D7E-78F6-A0F9-765D-2D2C048EF269}"/>
                </a:ext>
              </a:extLst>
            </p:cNvPr>
            <p:cNvCxnSpPr>
              <a:cxnSpLocks/>
            </p:cNvCxnSpPr>
            <p:nvPr/>
          </p:nvCxnSpPr>
          <p:spPr>
            <a:xfrm>
              <a:off x="2589064" y="5504226"/>
              <a:ext cx="845533" cy="0"/>
            </a:xfrm>
            <a:prstGeom prst="line">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
        <p:nvSpPr>
          <p:cNvPr id="11" name="テキスト ボックス 10">
            <a:extLst>
              <a:ext uri="{FF2B5EF4-FFF2-40B4-BE49-F238E27FC236}">
                <a16:creationId xmlns:a16="http://schemas.microsoft.com/office/drawing/2014/main" id="{40DD9241-C899-AA95-3FAA-053BC4070E8B}"/>
              </a:ext>
            </a:extLst>
          </p:cNvPr>
          <p:cNvSpPr txBox="1"/>
          <p:nvPr/>
        </p:nvSpPr>
        <p:spPr>
          <a:xfrm>
            <a:off x="1048010" y="5873250"/>
            <a:ext cx="2848857" cy="369332"/>
          </a:xfrm>
          <a:prstGeom prst="rect">
            <a:avLst/>
          </a:prstGeom>
          <a:noFill/>
        </p:spPr>
        <p:txBody>
          <a:bodyPr wrap="none" rtlCol="0">
            <a:spAutoFit/>
          </a:bodyPr>
          <a:lstStyle/>
          <a:p>
            <a:r>
              <a:rPr kumimoji="1" lang="ja-JP" altLang="en-US"/>
              <a:t>タイプ</a:t>
            </a:r>
            <a:r>
              <a:rPr kumimoji="1" lang="en-US" altLang="ja-JP" dirty="0"/>
              <a:t>3</a:t>
            </a:r>
            <a:r>
              <a:rPr kumimoji="1" lang="ja-JP" altLang="en-US"/>
              <a:t>のコードクローン</a:t>
            </a:r>
          </a:p>
        </p:txBody>
      </p:sp>
      <p:sp>
        <p:nvSpPr>
          <p:cNvPr id="13" name="テキスト ボックス 12">
            <a:extLst>
              <a:ext uri="{FF2B5EF4-FFF2-40B4-BE49-F238E27FC236}">
                <a16:creationId xmlns:a16="http://schemas.microsoft.com/office/drawing/2014/main" id="{38BB46E3-70EF-EB92-9871-ABF6A446D8D4}"/>
              </a:ext>
            </a:extLst>
          </p:cNvPr>
          <p:cNvSpPr txBox="1"/>
          <p:nvPr/>
        </p:nvSpPr>
        <p:spPr>
          <a:xfrm>
            <a:off x="6424741" y="3237379"/>
            <a:ext cx="1565564" cy="369332"/>
          </a:xfrm>
          <a:prstGeom prst="rect">
            <a:avLst/>
          </a:prstGeom>
          <a:noFill/>
        </p:spPr>
        <p:txBody>
          <a:bodyPr wrap="square" rtlCol="0">
            <a:spAutoFit/>
          </a:bodyPr>
          <a:lstStyle/>
          <a:p>
            <a:r>
              <a:rPr lang="en-US" altLang="ja-JP" dirty="0"/>
              <a:t>extracted() {</a:t>
            </a:r>
            <a:endParaRPr kumimoji="1" lang="ja-JP" altLang="en-US"/>
          </a:p>
        </p:txBody>
      </p:sp>
      <p:sp>
        <p:nvSpPr>
          <p:cNvPr id="18" name="テキスト ボックス 17">
            <a:extLst>
              <a:ext uri="{FF2B5EF4-FFF2-40B4-BE49-F238E27FC236}">
                <a16:creationId xmlns:a16="http://schemas.microsoft.com/office/drawing/2014/main" id="{3D882068-1BCA-BF05-F320-F6B7078B1C60}"/>
              </a:ext>
            </a:extLst>
          </p:cNvPr>
          <p:cNvSpPr txBox="1"/>
          <p:nvPr/>
        </p:nvSpPr>
        <p:spPr>
          <a:xfrm>
            <a:off x="6424741" y="5127153"/>
            <a:ext cx="1565564" cy="369332"/>
          </a:xfrm>
          <a:prstGeom prst="rect">
            <a:avLst/>
          </a:prstGeom>
          <a:noFill/>
        </p:spPr>
        <p:txBody>
          <a:bodyPr wrap="square" rtlCol="0">
            <a:spAutoFit/>
          </a:bodyPr>
          <a:lstStyle/>
          <a:p>
            <a:r>
              <a:rPr kumimoji="1" lang="en-US" altLang="ja-JP" dirty="0"/>
              <a:t>}</a:t>
            </a:r>
            <a:endParaRPr kumimoji="1" lang="ja-JP" altLang="en-US"/>
          </a:p>
        </p:txBody>
      </p:sp>
    </p:spTree>
    <p:extLst>
      <p:ext uri="{BB962C8B-B14F-4D97-AF65-F5344CB8AC3E}">
        <p14:creationId xmlns:p14="http://schemas.microsoft.com/office/powerpoint/2010/main" val="148157003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F3A4C36-2C57-2E2D-345B-86ABE7111B1C}"/>
              </a:ext>
            </a:extLst>
          </p:cNvPr>
          <p:cNvSpPr>
            <a:spLocks noGrp="1"/>
          </p:cNvSpPr>
          <p:nvPr>
            <p:ph type="title"/>
          </p:nvPr>
        </p:nvSpPr>
        <p:spPr/>
        <p:txBody>
          <a:bodyPr/>
          <a:lstStyle/>
          <a:p>
            <a:r>
              <a:rPr kumimoji="1" lang="ja-JP" altLang="en-US"/>
              <a:t>提案手法でのみ検出されるコードクローン</a:t>
            </a:r>
          </a:p>
        </p:txBody>
      </p:sp>
      <p:sp>
        <p:nvSpPr>
          <p:cNvPr id="3" name="コンテンツ プレースホルダー 2">
            <a:extLst>
              <a:ext uri="{FF2B5EF4-FFF2-40B4-BE49-F238E27FC236}">
                <a16:creationId xmlns:a16="http://schemas.microsoft.com/office/drawing/2014/main" id="{53109AB1-FF2D-444A-711D-7840D1F214A6}"/>
              </a:ext>
            </a:extLst>
          </p:cNvPr>
          <p:cNvSpPr>
            <a:spLocks noGrp="1"/>
          </p:cNvSpPr>
          <p:nvPr>
            <p:ph idx="1"/>
          </p:nvPr>
        </p:nvSpPr>
        <p:spPr/>
        <p:txBody>
          <a:bodyPr/>
          <a:lstStyle/>
          <a:p>
            <a:r>
              <a:rPr kumimoji="1" lang="ja-JP" altLang="en-US" sz="2000"/>
              <a:t>・一致部分がメソッド中に占める割合が小さいコードクローン</a:t>
            </a:r>
            <a:endParaRPr kumimoji="1" lang="en-US" altLang="ja-JP" sz="2000" dirty="0"/>
          </a:p>
          <a:p>
            <a:r>
              <a:rPr lang="ja-JP" altLang="en-US" sz="2000"/>
              <a:t>・改行の有無によって行単位の比較結果に差が出るコードクローン</a:t>
            </a:r>
            <a:endParaRPr lang="en-US" altLang="ja-JP" sz="2000" dirty="0"/>
          </a:p>
          <a:p>
            <a:r>
              <a:rPr kumimoji="1" lang="ja-JP" altLang="en-US" sz="2000"/>
              <a:t>・制御構造の内部を無視することで検出できるコードクローン</a:t>
            </a:r>
          </a:p>
        </p:txBody>
      </p:sp>
      <p:sp>
        <p:nvSpPr>
          <p:cNvPr id="4" name="スライド番号プレースホルダー 3">
            <a:extLst>
              <a:ext uri="{FF2B5EF4-FFF2-40B4-BE49-F238E27FC236}">
                <a16:creationId xmlns:a16="http://schemas.microsoft.com/office/drawing/2014/main" id="{68CCE066-098C-6D4C-1EAC-5258C0D361E6}"/>
              </a:ext>
            </a:extLst>
          </p:cNvPr>
          <p:cNvSpPr>
            <a:spLocks noGrp="1"/>
          </p:cNvSpPr>
          <p:nvPr>
            <p:ph type="sldNum" sz="quarter" idx="12"/>
          </p:nvPr>
        </p:nvSpPr>
        <p:spPr/>
        <p:txBody>
          <a:bodyPr/>
          <a:lstStyle/>
          <a:p>
            <a:fld id="{B16735D3-C9E7-F649-AF37-A9D08763696D}" type="slidenum">
              <a:rPr lang="ja-JP" altLang="en-US" smtClean="0"/>
              <a:pPr/>
              <a:t>59</a:t>
            </a:fld>
            <a:endParaRPr lang="ja-JP" altLang="en-US"/>
          </a:p>
        </p:txBody>
      </p:sp>
    </p:spTree>
    <p:extLst>
      <p:ext uri="{BB962C8B-B14F-4D97-AF65-F5344CB8AC3E}">
        <p14:creationId xmlns:p14="http://schemas.microsoft.com/office/powerpoint/2010/main" val="304802867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F3A4C36-2C57-2E2D-345B-86ABE7111B1C}"/>
              </a:ext>
            </a:extLst>
          </p:cNvPr>
          <p:cNvSpPr>
            <a:spLocks noGrp="1"/>
          </p:cNvSpPr>
          <p:nvPr>
            <p:ph type="title"/>
          </p:nvPr>
        </p:nvSpPr>
        <p:spPr/>
        <p:txBody>
          <a:bodyPr/>
          <a:lstStyle/>
          <a:p>
            <a:r>
              <a:rPr kumimoji="1" lang="ja-JP" altLang="en-US"/>
              <a:t>提案手法でのみ検出されるコードクローン</a:t>
            </a:r>
          </a:p>
        </p:txBody>
      </p:sp>
      <p:sp>
        <p:nvSpPr>
          <p:cNvPr id="3" name="コンテンツ プレースホルダー 2">
            <a:extLst>
              <a:ext uri="{FF2B5EF4-FFF2-40B4-BE49-F238E27FC236}">
                <a16:creationId xmlns:a16="http://schemas.microsoft.com/office/drawing/2014/main" id="{53109AB1-FF2D-444A-711D-7840D1F214A6}"/>
              </a:ext>
            </a:extLst>
          </p:cNvPr>
          <p:cNvSpPr>
            <a:spLocks noGrp="1"/>
          </p:cNvSpPr>
          <p:nvPr>
            <p:ph idx="1"/>
          </p:nvPr>
        </p:nvSpPr>
        <p:spPr/>
        <p:txBody>
          <a:bodyPr/>
          <a:lstStyle/>
          <a:p>
            <a:r>
              <a:rPr kumimoji="1" lang="ja-JP" altLang="en-US" sz="2000">
                <a:solidFill>
                  <a:srgbClr val="FF0000"/>
                </a:solidFill>
              </a:rPr>
              <a:t>・一致部分がメソッド中に占める割合が小さいコードクローン</a:t>
            </a:r>
            <a:endParaRPr kumimoji="1" lang="en-US" altLang="ja-JP" sz="2000" dirty="0">
              <a:solidFill>
                <a:srgbClr val="FF0000"/>
              </a:solidFill>
            </a:endParaRPr>
          </a:p>
          <a:p>
            <a:r>
              <a:rPr lang="ja-JP" altLang="en-US" sz="2000">
                <a:solidFill>
                  <a:schemeClr val="bg1">
                    <a:lumMod val="90000"/>
                  </a:schemeClr>
                </a:solidFill>
              </a:rPr>
              <a:t>・改行の有無によって行単位の比較結果に差が出るコードクローン</a:t>
            </a:r>
            <a:endParaRPr lang="en-US" altLang="ja-JP" sz="2000" dirty="0">
              <a:solidFill>
                <a:schemeClr val="bg1">
                  <a:lumMod val="90000"/>
                </a:schemeClr>
              </a:solidFill>
            </a:endParaRPr>
          </a:p>
          <a:p>
            <a:r>
              <a:rPr kumimoji="1" lang="ja-JP" altLang="en-US" sz="2000">
                <a:solidFill>
                  <a:schemeClr val="bg1">
                    <a:lumMod val="90000"/>
                  </a:schemeClr>
                </a:solidFill>
              </a:rPr>
              <a:t>・制御構造の内部を無視することで検出できるコードクローン</a:t>
            </a:r>
          </a:p>
        </p:txBody>
      </p:sp>
      <p:sp>
        <p:nvSpPr>
          <p:cNvPr id="4" name="スライド番号プレースホルダー 3">
            <a:extLst>
              <a:ext uri="{FF2B5EF4-FFF2-40B4-BE49-F238E27FC236}">
                <a16:creationId xmlns:a16="http://schemas.microsoft.com/office/drawing/2014/main" id="{68CCE066-098C-6D4C-1EAC-5258C0D361E6}"/>
              </a:ext>
            </a:extLst>
          </p:cNvPr>
          <p:cNvSpPr>
            <a:spLocks noGrp="1"/>
          </p:cNvSpPr>
          <p:nvPr>
            <p:ph type="sldNum" sz="quarter" idx="12"/>
          </p:nvPr>
        </p:nvSpPr>
        <p:spPr/>
        <p:txBody>
          <a:bodyPr/>
          <a:lstStyle/>
          <a:p>
            <a:fld id="{B16735D3-C9E7-F649-AF37-A9D08763696D}" type="slidenum">
              <a:rPr lang="ja-JP" altLang="en-US" smtClean="0"/>
              <a:pPr/>
              <a:t>60</a:t>
            </a:fld>
            <a:endParaRPr lang="ja-JP" altLang="en-US"/>
          </a:p>
        </p:txBody>
      </p:sp>
      <p:sp>
        <p:nvSpPr>
          <p:cNvPr id="5" name="1 つの角を切り取った四角形 4">
            <a:extLst>
              <a:ext uri="{FF2B5EF4-FFF2-40B4-BE49-F238E27FC236}">
                <a16:creationId xmlns:a16="http://schemas.microsoft.com/office/drawing/2014/main" id="{573B8A2A-75C3-0E9A-E7C8-C2F1A3CB9C24}"/>
              </a:ext>
            </a:extLst>
          </p:cNvPr>
          <p:cNvSpPr/>
          <p:nvPr/>
        </p:nvSpPr>
        <p:spPr>
          <a:xfrm>
            <a:off x="1143000" y="3429000"/>
            <a:ext cx="1569027" cy="2805545"/>
          </a:xfrm>
          <a:prstGeom prst="snip1Rect">
            <a:avLst/>
          </a:prstGeom>
          <a:noFill/>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
        <p:nvSpPr>
          <p:cNvPr id="7" name="テキスト ボックス 6">
            <a:extLst>
              <a:ext uri="{FF2B5EF4-FFF2-40B4-BE49-F238E27FC236}">
                <a16:creationId xmlns:a16="http://schemas.microsoft.com/office/drawing/2014/main" id="{857954A1-94EF-4113-7861-00FE7DB102E0}"/>
              </a:ext>
            </a:extLst>
          </p:cNvPr>
          <p:cNvSpPr txBox="1"/>
          <p:nvPr/>
        </p:nvSpPr>
        <p:spPr>
          <a:xfrm>
            <a:off x="1310998" y="6338694"/>
            <a:ext cx="1233030" cy="369332"/>
          </a:xfrm>
          <a:prstGeom prst="rect">
            <a:avLst/>
          </a:prstGeom>
          <a:noFill/>
        </p:spPr>
        <p:txBody>
          <a:bodyPr wrap="none" rtlCol="0">
            <a:spAutoFit/>
          </a:bodyPr>
          <a:lstStyle/>
          <a:p>
            <a:r>
              <a:rPr kumimoji="1" lang="ja-JP" altLang="en-US"/>
              <a:t>メソッド</a:t>
            </a:r>
            <a:r>
              <a:rPr kumimoji="1" lang="en-US" altLang="ja-JP" dirty="0"/>
              <a:t>1</a:t>
            </a:r>
            <a:endParaRPr kumimoji="1" lang="ja-JP" altLang="en-US"/>
          </a:p>
        </p:txBody>
      </p:sp>
      <p:sp>
        <p:nvSpPr>
          <p:cNvPr id="10" name="テキスト ボックス 9">
            <a:extLst>
              <a:ext uri="{FF2B5EF4-FFF2-40B4-BE49-F238E27FC236}">
                <a16:creationId xmlns:a16="http://schemas.microsoft.com/office/drawing/2014/main" id="{E3D9F6F7-26BD-4DA6-1622-C61EC5AD1961}"/>
              </a:ext>
            </a:extLst>
          </p:cNvPr>
          <p:cNvSpPr txBox="1"/>
          <p:nvPr/>
        </p:nvSpPr>
        <p:spPr>
          <a:xfrm>
            <a:off x="1217222" y="3813464"/>
            <a:ext cx="1420582" cy="369332"/>
          </a:xfrm>
          <a:prstGeom prst="rect">
            <a:avLst/>
          </a:prstGeom>
          <a:noFill/>
        </p:spPr>
        <p:txBody>
          <a:bodyPr wrap="none" rtlCol="0">
            <a:spAutoFit/>
          </a:bodyPr>
          <a:lstStyle/>
          <a:p>
            <a:r>
              <a:rPr kumimoji="1" lang="ja-JP" altLang="en-US"/>
              <a:t>不一致</a:t>
            </a:r>
            <a:r>
              <a:rPr kumimoji="1" lang="en-US" altLang="ja-JP" dirty="0"/>
              <a:t> 12</a:t>
            </a:r>
            <a:r>
              <a:rPr kumimoji="1" lang="ja-JP" altLang="en-US"/>
              <a:t>行</a:t>
            </a:r>
          </a:p>
        </p:txBody>
      </p:sp>
      <p:sp>
        <p:nvSpPr>
          <p:cNvPr id="11" name="テキスト ボックス 10">
            <a:extLst>
              <a:ext uri="{FF2B5EF4-FFF2-40B4-BE49-F238E27FC236}">
                <a16:creationId xmlns:a16="http://schemas.microsoft.com/office/drawing/2014/main" id="{B430852E-A61F-683B-7D46-E9DFEF67970F}"/>
              </a:ext>
            </a:extLst>
          </p:cNvPr>
          <p:cNvSpPr txBox="1"/>
          <p:nvPr/>
        </p:nvSpPr>
        <p:spPr>
          <a:xfrm rot="5400000">
            <a:off x="1753427" y="3575429"/>
            <a:ext cx="348172" cy="369332"/>
          </a:xfrm>
          <a:prstGeom prst="rect">
            <a:avLst/>
          </a:prstGeom>
          <a:noFill/>
        </p:spPr>
        <p:txBody>
          <a:bodyPr wrap="none" rtlCol="0">
            <a:spAutoFit/>
          </a:bodyPr>
          <a:lstStyle/>
          <a:p>
            <a:r>
              <a:rPr kumimoji="1" lang="en-US" altLang="ja-JP" b="1" dirty="0"/>
              <a:t>~</a:t>
            </a:r>
            <a:endParaRPr kumimoji="1" lang="ja-JP" altLang="en-US" b="1"/>
          </a:p>
        </p:txBody>
      </p:sp>
      <p:sp>
        <p:nvSpPr>
          <p:cNvPr id="12" name="テキスト ボックス 11">
            <a:extLst>
              <a:ext uri="{FF2B5EF4-FFF2-40B4-BE49-F238E27FC236}">
                <a16:creationId xmlns:a16="http://schemas.microsoft.com/office/drawing/2014/main" id="{D1E047DE-9489-FD68-EB25-84401A743896}"/>
              </a:ext>
            </a:extLst>
          </p:cNvPr>
          <p:cNvSpPr txBox="1"/>
          <p:nvPr/>
        </p:nvSpPr>
        <p:spPr>
          <a:xfrm rot="5400000">
            <a:off x="1753427" y="4045242"/>
            <a:ext cx="348172" cy="369332"/>
          </a:xfrm>
          <a:prstGeom prst="rect">
            <a:avLst/>
          </a:prstGeom>
          <a:noFill/>
        </p:spPr>
        <p:txBody>
          <a:bodyPr wrap="none" rtlCol="0">
            <a:spAutoFit/>
          </a:bodyPr>
          <a:lstStyle/>
          <a:p>
            <a:r>
              <a:rPr kumimoji="1" lang="en-US" altLang="ja-JP" b="1" dirty="0"/>
              <a:t>~</a:t>
            </a:r>
            <a:endParaRPr kumimoji="1" lang="ja-JP" altLang="en-US" b="1"/>
          </a:p>
        </p:txBody>
      </p:sp>
      <p:sp>
        <p:nvSpPr>
          <p:cNvPr id="13" name="テキスト ボックス 12">
            <a:extLst>
              <a:ext uri="{FF2B5EF4-FFF2-40B4-BE49-F238E27FC236}">
                <a16:creationId xmlns:a16="http://schemas.microsoft.com/office/drawing/2014/main" id="{21539E09-1866-6BCE-D8E4-A0C38CF23C67}"/>
              </a:ext>
            </a:extLst>
          </p:cNvPr>
          <p:cNvSpPr txBox="1"/>
          <p:nvPr/>
        </p:nvSpPr>
        <p:spPr>
          <a:xfrm>
            <a:off x="1217222" y="5579234"/>
            <a:ext cx="1420582" cy="369332"/>
          </a:xfrm>
          <a:prstGeom prst="rect">
            <a:avLst/>
          </a:prstGeom>
          <a:noFill/>
        </p:spPr>
        <p:txBody>
          <a:bodyPr wrap="none" rtlCol="0">
            <a:spAutoFit/>
          </a:bodyPr>
          <a:lstStyle/>
          <a:p>
            <a:r>
              <a:rPr kumimoji="1" lang="ja-JP" altLang="en-US"/>
              <a:t>不一致</a:t>
            </a:r>
            <a:r>
              <a:rPr kumimoji="1" lang="en-US" altLang="ja-JP" dirty="0"/>
              <a:t> 23</a:t>
            </a:r>
            <a:r>
              <a:rPr kumimoji="1" lang="ja-JP" altLang="en-US"/>
              <a:t>行</a:t>
            </a:r>
          </a:p>
        </p:txBody>
      </p:sp>
      <p:sp>
        <p:nvSpPr>
          <p:cNvPr id="14" name="テキスト ボックス 13">
            <a:extLst>
              <a:ext uri="{FF2B5EF4-FFF2-40B4-BE49-F238E27FC236}">
                <a16:creationId xmlns:a16="http://schemas.microsoft.com/office/drawing/2014/main" id="{DB812445-9AE2-AEA7-62D4-944E9B09D072}"/>
              </a:ext>
            </a:extLst>
          </p:cNvPr>
          <p:cNvSpPr txBox="1"/>
          <p:nvPr/>
        </p:nvSpPr>
        <p:spPr>
          <a:xfrm rot="5400000">
            <a:off x="1753427" y="5341199"/>
            <a:ext cx="348172" cy="369332"/>
          </a:xfrm>
          <a:prstGeom prst="rect">
            <a:avLst/>
          </a:prstGeom>
          <a:noFill/>
        </p:spPr>
        <p:txBody>
          <a:bodyPr wrap="none" rtlCol="0">
            <a:spAutoFit/>
          </a:bodyPr>
          <a:lstStyle/>
          <a:p>
            <a:r>
              <a:rPr kumimoji="1" lang="en-US" altLang="ja-JP" b="1" dirty="0"/>
              <a:t>~</a:t>
            </a:r>
            <a:endParaRPr kumimoji="1" lang="ja-JP" altLang="en-US" b="1"/>
          </a:p>
        </p:txBody>
      </p:sp>
      <p:sp>
        <p:nvSpPr>
          <p:cNvPr id="15" name="テキスト ボックス 14">
            <a:extLst>
              <a:ext uri="{FF2B5EF4-FFF2-40B4-BE49-F238E27FC236}">
                <a16:creationId xmlns:a16="http://schemas.microsoft.com/office/drawing/2014/main" id="{5D0650F1-4C75-F3F7-09B1-55C9D976709C}"/>
              </a:ext>
            </a:extLst>
          </p:cNvPr>
          <p:cNvSpPr txBox="1"/>
          <p:nvPr/>
        </p:nvSpPr>
        <p:spPr>
          <a:xfrm rot="5400000">
            <a:off x="1753427" y="5811012"/>
            <a:ext cx="348172" cy="369332"/>
          </a:xfrm>
          <a:prstGeom prst="rect">
            <a:avLst/>
          </a:prstGeom>
          <a:noFill/>
        </p:spPr>
        <p:txBody>
          <a:bodyPr wrap="none" rtlCol="0">
            <a:spAutoFit/>
          </a:bodyPr>
          <a:lstStyle/>
          <a:p>
            <a:r>
              <a:rPr kumimoji="1" lang="en-US" altLang="ja-JP" b="1" dirty="0"/>
              <a:t>~</a:t>
            </a:r>
            <a:endParaRPr kumimoji="1" lang="ja-JP" altLang="en-US" b="1"/>
          </a:p>
        </p:txBody>
      </p:sp>
      <p:sp>
        <p:nvSpPr>
          <p:cNvPr id="19" name="1 つの角を切り取った四角形 18">
            <a:extLst>
              <a:ext uri="{FF2B5EF4-FFF2-40B4-BE49-F238E27FC236}">
                <a16:creationId xmlns:a16="http://schemas.microsoft.com/office/drawing/2014/main" id="{5E6BB6F2-D0F7-A31F-E46C-BF1692C98EF3}"/>
              </a:ext>
            </a:extLst>
          </p:cNvPr>
          <p:cNvSpPr/>
          <p:nvPr/>
        </p:nvSpPr>
        <p:spPr>
          <a:xfrm>
            <a:off x="3069653" y="3437714"/>
            <a:ext cx="1569027" cy="2805545"/>
          </a:xfrm>
          <a:prstGeom prst="snip1Rect">
            <a:avLst/>
          </a:prstGeom>
          <a:noFill/>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
        <p:nvSpPr>
          <p:cNvPr id="20" name="テキスト ボックス 19">
            <a:extLst>
              <a:ext uri="{FF2B5EF4-FFF2-40B4-BE49-F238E27FC236}">
                <a16:creationId xmlns:a16="http://schemas.microsoft.com/office/drawing/2014/main" id="{D598992F-C1C9-A28B-DE24-10E932E26815}"/>
              </a:ext>
            </a:extLst>
          </p:cNvPr>
          <p:cNvSpPr txBox="1"/>
          <p:nvPr/>
        </p:nvSpPr>
        <p:spPr>
          <a:xfrm>
            <a:off x="3237651" y="6347408"/>
            <a:ext cx="1233030" cy="369332"/>
          </a:xfrm>
          <a:prstGeom prst="rect">
            <a:avLst/>
          </a:prstGeom>
          <a:noFill/>
        </p:spPr>
        <p:txBody>
          <a:bodyPr wrap="none" rtlCol="0">
            <a:spAutoFit/>
          </a:bodyPr>
          <a:lstStyle/>
          <a:p>
            <a:r>
              <a:rPr kumimoji="1" lang="ja-JP" altLang="en-US"/>
              <a:t>メソッド</a:t>
            </a:r>
            <a:r>
              <a:rPr lang="en-US" altLang="ja-JP" dirty="0"/>
              <a:t>2</a:t>
            </a:r>
            <a:endParaRPr kumimoji="1" lang="ja-JP" altLang="en-US"/>
          </a:p>
        </p:txBody>
      </p:sp>
      <p:sp>
        <p:nvSpPr>
          <p:cNvPr id="21" name="テキスト ボックス 20">
            <a:extLst>
              <a:ext uri="{FF2B5EF4-FFF2-40B4-BE49-F238E27FC236}">
                <a16:creationId xmlns:a16="http://schemas.microsoft.com/office/drawing/2014/main" id="{FA548F0B-00A9-B6A8-BFC7-2DB6BF532F0B}"/>
              </a:ext>
            </a:extLst>
          </p:cNvPr>
          <p:cNvSpPr txBox="1"/>
          <p:nvPr/>
        </p:nvSpPr>
        <p:spPr>
          <a:xfrm>
            <a:off x="3143875" y="3822178"/>
            <a:ext cx="1420582" cy="369332"/>
          </a:xfrm>
          <a:prstGeom prst="rect">
            <a:avLst/>
          </a:prstGeom>
          <a:noFill/>
        </p:spPr>
        <p:txBody>
          <a:bodyPr wrap="none" rtlCol="0">
            <a:spAutoFit/>
          </a:bodyPr>
          <a:lstStyle/>
          <a:p>
            <a:r>
              <a:rPr kumimoji="1" lang="ja-JP" altLang="en-US"/>
              <a:t>不一致</a:t>
            </a:r>
            <a:r>
              <a:rPr kumimoji="1" lang="en-US" altLang="ja-JP" dirty="0"/>
              <a:t> 20</a:t>
            </a:r>
            <a:r>
              <a:rPr kumimoji="1" lang="ja-JP" altLang="en-US"/>
              <a:t>行</a:t>
            </a:r>
          </a:p>
        </p:txBody>
      </p:sp>
      <p:sp>
        <p:nvSpPr>
          <p:cNvPr id="22" name="テキスト ボックス 21">
            <a:extLst>
              <a:ext uri="{FF2B5EF4-FFF2-40B4-BE49-F238E27FC236}">
                <a16:creationId xmlns:a16="http://schemas.microsoft.com/office/drawing/2014/main" id="{1F4F5743-D6E6-C640-1EE7-7B33B77E26D2}"/>
              </a:ext>
            </a:extLst>
          </p:cNvPr>
          <p:cNvSpPr txBox="1"/>
          <p:nvPr/>
        </p:nvSpPr>
        <p:spPr>
          <a:xfrm rot="5400000">
            <a:off x="3680080" y="3584143"/>
            <a:ext cx="348172" cy="369332"/>
          </a:xfrm>
          <a:prstGeom prst="rect">
            <a:avLst/>
          </a:prstGeom>
          <a:noFill/>
        </p:spPr>
        <p:txBody>
          <a:bodyPr wrap="none" rtlCol="0">
            <a:spAutoFit/>
          </a:bodyPr>
          <a:lstStyle/>
          <a:p>
            <a:r>
              <a:rPr kumimoji="1" lang="en-US" altLang="ja-JP" b="1" dirty="0"/>
              <a:t>~</a:t>
            </a:r>
            <a:endParaRPr kumimoji="1" lang="ja-JP" altLang="en-US" b="1"/>
          </a:p>
        </p:txBody>
      </p:sp>
      <p:sp>
        <p:nvSpPr>
          <p:cNvPr id="23" name="テキスト ボックス 22">
            <a:extLst>
              <a:ext uri="{FF2B5EF4-FFF2-40B4-BE49-F238E27FC236}">
                <a16:creationId xmlns:a16="http://schemas.microsoft.com/office/drawing/2014/main" id="{5FB8699E-0075-3FBC-38E8-5D0576FE65FA}"/>
              </a:ext>
            </a:extLst>
          </p:cNvPr>
          <p:cNvSpPr txBox="1"/>
          <p:nvPr/>
        </p:nvSpPr>
        <p:spPr>
          <a:xfrm rot="5400000">
            <a:off x="3680080" y="4053956"/>
            <a:ext cx="348172" cy="369332"/>
          </a:xfrm>
          <a:prstGeom prst="rect">
            <a:avLst/>
          </a:prstGeom>
          <a:noFill/>
        </p:spPr>
        <p:txBody>
          <a:bodyPr wrap="none" rtlCol="0">
            <a:spAutoFit/>
          </a:bodyPr>
          <a:lstStyle/>
          <a:p>
            <a:r>
              <a:rPr kumimoji="1" lang="en-US" altLang="ja-JP" b="1" dirty="0"/>
              <a:t>~</a:t>
            </a:r>
            <a:endParaRPr kumimoji="1" lang="ja-JP" altLang="en-US" b="1"/>
          </a:p>
        </p:txBody>
      </p:sp>
      <p:sp>
        <p:nvSpPr>
          <p:cNvPr id="24" name="テキスト ボックス 23">
            <a:extLst>
              <a:ext uri="{FF2B5EF4-FFF2-40B4-BE49-F238E27FC236}">
                <a16:creationId xmlns:a16="http://schemas.microsoft.com/office/drawing/2014/main" id="{C1DA3A99-C4DE-F733-51EE-C6F32BD8B5E3}"/>
              </a:ext>
            </a:extLst>
          </p:cNvPr>
          <p:cNvSpPr txBox="1"/>
          <p:nvPr/>
        </p:nvSpPr>
        <p:spPr>
          <a:xfrm>
            <a:off x="3143875" y="5587948"/>
            <a:ext cx="1295547" cy="369332"/>
          </a:xfrm>
          <a:prstGeom prst="rect">
            <a:avLst/>
          </a:prstGeom>
          <a:noFill/>
        </p:spPr>
        <p:txBody>
          <a:bodyPr wrap="none" rtlCol="0">
            <a:spAutoFit/>
          </a:bodyPr>
          <a:lstStyle/>
          <a:p>
            <a:r>
              <a:rPr kumimoji="1" lang="ja-JP" altLang="en-US"/>
              <a:t>不一致</a:t>
            </a:r>
            <a:r>
              <a:rPr kumimoji="1" lang="en-US" altLang="ja-JP" dirty="0"/>
              <a:t> 3</a:t>
            </a:r>
            <a:r>
              <a:rPr kumimoji="1" lang="ja-JP" altLang="en-US"/>
              <a:t>行</a:t>
            </a:r>
          </a:p>
        </p:txBody>
      </p:sp>
      <p:sp>
        <p:nvSpPr>
          <p:cNvPr id="25" name="テキスト ボックス 24">
            <a:extLst>
              <a:ext uri="{FF2B5EF4-FFF2-40B4-BE49-F238E27FC236}">
                <a16:creationId xmlns:a16="http://schemas.microsoft.com/office/drawing/2014/main" id="{4AFEF0D6-4A12-33B7-540D-E735441AAAF2}"/>
              </a:ext>
            </a:extLst>
          </p:cNvPr>
          <p:cNvSpPr txBox="1"/>
          <p:nvPr/>
        </p:nvSpPr>
        <p:spPr>
          <a:xfrm rot="5400000">
            <a:off x="3680080" y="5349913"/>
            <a:ext cx="348172" cy="369332"/>
          </a:xfrm>
          <a:prstGeom prst="rect">
            <a:avLst/>
          </a:prstGeom>
          <a:noFill/>
        </p:spPr>
        <p:txBody>
          <a:bodyPr wrap="none" rtlCol="0">
            <a:spAutoFit/>
          </a:bodyPr>
          <a:lstStyle/>
          <a:p>
            <a:r>
              <a:rPr kumimoji="1" lang="en-US" altLang="ja-JP" b="1" dirty="0"/>
              <a:t>~</a:t>
            </a:r>
            <a:endParaRPr kumimoji="1" lang="ja-JP" altLang="en-US" b="1"/>
          </a:p>
        </p:txBody>
      </p:sp>
      <p:sp>
        <p:nvSpPr>
          <p:cNvPr id="26" name="テキスト ボックス 25">
            <a:extLst>
              <a:ext uri="{FF2B5EF4-FFF2-40B4-BE49-F238E27FC236}">
                <a16:creationId xmlns:a16="http://schemas.microsoft.com/office/drawing/2014/main" id="{65D4C2BB-10A6-CCEF-ABF6-32B5F3E26E47}"/>
              </a:ext>
            </a:extLst>
          </p:cNvPr>
          <p:cNvSpPr txBox="1"/>
          <p:nvPr/>
        </p:nvSpPr>
        <p:spPr>
          <a:xfrm rot="5400000">
            <a:off x="3680080" y="5819726"/>
            <a:ext cx="348172" cy="369332"/>
          </a:xfrm>
          <a:prstGeom prst="rect">
            <a:avLst/>
          </a:prstGeom>
          <a:noFill/>
        </p:spPr>
        <p:txBody>
          <a:bodyPr wrap="none" rtlCol="0">
            <a:spAutoFit/>
          </a:bodyPr>
          <a:lstStyle/>
          <a:p>
            <a:r>
              <a:rPr kumimoji="1" lang="en-US" altLang="ja-JP" b="1" dirty="0"/>
              <a:t>~</a:t>
            </a:r>
            <a:endParaRPr kumimoji="1" lang="ja-JP" altLang="en-US" b="1"/>
          </a:p>
        </p:txBody>
      </p:sp>
      <p:sp>
        <p:nvSpPr>
          <p:cNvPr id="27" name="正方形/長方形 26">
            <a:extLst>
              <a:ext uri="{FF2B5EF4-FFF2-40B4-BE49-F238E27FC236}">
                <a16:creationId xmlns:a16="http://schemas.microsoft.com/office/drawing/2014/main" id="{FE37D14F-D932-4766-3E70-6FC2420A1018}"/>
              </a:ext>
            </a:extLst>
          </p:cNvPr>
          <p:cNvSpPr/>
          <p:nvPr/>
        </p:nvSpPr>
        <p:spPr>
          <a:xfrm>
            <a:off x="1217222" y="4403994"/>
            <a:ext cx="1420582" cy="947785"/>
          </a:xfrm>
          <a:prstGeom prst="rect">
            <a:avLst/>
          </a:prstGeom>
          <a:solidFill>
            <a:schemeClr val="accent5">
              <a:lumMod val="20000"/>
              <a:lumOff val="80000"/>
            </a:schemeClr>
          </a:solidFill>
          <a:ln w="635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1"/>
          <a:lstStyle/>
          <a:p>
            <a:pPr algn="l">
              <a:lnSpc>
                <a:spcPct val="90000"/>
              </a:lnSpc>
              <a:spcBef>
                <a:spcPts val="300"/>
              </a:spcBef>
              <a:spcAft>
                <a:spcPts val="100"/>
              </a:spcAft>
            </a:pPr>
            <a:r>
              <a:rPr kumimoji="1" lang="ja-JP" altLang="en-US" sz="2000" b="1" spc="110" baseline="0">
                <a:solidFill>
                  <a:schemeClr val="tx1"/>
                </a:solidFill>
                <a:latin typeface="Segoe UI" panose="020B0502040204020203" pitchFamily="34" charset="0"/>
                <a:cs typeface="Segoe UI" panose="020B0502040204020203" pitchFamily="34" charset="0"/>
              </a:rPr>
              <a:t>一致</a:t>
            </a:r>
            <a:r>
              <a:rPr kumimoji="1" lang="en-US" altLang="ja-JP" sz="2000" b="1" spc="110" baseline="0" dirty="0">
                <a:solidFill>
                  <a:schemeClr val="tx1"/>
                </a:solidFill>
                <a:latin typeface="Segoe UI" panose="020B0502040204020203" pitchFamily="34" charset="0"/>
                <a:cs typeface="Segoe UI" panose="020B0502040204020203" pitchFamily="34" charset="0"/>
              </a:rPr>
              <a:t> 13</a:t>
            </a:r>
            <a:r>
              <a:rPr kumimoji="1" lang="ja-JP" altLang="en-US" sz="2000" b="1" spc="110" baseline="0">
                <a:solidFill>
                  <a:schemeClr val="tx1"/>
                </a:solidFill>
                <a:latin typeface="Segoe UI" panose="020B0502040204020203" pitchFamily="34" charset="0"/>
                <a:cs typeface="Segoe UI" panose="020B0502040204020203" pitchFamily="34" charset="0"/>
              </a:rPr>
              <a:t>行</a:t>
            </a:r>
            <a:endParaRPr kumimoji="1" lang="ja-JP" altLang="en-US" sz="2000" b="1" spc="110" baseline="0" dirty="0">
              <a:solidFill>
                <a:schemeClr val="tx1"/>
              </a:solidFill>
              <a:latin typeface="Segoe UI" panose="020B0502040204020203" pitchFamily="34" charset="0"/>
              <a:cs typeface="Segoe UI" panose="020B0502040204020203" pitchFamily="34" charset="0"/>
            </a:endParaRPr>
          </a:p>
        </p:txBody>
      </p:sp>
      <p:sp>
        <p:nvSpPr>
          <p:cNvPr id="28" name="正方形/長方形 27">
            <a:extLst>
              <a:ext uri="{FF2B5EF4-FFF2-40B4-BE49-F238E27FC236}">
                <a16:creationId xmlns:a16="http://schemas.microsoft.com/office/drawing/2014/main" id="{741145FF-5BC7-29EC-939C-9F816550F79C}"/>
              </a:ext>
            </a:extLst>
          </p:cNvPr>
          <p:cNvSpPr/>
          <p:nvPr/>
        </p:nvSpPr>
        <p:spPr>
          <a:xfrm>
            <a:off x="3143875" y="4411382"/>
            <a:ext cx="1420582" cy="947785"/>
          </a:xfrm>
          <a:prstGeom prst="rect">
            <a:avLst/>
          </a:prstGeom>
          <a:solidFill>
            <a:schemeClr val="accent5">
              <a:lumMod val="20000"/>
              <a:lumOff val="80000"/>
            </a:schemeClr>
          </a:solidFill>
          <a:ln w="635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1"/>
          <a:lstStyle/>
          <a:p>
            <a:pPr algn="l">
              <a:lnSpc>
                <a:spcPct val="90000"/>
              </a:lnSpc>
              <a:spcBef>
                <a:spcPts val="300"/>
              </a:spcBef>
              <a:spcAft>
                <a:spcPts val="100"/>
              </a:spcAft>
            </a:pPr>
            <a:r>
              <a:rPr kumimoji="1" lang="ja-JP" altLang="en-US" sz="2000" b="1" spc="110" baseline="0">
                <a:solidFill>
                  <a:schemeClr val="tx1"/>
                </a:solidFill>
                <a:latin typeface="Segoe UI" panose="020B0502040204020203" pitchFamily="34" charset="0"/>
                <a:cs typeface="Segoe UI" panose="020B0502040204020203" pitchFamily="34" charset="0"/>
              </a:rPr>
              <a:t>一致</a:t>
            </a:r>
            <a:r>
              <a:rPr kumimoji="1" lang="en-US" altLang="ja-JP" sz="2000" b="1" spc="110" baseline="0" dirty="0">
                <a:solidFill>
                  <a:schemeClr val="tx1"/>
                </a:solidFill>
                <a:latin typeface="Segoe UI" panose="020B0502040204020203" pitchFamily="34" charset="0"/>
                <a:cs typeface="Segoe UI" panose="020B0502040204020203" pitchFamily="34" charset="0"/>
              </a:rPr>
              <a:t> 13</a:t>
            </a:r>
            <a:r>
              <a:rPr kumimoji="1" lang="ja-JP" altLang="en-US" sz="2000" b="1" spc="110" baseline="0">
                <a:solidFill>
                  <a:schemeClr val="tx1"/>
                </a:solidFill>
                <a:latin typeface="Segoe UI" panose="020B0502040204020203" pitchFamily="34" charset="0"/>
                <a:cs typeface="Segoe UI" panose="020B0502040204020203" pitchFamily="34" charset="0"/>
              </a:rPr>
              <a:t>行</a:t>
            </a:r>
            <a:endParaRPr kumimoji="1" lang="ja-JP" altLang="en-US" sz="2000" b="1" spc="110" baseline="0" dirty="0">
              <a:solidFill>
                <a:schemeClr val="tx1"/>
              </a:solidFill>
              <a:latin typeface="Segoe UI" panose="020B0502040204020203" pitchFamily="34" charset="0"/>
              <a:cs typeface="Segoe UI" panose="020B0502040204020203" pitchFamily="34" charset="0"/>
            </a:endParaRPr>
          </a:p>
        </p:txBody>
      </p:sp>
      <p:sp>
        <p:nvSpPr>
          <p:cNvPr id="29" name="テキスト ボックス 28">
            <a:extLst>
              <a:ext uri="{FF2B5EF4-FFF2-40B4-BE49-F238E27FC236}">
                <a16:creationId xmlns:a16="http://schemas.microsoft.com/office/drawing/2014/main" id="{A437FFD7-E7E5-6F5F-3440-CFF7C5C89FDC}"/>
              </a:ext>
            </a:extLst>
          </p:cNvPr>
          <p:cNvSpPr txBox="1"/>
          <p:nvPr/>
        </p:nvSpPr>
        <p:spPr>
          <a:xfrm>
            <a:off x="4862945" y="3429000"/>
            <a:ext cx="3885055" cy="2031325"/>
          </a:xfrm>
          <a:prstGeom prst="rect">
            <a:avLst/>
          </a:prstGeom>
          <a:noFill/>
        </p:spPr>
        <p:txBody>
          <a:bodyPr wrap="square" rtlCol="0">
            <a:spAutoFit/>
          </a:bodyPr>
          <a:lstStyle/>
          <a:p>
            <a:r>
              <a:rPr lang="ja-JP" altLang="en-US"/>
              <a:t>全体の</a:t>
            </a:r>
            <a:r>
              <a:rPr lang="en-US" altLang="ja-JP" dirty="0"/>
              <a:t>60〜70%</a:t>
            </a:r>
            <a:r>
              <a:rPr lang="ja-JP" altLang="en-US"/>
              <a:t>以上が一致するとき</a:t>
            </a:r>
            <a:endParaRPr lang="en-US" altLang="ja-JP" dirty="0"/>
          </a:p>
          <a:p>
            <a:r>
              <a:rPr kumimoji="1" lang="ja-JP" altLang="en-US"/>
              <a:t>クローンであると見なすことが多い．</a:t>
            </a:r>
            <a:endParaRPr kumimoji="1" lang="en-US" altLang="ja-JP" dirty="0"/>
          </a:p>
          <a:p>
            <a:endParaRPr lang="en-US" altLang="ja-JP" dirty="0"/>
          </a:p>
          <a:p>
            <a:endParaRPr lang="en-US" altLang="ja-JP" dirty="0"/>
          </a:p>
          <a:p>
            <a:r>
              <a:rPr lang="ja-JP" altLang="en-US"/>
              <a:t>コードブロック中の一致行の割合</a:t>
            </a:r>
            <a:endParaRPr lang="en-US" altLang="ja-JP" dirty="0"/>
          </a:p>
          <a:p>
            <a:pPr marL="285750" indent="-285750">
              <a:buFontTx/>
              <a:buChar char="-"/>
            </a:pPr>
            <a:r>
              <a:rPr kumimoji="1" lang="ja-JP" altLang="en-US"/>
              <a:t>メソッド</a:t>
            </a:r>
            <a:r>
              <a:rPr kumimoji="1" lang="en-US" altLang="ja-JP" dirty="0"/>
              <a:t>1 : </a:t>
            </a:r>
            <a:r>
              <a:rPr kumimoji="1" lang="ja-JP" altLang="en-US"/>
              <a:t>約</a:t>
            </a:r>
            <a:r>
              <a:rPr kumimoji="1" lang="en-US" altLang="ja-JP" dirty="0"/>
              <a:t>27%</a:t>
            </a:r>
          </a:p>
          <a:p>
            <a:pPr marL="285750" indent="-285750">
              <a:buFontTx/>
              <a:buChar char="-"/>
            </a:pPr>
            <a:r>
              <a:rPr kumimoji="1" lang="ja-JP" altLang="en-US"/>
              <a:t>メソッド</a:t>
            </a:r>
            <a:r>
              <a:rPr kumimoji="1" lang="en-US" altLang="ja-JP" dirty="0"/>
              <a:t>2 : </a:t>
            </a:r>
            <a:r>
              <a:rPr kumimoji="1" lang="ja-JP" altLang="en-US"/>
              <a:t>約</a:t>
            </a:r>
            <a:r>
              <a:rPr kumimoji="1" lang="en-US" altLang="ja-JP" dirty="0"/>
              <a:t>36%</a:t>
            </a:r>
            <a:endParaRPr kumimoji="1" lang="ja-JP" altLang="en-US"/>
          </a:p>
        </p:txBody>
      </p:sp>
      <p:sp>
        <p:nvSpPr>
          <p:cNvPr id="30" name="正方形/長方形 29">
            <a:extLst>
              <a:ext uri="{FF2B5EF4-FFF2-40B4-BE49-F238E27FC236}">
                <a16:creationId xmlns:a16="http://schemas.microsoft.com/office/drawing/2014/main" id="{2E94FC50-1D70-E99C-41B2-ADF4A6FED1C3}"/>
              </a:ext>
            </a:extLst>
          </p:cNvPr>
          <p:cNvSpPr/>
          <p:nvPr/>
        </p:nvSpPr>
        <p:spPr>
          <a:xfrm>
            <a:off x="4815040" y="4486509"/>
            <a:ext cx="3751119" cy="99181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86803916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F3A4C36-2C57-2E2D-345B-86ABE7111B1C}"/>
              </a:ext>
            </a:extLst>
          </p:cNvPr>
          <p:cNvSpPr>
            <a:spLocks noGrp="1"/>
          </p:cNvSpPr>
          <p:nvPr>
            <p:ph type="title"/>
          </p:nvPr>
        </p:nvSpPr>
        <p:spPr/>
        <p:txBody>
          <a:bodyPr/>
          <a:lstStyle/>
          <a:p>
            <a:r>
              <a:rPr kumimoji="1" lang="ja-JP" altLang="en-US"/>
              <a:t>提案手法でのみ検出されるコードクローン</a:t>
            </a:r>
          </a:p>
        </p:txBody>
      </p:sp>
      <p:sp>
        <p:nvSpPr>
          <p:cNvPr id="3" name="コンテンツ プレースホルダー 2">
            <a:extLst>
              <a:ext uri="{FF2B5EF4-FFF2-40B4-BE49-F238E27FC236}">
                <a16:creationId xmlns:a16="http://schemas.microsoft.com/office/drawing/2014/main" id="{53109AB1-FF2D-444A-711D-7840D1F214A6}"/>
              </a:ext>
            </a:extLst>
          </p:cNvPr>
          <p:cNvSpPr>
            <a:spLocks noGrp="1"/>
          </p:cNvSpPr>
          <p:nvPr>
            <p:ph idx="1"/>
          </p:nvPr>
        </p:nvSpPr>
        <p:spPr/>
        <p:txBody>
          <a:bodyPr/>
          <a:lstStyle/>
          <a:p>
            <a:r>
              <a:rPr kumimoji="1" lang="ja-JP" altLang="en-US" sz="2000">
                <a:solidFill>
                  <a:schemeClr val="bg1">
                    <a:lumMod val="90000"/>
                  </a:schemeClr>
                </a:solidFill>
              </a:rPr>
              <a:t>・一致部分がメソッド中に占める割合が小さいコードクローン</a:t>
            </a:r>
            <a:endParaRPr kumimoji="1" lang="en-US" altLang="ja-JP" sz="2000" dirty="0">
              <a:solidFill>
                <a:schemeClr val="bg1">
                  <a:lumMod val="90000"/>
                </a:schemeClr>
              </a:solidFill>
            </a:endParaRPr>
          </a:p>
          <a:p>
            <a:r>
              <a:rPr lang="ja-JP" altLang="en-US" sz="2000">
                <a:solidFill>
                  <a:srgbClr val="FF0000"/>
                </a:solidFill>
              </a:rPr>
              <a:t>・改行の有無によって行単位の比較結果に差が出るコードクローン</a:t>
            </a:r>
            <a:endParaRPr lang="en-US" altLang="ja-JP" sz="2000" dirty="0">
              <a:solidFill>
                <a:srgbClr val="FF0000"/>
              </a:solidFill>
            </a:endParaRPr>
          </a:p>
          <a:p>
            <a:r>
              <a:rPr kumimoji="1" lang="ja-JP" altLang="en-US" sz="2000">
                <a:solidFill>
                  <a:srgbClr val="FF0000"/>
                </a:solidFill>
              </a:rPr>
              <a:t>・制御構造の内部を無視することで検出できるコードクローン</a:t>
            </a:r>
          </a:p>
        </p:txBody>
      </p:sp>
      <p:sp>
        <p:nvSpPr>
          <p:cNvPr id="4" name="スライド番号プレースホルダー 3">
            <a:extLst>
              <a:ext uri="{FF2B5EF4-FFF2-40B4-BE49-F238E27FC236}">
                <a16:creationId xmlns:a16="http://schemas.microsoft.com/office/drawing/2014/main" id="{68CCE066-098C-6D4C-1EAC-5258C0D361E6}"/>
              </a:ext>
            </a:extLst>
          </p:cNvPr>
          <p:cNvSpPr>
            <a:spLocks noGrp="1"/>
          </p:cNvSpPr>
          <p:nvPr>
            <p:ph type="sldNum" sz="quarter" idx="12"/>
          </p:nvPr>
        </p:nvSpPr>
        <p:spPr/>
        <p:txBody>
          <a:bodyPr/>
          <a:lstStyle/>
          <a:p>
            <a:fld id="{B16735D3-C9E7-F649-AF37-A9D08763696D}" type="slidenum">
              <a:rPr lang="ja-JP" altLang="en-US" smtClean="0"/>
              <a:pPr/>
              <a:t>61</a:t>
            </a:fld>
            <a:endParaRPr lang="ja-JP" altLang="en-US"/>
          </a:p>
        </p:txBody>
      </p:sp>
      <p:pic>
        <p:nvPicPr>
          <p:cNvPr id="5" name="コンテンツ プレースホルダー 9">
            <a:extLst>
              <a:ext uri="{FF2B5EF4-FFF2-40B4-BE49-F238E27FC236}">
                <a16:creationId xmlns:a16="http://schemas.microsoft.com/office/drawing/2014/main" id="{CA779D92-0D9C-8333-16A4-BDC80D4B6D88}"/>
              </a:ext>
            </a:extLst>
          </p:cNvPr>
          <p:cNvPicPr>
            <a:picLocks noChangeAspect="1"/>
          </p:cNvPicPr>
          <p:nvPr/>
        </p:nvPicPr>
        <p:blipFill rotWithShape="1">
          <a:blip r:embed="rId3">
            <a:clrChange>
              <a:clrFrom>
                <a:srgbClr val="000000">
                  <a:alpha val="0"/>
                </a:srgbClr>
              </a:clrFrom>
              <a:clrTo>
                <a:srgbClr val="000000">
                  <a:alpha val="0"/>
                </a:srgbClr>
              </a:clrTo>
            </a:clrChange>
          </a:blip>
          <a:srcRect l="6151" t="9020" r="50000" b="72527"/>
          <a:stretch/>
        </p:blipFill>
        <p:spPr>
          <a:xfrm>
            <a:off x="-3841199" y="4321891"/>
            <a:ext cx="3654232" cy="2176109"/>
          </a:xfrm>
          <a:prstGeom prst="rect">
            <a:avLst/>
          </a:prstGeom>
          <a:noFill/>
          <a:ln>
            <a:noFill/>
          </a:ln>
        </p:spPr>
      </p:pic>
      <p:pic>
        <p:nvPicPr>
          <p:cNvPr id="6" name="図 5">
            <a:extLst>
              <a:ext uri="{FF2B5EF4-FFF2-40B4-BE49-F238E27FC236}">
                <a16:creationId xmlns:a16="http://schemas.microsoft.com/office/drawing/2014/main" id="{0A1CF755-A073-2B7A-2845-47CFB49AB707}"/>
              </a:ext>
            </a:extLst>
          </p:cNvPr>
          <p:cNvPicPr>
            <a:picLocks noChangeAspect="1"/>
          </p:cNvPicPr>
          <p:nvPr/>
        </p:nvPicPr>
        <p:blipFill rotWithShape="1">
          <a:blip r:embed="rId4"/>
          <a:srcRect l="4968" t="28003" r="50000" b="52533"/>
          <a:stretch/>
        </p:blipFill>
        <p:spPr>
          <a:xfrm>
            <a:off x="9681877" y="4023908"/>
            <a:ext cx="3741778" cy="2288736"/>
          </a:xfrm>
          <a:prstGeom prst="rect">
            <a:avLst/>
          </a:prstGeom>
        </p:spPr>
      </p:pic>
      <p:sp>
        <p:nvSpPr>
          <p:cNvPr id="10" name="テキスト ボックス 9">
            <a:extLst>
              <a:ext uri="{FF2B5EF4-FFF2-40B4-BE49-F238E27FC236}">
                <a16:creationId xmlns:a16="http://schemas.microsoft.com/office/drawing/2014/main" id="{1E9DD200-2048-E005-36B9-06ED02FE8F50}"/>
              </a:ext>
            </a:extLst>
          </p:cNvPr>
          <p:cNvSpPr txBox="1"/>
          <p:nvPr/>
        </p:nvSpPr>
        <p:spPr>
          <a:xfrm>
            <a:off x="590417" y="3601422"/>
            <a:ext cx="3775393" cy="1569660"/>
          </a:xfrm>
          <a:prstGeom prst="rect">
            <a:avLst/>
          </a:prstGeom>
          <a:noFill/>
          <a:ln w="25400">
            <a:solidFill>
              <a:schemeClr val="tx1"/>
            </a:solidFill>
          </a:ln>
        </p:spPr>
        <p:txBody>
          <a:bodyPr wrap="square" rtlCol="0">
            <a:spAutoFit/>
          </a:bodyPr>
          <a:lstStyle/>
          <a:p>
            <a:r>
              <a:rPr lang="en-US" altLang="ja-JP" sz="800" dirty="0">
                <a:solidFill>
                  <a:schemeClr val="tx2"/>
                </a:solidFill>
                <a:latin typeface="Consolas" panose="020B0609020204030204" pitchFamily="49" charset="0"/>
                <a:cs typeface="Consolas" panose="020B0609020204030204" pitchFamily="49" charset="0"/>
              </a:rPr>
              <a:t>1</a:t>
            </a:r>
            <a:r>
              <a:rPr lang="en-US" altLang="ja-JP" sz="800" dirty="0">
                <a:latin typeface="Consolas" panose="020B0609020204030204" pitchFamily="49" charset="0"/>
                <a:cs typeface="Consolas" panose="020B0609020204030204" pitchFamily="49" charset="0"/>
              </a:rPr>
              <a:t>   </a:t>
            </a:r>
            <a:r>
              <a:rPr lang="en-US" altLang="ja-JP" sz="800" dirty="0">
                <a:solidFill>
                  <a:schemeClr val="accent2"/>
                </a:solidFill>
                <a:latin typeface="Consolas" panose="020B0609020204030204" pitchFamily="49" charset="0"/>
                <a:cs typeface="Consolas" panose="020B0609020204030204" pitchFamily="49" charset="0"/>
              </a:rPr>
              <a:t>i</a:t>
            </a:r>
            <a:r>
              <a:rPr kumimoji="1" lang="en-US" altLang="ja-JP" sz="800" dirty="0">
                <a:solidFill>
                  <a:schemeClr val="accent2"/>
                </a:solidFill>
                <a:latin typeface="Consolas" panose="020B0609020204030204" pitchFamily="49" charset="0"/>
                <a:cs typeface="Consolas" panose="020B0609020204030204" pitchFamily="49" charset="0"/>
              </a:rPr>
              <a:t>f</a:t>
            </a:r>
            <a:r>
              <a:rPr kumimoji="1" lang="en-US" altLang="ja-JP" sz="800" dirty="0">
                <a:latin typeface="Consolas" panose="020B0609020204030204" pitchFamily="49" charset="0"/>
                <a:cs typeface="Consolas" panose="020B0609020204030204" pitchFamily="49" charset="0"/>
              </a:rPr>
              <a:t> (</a:t>
            </a:r>
            <a:r>
              <a:rPr lang="en-US" altLang="ja-JP" sz="800" dirty="0">
                <a:latin typeface="Consolas" panose="020B0609020204030204" pitchFamily="49" charset="0"/>
                <a:cs typeface="Consolas" panose="020B0609020204030204" pitchFamily="49" charset="0"/>
              </a:rPr>
              <a:t>list1 == </a:t>
            </a:r>
            <a:r>
              <a:rPr lang="en-US" altLang="ja-JP" sz="800" dirty="0">
                <a:solidFill>
                  <a:schemeClr val="accent2"/>
                </a:solidFill>
                <a:latin typeface="Consolas" panose="020B0609020204030204" pitchFamily="49" charset="0"/>
                <a:cs typeface="Consolas" panose="020B0609020204030204" pitchFamily="49" charset="0"/>
              </a:rPr>
              <a:t>null</a:t>
            </a:r>
            <a:r>
              <a:rPr kumimoji="1" lang="en-US" altLang="ja-JP" sz="800" dirty="0">
                <a:latin typeface="Consolas" panose="020B0609020204030204" pitchFamily="49" charset="0"/>
                <a:cs typeface="Consolas" panose="020B0609020204030204" pitchFamily="49" charset="0"/>
              </a:rPr>
              <a:t>) </a:t>
            </a:r>
            <a:r>
              <a:rPr kumimoji="1" lang="en-US" altLang="ja-JP" sz="800" dirty="0">
                <a:solidFill>
                  <a:schemeClr val="accent2"/>
                </a:solidFill>
                <a:latin typeface="Consolas" panose="020B0609020204030204" pitchFamily="49" charset="0"/>
                <a:cs typeface="Consolas" panose="020B0609020204030204" pitchFamily="49" charset="0"/>
              </a:rPr>
              <a:t>return</a:t>
            </a:r>
            <a:r>
              <a:rPr kumimoji="1" lang="en-US" altLang="ja-JP" sz="800" dirty="0">
                <a:latin typeface="Consolas" panose="020B0609020204030204" pitchFamily="49" charset="0"/>
                <a:cs typeface="Consolas" panose="020B0609020204030204" pitchFamily="49" charset="0"/>
              </a:rPr>
              <a:t> list2 == null;</a:t>
            </a:r>
            <a:br>
              <a:rPr kumimoji="1" lang="en-US" altLang="ja-JP" sz="800" dirty="0">
                <a:latin typeface="Consolas" panose="020B0609020204030204" pitchFamily="49" charset="0"/>
                <a:cs typeface="Consolas" panose="020B0609020204030204" pitchFamily="49" charset="0"/>
              </a:rPr>
            </a:br>
            <a:r>
              <a:rPr kumimoji="1" lang="en-US" altLang="ja-JP" sz="800" dirty="0">
                <a:solidFill>
                  <a:schemeClr val="tx2"/>
                </a:solidFill>
                <a:latin typeface="Consolas" panose="020B0609020204030204" pitchFamily="49" charset="0"/>
                <a:cs typeface="Consolas" panose="020B0609020204030204" pitchFamily="49" charset="0"/>
              </a:rPr>
              <a:t>2</a:t>
            </a:r>
            <a:r>
              <a:rPr kumimoji="1" lang="en-US" altLang="ja-JP" sz="800" dirty="0">
                <a:latin typeface="Consolas" panose="020B0609020204030204" pitchFamily="49" charset="0"/>
                <a:cs typeface="Consolas" panose="020B0609020204030204" pitchFamily="49" charset="0"/>
              </a:rPr>
              <a:t>   </a:t>
            </a:r>
            <a:r>
              <a:rPr kumimoji="1" lang="en-US" altLang="ja-JP" sz="800" dirty="0">
                <a:solidFill>
                  <a:schemeClr val="accent2"/>
                </a:solidFill>
                <a:latin typeface="Consolas" panose="020B0609020204030204" pitchFamily="49" charset="0"/>
                <a:cs typeface="Consolas" panose="020B0609020204030204" pitchFamily="49" charset="0"/>
              </a:rPr>
              <a:t>if</a:t>
            </a:r>
            <a:r>
              <a:rPr kumimoji="1" lang="en-US" altLang="ja-JP" sz="800" dirty="0">
                <a:latin typeface="Consolas" panose="020B0609020204030204" pitchFamily="49" charset="0"/>
                <a:cs typeface="Consolas" panose="020B0609020204030204" pitchFamily="49" charset="0"/>
              </a:rPr>
              <a:t> (list2 == </a:t>
            </a:r>
            <a:r>
              <a:rPr kumimoji="1" lang="en-US" altLang="ja-JP" sz="800" dirty="0">
                <a:solidFill>
                  <a:schemeClr val="accent2"/>
                </a:solidFill>
                <a:latin typeface="Consolas" panose="020B0609020204030204" pitchFamily="49" charset="0"/>
                <a:cs typeface="Consolas" panose="020B0609020204030204" pitchFamily="49" charset="0"/>
              </a:rPr>
              <a:t>null</a:t>
            </a:r>
            <a:r>
              <a:rPr kumimoji="1" lang="en-US" altLang="ja-JP" sz="800" dirty="0">
                <a:latin typeface="Consolas" panose="020B0609020204030204" pitchFamily="49" charset="0"/>
                <a:cs typeface="Consolas" panose="020B0609020204030204" pitchFamily="49" charset="0"/>
              </a:rPr>
              <a:t>) </a:t>
            </a:r>
            <a:r>
              <a:rPr kumimoji="1" lang="en-US" altLang="ja-JP" sz="800" dirty="0">
                <a:solidFill>
                  <a:schemeClr val="accent2"/>
                </a:solidFill>
                <a:latin typeface="Consolas" panose="020B0609020204030204" pitchFamily="49" charset="0"/>
                <a:cs typeface="Consolas" panose="020B0609020204030204" pitchFamily="49" charset="0"/>
              </a:rPr>
              <a:t>return</a:t>
            </a:r>
            <a:r>
              <a:rPr kumimoji="1" lang="en-US" altLang="ja-JP" sz="800" dirty="0">
                <a:latin typeface="Consolas" panose="020B0609020204030204" pitchFamily="49" charset="0"/>
                <a:cs typeface="Consolas" panose="020B0609020204030204" pitchFamily="49" charset="0"/>
              </a:rPr>
              <a:t> </a:t>
            </a:r>
            <a:r>
              <a:rPr kumimoji="1" lang="en-US" altLang="ja-JP" sz="800" dirty="0">
                <a:solidFill>
                  <a:schemeClr val="accent2"/>
                </a:solidFill>
                <a:latin typeface="Consolas" panose="020B0609020204030204" pitchFamily="49" charset="0"/>
                <a:cs typeface="Consolas" panose="020B0609020204030204" pitchFamily="49" charset="0"/>
              </a:rPr>
              <a:t>false</a:t>
            </a:r>
            <a:r>
              <a:rPr kumimoji="1" lang="en-US" altLang="ja-JP" sz="800" dirty="0">
                <a:latin typeface="Consolas" panose="020B0609020204030204" pitchFamily="49" charset="0"/>
                <a:cs typeface="Consolas" panose="020B0609020204030204" pitchFamily="49" charset="0"/>
              </a:rPr>
              <a:t>;</a:t>
            </a:r>
            <a:br>
              <a:rPr kumimoji="1" lang="en-US" altLang="ja-JP" sz="800" dirty="0">
                <a:latin typeface="Consolas" panose="020B0609020204030204" pitchFamily="49" charset="0"/>
                <a:cs typeface="Consolas" panose="020B0609020204030204" pitchFamily="49" charset="0"/>
              </a:rPr>
            </a:br>
            <a:r>
              <a:rPr kumimoji="1" lang="en-US" altLang="ja-JP" sz="800" dirty="0">
                <a:solidFill>
                  <a:schemeClr val="tx2"/>
                </a:solidFill>
                <a:latin typeface="Consolas" panose="020B0609020204030204" pitchFamily="49" charset="0"/>
                <a:cs typeface="Consolas" panose="020B0609020204030204" pitchFamily="49" charset="0"/>
              </a:rPr>
              <a:t>3</a:t>
            </a:r>
            <a:r>
              <a:rPr kumimoji="1" lang="en-US" altLang="ja-JP" sz="800" dirty="0">
                <a:latin typeface="Consolas" panose="020B0609020204030204" pitchFamily="49" charset="0"/>
                <a:cs typeface="Consolas" panose="020B0609020204030204" pitchFamily="49" charset="0"/>
              </a:rPr>
              <a:t>   </a:t>
            </a:r>
            <a:r>
              <a:rPr kumimoji="1" lang="en-US" altLang="ja-JP" sz="800" dirty="0">
                <a:solidFill>
                  <a:schemeClr val="accent2"/>
                </a:solidFill>
                <a:latin typeface="Consolas" panose="020B0609020204030204" pitchFamily="49" charset="0"/>
                <a:cs typeface="Consolas" panose="020B0609020204030204" pitchFamily="49" charset="0"/>
              </a:rPr>
              <a:t>int</a:t>
            </a:r>
            <a:r>
              <a:rPr kumimoji="1" lang="en-US" altLang="ja-JP" sz="800" dirty="0">
                <a:latin typeface="Consolas" panose="020B0609020204030204" pitchFamily="49" charset="0"/>
                <a:cs typeface="Consolas" panose="020B0609020204030204" pitchFamily="49" charset="0"/>
              </a:rPr>
              <a:t> n = list1.Count; </a:t>
            </a:r>
            <a:r>
              <a:rPr kumimoji="1" lang="en-US" altLang="ja-JP" sz="800" dirty="0">
                <a:solidFill>
                  <a:schemeClr val="accent2"/>
                </a:solidFill>
                <a:latin typeface="Consolas" panose="020B0609020204030204" pitchFamily="49" charset="0"/>
                <a:cs typeface="Consolas" panose="020B0609020204030204" pitchFamily="49" charset="0"/>
              </a:rPr>
              <a:t>if</a:t>
            </a:r>
            <a:r>
              <a:rPr kumimoji="1" lang="en-US" altLang="ja-JP" sz="800" dirty="0">
                <a:latin typeface="Consolas" panose="020B0609020204030204" pitchFamily="49" charset="0"/>
                <a:cs typeface="Consolas" panose="020B0609020204030204" pitchFamily="49" charset="0"/>
              </a:rPr>
              <a:t>(list2.Count != n) </a:t>
            </a:r>
            <a:r>
              <a:rPr kumimoji="1" lang="en-US" altLang="ja-JP" sz="800" dirty="0">
                <a:solidFill>
                  <a:schemeClr val="accent2"/>
                </a:solidFill>
                <a:latin typeface="Consolas" panose="020B0609020204030204" pitchFamily="49" charset="0"/>
                <a:cs typeface="Consolas" panose="020B0609020204030204" pitchFamily="49" charset="0"/>
              </a:rPr>
              <a:t>return false</a:t>
            </a:r>
            <a:r>
              <a:rPr kumimoji="1" lang="en-US" altLang="ja-JP" sz="800" dirty="0">
                <a:latin typeface="Consolas" panose="020B0609020204030204" pitchFamily="49" charset="0"/>
                <a:cs typeface="Consolas" panose="020B0609020204030204" pitchFamily="49" charset="0"/>
              </a:rPr>
              <a:t>;</a:t>
            </a:r>
            <a:br>
              <a:rPr kumimoji="1" lang="en-US" altLang="ja-JP" sz="800" dirty="0">
                <a:latin typeface="Consolas" panose="020B0609020204030204" pitchFamily="49" charset="0"/>
                <a:cs typeface="Consolas" panose="020B0609020204030204" pitchFamily="49" charset="0"/>
              </a:rPr>
            </a:br>
            <a:r>
              <a:rPr kumimoji="1" lang="en-US" altLang="ja-JP" sz="800" dirty="0">
                <a:solidFill>
                  <a:schemeClr val="tx2"/>
                </a:solidFill>
                <a:latin typeface="Consolas" panose="020B0609020204030204" pitchFamily="49" charset="0"/>
                <a:cs typeface="Consolas" panose="020B0609020204030204" pitchFamily="49" charset="0"/>
              </a:rPr>
              <a:t>4</a:t>
            </a:r>
            <a:r>
              <a:rPr kumimoji="1" lang="en-US" altLang="ja-JP" sz="800" dirty="0">
                <a:latin typeface="Consolas" panose="020B0609020204030204" pitchFamily="49" charset="0"/>
                <a:cs typeface="Consolas" panose="020B0609020204030204" pitchFamily="49" charset="0"/>
              </a:rPr>
              <a:t>   </a:t>
            </a:r>
            <a:r>
              <a:rPr kumimoji="1" lang="en-US" altLang="ja-JP" sz="800" dirty="0">
                <a:solidFill>
                  <a:schemeClr val="accent2"/>
                </a:solidFill>
                <a:latin typeface="Consolas" panose="020B0609020204030204" pitchFamily="49" charset="0"/>
                <a:cs typeface="Consolas" panose="020B0609020204030204" pitchFamily="49" charset="0"/>
              </a:rPr>
              <a:t>for</a:t>
            </a:r>
            <a:r>
              <a:rPr kumimoji="1" lang="en-US" altLang="ja-JP" sz="800" dirty="0">
                <a:latin typeface="Consolas" panose="020B0609020204030204" pitchFamily="49" charset="0"/>
                <a:cs typeface="Consolas" panose="020B0609020204030204" pitchFamily="49" charset="0"/>
              </a:rPr>
              <a:t> (</a:t>
            </a:r>
            <a:r>
              <a:rPr kumimoji="1" lang="en-US" altLang="ja-JP" sz="800" dirty="0">
                <a:solidFill>
                  <a:schemeClr val="accent2"/>
                </a:solidFill>
                <a:latin typeface="Consolas" panose="020B0609020204030204" pitchFamily="49" charset="0"/>
                <a:cs typeface="Consolas" panose="020B0609020204030204" pitchFamily="49" charset="0"/>
              </a:rPr>
              <a:t>int</a:t>
            </a:r>
            <a:r>
              <a:rPr kumimoji="1" lang="en-US" altLang="ja-JP" sz="800" dirty="0">
                <a:latin typeface="Consolas" panose="020B0609020204030204" pitchFamily="49" charset="0"/>
                <a:cs typeface="Consolas" panose="020B0609020204030204" pitchFamily="49" charset="0"/>
              </a:rPr>
              <a:t> </a:t>
            </a:r>
            <a:r>
              <a:rPr kumimoji="1" lang="en-US" altLang="ja-JP" sz="800" dirty="0" err="1">
                <a:latin typeface="Consolas" panose="020B0609020204030204" pitchFamily="49" charset="0"/>
                <a:cs typeface="Consolas" panose="020B0609020204030204" pitchFamily="49" charset="0"/>
              </a:rPr>
              <a:t>i</a:t>
            </a:r>
            <a:r>
              <a:rPr kumimoji="1" lang="en-US" altLang="ja-JP" sz="800" dirty="0">
                <a:latin typeface="Consolas" panose="020B0609020204030204" pitchFamily="49" charset="0"/>
                <a:cs typeface="Consolas" panose="020B0609020204030204" pitchFamily="49" charset="0"/>
              </a:rPr>
              <a:t> = 0; </a:t>
            </a:r>
            <a:r>
              <a:rPr kumimoji="1" lang="en-US" altLang="ja-JP" sz="800" dirty="0" err="1">
                <a:latin typeface="Consolas" panose="020B0609020204030204" pitchFamily="49" charset="0"/>
                <a:cs typeface="Consolas" panose="020B0609020204030204" pitchFamily="49" charset="0"/>
              </a:rPr>
              <a:t>i</a:t>
            </a:r>
            <a:r>
              <a:rPr kumimoji="1" lang="en-US" altLang="ja-JP" sz="800" dirty="0">
                <a:latin typeface="Consolas" panose="020B0609020204030204" pitchFamily="49" charset="0"/>
                <a:cs typeface="Consolas" panose="020B0609020204030204" pitchFamily="49" charset="0"/>
              </a:rPr>
              <a:t> &lt; n; </a:t>
            </a:r>
            <a:r>
              <a:rPr kumimoji="1" lang="en-US" altLang="ja-JP" sz="800" dirty="0" err="1">
                <a:latin typeface="Consolas" panose="020B0609020204030204" pitchFamily="49" charset="0"/>
                <a:cs typeface="Consolas" panose="020B0609020204030204" pitchFamily="49" charset="0"/>
              </a:rPr>
              <a:t>i</a:t>
            </a:r>
            <a:r>
              <a:rPr kumimoji="1" lang="en-US" altLang="ja-JP" sz="800" dirty="0">
                <a:latin typeface="Consolas" panose="020B0609020204030204" pitchFamily="49" charset="0"/>
                <a:cs typeface="Consolas" panose="020B0609020204030204" pitchFamily="49" charset="0"/>
              </a:rPr>
              <a:t>++){</a:t>
            </a:r>
          </a:p>
          <a:p>
            <a:r>
              <a:rPr kumimoji="1" lang="en-US" altLang="ja-JP" sz="800" dirty="0">
                <a:solidFill>
                  <a:schemeClr val="tx2"/>
                </a:solidFill>
                <a:latin typeface="Consolas" panose="020B0609020204030204" pitchFamily="49" charset="0"/>
                <a:cs typeface="Consolas" panose="020B0609020204030204" pitchFamily="49" charset="0"/>
              </a:rPr>
              <a:t>5</a:t>
            </a:r>
            <a:r>
              <a:rPr kumimoji="1" lang="en-US" altLang="ja-JP" sz="800" dirty="0">
                <a:latin typeface="Consolas" panose="020B0609020204030204" pitchFamily="49" charset="0"/>
                <a:cs typeface="Consolas" panose="020B0609020204030204" pitchFamily="49" charset="0"/>
              </a:rPr>
              <a:t>       </a:t>
            </a:r>
            <a:r>
              <a:rPr kumimoji="1" lang="en-US" altLang="ja-JP" sz="800" dirty="0" err="1">
                <a:solidFill>
                  <a:schemeClr val="accent5"/>
                </a:solidFill>
                <a:latin typeface="Consolas" panose="020B0609020204030204" pitchFamily="49" charset="0"/>
                <a:cs typeface="Consolas" panose="020B0609020204030204" pitchFamily="49" charset="0"/>
              </a:rPr>
              <a:t>TypeNode</a:t>
            </a:r>
            <a:r>
              <a:rPr kumimoji="1" lang="en-US" altLang="ja-JP" sz="800" dirty="0">
                <a:latin typeface="Consolas" panose="020B0609020204030204" pitchFamily="49" charset="0"/>
                <a:cs typeface="Consolas" panose="020B0609020204030204" pitchFamily="49" charset="0"/>
              </a:rPr>
              <a:t> t1 = list1[</a:t>
            </a:r>
            <a:r>
              <a:rPr kumimoji="1" lang="en-US" altLang="ja-JP" sz="800" dirty="0" err="1">
                <a:latin typeface="Consolas" panose="020B0609020204030204" pitchFamily="49" charset="0"/>
                <a:cs typeface="Consolas" panose="020B0609020204030204" pitchFamily="49" charset="0"/>
              </a:rPr>
              <a:t>i</a:t>
            </a:r>
            <a:r>
              <a:rPr kumimoji="1" lang="en-US" altLang="ja-JP" sz="800" dirty="0">
                <a:latin typeface="Consolas" panose="020B0609020204030204" pitchFamily="49" charset="0"/>
                <a:cs typeface="Consolas" panose="020B0609020204030204" pitchFamily="49" charset="0"/>
              </a:rPr>
              <a:t>];</a:t>
            </a:r>
            <a:br>
              <a:rPr kumimoji="1" lang="en-US" altLang="ja-JP" sz="800" dirty="0">
                <a:latin typeface="Consolas" panose="020B0609020204030204" pitchFamily="49" charset="0"/>
                <a:cs typeface="Consolas" panose="020B0609020204030204" pitchFamily="49" charset="0"/>
              </a:rPr>
            </a:br>
            <a:r>
              <a:rPr kumimoji="1" lang="en-US" altLang="ja-JP" sz="800" dirty="0">
                <a:solidFill>
                  <a:schemeClr val="tx2"/>
                </a:solidFill>
                <a:latin typeface="Consolas" panose="020B0609020204030204" pitchFamily="49" charset="0"/>
                <a:cs typeface="Consolas" panose="020B0609020204030204" pitchFamily="49" charset="0"/>
              </a:rPr>
              <a:t>6</a:t>
            </a:r>
            <a:r>
              <a:rPr kumimoji="1" lang="en-US" altLang="ja-JP" sz="800" dirty="0">
                <a:latin typeface="Consolas" panose="020B0609020204030204" pitchFamily="49" charset="0"/>
                <a:cs typeface="Consolas" panose="020B0609020204030204" pitchFamily="49" charset="0"/>
              </a:rPr>
              <a:t>       </a:t>
            </a:r>
            <a:r>
              <a:rPr kumimoji="1" lang="en-US" altLang="ja-JP" sz="800" dirty="0" err="1">
                <a:solidFill>
                  <a:schemeClr val="accent5"/>
                </a:solidFill>
                <a:latin typeface="Consolas" panose="020B0609020204030204" pitchFamily="49" charset="0"/>
                <a:cs typeface="Consolas" panose="020B0609020204030204" pitchFamily="49" charset="0"/>
              </a:rPr>
              <a:t>TypeNode</a:t>
            </a:r>
            <a:r>
              <a:rPr kumimoji="1" lang="en-US" altLang="ja-JP" sz="800" dirty="0">
                <a:latin typeface="Consolas" panose="020B0609020204030204" pitchFamily="49" charset="0"/>
                <a:cs typeface="Consolas" panose="020B0609020204030204" pitchFamily="49" charset="0"/>
              </a:rPr>
              <a:t> t2 = list2[</a:t>
            </a:r>
            <a:r>
              <a:rPr kumimoji="1" lang="en-US" altLang="ja-JP" sz="800" dirty="0" err="1">
                <a:latin typeface="Consolas" panose="020B0609020204030204" pitchFamily="49" charset="0"/>
                <a:cs typeface="Consolas" panose="020B0609020204030204" pitchFamily="49" charset="0"/>
              </a:rPr>
              <a:t>i</a:t>
            </a:r>
            <a:r>
              <a:rPr kumimoji="1" lang="en-US" altLang="ja-JP" sz="800" dirty="0">
                <a:latin typeface="Consolas" panose="020B0609020204030204" pitchFamily="49" charset="0"/>
                <a:cs typeface="Consolas" panose="020B0609020204030204" pitchFamily="49" charset="0"/>
              </a:rPr>
              <a:t>];</a:t>
            </a:r>
            <a:br>
              <a:rPr kumimoji="1" lang="en-US" altLang="ja-JP" sz="800" dirty="0">
                <a:latin typeface="Consolas" panose="020B0609020204030204" pitchFamily="49" charset="0"/>
                <a:cs typeface="Consolas" panose="020B0609020204030204" pitchFamily="49" charset="0"/>
              </a:rPr>
            </a:br>
            <a:r>
              <a:rPr kumimoji="1" lang="en-US" altLang="ja-JP" sz="800" dirty="0">
                <a:solidFill>
                  <a:schemeClr val="tx2"/>
                </a:solidFill>
                <a:latin typeface="Consolas" panose="020B0609020204030204" pitchFamily="49" charset="0"/>
                <a:cs typeface="Consolas" panose="020B0609020204030204" pitchFamily="49" charset="0"/>
              </a:rPr>
              <a:t>7</a:t>
            </a:r>
            <a:r>
              <a:rPr kumimoji="1" lang="en-US" altLang="ja-JP" sz="800" dirty="0">
                <a:latin typeface="Consolas" panose="020B0609020204030204" pitchFamily="49" charset="0"/>
                <a:cs typeface="Consolas" panose="020B0609020204030204" pitchFamily="49" charset="0"/>
              </a:rPr>
              <a:t>   </a:t>
            </a:r>
            <a:r>
              <a:rPr lang="en-US" altLang="ja-JP" sz="800" dirty="0">
                <a:latin typeface="Consolas" panose="020B0609020204030204" pitchFamily="49" charset="0"/>
                <a:cs typeface="Consolas" panose="020B0609020204030204" pitchFamily="49" charset="0"/>
              </a:rPr>
              <a:t>    </a:t>
            </a:r>
            <a:r>
              <a:rPr lang="en-US" altLang="ja-JP" sz="800" dirty="0">
                <a:solidFill>
                  <a:schemeClr val="accent2"/>
                </a:solidFill>
                <a:latin typeface="Consolas" panose="020B0609020204030204" pitchFamily="49" charset="0"/>
                <a:cs typeface="Consolas" panose="020B0609020204030204" pitchFamily="49" charset="0"/>
              </a:rPr>
              <a:t>if</a:t>
            </a:r>
            <a:r>
              <a:rPr lang="en-US" altLang="ja-JP" sz="800" dirty="0">
                <a:latin typeface="Consolas" panose="020B0609020204030204" pitchFamily="49" charset="0"/>
                <a:cs typeface="Consolas" panose="020B0609020204030204" pitchFamily="49" charset="0"/>
              </a:rPr>
              <a:t> (</a:t>
            </a:r>
            <a:r>
              <a:rPr lang="en-US" altLang="ja-JP" sz="800" dirty="0">
                <a:solidFill>
                  <a:schemeClr val="accent2"/>
                </a:solidFill>
                <a:latin typeface="Consolas" panose="020B0609020204030204" pitchFamily="49" charset="0"/>
                <a:cs typeface="Consolas" panose="020B0609020204030204" pitchFamily="49" charset="0"/>
              </a:rPr>
              <a:t>null</a:t>
            </a:r>
            <a:r>
              <a:rPr lang="en-US" altLang="ja-JP" sz="800" dirty="0">
                <a:latin typeface="Consolas" panose="020B0609020204030204" pitchFamily="49" charset="0"/>
                <a:cs typeface="Consolas" panose="020B0609020204030204" pitchFamily="49" charset="0"/>
              </a:rPr>
              <a:t> == (</a:t>
            </a:r>
            <a:r>
              <a:rPr lang="en-US" altLang="ja-JP" sz="800" dirty="0">
                <a:solidFill>
                  <a:schemeClr val="accent2"/>
                </a:solidFill>
                <a:latin typeface="Consolas" panose="020B0609020204030204" pitchFamily="49" charset="0"/>
                <a:cs typeface="Consolas" panose="020B0609020204030204" pitchFamily="49" charset="0"/>
              </a:rPr>
              <a:t>object</a:t>
            </a:r>
            <a:r>
              <a:rPr lang="en-US" altLang="ja-JP" sz="800" dirty="0">
                <a:latin typeface="Consolas" panose="020B0609020204030204" pitchFamily="49" charset="0"/>
                <a:cs typeface="Consolas" panose="020B0609020204030204" pitchFamily="49" charset="0"/>
              </a:rPr>
              <a:t>)t1 || </a:t>
            </a:r>
            <a:r>
              <a:rPr lang="en-US" altLang="ja-JP" sz="800" dirty="0">
                <a:solidFill>
                  <a:schemeClr val="accent2"/>
                </a:solidFill>
                <a:latin typeface="Consolas" panose="020B0609020204030204" pitchFamily="49" charset="0"/>
                <a:cs typeface="Consolas" panose="020B0609020204030204" pitchFamily="49" charset="0"/>
              </a:rPr>
              <a:t>null</a:t>
            </a:r>
            <a:r>
              <a:rPr lang="en-US" altLang="ja-JP" sz="800" dirty="0">
                <a:latin typeface="Consolas" panose="020B0609020204030204" pitchFamily="49" charset="0"/>
                <a:cs typeface="Consolas" panose="020B0609020204030204" pitchFamily="49" charset="0"/>
              </a:rPr>
              <a:t> == (</a:t>
            </a:r>
            <a:r>
              <a:rPr lang="en-US" altLang="ja-JP" sz="800" dirty="0">
                <a:solidFill>
                  <a:schemeClr val="accent2"/>
                </a:solidFill>
                <a:latin typeface="Consolas" panose="020B0609020204030204" pitchFamily="49" charset="0"/>
                <a:cs typeface="Consolas" panose="020B0609020204030204" pitchFamily="49" charset="0"/>
              </a:rPr>
              <a:t>object</a:t>
            </a:r>
            <a:r>
              <a:rPr lang="en-US" altLang="ja-JP" sz="800" dirty="0">
                <a:latin typeface="Consolas" panose="020B0609020204030204" pitchFamily="49" charset="0"/>
                <a:cs typeface="Consolas" panose="020B0609020204030204" pitchFamily="49" charset="0"/>
              </a:rPr>
              <a:t>)t2) </a:t>
            </a:r>
            <a:r>
              <a:rPr lang="en-US" altLang="ja-JP" sz="800" dirty="0">
                <a:solidFill>
                  <a:schemeClr val="accent2"/>
                </a:solidFill>
                <a:latin typeface="Consolas" panose="020B0609020204030204" pitchFamily="49" charset="0"/>
                <a:cs typeface="Consolas" panose="020B0609020204030204" pitchFamily="49" charset="0"/>
              </a:rPr>
              <a:t>return</a:t>
            </a:r>
            <a:br>
              <a:rPr lang="en-US" altLang="ja-JP" sz="800" dirty="0">
                <a:solidFill>
                  <a:schemeClr val="accent2"/>
                </a:solidFill>
                <a:latin typeface="Consolas" panose="020B0609020204030204" pitchFamily="49" charset="0"/>
                <a:cs typeface="Consolas" panose="020B0609020204030204" pitchFamily="49" charset="0"/>
              </a:rPr>
            </a:br>
            <a:r>
              <a:rPr lang="en-US" altLang="ja-JP" sz="800" dirty="0">
                <a:solidFill>
                  <a:schemeClr val="accent2"/>
                </a:solidFill>
                <a:latin typeface="Consolas" panose="020B0609020204030204" pitchFamily="49" charset="0"/>
                <a:cs typeface="Consolas" panose="020B0609020204030204" pitchFamily="49" charset="0"/>
              </a:rPr>
              <a:t>            false</a:t>
            </a:r>
            <a:r>
              <a:rPr lang="en-US" altLang="ja-JP" sz="800" dirty="0">
                <a:latin typeface="Consolas" panose="020B0609020204030204" pitchFamily="49" charset="0"/>
                <a:cs typeface="Consolas" panose="020B0609020204030204" pitchFamily="49" charset="0"/>
              </a:rPr>
              <a:t>;</a:t>
            </a:r>
            <a:br>
              <a:rPr lang="en-US" altLang="ja-JP" sz="800" dirty="0">
                <a:latin typeface="Consolas" panose="020B0609020204030204" pitchFamily="49" charset="0"/>
                <a:cs typeface="Consolas" panose="020B0609020204030204" pitchFamily="49" charset="0"/>
              </a:rPr>
            </a:br>
            <a:r>
              <a:rPr lang="en-US" altLang="ja-JP" sz="800" dirty="0">
                <a:solidFill>
                  <a:schemeClr val="tx2"/>
                </a:solidFill>
                <a:latin typeface="Consolas" panose="020B0609020204030204" pitchFamily="49" charset="0"/>
                <a:cs typeface="Consolas" panose="020B0609020204030204" pitchFamily="49" charset="0"/>
              </a:rPr>
              <a:t>8</a:t>
            </a:r>
            <a:r>
              <a:rPr lang="en-US" altLang="ja-JP" sz="800" dirty="0">
                <a:latin typeface="Consolas" panose="020B0609020204030204" pitchFamily="49" charset="0"/>
                <a:cs typeface="Consolas" panose="020B0609020204030204" pitchFamily="49" charset="0"/>
              </a:rPr>
              <a:t>       </a:t>
            </a:r>
            <a:r>
              <a:rPr lang="en-US" altLang="ja-JP" sz="800" dirty="0">
                <a:solidFill>
                  <a:schemeClr val="accent2"/>
                </a:solidFill>
                <a:latin typeface="Consolas" panose="020B0609020204030204" pitchFamily="49" charset="0"/>
                <a:cs typeface="Consolas" panose="020B0609020204030204" pitchFamily="49" charset="0"/>
              </a:rPr>
              <a:t>if</a:t>
            </a:r>
            <a:r>
              <a:rPr lang="en-US" altLang="ja-JP" sz="800" dirty="0">
                <a:latin typeface="Consolas" panose="020B0609020204030204" pitchFamily="49" charset="0"/>
                <a:cs typeface="Consolas" panose="020B0609020204030204" pitchFamily="49" charset="0"/>
              </a:rPr>
              <a:t> (t1 == t2) </a:t>
            </a:r>
            <a:r>
              <a:rPr lang="en-US" altLang="ja-JP" sz="800" dirty="0">
                <a:solidFill>
                  <a:schemeClr val="accent2"/>
                </a:solidFill>
                <a:latin typeface="Consolas" panose="020B0609020204030204" pitchFamily="49" charset="0"/>
                <a:cs typeface="Consolas" panose="020B0609020204030204" pitchFamily="49" charset="0"/>
              </a:rPr>
              <a:t>continue</a:t>
            </a:r>
            <a:r>
              <a:rPr lang="en-US" altLang="ja-JP" sz="800" dirty="0">
                <a:latin typeface="Consolas" panose="020B0609020204030204" pitchFamily="49" charset="0"/>
                <a:cs typeface="Consolas" panose="020B0609020204030204" pitchFamily="49" charset="0"/>
              </a:rPr>
              <a:t>;</a:t>
            </a:r>
            <a:br>
              <a:rPr lang="en-US" altLang="ja-JP" sz="800" dirty="0">
                <a:latin typeface="Consolas" panose="020B0609020204030204" pitchFamily="49" charset="0"/>
                <a:cs typeface="Consolas" panose="020B0609020204030204" pitchFamily="49" charset="0"/>
              </a:rPr>
            </a:br>
            <a:r>
              <a:rPr lang="en-US" altLang="ja-JP" sz="800" dirty="0">
                <a:solidFill>
                  <a:schemeClr val="tx2"/>
                </a:solidFill>
                <a:latin typeface="Consolas" panose="020B0609020204030204" pitchFamily="49" charset="0"/>
                <a:cs typeface="Consolas" panose="020B0609020204030204" pitchFamily="49" charset="0"/>
              </a:rPr>
              <a:t>9 </a:t>
            </a:r>
            <a:r>
              <a:rPr lang="en-US" altLang="ja-JP" sz="800" dirty="0">
                <a:latin typeface="Consolas" panose="020B0609020204030204" pitchFamily="49" charset="0"/>
                <a:cs typeface="Consolas" panose="020B0609020204030204" pitchFamily="49" charset="0"/>
              </a:rPr>
              <a:t>      </a:t>
            </a:r>
            <a:r>
              <a:rPr lang="en-US" altLang="ja-JP" sz="800" dirty="0">
                <a:solidFill>
                  <a:schemeClr val="accent2"/>
                </a:solidFill>
                <a:latin typeface="Consolas" panose="020B0609020204030204" pitchFamily="49" charset="0"/>
                <a:cs typeface="Consolas" panose="020B0609020204030204" pitchFamily="49" charset="0"/>
              </a:rPr>
              <a:t>if</a:t>
            </a:r>
            <a:r>
              <a:rPr lang="en-US" altLang="ja-JP" sz="800" dirty="0">
                <a:latin typeface="Consolas" panose="020B0609020204030204" pitchFamily="49" charset="0"/>
                <a:cs typeface="Consolas" panose="020B0609020204030204" pitchFamily="49" charset="0"/>
              </a:rPr>
              <a:t> (!t1.IsEquivalentTo(t2)) </a:t>
            </a:r>
            <a:r>
              <a:rPr lang="en-US" altLang="ja-JP" sz="800" dirty="0">
                <a:solidFill>
                  <a:schemeClr val="accent2"/>
                </a:solidFill>
                <a:latin typeface="Consolas" panose="020B0609020204030204" pitchFamily="49" charset="0"/>
                <a:cs typeface="Consolas" panose="020B0609020204030204" pitchFamily="49" charset="0"/>
              </a:rPr>
              <a:t>return false</a:t>
            </a:r>
            <a:r>
              <a:rPr lang="en-US" altLang="ja-JP" sz="800" dirty="0">
                <a:latin typeface="Consolas" panose="020B0609020204030204" pitchFamily="49" charset="0"/>
                <a:cs typeface="Consolas" panose="020B0609020204030204" pitchFamily="49" charset="0"/>
              </a:rPr>
              <a:t>;</a:t>
            </a:r>
            <a:br>
              <a:rPr kumimoji="1" lang="en-US" altLang="ja-JP" sz="800" dirty="0">
                <a:latin typeface="Consolas" panose="020B0609020204030204" pitchFamily="49" charset="0"/>
                <a:cs typeface="Consolas" panose="020B0609020204030204" pitchFamily="49" charset="0"/>
              </a:rPr>
            </a:br>
            <a:r>
              <a:rPr kumimoji="1" lang="en-US" altLang="ja-JP" sz="800" dirty="0">
                <a:solidFill>
                  <a:schemeClr val="tx2"/>
                </a:solidFill>
                <a:latin typeface="Consolas" panose="020B0609020204030204" pitchFamily="49" charset="0"/>
                <a:cs typeface="Consolas" panose="020B0609020204030204" pitchFamily="49" charset="0"/>
              </a:rPr>
              <a:t>10</a:t>
            </a:r>
            <a:r>
              <a:rPr kumimoji="1" lang="en-US" altLang="ja-JP" sz="800" dirty="0">
                <a:latin typeface="Consolas" panose="020B0609020204030204" pitchFamily="49" charset="0"/>
                <a:cs typeface="Consolas" panose="020B0609020204030204" pitchFamily="49" charset="0"/>
              </a:rPr>
              <a:t>  }</a:t>
            </a:r>
            <a:br>
              <a:rPr kumimoji="1" lang="en-US" altLang="ja-JP" sz="800" dirty="0">
                <a:latin typeface="Consolas" panose="020B0609020204030204" pitchFamily="49" charset="0"/>
                <a:cs typeface="Consolas" panose="020B0609020204030204" pitchFamily="49" charset="0"/>
              </a:rPr>
            </a:br>
            <a:r>
              <a:rPr kumimoji="1" lang="en-US" altLang="ja-JP" sz="800" dirty="0">
                <a:solidFill>
                  <a:schemeClr val="tx2"/>
                </a:solidFill>
                <a:latin typeface="Consolas" panose="020B0609020204030204" pitchFamily="49" charset="0"/>
                <a:cs typeface="Consolas" panose="020B0609020204030204" pitchFamily="49" charset="0"/>
              </a:rPr>
              <a:t>11</a:t>
            </a:r>
            <a:r>
              <a:rPr kumimoji="1" lang="en-US" altLang="ja-JP" sz="800" dirty="0">
                <a:latin typeface="Consolas" panose="020B0609020204030204" pitchFamily="49" charset="0"/>
                <a:cs typeface="Consolas" panose="020B0609020204030204" pitchFamily="49" charset="0"/>
              </a:rPr>
              <a:t>  </a:t>
            </a:r>
            <a:r>
              <a:rPr kumimoji="1" lang="en-US" altLang="ja-JP" sz="800" dirty="0">
                <a:solidFill>
                  <a:schemeClr val="accent2"/>
                </a:solidFill>
                <a:latin typeface="Consolas" panose="020B0609020204030204" pitchFamily="49" charset="0"/>
                <a:cs typeface="Consolas" panose="020B0609020204030204" pitchFamily="49" charset="0"/>
              </a:rPr>
              <a:t>return</a:t>
            </a:r>
            <a:r>
              <a:rPr kumimoji="1" lang="en-US" altLang="ja-JP" sz="800" dirty="0">
                <a:latin typeface="Consolas" panose="020B0609020204030204" pitchFamily="49" charset="0"/>
                <a:cs typeface="Consolas" panose="020B0609020204030204" pitchFamily="49" charset="0"/>
              </a:rPr>
              <a:t> </a:t>
            </a:r>
            <a:r>
              <a:rPr kumimoji="1" lang="en-US" altLang="ja-JP" sz="800" dirty="0">
                <a:solidFill>
                  <a:schemeClr val="accent2"/>
                </a:solidFill>
                <a:latin typeface="Consolas" panose="020B0609020204030204" pitchFamily="49" charset="0"/>
                <a:cs typeface="Consolas" panose="020B0609020204030204" pitchFamily="49" charset="0"/>
              </a:rPr>
              <a:t>true</a:t>
            </a:r>
            <a:r>
              <a:rPr kumimoji="1" lang="en-US" altLang="ja-JP" sz="800" dirty="0">
                <a:latin typeface="Consolas" panose="020B0609020204030204" pitchFamily="49" charset="0"/>
                <a:cs typeface="Consolas" panose="020B0609020204030204" pitchFamily="49" charset="0"/>
              </a:rPr>
              <a:t>;</a:t>
            </a:r>
            <a:endParaRPr kumimoji="1" lang="ja-JP" altLang="en-US" sz="800">
              <a:latin typeface="Consolas" panose="020B0609020204030204" pitchFamily="49" charset="0"/>
              <a:cs typeface="Consolas" panose="020B0609020204030204" pitchFamily="49" charset="0"/>
            </a:endParaRPr>
          </a:p>
        </p:txBody>
      </p:sp>
      <p:sp>
        <p:nvSpPr>
          <p:cNvPr id="11" name="テキスト ボックス 10">
            <a:extLst>
              <a:ext uri="{FF2B5EF4-FFF2-40B4-BE49-F238E27FC236}">
                <a16:creationId xmlns:a16="http://schemas.microsoft.com/office/drawing/2014/main" id="{5982508E-C4D1-2AC9-0509-9790944EC40F}"/>
              </a:ext>
            </a:extLst>
          </p:cNvPr>
          <p:cNvSpPr txBox="1"/>
          <p:nvPr/>
        </p:nvSpPr>
        <p:spPr>
          <a:xfrm>
            <a:off x="4778192" y="3598616"/>
            <a:ext cx="3775393" cy="1569660"/>
          </a:xfrm>
          <a:prstGeom prst="rect">
            <a:avLst/>
          </a:prstGeom>
          <a:noFill/>
          <a:ln w="25400">
            <a:solidFill>
              <a:schemeClr val="tx1"/>
            </a:solidFill>
          </a:ln>
        </p:spPr>
        <p:txBody>
          <a:bodyPr wrap="none" rtlCol="0">
            <a:spAutoFit/>
          </a:bodyPr>
          <a:lstStyle/>
          <a:p>
            <a:r>
              <a:rPr lang="en-US" altLang="ja-JP" sz="800" dirty="0">
                <a:solidFill>
                  <a:schemeClr val="tx2"/>
                </a:solidFill>
                <a:latin typeface="Consolas" panose="020B0609020204030204" pitchFamily="49" charset="0"/>
                <a:cs typeface="Consolas" panose="020B0609020204030204" pitchFamily="49" charset="0"/>
              </a:rPr>
              <a:t>1</a:t>
            </a:r>
            <a:r>
              <a:rPr lang="en-US" altLang="ja-JP" sz="800" dirty="0">
                <a:latin typeface="Consolas" panose="020B0609020204030204" pitchFamily="49" charset="0"/>
                <a:cs typeface="Consolas" panose="020B0609020204030204" pitchFamily="49" charset="0"/>
              </a:rPr>
              <a:t>   </a:t>
            </a:r>
            <a:r>
              <a:rPr lang="en-US" altLang="ja-JP" sz="800" dirty="0">
                <a:solidFill>
                  <a:schemeClr val="accent2"/>
                </a:solidFill>
                <a:latin typeface="Consolas" panose="020B0609020204030204" pitchFamily="49" charset="0"/>
                <a:cs typeface="Consolas" panose="020B0609020204030204" pitchFamily="49" charset="0"/>
              </a:rPr>
              <a:t>i</a:t>
            </a:r>
            <a:r>
              <a:rPr kumimoji="1" lang="en-US" altLang="ja-JP" sz="800" dirty="0">
                <a:solidFill>
                  <a:schemeClr val="accent2"/>
                </a:solidFill>
                <a:latin typeface="Consolas" panose="020B0609020204030204" pitchFamily="49" charset="0"/>
                <a:cs typeface="Consolas" panose="020B0609020204030204" pitchFamily="49" charset="0"/>
              </a:rPr>
              <a:t>f</a:t>
            </a:r>
            <a:r>
              <a:rPr kumimoji="1" lang="en-US" altLang="ja-JP" sz="800" dirty="0">
                <a:latin typeface="Consolas" panose="020B0609020204030204" pitchFamily="49" charset="0"/>
                <a:cs typeface="Consolas" panose="020B0609020204030204" pitchFamily="49" charset="0"/>
              </a:rPr>
              <a:t> (</a:t>
            </a:r>
            <a:r>
              <a:rPr lang="en-US" altLang="ja-JP" sz="800" dirty="0">
                <a:latin typeface="Consolas" panose="020B0609020204030204" pitchFamily="49" charset="0"/>
                <a:cs typeface="Consolas" panose="020B0609020204030204" pitchFamily="49" charset="0"/>
              </a:rPr>
              <a:t>list1 == </a:t>
            </a:r>
            <a:r>
              <a:rPr lang="en-US" altLang="ja-JP" sz="800" dirty="0">
                <a:solidFill>
                  <a:schemeClr val="accent2"/>
                </a:solidFill>
                <a:latin typeface="Consolas" panose="020B0609020204030204" pitchFamily="49" charset="0"/>
                <a:cs typeface="Consolas" panose="020B0609020204030204" pitchFamily="49" charset="0"/>
              </a:rPr>
              <a:t>null</a:t>
            </a:r>
            <a:r>
              <a:rPr kumimoji="1" lang="en-US" altLang="ja-JP" sz="800" dirty="0">
                <a:latin typeface="Consolas" panose="020B0609020204030204" pitchFamily="49" charset="0"/>
                <a:cs typeface="Consolas" panose="020B0609020204030204" pitchFamily="49" charset="0"/>
              </a:rPr>
              <a:t>) </a:t>
            </a:r>
            <a:r>
              <a:rPr kumimoji="1" lang="en-US" altLang="ja-JP" sz="800" dirty="0">
                <a:solidFill>
                  <a:schemeClr val="accent2"/>
                </a:solidFill>
                <a:latin typeface="Consolas" panose="020B0609020204030204" pitchFamily="49" charset="0"/>
                <a:cs typeface="Consolas" panose="020B0609020204030204" pitchFamily="49" charset="0"/>
              </a:rPr>
              <a:t>return</a:t>
            </a:r>
            <a:r>
              <a:rPr kumimoji="1" lang="en-US" altLang="ja-JP" sz="800" dirty="0">
                <a:latin typeface="Consolas" panose="020B0609020204030204" pitchFamily="49" charset="0"/>
                <a:cs typeface="Consolas" panose="020B0609020204030204" pitchFamily="49" charset="0"/>
              </a:rPr>
              <a:t> list2 == </a:t>
            </a:r>
            <a:r>
              <a:rPr kumimoji="1" lang="en-US" altLang="ja-JP" sz="800" dirty="0">
                <a:solidFill>
                  <a:schemeClr val="accent2"/>
                </a:solidFill>
                <a:latin typeface="Consolas" panose="020B0609020204030204" pitchFamily="49" charset="0"/>
                <a:cs typeface="Consolas" panose="020B0609020204030204" pitchFamily="49" charset="0"/>
              </a:rPr>
              <a:t>null</a:t>
            </a:r>
            <a:r>
              <a:rPr kumimoji="1" lang="en-US" altLang="ja-JP" sz="800" dirty="0">
                <a:latin typeface="Consolas" panose="020B0609020204030204" pitchFamily="49" charset="0"/>
                <a:cs typeface="Consolas" panose="020B0609020204030204" pitchFamily="49" charset="0"/>
              </a:rPr>
              <a:t> || list2.Count == 0;</a:t>
            </a:r>
            <a:br>
              <a:rPr kumimoji="1" lang="en-US" altLang="ja-JP" sz="800" dirty="0">
                <a:latin typeface="Consolas" panose="020B0609020204030204" pitchFamily="49" charset="0"/>
                <a:cs typeface="Consolas" panose="020B0609020204030204" pitchFamily="49" charset="0"/>
              </a:rPr>
            </a:br>
            <a:r>
              <a:rPr kumimoji="1" lang="en-US" altLang="ja-JP" sz="800" dirty="0">
                <a:solidFill>
                  <a:schemeClr val="tx2"/>
                </a:solidFill>
                <a:latin typeface="Consolas" panose="020B0609020204030204" pitchFamily="49" charset="0"/>
                <a:cs typeface="Consolas" panose="020B0609020204030204" pitchFamily="49" charset="0"/>
              </a:rPr>
              <a:t>2</a:t>
            </a:r>
            <a:r>
              <a:rPr kumimoji="1" lang="en-US" altLang="ja-JP" sz="800" dirty="0">
                <a:latin typeface="Consolas" panose="020B0609020204030204" pitchFamily="49" charset="0"/>
                <a:cs typeface="Consolas" panose="020B0609020204030204" pitchFamily="49" charset="0"/>
              </a:rPr>
              <a:t>   </a:t>
            </a:r>
            <a:r>
              <a:rPr kumimoji="1" lang="en-US" altLang="ja-JP" sz="800" dirty="0">
                <a:solidFill>
                  <a:schemeClr val="accent2"/>
                </a:solidFill>
                <a:latin typeface="Consolas" panose="020B0609020204030204" pitchFamily="49" charset="0"/>
                <a:cs typeface="Consolas" panose="020B0609020204030204" pitchFamily="49" charset="0"/>
              </a:rPr>
              <a:t>if</a:t>
            </a:r>
            <a:r>
              <a:rPr kumimoji="1" lang="en-US" altLang="ja-JP" sz="800" dirty="0">
                <a:latin typeface="Consolas" panose="020B0609020204030204" pitchFamily="49" charset="0"/>
                <a:cs typeface="Consolas" panose="020B0609020204030204" pitchFamily="49" charset="0"/>
              </a:rPr>
              <a:t> (list2 == </a:t>
            </a:r>
            <a:r>
              <a:rPr kumimoji="1" lang="en-US" altLang="ja-JP" sz="800" dirty="0">
                <a:solidFill>
                  <a:schemeClr val="accent2"/>
                </a:solidFill>
                <a:latin typeface="Consolas" panose="020B0609020204030204" pitchFamily="49" charset="0"/>
                <a:cs typeface="Consolas" panose="020B0609020204030204" pitchFamily="49" charset="0"/>
              </a:rPr>
              <a:t>null</a:t>
            </a:r>
            <a:r>
              <a:rPr kumimoji="1" lang="en-US" altLang="ja-JP" sz="800" dirty="0">
                <a:latin typeface="Consolas" panose="020B0609020204030204" pitchFamily="49" charset="0"/>
                <a:cs typeface="Consolas" panose="020B0609020204030204" pitchFamily="49" charset="0"/>
              </a:rPr>
              <a:t>) </a:t>
            </a:r>
            <a:r>
              <a:rPr kumimoji="1" lang="en-US" altLang="ja-JP" sz="800" dirty="0">
                <a:solidFill>
                  <a:schemeClr val="accent2"/>
                </a:solidFill>
                <a:latin typeface="Consolas" panose="020B0609020204030204" pitchFamily="49" charset="0"/>
                <a:cs typeface="Consolas" panose="020B0609020204030204" pitchFamily="49" charset="0"/>
              </a:rPr>
              <a:t>return</a:t>
            </a:r>
            <a:r>
              <a:rPr kumimoji="1" lang="en-US" altLang="ja-JP" sz="800" dirty="0">
                <a:latin typeface="Consolas" panose="020B0609020204030204" pitchFamily="49" charset="0"/>
                <a:cs typeface="Consolas" panose="020B0609020204030204" pitchFamily="49" charset="0"/>
              </a:rPr>
              <a:t> </a:t>
            </a:r>
            <a:r>
              <a:rPr kumimoji="1" lang="en-US" altLang="ja-JP" sz="800" dirty="0">
                <a:solidFill>
                  <a:schemeClr val="accent2"/>
                </a:solidFill>
                <a:latin typeface="Consolas" panose="020B0609020204030204" pitchFamily="49" charset="0"/>
                <a:cs typeface="Consolas" panose="020B0609020204030204" pitchFamily="49" charset="0"/>
              </a:rPr>
              <a:t>false</a:t>
            </a:r>
            <a:r>
              <a:rPr kumimoji="1" lang="en-US" altLang="ja-JP" sz="800" dirty="0">
                <a:latin typeface="Consolas" panose="020B0609020204030204" pitchFamily="49" charset="0"/>
                <a:cs typeface="Consolas" panose="020B0609020204030204" pitchFamily="49" charset="0"/>
              </a:rPr>
              <a:t>;</a:t>
            </a:r>
            <a:br>
              <a:rPr kumimoji="1" lang="en-US" altLang="ja-JP" sz="800" dirty="0">
                <a:latin typeface="Consolas" panose="020B0609020204030204" pitchFamily="49" charset="0"/>
                <a:cs typeface="Consolas" panose="020B0609020204030204" pitchFamily="49" charset="0"/>
              </a:rPr>
            </a:br>
            <a:r>
              <a:rPr kumimoji="1" lang="en-US" altLang="ja-JP" sz="800" dirty="0">
                <a:solidFill>
                  <a:schemeClr val="tx2"/>
                </a:solidFill>
                <a:latin typeface="Consolas" panose="020B0609020204030204" pitchFamily="49" charset="0"/>
                <a:cs typeface="Consolas" panose="020B0609020204030204" pitchFamily="49" charset="0"/>
              </a:rPr>
              <a:t>3</a:t>
            </a:r>
            <a:r>
              <a:rPr kumimoji="1" lang="en-US" altLang="ja-JP" sz="800" dirty="0">
                <a:latin typeface="Consolas" panose="020B0609020204030204" pitchFamily="49" charset="0"/>
                <a:cs typeface="Consolas" panose="020B0609020204030204" pitchFamily="49" charset="0"/>
              </a:rPr>
              <a:t>   </a:t>
            </a:r>
            <a:r>
              <a:rPr kumimoji="1" lang="en-US" altLang="ja-JP" sz="800" dirty="0">
                <a:solidFill>
                  <a:schemeClr val="accent2"/>
                </a:solidFill>
                <a:latin typeface="Consolas" panose="020B0609020204030204" pitchFamily="49" charset="0"/>
                <a:cs typeface="Consolas" panose="020B0609020204030204" pitchFamily="49" charset="0"/>
              </a:rPr>
              <a:t>int</a:t>
            </a:r>
            <a:r>
              <a:rPr kumimoji="1" lang="en-US" altLang="ja-JP" sz="800" dirty="0">
                <a:latin typeface="Consolas" panose="020B0609020204030204" pitchFamily="49" charset="0"/>
                <a:cs typeface="Consolas" panose="020B0609020204030204" pitchFamily="49" charset="0"/>
              </a:rPr>
              <a:t> n = list1.Count;</a:t>
            </a:r>
            <a:br>
              <a:rPr kumimoji="1" lang="en-US" altLang="ja-JP" sz="800" dirty="0">
                <a:latin typeface="Consolas" panose="020B0609020204030204" pitchFamily="49" charset="0"/>
                <a:cs typeface="Consolas" panose="020B0609020204030204" pitchFamily="49" charset="0"/>
              </a:rPr>
            </a:br>
            <a:r>
              <a:rPr kumimoji="1" lang="en-US" altLang="ja-JP" sz="800" dirty="0">
                <a:latin typeface="Consolas" panose="020B0609020204030204" pitchFamily="49" charset="0"/>
                <a:cs typeface="Consolas" panose="020B0609020204030204" pitchFamily="49" charset="0"/>
              </a:rPr>
              <a:t>4   </a:t>
            </a:r>
            <a:r>
              <a:rPr kumimoji="1" lang="en-US" altLang="ja-JP" sz="800" dirty="0">
                <a:solidFill>
                  <a:schemeClr val="accent2"/>
                </a:solidFill>
                <a:latin typeface="Consolas" panose="020B0609020204030204" pitchFamily="49" charset="0"/>
                <a:cs typeface="Consolas" panose="020B0609020204030204" pitchFamily="49" charset="0"/>
              </a:rPr>
              <a:t>if</a:t>
            </a:r>
            <a:r>
              <a:rPr kumimoji="1" lang="en-US" altLang="ja-JP" sz="800" dirty="0">
                <a:latin typeface="Consolas" panose="020B0609020204030204" pitchFamily="49" charset="0"/>
                <a:cs typeface="Consolas" panose="020B0609020204030204" pitchFamily="49" charset="0"/>
              </a:rPr>
              <a:t>(list2.Count != n) </a:t>
            </a:r>
            <a:r>
              <a:rPr kumimoji="1" lang="en-US" altLang="ja-JP" sz="800" dirty="0">
                <a:solidFill>
                  <a:schemeClr val="accent2"/>
                </a:solidFill>
                <a:latin typeface="Consolas" panose="020B0609020204030204" pitchFamily="49" charset="0"/>
                <a:cs typeface="Consolas" panose="020B0609020204030204" pitchFamily="49" charset="0"/>
              </a:rPr>
              <a:t>return false</a:t>
            </a:r>
            <a:r>
              <a:rPr kumimoji="1" lang="en-US" altLang="ja-JP" sz="800" dirty="0">
                <a:latin typeface="Consolas" panose="020B0609020204030204" pitchFamily="49" charset="0"/>
                <a:cs typeface="Consolas" panose="020B0609020204030204" pitchFamily="49" charset="0"/>
              </a:rPr>
              <a:t>;</a:t>
            </a:r>
            <a:br>
              <a:rPr kumimoji="1" lang="en-US" altLang="ja-JP" sz="800" dirty="0">
                <a:latin typeface="Consolas" panose="020B0609020204030204" pitchFamily="49" charset="0"/>
                <a:cs typeface="Consolas" panose="020B0609020204030204" pitchFamily="49" charset="0"/>
              </a:rPr>
            </a:br>
            <a:r>
              <a:rPr lang="en-US" altLang="ja-JP" sz="800" dirty="0">
                <a:solidFill>
                  <a:schemeClr val="tx2"/>
                </a:solidFill>
                <a:latin typeface="Consolas" panose="020B0609020204030204" pitchFamily="49" charset="0"/>
                <a:cs typeface="Consolas" panose="020B0609020204030204" pitchFamily="49" charset="0"/>
              </a:rPr>
              <a:t>5</a:t>
            </a:r>
            <a:r>
              <a:rPr kumimoji="1" lang="en-US" altLang="ja-JP" sz="800" dirty="0">
                <a:latin typeface="Consolas" panose="020B0609020204030204" pitchFamily="49" charset="0"/>
                <a:cs typeface="Consolas" panose="020B0609020204030204" pitchFamily="49" charset="0"/>
              </a:rPr>
              <a:t>   </a:t>
            </a:r>
            <a:r>
              <a:rPr kumimoji="1" lang="en-US" altLang="ja-JP" sz="800" dirty="0">
                <a:solidFill>
                  <a:schemeClr val="accent2"/>
                </a:solidFill>
                <a:latin typeface="Consolas" panose="020B0609020204030204" pitchFamily="49" charset="0"/>
                <a:cs typeface="Consolas" panose="020B0609020204030204" pitchFamily="49" charset="0"/>
              </a:rPr>
              <a:t>for</a:t>
            </a:r>
            <a:r>
              <a:rPr kumimoji="1" lang="en-US" altLang="ja-JP" sz="800" dirty="0">
                <a:latin typeface="Consolas" panose="020B0609020204030204" pitchFamily="49" charset="0"/>
                <a:cs typeface="Consolas" panose="020B0609020204030204" pitchFamily="49" charset="0"/>
              </a:rPr>
              <a:t> (</a:t>
            </a:r>
            <a:r>
              <a:rPr kumimoji="1" lang="en-US" altLang="ja-JP" sz="800" dirty="0">
                <a:solidFill>
                  <a:schemeClr val="accent2"/>
                </a:solidFill>
                <a:latin typeface="Consolas" panose="020B0609020204030204" pitchFamily="49" charset="0"/>
                <a:cs typeface="Consolas" panose="020B0609020204030204" pitchFamily="49" charset="0"/>
              </a:rPr>
              <a:t>int</a:t>
            </a:r>
            <a:r>
              <a:rPr kumimoji="1" lang="en-US" altLang="ja-JP" sz="800" dirty="0">
                <a:latin typeface="Consolas" panose="020B0609020204030204" pitchFamily="49" charset="0"/>
                <a:cs typeface="Consolas" panose="020B0609020204030204" pitchFamily="49" charset="0"/>
              </a:rPr>
              <a:t> </a:t>
            </a:r>
            <a:r>
              <a:rPr kumimoji="1" lang="en-US" altLang="ja-JP" sz="800" dirty="0" err="1">
                <a:latin typeface="Consolas" panose="020B0609020204030204" pitchFamily="49" charset="0"/>
                <a:cs typeface="Consolas" panose="020B0609020204030204" pitchFamily="49" charset="0"/>
              </a:rPr>
              <a:t>i</a:t>
            </a:r>
            <a:r>
              <a:rPr kumimoji="1" lang="en-US" altLang="ja-JP" sz="800" dirty="0">
                <a:latin typeface="Consolas" panose="020B0609020204030204" pitchFamily="49" charset="0"/>
                <a:cs typeface="Consolas" panose="020B0609020204030204" pitchFamily="49" charset="0"/>
              </a:rPr>
              <a:t> = 0; </a:t>
            </a:r>
            <a:r>
              <a:rPr kumimoji="1" lang="en-US" altLang="ja-JP" sz="800" dirty="0" err="1">
                <a:latin typeface="Consolas" panose="020B0609020204030204" pitchFamily="49" charset="0"/>
                <a:cs typeface="Consolas" panose="020B0609020204030204" pitchFamily="49" charset="0"/>
              </a:rPr>
              <a:t>i</a:t>
            </a:r>
            <a:r>
              <a:rPr kumimoji="1" lang="en-US" altLang="ja-JP" sz="800" dirty="0">
                <a:latin typeface="Consolas" panose="020B0609020204030204" pitchFamily="49" charset="0"/>
                <a:cs typeface="Consolas" panose="020B0609020204030204" pitchFamily="49" charset="0"/>
              </a:rPr>
              <a:t> &lt; n; </a:t>
            </a:r>
            <a:r>
              <a:rPr kumimoji="1" lang="en-US" altLang="ja-JP" sz="800" dirty="0" err="1">
                <a:latin typeface="Consolas" panose="020B0609020204030204" pitchFamily="49" charset="0"/>
                <a:cs typeface="Consolas" panose="020B0609020204030204" pitchFamily="49" charset="0"/>
              </a:rPr>
              <a:t>i</a:t>
            </a:r>
            <a:r>
              <a:rPr kumimoji="1" lang="en-US" altLang="ja-JP" sz="800" dirty="0">
                <a:latin typeface="Consolas" panose="020B0609020204030204" pitchFamily="49" charset="0"/>
                <a:cs typeface="Consolas" panose="020B0609020204030204" pitchFamily="49" charset="0"/>
              </a:rPr>
              <a:t>++){</a:t>
            </a:r>
          </a:p>
          <a:p>
            <a:r>
              <a:rPr lang="en-US" altLang="ja-JP" sz="800" dirty="0">
                <a:solidFill>
                  <a:schemeClr val="tx2"/>
                </a:solidFill>
                <a:latin typeface="Consolas" panose="020B0609020204030204" pitchFamily="49" charset="0"/>
                <a:cs typeface="Consolas" panose="020B0609020204030204" pitchFamily="49" charset="0"/>
              </a:rPr>
              <a:t>6</a:t>
            </a:r>
            <a:r>
              <a:rPr kumimoji="1" lang="en-US" altLang="ja-JP" sz="800" dirty="0">
                <a:latin typeface="Consolas" panose="020B0609020204030204" pitchFamily="49" charset="0"/>
                <a:cs typeface="Consolas" panose="020B0609020204030204" pitchFamily="49" charset="0"/>
              </a:rPr>
              <a:t>       </a:t>
            </a:r>
            <a:r>
              <a:rPr kumimoji="1" lang="en-US" altLang="ja-JP" sz="800" dirty="0" err="1">
                <a:solidFill>
                  <a:schemeClr val="accent5"/>
                </a:solidFill>
                <a:latin typeface="Consolas" panose="020B0609020204030204" pitchFamily="49" charset="0"/>
                <a:cs typeface="Consolas" panose="020B0609020204030204" pitchFamily="49" charset="0"/>
              </a:rPr>
              <a:t>TypeNode</a:t>
            </a:r>
            <a:r>
              <a:rPr kumimoji="1" lang="en-US" altLang="ja-JP" sz="800" dirty="0">
                <a:latin typeface="Consolas" panose="020B0609020204030204" pitchFamily="49" charset="0"/>
                <a:cs typeface="Consolas" panose="020B0609020204030204" pitchFamily="49" charset="0"/>
              </a:rPr>
              <a:t> t1 = list1[</a:t>
            </a:r>
            <a:r>
              <a:rPr kumimoji="1" lang="en-US" altLang="ja-JP" sz="800" dirty="0" err="1">
                <a:latin typeface="Consolas" panose="020B0609020204030204" pitchFamily="49" charset="0"/>
                <a:cs typeface="Consolas" panose="020B0609020204030204" pitchFamily="49" charset="0"/>
              </a:rPr>
              <a:t>i</a:t>
            </a:r>
            <a:r>
              <a:rPr kumimoji="1" lang="en-US" altLang="ja-JP" sz="800" dirty="0">
                <a:latin typeface="Consolas" panose="020B0609020204030204" pitchFamily="49" charset="0"/>
                <a:cs typeface="Consolas" panose="020B0609020204030204" pitchFamily="49" charset="0"/>
              </a:rPr>
              <a:t>];</a:t>
            </a:r>
            <a:br>
              <a:rPr kumimoji="1" lang="en-US" altLang="ja-JP" sz="800" dirty="0">
                <a:latin typeface="Consolas" panose="020B0609020204030204" pitchFamily="49" charset="0"/>
                <a:cs typeface="Consolas" panose="020B0609020204030204" pitchFamily="49" charset="0"/>
              </a:rPr>
            </a:br>
            <a:r>
              <a:rPr lang="en-US" altLang="ja-JP" sz="800" dirty="0">
                <a:solidFill>
                  <a:schemeClr val="tx2"/>
                </a:solidFill>
                <a:latin typeface="Consolas" panose="020B0609020204030204" pitchFamily="49" charset="0"/>
                <a:cs typeface="Consolas" panose="020B0609020204030204" pitchFamily="49" charset="0"/>
              </a:rPr>
              <a:t>7</a:t>
            </a:r>
            <a:r>
              <a:rPr kumimoji="1" lang="en-US" altLang="ja-JP" sz="800" dirty="0">
                <a:latin typeface="Consolas" panose="020B0609020204030204" pitchFamily="49" charset="0"/>
                <a:cs typeface="Consolas" panose="020B0609020204030204" pitchFamily="49" charset="0"/>
              </a:rPr>
              <a:t>       </a:t>
            </a:r>
            <a:r>
              <a:rPr kumimoji="1" lang="en-US" altLang="ja-JP" sz="800" dirty="0" err="1">
                <a:solidFill>
                  <a:schemeClr val="accent5"/>
                </a:solidFill>
                <a:latin typeface="Consolas" panose="020B0609020204030204" pitchFamily="49" charset="0"/>
                <a:cs typeface="Consolas" panose="020B0609020204030204" pitchFamily="49" charset="0"/>
              </a:rPr>
              <a:t>TypeNode</a:t>
            </a:r>
            <a:r>
              <a:rPr kumimoji="1" lang="en-US" altLang="ja-JP" sz="800" dirty="0">
                <a:latin typeface="Consolas" panose="020B0609020204030204" pitchFamily="49" charset="0"/>
                <a:cs typeface="Consolas" panose="020B0609020204030204" pitchFamily="49" charset="0"/>
              </a:rPr>
              <a:t> t2 = list2[</a:t>
            </a:r>
            <a:r>
              <a:rPr kumimoji="1" lang="en-US" altLang="ja-JP" sz="800" dirty="0" err="1">
                <a:latin typeface="Consolas" panose="020B0609020204030204" pitchFamily="49" charset="0"/>
                <a:cs typeface="Consolas" panose="020B0609020204030204" pitchFamily="49" charset="0"/>
              </a:rPr>
              <a:t>i</a:t>
            </a:r>
            <a:r>
              <a:rPr kumimoji="1" lang="en-US" altLang="ja-JP" sz="800" dirty="0">
                <a:latin typeface="Consolas" panose="020B0609020204030204" pitchFamily="49" charset="0"/>
                <a:cs typeface="Consolas" panose="020B0609020204030204" pitchFamily="49" charset="0"/>
              </a:rPr>
              <a:t>];</a:t>
            </a:r>
            <a:br>
              <a:rPr kumimoji="1" lang="en-US" altLang="ja-JP" sz="800" dirty="0">
                <a:latin typeface="Consolas" panose="020B0609020204030204" pitchFamily="49" charset="0"/>
                <a:cs typeface="Consolas" panose="020B0609020204030204" pitchFamily="49" charset="0"/>
              </a:rPr>
            </a:br>
            <a:r>
              <a:rPr lang="en-US" altLang="ja-JP" sz="800" dirty="0">
                <a:solidFill>
                  <a:schemeClr val="tx2"/>
                </a:solidFill>
                <a:latin typeface="Consolas" panose="020B0609020204030204" pitchFamily="49" charset="0"/>
                <a:cs typeface="Consolas" panose="020B0609020204030204" pitchFamily="49" charset="0"/>
              </a:rPr>
              <a:t>8</a:t>
            </a:r>
            <a:r>
              <a:rPr kumimoji="1" lang="en-US" altLang="ja-JP" sz="800" dirty="0">
                <a:latin typeface="Consolas" panose="020B0609020204030204" pitchFamily="49" charset="0"/>
                <a:cs typeface="Consolas" panose="020B0609020204030204" pitchFamily="49" charset="0"/>
              </a:rPr>
              <a:t>   </a:t>
            </a:r>
            <a:r>
              <a:rPr lang="en-US" altLang="ja-JP" sz="800" dirty="0">
                <a:latin typeface="Consolas" panose="020B0609020204030204" pitchFamily="49" charset="0"/>
                <a:cs typeface="Consolas" panose="020B0609020204030204" pitchFamily="49" charset="0"/>
              </a:rPr>
              <a:t>    </a:t>
            </a:r>
            <a:r>
              <a:rPr lang="en-US" altLang="ja-JP" sz="800" dirty="0">
                <a:solidFill>
                  <a:schemeClr val="accent2"/>
                </a:solidFill>
                <a:latin typeface="Consolas" panose="020B0609020204030204" pitchFamily="49" charset="0"/>
                <a:cs typeface="Consolas" panose="020B0609020204030204" pitchFamily="49" charset="0"/>
              </a:rPr>
              <a:t>if</a:t>
            </a:r>
            <a:r>
              <a:rPr lang="en-US" altLang="ja-JP" sz="800" dirty="0">
                <a:latin typeface="Consolas" panose="020B0609020204030204" pitchFamily="49" charset="0"/>
                <a:cs typeface="Consolas" panose="020B0609020204030204" pitchFamily="49" charset="0"/>
              </a:rPr>
              <a:t> (tp1 == </a:t>
            </a:r>
            <a:r>
              <a:rPr lang="en-US" altLang="ja-JP" sz="800" dirty="0">
                <a:solidFill>
                  <a:schemeClr val="accent2"/>
                </a:solidFill>
                <a:latin typeface="Consolas" panose="020B0609020204030204" pitchFamily="49" charset="0"/>
                <a:cs typeface="Consolas" panose="020B0609020204030204" pitchFamily="49" charset="0"/>
              </a:rPr>
              <a:t>null </a:t>
            </a:r>
            <a:r>
              <a:rPr lang="en-US" altLang="ja-JP" sz="800" dirty="0">
                <a:latin typeface="Consolas" panose="020B0609020204030204" pitchFamily="49" charset="0"/>
                <a:cs typeface="Consolas" panose="020B0609020204030204" pitchFamily="49" charset="0"/>
              </a:rPr>
              <a:t>|| tp2 == </a:t>
            </a:r>
            <a:r>
              <a:rPr lang="en-US" altLang="ja-JP" sz="800" dirty="0">
                <a:solidFill>
                  <a:schemeClr val="accent2"/>
                </a:solidFill>
                <a:latin typeface="Consolas" panose="020B0609020204030204" pitchFamily="49" charset="0"/>
                <a:cs typeface="Consolas" panose="020B0609020204030204" pitchFamily="49" charset="0"/>
              </a:rPr>
              <a:t>null</a:t>
            </a:r>
            <a:r>
              <a:rPr lang="en-US" altLang="ja-JP" sz="800" dirty="0">
                <a:latin typeface="Consolas" panose="020B0609020204030204" pitchFamily="49" charset="0"/>
                <a:cs typeface="Consolas" panose="020B0609020204030204" pitchFamily="49" charset="0"/>
              </a:rPr>
              <a:t>) </a:t>
            </a:r>
            <a:r>
              <a:rPr lang="en-US" altLang="ja-JP" sz="800" dirty="0">
                <a:solidFill>
                  <a:schemeClr val="accent2"/>
                </a:solidFill>
                <a:latin typeface="Consolas" panose="020B0609020204030204" pitchFamily="49" charset="0"/>
                <a:cs typeface="Consolas" panose="020B0609020204030204" pitchFamily="49" charset="0"/>
              </a:rPr>
              <a:t>return false</a:t>
            </a:r>
            <a:r>
              <a:rPr lang="en-US" altLang="ja-JP" sz="800" dirty="0">
                <a:latin typeface="Consolas" panose="020B0609020204030204" pitchFamily="49" charset="0"/>
                <a:cs typeface="Consolas" panose="020B0609020204030204" pitchFamily="49" charset="0"/>
              </a:rPr>
              <a:t>;</a:t>
            </a:r>
            <a:br>
              <a:rPr lang="en-US" altLang="ja-JP" sz="800" dirty="0">
                <a:latin typeface="Consolas" panose="020B0609020204030204" pitchFamily="49" charset="0"/>
                <a:cs typeface="Consolas" panose="020B0609020204030204" pitchFamily="49" charset="0"/>
              </a:rPr>
            </a:br>
            <a:r>
              <a:rPr lang="en-US" altLang="ja-JP" sz="800" dirty="0">
                <a:solidFill>
                  <a:schemeClr val="tx2"/>
                </a:solidFill>
                <a:latin typeface="Consolas" panose="020B0609020204030204" pitchFamily="49" charset="0"/>
                <a:cs typeface="Consolas" panose="020B0609020204030204" pitchFamily="49" charset="0"/>
              </a:rPr>
              <a:t>9</a:t>
            </a:r>
            <a:r>
              <a:rPr lang="en-US" altLang="ja-JP" sz="800" dirty="0">
                <a:latin typeface="Consolas" panose="020B0609020204030204" pitchFamily="49" charset="0"/>
                <a:cs typeface="Consolas" panose="020B0609020204030204" pitchFamily="49" charset="0"/>
              </a:rPr>
              <a:t>       </a:t>
            </a:r>
            <a:r>
              <a:rPr lang="en-US" altLang="ja-JP" sz="800" dirty="0">
                <a:solidFill>
                  <a:schemeClr val="accent2"/>
                </a:solidFill>
                <a:latin typeface="Consolas" panose="020B0609020204030204" pitchFamily="49" charset="0"/>
                <a:cs typeface="Consolas" panose="020B0609020204030204" pitchFamily="49" charset="0"/>
              </a:rPr>
              <a:t>if</a:t>
            </a:r>
            <a:r>
              <a:rPr lang="en-US" altLang="ja-JP" sz="800" dirty="0">
                <a:latin typeface="Consolas" panose="020B0609020204030204" pitchFamily="49" charset="0"/>
                <a:cs typeface="Consolas" panose="020B0609020204030204" pitchFamily="49" charset="0"/>
              </a:rPr>
              <a:t> (t1 != t2 &amp;&amp; !t1.IsEquivalentTo(t2)) </a:t>
            </a:r>
            <a:r>
              <a:rPr lang="en-US" altLang="ja-JP" sz="800" dirty="0">
                <a:solidFill>
                  <a:schemeClr val="accent2"/>
                </a:solidFill>
                <a:latin typeface="Consolas" panose="020B0609020204030204" pitchFamily="49" charset="0"/>
                <a:cs typeface="Consolas" panose="020B0609020204030204" pitchFamily="49" charset="0"/>
              </a:rPr>
              <a:t>return false</a:t>
            </a:r>
            <a:r>
              <a:rPr lang="en-US" altLang="ja-JP" sz="800" dirty="0">
                <a:latin typeface="Consolas" panose="020B0609020204030204" pitchFamily="49" charset="0"/>
                <a:cs typeface="Consolas" panose="020B0609020204030204" pitchFamily="49" charset="0"/>
              </a:rPr>
              <a:t>;</a:t>
            </a:r>
            <a:br>
              <a:rPr kumimoji="1" lang="en-US" altLang="ja-JP" sz="800" dirty="0">
                <a:latin typeface="Consolas" panose="020B0609020204030204" pitchFamily="49" charset="0"/>
                <a:cs typeface="Consolas" panose="020B0609020204030204" pitchFamily="49" charset="0"/>
              </a:rPr>
            </a:br>
            <a:r>
              <a:rPr kumimoji="1" lang="en-US" altLang="ja-JP" sz="800" dirty="0">
                <a:solidFill>
                  <a:schemeClr val="tx2"/>
                </a:solidFill>
                <a:latin typeface="Consolas" panose="020B0609020204030204" pitchFamily="49" charset="0"/>
                <a:cs typeface="Consolas" panose="020B0609020204030204" pitchFamily="49" charset="0"/>
              </a:rPr>
              <a:t>10</a:t>
            </a:r>
            <a:r>
              <a:rPr kumimoji="1" lang="en-US" altLang="ja-JP" sz="800" dirty="0">
                <a:latin typeface="Consolas" panose="020B0609020204030204" pitchFamily="49" charset="0"/>
                <a:cs typeface="Consolas" panose="020B0609020204030204" pitchFamily="49" charset="0"/>
              </a:rPr>
              <a:t>  }</a:t>
            </a:r>
            <a:br>
              <a:rPr kumimoji="1" lang="en-US" altLang="ja-JP" sz="800" dirty="0">
                <a:latin typeface="Consolas" panose="020B0609020204030204" pitchFamily="49" charset="0"/>
                <a:cs typeface="Consolas" panose="020B0609020204030204" pitchFamily="49" charset="0"/>
              </a:rPr>
            </a:br>
            <a:r>
              <a:rPr kumimoji="1" lang="en-US" altLang="ja-JP" sz="800" dirty="0">
                <a:solidFill>
                  <a:schemeClr val="tx2"/>
                </a:solidFill>
                <a:latin typeface="Consolas" panose="020B0609020204030204" pitchFamily="49" charset="0"/>
                <a:cs typeface="Consolas" panose="020B0609020204030204" pitchFamily="49" charset="0"/>
              </a:rPr>
              <a:t>11</a:t>
            </a:r>
            <a:r>
              <a:rPr kumimoji="1" lang="en-US" altLang="ja-JP" sz="800" dirty="0">
                <a:latin typeface="Consolas" panose="020B0609020204030204" pitchFamily="49" charset="0"/>
                <a:cs typeface="Consolas" panose="020B0609020204030204" pitchFamily="49" charset="0"/>
              </a:rPr>
              <a:t>  </a:t>
            </a:r>
            <a:r>
              <a:rPr kumimoji="1" lang="en-US" altLang="ja-JP" sz="800" dirty="0">
                <a:solidFill>
                  <a:schemeClr val="accent2"/>
                </a:solidFill>
                <a:latin typeface="Consolas" panose="020B0609020204030204" pitchFamily="49" charset="0"/>
                <a:cs typeface="Consolas" panose="020B0609020204030204" pitchFamily="49" charset="0"/>
              </a:rPr>
              <a:t>return</a:t>
            </a:r>
            <a:r>
              <a:rPr kumimoji="1" lang="en-US" altLang="ja-JP" sz="800" dirty="0">
                <a:latin typeface="Consolas" panose="020B0609020204030204" pitchFamily="49" charset="0"/>
                <a:cs typeface="Consolas" panose="020B0609020204030204" pitchFamily="49" charset="0"/>
              </a:rPr>
              <a:t> </a:t>
            </a:r>
            <a:r>
              <a:rPr kumimoji="1" lang="en-US" altLang="ja-JP" sz="800" dirty="0">
                <a:solidFill>
                  <a:schemeClr val="accent2"/>
                </a:solidFill>
                <a:latin typeface="Consolas" panose="020B0609020204030204" pitchFamily="49" charset="0"/>
                <a:cs typeface="Consolas" panose="020B0609020204030204" pitchFamily="49" charset="0"/>
              </a:rPr>
              <a:t>true</a:t>
            </a:r>
            <a:r>
              <a:rPr kumimoji="1" lang="en-US" altLang="ja-JP" sz="800" dirty="0">
                <a:latin typeface="Consolas" panose="020B0609020204030204" pitchFamily="49" charset="0"/>
                <a:cs typeface="Consolas" panose="020B0609020204030204" pitchFamily="49" charset="0"/>
              </a:rPr>
              <a:t>;</a:t>
            </a:r>
            <a:br>
              <a:rPr kumimoji="1" lang="en-US" altLang="ja-JP" sz="800" dirty="0">
                <a:latin typeface="Consolas" panose="020B0609020204030204" pitchFamily="49" charset="0"/>
                <a:cs typeface="Consolas" panose="020B0609020204030204" pitchFamily="49" charset="0"/>
              </a:rPr>
            </a:br>
            <a:endParaRPr kumimoji="1" lang="ja-JP" altLang="en-US" sz="800">
              <a:latin typeface="Consolas" panose="020B0609020204030204" pitchFamily="49" charset="0"/>
              <a:cs typeface="Consolas" panose="020B0609020204030204" pitchFamily="49" charset="0"/>
            </a:endParaRPr>
          </a:p>
        </p:txBody>
      </p:sp>
      <p:sp>
        <p:nvSpPr>
          <p:cNvPr id="12" name="テキスト ボックス 11">
            <a:extLst>
              <a:ext uri="{FF2B5EF4-FFF2-40B4-BE49-F238E27FC236}">
                <a16:creationId xmlns:a16="http://schemas.microsoft.com/office/drawing/2014/main" id="{75624A5A-C657-4428-A35C-D058E4B7BA0B}"/>
              </a:ext>
            </a:extLst>
          </p:cNvPr>
          <p:cNvSpPr txBox="1"/>
          <p:nvPr/>
        </p:nvSpPr>
        <p:spPr>
          <a:xfrm>
            <a:off x="2633007" y="5259737"/>
            <a:ext cx="3877985" cy="369332"/>
          </a:xfrm>
          <a:prstGeom prst="rect">
            <a:avLst/>
          </a:prstGeom>
          <a:noFill/>
        </p:spPr>
        <p:txBody>
          <a:bodyPr wrap="none" rtlCol="0">
            <a:spAutoFit/>
          </a:bodyPr>
          <a:lstStyle/>
          <a:p>
            <a:r>
              <a:rPr kumimoji="1" lang="ja-JP" altLang="en-US"/>
              <a:t>提案手法が検出したコードクローン</a:t>
            </a:r>
          </a:p>
        </p:txBody>
      </p:sp>
    </p:spTree>
    <p:extLst>
      <p:ext uri="{BB962C8B-B14F-4D97-AF65-F5344CB8AC3E}">
        <p14:creationId xmlns:p14="http://schemas.microsoft.com/office/powerpoint/2010/main" val="13532681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a:extLst>
              <a:ext uri="{FF2B5EF4-FFF2-40B4-BE49-F238E27FC236}">
                <a16:creationId xmlns:a16="http://schemas.microsoft.com/office/drawing/2014/main" id="{D08B6E33-E0D7-35B1-13D9-A23ACD7ADF9B}"/>
              </a:ext>
            </a:extLst>
          </p:cNvPr>
          <p:cNvSpPr/>
          <p:nvPr/>
        </p:nvSpPr>
        <p:spPr>
          <a:xfrm>
            <a:off x="5054600" y="3890248"/>
            <a:ext cx="3498982" cy="249952"/>
          </a:xfrm>
          <a:prstGeom prst="rect">
            <a:avLst/>
          </a:prstGeom>
          <a:solidFill>
            <a:srgbClr val="92D050">
              <a:alpha val="7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
        <p:nvSpPr>
          <p:cNvPr id="12" name="正方形/長方形 11">
            <a:extLst>
              <a:ext uri="{FF2B5EF4-FFF2-40B4-BE49-F238E27FC236}">
                <a16:creationId xmlns:a16="http://schemas.microsoft.com/office/drawing/2014/main" id="{E9B9D42B-A05C-39EE-4979-455DE8DE7209}"/>
              </a:ext>
            </a:extLst>
          </p:cNvPr>
          <p:cNvSpPr/>
          <p:nvPr/>
        </p:nvSpPr>
        <p:spPr>
          <a:xfrm>
            <a:off x="866825" y="3890248"/>
            <a:ext cx="3498982" cy="133111"/>
          </a:xfrm>
          <a:prstGeom prst="rect">
            <a:avLst/>
          </a:prstGeom>
          <a:solidFill>
            <a:srgbClr val="92D050">
              <a:alpha val="7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
        <p:nvSpPr>
          <p:cNvPr id="2" name="タイトル 1">
            <a:extLst>
              <a:ext uri="{FF2B5EF4-FFF2-40B4-BE49-F238E27FC236}">
                <a16:creationId xmlns:a16="http://schemas.microsoft.com/office/drawing/2014/main" id="{7F3A4C36-2C57-2E2D-345B-86ABE7111B1C}"/>
              </a:ext>
            </a:extLst>
          </p:cNvPr>
          <p:cNvSpPr>
            <a:spLocks noGrp="1"/>
          </p:cNvSpPr>
          <p:nvPr>
            <p:ph type="title"/>
          </p:nvPr>
        </p:nvSpPr>
        <p:spPr/>
        <p:txBody>
          <a:bodyPr/>
          <a:lstStyle/>
          <a:p>
            <a:r>
              <a:rPr kumimoji="1" lang="ja-JP" altLang="en-US"/>
              <a:t>提案手法でのみ検出されるコードクローン</a:t>
            </a:r>
          </a:p>
        </p:txBody>
      </p:sp>
      <p:sp>
        <p:nvSpPr>
          <p:cNvPr id="3" name="コンテンツ プレースホルダー 2">
            <a:extLst>
              <a:ext uri="{FF2B5EF4-FFF2-40B4-BE49-F238E27FC236}">
                <a16:creationId xmlns:a16="http://schemas.microsoft.com/office/drawing/2014/main" id="{53109AB1-FF2D-444A-711D-7840D1F214A6}"/>
              </a:ext>
            </a:extLst>
          </p:cNvPr>
          <p:cNvSpPr>
            <a:spLocks noGrp="1"/>
          </p:cNvSpPr>
          <p:nvPr>
            <p:ph idx="1"/>
          </p:nvPr>
        </p:nvSpPr>
        <p:spPr/>
        <p:txBody>
          <a:bodyPr/>
          <a:lstStyle/>
          <a:p>
            <a:r>
              <a:rPr kumimoji="1" lang="ja-JP" altLang="en-US" sz="2000">
                <a:solidFill>
                  <a:schemeClr val="bg1">
                    <a:lumMod val="90000"/>
                  </a:schemeClr>
                </a:solidFill>
              </a:rPr>
              <a:t>・一致部分がメソッド中に占める割合が小さいコードクローン</a:t>
            </a:r>
            <a:endParaRPr kumimoji="1" lang="en-US" altLang="ja-JP" sz="2000" dirty="0">
              <a:solidFill>
                <a:schemeClr val="bg1">
                  <a:lumMod val="90000"/>
                </a:schemeClr>
              </a:solidFill>
            </a:endParaRPr>
          </a:p>
          <a:p>
            <a:r>
              <a:rPr lang="ja-JP" altLang="en-US" sz="2000">
                <a:solidFill>
                  <a:srgbClr val="FF0000"/>
                </a:solidFill>
              </a:rPr>
              <a:t>・改行の有無によって行単位の比較結果に差が出るコードクローン</a:t>
            </a:r>
            <a:endParaRPr lang="en-US" altLang="ja-JP" sz="2000" dirty="0">
              <a:solidFill>
                <a:srgbClr val="FF0000"/>
              </a:solidFill>
            </a:endParaRPr>
          </a:p>
          <a:p>
            <a:r>
              <a:rPr kumimoji="1" lang="ja-JP" altLang="en-US" sz="2000">
                <a:solidFill>
                  <a:schemeClr val="bg1">
                    <a:lumMod val="75000"/>
                  </a:schemeClr>
                </a:solidFill>
              </a:rPr>
              <a:t>・制御構造の内部を無視することで検出できるコードクローン</a:t>
            </a:r>
          </a:p>
        </p:txBody>
      </p:sp>
      <p:sp>
        <p:nvSpPr>
          <p:cNvPr id="4" name="スライド番号プレースホルダー 3">
            <a:extLst>
              <a:ext uri="{FF2B5EF4-FFF2-40B4-BE49-F238E27FC236}">
                <a16:creationId xmlns:a16="http://schemas.microsoft.com/office/drawing/2014/main" id="{68CCE066-098C-6D4C-1EAC-5258C0D361E6}"/>
              </a:ext>
            </a:extLst>
          </p:cNvPr>
          <p:cNvSpPr>
            <a:spLocks noGrp="1"/>
          </p:cNvSpPr>
          <p:nvPr>
            <p:ph type="sldNum" sz="quarter" idx="12"/>
          </p:nvPr>
        </p:nvSpPr>
        <p:spPr/>
        <p:txBody>
          <a:bodyPr/>
          <a:lstStyle/>
          <a:p>
            <a:fld id="{B16735D3-C9E7-F649-AF37-A9D08763696D}" type="slidenum">
              <a:rPr lang="ja-JP" altLang="en-US" smtClean="0"/>
              <a:pPr/>
              <a:t>62</a:t>
            </a:fld>
            <a:endParaRPr lang="ja-JP" altLang="en-US"/>
          </a:p>
        </p:txBody>
      </p:sp>
      <p:sp>
        <p:nvSpPr>
          <p:cNvPr id="9" name="テキスト ボックス 8">
            <a:extLst>
              <a:ext uri="{FF2B5EF4-FFF2-40B4-BE49-F238E27FC236}">
                <a16:creationId xmlns:a16="http://schemas.microsoft.com/office/drawing/2014/main" id="{A7B50F0E-9344-941F-9BFA-EAE62A74744B}"/>
              </a:ext>
            </a:extLst>
          </p:cNvPr>
          <p:cNvSpPr txBox="1"/>
          <p:nvPr/>
        </p:nvSpPr>
        <p:spPr>
          <a:xfrm>
            <a:off x="586870" y="5457102"/>
            <a:ext cx="8494633" cy="646331"/>
          </a:xfrm>
          <a:prstGeom prst="rect">
            <a:avLst/>
          </a:prstGeom>
          <a:noFill/>
        </p:spPr>
        <p:txBody>
          <a:bodyPr wrap="none" rtlCol="0">
            <a:spAutoFit/>
          </a:bodyPr>
          <a:lstStyle/>
          <a:p>
            <a:r>
              <a:rPr kumimoji="1" lang="en-US" altLang="ja-JP" dirty="0"/>
              <a:t>NIL</a:t>
            </a:r>
            <a:r>
              <a:rPr kumimoji="1" lang="ja-JP" altLang="en-US"/>
              <a:t>の行単位の比較では，改行の違いによって，コードクローンの</a:t>
            </a:r>
            <a:br>
              <a:rPr kumimoji="1" lang="en-US" altLang="ja-JP" dirty="0"/>
            </a:br>
            <a:r>
              <a:rPr kumimoji="1" lang="ja-JP" altLang="en-US"/>
              <a:t>互いに一致する行の最低数の閾値を超えるか否かに変化が生じることがある</a:t>
            </a:r>
            <a:r>
              <a:rPr lang="ja-JP" altLang="en-US"/>
              <a:t>．</a:t>
            </a:r>
            <a:endParaRPr kumimoji="1" lang="ja-JP" altLang="en-US"/>
          </a:p>
        </p:txBody>
      </p:sp>
      <p:sp>
        <p:nvSpPr>
          <p:cNvPr id="7" name="テキスト ボックス 6">
            <a:extLst>
              <a:ext uri="{FF2B5EF4-FFF2-40B4-BE49-F238E27FC236}">
                <a16:creationId xmlns:a16="http://schemas.microsoft.com/office/drawing/2014/main" id="{F5678D02-6A94-E22F-3BDA-8F420F8DBD61}"/>
              </a:ext>
            </a:extLst>
          </p:cNvPr>
          <p:cNvSpPr txBox="1"/>
          <p:nvPr/>
        </p:nvSpPr>
        <p:spPr>
          <a:xfrm>
            <a:off x="590417" y="3601422"/>
            <a:ext cx="3775393" cy="1569660"/>
          </a:xfrm>
          <a:prstGeom prst="rect">
            <a:avLst/>
          </a:prstGeom>
          <a:noFill/>
          <a:ln w="25400">
            <a:solidFill>
              <a:schemeClr val="tx1"/>
            </a:solidFill>
          </a:ln>
        </p:spPr>
        <p:txBody>
          <a:bodyPr wrap="square" rtlCol="0">
            <a:spAutoFit/>
          </a:bodyPr>
          <a:lstStyle/>
          <a:p>
            <a:r>
              <a:rPr lang="en-US" altLang="ja-JP" sz="800" dirty="0">
                <a:solidFill>
                  <a:schemeClr val="tx2"/>
                </a:solidFill>
                <a:latin typeface="Consolas" panose="020B0609020204030204" pitchFamily="49" charset="0"/>
                <a:cs typeface="Consolas" panose="020B0609020204030204" pitchFamily="49" charset="0"/>
              </a:rPr>
              <a:t>1</a:t>
            </a:r>
            <a:r>
              <a:rPr lang="en-US" altLang="ja-JP" sz="800" dirty="0">
                <a:latin typeface="Consolas" panose="020B0609020204030204" pitchFamily="49" charset="0"/>
                <a:cs typeface="Consolas" panose="020B0609020204030204" pitchFamily="49" charset="0"/>
              </a:rPr>
              <a:t>   </a:t>
            </a:r>
            <a:r>
              <a:rPr lang="en-US" altLang="ja-JP" sz="800" dirty="0">
                <a:solidFill>
                  <a:schemeClr val="accent2"/>
                </a:solidFill>
                <a:latin typeface="Consolas" panose="020B0609020204030204" pitchFamily="49" charset="0"/>
                <a:cs typeface="Consolas" panose="020B0609020204030204" pitchFamily="49" charset="0"/>
              </a:rPr>
              <a:t>i</a:t>
            </a:r>
            <a:r>
              <a:rPr kumimoji="1" lang="en-US" altLang="ja-JP" sz="800" dirty="0">
                <a:solidFill>
                  <a:schemeClr val="accent2"/>
                </a:solidFill>
                <a:latin typeface="Consolas" panose="020B0609020204030204" pitchFamily="49" charset="0"/>
                <a:cs typeface="Consolas" panose="020B0609020204030204" pitchFamily="49" charset="0"/>
              </a:rPr>
              <a:t>f</a:t>
            </a:r>
            <a:r>
              <a:rPr kumimoji="1" lang="en-US" altLang="ja-JP" sz="800" dirty="0">
                <a:latin typeface="Consolas" panose="020B0609020204030204" pitchFamily="49" charset="0"/>
                <a:cs typeface="Consolas" panose="020B0609020204030204" pitchFamily="49" charset="0"/>
              </a:rPr>
              <a:t> (</a:t>
            </a:r>
            <a:r>
              <a:rPr lang="en-US" altLang="ja-JP" sz="800" dirty="0">
                <a:latin typeface="Consolas" panose="020B0609020204030204" pitchFamily="49" charset="0"/>
                <a:cs typeface="Consolas" panose="020B0609020204030204" pitchFamily="49" charset="0"/>
              </a:rPr>
              <a:t>list1 == </a:t>
            </a:r>
            <a:r>
              <a:rPr lang="en-US" altLang="ja-JP" sz="800" dirty="0">
                <a:solidFill>
                  <a:schemeClr val="accent2"/>
                </a:solidFill>
                <a:latin typeface="Consolas" panose="020B0609020204030204" pitchFamily="49" charset="0"/>
                <a:cs typeface="Consolas" panose="020B0609020204030204" pitchFamily="49" charset="0"/>
              </a:rPr>
              <a:t>null</a:t>
            </a:r>
            <a:r>
              <a:rPr kumimoji="1" lang="en-US" altLang="ja-JP" sz="800" dirty="0">
                <a:latin typeface="Consolas" panose="020B0609020204030204" pitchFamily="49" charset="0"/>
                <a:cs typeface="Consolas" panose="020B0609020204030204" pitchFamily="49" charset="0"/>
              </a:rPr>
              <a:t>) </a:t>
            </a:r>
            <a:r>
              <a:rPr kumimoji="1" lang="en-US" altLang="ja-JP" sz="800" dirty="0">
                <a:solidFill>
                  <a:schemeClr val="accent2"/>
                </a:solidFill>
                <a:latin typeface="Consolas" panose="020B0609020204030204" pitchFamily="49" charset="0"/>
                <a:cs typeface="Consolas" panose="020B0609020204030204" pitchFamily="49" charset="0"/>
              </a:rPr>
              <a:t>return</a:t>
            </a:r>
            <a:r>
              <a:rPr kumimoji="1" lang="en-US" altLang="ja-JP" sz="800" dirty="0">
                <a:latin typeface="Consolas" panose="020B0609020204030204" pitchFamily="49" charset="0"/>
                <a:cs typeface="Consolas" panose="020B0609020204030204" pitchFamily="49" charset="0"/>
              </a:rPr>
              <a:t> list2 == null;</a:t>
            </a:r>
            <a:br>
              <a:rPr kumimoji="1" lang="en-US" altLang="ja-JP" sz="800" dirty="0">
                <a:latin typeface="Consolas" panose="020B0609020204030204" pitchFamily="49" charset="0"/>
                <a:cs typeface="Consolas" panose="020B0609020204030204" pitchFamily="49" charset="0"/>
              </a:rPr>
            </a:br>
            <a:r>
              <a:rPr kumimoji="1" lang="en-US" altLang="ja-JP" sz="800" dirty="0">
                <a:solidFill>
                  <a:schemeClr val="tx2"/>
                </a:solidFill>
                <a:latin typeface="Consolas" panose="020B0609020204030204" pitchFamily="49" charset="0"/>
                <a:cs typeface="Consolas" panose="020B0609020204030204" pitchFamily="49" charset="0"/>
              </a:rPr>
              <a:t>2</a:t>
            </a:r>
            <a:r>
              <a:rPr kumimoji="1" lang="en-US" altLang="ja-JP" sz="800" dirty="0">
                <a:latin typeface="Consolas" panose="020B0609020204030204" pitchFamily="49" charset="0"/>
                <a:cs typeface="Consolas" panose="020B0609020204030204" pitchFamily="49" charset="0"/>
              </a:rPr>
              <a:t>   </a:t>
            </a:r>
            <a:r>
              <a:rPr kumimoji="1" lang="en-US" altLang="ja-JP" sz="800" dirty="0">
                <a:solidFill>
                  <a:schemeClr val="accent2"/>
                </a:solidFill>
                <a:latin typeface="Consolas" panose="020B0609020204030204" pitchFamily="49" charset="0"/>
                <a:cs typeface="Consolas" panose="020B0609020204030204" pitchFamily="49" charset="0"/>
              </a:rPr>
              <a:t>if</a:t>
            </a:r>
            <a:r>
              <a:rPr kumimoji="1" lang="en-US" altLang="ja-JP" sz="800" dirty="0">
                <a:latin typeface="Consolas" panose="020B0609020204030204" pitchFamily="49" charset="0"/>
                <a:cs typeface="Consolas" panose="020B0609020204030204" pitchFamily="49" charset="0"/>
              </a:rPr>
              <a:t> (list2 == </a:t>
            </a:r>
            <a:r>
              <a:rPr kumimoji="1" lang="en-US" altLang="ja-JP" sz="800" dirty="0">
                <a:solidFill>
                  <a:schemeClr val="accent2"/>
                </a:solidFill>
                <a:latin typeface="Consolas" panose="020B0609020204030204" pitchFamily="49" charset="0"/>
                <a:cs typeface="Consolas" panose="020B0609020204030204" pitchFamily="49" charset="0"/>
              </a:rPr>
              <a:t>null</a:t>
            </a:r>
            <a:r>
              <a:rPr kumimoji="1" lang="en-US" altLang="ja-JP" sz="800" dirty="0">
                <a:latin typeface="Consolas" panose="020B0609020204030204" pitchFamily="49" charset="0"/>
                <a:cs typeface="Consolas" panose="020B0609020204030204" pitchFamily="49" charset="0"/>
              </a:rPr>
              <a:t>) </a:t>
            </a:r>
            <a:r>
              <a:rPr kumimoji="1" lang="en-US" altLang="ja-JP" sz="800" dirty="0">
                <a:solidFill>
                  <a:schemeClr val="accent2"/>
                </a:solidFill>
                <a:latin typeface="Consolas" panose="020B0609020204030204" pitchFamily="49" charset="0"/>
                <a:cs typeface="Consolas" panose="020B0609020204030204" pitchFamily="49" charset="0"/>
              </a:rPr>
              <a:t>return</a:t>
            </a:r>
            <a:r>
              <a:rPr kumimoji="1" lang="en-US" altLang="ja-JP" sz="800" dirty="0">
                <a:latin typeface="Consolas" panose="020B0609020204030204" pitchFamily="49" charset="0"/>
                <a:cs typeface="Consolas" panose="020B0609020204030204" pitchFamily="49" charset="0"/>
              </a:rPr>
              <a:t> </a:t>
            </a:r>
            <a:r>
              <a:rPr kumimoji="1" lang="en-US" altLang="ja-JP" sz="800" dirty="0">
                <a:solidFill>
                  <a:schemeClr val="accent2"/>
                </a:solidFill>
                <a:latin typeface="Consolas" panose="020B0609020204030204" pitchFamily="49" charset="0"/>
                <a:cs typeface="Consolas" panose="020B0609020204030204" pitchFamily="49" charset="0"/>
              </a:rPr>
              <a:t>false</a:t>
            </a:r>
            <a:r>
              <a:rPr kumimoji="1" lang="en-US" altLang="ja-JP" sz="800" dirty="0">
                <a:latin typeface="Consolas" panose="020B0609020204030204" pitchFamily="49" charset="0"/>
                <a:cs typeface="Consolas" panose="020B0609020204030204" pitchFamily="49" charset="0"/>
              </a:rPr>
              <a:t>;</a:t>
            </a:r>
            <a:br>
              <a:rPr kumimoji="1" lang="en-US" altLang="ja-JP" sz="800" dirty="0">
                <a:latin typeface="Consolas" panose="020B0609020204030204" pitchFamily="49" charset="0"/>
                <a:cs typeface="Consolas" panose="020B0609020204030204" pitchFamily="49" charset="0"/>
              </a:rPr>
            </a:br>
            <a:r>
              <a:rPr kumimoji="1" lang="en-US" altLang="ja-JP" sz="800" dirty="0">
                <a:solidFill>
                  <a:schemeClr val="tx2"/>
                </a:solidFill>
                <a:latin typeface="Consolas" panose="020B0609020204030204" pitchFamily="49" charset="0"/>
                <a:cs typeface="Consolas" panose="020B0609020204030204" pitchFamily="49" charset="0"/>
              </a:rPr>
              <a:t>3</a:t>
            </a:r>
            <a:r>
              <a:rPr kumimoji="1" lang="en-US" altLang="ja-JP" sz="800" dirty="0">
                <a:latin typeface="Consolas" panose="020B0609020204030204" pitchFamily="49" charset="0"/>
                <a:cs typeface="Consolas" panose="020B0609020204030204" pitchFamily="49" charset="0"/>
              </a:rPr>
              <a:t>   </a:t>
            </a:r>
            <a:r>
              <a:rPr kumimoji="1" lang="en-US" altLang="ja-JP" sz="800" dirty="0">
                <a:solidFill>
                  <a:schemeClr val="accent2"/>
                </a:solidFill>
                <a:latin typeface="Consolas" panose="020B0609020204030204" pitchFamily="49" charset="0"/>
                <a:cs typeface="Consolas" panose="020B0609020204030204" pitchFamily="49" charset="0"/>
              </a:rPr>
              <a:t>int</a:t>
            </a:r>
            <a:r>
              <a:rPr kumimoji="1" lang="en-US" altLang="ja-JP" sz="800" dirty="0">
                <a:latin typeface="Consolas" panose="020B0609020204030204" pitchFamily="49" charset="0"/>
                <a:cs typeface="Consolas" panose="020B0609020204030204" pitchFamily="49" charset="0"/>
              </a:rPr>
              <a:t> n = list1.Count; </a:t>
            </a:r>
            <a:r>
              <a:rPr kumimoji="1" lang="en-US" altLang="ja-JP" sz="800" dirty="0">
                <a:solidFill>
                  <a:schemeClr val="accent2"/>
                </a:solidFill>
                <a:latin typeface="Consolas" panose="020B0609020204030204" pitchFamily="49" charset="0"/>
                <a:cs typeface="Consolas" panose="020B0609020204030204" pitchFamily="49" charset="0"/>
              </a:rPr>
              <a:t>if</a:t>
            </a:r>
            <a:r>
              <a:rPr kumimoji="1" lang="en-US" altLang="ja-JP" sz="800" dirty="0">
                <a:latin typeface="Consolas" panose="020B0609020204030204" pitchFamily="49" charset="0"/>
                <a:cs typeface="Consolas" panose="020B0609020204030204" pitchFamily="49" charset="0"/>
              </a:rPr>
              <a:t>(list2.Count != n) </a:t>
            </a:r>
            <a:r>
              <a:rPr kumimoji="1" lang="en-US" altLang="ja-JP" sz="800" dirty="0">
                <a:solidFill>
                  <a:schemeClr val="accent2"/>
                </a:solidFill>
                <a:latin typeface="Consolas" panose="020B0609020204030204" pitchFamily="49" charset="0"/>
                <a:cs typeface="Consolas" panose="020B0609020204030204" pitchFamily="49" charset="0"/>
              </a:rPr>
              <a:t>return false</a:t>
            </a:r>
            <a:r>
              <a:rPr kumimoji="1" lang="en-US" altLang="ja-JP" sz="800" dirty="0">
                <a:latin typeface="Consolas" panose="020B0609020204030204" pitchFamily="49" charset="0"/>
                <a:cs typeface="Consolas" panose="020B0609020204030204" pitchFamily="49" charset="0"/>
              </a:rPr>
              <a:t>;</a:t>
            </a:r>
            <a:br>
              <a:rPr kumimoji="1" lang="en-US" altLang="ja-JP" sz="800" dirty="0">
                <a:latin typeface="Consolas" panose="020B0609020204030204" pitchFamily="49" charset="0"/>
                <a:cs typeface="Consolas" panose="020B0609020204030204" pitchFamily="49" charset="0"/>
              </a:rPr>
            </a:br>
            <a:r>
              <a:rPr kumimoji="1" lang="en-US" altLang="ja-JP" sz="800" dirty="0">
                <a:solidFill>
                  <a:schemeClr val="tx2"/>
                </a:solidFill>
                <a:latin typeface="Consolas" panose="020B0609020204030204" pitchFamily="49" charset="0"/>
                <a:cs typeface="Consolas" panose="020B0609020204030204" pitchFamily="49" charset="0"/>
              </a:rPr>
              <a:t>4</a:t>
            </a:r>
            <a:r>
              <a:rPr kumimoji="1" lang="en-US" altLang="ja-JP" sz="800" dirty="0">
                <a:latin typeface="Consolas" panose="020B0609020204030204" pitchFamily="49" charset="0"/>
                <a:cs typeface="Consolas" panose="020B0609020204030204" pitchFamily="49" charset="0"/>
              </a:rPr>
              <a:t>   </a:t>
            </a:r>
            <a:r>
              <a:rPr kumimoji="1" lang="en-US" altLang="ja-JP" sz="800" dirty="0">
                <a:solidFill>
                  <a:schemeClr val="accent2"/>
                </a:solidFill>
                <a:latin typeface="Consolas" panose="020B0609020204030204" pitchFamily="49" charset="0"/>
                <a:cs typeface="Consolas" panose="020B0609020204030204" pitchFamily="49" charset="0"/>
              </a:rPr>
              <a:t>for</a:t>
            </a:r>
            <a:r>
              <a:rPr kumimoji="1" lang="en-US" altLang="ja-JP" sz="800" dirty="0">
                <a:latin typeface="Consolas" panose="020B0609020204030204" pitchFamily="49" charset="0"/>
                <a:cs typeface="Consolas" panose="020B0609020204030204" pitchFamily="49" charset="0"/>
              </a:rPr>
              <a:t> (</a:t>
            </a:r>
            <a:r>
              <a:rPr kumimoji="1" lang="en-US" altLang="ja-JP" sz="800" dirty="0">
                <a:solidFill>
                  <a:schemeClr val="accent2"/>
                </a:solidFill>
                <a:latin typeface="Consolas" panose="020B0609020204030204" pitchFamily="49" charset="0"/>
                <a:cs typeface="Consolas" panose="020B0609020204030204" pitchFamily="49" charset="0"/>
              </a:rPr>
              <a:t>int</a:t>
            </a:r>
            <a:r>
              <a:rPr kumimoji="1" lang="en-US" altLang="ja-JP" sz="800" dirty="0">
                <a:latin typeface="Consolas" panose="020B0609020204030204" pitchFamily="49" charset="0"/>
                <a:cs typeface="Consolas" panose="020B0609020204030204" pitchFamily="49" charset="0"/>
              </a:rPr>
              <a:t> </a:t>
            </a:r>
            <a:r>
              <a:rPr kumimoji="1" lang="en-US" altLang="ja-JP" sz="800" dirty="0" err="1">
                <a:latin typeface="Consolas" panose="020B0609020204030204" pitchFamily="49" charset="0"/>
                <a:cs typeface="Consolas" panose="020B0609020204030204" pitchFamily="49" charset="0"/>
              </a:rPr>
              <a:t>i</a:t>
            </a:r>
            <a:r>
              <a:rPr kumimoji="1" lang="en-US" altLang="ja-JP" sz="800" dirty="0">
                <a:latin typeface="Consolas" panose="020B0609020204030204" pitchFamily="49" charset="0"/>
                <a:cs typeface="Consolas" panose="020B0609020204030204" pitchFamily="49" charset="0"/>
              </a:rPr>
              <a:t> = 0; </a:t>
            </a:r>
            <a:r>
              <a:rPr kumimoji="1" lang="en-US" altLang="ja-JP" sz="800" dirty="0" err="1">
                <a:latin typeface="Consolas" panose="020B0609020204030204" pitchFamily="49" charset="0"/>
                <a:cs typeface="Consolas" panose="020B0609020204030204" pitchFamily="49" charset="0"/>
              </a:rPr>
              <a:t>i</a:t>
            </a:r>
            <a:r>
              <a:rPr kumimoji="1" lang="en-US" altLang="ja-JP" sz="800" dirty="0">
                <a:latin typeface="Consolas" panose="020B0609020204030204" pitchFamily="49" charset="0"/>
                <a:cs typeface="Consolas" panose="020B0609020204030204" pitchFamily="49" charset="0"/>
              </a:rPr>
              <a:t> &lt; n; </a:t>
            </a:r>
            <a:r>
              <a:rPr kumimoji="1" lang="en-US" altLang="ja-JP" sz="800" dirty="0" err="1">
                <a:latin typeface="Consolas" panose="020B0609020204030204" pitchFamily="49" charset="0"/>
                <a:cs typeface="Consolas" panose="020B0609020204030204" pitchFamily="49" charset="0"/>
              </a:rPr>
              <a:t>i</a:t>
            </a:r>
            <a:r>
              <a:rPr kumimoji="1" lang="en-US" altLang="ja-JP" sz="800" dirty="0">
                <a:latin typeface="Consolas" panose="020B0609020204030204" pitchFamily="49" charset="0"/>
                <a:cs typeface="Consolas" panose="020B0609020204030204" pitchFamily="49" charset="0"/>
              </a:rPr>
              <a:t>++){</a:t>
            </a:r>
          </a:p>
          <a:p>
            <a:r>
              <a:rPr kumimoji="1" lang="en-US" altLang="ja-JP" sz="800" dirty="0">
                <a:solidFill>
                  <a:schemeClr val="tx2"/>
                </a:solidFill>
                <a:latin typeface="Consolas" panose="020B0609020204030204" pitchFamily="49" charset="0"/>
                <a:cs typeface="Consolas" panose="020B0609020204030204" pitchFamily="49" charset="0"/>
              </a:rPr>
              <a:t>5</a:t>
            </a:r>
            <a:r>
              <a:rPr kumimoji="1" lang="en-US" altLang="ja-JP" sz="800" dirty="0">
                <a:latin typeface="Consolas" panose="020B0609020204030204" pitchFamily="49" charset="0"/>
                <a:cs typeface="Consolas" panose="020B0609020204030204" pitchFamily="49" charset="0"/>
              </a:rPr>
              <a:t>       </a:t>
            </a:r>
            <a:r>
              <a:rPr kumimoji="1" lang="en-US" altLang="ja-JP" sz="800" dirty="0" err="1">
                <a:solidFill>
                  <a:schemeClr val="accent5"/>
                </a:solidFill>
                <a:latin typeface="Consolas" panose="020B0609020204030204" pitchFamily="49" charset="0"/>
                <a:cs typeface="Consolas" panose="020B0609020204030204" pitchFamily="49" charset="0"/>
              </a:rPr>
              <a:t>TypeNode</a:t>
            </a:r>
            <a:r>
              <a:rPr kumimoji="1" lang="en-US" altLang="ja-JP" sz="800" dirty="0">
                <a:latin typeface="Consolas" panose="020B0609020204030204" pitchFamily="49" charset="0"/>
                <a:cs typeface="Consolas" panose="020B0609020204030204" pitchFamily="49" charset="0"/>
              </a:rPr>
              <a:t> t1 = list1[</a:t>
            </a:r>
            <a:r>
              <a:rPr kumimoji="1" lang="en-US" altLang="ja-JP" sz="800" dirty="0" err="1">
                <a:latin typeface="Consolas" panose="020B0609020204030204" pitchFamily="49" charset="0"/>
                <a:cs typeface="Consolas" panose="020B0609020204030204" pitchFamily="49" charset="0"/>
              </a:rPr>
              <a:t>i</a:t>
            </a:r>
            <a:r>
              <a:rPr kumimoji="1" lang="en-US" altLang="ja-JP" sz="800" dirty="0">
                <a:latin typeface="Consolas" panose="020B0609020204030204" pitchFamily="49" charset="0"/>
                <a:cs typeface="Consolas" panose="020B0609020204030204" pitchFamily="49" charset="0"/>
              </a:rPr>
              <a:t>];</a:t>
            </a:r>
            <a:br>
              <a:rPr kumimoji="1" lang="en-US" altLang="ja-JP" sz="800" dirty="0">
                <a:latin typeface="Consolas" panose="020B0609020204030204" pitchFamily="49" charset="0"/>
                <a:cs typeface="Consolas" panose="020B0609020204030204" pitchFamily="49" charset="0"/>
              </a:rPr>
            </a:br>
            <a:r>
              <a:rPr kumimoji="1" lang="en-US" altLang="ja-JP" sz="800" dirty="0">
                <a:solidFill>
                  <a:schemeClr val="tx2"/>
                </a:solidFill>
                <a:latin typeface="Consolas" panose="020B0609020204030204" pitchFamily="49" charset="0"/>
                <a:cs typeface="Consolas" panose="020B0609020204030204" pitchFamily="49" charset="0"/>
              </a:rPr>
              <a:t>6</a:t>
            </a:r>
            <a:r>
              <a:rPr kumimoji="1" lang="en-US" altLang="ja-JP" sz="800" dirty="0">
                <a:latin typeface="Consolas" panose="020B0609020204030204" pitchFamily="49" charset="0"/>
                <a:cs typeface="Consolas" panose="020B0609020204030204" pitchFamily="49" charset="0"/>
              </a:rPr>
              <a:t>       </a:t>
            </a:r>
            <a:r>
              <a:rPr kumimoji="1" lang="en-US" altLang="ja-JP" sz="800" dirty="0" err="1">
                <a:solidFill>
                  <a:schemeClr val="accent5"/>
                </a:solidFill>
                <a:latin typeface="Consolas" panose="020B0609020204030204" pitchFamily="49" charset="0"/>
                <a:cs typeface="Consolas" panose="020B0609020204030204" pitchFamily="49" charset="0"/>
              </a:rPr>
              <a:t>TypeNode</a:t>
            </a:r>
            <a:r>
              <a:rPr kumimoji="1" lang="en-US" altLang="ja-JP" sz="800" dirty="0">
                <a:latin typeface="Consolas" panose="020B0609020204030204" pitchFamily="49" charset="0"/>
                <a:cs typeface="Consolas" panose="020B0609020204030204" pitchFamily="49" charset="0"/>
              </a:rPr>
              <a:t> t2 = list2[</a:t>
            </a:r>
            <a:r>
              <a:rPr kumimoji="1" lang="en-US" altLang="ja-JP" sz="800" dirty="0" err="1">
                <a:latin typeface="Consolas" panose="020B0609020204030204" pitchFamily="49" charset="0"/>
                <a:cs typeface="Consolas" panose="020B0609020204030204" pitchFamily="49" charset="0"/>
              </a:rPr>
              <a:t>i</a:t>
            </a:r>
            <a:r>
              <a:rPr kumimoji="1" lang="en-US" altLang="ja-JP" sz="800" dirty="0">
                <a:latin typeface="Consolas" panose="020B0609020204030204" pitchFamily="49" charset="0"/>
                <a:cs typeface="Consolas" panose="020B0609020204030204" pitchFamily="49" charset="0"/>
              </a:rPr>
              <a:t>];</a:t>
            </a:r>
            <a:br>
              <a:rPr kumimoji="1" lang="en-US" altLang="ja-JP" sz="800" dirty="0">
                <a:latin typeface="Consolas" panose="020B0609020204030204" pitchFamily="49" charset="0"/>
                <a:cs typeface="Consolas" panose="020B0609020204030204" pitchFamily="49" charset="0"/>
              </a:rPr>
            </a:br>
            <a:r>
              <a:rPr kumimoji="1" lang="en-US" altLang="ja-JP" sz="800" dirty="0">
                <a:solidFill>
                  <a:schemeClr val="tx2"/>
                </a:solidFill>
                <a:latin typeface="Consolas" panose="020B0609020204030204" pitchFamily="49" charset="0"/>
                <a:cs typeface="Consolas" panose="020B0609020204030204" pitchFamily="49" charset="0"/>
              </a:rPr>
              <a:t>7</a:t>
            </a:r>
            <a:r>
              <a:rPr kumimoji="1" lang="en-US" altLang="ja-JP" sz="800" dirty="0">
                <a:latin typeface="Consolas" panose="020B0609020204030204" pitchFamily="49" charset="0"/>
                <a:cs typeface="Consolas" panose="020B0609020204030204" pitchFamily="49" charset="0"/>
              </a:rPr>
              <a:t>   </a:t>
            </a:r>
            <a:r>
              <a:rPr lang="en-US" altLang="ja-JP" sz="800" dirty="0">
                <a:latin typeface="Consolas" panose="020B0609020204030204" pitchFamily="49" charset="0"/>
                <a:cs typeface="Consolas" panose="020B0609020204030204" pitchFamily="49" charset="0"/>
              </a:rPr>
              <a:t>    </a:t>
            </a:r>
            <a:r>
              <a:rPr lang="en-US" altLang="ja-JP" sz="800" dirty="0">
                <a:solidFill>
                  <a:schemeClr val="accent2"/>
                </a:solidFill>
                <a:latin typeface="Consolas" panose="020B0609020204030204" pitchFamily="49" charset="0"/>
                <a:cs typeface="Consolas" panose="020B0609020204030204" pitchFamily="49" charset="0"/>
              </a:rPr>
              <a:t>if</a:t>
            </a:r>
            <a:r>
              <a:rPr lang="en-US" altLang="ja-JP" sz="800" dirty="0">
                <a:latin typeface="Consolas" panose="020B0609020204030204" pitchFamily="49" charset="0"/>
                <a:cs typeface="Consolas" panose="020B0609020204030204" pitchFamily="49" charset="0"/>
              </a:rPr>
              <a:t> (</a:t>
            </a:r>
            <a:r>
              <a:rPr lang="en-US" altLang="ja-JP" sz="800" dirty="0">
                <a:solidFill>
                  <a:schemeClr val="accent2"/>
                </a:solidFill>
                <a:latin typeface="Consolas" panose="020B0609020204030204" pitchFamily="49" charset="0"/>
                <a:cs typeface="Consolas" panose="020B0609020204030204" pitchFamily="49" charset="0"/>
              </a:rPr>
              <a:t>null</a:t>
            </a:r>
            <a:r>
              <a:rPr lang="en-US" altLang="ja-JP" sz="800" dirty="0">
                <a:latin typeface="Consolas" panose="020B0609020204030204" pitchFamily="49" charset="0"/>
                <a:cs typeface="Consolas" panose="020B0609020204030204" pitchFamily="49" charset="0"/>
              </a:rPr>
              <a:t> == (</a:t>
            </a:r>
            <a:r>
              <a:rPr lang="en-US" altLang="ja-JP" sz="800" dirty="0">
                <a:solidFill>
                  <a:schemeClr val="accent2"/>
                </a:solidFill>
                <a:latin typeface="Consolas" panose="020B0609020204030204" pitchFamily="49" charset="0"/>
                <a:cs typeface="Consolas" panose="020B0609020204030204" pitchFamily="49" charset="0"/>
              </a:rPr>
              <a:t>object</a:t>
            </a:r>
            <a:r>
              <a:rPr lang="en-US" altLang="ja-JP" sz="800" dirty="0">
                <a:latin typeface="Consolas" panose="020B0609020204030204" pitchFamily="49" charset="0"/>
                <a:cs typeface="Consolas" panose="020B0609020204030204" pitchFamily="49" charset="0"/>
              </a:rPr>
              <a:t>)t1 || </a:t>
            </a:r>
            <a:r>
              <a:rPr lang="en-US" altLang="ja-JP" sz="800" dirty="0">
                <a:solidFill>
                  <a:schemeClr val="accent2"/>
                </a:solidFill>
                <a:latin typeface="Consolas" panose="020B0609020204030204" pitchFamily="49" charset="0"/>
                <a:cs typeface="Consolas" panose="020B0609020204030204" pitchFamily="49" charset="0"/>
              </a:rPr>
              <a:t>null</a:t>
            </a:r>
            <a:r>
              <a:rPr lang="en-US" altLang="ja-JP" sz="800" dirty="0">
                <a:latin typeface="Consolas" panose="020B0609020204030204" pitchFamily="49" charset="0"/>
                <a:cs typeface="Consolas" panose="020B0609020204030204" pitchFamily="49" charset="0"/>
              </a:rPr>
              <a:t> == (</a:t>
            </a:r>
            <a:r>
              <a:rPr lang="en-US" altLang="ja-JP" sz="800" dirty="0">
                <a:solidFill>
                  <a:schemeClr val="accent2"/>
                </a:solidFill>
                <a:latin typeface="Consolas" panose="020B0609020204030204" pitchFamily="49" charset="0"/>
                <a:cs typeface="Consolas" panose="020B0609020204030204" pitchFamily="49" charset="0"/>
              </a:rPr>
              <a:t>object</a:t>
            </a:r>
            <a:r>
              <a:rPr lang="en-US" altLang="ja-JP" sz="800" dirty="0">
                <a:latin typeface="Consolas" panose="020B0609020204030204" pitchFamily="49" charset="0"/>
                <a:cs typeface="Consolas" panose="020B0609020204030204" pitchFamily="49" charset="0"/>
              </a:rPr>
              <a:t>)t2) </a:t>
            </a:r>
            <a:r>
              <a:rPr lang="en-US" altLang="ja-JP" sz="800" dirty="0">
                <a:solidFill>
                  <a:schemeClr val="accent2"/>
                </a:solidFill>
                <a:latin typeface="Consolas" panose="020B0609020204030204" pitchFamily="49" charset="0"/>
                <a:cs typeface="Consolas" panose="020B0609020204030204" pitchFamily="49" charset="0"/>
              </a:rPr>
              <a:t>return</a:t>
            </a:r>
            <a:br>
              <a:rPr lang="en-US" altLang="ja-JP" sz="800" dirty="0">
                <a:solidFill>
                  <a:schemeClr val="accent2"/>
                </a:solidFill>
                <a:latin typeface="Consolas" panose="020B0609020204030204" pitchFamily="49" charset="0"/>
                <a:cs typeface="Consolas" panose="020B0609020204030204" pitchFamily="49" charset="0"/>
              </a:rPr>
            </a:br>
            <a:r>
              <a:rPr lang="en-US" altLang="ja-JP" sz="800" dirty="0">
                <a:solidFill>
                  <a:schemeClr val="accent2"/>
                </a:solidFill>
                <a:latin typeface="Consolas" panose="020B0609020204030204" pitchFamily="49" charset="0"/>
                <a:cs typeface="Consolas" panose="020B0609020204030204" pitchFamily="49" charset="0"/>
              </a:rPr>
              <a:t>            false</a:t>
            </a:r>
            <a:r>
              <a:rPr lang="en-US" altLang="ja-JP" sz="800" dirty="0">
                <a:latin typeface="Consolas" panose="020B0609020204030204" pitchFamily="49" charset="0"/>
                <a:cs typeface="Consolas" panose="020B0609020204030204" pitchFamily="49" charset="0"/>
              </a:rPr>
              <a:t>;</a:t>
            </a:r>
            <a:br>
              <a:rPr lang="en-US" altLang="ja-JP" sz="800" dirty="0">
                <a:latin typeface="Consolas" panose="020B0609020204030204" pitchFamily="49" charset="0"/>
                <a:cs typeface="Consolas" panose="020B0609020204030204" pitchFamily="49" charset="0"/>
              </a:rPr>
            </a:br>
            <a:r>
              <a:rPr lang="en-US" altLang="ja-JP" sz="800" dirty="0">
                <a:solidFill>
                  <a:schemeClr val="tx2"/>
                </a:solidFill>
                <a:latin typeface="Consolas" panose="020B0609020204030204" pitchFamily="49" charset="0"/>
                <a:cs typeface="Consolas" panose="020B0609020204030204" pitchFamily="49" charset="0"/>
              </a:rPr>
              <a:t>8</a:t>
            </a:r>
            <a:r>
              <a:rPr lang="en-US" altLang="ja-JP" sz="800" dirty="0">
                <a:latin typeface="Consolas" panose="020B0609020204030204" pitchFamily="49" charset="0"/>
                <a:cs typeface="Consolas" panose="020B0609020204030204" pitchFamily="49" charset="0"/>
              </a:rPr>
              <a:t>       </a:t>
            </a:r>
            <a:r>
              <a:rPr lang="en-US" altLang="ja-JP" sz="800" dirty="0">
                <a:solidFill>
                  <a:schemeClr val="accent2"/>
                </a:solidFill>
                <a:latin typeface="Consolas" panose="020B0609020204030204" pitchFamily="49" charset="0"/>
                <a:cs typeface="Consolas" panose="020B0609020204030204" pitchFamily="49" charset="0"/>
              </a:rPr>
              <a:t>if</a:t>
            </a:r>
            <a:r>
              <a:rPr lang="en-US" altLang="ja-JP" sz="800" dirty="0">
                <a:latin typeface="Consolas" panose="020B0609020204030204" pitchFamily="49" charset="0"/>
                <a:cs typeface="Consolas" panose="020B0609020204030204" pitchFamily="49" charset="0"/>
              </a:rPr>
              <a:t> (t1 == t2) </a:t>
            </a:r>
            <a:r>
              <a:rPr lang="en-US" altLang="ja-JP" sz="800" dirty="0">
                <a:solidFill>
                  <a:schemeClr val="accent2"/>
                </a:solidFill>
                <a:latin typeface="Consolas" panose="020B0609020204030204" pitchFamily="49" charset="0"/>
                <a:cs typeface="Consolas" panose="020B0609020204030204" pitchFamily="49" charset="0"/>
              </a:rPr>
              <a:t>continue</a:t>
            </a:r>
            <a:r>
              <a:rPr lang="en-US" altLang="ja-JP" sz="800" dirty="0">
                <a:latin typeface="Consolas" panose="020B0609020204030204" pitchFamily="49" charset="0"/>
                <a:cs typeface="Consolas" panose="020B0609020204030204" pitchFamily="49" charset="0"/>
              </a:rPr>
              <a:t>;</a:t>
            </a:r>
            <a:br>
              <a:rPr lang="en-US" altLang="ja-JP" sz="800" dirty="0">
                <a:latin typeface="Consolas" panose="020B0609020204030204" pitchFamily="49" charset="0"/>
                <a:cs typeface="Consolas" panose="020B0609020204030204" pitchFamily="49" charset="0"/>
              </a:rPr>
            </a:br>
            <a:r>
              <a:rPr lang="en-US" altLang="ja-JP" sz="800" dirty="0">
                <a:solidFill>
                  <a:schemeClr val="tx2"/>
                </a:solidFill>
                <a:latin typeface="Consolas" panose="020B0609020204030204" pitchFamily="49" charset="0"/>
                <a:cs typeface="Consolas" panose="020B0609020204030204" pitchFamily="49" charset="0"/>
              </a:rPr>
              <a:t>9 </a:t>
            </a:r>
            <a:r>
              <a:rPr lang="en-US" altLang="ja-JP" sz="800" dirty="0">
                <a:latin typeface="Consolas" panose="020B0609020204030204" pitchFamily="49" charset="0"/>
                <a:cs typeface="Consolas" panose="020B0609020204030204" pitchFamily="49" charset="0"/>
              </a:rPr>
              <a:t>      </a:t>
            </a:r>
            <a:r>
              <a:rPr lang="en-US" altLang="ja-JP" sz="800" dirty="0">
                <a:solidFill>
                  <a:schemeClr val="accent2"/>
                </a:solidFill>
                <a:latin typeface="Consolas" panose="020B0609020204030204" pitchFamily="49" charset="0"/>
                <a:cs typeface="Consolas" panose="020B0609020204030204" pitchFamily="49" charset="0"/>
              </a:rPr>
              <a:t>if</a:t>
            </a:r>
            <a:r>
              <a:rPr lang="en-US" altLang="ja-JP" sz="800" dirty="0">
                <a:latin typeface="Consolas" panose="020B0609020204030204" pitchFamily="49" charset="0"/>
                <a:cs typeface="Consolas" panose="020B0609020204030204" pitchFamily="49" charset="0"/>
              </a:rPr>
              <a:t> (!t1.IsEquivalentTo(t2)) </a:t>
            </a:r>
            <a:r>
              <a:rPr lang="en-US" altLang="ja-JP" sz="800" dirty="0">
                <a:solidFill>
                  <a:schemeClr val="accent2"/>
                </a:solidFill>
                <a:latin typeface="Consolas" panose="020B0609020204030204" pitchFamily="49" charset="0"/>
                <a:cs typeface="Consolas" panose="020B0609020204030204" pitchFamily="49" charset="0"/>
              </a:rPr>
              <a:t>return false</a:t>
            </a:r>
            <a:r>
              <a:rPr lang="en-US" altLang="ja-JP" sz="800" dirty="0">
                <a:latin typeface="Consolas" panose="020B0609020204030204" pitchFamily="49" charset="0"/>
                <a:cs typeface="Consolas" panose="020B0609020204030204" pitchFamily="49" charset="0"/>
              </a:rPr>
              <a:t>;</a:t>
            </a:r>
            <a:br>
              <a:rPr kumimoji="1" lang="en-US" altLang="ja-JP" sz="800" dirty="0">
                <a:latin typeface="Consolas" panose="020B0609020204030204" pitchFamily="49" charset="0"/>
                <a:cs typeface="Consolas" panose="020B0609020204030204" pitchFamily="49" charset="0"/>
              </a:rPr>
            </a:br>
            <a:r>
              <a:rPr kumimoji="1" lang="en-US" altLang="ja-JP" sz="800" dirty="0">
                <a:solidFill>
                  <a:schemeClr val="tx2"/>
                </a:solidFill>
                <a:latin typeface="Consolas" panose="020B0609020204030204" pitchFamily="49" charset="0"/>
                <a:cs typeface="Consolas" panose="020B0609020204030204" pitchFamily="49" charset="0"/>
              </a:rPr>
              <a:t>10</a:t>
            </a:r>
            <a:r>
              <a:rPr kumimoji="1" lang="en-US" altLang="ja-JP" sz="800" dirty="0">
                <a:latin typeface="Consolas" panose="020B0609020204030204" pitchFamily="49" charset="0"/>
                <a:cs typeface="Consolas" panose="020B0609020204030204" pitchFamily="49" charset="0"/>
              </a:rPr>
              <a:t>  }</a:t>
            </a:r>
            <a:br>
              <a:rPr kumimoji="1" lang="en-US" altLang="ja-JP" sz="800" dirty="0">
                <a:latin typeface="Consolas" panose="020B0609020204030204" pitchFamily="49" charset="0"/>
                <a:cs typeface="Consolas" panose="020B0609020204030204" pitchFamily="49" charset="0"/>
              </a:rPr>
            </a:br>
            <a:r>
              <a:rPr kumimoji="1" lang="en-US" altLang="ja-JP" sz="800" dirty="0">
                <a:solidFill>
                  <a:schemeClr val="tx2"/>
                </a:solidFill>
                <a:latin typeface="Consolas" panose="020B0609020204030204" pitchFamily="49" charset="0"/>
                <a:cs typeface="Consolas" panose="020B0609020204030204" pitchFamily="49" charset="0"/>
              </a:rPr>
              <a:t>11</a:t>
            </a:r>
            <a:r>
              <a:rPr kumimoji="1" lang="en-US" altLang="ja-JP" sz="800" dirty="0">
                <a:latin typeface="Consolas" panose="020B0609020204030204" pitchFamily="49" charset="0"/>
                <a:cs typeface="Consolas" panose="020B0609020204030204" pitchFamily="49" charset="0"/>
              </a:rPr>
              <a:t>  </a:t>
            </a:r>
            <a:r>
              <a:rPr kumimoji="1" lang="en-US" altLang="ja-JP" sz="800" dirty="0">
                <a:solidFill>
                  <a:schemeClr val="accent2"/>
                </a:solidFill>
                <a:latin typeface="Consolas" panose="020B0609020204030204" pitchFamily="49" charset="0"/>
                <a:cs typeface="Consolas" panose="020B0609020204030204" pitchFamily="49" charset="0"/>
              </a:rPr>
              <a:t>return</a:t>
            </a:r>
            <a:r>
              <a:rPr kumimoji="1" lang="en-US" altLang="ja-JP" sz="800" dirty="0">
                <a:latin typeface="Consolas" panose="020B0609020204030204" pitchFamily="49" charset="0"/>
                <a:cs typeface="Consolas" panose="020B0609020204030204" pitchFamily="49" charset="0"/>
              </a:rPr>
              <a:t> </a:t>
            </a:r>
            <a:r>
              <a:rPr kumimoji="1" lang="en-US" altLang="ja-JP" sz="800" dirty="0">
                <a:solidFill>
                  <a:schemeClr val="accent2"/>
                </a:solidFill>
                <a:latin typeface="Consolas" panose="020B0609020204030204" pitchFamily="49" charset="0"/>
                <a:cs typeface="Consolas" panose="020B0609020204030204" pitchFamily="49" charset="0"/>
              </a:rPr>
              <a:t>true</a:t>
            </a:r>
            <a:r>
              <a:rPr kumimoji="1" lang="en-US" altLang="ja-JP" sz="800" dirty="0">
                <a:latin typeface="Consolas" panose="020B0609020204030204" pitchFamily="49" charset="0"/>
                <a:cs typeface="Consolas" panose="020B0609020204030204" pitchFamily="49" charset="0"/>
              </a:rPr>
              <a:t>;</a:t>
            </a:r>
            <a:endParaRPr kumimoji="1" lang="ja-JP" altLang="en-US" sz="800">
              <a:latin typeface="Consolas" panose="020B0609020204030204" pitchFamily="49" charset="0"/>
              <a:cs typeface="Consolas" panose="020B0609020204030204" pitchFamily="49" charset="0"/>
            </a:endParaRPr>
          </a:p>
        </p:txBody>
      </p:sp>
      <p:sp>
        <p:nvSpPr>
          <p:cNvPr id="8" name="テキスト ボックス 7">
            <a:extLst>
              <a:ext uri="{FF2B5EF4-FFF2-40B4-BE49-F238E27FC236}">
                <a16:creationId xmlns:a16="http://schemas.microsoft.com/office/drawing/2014/main" id="{87FE9B51-5C99-7086-2C1A-3640EBDF2EC3}"/>
              </a:ext>
            </a:extLst>
          </p:cNvPr>
          <p:cNvSpPr txBox="1"/>
          <p:nvPr/>
        </p:nvSpPr>
        <p:spPr>
          <a:xfrm>
            <a:off x="4778192" y="3598616"/>
            <a:ext cx="3775393" cy="1569660"/>
          </a:xfrm>
          <a:prstGeom prst="rect">
            <a:avLst/>
          </a:prstGeom>
          <a:noFill/>
          <a:ln w="25400">
            <a:solidFill>
              <a:schemeClr val="tx1"/>
            </a:solidFill>
          </a:ln>
        </p:spPr>
        <p:txBody>
          <a:bodyPr wrap="none" rtlCol="0">
            <a:spAutoFit/>
          </a:bodyPr>
          <a:lstStyle/>
          <a:p>
            <a:r>
              <a:rPr lang="en-US" altLang="ja-JP" sz="800" dirty="0">
                <a:solidFill>
                  <a:schemeClr val="tx2"/>
                </a:solidFill>
                <a:latin typeface="Consolas" panose="020B0609020204030204" pitchFamily="49" charset="0"/>
                <a:cs typeface="Consolas" panose="020B0609020204030204" pitchFamily="49" charset="0"/>
              </a:rPr>
              <a:t>1</a:t>
            </a:r>
            <a:r>
              <a:rPr lang="en-US" altLang="ja-JP" sz="800" dirty="0">
                <a:latin typeface="Consolas" panose="020B0609020204030204" pitchFamily="49" charset="0"/>
                <a:cs typeface="Consolas" panose="020B0609020204030204" pitchFamily="49" charset="0"/>
              </a:rPr>
              <a:t>   </a:t>
            </a:r>
            <a:r>
              <a:rPr lang="en-US" altLang="ja-JP" sz="800" dirty="0">
                <a:solidFill>
                  <a:schemeClr val="accent2"/>
                </a:solidFill>
                <a:latin typeface="Consolas" panose="020B0609020204030204" pitchFamily="49" charset="0"/>
                <a:cs typeface="Consolas" panose="020B0609020204030204" pitchFamily="49" charset="0"/>
              </a:rPr>
              <a:t>i</a:t>
            </a:r>
            <a:r>
              <a:rPr kumimoji="1" lang="en-US" altLang="ja-JP" sz="800" dirty="0">
                <a:solidFill>
                  <a:schemeClr val="accent2"/>
                </a:solidFill>
                <a:latin typeface="Consolas" panose="020B0609020204030204" pitchFamily="49" charset="0"/>
                <a:cs typeface="Consolas" panose="020B0609020204030204" pitchFamily="49" charset="0"/>
              </a:rPr>
              <a:t>f</a:t>
            </a:r>
            <a:r>
              <a:rPr kumimoji="1" lang="en-US" altLang="ja-JP" sz="800" dirty="0">
                <a:latin typeface="Consolas" panose="020B0609020204030204" pitchFamily="49" charset="0"/>
                <a:cs typeface="Consolas" panose="020B0609020204030204" pitchFamily="49" charset="0"/>
              </a:rPr>
              <a:t> (</a:t>
            </a:r>
            <a:r>
              <a:rPr lang="en-US" altLang="ja-JP" sz="800" dirty="0">
                <a:latin typeface="Consolas" panose="020B0609020204030204" pitchFamily="49" charset="0"/>
                <a:cs typeface="Consolas" panose="020B0609020204030204" pitchFamily="49" charset="0"/>
              </a:rPr>
              <a:t>list1 == </a:t>
            </a:r>
            <a:r>
              <a:rPr lang="en-US" altLang="ja-JP" sz="800" dirty="0">
                <a:solidFill>
                  <a:schemeClr val="accent2"/>
                </a:solidFill>
                <a:latin typeface="Consolas" panose="020B0609020204030204" pitchFamily="49" charset="0"/>
                <a:cs typeface="Consolas" panose="020B0609020204030204" pitchFamily="49" charset="0"/>
              </a:rPr>
              <a:t>null</a:t>
            </a:r>
            <a:r>
              <a:rPr kumimoji="1" lang="en-US" altLang="ja-JP" sz="800" dirty="0">
                <a:latin typeface="Consolas" panose="020B0609020204030204" pitchFamily="49" charset="0"/>
                <a:cs typeface="Consolas" panose="020B0609020204030204" pitchFamily="49" charset="0"/>
              </a:rPr>
              <a:t>) </a:t>
            </a:r>
            <a:r>
              <a:rPr kumimoji="1" lang="en-US" altLang="ja-JP" sz="800" dirty="0">
                <a:solidFill>
                  <a:schemeClr val="accent2"/>
                </a:solidFill>
                <a:latin typeface="Consolas" panose="020B0609020204030204" pitchFamily="49" charset="0"/>
                <a:cs typeface="Consolas" panose="020B0609020204030204" pitchFamily="49" charset="0"/>
              </a:rPr>
              <a:t>return</a:t>
            </a:r>
            <a:r>
              <a:rPr kumimoji="1" lang="en-US" altLang="ja-JP" sz="800" dirty="0">
                <a:latin typeface="Consolas" panose="020B0609020204030204" pitchFamily="49" charset="0"/>
                <a:cs typeface="Consolas" panose="020B0609020204030204" pitchFamily="49" charset="0"/>
              </a:rPr>
              <a:t> list2 == </a:t>
            </a:r>
            <a:r>
              <a:rPr kumimoji="1" lang="en-US" altLang="ja-JP" sz="800" dirty="0">
                <a:solidFill>
                  <a:schemeClr val="accent2"/>
                </a:solidFill>
                <a:latin typeface="Consolas" panose="020B0609020204030204" pitchFamily="49" charset="0"/>
                <a:cs typeface="Consolas" panose="020B0609020204030204" pitchFamily="49" charset="0"/>
              </a:rPr>
              <a:t>null</a:t>
            </a:r>
            <a:r>
              <a:rPr kumimoji="1" lang="en-US" altLang="ja-JP" sz="800" dirty="0">
                <a:latin typeface="Consolas" panose="020B0609020204030204" pitchFamily="49" charset="0"/>
                <a:cs typeface="Consolas" panose="020B0609020204030204" pitchFamily="49" charset="0"/>
              </a:rPr>
              <a:t> || list2.Count == 0;</a:t>
            </a:r>
            <a:br>
              <a:rPr kumimoji="1" lang="en-US" altLang="ja-JP" sz="800" dirty="0">
                <a:latin typeface="Consolas" panose="020B0609020204030204" pitchFamily="49" charset="0"/>
                <a:cs typeface="Consolas" panose="020B0609020204030204" pitchFamily="49" charset="0"/>
              </a:rPr>
            </a:br>
            <a:r>
              <a:rPr kumimoji="1" lang="en-US" altLang="ja-JP" sz="800" dirty="0">
                <a:solidFill>
                  <a:schemeClr val="tx2"/>
                </a:solidFill>
                <a:latin typeface="Consolas" panose="020B0609020204030204" pitchFamily="49" charset="0"/>
                <a:cs typeface="Consolas" panose="020B0609020204030204" pitchFamily="49" charset="0"/>
              </a:rPr>
              <a:t>2</a:t>
            </a:r>
            <a:r>
              <a:rPr kumimoji="1" lang="en-US" altLang="ja-JP" sz="800" dirty="0">
                <a:latin typeface="Consolas" panose="020B0609020204030204" pitchFamily="49" charset="0"/>
                <a:cs typeface="Consolas" panose="020B0609020204030204" pitchFamily="49" charset="0"/>
              </a:rPr>
              <a:t>   </a:t>
            </a:r>
            <a:r>
              <a:rPr kumimoji="1" lang="en-US" altLang="ja-JP" sz="800" dirty="0">
                <a:solidFill>
                  <a:schemeClr val="accent2"/>
                </a:solidFill>
                <a:latin typeface="Consolas" panose="020B0609020204030204" pitchFamily="49" charset="0"/>
                <a:cs typeface="Consolas" panose="020B0609020204030204" pitchFamily="49" charset="0"/>
              </a:rPr>
              <a:t>if</a:t>
            </a:r>
            <a:r>
              <a:rPr kumimoji="1" lang="en-US" altLang="ja-JP" sz="800" dirty="0">
                <a:latin typeface="Consolas" panose="020B0609020204030204" pitchFamily="49" charset="0"/>
                <a:cs typeface="Consolas" panose="020B0609020204030204" pitchFamily="49" charset="0"/>
              </a:rPr>
              <a:t> (list2 == </a:t>
            </a:r>
            <a:r>
              <a:rPr kumimoji="1" lang="en-US" altLang="ja-JP" sz="800" dirty="0">
                <a:solidFill>
                  <a:schemeClr val="accent2"/>
                </a:solidFill>
                <a:latin typeface="Consolas" panose="020B0609020204030204" pitchFamily="49" charset="0"/>
                <a:cs typeface="Consolas" panose="020B0609020204030204" pitchFamily="49" charset="0"/>
              </a:rPr>
              <a:t>null</a:t>
            </a:r>
            <a:r>
              <a:rPr kumimoji="1" lang="en-US" altLang="ja-JP" sz="800" dirty="0">
                <a:latin typeface="Consolas" panose="020B0609020204030204" pitchFamily="49" charset="0"/>
                <a:cs typeface="Consolas" panose="020B0609020204030204" pitchFamily="49" charset="0"/>
              </a:rPr>
              <a:t>) </a:t>
            </a:r>
            <a:r>
              <a:rPr kumimoji="1" lang="en-US" altLang="ja-JP" sz="800" dirty="0">
                <a:solidFill>
                  <a:schemeClr val="accent2"/>
                </a:solidFill>
                <a:latin typeface="Consolas" panose="020B0609020204030204" pitchFamily="49" charset="0"/>
                <a:cs typeface="Consolas" panose="020B0609020204030204" pitchFamily="49" charset="0"/>
              </a:rPr>
              <a:t>return</a:t>
            </a:r>
            <a:r>
              <a:rPr kumimoji="1" lang="en-US" altLang="ja-JP" sz="800" dirty="0">
                <a:latin typeface="Consolas" panose="020B0609020204030204" pitchFamily="49" charset="0"/>
                <a:cs typeface="Consolas" panose="020B0609020204030204" pitchFamily="49" charset="0"/>
              </a:rPr>
              <a:t> </a:t>
            </a:r>
            <a:r>
              <a:rPr kumimoji="1" lang="en-US" altLang="ja-JP" sz="800" dirty="0">
                <a:solidFill>
                  <a:schemeClr val="accent2"/>
                </a:solidFill>
                <a:latin typeface="Consolas" panose="020B0609020204030204" pitchFamily="49" charset="0"/>
                <a:cs typeface="Consolas" panose="020B0609020204030204" pitchFamily="49" charset="0"/>
              </a:rPr>
              <a:t>false</a:t>
            </a:r>
            <a:r>
              <a:rPr kumimoji="1" lang="en-US" altLang="ja-JP" sz="800" dirty="0">
                <a:latin typeface="Consolas" panose="020B0609020204030204" pitchFamily="49" charset="0"/>
                <a:cs typeface="Consolas" panose="020B0609020204030204" pitchFamily="49" charset="0"/>
              </a:rPr>
              <a:t>;</a:t>
            </a:r>
            <a:br>
              <a:rPr kumimoji="1" lang="en-US" altLang="ja-JP" sz="800" dirty="0">
                <a:latin typeface="Consolas" panose="020B0609020204030204" pitchFamily="49" charset="0"/>
                <a:cs typeface="Consolas" panose="020B0609020204030204" pitchFamily="49" charset="0"/>
              </a:rPr>
            </a:br>
            <a:r>
              <a:rPr kumimoji="1" lang="en-US" altLang="ja-JP" sz="800" dirty="0">
                <a:solidFill>
                  <a:schemeClr val="tx2"/>
                </a:solidFill>
                <a:latin typeface="Consolas" panose="020B0609020204030204" pitchFamily="49" charset="0"/>
                <a:cs typeface="Consolas" panose="020B0609020204030204" pitchFamily="49" charset="0"/>
              </a:rPr>
              <a:t>3</a:t>
            </a:r>
            <a:r>
              <a:rPr kumimoji="1" lang="en-US" altLang="ja-JP" sz="800" dirty="0">
                <a:latin typeface="Consolas" panose="020B0609020204030204" pitchFamily="49" charset="0"/>
                <a:cs typeface="Consolas" panose="020B0609020204030204" pitchFamily="49" charset="0"/>
              </a:rPr>
              <a:t>   </a:t>
            </a:r>
            <a:r>
              <a:rPr kumimoji="1" lang="en-US" altLang="ja-JP" sz="800" dirty="0">
                <a:solidFill>
                  <a:schemeClr val="accent2"/>
                </a:solidFill>
                <a:latin typeface="Consolas" panose="020B0609020204030204" pitchFamily="49" charset="0"/>
                <a:cs typeface="Consolas" panose="020B0609020204030204" pitchFamily="49" charset="0"/>
              </a:rPr>
              <a:t>int</a:t>
            </a:r>
            <a:r>
              <a:rPr kumimoji="1" lang="en-US" altLang="ja-JP" sz="800" dirty="0">
                <a:latin typeface="Consolas" panose="020B0609020204030204" pitchFamily="49" charset="0"/>
                <a:cs typeface="Consolas" panose="020B0609020204030204" pitchFamily="49" charset="0"/>
              </a:rPr>
              <a:t> n = list1.Count;</a:t>
            </a:r>
            <a:br>
              <a:rPr kumimoji="1" lang="en-US" altLang="ja-JP" sz="800" dirty="0">
                <a:latin typeface="Consolas" panose="020B0609020204030204" pitchFamily="49" charset="0"/>
                <a:cs typeface="Consolas" panose="020B0609020204030204" pitchFamily="49" charset="0"/>
              </a:rPr>
            </a:br>
            <a:r>
              <a:rPr kumimoji="1" lang="en-US" altLang="ja-JP" sz="800" dirty="0">
                <a:latin typeface="Consolas" panose="020B0609020204030204" pitchFamily="49" charset="0"/>
                <a:cs typeface="Consolas" panose="020B0609020204030204" pitchFamily="49" charset="0"/>
              </a:rPr>
              <a:t>4   </a:t>
            </a:r>
            <a:r>
              <a:rPr kumimoji="1" lang="en-US" altLang="ja-JP" sz="800" dirty="0">
                <a:solidFill>
                  <a:schemeClr val="accent2"/>
                </a:solidFill>
                <a:latin typeface="Consolas" panose="020B0609020204030204" pitchFamily="49" charset="0"/>
                <a:cs typeface="Consolas" panose="020B0609020204030204" pitchFamily="49" charset="0"/>
              </a:rPr>
              <a:t>if</a:t>
            </a:r>
            <a:r>
              <a:rPr kumimoji="1" lang="en-US" altLang="ja-JP" sz="800" dirty="0">
                <a:latin typeface="Consolas" panose="020B0609020204030204" pitchFamily="49" charset="0"/>
                <a:cs typeface="Consolas" panose="020B0609020204030204" pitchFamily="49" charset="0"/>
              </a:rPr>
              <a:t>(list2.Count != n) </a:t>
            </a:r>
            <a:r>
              <a:rPr kumimoji="1" lang="en-US" altLang="ja-JP" sz="800" dirty="0">
                <a:solidFill>
                  <a:schemeClr val="accent2"/>
                </a:solidFill>
                <a:latin typeface="Consolas" panose="020B0609020204030204" pitchFamily="49" charset="0"/>
                <a:cs typeface="Consolas" panose="020B0609020204030204" pitchFamily="49" charset="0"/>
              </a:rPr>
              <a:t>return false</a:t>
            </a:r>
            <a:r>
              <a:rPr kumimoji="1" lang="en-US" altLang="ja-JP" sz="800" dirty="0">
                <a:latin typeface="Consolas" panose="020B0609020204030204" pitchFamily="49" charset="0"/>
                <a:cs typeface="Consolas" panose="020B0609020204030204" pitchFamily="49" charset="0"/>
              </a:rPr>
              <a:t>;</a:t>
            </a:r>
            <a:br>
              <a:rPr kumimoji="1" lang="en-US" altLang="ja-JP" sz="800" dirty="0">
                <a:latin typeface="Consolas" panose="020B0609020204030204" pitchFamily="49" charset="0"/>
                <a:cs typeface="Consolas" panose="020B0609020204030204" pitchFamily="49" charset="0"/>
              </a:rPr>
            </a:br>
            <a:r>
              <a:rPr lang="en-US" altLang="ja-JP" sz="800" dirty="0">
                <a:solidFill>
                  <a:schemeClr val="tx2"/>
                </a:solidFill>
                <a:latin typeface="Consolas" panose="020B0609020204030204" pitchFamily="49" charset="0"/>
                <a:cs typeface="Consolas" panose="020B0609020204030204" pitchFamily="49" charset="0"/>
              </a:rPr>
              <a:t>5</a:t>
            </a:r>
            <a:r>
              <a:rPr kumimoji="1" lang="en-US" altLang="ja-JP" sz="800" dirty="0">
                <a:latin typeface="Consolas" panose="020B0609020204030204" pitchFamily="49" charset="0"/>
                <a:cs typeface="Consolas" panose="020B0609020204030204" pitchFamily="49" charset="0"/>
              </a:rPr>
              <a:t>   </a:t>
            </a:r>
            <a:r>
              <a:rPr kumimoji="1" lang="en-US" altLang="ja-JP" sz="800" dirty="0">
                <a:solidFill>
                  <a:schemeClr val="accent2"/>
                </a:solidFill>
                <a:latin typeface="Consolas" panose="020B0609020204030204" pitchFamily="49" charset="0"/>
                <a:cs typeface="Consolas" panose="020B0609020204030204" pitchFamily="49" charset="0"/>
              </a:rPr>
              <a:t>for</a:t>
            </a:r>
            <a:r>
              <a:rPr kumimoji="1" lang="en-US" altLang="ja-JP" sz="800" dirty="0">
                <a:latin typeface="Consolas" panose="020B0609020204030204" pitchFamily="49" charset="0"/>
                <a:cs typeface="Consolas" panose="020B0609020204030204" pitchFamily="49" charset="0"/>
              </a:rPr>
              <a:t> (</a:t>
            </a:r>
            <a:r>
              <a:rPr kumimoji="1" lang="en-US" altLang="ja-JP" sz="800" dirty="0">
                <a:solidFill>
                  <a:schemeClr val="accent2"/>
                </a:solidFill>
                <a:latin typeface="Consolas" panose="020B0609020204030204" pitchFamily="49" charset="0"/>
                <a:cs typeface="Consolas" panose="020B0609020204030204" pitchFamily="49" charset="0"/>
              </a:rPr>
              <a:t>int</a:t>
            </a:r>
            <a:r>
              <a:rPr kumimoji="1" lang="en-US" altLang="ja-JP" sz="800" dirty="0">
                <a:latin typeface="Consolas" panose="020B0609020204030204" pitchFamily="49" charset="0"/>
                <a:cs typeface="Consolas" panose="020B0609020204030204" pitchFamily="49" charset="0"/>
              </a:rPr>
              <a:t> </a:t>
            </a:r>
            <a:r>
              <a:rPr kumimoji="1" lang="en-US" altLang="ja-JP" sz="800" dirty="0" err="1">
                <a:latin typeface="Consolas" panose="020B0609020204030204" pitchFamily="49" charset="0"/>
                <a:cs typeface="Consolas" panose="020B0609020204030204" pitchFamily="49" charset="0"/>
              </a:rPr>
              <a:t>i</a:t>
            </a:r>
            <a:r>
              <a:rPr kumimoji="1" lang="en-US" altLang="ja-JP" sz="800" dirty="0">
                <a:latin typeface="Consolas" panose="020B0609020204030204" pitchFamily="49" charset="0"/>
                <a:cs typeface="Consolas" panose="020B0609020204030204" pitchFamily="49" charset="0"/>
              </a:rPr>
              <a:t> = 0; </a:t>
            </a:r>
            <a:r>
              <a:rPr kumimoji="1" lang="en-US" altLang="ja-JP" sz="800" dirty="0" err="1">
                <a:latin typeface="Consolas" panose="020B0609020204030204" pitchFamily="49" charset="0"/>
                <a:cs typeface="Consolas" panose="020B0609020204030204" pitchFamily="49" charset="0"/>
              </a:rPr>
              <a:t>i</a:t>
            </a:r>
            <a:r>
              <a:rPr kumimoji="1" lang="en-US" altLang="ja-JP" sz="800" dirty="0">
                <a:latin typeface="Consolas" panose="020B0609020204030204" pitchFamily="49" charset="0"/>
                <a:cs typeface="Consolas" panose="020B0609020204030204" pitchFamily="49" charset="0"/>
              </a:rPr>
              <a:t> &lt; n; </a:t>
            </a:r>
            <a:r>
              <a:rPr kumimoji="1" lang="en-US" altLang="ja-JP" sz="800" dirty="0" err="1">
                <a:latin typeface="Consolas" panose="020B0609020204030204" pitchFamily="49" charset="0"/>
                <a:cs typeface="Consolas" panose="020B0609020204030204" pitchFamily="49" charset="0"/>
              </a:rPr>
              <a:t>i</a:t>
            </a:r>
            <a:r>
              <a:rPr kumimoji="1" lang="en-US" altLang="ja-JP" sz="800" dirty="0">
                <a:latin typeface="Consolas" panose="020B0609020204030204" pitchFamily="49" charset="0"/>
                <a:cs typeface="Consolas" panose="020B0609020204030204" pitchFamily="49" charset="0"/>
              </a:rPr>
              <a:t>++){</a:t>
            </a:r>
          </a:p>
          <a:p>
            <a:r>
              <a:rPr lang="en-US" altLang="ja-JP" sz="800" dirty="0">
                <a:solidFill>
                  <a:schemeClr val="tx2"/>
                </a:solidFill>
                <a:latin typeface="Consolas" panose="020B0609020204030204" pitchFamily="49" charset="0"/>
                <a:cs typeface="Consolas" panose="020B0609020204030204" pitchFamily="49" charset="0"/>
              </a:rPr>
              <a:t>6</a:t>
            </a:r>
            <a:r>
              <a:rPr kumimoji="1" lang="en-US" altLang="ja-JP" sz="800" dirty="0">
                <a:latin typeface="Consolas" panose="020B0609020204030204" pitchFamily="49" charset="0"/>
                <a:cs typeface="Consolas" panose="020B0609020204030204" pitchFamily="49" charset="0"/>
              </a:rPr>
              <a:t>       </a:t>
            </a:r>
            <a:r>
              <a:rPr kumimoji="1" lang="en-US" altLang="ja-JP" sz="800" dirty="0" err="1">
                <a:solidFill>
                  <a:schemeClr val="accent5"/>
                </a:solidFill>
                <a:latin typeface="Consolas" panose="020B0609020204030204" pitchFamily="49" charset="0"/>
                <a:cs typeface="Consolas" panose="020B0609020204030204" pitchFamily="49" charset="0"/>
              </a:rPr>
              <a:t>TypeNode</a:t>
            </a:r>
            <a:r>
              <a:rPr kumimoji="1" lang="en-US" altLang="ja-JP" sz="800" dirty="0">
                <a:latin typeface="Consolas" panose="020B0609020204030204" pitchFamily="49" charset="0"/>
                <a:cs typeface="Consolas" panose="020B0609020204030204" pitchFamily="49" charset="0"/>
              </a:rPr>
              <a:t> t1 = list1[</a:t>
            </a:r>
            <a:r>
              <a:rPr kumimoji="1" lang="en-US" altLang="ja-JP" sz="800" dirty="0" err="1">
                <a:latin typeface="Consolas" panose="020B0609020204030204" pitchFamily="49" charset="0"/>
                <a:cs typeface="Consolas" panose="020B0609020204030204" pitchFamily="49" charset="0"/>
              </a:rPr>
              <a:t>i</a:t>
            </a:r>
            <a:r>
              <a:rPr kumimoji="1" lang="en-US" altLang="ja-JP" sz="800" dirty="0">
                <a:latin typeface="Consolas" panose="020B0609020204030204" pitchFamily="49" charset="0"/>
                <a:cs typeface="Consolas" panose="020B0609020204030204" pitchFamily="49" charset="0"/>
              </a:rPr>
              <a:t>];</a:t>
            </a:r>
            <a:br>
              <a:rPr kumimoji="1" lang="en-US" altLang="ja-JP" sz="800" dirty="0">
                <a:latin typeface="Consolas" panose="020B0609020204030204" pitchFamily="49" charset="0"/>
                <a:cs typeface="Consolas" panose="020B0609020204030204" pitchFamily="49" charset="0"/>
              </a:rPr>
            </a:br>
            <a:r>
              <a:rPr lang="en-US" altLang="ja-JP" sz="800" dirty="0">
                <a:solidFill>
                  <a:schemeClr val="tx2"/>
                </a:solidFill>
                <a:latin typeface="Consolas" panose="020B0609020204030204" pitchFamily="49" charset="0"/>
                <a:cs typeface="Consolas" panose="020B0609020204030204" pitchFamily="49" charset="0"/>
              </a:rPr>
              <a:t>7</a:t>
            </a:r>
            <a:r>
              <a:rPr kumimoji="1" lang="en-US" altLang="ja-JP" sz="800" dirty="0">
                <a:latin typeface="Consolas" panose="020B0609020204030204" pitchFamily="49" charset="0"/>
                <a:cs typeface="Consolas" panose="020B0609020204030204" pitchFamily="49" charset="0"/>
              </a:rPr>
              <a:t>       </a:t>
            </a:r>
            <a:r>
              <a:rPr kumimoji="1" lang="en-US" altLang="ja-JP" sz="800" dirty="0" err="1">
                <a:solidFill>
                  <a:schemeClr val="accent5"/>
                </a:solidFill>
                <a:latin typeface="Consolas" panose="020B0609020204030204" pitchFamily="49" charset="0"/>
                <a:cs typeface="Consolas" panose="020B0609020204030204" pitchFamily="49" charset="0"/>
              </a:rPr>
              <a:t>TypeNode</a:t>
            </a:r>
            <a:r>
              <a:rPr kumimoji="1" lang="en-US" altLang="ja-JP" sz="800" dirty="0">
                <a:latin typeface="Consolas" panose="020B0609020204030204" pitchFamily="49" charset="0"/>
                <a:cs typeface="Consolas" panose="020B0609020204030204" pitchFamily="49" charset="0"/>
              </a:rPr>
              <a:t> t2 = list2[</a:t>
            </a:r>
            <a:r>
              <a:rPr kumimoji="1" lang="en-US" altLang="ja-JP" sz="800" dirty="0" err="1">
                <a:latin typeface="Consolas" panose="020B0609020204030204" pitchFamily="49" charset="0"/>
                <a:cs typeface="Consolas" panose="020B0609020204030204" pitchFamily="49" charset="0"/>
              </a:rPr>
              <a:t>i</a:t>
            </a:r>
            <a:r>
              <a:rPr kumimoji="1" lang="en-US" altLang="ja-JP" sz="800" dirty="0">
                <a:latin typeface="Consolas" panose="020B0609020204030204" pitchFamily="49" charset="0"/>
                <a:cs typeface="Consolas" panose="020B0609020204030204" pitchFamily="49" charset="0"/>
              </a:rPr>
              <a:t>];</a:t>
            </a:r>
            <a:br>
              <a:rPr kumimoji="1" lang="en-US" altLang="ja-JP" sz="800" dirty="0">
                <a:latin typeface="Consolas" panose="020B0609020204030204" pitchFamily="49" charset="0"/>
                <a:cs typeface="Consolas" panose="020B0609020204030204" pitchFamily="49" charset="0"/>
              </a:rPr>
            </a:br>
            <a:r>
              <a:rPr lang="en-US" altLang="ja-JP" sz="800" dirty="0">
                <a:solidFill>
                  <a:schemeClr val="tx2"/>
                </a:solidFill>
                <a:latin typeface="Consolas" panose="020B0609020204030204" pitchFamily="49" charset="0"/>
                <a:cs typeface="Consolas" panose="020B0609020204030204" pitchFamily="49" charset="0"/>
              </a:rPr>
              <a:t>8</a:t>
            </a:r>
            <a:r>
              <a:rPr kumimoji="1" lang="en-US" altLang="ja-JP" sz="800" dirty="0">
                <a:latin typeface="Consolas" panose="020B0609020204030204" pitchFamily="49" charset="0"/>
                <a:cs typeface="Consolas" panose="020B0609020204030204" pitchFamily="49" charset="0"/>
              </a:rPr>
              <a:t>   </a:t>
            </a:r>
            <a:r>
              <a:rPr lang="en-US" altLang="ja-JP" sz="800" dirty="0">
                <a:latin typeface="Consolas" panose="020B0609020204030204" pitchFamily="49" charset="0"/>
                <a:cs typeface="Consolas" panose="020B0609020204030204" pitchFamily="49" charset="0"/>
              </a:rPr>
              <a:t>    </a:t>
            </a:r>
            <a:r>
              <a:rPr lang="en-US" altLang="ja-JP" sz="800" dirty="0">
                <a:solidFill>
                  <a:schemeClr val="accent2"/>
                </a:solidFill>
                <a:latin typeface="Consolas" panose="020B0609020204030204" pitchFamily="49" charset="0"/>
                <a:cs typeface="Consolas" panose="020B0609020204030204" pitchFamily="49" charset="0"/>
              </a:rPr>
              <a:t>if</a:t>
            </a:r>
            <a:r>
              <a:rPr lang="en-US" altLang="ja-JP" sz="800" dirty="0">
                <a:latin typeface="Consolas" panose="020B0609020204030204" pitchFamily="49" charset="0"/>
                <a:cs typeface="Consolas" panose="020B0609020204030204" pitchFamily="49" charset="0"/>
              </a:rPr>
              <a:t> (tp1 == </a:t>
            </a:r>
            <a:r>
              <a:rPr lang="en-US" altLang="ja-JP" sz="800" dirty="0">
                <a:solidFill>
                  <a:schemeClr val="accent2"/>
                </a:solidFill>
                <a:latin typeface="Consolas" panose="020B0609020204030204" pitchFamily="49" charset="0"/>
                <a:cs typeface="Consolas" panose="020B0609020204030204" pitchFamily="49" charset="0"/>
              </a:rPr>
              <a:t>null </a:t>
            </a:r>
            <a:r>
              <a:rPr lang="en-US" altLang="ja-JP" sz="800" dirty="0">
                <a:latin typeface="Consolas" panose="020B0609020204030204" pitchFamily="49" charset="0"/>
                <a:cs typeface="Consolas" panose="020B0609020204030204" pitchFamily="49" charset="0"/>
              </a:rPr>
              <a:t>|| tp2 == </a:t>
            </a:r>
            <a:r>
              <a:rPr lang="en-US" altLang="ja-JP" sz="800" dirty="0">
                <a:solidFill>
                  <a:schemeClr val="accent2"/>
                </a:solidFill>
                <a:latin typeface="Consolas" panose="020B0609020204030204" pitchFamily="49" charset="0"/>
                <a:cs typeface="Consolas" panose="020B0609020204030204" pitchFamily="49" charset="0"/>
              </a:rPr>
              <a:t>null</a:t>
            </a:r>
            <a:r>
              <a:rPr lang="en-US" altLang="ja-JP" sz="800" dirty="0">
                <a:latin typeface="Consolas" panose="020B0609020204030204" pitchFamily="49" charset="0"/>
                <a:cs typeface="Consolas" panose="020B0609020204030204" pitchFamily="49" charset="0"/>
              </a:rPr>
              <a:t>) </a:t>
            </a:r>
            <a:r>
              <a:rPr lang="en-US" altLang="ja-JP" sz="800" dirty="0">
                <a:solidFill>
                  <a:schemeClr val="accent2"/>
                </a:solidFill>
                <a:latin typeface="Consolas" panose="020B0609020204030204" pitchFamily="49" charset="0"/>
                <a:cs typeface="Consolas" panose="020B0609020204030204" pitchFamily="49" charset="0"/>
              </a:rPr>
              <a:t>return false</a:t>
            </a:r>
            <a:r>
              <a:rPr lang="en-US" altLang="ja-JP" sz="800" dirty="0">
                <a:latin typeface="Consolas" panose="020B0609020204030204" pitchFamily="49" charset="0"/>
                <a:cs typeface="Consolas" panose="020B0609020204030204" pitchFamily="49" charset="0"/>
              </a:rPr>
              <a:t>;</a:t>
            </a:r>
            <a:br>
              <a:rPr lang="en-US" altLang="ja-JP" sz="800" dirty="0">
                <a:latin typeface="Consolas" panose="020B0609020204030204" pitchFamily="49" charset="0"/>
                <a:cs typeface="Consolas" panose="020B0609020204030204" pitchFamily="49" charset="0"/>
              </a:rPr>
            </a:br>
            <a:r>
              <a:rPr lang="en-US" altLang="ja-JP" sz="800" dirty="0">
                <a:solidFill>
                  <a:schemeClr val="tx2"/>
                </a:solidFill>
                <a:latin typeface="Consolas" panose="020B0609020204030204" pitchFamily="49" charset="0"/>
                <a:cs typeface="Consolas" panose="020B0609020204030204" pitchFamily="49" charset="0"/>
              </a:rPr>
              <a:t>9</a:t>
            </a:r>
            <a:r>
              <a:rPr lang="en-US" altLang="ja-JP" sz="800" dirty="0">
                <a:latin typeface="Consolas" panose="020B0609020204030204" pitchFamily="49" charset="0"/>
                <a:cs typeface="Consolas" panose="020B0609020204030204" pitchFamily="49" charset="0"/>
              </a:rPr>
              <a:t>       </a:t>
            </a:r>
            <a:r>
              <a:rPr lang="en-US" altLang="ja-JP" sz="800" dirty="0">
                <a:solidFill>
                  <a:schemeClr val="accent2"/>
                </a:solidFill>
                <a:latin typeface="Consolas" panose="020B0609020204030204" pitchFamily="49" charset="0"/>
                <a:cs typeface="Consolas" panose="020B0609020204030204" pitchFamily="49" charset="0"/>
              </a:rPr>
              <a:t>if</a:t>
            </a:r>
            <a:r>
              <a:rPr lang="en-US" altLang="ja-JP" sz="800" dirty="0">
                <a:latin typeface="Consolas" panose="020B0609020204030204" pitchFamily="49" charset="0"/>
                <a:cs typeface="Consolas" panose="020B0609020204030204" pitchFamily="49" charset="0"/>
              </a:rPr>
              <a:t> (t1 != t2 &amp;&amp; !t1.IsEquivalentTo(t2)) </a:t>
            </a:r>
            <a:r>
              <a:rPr lang="en-US" altLang="ja-JP" sz="800" dirty="0">
                <a:solidFill>
                  <a:schemeClr val="accent2"/>
                </a:solidFill>
                <a:latin typeface="Consolas" panose="020B0609020204030204" pitchFamily="49" charset="0"/>
                <a:cs typeface="Consolas" panose="020B0609020204030204" pitchFamily="49" charset="0"/>
              </a:rPr>
              <a:t>return false</a:t>
            </a:r>
            <a:r>
              <a:rPr lang="en-US" altLang="ja-JP" sz="800" dirty="0">
                <a:latin typeface="Consolas" panose="020B0609020204030204" pitchFamily="49" charset="0"/>
                <a:cs typeface="Consolas" panose="020B0609020204030204" pitchFamily="49" charset="0"/>
              </a:rPr>
              <a:t>;</a:t>
            </a:r>
            <a:br>
              <a:rPr kumimoji="1" lang="en-US" altLang="ja-JP" sz="800" dirty="0">
                <a:latin typeface="Consolas" panose="020B0609020204030204" pitchFamily="49" charset="0"/>
                <a:cs typeface="Consolas" panose="020B0609020204030204" pitchFamily="49" charset="0"/>
              </a:rPr>
            </a:br>
            <a:r>
              <a:rPr kumimoji="1" lang="en-US" altLang="ja-JP" sz="800" dirty="0">
                <a:solidFill>
                  <a:schemeClr val="tx2"/>
                </a:solidFill>
                <a:latin typeface="Consolas" panose="020B0609020204030204" pitchFamily="49" charset="0"/>
                <a:cs typeface="Consolas" panose="020B0609020204030204" pitchFamily="49" charset="0"/>
              </a:rPr>
              <a:t>10</a:t>
            </a:r>
            <a:r>
              <a:rPr kumimoji="1" lang="en-US" altLang="ja-JP" sz="800" dirty="0">
                <a:latin typeface="Consolas" panose="020B0609020204030204" pitchFamily="49" charset="0"/>
                <a:cs typeface="Consolas" panose="020B0609020204030204" pitchFamily="49" charset="0"/>
              </a:rPr>
              <a:t>  }</a:t>
            </a:r>
            <a:br>
              <a:rPr kumimoji="1" lang="en-US" altLang="ja-JP" sz="800" dirty="0">
                <a:latin typeface="Consolas" panose="020B0609020204030204" pitchFamily="49" charset="0"/>
                <a:cs typeface="Consolas" panose="020B0609020204030204" pitchFamily="49" charset="0"/>
              </a:rPr>
            </a:br>
            <a:r>
              <a:rPr kumimoji="1" lang="en-US" altLang="ja-JP" sz="800" dirty="0">
                <a:solidFill>
                  <a:schemeClr val="tx2"/>
                </a:solidFill>
                <a:latin typeface="Consolas" panose="020B0609020204030204" pitchFamily="49" charset="0"/>
                <a:cs typeface="Consolas" panose="020B0609020204030204" pitchFamily="49" charset="0"/>
              </a:rPr>
              <a:t>11</a:t>
            </a:r>
            <a:r>
              <a:rPr kumimoji="1" lang="en-US" altLang="ja-JP" sz="800" dirty="0">
                <a:latin typeface="Consolas" panose="020B0609020204030204" pitchFamily="49" charset="0"/>
                <a:cs typeface="Consolas" panose="020B0609020204030204" pitchFamily="49" charset="0"/>
              </a:rPr>
              <a:t>  </a:t>
            </a:r>
            <a:r>
              <a:rPr kumimoji="1" lang="en-US" altLang="ja-JP" sz="800" dirty="0">
                <a:solidFill>
                  <a:schemeClr val="accent2"/>
                </a:solidFill>
                <a:latin typeface="Consolas" panose="020B0609020204030204" pitchFamily="49" charset="0"/>
                <a:cs typeface="Consolas" panose="020B0609020204030204" pitchFamily="49" charset="0"/>
              </a:rPr>
              <a:t>return</a:t>
            </a:r>
            <a:r>
              <a:rPr kumimoji="1" lang="en-US" altLang="ja-JP" sz="800" dirty="0">
                <a:latin typeface="Consolas" panose="020B0609020204030204" pitchFamily="49" charset="0"/>
                <a:cs typeface="Consolas" panose="020B0609020204030204" pitchFamily="49" charset="0"/>
              </a:rPr>
              <a:t> </a:t>
            </a:r>
            <a:r>
              <a:rPr kumimoji="1" lang="en-US" altLang="ja-JP" sz="800" dirty="0">
                <a:solidFill>
                  <a:schemeClr val="accent2"/>
                </a:solidFill>
                <a:latin typeface="Consolas" panose="020B0609020204030204" pitchFamily="49" charset="0"/>
                <a:cs typeface="Consolas" panose="020B0609020204030204" pitchFamily="49" charset="0"/>
              </a:rPr>
              <a:t>true</a:t>
            </a:r>
            <a:r>
              <a:rPr kumimoji="1" lang="en-US" altLang="ja-JP" sz="800" dirty="0">
                <a:latin typeface="Consolas" panose="020B0609020204030204" pitchFamily="49" charset="0"/>
                <a:cs typeface="Consolas" panose="020B0609020204030204" pitchFamily="49" charset="0"/>
              </a:rPr>
              <a:t>;</a:t>
            </a:r>
            <a:br>
              <a:rPr kumimoji="1" lang="en-US" altLang="ja-JP" sz="800" dirty="0">
                <a:latin typeface="Consolas" panose="020B0609020204030204" pitchFamily="49" charset="0"/>
                <a:cs typeface="Consolas" panose="020B0609020204030204" pitchFamily="49" charset="0"/>
              </a:rPr>
            </a:br>
            <a:endParaRPr kumimoji="1" lang="ja-JP" altLang="en-US" sz="80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356833956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F3A4C36-2C57-2E2D-345B-86ABE7111B1C}"/>
              </a:ext>
            </a:extLst>
          </p:cNvPr>
          <p:cNvSpPr>
            <a:spLocks noGrp="1"/>
          </p:cNvSpPr>
          <p:nvPr>
            <p:ph type="title"/>
          </p:nvPr>
        </p:nvSpPr>
        <p:spPr/>
        <p:txBody>
          <a:bodyPr/>
          <a:lstStyle/>
          <a:p>
            <a:r>
              <a:rPr kumimoji="1" lang="ja-JP" altLang="en-US"/>
              <a:t>提案手法でのみ検出されるコードクローン</a:t>
            </a:r>
          </a:p>
        </p:txBody>
      </p:sp>
      <p:sp>
        <p:nvSpPr>
          <p:cNvPr id="3" name="コンテンツ プレースホルダー 2">
            <a:extLst>
              <a:ext uri="{FF2B5EF4-FFF2-40B4-BE49-F238E27FC236}">
                <a16:creationId xmlns:a16="http://schemas.microsoft.com/office/drawing/2014/main" id="{53109AB1-FF2D-444A-711D-7840D1F214A6}"/>
              </a:ext>
            </a:extLst>
          </p:cNvPr>
          <p:cNvSpPr>
            <a:spLocks noGrp="1"/>
          </p:cNvSpPr>
          <p:nvPr>
            <p:ph idx="1"/>
          </p:nvPr>
        </p:nvSpPr>
        <p:spPr/>
        <p:txBody>
          <a:bodyPr/>
          <a:lstStyle/>
          <a:p>
            <a:r>
              <a:rPr kumimoji="1" lang="ja-JP" altLang="en-US" sz="2000">
                <a:solidFill>
                  <a:schemeClr val="bg1">
                    <a:lumMod val="90000"/>
                  </a:schemeClr>
                </a:solidFill>
              </a:rPr>
              <a:t>・一致部分がメソッド中に占める割合が小さいコードクローン</a:t>
            </a:r>
            <a:endParaRPr kumimoji="1" lang="en-US" altLang="ja-JP" sz="2000" dirty="0">
              <a:solidFill>
                <a:schemeClr val="bg1">
                  <a:lumMod val="90000"/>
                </a:schemeClr>
              </a:solidFill>
            </a:endParaRPr>
          </a:p>
          <a:p>
            <a:r>
              <a:rPr lang="ja-JP" altLang="en-US" sz="2000">
                <a:solidFill>
                  <a:schemeClr val="bg1">
                    <a:lumMod val="75000"/>
                  </a:schemeClr>
                </a:solidFill>
              </a:rPr>
              <a:t>・改行の有無によって行単位の比較結果に差が出るコードクローン</a:t>
            </a:r>
            <a:endParaRPr lang="en-US" altLang="ja-JP" sz="2000" dirty="0">
              <a:solidFill>
                <a:schemeClr val="bg1">
                  <a:lumMod val="75000"/>
                </a:schemeClr>
              </a:solidFill>
            </a:endParaRPr>
          </a:p>
          <a:p>
            <a:r>
              <a:rPr kumimoji="1" lang="ja-JP" altLang="en-US" sz="2000">
                <a:solidFill>
                  <a:srgbClr val="FF0000"/>
                </a:solidFill>
              </a:rPr>
              <a:t>・制御構造の内部を無視することで検出できるコードクローン</a:t>
            </a:r>
          </a:p>
        </p:txBody>
      </p:sp>
      <p:sp>
        <p:nvSpPr>
          <p:cNvPr id="4" name="スライド番号プレースホルダー 3">
            <a:extLst>
              <a:ext uri="{FF2B5EF4-FFF2-40B4-BE49-F238E27FC236}">
                <a16:creationId xmlns:a16="http://schemas.microsoft.com/office/drawing/2014/main" id="{68CCE066-098C-6D4C-1EAC-5258C0D361E6}"/>
              </a:ext>
            </a:extLst>
          </p:cNvPr>
          <p:cNvSpPr>
            <a:spLocks noGrp="1"/>
          </p:cNvSpPr>
          <p:nvPr>
            <p:ph type="sldNum" sz="quarter" idx="12"/>
          </p:nvPr>
        </p:nvSpPr>
        <p:spPr/>
        <p:txBody>
          <a:bodyPr/>
          <a:lstStyle/>
          <a:p>
            <a:fld id="{B16735D3-C9E7-F649-AF37-A9D08763696D}" type="slidenum">
              <a:rPr lang="ja-JP" altLang="en-US" smtClean="0"/>
              <a:pPr/>
              <a:t>63</a:t>
            </a:fld>
            <a:endParaRPr lang="ja-JP" altLang="en-US"/>
          </a:p>
        </p:txBody>
      </p:sp>
      <p:sp>
        <p:nvSpPr>
          <p:cNvPr id="9" name="テキスト ボックス 8">
            <a:extLst>
              <a:ext uri="{FF2B5EF4-FFF2-40B4-BE49-F238E27FC236}">
                <a16:creationId xmlns:a16="http://schemas.microsoft.com/office/drawing/2014/main" id="{A7B50F0E-9344-941F-9BFA-EAE62A74744B}"/>
              </a:ext>
            </a:extLst>
          </p:cNvPr>
          <p:cNvSpPr txBox="1"/>
          <p:nvPr/>
        </p:nvSpPr>
        <p:spPr>
          <a:xfrm>
            <a:off x="603273" y="5460552"/>
            <a:ext cx="7340471" cy="646331"/>
          </a:xfrm>
          <a:prstGeom prst="rect">
            <a:avLst/>
          </a:prstGeom>
          <a:noFill/>
        </p:spPr>
        <p:txBody>
          <a:bodyPr wrap="none" rtlCol="0">
            <a:spAutoFit/>
          </a:bodyPr>
          <a:lstStyle/>
          <a:p>
            <a:r>
              <a:rPr lang="en-US" altLang="ja-JP" dirty="0"/>
              <a:t>f</a:t>
            </a:r>
            <a:r>
              <a:rPr kumimoji="1" lang="en-US" altLang="ja-JP" dirty="0"/>
              <a:t>or</a:t>
            </a:r>
            <a:r>
              <a:rPr kumimoji="1" lang="ja-JP" altLang="en-US"/>
              <a:t>文の内部には文の変更，追加および削除が見られる．</a:t>
            </a:r>
            <a:endParaRPr kumimoji="1" lang="en-US" altLang="ja-JP" dirty="0"/>
          </a:p>
          <a:p>
            <a:r>
              <a:rPr lang="ja-JP" altLang="en-US"/>
              <a:t>制御構造の内部を無視することで検出できるコードクローンである．</a:t>
            </a:r>
            <a:endParaRPr kumimoji="1" lang="ja-JP" altLang="en-US"/>
          </a:p>
        </p:txBody>
      </p:sp>
      <p:sp>
        <p:nvSpPr>
          <p:cNvPr id="7" name="正方形/長方形 6">
            <a:extLst>
              <a:ext uri="{FF2B5EF4-FFF2-40B4-BE49-F238E27FC236}">
                <a16:creationId xmlns:a16="http://schemas.microsoft.com/office/drawing/2014/main" id="{19065D92-37E7-DCDE-6A7E-2960337B5925}"/>
              </a:ext>
            </a:extLst>
          </p:cNvPr>
          <p:cNvSpPr/>
          <p:nvPr/>
        </p:nvSpPr>
        <p:spPr>
          <a:xfrm>
            <a:off x="5054600" y="4504100"/>
            <a:ext cx="3498982" cy="248970"/>
          </a:xfrm>
          <a:prstGeom prst="rect">
            <a:avLst/>
          </a:prstGeom>
          <a:solidFill>
            <a:srgbClr val="92D050">
              <a:alpha val="7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
        <p:nvSpPr>
          <p:cNvPr id="8" name="正方形/長方形 7">
            <a:extLst>
              <a:ext uri="{FF2B5EF4-FFF2-40B4-BE49-F238E27FC236}">
                <a16:creationId xmlns:a16="http://schemas.microsoft.com/office/drawing/2014/main" id="{464A8A9D-02E3-7FB8-2D32-D53A18FA86CC}"/>
              </a:ext>
            </a:extLst>
          </p:cNvPr>
          <p:cNvSpPr/>
          <p:nvPr/>
        </p:nvSpPr>
        <p:spPr>
          <a:xfrm>
            <a:off x="866825" y="4372824"/>
            <a:ext cx="3498982" cy="492949"/>
          </a:xfrm>
          <a:prstGeom prst="rect">
            <a:avLst/>
          </a:prstGeom>
          <a:solidFill>
            <a:srgbClr val="92D050">
              <a:alpha val="7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
        <p:nvSpPr>
          <p:cNvPr id="10" name="テキスト ボックス 9">
            <a:extLst>
              <a:ext uri="{FF2B5EF4-FFF2-40B4-BE49-F238E27FC236}">
                <a16:creationId xmlns:a16="http://schemas.microsoft.com/office/drawing/2014/main" id="{AEEC940C-0F70-79BC-837C-A6EE152BE04E}"/>
              </a:ext>
            </a:extLst>
          </p:cNvPr>
          <p:cNvSpPr txBox="1"/>
          <p:nvPr/>
        </p:nvSpPr>
        <p:spPr>
          <a:xfrm>
            <a:off x="590417" y="3601422"/>
            <a:ext cx="3775393" cy="1569660"/>
          </a:xfrm>
          <a:prstGeom prst="rect">
            <a:avLst/>
          </a:prstGeom>
          <a:noFill/>
          <a:ln w="25400">
            <a:solidFill>
              <a:schemeClr val="tx1"/>
            </a:solidFill>
          </a:ln>
        </p:spPr>
        <p:txBody>
          <a:bodyPr wrap="square" rtlCol="0">
            <a:spAutoFit/>
          </a:bodyPr>
          <a:lstStyle/>
          <a:p>
            <a:r>
              <a:rPr lang="en-US" altLang="ja-JP" sz="800" dirty="0">
                <a:solidFill>
                  <a:schemeClr val="tx2"/>
                </a:solidFill>
                <a:latin typeface="Consolas" panose="020B0609020204030204" pitchFamily="49" charset="0"/>
                <a:cs typeface="Consolas" panose="020B0609020204030204" pitchFamily="49" charset="0"/>
              </a:rPr>
              <a:t>1</a:t>
            </a:r>
            <a:r>
              <a:rPr lang="en-US" altLang="ja-JP" sz="800" dirty="0">
                <a:latin typeface="Consolas" panose="020B0609020204030204" pitchFamily="49" charset="0"/>
                <a:cs typeface="Consolas" panose="020B0609020204030204" pitchFamily="49" charset="0"/>
              </a:rPr>
              <a:t>   </a:t>
            </a:r>
            <a:r>
              <a:rPr lang="en-US" altLang="ja-JP" sz="800" dirty="0">
                <a:solidFill>
                  <a:schemeClr val="accent2"/>
                </a:solidFill>
                <a:latin typeface="Consolas" panose="020B0609020204030204" pitchFamily="49" charset="0"/>
                <a:cs typeface="Consolas" panose="020B0609020204030204" pitchFamily="49" charset="0"/>
              </a:rPr>
              <a:t>i</a:t>
            </a:r>
            <a:r>
              <a:rPr kumimoji="1" lang="en-US" altLang="ja-JP" sz="800" dirty="0">
                <a:solidFill>
                  <a:schemeClr val="accent2"/>
                </a:solidFill>
                <a:latin typeface="Consolas" panose="020B0609020204030204" pitchFamily="49" charset="0"/>
                <a:cs typeface="Consolas" panose="020B0609020204030204" pitchFamily="49" charset="0"/>
              </a:rPr>
              <a:t>f</a:t>
            </a:r>
            <a:r>
              <a:rPr kumimoji="1" lang="en-US" altLang="ja-JP" sz="800" dirty="0">
                <a:latin typeface="Consolas" panose="020B0609020204030204" pitchFamily="49" charset="0"/>
                <a:cs typeface="Consolas" panose="020B0609020204030204" pitchFamily="49" charset="0"/>
              </a:rPr>
              <a:t> (</a:t>
            </a:r>
            <a:r>
              <a:rPr lang="en-US" altLang="ja-JP" sz="800" dirty="0">
                <a:latin typeface="Consolas" panose="020B0609020204030204" pitchFamily="49" charset="0"/>
                <a:cs typeface="Consolas" panose="020B0609020204030204" pitchFamily="49" charset="0"/>
              </a:rPr>
              <a:t>list1 == </a:t>
            </a:r>
            <a:r>
              <a:rPr lang="en-US" altLang="ja-JP" sz="800" dirty="0">
                <a:solidFill>
                  <a:schemeClr val="accent2"/>
                </a:solidFill>
                <a:latin typeface="Consolas" panose="020B0609020204030204" pitchFamily="49" charset="0"/>
                <a:cs typeface="Consolas" panose="020B0609020204030204" pitchFamily="49" charset="0"/>
              </a:rPr>
              <a:t>null</a:t>
            </a:r>
            <a:r>
              <a:rPr kumimoji="1" lang="en-US" altLang="ja-JP" sz="800" dirty="0">
                <a:latin typeface="Consolas" panose="020B0609020204030204" pitchFamily="49" charset="0"/>
                <a:cs typeface="Consolas" panose="020B0609020204030204" pitchFamily="49" charset="0"/>
              </a:rPr>
              <a:t>) </a:t>
            </a:r>
            <a:r>
              <a:rPr kumimoji="1" lang="en-US" altLang="ja-JP" sz="800" dirty="0">
                <a:solidFill>
                  <a:schemeClr val="accent2"/>
                </a:solidFill>
                <a:latin typeface="Consolas" panose="020B0609020204030204" pitchFamily="49" charset="0"/>
                <a:cs typeface="Consolas" panose="020B0609020204030204" pitchFamily="49" charset="0"/>
              </a:rPr>
              <a:t>return</a:t>
            </a:r>
            <a:r>
              <a:rPr kumimoji="1" lang="en-US" altLang="ja-JP" sz="800" dirty="0">
                <a:latin typeface="Consolas" panose="020B0609020204030204" pitchFamily="49" charset="0"/>
                <a:cs typeface="Consolas" panose="020B0609020204030204" pitchFamily="49" charset="0"/>
              </a:rPr>
              <a:t> list2 == null;</a:t>
            </a:r>
            <a:br>
              <a:rPr kumimoji="1" lang="en-US" altLang="ja-JP" sz="800" dirty="0">
                <a:latin typeface="Consolas" panose="020B0609020204030204" pitchFamily="49" charset="0"/>
                <a:cs typeface="Consolas" panose="020B0609020204030204" pitchFamily="49" charset="0"/>
              </a:rPr>
            </a:br>
            <a:r>
              <a:rPr kumimoji="1" lang="en-US" altLang="ja-JP" sz="800" dirty="0">
                <a:solidFill>
                  <a:schemeClr val="tx2"/>
                </a:solidFill>
                <a:latin typeface="Consolas" panose="020B0609020204030204" pitchFamily="49" charset="0"/>
                <a:cs typeface="Consolas" panose="020B0609020204030204" pitchFamily="49" charset="0"/>
              </a:rPr>
              <a:t>2</a:t>
            </a:r>
            <a:r>
              <a:rPr kumimoji="1" lang="en-US" altLang="ja-JP" sz="800" dirty="0">
                <a:latin typeface="Consolas" panose="020B0609020204030204" pitchFamily="49" charset="0"/>
                <a:cs typeface="Consolas" panose="020B0609020204030204" pitchFamily="49" charset="0"/>
              </a:rPr>
              <a:t>   </a:t>
            </a:r>
            <a:r>
              <a:rPr kumimoji="1" lang="en-US" altLang="ja-JP" sz="800" dirty="0">
                <a:solidFill>
                  <a:schemeClr val="accent2"/>
                </a:solidFill>
                <a:latin typeface="Consolas" panose="020B0609020204030204" pitchFamily="49" charset="0"/>
                <a:cs typeface="Consolas" panose="020B0609020204030204" pitchFamily="49" charset="0"/>
              </a:rPr>
              <a:t>if</a:t>
            </a:r>
            <a:r>
              <a:rPr kumimoji="1" lang="en-US" altLang="ja-JP" sz="800" dirty="0">
                <a:latin typeface="Consolas" panose="020B0609020204030204" pitchFamily="49" charset="0"/>
                <a:cs typeface="Consolas" panose="020B0609020204030204" pitchFamily="49" charset="0"/>
              </a:rPr>
              <a:t> (list2 == </a:t>
            </a:r>
            <a:r>
              <a:rPr kumimoji="1" lang="en-US" altLang="ja-JP" sz="800" dirty="0">
                <a:solidFill>
                  <a:schemeClr val="accent2"/>
                </a:solidFill>
                <a:latin typeface="Consolas" panose="020B0609020204030204" pitchFamily="49" charset="0"/>
                <a:cs typeface="Consolas" panose="020B0609020204030204" pitchFamily="49" charset="0"/>
              </a:rPr>
              <a:t>null</a:t>
            </a:r>
            <a:r>
              <a:rPr kumimoji="1" lang="en-US" altLang="ja-JP" sz="800" dirty="0">
                <a:latin typeface="Consolas" panose="020B0609020204030204" pitchFamily="49" charset="0"/>
                <a:cs typeface="Consolas" panose="020B0609020204030204" pitchFamily="49" charset="0"/>
              </a:rPr>
              <a:t>) </a:t>
            </a:r>
            <a:r>
              <a:rPr kumimoji="1" lang="en-US" altLang="ja-JP" sz="800" dirty="0">
                <a:solidFill>
                  <a:schemeClr val="accent2"/>
                </a:solidFill>
                <a:latin typeface="Consolas" panose="020B0609020204030204" pitchFamily="49" charset="0"/>
                <a:cs typeface="Consolas" panose="020B0609020204030204" pitchFamily="49" charset="0"/>
              </a:rPr>
              <a:t>return</a:t>
            </a:r>
            <a:r>
              <a:rPr kumimoji="1" lang="en-US" altLang="ja-JP" sz="800" dirty="0">
                <a:latin typeface="Consolas" panose="020B0609020204030204" pitchFamily="49" charset="0"/>
                <a:cs typeface="Consolas" panose="020B0609020204030204" pitchFamily="49" charset="0"/>
              </a:rPr>
              <a:t> </a:t>
            </a:r>
            <a:r>
              <a:rPr kumimoji="1" lang="en-US" altLang="ja-JP" sz="800" dirty="0">
                <a:solidFill>
                  <a:schemeClr val="accent2"/>
                </a:solidFill>
                <a:latin typeface="Consolas" panose="020B0609020204030204" pitchFamily="49" charset="0"/>
                <a:cs typeface="Consolas" panose="020B0609020204030204" pitchFamily="49" charset="0"/>
              </a:rPr>
              <a:t>false</a:t>
            </a:r>
            <a:r>
              <a:rPr kumimoji="1" lang="en-US" altLang="ja-JP" sz="800" dirty="0">
                <a:latin typeface="Consolas" panose="020B0609020204030204" pitchFamily="49" charset="0"/>
                <a:cs typeface="Consolas" panose="020B0609020204030204" pitchFamily="49" charset="0"/>
              </a:rPr>
              <a:t>;</a:t>
            </a:r>
            <a:br>
              <a:rPr kumimoji="1" lang="en-US" altLang="ja-JP" sz="800" dirty="0">
                <a:latin typeface="Consolas" panose="020B0609020204030204" pitchFamily="49" charset="0"/>
                <a:cs typeface="Consolas" panose="020B0609020204030204" pitchFamily="49" charset="0"/>
              </a:rPr>
            </a:br>
            <a:r>
              <a:rPr kumimoji="1" lang="en-US" altLang="ja-JP" sz="800" dirty="0">
                <a:solidFill>
                  <a:schemeClr val="tx2"/>
                </a:solidFill>
                <a:latin typeface="Consolas" panose="020B0609020204030204" pitchFamily="49" charset="0"/>
                <a:cs typeface="Consolas" panose="020B0609020204030204" pitchFamily="49" charset="0"/>
              </a:rPr>
              <a:t>3</a:t>
            </a:r>
            <a:r>
              <a:rPr kumimoji="1" lang="en-US" altLang="ja-JP" sz="800" dirty="0">
                <a:latin typeface="Consolas" panose="020B0609020204030204" pitchFamily="49" charset="0"/>
                <a:cs typeface="Consolas" panose="020B0609020204030204" pitchFamily="49" charset="0"/>
              </a:rPr>
              <a:t>   </a:t>
            </a:r>
            <a:r>
              <a:rPr kumimoji="1" lang="en-US" altLang="ja-JP" sz="800" dirty="0">
                <a:solidFill>
                  <a:schemeClr val="accent2"/>
                </a:solidFill>
                <a:latin typeface="Consolas" panose="020B0609020204030204" pitchFamily="49" charset="0"/>
                <a:cs typeface="Consolas" panose="020B0609020204030204" pitchFamily="49" charset="0"/>
              </a:rPr>
              <a:t>int</a:t>
            </a:r>
            <a:r>
              <a:rPr kumimoji="1" lang="en-US" altLang="ja-JP" sz="800" dirty="0">
                <a:latin typeface="Consolas" panose="020B0609020204030204" pitchFamily="49" charset="0"/>
                <a:cs typeface="Consolas" panose="020B0609020204030204" pitchFamily="49" charset="0"/>
              </a:rPr>
              <a:t> n = list1.Count; </a:t>
            </a:r>
            <a:r>
              <a:rPr kumimoji="1" lang="en-US" altLang="ja-JP" sz="800" dirty="0">
                <a:solidFill>
                  <a:schemeClr val="accent2"/>
                </a:solidFill>
                <a:latin typeface="Consolas" panose="020B0609020204030204" pitchFamily="49" charset="0"/>
                <a:cs typeface="Consolas" panose="020B0609020204030204" pitchFamily="49" charset="0"/>
              </a:rPr>
              <a:t>if</a:t>
            </a:r>
            <a:r>
              <a:rPr kumimoji="1" lang="en-US" altLang="ja-JP" sz="800" dirty="0">
                <a:latin typeface="Consolas" panose="020B0609020204030204" pitchFamily="49" charset="0"/>
                <a:cs typeface="Consolas" panose="020B0609020204030204" pitchFamily="49" charset="0"/>
              </a:rPr>
              <a:t>(list2.Count != n) </a:t>
            </a:r>
            <a:r>
              <a:rPr kumimoji="1" lang="en-US" altLang="ja-JP" sz="800" dirty="0">
                <a:solidFill>
                  <a:schemeClr val="accent2"/>
                </a:solidFill>
                <a:latin typeface="Consolas" panose="020B0609020204030204" pitchFamily="49" charset="0"/>
                <a:cs typeface="Consolas" panose="020B0609020204030204" pitchFamily="49" charset="0"/>
              </a:rPr>
              <a:t>return false</a:t>
            </a:r>
            <a:r>
              <a:rPr kumimoji="1" lang="en-US" altLang="ja-JP" sz="800" dirty="0">
                <a:latin typeface="Consolas" panose="020B0609020204030204" pitchFamily="49" charset="0"/>
                <a:cs typeface="Consolas" panose="020B0609020204030204" pitchFamily="49" charset="0"/>
              </a:rPr>
              <a:t>;</a:t>
            </a:r>
            <a:br>
              <a:rPr kumimoji="1" lang="en-US" altLang="ja-JP" sz="800" dirty="0">
                <a:latin typeface="Consolas" panose="020B0609020204030204" pitchFamily="49" charset="0"/>
                <a:cs typeface="Consolas" panose="020B0609020204030204" pitchFamily="49" charset="0"/>
              </a:rPr>
            </a:br>
            <a:r>
              <a:rPr kumimoji="1" lang="en-US" altLang="ja-JP" sz="800" dirty="0">
                <a:solidFill>
                  <a:schemeClr val="tx2"/>
                </a:solidFill>
                <a:latin typeface="Consolas" panose="020B0609020204030204" pitchFamily="49" charset="0"/>
                <a:cs typeface="Consolas" panose="020B0609020204030204" pitchFamily="49" charset="0"/>
              </a:rPr>
              <a:t>4</a:t>
            </a:r>
            <a:r>
              <a:rPr kumimoji="1" lang="en-US" altLang="ja-JP" sz="800" dirty="0">
                <a:latin typeface="Consolas" panose="020B0609020204030204" pitchFamily="49" charset="0"/>
                <a:cs typeface="Consolas" panose="020B0609020204030204" pitchFamily="49" charset="0"/>
              </a:rPr>
              <a:t>   </a:t>
            </a:r>
            <a:r>
              <a:rPr kumimoji="1" lang="en-US" altLang="ja-JP" sz="800" dirty="0">
                <a:solidFill>
                  <a:schemeClr val="accent2"/>
                </a:solidFill>
                <a:latin typeface="Consolas" panose="020B0609020204030204" pitchFamily="49" charset="0"/>
                <a:cs typeface="Consolas" panose="020B0609020204030204" pitchFamily="49" charset="0"/>
              </a:rPr>
              <a:t>for</a:t>
            </a:r>
            <a:r>
              <a:rPr kumimoji="1" lang="en-US" altLang="ja-JP" sz="800" dirty="0">
                <a:latin typeface="Consolas" panose="020B0609020204030204" pitchFamily="49" charset="0"/>
                <a:cs typeface="Consolas" panose="020B0609020204030204" pitchFamily="49" charset="0"/>
              </a:rPr>
              <a:t> (</a:t>
            </a:r>
            <a:r>
              <a:rPr kumimoji="1" lang="en-US" altLang="ja-JP" sz="800" dirty="0">
                <a:solidFill>
                  <a:schemeClr val="accent2"/>
                </a:solidFill>
                <a:latin typeface="Consolas" panose="020B0609020204030204" pitchFamily="49" charset="0"/>
                <a:cs typeface="Consolas" panose="020B0609020204030204" pitchFamily="49" charset="0"/>
              </a:rPr>
              <a:t>int</a:t>
            </a:r>
            <a:r>
              <a:rPr kumimoji="1" lang="en-US" altLang="ja-JP" sz="800" dirty="0">
                <a:latin typeface="Consolas" panose="020B0609020204030204" pitchFamily="49" charset="0"/>
                <a:cs typeface="Consolas" panose="020B0609020204030204" pitchFamily="49" charset="0"/>
              </a:rPr>
              <a:t> </a:t>
            </a:r>
            <a:r>
              <a:rPr kumimoji="1" lang="en-US" altLang="ja-JP" sz="800" dirty="0" err="1">
                <a:latin typeface="Consolas" panose="020B0609020204030204" pitchFamily="49" charset="0"/>
                <a:cs typeface="Consolas" panose="020B0609020204030204" pitchFamily="49" charset="0"/>
              </a:rPr>
              <a:t>i</a:t>
            </a:r>
            <a:r>
              <a:rPr kumimoji="1" lang="en-US" altLang="ja-JP" sz="800" dirty="0">
                <a:latin typeface="Consolas" panose="020B0609020204030204" pitchFamily="49" charset="0"/>
                <a:cs typeface="Consolas" panose="020B0609020204030204" pitchFamily="49" charset="0"/>
              </a:rPr>
              <a:t> = 0; </a:t>
            </a:r>
            <a:r>
              <a:rPr kumimoji="1" lang="en-US" altLang="ja-JP" sz="800" dirty="0" err="1">
                <a:latin typeface="Consolas" panose="020B0609020204030204" pitchFamily="49" charset="0"/>
                <a:cs typeface="Consolas" panose="020B0609020204030204" pitchFamily="49" charset="0"/>
              </a:rPr>
              <a:t>i</a:t>
            </a:r>
            <a:r>
              <a:rPr kumimoji="1" lang="en-US" altLang="ja-JP" sz="800" dirty="0">
                <a:latin typeface="Consolas" panose="020B0609020204030204" pitchFamily="49" charset="0"/>
                <a:cs typeface="Consolas" panose="020B0609020204030204" pitchFamily="49" charset="0"/>
              </a:rPr>
              <a:t> &lt; n; </a:t>
            </a:r>
            <a:r>
              <a:rPr kumimoji="1" lang="en-US" altLang="ja-JP" sz="800" dirty="0" err="1">
                <a:latin typeface="Consolas" panose="020B0609020204030204" pitchFamily="49" charset="0"/>
                <a:cs typeface="Consolas" panose="020B0609020204030204" pitchFamily="49" charset="0"/>
              </a:rPr>
              <a:t>i</a:t>
            </a:r>
            <a:r>
              <a:rPr kumimoji="1" lang="en-US" altLang="ja-JP" sz="800" dirty="0">
                <a:latin typeface="Consolas" panose="020B0609020204030204" pitchFamily="49" charset="0"/>
                <a:cs typeface="Consolas" panose="020B0609020204030204" pitchFamily="49" charset="0"/>
              </a:rPr>
              <a:t>++){</a:t>
            </a:r>
          </a:p>
          <a:p>
            <a:r>
              <a:rPr kumimoji="1" lang="en-US" altLang="ja-JP" sz="800" dirty="0">
                <a:solidFill>
                  <a:schemeClr val="tx2"/>
                </a:solidFill>
                <a:latin typeface="Consolas" panose="020B0609020204030204" pitchFamily="49" charset="0"/>
                <a:cs typeface="Consolas" panose="020B0609020204030204" pitchFamily="49" charset="0"/>
              </a:rPr>
              <a:t>5</a:t>
            </a:r>
            <a:r>
              <a:rPr kumimoji="1" lang="en-US" altLang="ja-JP" sz="800" dirty="0">
                <a:latin typeface="Consolas" panose="020B0609020204030204" pitchFamily="49" charset="0"/>
                <a:cs typeface="Consolas" panose="020B0609020204030204" pitchFamily="49" charset="0"/>
              </a:rPr>
              <a:t>       </a:t>
            </a:r>
            <a:r>
              <a:rPr kumimoji="1" lang="en-US" altLang="ja-JP" sz="800" dirty="0" err="1">
                <a:solidFill>
                  <a:schemeClr val="accent5"/>
                </a:solidFill>
                <a:latin typeface="Consolas" panose="020B0609020204030204" pitchFamily="49" charset="0"/>
                <a:cs typeface="Consolas" panose="020B0609020204030204" pitchFamily="49" charset="0"/>
              </a:rPr>
              <a:t>TypeNode</a:t>
            </a:r>
            <a:r>
              <a:rPr kumimoji="1" lang="en-US" altLang="ja-JP" sz="800" dirty="0">
                <a:latin typeface="Consolas" panose="020B0609020204030204" pitchFamily="49" charset="0"/>
                <a:cs typeface="Consolas" panose="020B0609020204030204" pitchFamily="49" charset="0"/>
              </a:rPr>
              <a:t> t1 = list1[</a:t>
            </a:r>
            <a:r>
              <a:rPr kumimoji="1" lang="en-US" altLang="ja-JP" sz="800" dirty="0" err="1">
                <a:latin typeface="Consolas" panose="020B0609020204030204" pitchFamily="49" charset="0"/>
                <a:cs typeface="Consolas" panose="020B0609020204030204" pitchFamily="49" charset="0"/>
              </a:rPr>
              <a:t>i</a:t>
            </a:r>
            <a:r>
              <a:rPr kumimoji="1" lang="en-US" altLang="ja-JP" sz="800" dirty="0">
                <a:latin typeface="Consolas" panose="020B0609020204030204" pitchFamily="49" charset="0"/>
                <a:cs typeface="Consolas" panose="020B0609020204030204" pitchFamily="49" charset="0"/>
              </a:rPr>
              <a:t>];</a:t>
            </a:r>
            <a:br>
              <a:rPr kumimoji="1" lang="en-US" altLang="ja-JP" sz="800" dirty="0">
                <a:latin typeface="Consolas" panose="020B0609020204030204" pitchFamily="49" charset="0"/>
                <a:cs typeface="Consolas" panose="020B0609020204030204" pitchFamily="49" charset="0"/>
              </a:rPr>
            </a:br>
            <a:r>
              <a:rPr kumimoji="1" lang="en-US" altLang="ja-JP" sz="800" dirty="0">
                <a:solidFill>
                  <a:schemeClr val="tx2"/>
                </a:solidFill>
                <a:latin typeface="Consolas" panose="020B0609020204030204" pitchFamily="49" charset="0"/>
                <a:cs typeface="Consolas" panose="020B0609020204030204" pitchFamily="49" charset="0"/>
              </a:rPr>
              <a:t>6</a:t>
            </a:r>
            <a:r>
              <a:rPr kumimoji="1" lang="en-US" altLang="ja-JP" sz="800" dirty="0">
                <a:latin typeface="Consolas" panose="020B0609020204030204" pitchFamily="49" charset="0"/>
                <a:cs typeface="Consolas" panose="020B0609020204030204" pitchFamily="49" charset="0"/>
              </a:rPr>
              <a:t>       </a:t>
            </a:r>
            <a:r>
              <a:rPr kumimoji="1" lang="en-US" altLang="ja-JP" sz="800" dirty="0" err="1">
                <a:solidFill>
                  <a:schemeClr val="accent5"/>
                </a:solidFill>
                <a:latin typeface="Consolas" panose="020B0609020204030204" pitchFamily="49" charset="0"/>
                <a:cs typeface="Consolas" panose="020B0609020204030204" pitchFamily="49" charset="0"/>
              </a:rPr>
              <a:t>TypeNode</a:t>
            </a:r>
            <a:r>
              <a:rPr kumimoji="1" lang="en-US" altLang="ja-JP" sz="800" dirty="0">
                <a:latin typeface="Consolas" panose="020B0609020204030204" pitchFamily="49" charset="0"/>
                <a:cs typeface="Consolas" panose="020B0609020204030204" pitchFamily="49" charset="0"/>
              </a:rPr>
              <a:t> t2 = list2[</a:t>
            </a:r>
            <a:r>
              <a:rPr kumimoji="1" lang="en-US" altLang="ja-JP" sz="800" dirty="0" err="1">
                <a:latin typeface="Consolas" panose="020B0609020204030204" pitchFamily="49" charset="0"/>
                <a:cs typeface="Consolas" panose="020B0609020204030204" pitchFamily="49" charset="0"/>
              </a:rPr>
              <a:t>i</a:t>
            </a:r>
            <a:r>
              <a:rPr kumimoji="1" lang="en-US" altLang="ja-JP" sz="800" dirty="0">
                <a:latin typeface="Consolas" panose="020B0609020204030204" pitchFamily="49" charset="0"/>
                <a:cs typeface="Consolas" panose="020B0609020204030204" pitchFamily="49" charset="0"/>
              </a:rPr>
              <a:t>];</a:t>
            </a:r>
            <a:br>
              <a:rPr kumimoji="1" lang="en-US" altLang="ja-JP" sz="800" dirty="0">
                <a:latin typeface="Consolas" panose="020B0609020204030204" pitchFamily="49" charset="0"/>
                <a:cs typeface="Consolas" panose="020B0609020204030204" pitchFamily="49" charset="0"/>
              </a:rPr>
            </a:br>
            <a:r>
              <a:rPr kumimoji="1" lang="en-US" altLang="ja-JP" sz="800" dirty="0">
                <a:solidFill>
                  <a:schemeClr val="tx2"/>
                </a:solidFill>
                <a:latin typeface="Consolas" panose="020B0609020204030204" pitchFamily="49" charset="0"/>
                <a:cs typeface="Consolas" panose="020B0609020204030204" pitchFamily="49" charset="0"/>
              </a:rPr>
              <a:t>7</a:t>
            </a:r>
            <a:r>
              <a:rPr kumimoji="1" lang="en-US" altLang="ja-JP" sz="800" dirty="0">
                <a:latin typeface="Consolas" panose="020B0609020204030204" pitchFamily="49" charset="0"/>
                <a:cs typeface="Consolas" panose="020B0609020204030204" pitchFamily="49" charset="0"/>
              </a:rPr>
              <a:t>   </a:t>
            </a:r>
            <a:r>
              <a:rPr lang="en-US" altLang="ja-JP" sz="800" dirty="0">
                <a:latin typeface="Consolas" panose="020B0609020204030204" pitchFamily="49" charset="0"/>
                <a:cs typeface="Consolas" panose="020B0609020204030204" pitchFamily="49" charset="0"/>
              </a:rPr>
              <a:t>    </a:t>
            </a:r>
            <a:r>
              <a:rPr lang="en-US" altLang="ja-JP" sz="800" dirty="0">
                <a:solidFill>
                  <a:schemeClr val="accent2"/>
                </a:solidFill>
                <a:latin typeface="Consolas" panose="020B0609020204030204" pitchFamily="49" charset="0"/>
                <a:cs typeface="Consolas" panose="020B0609020204030204" pitchFamily="49" charset="0"/>
              </a:rPr>
              <a:t>if</a:t>
            </a:r>
            <a:r>
              <a:rPr lang="en-US" altLang="ja-JP" sz="800" dirty="0">
                <a:latin typeface="Consolas" panose="020B0609020204030204" pitchFamily="49" charset="0"/>
                <a:cs typeface="Consolas" panose="020B0609020204030204" pitchFamily="49" charset="0"/>
              </a:rPr>
              <a:t> (</a:t>
            </a:r>
            <a:r>
              <a:rPr lang="en-US" altLang="ja-JP" sz="800" dirty="0">
                <a:solidFill>
                  <a:schemeClr val="accent2"/>
                </a:solidFill>
                <a:latin typeface="Consolas" panose="020B0609020204030204" pitchFamily="49" charset="0"/>
                <a:cs typeface="Consolas" panose="020B0609020204030204" pitchFamily="49" charset="0"/>
              </a:rPr>
              <a:t>null</a:t>
            </a:r>
            <a:r>
              <a:rPr lang="en-US" altLang="ja-JP" sz="800" dirty="0">
                <a:latin typeface="Consolas" panose="020B0609020204030204" pitchFamily="49" charset="0"/>
                <a:cs typeface="Consolas" panose="020B0609020204030204" pitchFamily="49" charset="0"/>
              </a:rPr>
              <a:t> == (</a:t>
            </a:r>
            <a:r>
              <a:rPr lang="en-US" altLang="ja-JP" sz="800" dirty="0">
                <a:solidFill>
                  <a:schemeClr val="accent2"/>
                </a:solidFill>
                <a:latin typeface="Consolas" panose="020B0609020204030204" pitchFamily="49" charset="0"/>
                <a:cs typeface="Consolas" panose="020B0609020204030204" pitchFamily="49" charset="0"/>
              </a:rPr>
              <a:t>object</a:t>
            </a:r>
            <a:r>
              <a:rPr lang="en-US" altLang="ja-JP" sz="800" dirty="0">
                <a:latin typeface="Consolas" panose="020B0609020204030204" pitchFamily="49" charset="0"/>
                <a:cs typeface="Consolas" panose="020B0609020204030204" pitchFamily="49" charset="0"/>
              </a:rPr>
              <a:t>)t1 || </a:t>
            </a:r>
            <a:r>
              <a:rPr lang="en-US" altLang="ja-JP" sz="800" dirty="0">
                <a:solidFill>
                  <a:schemeClr val="accent2"/>
                </a:solidFill>
                <a:latin typeface="Consolas" panose="020B0609020204030204" pitchFamily="49" charset="0"/>
                <a:cs typeface="Consolas" panose="020B0609020204030204" pitchFamily="49" charset="0"/>
              </a:rPr>
              <a:t>null</a:t>
            </a:r>
            <a:r>
              <a:rPr lang="en-US" altLang="ja-JP" sz="800" dirty="0">
                <a:latin typeface="Consolas" panose="020B0609020204030204" pitchFamily="49" charset="0"/>
                <a:cs typeface="Consolas" panose="020B0609020204030204" pitchFamily="49" charset="0"/>
              </a:rPr>
              <a:t> == (</a:t>
            </a:r>
            <a:r>
              <a:rPr lang="en-US" altLang="ja-JP" sz="800" dirty="0">
                <a:solidFill>
                  <a:schemeClr val="accent2"/>
                </a:solidFill>
                <a:latin typeface="Consolas" panose="020B0609020204030204" pitchFamily="49" charset="0"/>
                <a:cs typeface="Consolas" panose="020B0609020204030204" pitchFamily="49" charset="0"/>
              </a:rPr>
              <a:t>object</a:t>
            </a:r>
            <a:r>
              <a:rPr lang="en-US" altLang="ja-JP" sz="800" dirty="0">
                <a:latin typeface="Consolas" panose="020B0609020204030204" pitchFamily="49" charset="0"/>
                <a:cs typeface="Consolas" panose="020B0609020204030204" pitchFamily="49" charset="0"/>
              </a:rPr>
              <a:t>)t2) </a:t>
            </a:r>
            <a:r>
              <a:rPr lang="en-US" altLang="ja-JP" sz="800" dirty="0">
                <a:solidFill>
                  <a:schemeClr val="accent2"/>
                </a:solidFill>
                <a:latin typeface="Consolas" panose="020B0609020204030204" pitchFamily="49" charset="0"/>
                <a:cs typeface="Consolas" panose="020B0609020204030204" pitchFamily="49" charset="0"/>
              </a:rPr>
              <a:t>return</a:t>
            </a:r>
            <a:br>
              <a:rPr lang="en-US" altLang="ja-JP" sz="800" dirty="0">
                <a:solidFill>
                  <a:schemeClr val="accent2"/>
                </a:solidFill>
                <a:latin typeface="Consolas" panose="020B0609020204030204" pitchFamily="49" charset="0"/>
                <a:cs typeface="Consolas" panose="020B0609020204030204" pitchFamily="49" charset="0"/>
              </a:rPr>
            </a:br>
            <a:r>
              <a:rPr lang="en-US" altLang="ja-JP" sz="800" dirty="0">
                <a:solidFill>
                  <a:schemeClr val="accent2"/>
                </a:solidFill>
                <a:latin typeface="Consolas" panose="020B0609020204030204" pitchFamily="49" charset="0"/>
                <a:cs typeface="Consolas" panose="020B0609020204030204" pitchFamily="49" charset="0"/>
              </a:rPr>
              <a:t>            false</a:t>
            </a:r>
            <a:r>
              <a:rPr lang="en-US" altLang="ja-JP" sz="800" dirty="0">
                <a:latin typeface="Consolas" panose="020B0609020204030204" pitchFamily="49" charset="0"/>
                <a:cs typeface="Consolas" panose="020B0609020204030204" pitchFamily="49" charset="0"/>
              </a:rPr>
              <a:t>;</a:t>
            </a:r>
            <a:br>
              <a:rPr lang="en-US" altLang="ja-JP" sz="800" dirty="0">
                <a:latin typeface="Consolas" panose="020B0609020204030204" pitchFamily="49" charset="0"/>
                <a:cs typeface="Consolas" panose="020B0609020204030204" pitchFamily="49" charset="0"/>
              </a:rPr>
            </a:br>
            <a:r>
              <a:rPr lang="en-US" altLang="ja-JP" sz="800" dirty="0">
                <a:solidFill>
                  <a:schemeClr val="tx2"/>
                </a:solidFill>
                <a:latin typeface="Consolas" panose="020B0609020204030204" pitchFamily="49" charset="0"/>
                <a:cs typeface="Consolas" panose="020B0609020204030204" pitchFamily="49" charset="0"/>
              </a:rPr>
              <a:t>8</a:t>
            </a:r>
            <a:r>
              <a:rPr lang="en-US" altLang="ja-JP" sz="800" dirty="0">
                <a:latin typeface="Consolas" panose="020B0609020204030204" pitchFamily="49" charset="0"/>
                <a:cs typeface="Consolas" panose="020B0609020204030204" pitchFamily="49" charset="0"/>
              </a:rPr>
              <a:t>       </a:t>
            </a:r>
            <a:r>
              <a:rPr lang="en-US" altLang="ja-JP" sz="800" dirty="0">
                <a:solidFill>
                  <a:schemeClr val="accent2"/>
                </a:solidFill>
                <a:latin typeface="Consolas" panose="020B0609020204030204" pitchFamily="49" charset="0"/>
                <a:cs typeface="Consolas" panose="020B0609020204030204" pitchFamily="49" charset="0"/>
              </a:rPr>
              <a:t>if</a:t>
            </a:r>
            <a:r>
              <a:rPr lang="en-US" altLang="ja-JP" sz="800" dirty="0">
                <a:latin typeface="Consolas" panose="020B0609020204030204" pitchFamily="49" charset="0"/>
                <a:cs typeface="Consolas" panose="020B0609020204030204" pitchFamily="49" charset="0"/>
              </a:rPr>
              <a:t> (t1 == t2) </a:t>
            </a:r>
            <a:r>
              <a:rPr lang="en-US" altLang="ja-JP" sz="800" dirty="0">
                <a:solidFill>
                  <a:schemeClr val="accent2"/>
                </a:solidFill>
                <a:latin typeface="Consolas" panose="020B0609020204030204" pitchFamily="49" charset="0"/>
                <a:cs typeface="Consolas" panose="020B0609020204030204" pitchFamily="49" charset="0"/>
              </a:rPr>
              <a:t>continue</a:t>
            </a:r>
            <a:r>
              <a:rPr lang="en-US" altLang="ja-JP" sz="800" dirty="0">
                <a:latin typeface="Consolas" panose="020B0609020204030204" pitchFamily="49" charset="0"/>
                <a:cs typeface="Consolas" panose="020B0609020204030204" pitchFamily="49" charset="0"/>
              </a:rPr>
              <a:t>;</a:t>
            </a:r>
            <a:br>
              <a:rPr lang="en-US" altLang="ja-JP" sz="800" dirty="0">
                <a:latin typeface="Consolas" panose="020B0609020204030204" pitchFamily="49" charset="0"/>
                <a:cs typeface="Consolas" panose="020B0609020204030204" pitchFamily="49" charset="0"/>
              </a:rPr>
            </a:br>
            <a:r>
              <a:rPr lang="en-US" altLang="ja-JP" sz="800" dirty="0">
                <a:solidFill>
                  <a:schemeClr val="tx2"/>
                </a:solidFill>
                <a:latin typeface="Consolas" panose="020B0609020204030204" pitchFamily="49" charset="0"/>
                <a:cs typeface="Consolas" panose="020B0609020204030204" pitchFamily="49" charset="0"/>
              </a:rPr>
              <a:t>9 </a:t>
            </a:r>
            <a:r>
              <a:rPr lang="en-US" altLang="ja-JP" sz="800" dirty="0">
                <a:latin typeface="Consolas" panose="020B0609020204030204" pitchFamily="49" charset="0"/>
                <a:cs typeface="Consolas" panose="020B0609020204030204" pitchFamily="49" charset="0"/>
              </a:rPr>
              <a:t>      </a:t>
            </a:r>
            <a:r>
              <a:rPr lang="en-US" altLang="ja-JP" sz="800" dirty="0">
                <a:solidFill>
                  <a:schemeClr val="accent2"/>
                </a:solidFill>
                <a:latin typeface="Consolas" panose="020B0609020204030204" pitchFamily="49" charset="0"/>
                <a:cs typeface="Consolas" panose="020B0609020204030204" pitchFamily="49" charset="0"/>
              </a:rPr>
              <a:t>if</a:t>
            </a:r>
            <a:r>
              <a:rPr lang="en-US" altLang="ja-JP" sz="800" dirty="0">
                <a:latin typeface="Consolas" panose="020B0609020204030204" pitchFamily="49" charset="0"/>
                <a:cs typeface="Consolas" panose="020B0609020204030204" pitchFamily="49" charset="0"/>
              </a:rPr>
              <a:t> (!t1.IsEquivalentTo(t2)) </a:t>
            </a:r>
            <a:r>
              <a:rPr lang="en-US" altLang="ja-JP" sz="800" dirty="0">
                <a:solidFill>
                  <a:schemeClr val="accent2"/>
                </a:solidFill>
                <a:latin typeface="Consolas" panose="020B0609020204030204" pitchFamily="49" charset="0"/>
                <a:cs typeface="Consolas" panose="020B0609020204030204" pitchFamily="49" charset="0"/>
              </a:rPr>
              <a:t>return false</a:t>
            </a:r>
            <a:r>
              <a:rPr lang="en-US" altLang="ja-JP" sz="800" dirty="0">
                <a:latin typeface="Consolas" panose="020B0609020204030204" pitchFamily="49" charset="0"/>
                <a:cs typeface="Consolas" panose="020B0609020204030204" pitchFamily="49" charset="0"/>
              </a:rPr>
              <a:t>;</a:t>
            </a:r>
            <a:br>
              <a:rPr kumimoji="1" lang="en-US" altLang="ja-JP" sz="800" dirty="0">
                <a:latin typeface="Consolas" panose="020B0609020204030204" pitchFamily="49" charset="0"/>
                <a:cs typeface="Consolas" panose="020B0609020204030204" pitchFamily="49" charset="0"/>
              </a:rPr>
            </a:br>
            <a:r>
              <a:rPr kumimoji="1" lang="en-US" altLang="ja-JP" sz="800" dirty="0">
                <a:solidFill>
                  <a:schemeClr val="tx2"/>
                </a:solidFill>
                <a:latin typeface="Consolas" panose="020B0609020204030204" pitchFamily="49" charset="0"/>
                <a:cs typeface="Consolas" panose="020B0609020204030204" pitchFamily="49" charset="0"/>
              </a:rPr>
              <a:t>10</a:t>
            </a:r>
            <a:r>
              <a:rPr kumimoji="1" lang="en-US" altLang="ja-JP" sz="800" dirty="0">
                <a:latin typeface="Consolas" panose="020B0609020204030204" pitchFamily="49" charset="0"/>
                <a:cs typeface="Consolas" panose="020B0609020204030204" pitchFamily="49" charset="0"/>
              </a:rPr>
              <a:t>  }</a:t>
            </a:r>
            <a:br>
              <a:rPr kumimoji="1" lang="en-US" altLang="ja-JP" sz="800" dirty="0">
                <a:latin typeface="Consolas" panose="020B0609020204030204" pitchFamily="49" charset="0"/>
                <a:cs typeface="Consolas" panose="020B0609020204030204" pitchFamily="49" charset="0"/>
              </a:rPr>
            </a:br>
            <a:r>
              <a:rPr kumimoji="1" lang="en-US" altLang="ja-JP" sz="800" dirty="0">
                <a:solidFill>
                  <a:schemeClr val="tx2"/>
                </a:solidFill>
                <a:latin typeface="Consolas" panose="020B0609020204030204" pitchFamily="49" charset="0"/>
                <a:cs typeface="Consolas" panose="020B0609020204030204" pitchFamily="49" charset="0"/>
              </a:rPr>
              <a:t>11</a:t>
            </a:r>
            <a:r>
              <a:rPr kumimoji="1" lang="en-US" altLang="ja-JP" sz="800" dirty="0">
                <a:latin typeface="Consolas" panose="020B0609020204030204" pitchFamily="49" charset="0"/>
                <a:cs typeface="Consolas" panose="020B0609020204030204" pitchFamily="49" charset="0"/>
              </a:rPr>
              <a:t>  </a:t>
            </a:r>
            <a:r>
              <a:rPr kumimoji="1" lang="en-US" altLang="ja-JP" sz="800" dirty="0">
                <a:solidFill>
                  <a:schemeClr val="accent2"/>
                </a:solidFill>
                <a:latin typeface="Consolas" panose="020B0609020204030204" pitchFamily="49" charset="0"/>
                <a:cs typeface="Consolas" panose="020B0609020204030204" pitchFamily="49" charset="0"/>
              </a:rPr>
              <a:t>return</a:t>
            </a:r>
            <a:r>
              <a:rPr kumimoji="1" lang="en-US" altLang="ja-JP" sz="800" dirty="0">
                <a:latin typeface="Consolas" panose="020B0609020204030204" pitchFamily="49" charset="0"/>
                <a:cs typeface="Consolas" panose="020B0609020204030204" pitchFamily="49" charset="0"/>
              </a:rPr>
              <a:t> </a:t>
            </a:r>
            <a:r>
              <a:rPr kumimoji="1" lang="en-US" altLang="ja-JP" sz="800" dirty="0">
                <a:solidFill>
                  <a:schemeClr val="accent2"/>
                </a:solidFill>
                <a:latin typeface="Consolas" panose="020B0609020204030204" pitchFamily="49" charset="0"/>
                <a:cs typeface="Consolas" panose="020B0609020204030204" pitchFamily="49" charset="0"/>
              </a:rPr>
              <a:t>true</a:t>
            </a:r>
            <a:r>
              <a:rPr kumimoji="1" lang="en-US" altLang="ja-JP" sz="800" dirty="0">
                <a:latin typeface="Consolas" panose="020B0609020204030204" pitchFamily="49" charset="0"/>
                <a:cs typeface="Consolas" panose="020B0609020204030204" pitchFamily="49" charset="0"/>
              </a:rPr>
              <a:t>;</a:t>
            </a:r>
            <a:endParaRPr kumimoji="1" lang="ja-JP" altLang="en-US" sz="800">
              <a:latin typeface="Consolas" panose="020B0609020204030204" pitchFamily="49" charset="0"/>
              <a:cs typeface="Consolas" panose="020B0609020204030204" pitchFamily="49" charset="0"/>
            </a:endParaRPr>
          </a:p>
        </p:txBody>
      </p:sp>
      <p:sp>
        <p:nvSpPr>
          <p:cNvPr id="11" name="テキスト ボックス 10">
            <a:extLst>
              <a:ext uri="{FF2B5EF4-FFF2-40B4-BE49-F238E27FC236}">
                <a16:creationId xmlns:a16="http://schemas.microsoft.com/office/drawing/2014/main" id="{F89FB363-DD29-76C2-D3C1-863BF1EFBF0D}"/>
              </a:ext>
            </a:extLst>
          </p:cNvPr>
          <p:cNvSpPr txBox="1"/>
          <p:nvPr/>
        </p:nvSpPr>
        <p:spPr>
          <a:xfrm>
            <a:off x="4778192" y="3598616"/>
            <a:ext cx="3775393" cy="1569660"/>
          </a:xfrm>
          <a:prstGeom prst="rect">
            <a:avLst/>
          </a:prstGeom>
          <a:noFill/>
          <a:ln w="25400">
            <a:solidFill>
              <a:schemeClr val="tx1"/>
            </a:solidFill>
          </a:ln>
        </p:spPr>
        <p:txBody>
          <a:bodyPr wrap="none" rtlCol="0">
            <a:spAutoFit/>
          </a:bodyPr>
          <a:lstStyle/>
          <a:p>
            <a:r>
              <a:rPr lang="en-US" altLang="ja-JP" sz="800" dirty="0">
                <a:solidFill>
                  <a:schemeClr val="tx2"/>
                </a:solidFill>
                <a:latin typeface="Consolas" panose="020B0609020204030204" pitchFamily="49" charset="0"/>
                <a:cs typeface="Consolas" panose="020B0609020204030204" pitchFamily="49" charset="0"/>
              </a:rPr>
              <a:t>1</a:t>
            </a:r>
            <a:r>
              <a:rPr lang="en-US" altLang="ja-JP" sz="800" dirty="0">
                <a:latin typeface="Consolas" panose="020B0609020204030204" pitchFamily="49" charset="0"/>
                <a:cs typeface="Consolas" panose="020B0609020204030204" pitchFamily="49" charset="0"/>
              </a:rPr>
              <a:t>   </a:t>
            </a:r>
            <a:r>
              <a:rPr lang="en-US" altLang="ja-JP" sz="800" dirty="0">
                <a:solidFill>
                  <a:schemeClr val="accent2"/>
                </a:solidFill>
                <a:latin typeface="Consolas" panose="020B0609020204030204" pitchFamily="49" charset="0"/>
                <a:cs typeface="Consolas" panose="020B0609020204030204" pitchFamily="49" charset="0"/>
              </a:rPr>
              <a:t>i</a:t>
            </a:r>
            <a:r>
              <a:rPr kumimoji="1" lang="en-US" altLang="ja-JP" sz="800" dirty="0">
                <a:solidFill>
                  <a:schemeClr val="accent2"/>
                </a:solidFill>
                <a:latin typeface="Consolas" panose="020B0609020204030204" pitchFamily="49" charset="0"/>
                <a:cs typeface="Consolas" panose="020B0609020204030204" pitchFamily="49" charset="0"/>
              </a:rPr>
              <a:t>f</a:t>
            </a:r>
            <a:r>
              <a:rPr kumimoji="1" lang="en-US" altLang="ja-JP" sz="800" dirty="0">
                <a:latin typeface="Consolas" panose="020B0609020204030204" pitchFamily="49" charset="0"/>
                <a:cs typeface="Consolas" panose="020B0609020204030204" pitchFamily="49" charset="0"/>
              </a:rPr>
              <a:t> (</a:t>
            </a:r>
            <a:r>
              <a:rPr lang="en-US" altLang="ja-JP" sz="800" dirty="0">
                <a:latin typeface="Consolas" panose="020B0609020204030204" pitchFamily="49" charset="0"/>
                <a:cs typeface="Consolas" panose="020B0609020204030204" pitchFamily="49" charset="0"/>
              </a:rPr>
              <a:t>list1 == </a:t>
            </a:r>
            <a:r>
              <a:rPr lang="en-US" altLang="ja-JP" sz="800" dirty="0">
                <a:solidFill>
                  <a:schemeClr val="accent2"/>
                </a:solidFill>
                <a:latin typeface="Consolas" panose="020B0609020204030204" pitchFamily="49" charset="0"/>
                <a:cs typeface="Consolas" panose="020B0609020204030204" pitchFamily="49" charset="0"/>
              </a:rPr>
              <a:t>null</a:t>
            </a:r>
            <a:r>
              <a:rPr kumimoji="1" lang="en-US" altLang="ja-JP" sz="800" dirty="0">
                <a:latin typeface="Consolas" panose="020B0609020204030204" pitchFamily="49" charset="0"/>
                <a:cs typeface="Consolas" panose="020B0609020204030204" pitchFamily="49" charset="0"/>
              </a:rPr>
              <a:t>) </a:t>
            </a:r>
            <a:r>
              <a:rPr kumimoji="1" lang="en-US" altLang="ja-JP" sz="800" dirty="0">
                <a:solidFill>
                  <a:schemeClr val="accent2"/>
                </a:solidFill>
                <a:latin typeface="Consolas" panose="020B0609020204030204" pitchFamily="49" charset="0"/>
                <a:cs typeface="Consolas" panose="020B0609020204030204" pitchFamily="49" charset="0"/>
              </a:rPr>
              <a:t>return</a:t>
            </a:r>
            <a:r>
              <a:rPr kumimoji="1" lang="en-US" altLang="ja-JP" sz="800" dirty="0">
                <a:latin typeface="Consolas" panose="020B0609020204030204" pitchFamily="49" charset="0"/>
                <a:cs typeface="Consolas" panose="020B0609020204030204" pitchFamily="49" charset="0"/>
              </a:rPr>
              <a:t> list2 == </a:t>
            </a:r>
            <a:r>
              <a:rPr kumimoji="1" lang="en-US" altLang="ja-JP" sz="800" dirty="0">
                <a:solidFill>
                  <a:schemeClr val="accent2"/>
                </a:solidFill>
                <a:latin typeface="Consolas" panose="020B0609020204030204" pitchFamily="49" charset="0"/>
                <a:cs typeface="Consolas" panose="020B0609020204030204" pitchFamily="49" charset="0"/>
              </a:rPr>
              <a:t>null</a:t>
            </a:r>
            <a:r>
              <a:rPr kumimoji="1" lang="en-US" altLang="ja-JP" sz="800" dirty="0">
                <a:latin typeface="Consolas" panose="020B0609020204030204" pitchFamily="49" charset="0"/>
                <a:cs typeface="Consolas" panose="020B0609020204030204" pitchFamily="49" charset="0"/>
              </a:rPr>
              <a:t> || list2.Count == 0;</a:t>
            </a:r>
            <a:br>
              <a:rPr kumimoji="1" lang="en-US" altLang="ja-JP" sz="800" dirty="0">
                <a:latin typeface="Consolas" panose="020B0609020204030204" pitchFamily="49" charset="0"/>
                <a:cs typeface="Consolas" panose="020B0609020204030204" pitchFamily="49" charset="0"/>
              </a:rPr>
            </a:br>
            <a:r>
              <a:rPr kumimoji="1" lang="en-US" altLang="ja-JP" sz="800" dirty="0">
                <a:solidFill>
                  <a:schemeClr val="tx2"/>
                </a:solidFill>
                <a:latin typeface="Consolas" panose="020B0609020204030204" pitchFamily="49" charset="0"/>
                <a:cs typeface="Consolas" panose="020B0609020204030204" pitchFamily="49" charset="0"/>
              </a:rPr>
              <a:t>2</a:t>
            </a:r>
            <a:r>
              <a:rPr kumimoji="1" lang="en-US" altLang="ja-JP" sz="800" dirty="0">
                <a:latin typeface="Consolas" panose="020B0609020204030204" pitchFamily="49" charset="0"/>
                <a:cs typeface="Consolas" panose="020B0609020204030204" pitchFamily="49" charset="0"/>
              </a:rPr>
              <a:t>   </a:t>
            </a:r>
            <a:r>
              <a:rPr kumimoji="1" lang="en-US" altLang="ja-JP" sz="800" dirty="0">
                <a:solidFill>
                  <a:schemeClr val="accent2"/>
                </a:solidFill>
                <a:latin typeface="Consolas" panose="020B0609020204030204" pitchFamily="49" charset="0"/>
                <a:cs typeface="Consolas" panose="020B0609020204030204" pitchFamily="49" charset="0"/>
              </a:rPr>
              <a:t>if</a:t>
            </a:r>
            <a:r>
              <a:rPr kumimoji="1" lang="en-US" altLang="ja-JP" sz="800" dirty="0">
                <a:latin typeface="Consolas" panose="020B0609020204030204" pitchFamily="49" charset="0"/>
                <a:cs typeface="Consolas" panose="020B0609020204030204" pitchFamily="49" charset="0"/>
              </a:rPr>
              <a:t> (list2 == </a:t>
            </a:r>
            <a:r>
              <a:rPr kumimoji="1" lang="en-US" altLang="ja-JP" sz="800" dirty="0">
                <a:solidFill>
                  <a:schemeClr val="accent2"/>
                </a:solidFill>
                <a:latin typeface="Consolas" panose="020B0609020204030204" pitchFamily="49" charset="0"/>
                <a:cs typeface="Consolas" panose="020B0609020204030204" pitchFamily="49" charset="0"/>
              </a:rPr>
              <a:t>null</a:t>
            </a:r>
            <a:r>
              <a:rPr kumimoji="1" lang="en-US" altLang="ja-JP" sz="800" dirty="0">
                <a:latin typeface="Consolas" panose="020B0609020204030204" pitchFamily="49" charset="0"/>
                <a:cs typeface="Consolas" panose="020B0609020204030204" pitchFamily="49" charset="0"/>
              </a:rPr>
              <a:t>) </a:t>
            </a:r>
            <a:r>
              <a:rPr kumimoji="1" lang="en-US" altLang="ja-JP" sz="800" dirty="0">
                <a:solidFill>
                  <a:schemeClr val="accent2"/>
                </a:solidFill>
                <a:latin typeface="Consolas" panose="020B0609020204030204" pitchFamily="49" charset="0"/>
                <a:cs typeface="Consolas" panose="020B0609020204030204" pitchFamily="49" charset="0"/>
              </a:rPr>
              <a:t>return</a:t>
            </a:r>
            <a:r>
              <a:rPr kumimoji="1" lang="en-US" altLang="ja-JP" sz="800" dirty="0">
                <a:latin typeface="Consolas" panose="020B0609020204030204" pitchFamily="49" charset="0"/>
                <a:cs typeface="Consolas" panose="020B0609020204030204" pitchFamily="49" charset="0"/>
              </a:rPr>
              <a:t> </a:t>
            </a:r>
            <a:r>
              <a:rPr kumimoji="1" lang="en-US" altLang="ja-JP" sz="800" dirty="0">
                <a:solidFill>
                  <a:schemeClr val="accent2"/>
                </a:solidFill>
                <a:latin typeface="Consolas" panose="020B0609020204030204" pitchFamily="49" charset="0"/>
                <a:cs typeface="Consolas" panose="020B0609020204030204" pitchFamily="49" charset="0"/>
              </a:rPr>
              <a:t>false</a:t>
            </a:r>
            <a:r>
              <a:rPr kumimoji="1" lang="en-US" altLang="ja-JP" sz="800" dirty="0">
                <a:latin typeface="Consolas" panose="020B0609020204030204" pitchFamily="49" charset="0"/>
                <a:cs typeface="Consolas" panose="020B0609020204030204" pitchFamily="49" charset="0"/>
              </a:rPr>
              <a:t>;</a:t>
            </a:r>
            <a:br>
              <a:rPr kumimoji="1" lang="en-US" altLang="ja-JP" sz="800" dirty="0">
                <a:latin typeface="Consolas" panose="020B0609020204030204" pitchFamily="49" charset="0"/>
                <a:cs typeface="Consolas" panose="020B0609020204030204" pitchFamily="49" charset="0"/>
              </a:rPr>
            </a:br>
            <a:r>
              <a:rPr kumimoji="1" lang="en-US" altLang="ja-JP" sz="800" dirty="0">
                <a:solidFill>
                  <a:schemeClr val="tx2"/>
                </a:solidFill>
                <a:latin typeface="Consolas" panose="020B0609020204030204" pitchFamily="49" charset="0"/>
                <a:cs typeface="Consolas" panose="020B0609020204030204" pitchFamily="49" charset="0"/>
              </a:rPr>
              <a:t>3</a:t>
            </a:r>
            <a:r>
              <a:rPr kumimoji="1" lang="en-US" altLang="ja-JP" sz="800" dirty="0">
                <a:latin typeface="Consolas" panose="020B0609020204030204" pitchFamily="49" charset="0"/>
                <a:cs typeface="Consolas" panose="020B0609020204030204" pitchFamily="49" charset="0"/>
              </a:rPr>
              <a:t>   </a:t>
            </a:r>
            <a:r>
              <a:rPr kumimoji="1" lang="en-US" altLang="ja-JP" sz="800" dirty="0">
                <a:solidFill>
                  <a:schemeClr val="accent2"/>
                </a:solidFill>
                <a:latin typeface="Consolas" panose="020B0609020204030204" pitchFamily="49" charset="0"/>
                <a:cs typeface="Consolas" panose="020B0609020204030204" pitchFamily="49" charset="0"/>
              </a:rPr>
              <a:t>int</a:t>
            </a:r>
            <a:r>
              <a:rPr kumimoji="1" lang="en-US" altLang="ja-JP" sz="800" dirty="0">
                <a:latin typeface="Consolas" panose="020B0609020204030204" pitchFamily="49" charset="0"/>
                <a:cs typeface="Consolas" panose="020B0609020204030204" pitchFamily="49" charset="0"/>
              </a:rPr>
              <a:t> n = list1.Count;</a:t>
            </a:r>
            <a:br>
              <a:rPr kumimoji="1" lang="en-US" altLang="ja-JP" sz="800" dirty="0">
                <a:latin typeface="Consolas" panose="020B0609020204030204" pitchFamily="49" charset="0"/>
                <a:cs typeface="Consolas" panose="020B0609020204030204" pitchFamily="49" charset="0"/>
              </a:rPr>
            </a:br>
            <a:r>
              <a:rPr kumimoji="1" lang="en-US" altLang="ja-JP" sz="800" dirty="0">
                <a:latin typeface="Consolas" panose="020B0609020204030204" pitchFamily="49" charset="0"/>
                <a:cs typeface="Consolas" panose="020B0609020204030204" pitchFamily="49" charset="0"/>
              </a:rPr>
              <a:t>4   </a:t>
            </a:r>
            <a:r>
              <a:rPr kumimoji="1" lang="en-US" altLang="ja-JP" sz="800" dirty="0">
                <a:solidFill>
                  <a:schemeClr val="accent2"/>
                </a:solidFill>
                <a:latin typeface="Consolas" panose="020B0609020204030204" pitchFamily="49" charset="0"/>
                <a:cs typeface="Consolas" panose="020B0609020204030204" pitchFamily="49" charset="0"/>
              </a:rPr>
              <a:t>if</a:t>
            </a:r>
            <a:r>
              <a:rPr kumimoji="1" lang="en-US" altLang="ja-JP" sz="800" dirty="0">
                <a:latin typeface="Consolas" panose="020B0609020204030204" pitchFamily="49" charset="0"/>
                <a:cs typeface="Consolas" panose="020B0609020204030204" pitchFamily="49" charset="0"/>
              </a:rPr>
              <a:t>(list2.Count != n) </a:t>
            </a:r>
            <a:r>
              <a:rPr kumimoji="1" lang="en-US" altLang="ja-JP" sz="800" dirty="0">
                <a:solidFill>
                  <a:schemeClr val="accent2"/>
                </a:solidFill>
                <a:latin typeface="Consolas" panose="020B0609020204030204" pitchFamily="49" charset="0"/>
                <a:cs typeface="Consolas" panose="020B0609020204030204" pitchFamily="49" charset="0"/>
              </a:rPr>
              <a:t>return false</a:t>
            </a:r>
            <a:r>
              <a:rPr kumimoji="1" lang="en-US" altLang="ja-JP" sz="800" dirty="0">
                <a:latin typeface="Consolas" panose="020B0609020204030204" pitchFamily="49" charset="0"/>
                <a:cs typeface="Consolas" panose="020B0609020204030204" pitchFamily="49" charset="0"/>
              </a:rPr>
              <a:t>;</a:t>
            </a:r>
            <a:br>
              <a:rPr kumimoji="1" lang="en-US" altLang="ja-JP" sz="800" dirty="0">
                <a:latin typeface="Consolas" panose="020B0609020204030204" pitchFamily="49" charset="0"/>
                <a:cs typeface="Consolas" panose="020B0609020204030204" pitchFamily="49" charset="0"/>
              </a:rPr>
            </a:br>
            <a:r>
              <a:rPr lang="en-US" altLang="ja-JP" sz="800" dirty="0">
                <a:solidFill>
                  <a:schemeClr val="tx2"/>
                </a:solidFill>
                <a:latin typeface="Consolas" panose="020B0609020204030204" pitchFamily="49" charset="0"/>
                <a:cs typeface="Consolas" panose="020B0609020204030204" pitchFamily="49" charset="0"/>
              </a:rPr>
              <a:t>5</a:t>
            </a:r>
            <a:r>
              <a:rPr kumimoji="1" lang="en-US" altLang="ja-JP" sz="800" dirty="0">
                <a:latin typeface="Consolas" panose="020B0609020204030204" pitchFamily="49" charset="0"/>
                <a:cs typeface="Consolas" panose="020B0609020204030204" pitchFamily="49" charset="0"/>
              </a:rPr>
              <a:t>   </a:t>
            </a:r>
            <a:r>
              <a:rPr kumimoji="1" lang="en-US" altLang="ja-JP" sz="800" dirty="0">
                <a:solidFill>
                  <a:schemeClr val="accent2"/>
                </a:solidFill>
                <a:latin typeface="Consolas" panose="020B0609020204030204" pitchFamily="49" charset="0"/>
                <a:cs typeface="Consolas" panose="020B0609020204030204" pitchFamily="49" charset="0"/>
              </a:rPr>
              <a:t>for</a:t>
            </a:r>
            <a:r>
              <a:rPr kumimoji="1" lang="en-US" altLang="ja-JP" sz="800" dirty="0">
                <a:latin typeface="Consolas" panose="020B0609020204030204" pitchFamily="49" charset="0"/>
                <a:cs typeface="Consolas" panose="020B0609020204030204" pitchFamily="49" charset="0"/>
              </a:rPr>
              <a:t> (</a:t>
            </a:r>
            <a:r>
              <a:rPr kumimoji="1" lang="en-US" altLang="ja-JP" sz="800" dirty="0">
                <a:solidFill>
                  <a:schemeClr val="accent2"/>
                </a:solidFill>
                <a:latin typeface="Consolas" panose="020B0609020204030204" pitchFamily="49" charset="0"/>
                <a:cs typeface="Consolas" panose="020B0609020204030204" pitchFamily="49" charset="0"/>
              </a:rPr>
              <a:t>int</a:t>
            </a:r>
            <a:r>
              <a:rPr kumimoji="1" lang="en-US" altLang="ja-JP" sz="800" dirty="0">
                <a:latin typeface="Consolas" panose="020B0609020204030204" pitchFamily="49" charset="0"/>
                <a:cs typeface="Consolas" panose="020B0609020204030204" pitchFamily="49" charset="0"/>
              </a:rPr>
              <a:t> </a:t>
            </a:r>
            <a:r>
              <a:rPr kumimoji="1" lang="en-US" altLang="ja-JP" sz="800" dirty="0" err="1">
                <a:latin typeface="Consolas" panose="020B0609020204030204" pitchFamily="49" charset="0"/>
                <a:cs typeface="Consolas" panose="020B0609020204030204" pitchFamily="49" charset="0"/>
              </a:rPr>
              <a:t>i</a:t>
            </a:r>
            <a:r>
              <a:rPr kumimoji="1" lang="en-US" altLang="ja-JP" sz="800" dirty="0">
                <a:latin typeface="Consolas" panose="020B0609020204030204" pitchFamily="49" charset="0"/>
                <a:cs typeface="Consolas" panose="020B0609020204030204" pitchFamily="49" charset="0"/>
              </a:rPr>
              <a:t> = 0; </a:t>
            </a:r>
            <a:r>
              <a:rPr kumimoji="1" lang="en-US" altLang="ja-JP" sz="800" dirty="0" err="1">
                <a:latin typeface="Consolas" panose="020B0609020204030204" pitchFamily="49" charset="0"/>
                <a:cs typeface="Consolas" panose="020B0609020204030204" pitchFamily="49" charset="0"/>
              </a:rPr>
              <a:t>i</a:t>
            </a:r>
            <a:r>
              <a:rPr kumimoji="1" lang="en-US" altLang="ja-JP" sz="800" dirty="0">
                <a:latin typeface="Consolas" panose="020B0609020204030204" pitchFamily="49" charset="0"/>
                <a:cs typeface="Consolas" panose="020B0609020204030204" pitchFamily="49" charset="0"/>
              </a:rPr>
              <a:t> &lt; n; </a:t>
            </a:r>
            <a:r>
              <a:rPr kumimoji="1" lang="en-US" altLang="ja-JP" sz="800" dirty="0" err="1">
                <a:latin typeface="Consolas" panose="020B0609020204030204" pitchFamily="49" charset="0"/>
                <a:cs typeface="Consolas" panose="020B0609020204030204" pitchFamily="49" charset="0"/>
              </a:rPr>
              <a:t>i</a:t>
            </a:r>
            <a:r>
              <a:rPr kumimoji="1" lang="en-US" altLang="ja-JP" sz="800" dirty="0">
                <a:latin typeface="Consolas" panose="020B0609020204030204" pitchFamily="49" charset="0"/>
                <a:cs typeface="Consolas" panose="020B0609020204030204" pitchFamily="49" charset="0"/>
              </a:rPr>
              <a:t>++){</a:t>
            </a:r>
          </a:p>
          <a:p>
            <a:r>
              <a:rPr lang="en-US" altLang="ja-JP" sz="800" dirty="0">
                <a:solidFill>
                  <a:schemeClr val="tx2"/>
                </a:solidFill>
                <a:latin typeface="Consolas" panose="020B0609020204030204" pitchFamily="49" charset="0"/>
                <a:cs typeface="Consolas" panose="020B0609020204030204" pitchFamily="49" charset="0"/>
              </a:rPr>
              <a:t>6</a:t>
            </a:r>
            <a:r>
              <a:rPr kumimoji="1" lang="en-US" altLang="ja-JP" sz="800" dirty="0">
                <a:latin typeface="Consolas" panose="020B0609020204030204" pitchFamily="49" charset="0"/>
                <a:cs typeface="Consolas" panose="020B0609020204030204" pitchFamily="49" charset="0"/>
              </a:rPr>
              <a:t>       </a:t>
            </a:r>
            <a:r>
              <a:rPr kumimoji="1" lang="en-US" altLang="ja-JP" sz="800" dirty="0" err="1">
                <a:solidFill>
                  <a:schemeClr val="accent5"/>
                </a:solidFill>
                <a:latin typeface="Consolas" panose="020B0609020204030204" pitchFamily="49" charset="0"/>
                <a:cs typeface="Consolas" panose="020B0609020204030204" pitchFamily="49" charset="0"/>
              </a:rPr>
              <a:t>TypeNode</a:t>
            </a:r>
            <a:r>
              <a:rPr kumimoji="1" lang="en-US" altLang="ja-JP" sz="800" dirty="0">
                <a:latin typeface="Consolas" panose="020B0609020204030204" pitchFamily="49" charset="0"/>
                <a:cs typeface="Consolas" panose="020B0609020204030204" pitchFamily="49" charset="0"/>
              </a:rPr>
              <a:t> t1 = list1[</a:t>
            </a:r>
            <a:r>
              <a:rPr kumimoji="1" lang="en-US" altLang="ja-JP" sz="800" dirty="0" err="1">
                <a:latin typeface="Consolas" panose="020B0609020204030204" pitchFamily="49" charset="0"/>
                <a:cs typeface="Consolas" panose="020B0609020204030204" pitchFamily="49" charset="0"/>
              </a:rPr>
              <a:t>i</a:t>
            </a:r>
            <a:r>
              <a:rPr kumimoji="1" lang="en-US" altLang="ja-JP" sz="800" dirty="0">
                <a:latin typeface="Consolas" panose="020B0609020204030204" pitchFamily="49" charset="0"/>
                <a:cs typeface="Consolas" panose="020B0609020204030204" pitchFamily="49" charset="0"/>
              </a:rPr>
              <a:t>];</a:t>
            </a:r>
            <a:br>
              <a:rPr kumimoji="1" lang="en-US" altLang="ja-JP" sz="800" dirty="0">
                <a:latin typeface="Consolas" panose="020B0609020204030204" pitchFamily="49" charset="0"/>
                <a:cs typeface="Consolas" panose="020B0609020204030204" pitchFamily="49" charset="0"/>
              </a:rPr>
            </a:br>
            <a:r>
              <a:rPr lang="en-US" altLang="ja-JP" sz="800" dirty="0">
                <a:solidFill>
                  <a:schemeClr val="tx2"/>
                </a:solidFill>
                <a:latin typeface="Consolas" panose="020B0609020204030204" pitchFamily="49" charset="0"/>
                <a:cs typeface="Consolas" panose="020B0609020204030204" pitchFamily="49" charset="0"/>
              </a:rPr>
              <a:t>7</a:t>
            </a:r>
            <a:r>
              <a:rPr kumimoji="1" lang="en-US" altLang="ja-JP" sz="800" dirty="0">
                <a:latin typeface="Consolas" panose="020B0609020204030204" pitchFamily="49" charset="0"/>
                <a:cs typeface="Consolas" panose="020B0609020204030204" pitchFamily="49" charset="0"/>
              </a:rPr>
              <a:t>       </a:t>
            </a:r>
            <a:r>
              <a:rPr kumimoji="1" lang="en-US" altLang="ja-JP" sz="800" dirty="0" err="1">
                <a:solidFill>
                  <a:schemeClr val="accent5"/>
                </a:solidFill>
                <a:latin typeface="Consolas" panose="020B0609020204030204" pitchFamily="49" charset="0"/>
                <a:cs typeface="Consolas" panose="020B0609020204030204" pitchFamily="49" charset="0"/>
              </a:rPr>
              <a:t>TypeNode</a:t>
            </a:r>
            <a:r>
              <a:rPr kumimoji="1" lang="en-US" altLang="ja-JP" sz="800" dirty="0">
                <a:latin typeface="Consolas" panose="020B0609020204030204" pitchFamily="49" charset="0"/>
                <a:cs typeface="Consolas" panose="020B0609020204030204" pitchFamily="49" charset="0"/>
              </a:rPr>
              <a:t> t2 = list2[</a:t>
            </a:r>
            <a:r>
              <a:rPr kumimoji="1" lang="en-US" altLang="ja-JP" sz="800" dirty="0" err="1">
                <a:latin typeface="Consolas" panose="020B0609020204030204" pitchFamily="49" charset="0"/>
                <a:cs typeface="Consolas" panose="020B0609020204030204" pitchFamily="49" charset="0"/>
              </a:rPr>
              <a:t>i</a:t>
            </a:r>
            <a:r>
              <a:rPr kumimoji="1" lang="en-US" altLang="ja-JP" sz="800" dirty="0">
                <a:latin typeface="Consolas" panose="020B0609020204030204" pitchFamily="49" charset="0"/>
                <a:cs typeface="Consolas" panose="020B0609020204030204" pitchFamily="49" charset="0"/>
              </a:rPr>
              <a:t>];</a:t>
            </a:r>
            <a:br>
              <a:rPr kumimoji="1" lang="en-US" altLang="ja-JP" sz="800" dirty="0">
                <a:latin typeface="Consolas" panose="020B0609020204030204" pitchFamily="49" charset="0"/>
                <a:cs typeface="Consolas" panose="020B0609020204030204" pitchFamily="49" charset="0"/>
              </a:rPr>
            </a:br>
            <a:r>
              <a:rPr lang="en-US" altLang="ja-JP" sz="800" dirty="0">
                <a:solidFill>
                  <a:schemeClr val="tx2"/>
                </a:solidFill>
                <a:latin typeface="Consolas" panose="020B0609020204030204" pitchFamily="49" charset="0"/>
                <a:cs typeface="Consolas" panose="020B0609020204030204" pitchFamily="49" charset="0"/>
              </a:rPr>
              <a:t>8</a:t>
            </a:r>
            <a:r>
              <a:rPr kumimoji="1" lang="en-US" altLang="ja-JP" sz="800" dirty="0">
                <a:latin typeface="Consolas" panose="020B0609020204030204" pitchFamily="49" charset="0"/>
                <a:cs typeface="Consolas" panose="020B0609020204030204" pitchFamily="49" charset="0"/>
              </a:rPr>
              <a:t>   </a:t>
            </a:r>
            <a:r>
              <a:rPr lang="en-US" altLang="ja-JP" sz="800" dirty="0">
                <a:latin typeface="Consolas" panose="020B0609020204030204" pitchFamily="49" charset="0"/>
                <a:cs typeface="Consolas" panose="020B0609020204030204" pitchFamily="49" charset="0"/>
              </a:rPr>
              <a:t>    </a:t>
            </a:r>
            <a:r>
              <a:rPr lang="en-US" altLang="ja-JP" sz="800" dirty="0">
                <a:solidFill>
                  <a:schemeClr val="accent2"/>
                </a:solidFill>
                <a:latin typeface="Consolas" panose="020B0609020204030204" pitchFamily="49" charset="0"/>
                <a:cs typeface="Consolas" panose="020B0609020204030204" pitchFamily="49" charset="0"/>
              </a:rPr>
              <a:t>if</a:t>
            </a:r>
            <a:r>
              <a:rPr lang="en-US" altLang="ja-JP" sz="800" dirty="0">
                <a:latin typeface="Consolas" panose="020B0609020204030204" pitchFamily="49" charset="0"/>
                <a:cs typeface="Consolas" panose="020B0609020204030204" pitchFamily="49" charset="0"/>
              </a:rPr>
              <a:t> (tp1 == </a:t>
            </a:r>
            <a:r>
              <a:rPr lang="en-US" altLang="ja-JP" sz="800" dirty="0">
                <a:solidFill>
                  <a:schemeClr val="accent2"/>
                </a:solidFill>
                <a:latin typeface="Consolas" panose="020B0609020204030204" pitchFamily="49" charset="0"/>
                <a:cs typeface="Consolas" panose="020B0609020204030204" pitchFamily="49" charset="0"/>
              </a:rPr>
              <a:t>null </a:t>
            </a:r>
            <a:r>
              <a:rPr lang="en-US" altLang="ja-JP" sz="800" dirty="0">
                <a:latin typeface="Consolas" panose="020B0609020204030204" pitchFamily="49" charset="0"/>
                <a:cs typeface="Consolas" panose="020B0609020204030204" pitchFamily="49" charset="0"/>
              </a:rPr>
              <a:t>|| tp2 == </a:t>
            </a:r>
            <a:r>
              <a:rPr lang="en-US" altLang="ja-JP" sz="800" dirty="0">
                <a:solidFill>
                  <a:schemeClr val="accent2"/>
                </a:solidFill>
                <a:latin typeface="Consolas" panose="020B0609020204030204" pitchFamily="49" charset="0"/>
                <a:cs typeface="Consolas" panose="020B0609020204030204" pitchFamily="49" charset="0"/>
              </a:rPr>
              <a:t>null</a:t>
            </a:r>
            <a:r>
              <a:rPr lang="en-US" altLang="ja-JP" sz="800" dirty="0">
                <a:latin typeface="Consolas" panose="020B0609020204030204" pitchFamily="49" charset="0"/>
                <a:cs typeface="Consolas" panose="020B0609020204030204" pitchFamily="49" charset="0"/>
              </a:rPr>
              <a:t>) </a:t>
            </a:r>
            <a:r>
              <a:rPr lang="en-US" altLang="ja-JP" sz="800" dirty="0">
                <a:solidFill>
                  <a:schemeClr val="accent2"/>
                </a:solidFill>
                <a:latin typeface="Consolas" panose="020B0609020204030204" pitchFamily="49" charset="0"/>
                <a:cs typeface="Consolas" panose="020B0609020204030204" pitchFamily="49" charset="0"/>
              </a:rPr>
              <a:t>return false</a:t>
            </a:r>
            <a:r>
              <a:rPr lang="en-US" altLang="ja-JP" sz="800" dirty="0">
                <a:latin typeface="Consolas" panose="020B0609020204030204" pitchFamily="49" charset="0"/>
                <a:cs typeface="Consolas" panose="020B0609020204030204" pitchFamily="49" charset="0"/>
              </a:rPr>
              <a:t>;</a:t>
            </a:r>
            <a:br>
              <a:rPr lang="en-US" altLang="ja-JP" sz="800" dirty="0">
                <a:latin typeface="Consolas" panose="020B0609020204030204" pitchFamily="49" charset="0"/>
                <a:cs typeface="Consolas" panose="020B0609020204030204" pitchFamily="49" charset="0"/>
              </a:rPr>
            </a:br>
            <a:r>
              <a:rPr lang="en-US" altLang="ja-JP" sz="800" dirty="0">
                <a:solidFill>
                  <a:schemeClr val="tx2"/>
                </a:solidFill>
                <a:latin typeface="Consolas" panose="020B0609020204030204" pitchFamily="49" charset="0"/>
                <a:cs typeface="Consolas" panose="020B0609020204030204" pitchFamily="49" charset="0"/>
              </a:rPr>
              <a:t>9</a:t>
            </a:r>
            <a:r>
              <a:rPr lang="en-US" altLang="ja-JP" sz="800" dirty="0">
                <a:latin typeface="Consolas" panose="020B0609020204030204" pitchFamily="49" charset="0"/>
                <a:cs typeface="Consolas" panose="020B0609020204030204" pitchFamily="49" charset="0"/>
              </a:rPr>
              <a:t>       </a:t>
            </a:r>
            <a:r>
              <a:rPr lang="en-US" altLang="ja-JP" sz="800" dirty="0">
                <a:solidFill>
                  <a:schemeClr val="accent2"/>
                </a:solidFill>
                <a:latin typeface="Consolas" panose="020B0609020204030204" pitchFamily="49" charset="0"/>
                <a:cs typeface="Consolas" panose="020B0609020204030204" pitchFamily="49" charset="0"/>
              </a:rPr>
              <a:t>if</a:t>
            </a:r>
            <a:r>
              <a:rPr lang="en-US" altLang="ja-JP" sz="800" dirty="0">
                <a:latin typeface="Consolas" panose="020B0609020204030204" pitchFamily="49" charset="0"/>
                <a:cs typeface="Consolas" panose="020B0609020204030204" pitchFamily="49" charset="0"/>
              </a:rPr>
              <a:t> (t1 != t2 &amp;&amp; !t1.IsEquivalentTo(t2)) </a:t>
            </a:r>
            <a:r>
              <a:rPr lang="en-US" altLang="ja-JP" sz="800" dirty="0">
                <a:solidFill>
                  <a:schemeClr val="accent2"/>
                </a:solidFill>
                <a:latin typeface="Consolas" panose="020B0609020204030204" pitchFamily="49" charset="0"/>
                <a:cs typeface="Consolas" panose="020B0609020204030204" pitchFamily="49" charset="0"/>
              </a:rPr>
              <a:t>return false</a:t>
            </a:r>
            <a:r>
              <a:rPr lang="en-US" altLang="ja-JP" sz="800" dirty="0">
                <a:latin typeface="Consolas" panose="020B0609020204030204" pitchFamily="49" charset="0"/>
                <a:cs typeface="Consolas" panose="020B0609020204030204" pitchFamily="49" charset="0"/>
              </a:rPr>
              <a:t>;</a:t>
            </a:r>
            <a:br>
              <a:rPr kumimoji="1" lang="en-US" altLang="ja-JP" sz="800" dirty="0">
                <a:latin typeface="Consolas" panose="020B0609020204030204" pitchFamily="49" charset="0"/>
                <a:cs typeface="Consolas" panose="020B0609020204030204" pitchFamily="49" charset="0"/>
              </a:rPr>
            </a:br>
            <a:r>
              <a:rPr kumimoji="1" lang="en-US" altLang="ja-JP" sz="800" dirty="0">
                <a:solidFill>
                  <a:schemeClr val="tx2"/>
                </a:solidFill>
                <a:latin typeface="Consolas" panose="020B0609020204030204" pitchFamily="49" charset="0"/>
                <a:cs typeface="Consolas" panose="020B0609020204030204" pitchFamily="49" charset="0"/>
              </a:rPr>
              <a:t>10</a:t>
            </a:r>
            <a:r>
              <a:rPr kumimoji="1" lang="en-US" altLang="ja-JP" sz="800" dirty="0">
                <a:latin typeface="Consolas" panose="020B0609020204030204" pitchFamily="49" charset="0"/>
                <a:cs typeface="Consolas" panose="020B0609020204030204" pitchFamily="49" charset="0"/>
              </a:rPr>
              <a:t>  }</a:t>
            </a:r>
            <a:br>
              <a:rPr kumimoji="1" lang="en-US" altLang="ja-JP" sz="800" dirty="0">
                <a:latin typeface="Consolas" panose="020B0609020204030204" pitchFamily="49" charset="0"/>
                <a:cs typeface="Consolas" panose="020B0609020204030204" pitchFamily="49" charset="0"/>
              </a:rPr>
            </a:br>
            <a:r>
              <a:rPr kumimoji="1" lang="en-US" altLang="ja-JP" sz="800" dirty="0">
                <a:solidFill>
                  <a:schemeClr val="tx2"/>
                </a:solidFill>
                <a:latin typeface="Consolas" panose="020B0609020204030204" pitchFamily="49" charset="0"/>
                <a:cs typeface="Consolas" panose="020B0609020204030204" pitchFamily="49" charset="0"/>
              </a:rPr>
              <a:t>11</a:t>
            </a:r>
            <a:r>
              <a:rPr kumimoji="1" lang="en-US" altLang="ja-JP" sz="800" dirty="0">
                <a:latin typeface="Consolas" panose="020B0609020204030204" pitchFamily="49" charset="0"/>
                <a:cs typeface="Consolas" panose="020B0609020204030204" pitchFamily="49" charset="0"/>
              </a:rPr>
              <a:t>  </a:t>
            </a:r>
            <a:r>
              <a:rPr kumimoji="1" lang="en-US" altLang="ja-JP" sz="800" dirty="0">
                <a:solidFill>
                  <a:schemeClr val="accent2"/>
                </a:solidFill>
                <a:latin typeface="Consolas" panose="020B0609020204030204" pitchFamily="49" charset="0"/>
                <a:cs typeface="Consolas" panose="020B0609020204030204" pitchFamily="49" charset="0"/>
              </a:rPr>
              <a:t>return</a:t>
            </a:r>
            <a:r>
              <a:rPr kumimoji="1" lang="en-US" altLang="ja-JP" sz="800" dirty="0">
                <a:latin typeface="Consolas" panose="020B0609020204030204" pitchFamily="49" charset="0"/>
                <a:cs typeface="Consolas" panose="020B0609020204030204" pitchFamily="49" charset="0"/>
              </a:rPr>
              <a:t> </a:t>
            </a:r>
            <a:r>
              <a:rPr kumimoji="1" lang="en-US" altLang="ja-JP" sz="800" dirty="0">
                <a:solidFill>
                  <a:schemeClr val="accent2"/>
                </a:solidFill>
                <a:latin typeface="Consolas" panose="020B0609020204030204" pitchFamily="49" charset="0"/>
                <a:cs typeface="Consolas" panose="020B0609020204030204" pitchFamily="49" charset="0"/>
              </a:rPr>
              <a:t>true</a:t>
            </a:r>
            <a:r>
              <a:rPr kumimoji="1" lang="en-US" altLang="ja-JP" sz="800" dirty="0">
                <a:latin typeface="Consolas" panose="020B0609020204030204" pitchFamily="49" charset="0"/>
                <a:cs typeface="Consolas" panose="020B0609020204030204" pitchFamily="49" charset="0"/>
              </a:rPr>
              <a:t>;</a:t>
            </a:r>
            <a:br>
              <a:rPr kumimoji="1" lang="en-US" altLang="ja-JP" sz="800" dirty="0">
                <a:latin typeface="Consolas" panose="020B0609020204030204" pitchFamily="49" charset="0"/>
                <a:cs typeface="Consolas" panose="020B0609020204030204" pitchFamily="49" charset="0"/>
              </a:rPr>
            </a:br>
            <a:endParaRPr kumimoji="1" lang="ja-JP" altLang="en-US" sz="80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222735060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3FF9C5C-6593-1E38-84C0-CEF292B79014}"/>
              </a:ext>
            </a:extLst>
          </p:cNvPr>
          <p:cNvSpPr>
            <a:spLocks noGrp="1"/>
          </p:cNvSpPr>
          <p:nvPr>
            <p:ph type="title"/>
          </p:nvPr>
        </p:nvSpPr>
        <p:spPr/>
        <p:txBody>
          <a:bodyPr/>
          <a:lstStyle/>
          <a:p>
            <a:r>
              <a:rPr kumimoji="1" lang="ja-JP" altLang="en-US"/>
              <a:t>比較結果のまとめ</a:t>
            </a:r>
          </a:p>
        </p:txBody>
      </p:sp>
      <p:sp>
        <p:nvSpPr>
          <p:cNvPr id="3" name="コンテンツ プレースホルダー 2">
            <a:extLst>
              <a:ext uri="{FF2B5EF4-FFF2-40B4-BE49-F238E27FC236}">
                <a16:creationId xmlns:a16="http://schemas.microsoft.com/office/drawing/2014/main" id="{721A26C5-A3D6-A3A7-A3A5-48B0873B5FB2}"/>
              </a:ext>
            </a:extLst>
          </p:cNvPr>
          <p:cNvSpPr>
            <a:spLocks noGrp="1"/>
          </p:cNvSpPr>
          <p:nvPr>
            <p:ph idx="1"/>
          </p:nvPr>
        </p:nvSpPr>
        <p:spPr/>
        <p:txBody>
          <a:bodyPr/>
          <a:lstStyle/>
          <a:p>
            <a:r>
              <a:rPr lang="ja-JP" altLang="en-US"/>
              <a:t>・検出するコードクローンは次の条件を満たす</a:t>
            </a:r>
            <a:br>
              <a:rPr lang="en-US" altLang="ja-JP" dirty="0"/>
            </a:br>
            <a:r>
              <a:rPr lang="ja-JP" altLang="en-US"/>
              <a:t>　コードクローンに限定するとよい．</a:t>
            </a:r>
            <a:br>
              <a:rPr lang="en-US" altLang="ja-JP" dirty="0"/>
            </a:br>
            <a:r>
              <a:rPr lang="ja-JP" altLang="en-US"/>
              <a:t>　</a:t>
            </a:r>
            <a:r>
              <a:rPr lang="en-US" altLang="ja-JP" dirty="0"/>
              <a:t>- </a:t>
            </a:r>
            <a:r>
              <a:rPr lang="ja-JP" altLang="en-US"/>
              <a:t>一致するノードの数</a:t>
            </a:r>
            <a:r>
              <a:rPr lang="en-US" altLang="ja-JP" dirty="0"/>
              <a:t> 9</a:t>
            </a:r>
            <a:r>
              <a:rPr lang="ja-JP" altLang="en-US"/>
              <a:t>以上</a:t>
            </a:r>
            <a:br>
              <a:rPr lang="en-US" altLang="ja-JP" dirty="0"/>
            </a:br>
            <a:r>
              <a:rPr lang="ja-JP" altLang="en-US"/>
              <a:t>　</a:t>
            </a:r>
            <a:r>
              <a:rPr kumimoji="1" lang="en-US" altLang="ja-JP" dirty="0"/>
              <a:t>- </a:t>
            </a:r>
            <a:r>
              <a:rPr lang="ja-JP" altLang="en-US"/>
              <a:t>コードクローンの</a:t>
            </a:r>
            <a:r>
              <a:rPr kumimoji="1" lang="ja-JP" altLang="en-US"/>
              <a:t>行数</a:t>
            </a:r>
            <a:r>
              <a:rPr kumimoji="1" lang="en-US" altLang="ja-JP" dirty="0"/>
              <a:t> 9</a:t>
            </a:r>
            <a:r>
              <a:rPr kumimoji="1" lang="ja-JP" altLang="en-US"/>
              <a:t>行以上</a:t>
            </a:r>
            <a:br>
              <a:rPr kumimoji="1" lang="en-US" altLang="ja-JP" dirty="0"/>
            </a:br>
            <a:br>
              <a:rPr kumimoji="1" lang="en-US" altLang="ja-JP" dirty="0"/>
            </a:br>
            <a:r>
              <a:rPr kumimoji="1" lang="ja-JP" altLang="en-US"/>
              <a:t>・制御構造の内部に大きな差異があるとき，</a:t>
            </a:r>
            <a:br>
              <a:rPr kumimoji="1" lang="en-US" altLang="ja-JP" dirty="0"/>
            </a:br>
            <a:r>
              <a:rPr kumimoji="1" lang="ja-JP" altLang="en-US"/>
              <a:t>　制御構造</a:t>
            </a:r>
            <a:r>
              <a:rPr lang="ja-JP" altLang="en-US"/>
              <a:t>を含むメソッドの大きさによらず</a:t>
            </a:r>
            <a:br>
              <a:rPr lang="en-US" altLang="ja-JP" dirty="0"/>
            </a:br>
            <a:r>
              <a:rPr lang="ja-JP" altLang="en-US"/>
              <a:t>　コードクローンを検出できる．</a:t>
            </a:r>
            <a:br>
              <a:rPr lang="en-US" altLang="ja-JP" dirty="0"/>
            </a:br>
            <a:br>
              <a:rPr lang="en-US" altLang="ja-JP" dirty="0"/>
            </a:br>
            <a:r>
              <a:rPr lang="ja-JP" altLang="en-US"/>
              <a:t>・内部を無視する対象となる構文について</a:t>
            </a:r>
            <a:br>
              <a:rPr lang="en-US" altLang="ja-JP" dirty="0"/>
            </a:br>
            <a:r>
              <a:rPr lang="ja-JP" altLang="en-US"/>
              <a:t>　検討する必要がある．</a:t>
            </a:r>
            <a:br>
              <a:rPr kumimoji="1" lang="en-US" altLang="ja-JP" dirty="0"/>
            </a:br>
            <a:r>
              <a:rPr kumimoji="1" lang="ja-JP" altLang="en-US"/>
              <a:t>　</a:t>
            </a:r>
          </a:p>
        </p:txBody>
      </p:sp>
      <p:sp>
        <p:nvSpPr>
          <p:cNvPr id="4" name="スライド番号プレースホルダー 3">
            <a:extLst>
              <a:ext uri="{FF2B5EF4-FFF2-40B4-BE49-F238E27FC236}">
                <a16:creationId xmlns:a16="http://schemas.microsoft.com/office/drawing/2014/main" id="{DF82AA72-A8B5-AA8C-EF40-FBE9A7680AC7}"/>
              </a:ext>
            </a:extLst>
          </p:cNvPr>
          <p:cNvSpPr>
            <a:spLocks noGrp="1"/>
          </p:cNvSpPr>
          <p:nvPr>
            <p:ph type="sldNum" sz="quarter" idx="12"/>
          </p:nvPr>
        </p:nvSpPr>
        <p:spPr/>
        <p:txBody>
          <a:bodyPr/>
          <a:lstStyle/>
          <a:p>
            <a:fld id="{B16735D3-C9E7-F649-AF37-A9D08763696D}" type="slidenum">
              <a:rPr lang="ja-JP" altLang="en-US" smtClean="0"/>
              <a:pPr/>
              <a:t>64</a:t>
            </a:fld>
            <a:endParaRPr lang="ja-JP" altLang="en-US"/>
          </a:p>
        </p:txBody>
      </p:sp>
    </p:spTree>
    <p:extLst>
      <p:ext uri="{BB962C8B-B14F-4D97-AF65-F5344CB8AC3E}">
        <p14:creationId xmlns:p14="http://schemas.microsoft.com/office/powerpoint/2010/main" val="177992261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7D0C51E-1FB0-6E50-92D9-76245EDB67D4}"/>
              </a:ext>
            </a:extLst>
          </p:cNvPr>
          <p:cNvSpPr>
            <a:spLocks noGrp="1"/>
          </p:cNvSpPr>
          <p:nvPr>
            <p:ph type="title"/>
          </p:nvPr>
        </p:nvSpPr>
        <p:spPr/>
        <p:txBody>
          <a:bodyPr/>
          <a:lstStyle/>
          <a:p>
            <a:r>
              <a:rPr kumimoji="1" lang="ja-JP" altLang="en-US"/>
              <a:t>まとめと今後の展望</a:t>
            </a:r>
          </a:p>
        </p:txBody>
      </p:sp>
      <p:sp>
        <p:nvSpPr>
          <p:cNvPr id="3" name="コンテンツ プレースホルダー 2">
            <a:extLst>
              <a:ext uri="{FF2B5EF4-FFF2-40B4-BE49-F238E27FC236}">
                <a16:creationId xmlns:a16="http://schemas.microsoft.com/office/drawing/2014/main" id="{0B43E9A9-3EFE-F0C5-8C9D-1644E3F96263}"/>
              </a:ext>
            </a:extLst>
          </p:cNvPr>
          <p:cNvSpPr>
            <a:spLocks noGrp="1"/>
          </p:cNvSpPr>
          <p:nvPr>
            <p:ph idx="1"/>
          </p:nvPr>
        </p:nvSpPr>
        <p:spPr/>
        <p:txBody>
          <a:bodyPr/>
          <a:lstStyle/>
          <a:p>
            <a:r>
              <a:rPr kumimoji="1" lang="ja-JP" altLang="en-US"/>
              <a:t>まとめ</a:t>
            </a:r>
            <a:endParaRPr kumimoji="1" lang="en-US" altLang="ja-JP" dirty="0"/>
          </a:p>
          <a:p>
            <a:pPr lvl="1"/>
            <a:r>
              <a:rPr kumimoji="1" lang="ja-JP" altLang="en-US"/>
              <a:t>・サブルーチン化に適したコードクローンの</a:t>
            </a:r>
            <a:br>
              <a:rPr kumimoji="1" lang="en-US" altLang="ja-JP" dirty="0"/>
            </a:br>
            <a:r>
              <a:rPr kumimoji="1" lang="ja-JP" altLang="en-US"/>
              <a:t>　検出器を実装した．</a:t>
            </a:r>
            <a:br>
              <a:rPr kumimoji="1" lang="en-US" altLang="ja-JP" dirty="0"/>
            </a:br>
            <a:r>
              <a:rPr kumimoji="1" lang="ja-JP" altLang="en-US"/>
              <a:t>・制御構造の内部に差異があるコードクローンを</a:t>
            </a:r>
            <a:br>
              <a:rPr kumimoji="1" lang="en-US" altLang="ja-JP" dirty="0"/>
            </a:br>
            <a:r>
              <a:rPr kumimoji="1" lang="ja-JP" altLang="en-US"/>
              <a:t>　検出できた．</a:t>
            </a:r>
            <a:br>
              <a:rPr lang="en-US" altLang="ja-JP" dirty="0"/>
            </a:br>
            <a:r>
              <a:rPr lang="ja-JP" altLang="en-US"/>
              <a:t>・内部を無視する構造について検討が必要である．</a:t>
            </a:r>
            <a:endParaRPr lang="en-US" altLang="ja-JP" dirty="0"/>
          </a:p>
          <a:p>
            <a:pPr lvl="1"/>
            <a:endParaRPr kumimoji="1" lang="en-US" altLang="ja-JP" dirty="0"/>
          </a:p>
          <a:p>
            <a:r>
              <a:rPr lang="ja-JP" altLang="en-US"/>
              <a:t>今後の展望</a:t>
            </a:r>
            <a:endParaRPr lang="en-US" altLang="ja-JP" dirty="0"/>
          </a:p>
          <a:p>
            <a:pPr lvl="1"/>
            <a:r>
              <a:rPr kumimoji="1" lang="ja-JP" altLang="en-US"/>
              <a:t>・言語ごとの内部を無視するべき構造の検討</a:t>
            </a:r>
            <a:br>
              <a:rPr kumimoji="1" lang="en-US" altLang="ja-JP" dirty="0"/>
            </a:br>
            <a:r>
              <a:rPr kumimoji="1" lang="ja-JP" altLang="en-US"/>
              <a:t>・サブルーチンを自動で生成する手法の提案</a:t>
            </a:r>
          </a:p>
        </p:txBody>
      </p:sp>
      <p:sp>
        <p:nvSpPr>
          <p:cNvPr id="4" name="スライド番号プレースホルダー 3">
            <a:extLst>
              <a:ext uri="{FF2B5EF4-FFF2-40B4-BE49-F238E27FC236}">
                <a16:creationId xmlns:a16="http://schemas.microsoft.com/office/drawing/2014/main" id="{635C09CB-0A92-C739-9451-467F1AA3AD7A}"/>
              </a:ext>
            </a:extLst>
          </p:cNvPr>
          <p:cNvSpPr>
            <a:spLocks noGrp="1"/>
          </p:cNvSpPr>
          <p:nvPr>
            <p:ph type="sldNum" sz="quarter" idx="12"/>
          </p:nvPr>
        </p:nvSpPr>
        <p:spPr/>
        <p:txBody>
          <a:bodyPr/>
          <a:lstStyle/>
          <a:p>
            <a:fld id="{B16735D3-C9E7-F649-AF37-A9D08763696D}" type="slidenum">
              <a:rPr lang="ja-JP" altLang="en-US" smtClean="0"/>
              <a:pPr/>
              <a:t>65</a:t>
            </a:fld>
            <a:endParaRPr lang="ja-JP" altLang="en-US"/>
          </a:p>
        </p:txBody>
      </p:sp>
    </p:spTree>
    <p:extLst>
      <p:ext uri="{BB962C8B-B14F-4D97-AF65-F5344CB8AC3E}">
        <p14:creationId xmlns:p14="http://schemas.microsoft.com/office/powerpoint/2010/main" val="401918148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正方形/長方形 13">
            <a:extLst>
              <a:ext uri="{FF2B5EF4-FFF2-40B4-BE49-F238E27FC236}">
                <a16:creationId xmlns:a16="http://schemas.microsoft.com/office/drawing/2014/main" id="{1875EDCC-AC3D-0F9E-C9FA-0F79A2D22FE6}"/>
              </a:ext>
            </a:extLst>
          </p:cNvPr>
          <p:cNvSpPr/>
          <p:nvPr/>
        </p:nvSpPr>
        <p:spPr>
          <a:xfrm>
            <a:off x="5958105" y="2677439"/>
            <a:ext cx="1854943" cy="2971800"/>
          </a:xfrm>
          <a:prstGeom prst="rect">
            <a:avLst/>
          </a:prstGeom>
          <a:solidFill>
            <a:schemeClr val="accent1">
              <a:lumMod val="20000"/>
              <a:lumOff val="80000"/>
              <a:alpha val="2508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
        <p:nvSpPr>
          <p:cNvPr id="2" name="タイトル 1">
            <a:extLst>
              <a:ext uri="{FF2B5EF4-FFF2-40B4-BE49-F238E27FC236}">
                <a16:creationId xmlns:a16="http://schemas.microsoft.com/office/drawing/2014/main" id="{9906203A-FAF4-C2FC-8C1F-DC8F580A2BCE}"/>
              </a:ext>
            </a:extLst>
          </p:cNvPr>
          <p:cNvSpPr>
            <a:spLocks noGrp="1"/>
          </p:cNvSpPr>
          <p:nvPr>
            <p:ph type="title"/>
          </p:nvPr>
        </p:nvSpPr>
        <p:spPr/>
        <p:txBody>
          <a:bodyPr/>
          <a:lstStyle/>
          <a:p>
            <a:r>
              <a:rPr lang="ja-JP" altLang="en-US"/>
              <a:t>コード</a:t>
            </a:r>
            <a:r>
              <a:rPr kumimoji="1" lang="ja-JP" altLang="en-US"/>
              <a:t>クローンの親子関係の解決</a:t>
            </a:r>
          </a:p>
        </p:txBody>
      </p:sp>
      <p:sp>
        <p:nvSpPr>
          <p:cNvPr id="3" name="コンテンツ プレースホルダー 2">
            <a:extLst>
              <a:ext uri="{FF2B5EF4-FFF2-40B4-BE49-F238E27FC236}">
                <a16:creationId xmlns:a16="http://schemas.microsoft.com/office/drawing/2014/main" id="{379DDA0C-5D02-3AD0-EE9C-39FA274B3349}"/>
              </a:ext>
            </a:extLst>
          </p:cNvPr>
          <p:cNvSpPr>
            <a:spLocks noGrp="1"/>
          </p:cNvSpPr>
          <p:nvPr>
            <p:ph idx="1"/>
          </p:nvPr>
        </p:nvSpPr>
        <p:spPr/>
        <p:txBody>
          <a:bodyPr/>
          <a:lstStyle/>
          <a:p>
            <a:r>
              <a:rPr kumimoji="1" lang="ja-JP" altLang="en-US"/>
              <a:t>コードクローンの関係</a:t>
            </a:r>
            <a:r>
              <a:rPr kumimoji="1" lang="en-US" altLang="ja-JP" dirty="0"/>
              <a:t> </a:t>
            </a:r>
            <a:r>
              <a:rPr kumimoji="1" lang="ja-JP" altLang="en-US" u="sng"/>
              <a:t>親子関係</a:t>
            </a:r>
            <a:r>
              <a:rPr kumimoji="1" lang="en-US" altLang="ja-JP" u="sng" dirty="0"/>
              <a:t> </a:t>
            </a:r>
            <a:r>
              <a:rPr kumimoji="1" lang="ja-JP" altLang="en-US"/>
              <a:t>を定義する．</a:t>
            </a:r>
          </a:p>
        </p:txBody>
      </p:sp>
      <p:sp>
        <p:nvSpPr>
          <p:cNvPr id="4" name="スライド番号プレースホルダー 3">
            <a:extLst>
              <a:ext uri="{FF2B5EF4-FFF2-40B4-BE49-F238E27FC236}">
                <a16:creationId xmlns:a16="http://schemas.microsoft.com/office/drawing/2014/main" id="{34748DA5-88C8-5501-268E-7EE52702634E}"/>
              </a:ext>
            </a:extLst>
          </p:cNvPr>
          <p:cNvSpPr>
            <a:spLocks noGrp="1"/>
          </p:cNvSpPr>
          <p:nvPr>
            <p:ph type="sldNum" sz="quarter" idx="12"/>
          </p:nvPr>
        </p:nvSpPr>
        <p:spPr/>
        <p:txBody>
          <a:bodyPr/>
          <a:lstStyle/>
          <a:p>
            <a:fld id="{B16735D3-C9E7-F649-AF37-A9D08763696D}" type="slidenum">
              <a:rPr lang="ja-JP" altLang="en-US" smtClean="0"/>
              <a:pPr/>
              <a:t>66</a:t>
            </a:fld>
            <a:endParaRPr lang="ja-JP" altLang="en-US"/>
          </a:p>
        </p:txBody>
      </p:sp>
      <p:sp>
        <p:nvSpPr>
          <p:cNvPr id="5" name="角丸四角形 4">
            <a:extLst>
              <a:ext uri="{FF2B5EF4-FFF2-40B4-BE49-F238E27FC236}">
                <a16:creationId xmlns:a16="http://schemas.microsoft.com/office/drawing/2014/main" id="{B208F129-4822-E4DC-D135-D8ED9954E880}"/>
              </a:ext>
            </a:extLst>
          </p:cNvPr>
          <p:cNvSpPr/>
          <p:nvPr/>
        </p:nvSpPr>
        <p:spPr>
          <a:xfrm>
            <a:off x="825578" y="3201151"/>
            <a:ext cx="1872244" cy="2545287"/>
          </a:xfrm>
          <a:prstGeom prst="roundRect">
            <a:avLst/>
          </a:prstGeom>
          <a:solidFill>
            <a:schemeClr val="accent2">
              <a:lumMod val="20000"/>
              <a:lumOff val="80000"/>
              <a:alpha val="31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
        <p:nvSpPr>
          <p:cNvPr id="6" name="正方形/長方形 5">
            <a:extLst>
              <a:ext uri="{FF2B5EF4-FFF2-40B4-BE49-F238E27FC236}">
                <a16:creationId xmlns:a16="http://schemas.microsoft.com/office/drawing/2014/main" id="{648B1C0C-858C-98A3-AC19-B68580A4D6EC}"/>
              </a:ext>
            </a:extLst>
          </p:cNvPr>
          <p:cNvSpPr/>
          <p:nvPr/>
        </p:nvSpPr>
        <p:spPr>
          <a:xfrm>
            <a:off x="696624" y="3010917"/>
            <a:ext cx="975600" cy="2137989"/>
          </a:xfrm>
          <a:prstGeom prst="rect">
            <a:avLst/>
          </a:prstGeom>
          <a:solidFill>
            <a:schemeClr val="accent5">
              <a:lumMod val="20000"/>
              <a:lumOff val="80000"/>
            </a:schemeClr>
          </a:solidFill>
          <a:ln w="635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r>
              <a:rPr kumimoji="1" lang="ja-JP" altLang="en-US" spc="110" baseline="0">
                <a:solidFill>
                  <a:schemeClr val="tx1"/>
                </a:solidFill>
                <a:latin typeface="Segoe UI" panose="020B0502040204020203" pitchFamily="34" charset="0"/>
                <a:cs typeface="Segoe UI" panose="020B0502040204020203" pitchFamily="34" charset="0"/>
              </a:rPr>
              <a:t>文</a:t>
            </a:r>
            <a:r>
              <a:rPr lang="en-US" altLang="ja-JP" spc="110" dirty="0">
                <a:solidFill>
                  <a:schemeClr val="tx1"/>
                </a:solidFill>
                <a:latin typeface="Segoe UI" panose="020B0502040204020203" pitchFamily="34" charset="0"/>
                <a:cs typeface="Segoe UI" panose="020B0502040204020203" pitchFamily="34" charset="0"/>
              </a:rPr>
              <a:t>A</a:t>
            </a:r>
          </a:p>
          <a:p>
            <a:pPr algn="l">
              <a:lnSpc>
                <a:spcPct val="90000"/>
              </a:lnSpc>
              <a:spcBef>
                <a:spcPts val="300"/>
              </a:spcBef>
              <a:spcAft>
                <a:spcPts val="100"/>
              </a:spcAft>
            </a:pPr>
            <a:r>
              <a:rPr kumimoji="1" lang="ja-JP" altLang="en-US" spc="110" baseline="0">
                <a:solidFill>
                  <a:schemeClr val="tx1"/>
                </a:solidFill>
                <a:latin typeface="Segoe UI" panose="020B0502040204020203" pitchFamily="34" charset="0"/>
                <a:cs typeface="Segoe UI" panose="020B0502040204020203" pitchFamily="34" charset="0"/>
              </a:rPr>
              <a:t>文</a:t>
            </a:r>
            <a:r>
              <a:rPr kumimoji="1" lang="en-US" altLang="ja-JP" spc="110" baseline="0" dirty="0">
                <a:solidFill>
                  <a:schemeClr val="tx1"/>
                </a:solidFill>
                <a:latin typeface="Segoe UI" panose="020B0502040204020203" pitchFamily="34" charset="0"/>
                <a:cs typeface="Segoe UI" panose="020B0502040204020203" pitchFamily="34" charset="0"/>
              </a:rPr>
              <a:t>B</a:t>
            </a:r>
          </a:p>
          <a:p>
            <a:pPr algn="l">
              <a:lnSpc>
                <a:spcPct val="90000"/>
              </a:lnSpc>
              <a:spcBef>
                <a:spcPts val="300"/>
              </a:spcBef>
              <a:spcAft>
                <a:spcPts val="100"/>
              </a:spcAft>
            </a:pPr>
            <a:r>
              <a:rPr lang="en-US" altLang="ja-JP" spc="110" dirty="0">
                <a:solidFill>
                  <a:srgbClr val="0070C0"/>
                </a:solidFill>
                <a:latin typeface="Segoe UI" panose="020B0502040204020203" pitchFamily="34" charset="0"/>
                <a:cs typeface="Segoe UI" panose="020B0502040204020203" pitchFamily="34" charset="0"/>
              </a:rPr>
              <a:t>if</a:t>
            </a:r>
            <a:r>
              <a:rPr lang="en-US" altLang="ja-JP" spc="110" dirty="0">
                <a:solidFill>
                  <a:schemeClr val="tx1"/>
                </a:solidFill>
                <a:latin typeface="Segoe UI" panose="020B0502040204020203" pitchFamily="34" charset="0"/>
                <a:cs typeface="Segoe UI" panose="020B0502040204020203" pitchFamily="34" charset="0"/>
              </a:rPr>
              <a:t>( … ) {</a:t>
            </a:r>
            <a:endParaRPr kumimoji="1" lang="en-US" altLang="ja-JP" spc="110" baseline="0" dirty="0">
              <a:solidFill>
                <a:schemeClr val="tx1"/>
              </a:solidFill>
              <a:latin typeface="Segoe UI" panose="020B0502040204020203" pitchFamily="34" charset="0"/>
              <a:cs typeface="Segoe UI" panose="020B0502040204020203" pitchFamily="34" charset="0"/>
            </a:endParaRPr>
          </a:p>
          <a:p>
            <a:pPr algn="l">
              <a:lnSpc>
                <a:spcPct val="90000"/>
              </a:lnSpc>
              <a:spcBef>
                <a:spcPts val="300"/>
              </a:spcBef>
              <a:spcAft>
                <a:spcPts val="100"/>
              </a:spcAft>
            </a:pPr>
            <a:r>
              <a:rPr lang="en-US" altLang="ja-JP" b="1" spc="110" dirty="0">
                <a:solidFill>
                  <a:schemeClr val="tx1"/>
                </a:solidFill>
                <a:latin typeface="Segoe UI" panose="020B0502040204020203" pitchFamily="34" charset="0"/>
                <a:cs typeface="Segoe UI" panose="020B0502040204020203" pitchFamily="34" charset="0"/>
              </a:rPr>
              <a:t>   </a:t>
            </a:r>
            <a:r>
              <a:rPr lang="en-US" altLang="ja-JP" b="1" spc="110" dirty="0">
                <a:solidFill>
                  <a:srgbClr val="FF0000"/>
                </a:solidFill>
                <a:latin typeface="Segoe UI" panose="020B0502040204020203" pitchFamily="34" charset="0"/>
                <a:cs typeface="Segoe UI" panose="020B0502040204020203" pitchFamily="34" charset="0"/>
              </a:rPr>
              <a:t>???</a:t>
            </a:r>
          </a:p>
          <a:p>
            <a:pPr algn="l">
              <a:lnSpc>
                <a:spcPct val="90000"/>
              </a:lnSpc>
              <a:spcBef>
                <a:spcPts val="300"/>
              </a:spcBef>
              <a:spcAft>
                <a:spcPts val="100"/>
              </a:spcAft>
            </a:pPr>
            <a:r>
              <a:rPr lang="en-US" altLang="ja-JP" spc="110" dirty="0">
                <a:solidFill>
                  <a:schemeClr val="tx1"/>
                </a:solidFill>
                <a:latin typeface="Segoe UI" panose="020B0502040204020203" pitchFamily="34" charset="0"/>
                <a:cs typeface="Segoe UI" panose="020B0502040204020203" pitchFamily="34" charset="0"/>
              </a:rPr>
              <a:t>}</a:t>
            </a:r>
          </a:p>
          <a:p>
            <a:pPr algn="l">
              <a:lnSpc>
                <a:spcPct val="90000"/>
              </a:lnSpc>
              <a:spcBef>
                <a:spcPts val="300"/>
              </a:spcBef>
              <a:spcAft>
                <a:spcPts val="100"/>
              </a:spcAft>
            </a:pPr>
            <a:r>
              <a:rPr kumimoji="1" lang="ja-JP" altLang="en-US" spc="110" baseline="0">
                <a:solidFill>
                  <a:schemeClr val="tx1"/>
                </a:solidFill>
                <a:latin typeface="Segoe UI" panose="020B0502040204020203" pitchFamily="34" charset="0"/>
                <a:cs typeface="Segoe UI" panose="020B0502040204020203" pitchFamily="34" charset="0"/>
              </a:rPr>
              <a:t>文</a:t>
            </a:r>
            <a:r>
              <a:rPr lang="en-US" altLang="ja-JP" spc="110" dirty="0">
                <a:solidFill>
                  <a:schemeClr val="tx1"/>
                </a:solidFill>
                <a:latin typeface="Segoe UI" panose="020B0502040204020203" pitchFamily="34" charset="0"/>
                <a:cs typeface="Segoe UI" panose="020B0502040204020203" pitchFamily="34" charset="0"/>
              </a:rPr>
              <a:t>C</a:t>
            </a:r>
            <a:endParaRPr kumimoji="1" lang="en-US" altLang="ja-JP" spc="110" baseline="0" dirty="0">
              <a:solidFill>
                <a:schemeClr val="tx1"/>
              </a:solidFill>
              <a:latin typeface="Segoe UI" panose="020B0502040204020203" pitchFamily="34" charset="0"/>
              <a:cs typeface="Segoe UI" panose="020B0502040204020203" pitchFamily="34" charset="0"/>
            </a:endParaRPr>
          </a:p>
          <a:p>
            <a:pPr algn="l">
              <a:lnSpc>
                <a:spcPct val="90000"/>
              </a:lnSpc>
              <a:spcBef>
                <a:spcPts val="300"/>
              </a:spcBef>
              <a:spcAft>
                <a:spcPts val="100"/>
              </a:spcAft>
            </a:pPr>
            <a:r>
              <a:rPr lang="ja-JP" altLang="en-US" spc="110">
                <a:solidFill>
                  <a:schemeClr val="tx1"/>
                </a:solidFill>
                <a:latin typeface="Segoe UI" panose="020B0502040204020203" pitchFamily="34" charset="0"/>
                <a:cs typeface="Segoe UI" panose="020B0502040204020203" pitchFamily="34" charset="0"/>
              </a:rPr>
              <a:t>文</a:t>
            </a:r>
            <a:r>
              <a:rPr lang="en-US" altLang="ja-JP" spc="110" dirty="0">
                <a:solidFill>
                  <a:schemeClr val="tx1"/>
                </a:solidFill>
                <a:latin typeface="Segoe UI" panose="020B0502040204020203" pitchFamily="34" charset="0"/>
                <a:cs typeface="Segoe UI" panose="020B0502040204020203" pitchFamily="34" charset="0"/>
              </a:rPr>
              <a:t>D</a:t>
            </a:r>
            <a:endParaRPr kumimoji="1" lang="ja-JP" altLang="en-US" spc="110" baseline="0" dirty="0">
              <a:solidFill>
                <a:schemeClr val="tx1"/>
              </a:solidFill>
              <a:latin typeface="Segoe UI" panose="020B0502040204020203" pitchFamily="34" charset="0"/>
              <a:cs typeface="Segoe UI" panose="020B0502040204020203" pitchFamily="34" charset="0"/>
            </a:endParaRPr>
          </a:p>
        </p:txBody>
      </p:sp>
      <p:sp>
        <p:nvSpPr>
          <p:cNvPr id="7" name="角丸四角形 6">
            <a:extLst>
              <a:ext uri="{FF2B5EF4-FFF2-40B4-BE49-F238E27FC236}">
                <a16:creationId xmlns:a16="http://schemas.microsoft.com/office/drawing/2014/main" id="{789D8929-3D69-438B-DC04-F20BFB8AC306}"/>
              </a:ext>
            </a:extLst>
          </p:cNvPr>
          <p:cNvSpPr/>
          <p:nvPr/>
        </p:nvSpPr>
        <p:spPr>
          <a:xfrm>
            <a:off x="2955729" y="3154179"/>
            <a:ext cx="1872245" cy="2592259"/>
          </a:xfrm>
          <a:prstGeom prst="roundRect">
            <a:avLst/>
          </a:prstGeom>
          <a:solidFill>
            <a:schemeClr val="accent2">
              <a:lumMod val="20000"/>
              <a:lumOff val="80000"/>
              <a:alpha val="31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
        <p:nvSpPr>
          <p:cNvPr id="8" name="正方形/長方形 7">
            <a:extLst>
              <a:ext uri="{FF2B5EF4-FFF2-40B4-BE49-F238E27FC236}">
                <a16:creationId xmlns:a16="http://schemas.microsoft.com/office/drawing/2014/main" id="{58D4645F-D2C4-EA7F-6029-C064E4FD794A}"/>
              </a:ext>
            </a:extLst>
          </p:cNvPr>
          <p:cNvSpPr/>
          <p:nvPr/>
        </p:nvSpPr>
        <p:spPr>
          <a:xfrm>
            <a:off x="2826776" y="3010917"/>
            <a:ext cx="1323328" cy="1408744"/>
          </a:xfrm>
          <a:prstGeom prst="rect">
            <a:avLst/>
          </a:prstGeom>
          <a:solidFill>
            <a:schemeClr val="accent5">
              <a:lumMod val="20000"/>
              <a:lumOff val="80000"/>
            </a:schemeClr>
          </a:solidFill>
          <a:ln w="635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r>
              <a:rPr lang="ja-JP" altLang="en-US" sz="2000" spc="110">
                <a:solidFill>
                  <a:schemeClr val="tx1"/>
                </a:solidFill>
                <a:latin typeface="Segoe UI" panose="020B0502040204020203" pitchFamily="34" charset="0"/>
                <a:cs typeface="Segoe UI" panose="020B0502040204020203" pitchFamily="34" charset="0"/>
              </a:rPr>
              <a:t>文</a:t>
            </a:r>
            <a:r>
              <a:rPr lang="en-US" altLang="ja-JP" sz="2000" spc="110" dirty="0">
                <a:solidFill>
                  <a:schemeClr val="tx1"/>
                </a:solidFill>
                <a:latin typeface="Segoe UI" panose="020B0502040204020203" pitchFamily="34" charset="0"/>
                <a:cs typeface="Segoe UI" panose="020B0502040204020203" pitchFamily="34" charset="0"/>
              </a:rPr>
              <a:t>E</a:t>
            </a:r>
          </a:p>
          <a:p>
            <a:pPr algn="l">
              <a:lnSpc>
                <a:spcPct val="90000"/>
              </a:lnSpc>
              <a:spcBef>
                <a:spcPts val="300"/>
              </a:spcBef>
              <a:spcAft>
                <a:spcPts val="100"/>
              </a:spcAft>
            </a:pPr>
            <a:r>
              <a:rPr kumimoji="1" lang="en-US" altLang="ja-JP" sz="2000" spc="110" baseline="0" dirty="0">
                <a:solidFill>
                  <a:srgbClr val="0070C0"/>
                </a:solidFill>
                <a:latin typeface="Segoe UI" panose="020B0502040204020203" pitchFamily="34" charset="0"/>
                <a:cs typeface="Segoe UI" panose="020B0502040204020203" pitchFamily="34" charset="0"/>
              </a:rPr>
              <a:t>for</a:t>
            </a:r>
            <a:r>
              <a:rPr lang="en-US" altLang="ja-JP" sz="2000" spc="110" dirty="0">
                <a:solidFill>
                  <a:schemeClr val="tx1"/>
                </a:solidFill>
                <a:latin typeface="Segoe UI" panose="020B0502040204020203" pitchFamily="34" charset="0"/>
                <a:cs typeface="Segoe UI" panose="020B0502040204020203" pitchFamily="34" charset="0"/>
              </a:rPr>
              <a:t>( … ) {</a:t>
            </a:r>
            <a:endParaRPr kumimoji="1" lang="en-US" altLang="ja-JP" sz="2000" spc="110" baseline="0" dirty="0">
              <a:solidFill>
                <a:schemeClr val="tx1"/>
              </a:solidFill>
              <a:latin typeface="Segoe UI" panose="020B0502040204020203" pitchFamily="34" charset="0"/>
              <a:cs typeface="Segoe UI" panose="020B0502040204020203" pitchFamily="34" charset="0"/>
            </a:endParaRPr>
          </a:p>
          <a:p>
            <a:pPr algn="l">
              <a:lnSpc>
                <a:spcPct val="90000"/>
              </a:lnSpc>
              <a:spcBef>
                <a:spcPts val="300"/>
              </a:spcBef>
              <a:spcAft>
                <a:spcPts val="100"/>
              </a:spcAft>
            </a:pPr>
            <a:r>
              <a:rPr lang="en-US" altLang="ja-JP" sz="2000" b="1" spc="110" dirty="0">
                <a:solidFill>
                  <a:schemeClr val="tx1"/>
                </a:solidFill>
                <a:latin typeface="Segoe UI" panose="020B0502040204020203" pitchFamily="34" charset="0"/>
                <a:cs typeface="Segoe UI" panose="020B0502040204020203" pitchFamily="34" charset="0"/>
              </a:rPr>
              <a:t>   </a:t>
            </a:r>
            <a:r>
              <a:rPr lang="en-US" altLang="ja-JP" sz="2000" b="1" spc="110" dirty="0">
                <a:solidFill>
                  <a:srgbClr val="FF0000"/>
                </a:solidFill>
                <a:latin typeface="Segoe UI" panose="020B0502040204020203" pitchFamily="34" charset="0"/>
                <a:cs typeface="Segoe UI" panose="020B0502040204020203" pitchFamily="34" charset="0"/>
              </a:rPr>
              <a:t>???</a:t>
            </a:r>
          </a:p>
          <a:p>
            <a:pPr algn="l">
              <a:lnSpc>
                <a:spcPct val="90000"/>
              </a:lnSpc>
              <a:spcBef>
                <a:spcPts val="300"/>
              </a:spcBef>
              <a:spcAft>
                <a:spcPts val="100"/>
              </a:spcAft>
            </a:pPr>
            <a:r>
              <a:rPr lang="en-US" altLang="ja-JP" sz="2000" spc="110" dirty="0">
                <a:solidFill>
                  <a:schemeClr val="tx1"/>
                </a:solidFill>
                <a:latin typeface="Segoe UI" panose="020B0502040204020203" pitchFamily="34" charset="0"/>
                <a:cs typeface="Segoe UI" panose="020B0502040204020203" pitchFamily="34" charset="0"/>
              </a:rPr>
              <a:t>}</a:t>
            </a:r>
          </a:p>
        </p:txBody>
      </p:sp>
      <p:sp>
        <p:nvSpPr>
          <p:cNvPr id="15" name="正方形/長方形 14">
            <a:extLst>
              <a:ext uri="{FF2B5EF4-FFF2-40B4-BE49-F238E27FC236}">
                <a16:creationId xmlns:a16="http://schemas.microsoft.com/office/drawing/2014/main" id="{1A9E554B-8DAA-C110-AB1B-4FE7D0B22565}"/>
              </a:ext>
            </a:extLst>
          </p:cNvPr>
          <p:cNvSpPr/>
          <p:nvPr/>
        </p:nvSpPr>
        <p:spPr>
          <a:xfrm>
            <a:off x="6123287" y="3584464"/>
            <a:ext cx="1179871" cy="1185770"/>
          </a:xfrm>
          <a:prstGeom prst="rect">
            <a:avLst/>
          </a:prstGeom>
          <a:solidFill>
            <a:schemeClr val="accent4">
              <a:lumMod val="20000"/>
              <a:lumOff val="80000"/>
              <a:alpha val="44000"/>
            </a:schemeClr>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
        <p:nvSpPr>
          <p:cNvPr id="11" name="1 つの角を切り取った四角形 10">
            <a:extLst>
              <a:ext uri="{FF2B5EF4-FFF2-40B4-BE49-F238E27FC236}">
                <a16:creationId xmlns:a16="http://schemas.microsoft.com/office/drawing/2014/main" id="{80484FEA-3262-EDB8-DE42-31E8FA3FD912}"/>
              </a:ext>
            </a:extLst>
          </p:cNvPr>
          <p:cNvSpPr/>
          <p:nvPr/>
        </p:nvSpPr>
        <p:spPr>
          <a:xfrm>
            <a:off x="5906409" y="2439873"/>
            <a:ext cx="2510117" cy="3270564"/>
          </a:xfrm>
          <a:prstGeom prst="snip1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nchorCtr="0"/>
          <a:lstStyle/>
          <a:p>
            <a:pPr algn="l">
              <a:lnSpc>
                <a:spcPct val="90000"/>
              </a:lnSpc>
              <a:spcBef>
                <a:spcPts val="300"/>
              </a:spcBef>
              <a:spcAft>
                <a:spcPts val="100"/>
              </a:spcAft>
            </a:pPr>
            <a:r>
              <a:rPr kumimoji="1" lang="ja-JP" altLang="en-US" spc="110" baseline="0">
                <a:solidFill>
                  <a:schemeClr val="tx1"/>
                </a:solidFill>
                <a:latin typeface="Segoe UI" panose="020B0502040204020203" pitchFamily="34" charset="0"/>
                <a:cs typeface="Segoe UI" panose="020B0502040204020203" pitchFamily="34" charset="0"/>
              </a:rPr>
              <a:t>文</a:t>
            </a:r>
            <a:r>
              <a:rPr kumimoji="1" lang="en-US" altLang="ja-JP" spc="110" baseline="0" dirty="0">
                <a:solidFill>
                  <a:schemeClr val="tx1"/>
                </a:solidFill>
                <a:latin typeface="Segoe UI" panose="020B0502040204020203" pitchFamily="34" charset="0"/>
                <a:cs typeface="Segoe UI" panose="020B0502040204020203" pitchFamily="34" charset="0"/>
              </a:rPr>
              <a:t>A</a:t>
            </a:r>
          </a:p>
          <a:p>
            <a:pPr algn="l">
              <a:lnSpc>
                <a:spcPct val="90000"/>
              </a:lnSpc>
              <a:spcBef>
                <a:spcPts val="300"/>
              </a:spcBef>
              <a:spcAft>
                <a:spcPts val="100"/>
              </a:spcAft>
            </a:pPr>
            <a:r>
              <a:rPr lang="ja-JP" altLang="en-US" spc="110">
                <a:solidFill>
                  <a:schemeClr val="tx1"/>
                </a:solidFill>
                <a:latin typeface="Segoe UI" panose="020B0502040204020203" pitchFamily="34" charset="0"/>
                <a:cs typeface="Segoe UI" panose="020B0502040204020203" pitchFamily="34" charset="0"/>
              </a:rPr>
              <a:t>文</a:t>
            </a:r>
            <a:r>
              <a:rPr lang="en-US" altLang="ja-JP" spc="110" dirty="0">
                <a:solidFill>
                  <a:schemeClr val="tx1"/>
                </a:solidFill>
                <a:latin typeface="Segoe UI" panose="020B0502040204020203" pitchFamily="34" charset="0"/>
                <a:cs typeface="Segoe UI" panose="020B0502040204020203" pitchFamily="34" charset="0"/>
              </a:rPr>
              <a:t>B</a:t>
            </a:r>
          </a:p>
          <a:p>
            <a:pPr algn="l">
              <a:lnSpc>
                <a:spcPct val="90000"/>
              </a:lnSpc>
              <a:spcBef>
                <a:spcPts val="300"/>
              </a:spcBef>
              <a:spcAft>
                <a:spcPts val="100"/>
              </a:spcAft>
            </a:pPr>
            <a:r>
              <a:rPr lang="en-US" altLang="ja-JP" spc="110" dirty="0">
                <a:solidFill>
                  <a:srgbClr val="0070C0"/>
                </a:solidFill>
                <a:latin typeface="Segoe UI" panose="020B0502040204020203" pitchFamily="34" charset="0"/>
                <a:cs typeface="Segoe UI" panose="020B0502040204020203" pitchFamily="34" charset="0"/>
              </a:rPr>
              <a:t>if</a:t>
            </a:r>
            <a:r>
              <a:rPr lang="en-US" altLang="ja-JP" spc="110" dirty="0">
                <a:solidFill>
                  <a:schemeClr val="tx1"/>
                </a:solidFill>
                <a:latin typeface="Segoe UI" panose="020B0502040204020203" pitchFamily="34" charset="0"/>
                <a:cs typeface="Segoe UI" panose="020B0502040204020203" pitchFamily="34" charset="0"/>
              </a:rPr>
              <a:t>( … ) {</a:t>
            </a:r>
            <a:endParaRPr kumimoji="1" lang="en-US" altLang="ja-JP" spc="110" baseline="0" dirty="0">
              <a:solidFill>
                <a:schemeClr val="tx1"/>
              </a:solidFill>
              <a:latin typeface="Segoe UI" panose="020B0502040204020203" pitchFamily="34" charset="0"/>
              <a:cs typeface="Segoe UI" panose="020B0502040204020203" pitchFamily="34" charset="0"/>
            </a:endParaRPr>
          </a:p>
          <a:p>
            <a:pPr algn="l">
              <a:lnSpc>
                <a:spcPct val="90000"/>
              </a:lnSpc>
              <a:spcBef>
                <a:spcPts val="300"/>
              </a:spcBef>
              <a:spcAft>
                <a:spcPts val="100"/>
              </a:spcAft>
            </a:pPr>
            <a:r>
              <a:rPr lang="en-US" altLang="ja-JP" spc="110" dirty="0">
                <a:solidFill>
                  <a:schemeClr val="tx1"/>
                </a:solidFill>
                <a:latin typeface="Segoe UI" panose="020B0502040204020203" pitchFamily="34" charset="0"/>
                <a:cs typeface="Segoe UI" panose="020B0502040204020203" pitchFamily="34" charset="0"/>
              </a:rPr>
              <a:t>   </a:t>
            </a:r>
            <a:r>
              <a:rPr lang="ja-JP" altLang="en-US" spc="110">
                <a:solidFill>
                  <a:schemeClr val="tx1"/>
                </a:solidFill>
                <a:latin typeface="Segoe UI" panose="020B0502040204020203" pitchFamily="34" charset="0"/>
                <a:cs typeface="Segoe UI" panose="020B0502040204020203" pitchFamily="34" charset="0"/>
              </a:rPr>
              <a:t>文</a:t>
            </a:r>
            <a:r>
              <a:rPr lang="en-US" altLang="ja-JP" spc="110" dirty="0">
                <a:solidFill>
                  <a:schemeClr val="tx1"/>
                </a:solidFill>
                <a:latin typeface="Segoe UI" panose="020B0502040204020203" pitchFamily="34" charset="0"/>
                <a:cs typeface="Segoe UI" panose="020B0502040204020203" pitchFamily="34" charset="0"/>
              </a:rPr>
              <a:t>E</a:t>
            </a:r>
          </a:p>
          <a:p>
            <a:pPr algn="l">
              <a:lnSpc>
                <a:spcPct val="90000"/>
              </a:lnSpc>
              <a:spcBef>
                <a:spcPts val="300"/>
              </a:spcBef>
              <a:spcAft>
                <a:spcPts val="100"/>
              </a:spcAft>
            </a:pPr>
            <a:r>
              <a:rPr kumimoji="1" lang="en-US" altLang="ja-JP" spc="110" baseline="0" dirty="0">
                <a:solidFill>
                  <a:srgbClr val="0070C0"/>
                </a:solidFill>
                <a:latin typeface="Segoe UI" panose="020B0502040204020203" pitchFamily="34" charset="0"/>
                <a:cs typeface="Segoe UI" panose="020B0502040204020203" pitchFamily="34" charset="0"/>
              </a:rPr>
              <a:t>   for</a:t>
            </a:r>
            <a:r>
              <a:rPr lang="en-US" altLang="ja-JP" spc="110" dirty="0">
                <a:solidFill>
                  <a:schemeClr val="tx1"/>
                </a:solidFill>
                <a:latin typeface="Segoe UI" panose="020B0502040204020203" pitchFamily="34" charset="0"/>
                <a:cs typeface="Segoe UI" panose="020B0502040204020203" pitchFamily="34" charset="0"/>
              </a:rPr>
              <a:t>( … ) {</a:t>
            </a:r>
            <a:endParaRPr kumimoji="1" lang="en-US" altLang="ja-JP" spc="110" baseline="0" dirty="0">
              <a:solidFill>
                <a:schemeClr val="tx1"/>
              </a:solidFill>
              <a:latin typeface="Segoe UI" panose="020B0502040204020203" pitchFamily="34" charset="0"/>
              <a:cs typeface="Segoe UI" panose="020B0502040204020203" pitchFamily="34" charset="0"/>
            </a:endParaRPr>
          </a:p>
          <a:p>
            <a:pPr algn="l">
              <a:lnSpc>
                <a:spcPct val="90000"/>
              </a:lnSpc>
              <a:spcBef>
                <a:spcPts val="300"/>
              </a:spcBef>
              <a:spcAft>
                <a:spcPts val="100"/>
              </a:spcAft>
            </a:pPr>
            <a:r>
              <a:rPr lang="en-US" altLang="ja-JP" b="1" spc="110" dirty="0">
                <a:solidFill>
                  <a:schemeClr val="tx1"/>
                </a:solidFill>
                <a:latin typeface="Segoe UI" panose="020B0502040204020203" pitchFamily="34" charset="0"/>
                <a:cs typeface="Segoe UI" panose="020B0502040204020203" pitchFamily="34" charset="0"/>
              </a:rPr>
              <a:t>      </a:t>
            </a:r>
            <a:r>
              <a:rPr lang="en-US" altLang="ja-JP" b="1" spc="110" dirty="0">
                <a:solidFill>
                  <a:srgbClr val="FF0000"/>
                </a:solidFill>
                <a:latin typeface="Segoe UI" panose="020B0502040204020203" pitchFamily="34" charset="0"/>
                <a:cs typeface="Segoe UI" panose="020B0502040204020203" pitchFamily="34" charset="0"/>
              </a:rPr>
              <a:t>???</a:t>
            </a:r>
          </a:p>
          <a:p>
            <a:pPr algn="l">
              <a:lnSpc>
                <a:spcPct val="90000"/>
              </a:lnSpc>
              <a:spcBef>
                <a:spcPts val="300"/>
              </a:spcBef>
              <a:spcAft>
                <a:spcPts val="100"/>
              </a:spcAft>
            </a:pPr>
            <a:r>
              <a:rPr lang="en-US" altLang="ja-JP" spc="110" dirty="0">
                <a:solidFill>
                  <a:schemeClr val="tx1"/>
                </a:solidFill>
                <a:latin typeface="Segoe UI" panose="020B0502040204020203" pitchFamily="34" charset="0"/>
                <a:cs typeface="Segoe UI" panose="020B0502040204020203" pitchFamily="34" charset="0"/>
              </a:rPr>
              <a:t>   }</a:t>
            </a:r>
            <a:endParaRPr lang="en-US" altLang="ja-JP" b="1" spc="110" dirty="0">
              <a:solidFill>
                <a:srgbClr val="FF0000"/>
              </a:solidFill>
              <a:latin typeface="Segoe UI" panose="020B0502040204020203" pitchFamily="34" charset="0"/>
              <a:cs typeface="Segoe UI" panose="020B0502040204020203" pitchFamily="34" charset="0"/>
            </a:endParaRPr>
          </a:p>
          <a:p>
            <a:pPr algn="l">
              <a:lnSpc>
                <a:spcPct val="90000"/>
              </a:lnSpc>
              <a:spcBef>
                <a:spcPts val="300"/>
              </a:spcBef>
              <a:spcAft>
                <a:spcPts val="100"/>
              </a:spcAft>
            </a:pPr>
            <a:r>
              <a:rPr lang="en-US" altLang="ja-JP" spc="110" dirty="0">
                <a:solidFill>
                  <a:schemeClr val="tx1"/>
                </a:solidFill>
                <a:latin typeface="Segoe UI" panose="020B0502040204020203" pitchFamily="34" charset="0"/>
                <a:cs typeface="Segoe UI" panose="020B0502040204020203" pitchFamily="34" charset="0"/>
              </a:rPr>
              <a:t>}</a:t>
            </a:r>
          </a:p>
          <a:p>
            <a:pPr algn="l">
              <a:lnSpc>
                <a:spcPct val="90000"/>
              </a:lnSpc>
              <a:spcBef>
                <a:spcPts val="300"/>
              </a:spcBef>
              <a:spcAft>
                <a:spcPts val="100"/>
              </a:spcAft>
            </a:pPr>
            <a:r>
              <a:rPr kumimoji="1" lang="ja-JP" altLang="en-US" spc="110" baseline="0">
                <a:solidFill>
                  <a:schemeClr val="tx1"/>
                </a:solidFill>
                <a:latin typeface="Segoe UI" panose="020B0502040204020203" pitchFamily="34" charset="0"/>
                <a:cs typeface="Segoe UI" panose="020B0502040204020203" pitchFamily="34" charset="0"/>
              </a:rPr>
              <a:t>文</a:t>
            </a:r>
            <a:r>
              <a:rPr lang="en-US" altLang="ja-JP" spc="110" dirty="0">
                <a:solidFill>
                  <a:schemeClr val="tx1"/>
                </a:solidFill>
                <a:latin typeface="Segoe UI" panose="020B0502040204020203" pitchFamily="34" charset="0"/>
                <a:cs typeface="Segoe UI" panose="020B0502040204020203" pitchFamily="34" charset="0"/>
              </a:rPr>
              <a:t>C</a:t>
            </a:r>
            <a:endParaRPr kumimoji="1" lang="en-US" altLang="ja-JP" spc="110" baseline="0" dirty="0">
              <a:solidFill>
                <a:schemeClr val="tx1"/>
              </a:solidFill>
              <a:latin typeface="Segoe UI" panose="020B0502040204020203" pitchFamily="34" charset="0"/>
              <a:cs typeface="Segoe UI" panose="020B0502040204020203" pitchFamily="34" charset="0"/>
            </a:endParaRPr>
          </a:p>
          <a:p>
            <a:pPr algn="l">
              <a:lnSpc>
                <a:spcPct val="90000"/>
              </a:lnSpc>
              <a:spcBef>
                <a:spcPts val="300"/>
              </a:spcBef>
              <a:spcAft>
                <a:spcPts val="100"/>
              </a:spcAft>
            </a:pPr>
            <a:r>
              <a:rPr lang="ja-JP" altLang="en-US" spc="110">
                <a:solidFill>
                  <a:schemeClr val="tx1"/>
                </a:solidFill>
                <a:latin typeface="Segoe UI" panose="020B0502040204020203" pitchFamily="34" charset="0"/>
                <a:cs typeface="Segoe UI" panose="020B0502040204020203" pitchFamily="34" charset="0"/>
              </a:rPr>
              <a:t>文</a:t>
            </a:r>
            <a:r>
              <a:rPr lang="en-US" altLang="ja-JP" spc="110" dirty="0">
                <a:solidFill>
                  <a:schemeClr val="tx1"/>
                </a:solidFill>
                <a:latin typeface="Segoe UI" panose="020B0502040204020203" pitchFamily="34" charset="0"/>
                <a:cs typeface="Segoe UI" panose="020B0502040204020203" pitchFamily="34" charset="0"/>
              </a:rPr>
              <a:t>D</a:t>
            </a:r>
            <a:endParaRPr kumimoji="1" lang="ja-JP" altLang="en-US" sz="2000" spc="110" baseline="0">
              <a:solidFill>
                <a:schemeClr val="tx1"/>
              </a:solidFill>
              <a:latin typeface="Segoe UI" panose="020B0502040204020203" pitchFamily="34" charset="0"/>
              <a:cs typeface="Segoe UI" panose="020B0502040204020203" pitchFamily="34" charset="0"/>
            </a:endParaRPr>
          </a:p>
        </p:txBody>
      </p:sp>
      <p:sp>
        <p:nvSpPr>
          <p:cNvPr id="16" name="1 つの角を切り取った四角形 15">
            <a:extLst>
              <a:ext uri="{FF2B5EF4-FFF2-40B4-BE49-F238E27FC236}">
                <a16:creationId xmlns:a16="http://schemas.microsoft.com/office/drawing/2014/main" id="{AE55AF15-E739-A231-8DB5-B17235B3022B}"/>
              </a:ext>
            </a:extLst>
          </p:cNvPr>
          <p:cNvSpPr/>
          <p:nvPr/>
        </p:nvSpPr>
        <p:spPr>
          <a:xfrm>
            <a:off x="1163036" y="5290058"/>
            <a:ext cx="1253476" cy="369122"/>
          </a:xfrm>
          <a:prstGeom prst="snip1Rect">
            <a:avLst/>
          </a:prstGeom>
          <a:solidFill>
            <a:schemeClr val="accent1">
              <a:lumMod val="20000"/>
              <a:lumOff val="80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r>
              <a:rPr kumimoji="1" lang="ja-JP" altLang="en-US" spc="110" baseline="0">
                <a:solidFill>
                  <a:schemeClr val="tx1"/>
                </a:solidFill>
                <a:latin typeface="Segoe UI" panose="020B0502040204020203" pitchFamily="34" charset="0"/>
                <a:cs typeface="Segoe UI" panose="020B0502040204020203" pitchFamily="34" charset="0"/>
              </a:rPr>
              <a:t>コード片</a:t>
            </a:r>
            <a:r>
              <a:rPr lang="en-US" altLang="ja-JP" spc="110" dirty="0">
                <a:solidFill>
                  <a:schemeClr val="tx1"/>
                </a:solidFill>
                <a:latin typeface="Segoe UI" panose="020B0502040204020203" pitchFamily="34" charset="0"/>
                <a:cs typeface="Segoe UI" panose="020B0502040204020203" pitchFamily="34" charset="0"/>
              </a:rPr>
              <a:t>1</a:t>
            </a:r>
            <a:endParaRPr kumimoji="1" lang="ja-JP" altLang="en-US" spc="110" baseline="0" dirty="0">
              <a:solidFill>
                <a:schemeClr val="tx1"/>
              </a:solidFill>
              <a:latin typeface="Segoe UI" panose="020B0502040204020203" pitchFamily="34" charset="0"/>
              <a:cs typeface="Segoe UI" panose="020B0502040204020203" pitchFamily="34" charset="0"/>
            </a:endParaRPr>
          </a:p>
        </p:txBody>
      </p:sp>
      <p:sp>
        <p:nvSpPr>
          <p:cNvPr id="17" name="1 つの角を切り取った四角形 16">
            <a:extLst>
              <a:ext uri="{FF2B5EF4-FFF2-40B4-BE49-F238E27FC236}">
                <a16:creationId xmlns:a16="http://schemas.microsoft.com/office/drawing/2014/main" id="{F7B77723-9B36-159E-3BB5-0638E7B96157}"/>
              </a:ext>
            </a:extLst>
          </p:cNvPr>
          <p:cNvSpPr/>
          <p:nvPr/>
        </p:nvSpPr>
        <p:spPr>
          <a:xfrm>
            <a:off x="3273361" y="5290058"/>
            <a:ext cx="1253476" cy="369122"/>
          </a:xfrm>
          <a:prstGeom prst="snip1Rect">
            <a:avLst/>
          </a:prstGeom>
          <a:solidFill>
            <a:schemeClr val="accent4">
              <a:lumMod val="20000"/>
              <a:lumOff val="80000"/>
            </a:schemeClr>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r>
              <a:rPr kumimoji="1" lang="ja-JP" altLang="en-US" spc="110" baseline="0">
                <a:solidFill>
                  <a:schemeClr val="tx1"/>
                </a:solidFill>
                <a:latin typeface="Segoe UI" panose="020B0502040204020203" pitchFamily="34" charset="0"/>
                <a:cs typeface="Segoe UI" panose="020B0502040204020203" pitchFamily="34" charset="0"/>
              </a:rPr>
              <a:t>コード片</a:t>
            </a:r>
            <a:r>
              <a:rPr kumimoji="1" lang="en-US" altLang="ja-JP" spc="110" baseline="0" dirty="0">
                <a:solidFill>
                  <a:schemeClr val="tx1"/>
                </a:solidFill>
                <a:latin typeface="Segoe UI" panose="020B0502040204020203" pitchFamily="34" charset="0"/>
                <a:cs typeface="Segoe UI" panose="020B0502040204020203" pitchFamily="34" charset="0"/>
              </a:rPr>
              <a:t>2</a:t>
            </a:r>
            <a:endParaRPr kumimoji="1" lang="ja-JP" altLang="en-US" spc="110" baseline="0" dirty="0">
              <a:solidFill>
                <a:schemeClr val="tx1"/>
              </a:solidFill>
              <a:latin typeface="Segoe UI" panose="020B0502040204020203" pitchFamily="34" charset="0"/>
              <a:cs typeface="Segoe UI" panose="020B0502040204020203" pitchFamily="34" charset="0"/>
            </a:endParaRPr>
          </a:p>
        </p:txBody>
      </p:sp>
      <p:cxnSp>
        <p:nvCxnSpPr>
          <p:cNvPr id="19" name="直線コネクタ 18">
            <a:extLst>
              <a:ext uri="{FF2B5EF4-FFF2-40B4-BE49-F238E27FC236}">
                <a16:creationId xmlns:a16="http://schemas.microsoft.com/office/drawing/2014/main" id="{CC4FCEAE-48B5-21BC-E9CF-43306B482612}"/>
              </a:ext>
            </a:extLst>
          </p:cNvPr>
          <p:cNvCxnSpPr>
            <a:cxnSpLocks/>
          </p:cNvCxnSpPr>
          <p:nvPr/>
        </p:nvCxnSpPr>
        <p:spPr>
          <a:xfrm flipV="1">
            <a:off x="4517285" y="4419661"/>
            <a:ext cx="1606002" cy="1054958"/>
          </a:xfrm>
          <a:prstGeom prst="line">
            <a:avLst/>
          </a:prstGeom>
          <a:ln w="38100">
            <a:solidFill>
              <a:schemeClr val="accent4"/>
            </a:solidFill>
            <a:tailEnd type="none"/>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F970AF3D-3AA4-4E79-CBD6-A89963499744}"/>
              </a:ext>
            </a:extLst>
          </p:cNvPr>
          <p:cNvCxnSpPr>
            <a:stCxn id="16" idx="0"/>
            <a:endCxn id="14" idx="1"/>
          </p:cNvCxnSpPr>
          <p:nvPr/>
        </p:nvCxnSpPr>
        <p:spPr>
          <a:xfrm flipV="1">
            <a:off x="2416512" y="4163339"/>
            <a:ext cx="3541593" cy="1311280"/>
          </a:xfrm>
          <a:prstGeom prst="line">
            <a:avLst/>
          </a:prstGeom>
          <a:ln w="38100">
            <a:solidFill>
              <a:schemeClr val="accent1"/>
            </a:solidFill>
            <a:tailEnd type="none"/>
          </a:ln>
        </p:spPr>
        <p:style>
          <a:lnRef idx="1">
            <a:schemeClr val="accent1"/>
          </a:lnRef>
          <a:fillRef idx="0">
            <a:schemeClr val="accent1"/>
          </a:fillRef>
          <a:effectRef idx="0">
            <a:schemeClr val="accent1"/>
          </a:effectRef>
          <a:fontRef idx="minor">
            <a:schemeClr val="tx1"/>
          </a:fontRef>
        </p:style>
      </p:cxnSp>
      <p:sp>
        <p:nvSpPr>
          <p:cNvPr id="23" name="テキスト ボックス 22">
            <a:extLst>
              <a:ext uri="{FF2B5EF4-FFF2-40B4-BE49-F238E27FC236}">
                <a16:creationId xmlns:a16="http://schemas.microsoft.com/office/drawing/2014/main" id="{91148997-BD8E-3DFE-3530-ED9B88C93595}"/>
              </a:ext>
            </a:extLst>
          </p:cNvPr>
          <p:cNvSpPr txBox="1"/>
          <p:nvPr/>
        </p:nvSpPr>
        <p:spPr>
          <a:xfrm>
            <a:off x="825578" y="5868584"/>
            <a:ext cx="8016658" cy="369332"/>
          </a:xfrm>
          <a:prstGeom prst="rect">
            <a:avLst/>
          </a:prstGeom>
          <a:noFill/>
        </p:spPr>
        <p:txBody>
          <a:bodyPr wrap="square" rtlCol="0">
            <a:spAutoFit/>
          </a:bodyPr>
          <a:lstStyle/>
          <a:p>
            <a:r>
              <a:rPr kumimoji="1" lang="ja-JP" altLang="en-US"/>
              <a:t>コード片</a:t>
            </a:r>
            <a:r>
              <a:rPr kumimoji="1" lang="en-US" altLang="ja-JP" dirty="0"/>
              <a:t>1,2</a:t>
            </a:r>
            <a:r>
              <a:rPr kumimoji="1" lang="ja-JP" altLang="en-US"/>
              <a:t>はコード片</a:t>
            </a:r>
            <a:r>
              <a:rPr kumimoji="1" lang="en-US" altLang="ja-JP" dirty="0"/>
              <a:t>1</a:t>
            </a:r>
            <a:r>
              <a:rPr kumimoji="1" lang="ja-JP" altLang="en-US"/>
              <a:t>を親，コード片</a:t>
            </a:r>
            <a:r>
              <a:rPr kumimoji="1" lang="en-US" altLang="ja-JP" dirty="0"/>
              <a:t>2</a:t>
            </a:r>
            <a:r>
              <a:rPr kumimoji="1" lang="ja-JP" altLang="en-US"/>
              <a:t>を子とする親子関係にある．</a:t>
            </a:r>
          </a:p>
        </p:txBody>
      </p:sp>
    </p:spTree>
    <p:extLst>
      <p:ext uri="{BB962C8B-B14F-4D97-AF65-F5344CB8AC3E}">
        <p14:creationId xmlns:p14="http://schemas.microsoft.com/office/powerpoint/2010/main" val="3892683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F7E27C6-77E1-8BF9-F70E-6825E354D219}"/>
              </a:ext>
            </a:extLst>
          </p:cNvPr>
          <p:cNvSpPr>
            <a:spLocks noGrp="1"/>
          </p:cNvSpPr>
          <p:nvPr>
            <p:ph type="title"/>
          </p:nvPr>
        </p:nvSpPr>
        <p:spPr/>
        <p:txBody>
          <a:bodyPr/>
          <a:lstStyle/>
          <a:p>
            <a:r>
              <a:rPr lang="ja-JP" altLang="en-US"/>
              <a:t>関数オブジェクトを使用した抽出</a:t>
            </a:r>
            <a:endParaRPr kumimoji="1" lang="ja-JP" altLang="en-US"/>
          </a:p>
        </p:txBody>
      </p:sp>
      <p:sp>
        <p:nvSpPr>
          <p:cNvPr id="3" name="コンテンツ プレースホルダー 2">
            <a:extLst>
              <a:ext uri="{FF2B5EF4-FFF2-40B4-BE49-F238E27FC236}">
                <a16:creationId xmlns:a16="http://schemas.microsoft.com/office/drawing/2014/main" id="{E65EA5AD-47C3-936C-6958-52E4839DEE2B}"/>
              </a:ext>
            </a:extLst>
          </p:cNvPr>
          <p:cNvSpPr>
            <a:spLocks noGrp="1"/>
          </p:cNvSpPr>
          <p:nvPr>
            <p:ph idx="1"/>
          </p:nvPr>
        </p:nvSpPr>
        <p:spPr/>
        <p:txBody>
          <a:bodyPr/>
          <a:lstStyle/>
          <a:p>
            <a:r>
              <a:rPr kumimoji="1" lang="ja-JP" altLang="en-US"/>
              <a:t>メソッドの引数に関数オブジェクトを用いると</a:t>
            </a:r>
            <a:endParaRPr kumimoji="1" lang="en-US" altLang="ja-JP" dirty="0"/>
          </a:p>
          <a:p>
            <a:r>
              <a:rPr kumimoji="1" lang="ja-JP" altLang="en-US"/>
              <a:t>タイプ</a:t>
            </a:r>
            <a:r>
              <a:rPr kumimoji="1" lang="en-US" altLang="ja-JP" dirty="0"/>
              <a:t>3</a:t>
            </a:r>
            <a:r>
              <a:rPr kumimoji="1" lang="ja-JP" altLang="en-US"/>
              <a:t>のコードクローンも集約できる．</a:t>
            </a:r>
            <a:endParaRPr kumimoji="1" lang="en-US" altLang="ja-JP" dirty="0"/>
          </a:p>
          <a:p>
            <a:r>
              <a:rPr lang="ja-JP" altLang="en-US" sz="2400"/>
              <a:t>この方法による抽出をサブルーチン化と呼ぶ．</a:t>
            </a:r>
            <a:endParaRPr kumimoji="1" lang="ja-JP" altLang="en-US" sz="2400"/>
          </a:p>
        </p:txBody>
      </p:sp>
      <p:sp>
        <p:nvSpPr>
          <p:cNvPr id="4" name="スライド番号プレースホルダー 3">
            <a:extLst>
              <a:ext uri="{FF2B5EF4-FFF2-40B4-BE49-F238E27FC236}">
                <a16:creationId xmlns:a16="http://schemas.microsoft.com/office/drawing/2014/main" id="{92214A36-458A-5454-E5A3-570DF44F7B4C}"/>
              </a:ext>
            </a:extLst>
          </p:cNvPr>
          <p:cNvSpPr>
            <a:spLocks noGrp="1"/>
          </p:cNvSpPr>
          <p:nvPr>
            <p:ph type="sldNum" sz="quarter" idx="12"/>
          </p:nvPr>
        </p:nvSpPr>
        <p:spPr/>
        <p:txBody>
          <a:bodyPr/>
          <a:lstStyle/>
          <a:p>
            <a:fld id="{B16735D3-C9E7-F649-AF37-A9D08763696D}" type="slidenum">
              <a:rPr lang="ja-JP" altLang="en-US" smtClean="0"/>
              <a:pPr/>
              <a:t>6</a:t>
            </a:fld>
            <a:endParaRPr lang="ja-JP" altLang="en-US"/>
          </a:p>
        </p:txBody>
      </p:sp>
      <p:sp>
        <p:nvSpPr>
          <p:cNvPr id="8" name="右矢印 7">
            <a:extLst>
              <a:ext uri="{FF2B5EF4-FFF2-40B4-BE49-F238E27FC236}">
                <a16:creationId xmlns:a16="http://schemas.microsoft.com/office/drawing/2014/main" id="{FF10D60E-9188-410B-CF38-F6D1BA661A2C}"/>
              </a:ext>
            </a:extLst>
          </p:cNvPr>
          <p:cNvSpPr/>
          <p:nvPr/>
        </p:nvSpPr>
        <p:spPr>
          <a:xfrm>
            <a:off x="3397484" y="4544631"/>
            <a:ext cx="983079" cy="301532"/>
          </a:xfrm>
          <a:prstGeom prst="rightArrow">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
        <p:nvSpPr>
          <p:cNvPr id="9" name="正方形/長方形 8">
            <a:extLst>
              <a:ext uri="{FF2B5EF4-FFF2-40B4-BE49-F238E27FC236}">
                <a16:creationId xmlns:a16="http://schemas.microsoft.com/office/drawing/2014/main" id="{ABF101FF-66EB-AE22-7973-9B02B9DC8121}"/>
              </a:ext>
            </a:extLst>
          </p:cNvPr>
          <p:cNvSpPr/>
          <p:nvPr/>
        </p:nvSpPr>
        <p:spPr>
          <a:xfrm>
            <a:off x="7203093" y="3709218"/>
            <a:ext cx="1033846" cy="1836341"/>
          </a:xfrm>
          <a:prstGeom prst="rect">
            <a:avLst/>
          </a:prstGeom>
          <a:solidFill>
            <a:schemeClr val="accent5">
              <a:lumMod val="20000"/>
              <a:lumOff val="80000"/>
              <a:alpha val="50000"/>
            </a:schemeClr>
          </a:solidFill>
          <a:ln w="635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b" anchorCtr="0"/>
          <a:lstStyle/>
          <a:p>
            <a:pPr algn="l">
              <a:lnSpc>
                <a:spcPct val="90000"/>
              </a:lnSpc>
              <a:spcBef>
                <a:spcPts val="300"/>
              </a:spcBef>
              <a:spcAft>
                <a:spcPts val="100"/>
              </a:spcAft>
            </a:pPr>
            <a:r>
              <a:rPr kumimoji="1" lang="ja-JP" altLang="en-US" sz="2000" spc="110" baseline="0">
                <a:solidFill>
                  <a:schemeClr val="tx1"/>
                </a:solidFill>
                <a:latin typeface="Segoe UI" panose="020B0502040204020203" pitchFamily="34" charset="0"/>
                <a:cs typeface="Segoe UI" panose="020B0502040204020203" pitchFamily="34" charset="0"/>
              </a:rPr>
              <a:t>文</a:t>
            </a:r>
            <a:r>
              <a:rPr lang="en-US" altLang="ja-JP" sz="2000" spc="110" dirty="0">
                <a:solidFill>
                  <a:schemeClr val="tx1"/>
                </a:solidFill>
                <a:latin typeface="Segoe UI" panose="020B0502040204020203" pitchFamily="34" charset="0"/>
                <a:cs typeface="Segoe UI" panose="020B0502040204020203" pitchFamily="34" charset="0"/>
              </a:rPr>
              <a:t>A</a:t>
            </a:r>
          </a:p>
          <a:p>
            <a:pPr algn="l">
              <a:lnSpc>
                <a:spcPct val="90000"/>
              </a:lnSpc>
              <a:spcBef>
                <a:spcPts val="300"/>
              </a:spcBef>
              <a:spcAft>
                <a:spcPts val="100"/>
              </a:spcAft>
            </a:pPr>
            <a:r>
              <a:rPr kumimoji="1" lang="ja-JP" altLang="en-US" sz="2000" spc="110" baseline="0">
                <a:solidFill>
                  <a:schemeClr val="tx1"/>
                </a:solidFill>
                <a:latin typeface="Segoe UI" panose="020B0502040204020203" pitchFamily="34" charset="0"/>
                <a:cs typeface="Segoe UI" panose="020B0502040204020203" pitchFamily="34" charset="0"/>
              </a:rPr>
              <a:t>文</a:t>
            </a:r>
            <a:r>
              <a:rPr kumimoji="1" lang="en-US" altLang="ja-JP" sz="2000" spc="110" baseline="0" dirty="0">
                <a:solidFill>
                  <a:schemeClr val="tx1"/>
                </a:solidFill>
                <a:latin typeface="Segoe UI" panose="020B0502040204020203" pitchFamily="34" charset="0"/>
                <a:cs typeface="Segoe UI" panose="020B0502040204020203" pitchFamily="34" charset="0"/>
              </a:rPr>
              <a:t>B</a:t>
            </a:r>
          </a:p>
          <a:p>
            <a:pPr algn="l">
              <a:lnSpc>
                <a:spcPct val="90000"/>
              </a:lnSpc>
              <a:spcBef>
                <a:spcPts val="300"/>
              </a:spcBef>
              <a:spcAft>
                <a:spcPts val="100"/>
              </a:spcAft>
            </a:pPr>
            <a:r>
              <a:rPr lang="ja-JP" altLang="en-US" sz="2000" b="1" spc="110">
                <a:solidFill>
                  <a:srgbClr val="FF0000"/>
                </a:solidFill>
                <a:latin typeface="Segoe UI" panose="020B0502040204020203" pitchFamily="34" charset="0"/>
                <a:cs typeface="Segoe UI" panose="020B0502040204020203" pitchFamily="34" charset="0"/>
              </a:rPr>
              <a:t>関数</a:t>
            </a:r>
            <a:r>
              <a:rPr lang="en-US" altLang="ja-JP" sz="2000" b="1" spc="110" dirty="0">
                <a:solidFill>
                  <a:srgbClr val="FF0000"/>
                </a:solidFill>
                <a:latin typeface="Segoe UI" panose="020B0502040204020203" pitchFamily="34" charset="0"/>
                <a:cs typeface="Segoe UI" panose="020B0502040204020203" pitchFamily="34" charset="0"/>
              </a:rPr>
              <a:t>()</a:t>
            </a:r>
          </a:p>
          <a:p>
            <a:pPr algn="l">
              <a:lnSpc>
                <a:spcPct val="90000"/>
              </a:lnSpc>
              <a:spcBef>
                <a:spcPts val="300"/>
              </a:spcBef>
              <a:spcAft>
                <a:spcPts val="100"/>
              </a:spcAft>
            </a:pPr>
            <a:r>
              <a:rPr kumimoji="1" lang="ja-JP" altLang="en-US" sz="2000" spc="110" baseline="0">
                <a:solidFill>
                  <a:schemeClr val="tx1"/>
                </a:solidFill>
                <a:latin typeface="Segoe UI" panose="020B0502040204020203" pitchFamily="34" charset="0"/>
                <a:cs typeface="Segoe UI" panose="020B0502040204020203" pitchFamily="34" charset="0"/>
              </a:rPr>
              <a:t>文</a:t>
            </a:r>
            <a:r>
              <a:rPr lang="en-US" altLang="ja-JP" sz="2000" spc="110" dirty="0">
                <a:solidFill>
                  <a:schemeClr val="tx1"/>
                </a:solidFill>
                <a:latin typeface="Segoe UI" panose="020B0502040204020203" pitchFamily="34" charset="0"/>
                <a:cs typeface="Segoe UI" panose="020B0502040204020203" pitchFamily="34" charset="0"/>
              </a:rPr>
              <a:t>C</a:t>
            </a:r>
            <a:endParaRPr kumimoji="1" lang="en-US" altLang="ja-JP" sz="2000" spc="110" baseline="0" dirty="0">
              <a:solidFill>
                <a:schemeClr val="tx1"/>
              </a:solidFill>
              <a:latin typeface="Segoe UI" panose="020B0502040204020203" pitchFamily="34" charset="0"/>
              <a:cs typeface="Segoe UI" panose="020B0502040204020203" pitchFamily="34" charset="0"/>
            </a:endParaRPr>
          </a:p>
          <a:p>
            <a:pPr algn="l">
              <a:lnSpc>
                <a:spcPct val="90000"/>
              </a:lnSpc>
              <a:spcBef>
                <a:spcPts val="300"/>
              </a:spcBef>
              <a:spcAft>
                <a:spcPts val="100"/>
              </a:spcAft>
            </a:pPr>
            <a:r>
              <a:rPr lang="ja-JP" altLang="en-US" sz="2000" spc="110">
                <a:solidFill>
                  <a:schemeClr val="tx1"/>
                </a:solidFill>
                <a:latin typeface="Segoe UI" panose="020B0502040204020203" pitchFamily="34" charset="0"/>
                <a:cs typeface="Segoe UI" panose="020B0502040204020203" pitchFamily="34" charset="0"/>
              </a:rPr>
              <a:t>文</a:t>
            </a:r>
            <a:r>
              <a:rPr lang="en-US" altLang="ja-JP" sz="2000" spc="110" dirty="0">
                <a:solidFill>
                  <a:schemeClr val="tx1"/>
                </a:solidFill>
                <a:latin typeface="Segoe UI" panose="020B0502040204020203" pitchFamily="34" charset="0"/>
                <a:cs typeface="Segoe UI" panose="020B0502040204020203" pitchFamily="34" charset="0"/>
              </a:rPr>
              <a:t>D</a:t>
            </a: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
        <p:nvSpPr>
          <p:cNvPr id="10" name="テキスト ボックス 9">
            <a:extLst>
              <a:ext uri="{FF2B5EF4-FFF2-40B4-BE49-F238E27FC236}">
                <a16:creationId xmlns:a16="http://schemas.microsoft.com/office/drawing/2014/main" id="{8C46E0BC-2534-F1D4-4FEF-2F8684F57751}"/>
              </a:ext>
            </a:extLst>
          </p:cNvPr>
          <p:cNvSpPr txBox="1"/>
          <p:nvPr/>
        </p:nvSpPr>
        <p:spPr>
          <a:xfrm>
            <a:off x="6789056" y="5726780"/>
            <a:ext cx="1569660" cy="369332"/>
          </a:xfrm>
          <a:prstGeom prst="rect">
            <a:avLst/>
          </a:prstGeom>
          <a:noFill/>
        </p:spPr>
        <p:txBody>
          <a:bodyPr wrap="none" rtlCol="0">
            <a:spAutoFit/>
          </a:bodyPr>
          <a:lstStyle/>
          <a:p>
            <a:r>
              <a:rPr kumimoji="1" lang="ja-JP" altLang="en-US"/>
              <a:t>メソッド定義</a:t>
            </a:r>
          </a:p>
        </p:txBody>
      </p:sp>
      <p:sp>
        <p:nvSpPr>
          <p:cNvPr id="20" name="正方形/長方形 19">
            <a:extLst>
              <a:ext uri="{FF2B5EF4-FFF2-40B4-BE49-F238E27FC236}">
                <a16:creationId xmlns:a16="http://schemas.microsoft.com/office/drawing/2014/main" id="{9FBF1E06-904D-69F0-A726-09DC8FFEAE25}"/>
              </a:ext>
            </a:extLst>
          </p:cNvPr>
          <p:cNvSpPr/>
          <p:nvPr/>
        </p:nvSpPr>
        <p:spPr>
          <a:xfrm>
            <a:off x="7073731" y="3429000"/>
            <a:ext cx="1569659" cy="36933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1"/>
          <a:lstStyle/>
          <a:p>
            <a:pPr algn="ctr">
              <a:lnSpc>
                <a:spcPct val="90000"/>
              </a:lnSpc>
              <a:spcBef>
                <a:spcPts val="300"/>
              </a:spcBef>
              <a:spcAft>
                <a:spcPts val="100"/>
              </a:spcAft>
            </a:pPr>
            <a:r>
              <a:rPr kumimoji="1" lang="en-US" altLang="ja-JP" spc="110" baseline="0" dirty="0">
                <a:solidFill>
                  <a:schemeClr val="tx1"/>
                </a:solidFill>
                <a:latin typeface="Segoe UI" panose="020B0502040204020203" pitchFamily="34" charset="0"/>
                <a:cs typeface="Segoe UI" panose="020B0502040204020203" pitchFamily="34" charset="0"/>
              </a:rPr>
              <a:t>extracted</a:t>
            </a:r>
            <a:r>
              <a:rPr kumimoji="1" lang="en-US" altLang="ja-JP" b="1" spc="110" baseline="0" dirty="0">
                <a:solidFill>
                  <a:srgbClr val="FF0000"/>
                </a:solidFill>
                <a:latin typeface="Segoe UI" panose="020B0502040204020203" pitchFamily="34" charset="0"/>
                <a:cs typeface="Segoe UI" panose="020B0502040204020203" pitchFamily="34" charset="0"/>
              </a:rPr>
              <a:t>(</a:t>
            </a:r>
            <a:r>
              <a:rPr lang="ja-JP" altLang="en-US" b="1" spc="110">
                <a:solidFill>
                  <a:srgbClr val="FF0000"/>
                </a:solidFill>
                <a:latin typeface="Segoe UI" panose="020B0502040204020203" pitchFamily="34" charset="0"/>
                <a:cs typeface="Segoe UI" panose="020B0502040204020203" pitchFamily="34" charset="0"/>
              </a:rPr>
              <a:t>関数</a:t>
            </a:r>
            <a:r>
              <a:rPr kumimoji="1" lang="en-US" altLang="ja-JP" b="1" spc="110" baseline="0" dirty="0">
                <a:solidFill>
                  <a:srgbClr val="FF0000"/>
                </a:solidFill>
                <a:latin typeface="Segoe UI" panose="020B0502040204020203" pitchFamily="34" charset="0"/>
                <a:cs typeface="Segoe UI" panose="020B0502040204020203" pitchFamily="34" charset="0"/>
              </a:rPr>
              <a:t>)</a:t>
            </a:r>
            <a:r>
              <a:rPr kumimoji="1" lang="en-US" altLang="ja-JP" spc="110" baseline="0" dirty="0">
                <a:solidFill>
                  <a:schemeClr val="tx1"/>
                </a:solidFill>
                <a:latin typeface="Segoe UI" panose="020B0502040204020203" pitchFamily="34" charset="0"/>
                <a:cs typeface="Segoe UI" panose="020B0502040204020203" pitchFamily="34" charset="0"/>
              </a:rPr>
              <a:t> {</a:t>
            </a:r>
            <a:endParaRPr kumimoji="1" lang="ja-JP" altLang="en-US" spc="110" baseline="0" dirty="0">
              <a:solidFill>
                <a:schemeClr val="tx1"/>
              </a:solidFill>
              <a:latin typeface="Segoe UI" panose="020B0502040204020203" pitchFamily="34" charset="0"/>
              <a:cs typeface="Segoe UI" panose="020B0502040204020203" pitchFamily="34" charset="0"/>
            </a:endParaRPr>
          </a:p>
        </p:txBody>
      </p:sp>
      <p:sp>
        <p:nvSpPr>
          <p:cNvPr id="22" name="テキスト ボックス 21">
            <a:extLst>
              <a:ext uri="{FF2B5EF4-FFF2-40B4-BE49-F238E27FC236}">
                <a16:creationId xmlns:a16="http://schemas.microsoft.com/office/drawing/2014/main" id="{56F79DC9-F3C9-F043-9BA8-BD29758B20CE}"/>
              </a:ext>
            </a:extLst>
          </p:cNvPr>
          <p:cNvSpPr txBox="1"/>
          <p:nvPr/>
        </p:nvSpPr>
        <p:spPr>
          <a:xfrm>
            <a:off x="6963165" y="5422458"/>
            <a:ext cx="1565564" cy="369332"/>
          </a:xfrm>
          <a:prstGeom prst="rect">
            <a:avLst/>
          </a:prstGeom>
          <a:noFill/>
        </p:spPr>
        <p:txBody>
          <a:bodyPr wrap="square" rtlCol="0">
            <a:spAutoFit/>
          </a:bodyPr>
          <a:lstStyle/>
          <a:p>
            <a:r>
              <a:rPr kumimoji="1" lang="en-US" altLang="ja-JP" dirty="0"/>
              <a:t>}</a:t>
            </a:r>
            <a:endParaRPr kumimoji="1" lang="ja-JP" altLang="en-US"/>
          </a:p>
        </p:txBody>
      </p:sp>
      <p:grpSp>
        <p:nvGrpSpPr>
          <p:cNvPr id="23" name="グループ化 22">
            <a:extLst>
              <a:ext uri="{FF2B5EF4-FFF2-40B4-BE49-F238E27FC236}">
                <a16:creationId xmlns:a16="http://schemas.microsoft.com/office/drawing/2014/main" id="{66F4B961-C741-2567-80D8-3D3E1A7DD0A1}"/>
              </a:ext>
            </a:extLst>
          </p:cNvPr>
          <p:cNvGrpSpPr/>
          <p:nvPr/>
        </p:nvGrpSpPr>
        <p:grpSpPr>
          <a:xfrm>
            <a:off x="548627" y="3723727"/>
            <a:ext cx="1183341" cy="1936087"/>
            <a:chOff x="965200" y="3048000"/>
            <a:chExt cx="1257300" cy="2603500"/>
          </a:xfrm>
        </p:grpSpPr>
        <p:sp>
          <p:nvSpPr>
            <p:cNvPr id="24" name="正方形/長方形 23">
              <a:extLst>
                <a:ext uri="{FF2B5EF4-FFF2-40B4-BE49-F238E27FC236}">
                  <a16:creationId xmlns:a16="http://schemas.microsoft.com/office/drawing/2014/main" id="{5EACE8B4-ACA1-4C18-45AA-E47E11D0113B}"/>
                </a:ext>
              </a:extLst>
            </p:cNvPr>
            <p:cNvSpPr/>
            <p:nvPr/>
          </p:nvSpPr>
          <p:spPr>
            <a:xfrm>
              <a:off x="1081825" y="3671687"/>
              <a:ext cx="1033846" cy="1689207"/>
            </a:xfrm>
            <a:prstGeom prst="rect">
              <a:avLst/>
            </a:prstGeom>
            <a:solidFill>
              <a:schemeClr val="accent5">
                <a:lumMod val="20000"/>
                <a:lumOff val="80000"/>
                <a:alpha val="50000"/>
              </a:schemeClr>
            </a:solidFill>
            <a:ln w="635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r>
                <a:rPr kumimoji="1" lang="ja-JP" altLang="en-US" sz="1400" spc="110" baseline="0">
                  <a:solidFill>
                    <a:schemeClr val="tx1"/>
                  </a:solidFill>
                  <a:latin typeface="Segoe UI" panose="020B0502040204020203" pitchFamily="34" charset="0"/>
                  <a:cs typeface="Segoe UI" panose="020B0502040204020203" pitchFamily="34" charset="0"/>
                </a:rPr>
                <a:t>文</a:t>
              </a:r>
              <a:r>
                <a:rPr lang="en-US" altLang="ja-JP" sz="1400" spc="110" dirty="0">
                  <a:solidFill>
                    <a:schemeClr val="tx1"/>
                  </a:solidFill>
                  <a:latin typeface="Segoe UI" panose="020B0502040204020203" pitchFamily="34" charset="0"/>
                  <a:cs typeface="Segoe UI" panose="020B0502040204020203" pitchFamily="34" charset="0"/>
                </a:rPr>
                <a:t>A</a:t>
              </a:r>
            </a:p>
            <a:p>
              <a:pPr algn="l">
                <a:lnSpc>
                  <a:spcPct val="90000"/>
                </a:lnSpc>
                <a:spcBef>
                  <a:spcPts val="300"/>
                </a:spcBef>
                <a:spcAft>
                  <a:spcPts val="100"/>
                </a:spcAft>
              </a:pPr>
              <a:r>
                <a:rPr kumimoji="1" lang="ja-JP" altLang="en-US" sz="1400" spc="110" baseline="0">
                  <a:solidFill>
                    <a:schemeClr val="tx1"/>
                  </a:solidFill>
                  <a:latin typeface="Segoe UI" panose="020B0502040204020203" pitchFamily="34" charset="0"/>
                  <a:cs typeface="Segoe UI" panose="020B0502040204020203" pitchFamily="34" charset="0"/>
                </a:rPr>
                <a:t>文</a:t>
              </a:r>
              <a:r>
                <a:rPr kumimoji="1" lang="en-US" altLang="ja-JP" sz="1400" spc="110" baseline="0" dirty="0">
                  <a:solidFill>
                    <a:schemeClr val="tx1"/>
                  </a:solidFill>
                  <a:latin typeface="Segoe UI" panose="020B0502040204020203" pitchFamily="34" charset="0"/>
                  <a:cs typeface="Segoe UI" panose="020B0502040204020203" pitchFamily="34" charset="0"/>
                </a:rPr>
                <a:t>B</a:t>
              </a:r>
            </a:p>
            <a:p>
              <a:pPr algn="l">
                <a:lnSpc>
                  <a:spcPct val="90000"/>
                </a:lnSpc>
                <a:spcBef>
                  <a:spcPts val="300"/>
                </a:spcBef>
                <a:spcAft>
                  <a:spcPts val="100"/>
                </a:spcAft>
              </a:pPr>
              <a:r>
                <a:rPr lang="ja-JP" altLang="en-US" sz="1400" b="1" spc="110">
                  <a:solidFill>
                    <a:srgbClr val="FF0000"/>
                  </a:solidFill>
                  <a:latin typeface="Segoe UI" panose="020B0502040204020203" pitchFamily="34" charset="0"/>
                  <a:cs typeface="Segoe UI" panose="020B0502040204020203" pitchFamily="34" charset="0"/>
                </a:rPr>
                <a:t>文</a:t>
              </a:r>
              <a:r>
                <a:rPr lang="en-US" altLang="ja-JP" sz="1400" b="1" spc="110" dirty="0">
                  <a:solidFill>
                    <a:srgbClr val="FF0000"/>
                  </a:solidFill>
                  <a:latin typeface="Segoe UI" panose="020B0502040204020203" pitchFamily="34" charset="0"/>
                  <a:cs typeface="Segoe UI" panose="020B0502040204020203" pitchFamily="34" charset="0"/>
                </a:rPr>
                <a:t>X</a:t>
              </a:r>
            </a:p>
            <a:p>
              <a:pPr algn="l">
                <a:lnSpc>
                  <a:spcPct val="90000"/>
                </a:lnSpc>
                <a:spcBef>
                  <a:spcPts val="300"/>
                </a:spcBef>
                <a:spcAft>
                  <a:spcPts val="100"/>
                </a:spcAft>
              </a:pPr>
              <a:r>
                <a:rPr kumimoji="1" lang="ja-JP" altLang="en-US" sz="1400" spc="110" baseline="0">
                  <a:solidFill>
                    <a:schemeClr val="tx1"/>
                  </a:solidFill>
                  <a:latin typeface="Segoe UI" panose="020B0502040204020203" pitchFamily="34" charset="0"/>
                  <a:cs typeface="Segoe UI" panose="020B0502040204020203" pitchFamily="34" charset="0"/>
                </a:rPr>
                <a:t>文</a:t>
              </a:r>
              <a:r>
                <a:rPr lang="en-US" altLang="ja-JP" sz="1400" spc="110" dirty="0">
                  <a:solidFill>
                    <a:schemeClr val="tx1"/>
                  </a:solidFill>
                  <a:latin typeface="Segoe UI" panose="020B0502040204020203" pitchFamily="34" charset="0"/>
                  <a:cs typeface="Segoe UI" panose="020B0502040204020203" pitchFamily="34" charset="0"/>
                </a:rPr>
                <a:t>C</a:t>
              </a:r>
              <a:endParaRPr kumimoji="1" lang="en-US" altLang="ja-JP" sz="1400" spc="110" baseline="0" dirty="0">
                <a:solidFill>
                  <a:schemeClr val="tx1"/>
                </a:solidFill>
                <a:latin typeface="Segoe UI" panose="020B0502040204020203" pitchFamily="34" charset="0"/>
                <a:cs typeface="Segoe UI" panose="020B0502040204020203" pitchFamily="34" charset="0"/>
              </a:endParaRPr>
            </a:p>
            <a:p>
              <a:pPr algn="l">
                <a:lnSpc>
                  <a:spcPct val="90000"/>
                </a:lnSpc>
                <a:spcBef>
                  <a:spcPts val="300"/>
                </a:spcBef>
                <a:spcAft>
                  <a:spcPts val="100"/>
                </a:spcAft>
              </a:pPr>
              <a:r>
                <a:rPr lang="ja-JP" altLang="en-US" sz="1400" spc="110">
                  <a:solidFill>
                    <a:schemeClr val="tx1"/>
                  </a:solidFill>
                  <a:latin typeface="Segoe UI" panose="020B0502040204020203" pitchFamily="34" charset="0"/>
                  <a:cs typeface="Segoe UI" panose="020B0502040204020203" pitchFamily="34" charset="0"/>
                </a:rPr>
                <a:t>文</a:t>
              </a:r>
              <a:r>
                <a:rPr lang="en-US" altLang="ja-JP" sz="1400" spc="110" dirty="0">
                  <a:solidFill>
                    <a:schemeClr val="tx1"/>
                  </a:solidFill>
                  <a:latin typeface="Segoe UI" panose="020B0502040204020203" pitchFamily="34" charset="0"/>
                  <a:cs typeface="Segoe UI" panose="020B0502040204020203" pitchFamily="34" charset="0"/>
                </a:rPr>
                <a:t>D</a:t>
              </a:r>
              <a:endParaRPr kumimoji="1" lang="ja-JP" altLang="en-US" sz="1400" spc="110" baseline="0" dirty="0">
                <a:solidFill>
                  <a:schemeClr val="tx1"/>
                </a:solidFill>
                <a:latin typeface="Segoe UI" panose="020B0502040204020203" pitchFamily="34" charset="0"/>
                <a:cs typeface="Segoe UI" panose="020B0502040204020203" pitchFamily="34" charset="0"/>
              </a:endParaRPr>
            </a:p>
          </p:txBody>
        </p:sp>
        <p:sp>
          <p:nvSpPr>
            <p:cNvPr id="25" name="メモ 24">
              <a:extLst>
                <a:ext uri="{FF2B5EF4-FFF2-40B4-BE49-F238E27FC236}">
                  <a16:creationId xmlns:a16="http://schemas.microsoft.com/office/drawing/2014/main" id="{6D2824AE-5858-EEAE-39D0-E82FE2228E4D}"/>
                </a:ext>
              </a:extLst>
            </p:cNvPr>
            <p:cNvSpPr/>
            <p:nvPr/>
          </p:nvSpPr>
          <p:spPr>
            <a:xfrm>
              <a:off x="965200" y="3048000"/>
              <a:ext cx="1257300" cy="2603500"/>
            </a:xfrm>
            <a:prstGeom prst="foldedCorner">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cxnSp>
          <p:nvCxnSpPr>
            <p:cNvPr id="26" name="直線コネクタ 25">
              <a:extLst>
                <a:ext uri="{FF2B5EF4-FFF2-40B4-BE49-F238E27FC236}">
                  <a16:creationId xmlns:a16="http://schemas.microsoft.com/office/drawing/2014/main" id="{DC778433-6B93-1164-9E79-C265810ACF03}"/>
                </a:ext>
              </a:extLst>
            </p:cNvPr>
            <p:cNvCxnSpPr/>
            <p:nvPr/>
          </p:nvCxnSpPr>
          <p:spPr>
            <a:xfrm>
              <a:off x="1081825" y="3175000"/>
              <a:ext cx="1033846" cy="0"/>
            </a:xfrm>
            <a:prstGeom prst="line">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a16="http://schemas.microsoft.com/office/drawing/2014/main" id="{D5E86D81-7CD5-C709-8E1D-F1EBBDCF5C29}"/>
                </a:ext>
              </a:extLst>
            </p:cNvPr>
            <p:cNvCxnSpPr/>
            <p:nvPr/>
          </p:nvCxnSpPr>
          <p:spPr>
            <a:xfrm>
              <a:off x="1081825" y="3303978"/>
              <a:ext cx="1033846" cy="0"/>
            </a:xfrm>
            <a:prstGeom prst="line">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40EA865D-FA05-678A-BB31-63618BD5450C}"/>
                </a:ext>
              </a:extLst>
            </p:cNvPr>
            <p:cNvCxnSpPr/>
            <p:nvPr/>
          </p:nvCxnSpPr>
          <p:spPr>
            <a:xfrm>
              <a:off x="1081825" y="3429000"/>
              <a:ext cx="1033846" cy="0"/>
            </a:xfrm>
            <a:prstGeom prst="line">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CC1A840E-E2E3-DE35-12FE-085EFC1315AC}"/>
                </a:ext>
              </a:extLst>
            </p:cNvPr>
            <p:cNvCxnSpPr>
              <a:cxnSpLocks/>
            </p:cNvCxnSpPr>
            <p:nvPr/>
          </p:nvCxnSpPr>
          <p:spPr>
            <a:xfrm>
              <a:off x="1081825" y="5508430"/>
              <a:ext cx="845533" cy="0"/>
            </a:xfrm>
            <a:prstGeom prst="line">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nvGrpSpPr>
          <p:cNvPr id="30" name="グループ化 29">
            <a:extLst>
              <a:ext uri="{FF2B5EF4-FFF2-40B4-BE49-F238E27FC236}">
                <a16:creationId xmlns:a16="http://schemas.microsoft.com/office/drawing/2014/main" id="{FD928C43-890D-9961-60E2-86F42A232C7D}"/>
              </a:ext>
            </a:extLst>
          </p:cNvPr>
          <p:cNvGrpSpPr/>
          <p:nvPr/>
        </p:nvGrpSpPr>
        <p:grpSpPr>
          <a:xfrm>
            <a:off x="1861330" y="3730654"/>
            <a:ext cx="1183341" cy="1936087"/>
            <a:chOff x="2472439" y="3043796"/>
            <a:chExt cx="1257300" cy="2603500"/>
          </a:xfrm>
        </p:grpSpPr>
        <p:sp>
          <p:nvSpPr>
            <p:cNvPr id="31" name="正方形/長方形 30">
              <a:extLst>
                <a:ext uri="{FF2B5EF4-FFF2-40B4-BE49-F238E27FC236}">
                  <a16:creationId xmlns:a16="http://schemas.microsoft.com/office/drawing/2014/main" id="{155E1681-AB0C-8FA1-BD17-062A8F43CB14}"/>
                </a:ext>
              </a:extLst>
            </p:cNvPr>
            <p:cNvSpPr/>
            <p:nvPr/>
          </p:nvSpPr>
          <p:spPr>
            <a:xfrm>
              <a:off x="2584166" y="3679699"/>
              <a:ext cx="1033846" cy="1689207"/>
            </a:xfrm>
            <a:prstGeom prst="rect">
              <a:avLst/>
            </a:prstGeom>
            <a:solidFill>
              <a:schemeClr val="accent5">
                <a:lumMod val="20000"/>
                <a:lumOff val="80000"/>
                <a:alpha val="50000"/>
              </a:schemeClr>
            </a:solidFill>
            <a:ln w="635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r>
                <a:rPr kumimoji="1" lang="ja-JP" altLang="en-US" sz="1400" spc="110" baseline="0">
                  <a:solidFill>
                    <a:schemeClr val="tx1"/>
                  </a:solidFill>
                  <a:latin typeface="Segoe UI" panose="020B0502040204020203" pitchFamily="34" charset="0"/>
                  <a:cs typeface="Segoe UI" panose="020B0502040204020203" pitchFamily="34" charset="0"/>
                </a:rPr>
                <a:t>文</a:t>
              </a:r>
              <a:r>
                <a:rPr lang="en-US" altLang="ja-JP" sz="1400" spc="110" dirty="0">
                  <a:solidFill>
                    <a:schemeClr val="tx1"/>
                  </a:solidFill>
                  <a:latin typeface="Segoe UI" panose="020B0502040204020203" pitchFamily="34" charset="0"/>
                  <a:cs typeface="Segoe UI" panose="020B0502040204020203" pitchFamily="34" charset="0"/>
                </a:rPr>
                <a:t>A</a:t>
              </a:r>
            </a:p>
            <a:p>
              <a:pPr algn="l">
                <a:lnSpc>
                  <a:spcPct val="90000"/>
                </a:lnSpc>
                <a:spcBef>
                  <a:spcPts val="300"/>
                </a:spcBef>
                <a:spcAft>
                  <a:spcPts val="100"/>
                </a:spcAft>
              </a:pPr>
              <a:r>
                <a:rPr kumimoji="1" lang="ja-JP" altLang="en-US" sz="1400" spc="110" baseline="0">
                  <a:solidFill>
                    <a:schemeClr val="tx1"/>
                  </a:solidFill>
                  <a:latin typeface="Segoe UI" panose="020B0502040204020203" pitchFamily="34" charset="0"/>
                  <a:cs typeface="Segoe UI" panose="020B0502040204020203" pitchFamily="34" charset="0"/>
                </a:rPr>
                <a:t>文</a:t>
              </a:r>
              <a:r>
                <a:rPr kumimoji="1" lang="en-US" altLang="ja-JP" sz="1400" spc="110" baseline="0" dirty="0">
                  <a:solidFill>
                    <a:schemeClr val="tx1"/>
                  </a:solidFill>
                  <a:latin typeface="Segoe UI" panose="020B0502040204020203" pitchFamily="34" charset="0"/>
                  <a:cs typeface="Segoe UI" panose="020B0502040204020203" pitchFamily="34" charset="0"/>
                </a:rPr>
                <a:t>B</a:t>
              </a:r>
            </a:p>
            <a:p>
              <a:pPr algn="l">
                <a:lnSpc>
                  <a:spcPct val="90000"/>
                </a:lnSpc>
                <a:spcBef>
                  <a:spcPts val="300"/>
                </a:spcBef>
                <a:spcAft>
                  <a:spcPts val="100"/>
                </a:spcAft>
              </a:pPr>
              <a:r>
                <a:rPr lang="ja-JP" altLang="en-US" sz="1400" b="1" spc="110">
                  <a:solidFill>
                    <a:srgbClr val="FF0000"/>
                  </a:solidFill>
                  <a:latin typeface="Segoe UI" panose="020B0502040204020203" pitchFamily="34" charset="0"/>
                  <a:cs typeface="Segoe UI" panose="020B0502040204020203" pitchFamily="34" charset="0"/>
                </a:rPr>
                <a:t>文</a:t>
              </a:r>
              <a:r>
                <a:rPr lang="en-US" altLang="ja-JP" sz="1400" b="1" spc="110" dirty="0">
                  <a:solidFill>
                    <a:srgbClr val="FF0000"/>
                  </a:solidFill>
                  <a:latin typeface="Segoe UI" panose="020B0502040204020203" pitchFamily="34" charset="0"/>
                  <a:cs typeface="Segoe UI" panose="020B0502040204020203" pitchFamily="34" charset="0"/>
                </a:rPr>
                <a:t>Y</a:t>
              </a:r>
            </a:p>
            <a:p>
              <a:pPr algn="l">
                <a:lnSpc>
                  <a:spcPct val="90000"/>
                </a:lnSpc>
                <a:spcBef>
                  <a:spcPts val="300"/>
                </a:spcBef>
                <a:spcAft>
                  <a:spcPts val="100"/>
                </a:spcAft>
              </a:pPr>
              <a:r>
                <a:rPr kumimoji="1" lang="ja-JP" altLang="en-US" sz="1400" spc="110" baseline="0">
                  <a:solidFill>
                    <a:schemeClr val="tx1"/>
                  </a:solidFill>
                  <a:latin typeface="Segoe UI" panose="020B0502040204020203" pitchFamily="34" charset="0"/>
                  <a:cs typeface="Segoe UI" panose="020B0502040204020203" pitchFamily="34" charset="0"/>
                </a:rPr>
                <a:t>文</a:t>
              </a:r>
              <a:r>
                <a:rPr lang="en-US" altLang="ja-JP" sz="1400" spc="110" dirty="0">
                  <a:solidFill>
                    <a:schemeClr val="tx1"/>
                  </a:solidFill>
                  <a:latin typeface="Segoe UI" panose="020B0502040204020203" pitchFamily="34" charset="0"/>
                  <a:cs typeface="Segoe UI" panose="020B0502040204020203" pitchFamily="34" charset="0"/>
                </a:rPr>
                <a:t>C</a:t>
              </a:r>
              <a:endParaRPr kumimoji="1" lang="en-US" altLang="ja-JP" sz="1400" spc="110" baseline="0" dirty="0">
                <a:solidFill>
                  <a:schemeClr val="tx1"/>
                </a:solidFill>
                <a:latin typeface="Segoe UI" panose="020B0502040204020203" pitchFamily="34" charset="0"/>
                <a:cs typeface="Segoe UI" panose="020B0502040204020203" pitchFamily="34" charset="0"/>
              </a:endParaRPr>
            </a:p>
            <a:p>
              <a:pPr algn="l">
                <a:lnSpc>
                  <a:spcPct val="90000"/>
                </a:lnSpc>
                <a:spcBef>
                  <a:spcPts val="300"/>
                </a:spcBef>
                <a:spcAft>
                  <a:spcPts val="100"/>
                </a:spcAft>
              </a:pPr>
              <a:r>
                <a:rPr lang="ja-JP" altLang="en-US" sz="1400" spc="110">
                  <a:solidFill>
                    <a:schemeClr val="tx1"/>
                  </a:solidFill>
                  <a:latin typeface="Segoe UI" panose="020B0502040204020203" pitchFamily="34" charset="0"/>
                  <a:cs typeface="Segoe UI" panose="020B0502040204020203" pitchFamily="34" charset="0"/>
                </a:rPr>
                <a:t>文</a:t>
              </a:r>
              <a:r>
                <a:rPr lang="en-US" altLang="ja-JP" sz="1400" spc="110" dirty="0">
                  <a:solidFill>
                    <a:schemeClr val="tx1"/>
                  </a:solidFill>
                  <a:latin typeface="Segoe UI" panose="020B0502040204020203" pitchFamily="34" charset="0"/>
                  <a:cs typeface="Segoe UI" panose="020B0502040204020203" pitchFamily="34" charset="0"/>
                </a:rPr>
                <a:t>D</a:t>
              </a:r>
              <a:endParaRPr kumimoji="1" lang="ja-JP" altLang="en-US" sz="1400" spc="110" baseline="0" dirty="0">
                <a:solidFill>
                  <a:schemeClr val="tx1"/>
                </a:solidFill>
                <a:latin typeface="Segoe UI" panose="020B0502040204020203" pitchFamily="34" charset="0"/>
                <a:cs typeface="Segoe UI" panose="020B0502040204020203" pitchFamily="34" charset="0"/>
              </a:endParaRPr>
            </a:p>
          </p:txBody>
        </p:sp>
        <p:sp>
          <p:nvSpPr>
            <p:cNvPr id="32" name="メモ 31">
              <a:extLst>
                <a:ext uri="{FF2B5EF4-FFF2-40B4-BE49-F238E27FC236}">
                  <a16:creationId xmlns:a16="http://schemas.microsoft.com/office/drawing/2014/main" id="{5384A4D4-B4E0-453D-20E9-F5FE45D9B064}"/>
                </a:ext>
              </a:extLst>
            </p:cNvPr>
            <p:cNvSpPr/>
            <p:nvPr/>
          </p:nvSpPr>
          <p:spPr>
            <a:xfrm>
              <a:off x="2472439" y="3043796"/>
              <a:ext cx="1257300" cy="2603500"/>
            </a:xfrm>
            <a:prstGeom prst="foldedCorner">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cxnSp>
          <p:nvCxnSpPr>
            <p:cNvPr id="33" name="直線コネクタ 32">
              <a:extLst>
                <a:ext uri="{FF2B5EF4-FFF2-40B4-BE49-F238E27FC236}">
                  <a16:creationId xmlns:a16="http://schemas.microsoft.com/office/drawing/2014/main" id="{FFFDB4E4-99CD-D1FD-5784-BABDE0B47885}"/>
                </a:ext>
              </a:extLst>
            </p:cNvPr>
            <p:cNvCxnSpPr/>
            <p:nvPr/>
          </p:nvCxnSpPr>
          <p:spPr>
            <a:xfrm>
              <a:off x="2589064" y="3170796"/>
              <a:ext cx="1033846" cy="0"/>
            </a:xfrm>
            <a:prstGeom prst="line">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7558A120-14BE-93CA-9B20-1BC5F99D3D8B}"/>
                </a:ext>
              </a:extLst>
            </p:cNvPr>
            <p:cNvCxnSpPr/>
            <p:nvPr/>
          </p:nvCxnSpPr>
          <p:spPr>
            <a:xfrm>
              <a:off x="2589064" y="3299774"/>
              <a:ext cx="1033846" cy="0"/>
            </a:xfrm>
            <a:prstGeom prst="line">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32A1CEDC-36B7-8B1F-DA84-2C5F625B19AE}"/>
                </a:ext>
              </a:extLst>
            </p:cNvPr>
            <p:cNvCxnSpPr/>
            <p:nvPr/>
          </p:nvCxnSpPr>
          <p:spPr>
            <a:xfrm>
              <a:off x="2589064" y="3424796"/>
              <a:ext cx="1033846" cy="0"/>
            </a:xfrm>
            <a:prstGeom prst="line">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D1A293E8-4AF0-C10D-2598-95D050F9BD45}"/>
                </a:ext>
              </a:extLst>
            </p:cNvPr>
            <p:cNvCxnSpPr>
              <a:cxnSpLocks/>
            </p:cNvCxnSpPr>
            <p:nvPr/>
          </p:nvCxnSpPr>
          <p:spPr>
            <a:xfrm>
              <a:off x="2589064" y="5504226"/>
              <a:ext cx="845533" cy="0"/>
            </a:xfrm>
            <a:prstGeom prst="line">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
        <p:nvSpPr>
          <p:cNvPr id="37" name="テキスト ボックス 36">
            <a:extLst>
              <a:ext uri="{FF2B5EF4-FFF2-40B4-BE49-F238E27FC236}">
                <a16:creationId xmlns:a16="http://schemas.microsoft.com/office/drawing/2014/main" id="{A1A64EF3-06EB-6D46-A510-D3BD236F6305}"/>
              </a:ext>
            </a:extLst>
          </p:cNvPr>
          <p:cNvSpPr txBox="1"/>
          <p:nvPr/>
        </p:nvSpPr>
        <p:spPr>
          <a:xfrm>
            <a:off x="396000" y="5791790"/>
            <a:ext cx="2848857" cy="369332"/>
          </a:xfrm>
          <a:prstGeom prst="rect">
            <a:avLst/>
          </a:prstGeom>
          <a:noFill/>
        </p:spPr>
        <p:txBody>
          <a:bodyPr wrap="none" rtlCol="0">
            <a:spAutoFit/>
          </a:bodyPr>
          <a:lstStyle/>
          <a:p>
            <a:r>
              <a:rPr kumimoji="1" lang="ja-JP" altLang="en-US"/>
              <a:t>タイプ</a:t>
            </a:r>
            <a:r>
              <a:rPr kumimoji="1" lang="en-US" altLang="ja-JP" dirty="0"/>
              <a:t>3</a:t>
            </a:r>
            <a:r>
              <a:rPr kumimoji="1" lang="ja-JP" altLang="en-US"/>
              <a:t>のコードクローン</a:t>
            </a:r>
          </a:p>
        </p:txBody>
      </p:sp>
    </p:spTree>
    <p:extLst>
      <p:ext uri="{BB962C8B-B14F-4D97-AF65-F5344CB8AC3E}">
        <p14:creationId xmlns:p14="http://schemas.microsoft.com/office/powerpoint/2010/main" val="7622642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F7E27C6-77E1-8BF9-F70E-6825E354D219}"/>
              </a:ext>
            </a:extLst>
          </p:cNvPr>
          <p:cNvSpPr>
            <a:spLocks noGrp="1"/>
          </p:cNvSpPr>
          <p:nvPr>
            <p:ph type="title"/>
          </p:nvPr>
        </p:nvSpPr>
        <p:spPr/>
        <p:txBody>
          <a:bodyPr/>
          <a:lstStyle/>
          <a:p>
            <a:r>
              <a:rPr lang="ja-JP" altLang="en-US"/>
              <a:t>関数オブジェクトを使用した抽出</a:t>
            </a:r>
            <a:endParaRPr kumimoji="1" lang="ja-JP" altLang="en-US"/>
          </a:p>
        </p:txBody>
      </p:sp>
      <p:sp>
        <p:nvSpPr>
          <p:cNvPr id="3" name="コンテンツ プレースホルダー 2">
            <a:extLst>
              <a:ext uri="{FF2B5EF4-FFF2-40B4-BE49-F238E27FC236}">
                <a16:creationId xmlns:a16="http://schemas.microsoft.com/office/drawing/2014/main" id="{E65EA5AD-47C3-936C-6958-52E4839DEE2B}"/>
              </a:ext>
            </a:extLst>
          </p:cNvPr>
          <p:cNvSpPr>
            <a:spLocks noGrp="1"/>
          </p:cNvSpPr>
          <p:nvPr>
            <p:ph idx="1"/>
          </p:nvPr>
        </p:nvSpPr>
        <p:spPr/>
        <p:txBody>
          <a:bodyPr/>
          <a:lstStyle/>
          <a:p>
            <a:r>
              <a:rPr kumimoji="1" lang="ja-JP" altLang="en-US"/>
              <a:t>メソッドの引数に関数オブジェクトを用いると</a:t>
            </a:r>
            <a:endParaRPr kumimoji="1" lang="en-US" altLang="ja-JP" dirty="0"/>
          </a:p>
          <a:p>
            <a:r>
              <a:rPr kumimoji="1" lang="ja-JP" altLang="en-US"/>
              <a:t>タイプ</a:t>
            </a:r>
            <a:r>
              <a:rPr kumimoji="1" lang="en-US" altLang="ja-JP" dirty="0"/>
              <a:t>3</a:t>
            </a:r>
            <a:r>
              <a:rPr kumimoji="1" lang="ja-JP" altLang="en-US"/>
              <a:t>のコードクローンも集約できる．</a:t>
            </a:r>
            <a:endParaRPr kumimoji="1" lang="en-US" altLang="ja-JP" dirty="0"/>
          </a:p>
          <a:p>
            <a:r>
              <a:rPr lang="ja-JP" altLang="en-US" sz="2400"/>
              <a:t>この方法による抽出をサブルーチン化と呼ぶ．</a:t>
            </a:r>
            <a:endParaRPr kumimoji="1" lang="ja-JP" altLang="en-US" sz="2400"/>
          </a:p>
        </p:txBody>
      </p:sp>
      <p:sp>
        <p:nvSpPr>
          <p:cNvPr id="4" name="スライド番号プレースホルダー 3">
            <a:extLst>
              <a:ext uri="{FF2B5EF4-FFF2-40B4-BE49-F238E27FC236}">
                <a16:creationId xmlns:a16="http://schemas.microsoft.com/office/drawing/2014/main" id="{92214A36-458A-5454-E5A3-570DF44F7B4C}"/>
              </a:ext>
            </a:extLst>
          </p:cNvPr>
          <p:cNvSpPr>
            <a:spLocks noGrp="1"/>
          </p:cNvSpPr>
          <p:nvPr>
            <p:ph type="sldNum" sz="quarter" idx="12"/>
          </p:nvPr>
        </p:nvSpPr>
        <p:spPr/>
        <p:txBody>
          <a:bodyPr/>
          <a:lstStyle/>
          <a:p>
            <a:fld id="{B16735D3-C9E7-F649-AF37-A9D08763696D}" type="slidenum">
              <a:rPr lang="ja-JP" altLang="en-US" smtClean="0"/>
              <a:pPr/>
              <a:t>7</a:t>
            </a:fld>
            <a:endParaRPr lang="ja-JP" altLang="en-US"/>
          </a:p>
        </p:txBody>
      </p:sp>
      <p:sp>
        <p:nvSpPr>
          <p:cNvPr id="8" name="右矢印 7">
            <a:extLst>
              <a:ext uri="{FF2B5EF4-FFF2-40B4-BE49-F238E27FC236}">
                <a16:creationId xmlns:a16="http://schemas.microsoft.com/office/drawing/2014/main" id="{FF10D60E-9188-410B-CF38-F6D1BA661A2C}"/>
              </a:ext>
            </a:extLst>
          </p:cNvPr>
          <p:cNvSpPr/>
          <p:nvPr/>
        </p:nvSpPr>
        <p:spPr>
          <a:xfrm>
            <a:off x="3397484" y="4544631"/>
            <a:ext cx="983079" cy="301532"/>
          </a:xfrm>
          <a:prstGeom prst="rightArrow">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
        <p:nvSpPr>
          <p:cNvPr id="9" name="正方形/長方形 8">
            <a:extLst>
              <a:ext uri="{FF2B5EF4-FFF2-40B4-BE49-F238E27FC236}">
                <a16:creationId xmlns:a16="http://schemas.microsoft.com/office/drawing/2014/main" id="{ABF101FF-66EB-AE22-7973-9B02B9DC8121}"/>
              </a:ext>
            </a:extLst>
          </p:cNvPr>
          <p:cNvSpPr/>
          <p:nvPr/>
        </p:nvSpPr>
        <p:spPr>
          <a:xfrm>
            <a:off x="7203093" y="3709218"/>
            <a:ext cx="1033846" cy="1836341"/>
          </a:xfrm>
          <a:prstGeom prst="rect">
            <a:avLst/>
          </a:prstGeom>
          <a:solidFill>
            <a:schemeClr val="accent5">
              <a:lumMod val="20000"/>
              <a:lumOff val="80000"/>
              <a:alpha val="50000"/>
            </a:schemeClr>
          </a:solidFill>
          <a:ln w="635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b" anchorCtr="0"/>
          <a:lstStyle/>
          <a:p>
            <a:pPr algn="l">
              <a:lnSpc>
                <a:spcPct val="90000"/>
              </a:lnSpc>
              <a:spcBef>
                <a:spcPts val="300"/>
              </a:spcBef>
              <a:spcAft>
                <a:spcPts val="100"/>
              </a:spcAft>
            </a:pPr>
            <a:r>
              <a:rPr kumimoji="1" lang="ja-JP" altLang="en-US" sz="2000" spc="110" baseline="0">
                <a:solidFill>
                  <a:schemeClr val="tx1"/>
                </a:solidFill>
                <a:latin typeface="Segoe UI" panose="020B0502040204020203" pitchFamily="34" charset="0"/>
                <a:cs typeface="Segoe UI" panose="020B0502040204020203" pitchFamily="34" charset="0"/>
              </a:rPr>
              <a:t>文</a:t>
            </a:r>
            <a:r>
              <a:rPr lang="en-US" altLang="ja-JP" sz="2000" spc="110" dirty="0">
                <a:solidFill>
                  <a:schemeClr val="tx1"/>
                </a:solidFill>
                <a:latin typeface="Segoe UI" panose="020B0502040204020203" pitchFamily="34" charset="0"/>
                <a:cs typeface="Segoe UI" panose="020B0502040204020203" pitchFamily="34" charset="0"/>
              </a:rPr>
              <a:t>A</a:t>
            </a:r>
          </a:p>
          <a:p>
            <a:pPr algn="l">
              <a:lnSpc>
                <a:spcPct val="90000"/>
              </a:lnSpc>
              <a:spcBef>
                <a:spcPts val="300"/>
              </a:spcBef>
              <a:spcAft>
                <a:spcPts val="100"/>
              </a:spcAft>
            </a:pPr>
            <a:r>
              <a:rPr kumimoji="1" lang="ja-JP" altLang="en-US" sz="2000" spc="110" baseline="0">
                <a:solidFill>
                  <a:schemeClr val="tx1"/>
                </a:solidFill>
                <a:latin typeface="Segoe UI" panose="020B0502040204020203" pitchFamily="34" charset="0"/>
                <a:cs typeface="Segoe UI" panose="020B0502040204020203" pitchFamily="34" charset="0"/>
              </a:rPr>
              <a:t>文</a:t>
            </a:r>
            <a:r>
              <a:rPr kumimoji="1" lang="en-US" altLang="ja-JP" sz="2000" spc="110" baseline="0" dirty="0">
                <a:solidFill>
                  <a:schemeClr val="tx1"/>
                </a:solidFill>
                <a:latin typeface="Segoe UI" panose="020B0502040204020203" pitchFamily="34" charset="0"/>
                <a:cs typeface="Segoe UI" panose="020B0502040204020203" pitchFamily="34" charset="0"/>
              </a:rPr>
              <a:t>B</a:t>
            </a:r>
          </a:p>
          <a:p>
            <a:pPr algn="l">
              <a:lnSpc>
                <a:spcPct val="90000"/>
              </a:lnSpc>
              <a:spcBef>
                <a:spcPts val="300"/>
              </a:spcBef>
              <a:spcAft>
                <a:spcPts val="100"/>
              </a:spcAft>
            </a:pPr>
            <a:r>
              <a:rPr lang="ja-JP" altLang="en-US" sz="2000" b="1" spc="110">
                <a:solidFill>
                  <a:srgbClr val="FF0000"/>
                </a:solidFill>
                <a:latin typeface="Segoe UI" panose="020B0502040204020203" pitchFamily="34" charset="0"/>
                <a:cs typeface="Segoe UI" panose="020B0502040204020203" pitchFamily="34" charset="0"/>
              </a:rPr>
              <a:t>関数</a:t>
            </a:r>
            <a:r>
              <a:rPr lang="en-US" altLang="ja-JP" sz="2000" b="1" spc="110" dirty="0">
                <a:solidFill>
                  <a:srgbClr val="FF0000"/>
                </a:solidFill>
                <a:latin typeface="Segoe UI" panose="020B0502040204020203" pitchFamily="34" charset="0"/>
                <a:cs typeface="Segoe UI" panose="020B0502040204020203" pitchFamily="34" charset="0"/>
              </a:rPr>
              <a:t>()</a:t>
            </a:r>
          </a:p>
          <a:p>
            <a:pPr algn="l">
              <a:lnSpc>
                <a:spcPct val="90000"/>
              </a:lnSpc>
              <a:spcBef>
                <a:spcPts val="300"/>
              </a:spcBef>
              <a:spcAft>
                <a:spcPts val="100"/>
              </a:spcAft>
            </a:pPr>
            <a:r>
              <a:rPr kumimoji="1" lang="ja-JP" altLang="en-US" sz="2000" spc="110" baseline="0">
                <a:solidFill>
                  <a:schemeClr val="tx1"/>
                </a:solidFill>
                <a:latin typeface="Segoe UI" panose="020B0502040204020203" pitchFamily="34" charset="0"/>
                <a:cs typeface="Segoe UI" panose="020B0502040204020203" pitchFamily="34" charset="0"/>
              </a:rPr>
              <a:t>文</a:t>
            </a:r>
            <a:r>
              <a:rPr lang="en-US" altLang="ja-JP" sz="2000" spc="110" dirty="0">
                <a:solidFill>
                  <a:schemeClr val="tx1"/>
                </a:solidFill>
                <a:latin typeface="Segoe UI" panose="020B0502040204020203" pitchFamily="34" charset="0"/>
                <a:cs typeface="Segoe UI" panose="020B0502040204020203" pitchFamily="34" charset="0"/>
              </a:rPr>
              <a:t>C</a:t>
            </a:r>
            <a:endParaRPr kumimoji="1" lang="en-US" altLang="ja-JP" sz="2000" spc="110" baseline="0" dirty="0">
              <a:solidFill>
                <a:schemeClr val="tx1"/>
              </a:solidFill>
              <a:latin typeface="Segoe UI" panose="020B0502040204020203" pitchFamily="34" charset="0"/>
              <a:cs typeface="Segoe UI" panose="020B0502040204020203" pitchFamily="34" charset="0"/>
            </a:endParaRPr>
          </a:p>
          <a:p>
            <a:pPr algn="l">
              <a:lnSpc>
                <a:spcPct val="90000"/>
              </a:lnSpc>
              <a:spcBef>
                <a:spcPts val="300"/>
              </a:spcBef>
              <a:spcAft>
                <a:spcPts val="100"/>
              </a:spcAft>
            </a:pPr>
            <a:r>
              <a:rPr lang="ja-JP" altLang="en-US" sz="2000" spc="110">
                <a:solidFill>
                  <a:schemeClr val="tx1"/>
                </a:solidFill>
                <a:latin typeface="Segoe UI" panose="020B0502040204020203" pitchFamily="34" charset="0"/>
                <a:cs typeface="Segoe UI" panose="020B0502040204020203" pitchFamily="34" charset="0"/>
              </a:rPr>
              <a:t>文</a:t>
            </a:r>
            <a:r>
              <a:rPr lang="en-US" altLang="ja-JP" sz="2000" spc="110" dirty="0">
                <a:solidFill>
                  <a:schemeClr val="tx1"/>
                </a:solidFill>
                <a:latin typeface="Segoe UI" panose="020B0502040204020203" pitchFamily="34" charset="0"/>
                <a:cs typeface="Segoe UI" panose="020B0502040204020203" pitchFamily="34" charset="0"/>
              </a:rPr>
              <a:t>D</a:t>
            </a: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
        <p:nvSpPr>
          <p:cNvPr id="10" name="テキスト ボックス 9">
            <a:extLst>
              <a:ext uri="{FF2B5EF4-FFF2-40B4-BE49-F238E27FC236}">
                <a16:creationId xmlns:a16="http://schemas.microsoft.com/office/drawing/2014/main" id="{8C46E0BC-2534-F1D4-4FEF-2F8684F57751}"/>
              </a:ext>
            </a:extLst>
          </p:cNvPr>
          <p:cNvSpPr txBox="1"/>
          <p:nvPr/>
        </p:nvSpPr>
        <p:spPr>
          <a:xfrm>
            <a:off x="6789056" y="5726780"/>
            <a:ext cx="1569660" cy="369332"/>
          </a:xfrm>
          <a:prstGeom prst="rect">
            <a:avLst/>
          </a:prstGeom>
          <a:noFill/>
        </p:spPr>
        <p:txBody>
          <a:bodyPr wrap="none" rtlCol="0">
            <a:spAutoFit/>
          </a:bodyPr>
          <a:lstStyle/>
          <a:p>
            <a:r>
              <a:rPr kumimoji="1" lang="ja-JP" altLang="en-US"/>
              <a:t>メソッド定義</a:t>
            </a:r>
          </a:p>
        </p:txBody>
      </p:sp>
      <p:sp>
        <p:nvSpPr>
          <p:cNvPr id="20" name="正方形/長方形 19">
            <a:extLst>
              <a:ext uri="{FF2B5EF4-FFF2-40B4-BE49-F238E27FC236}">
                <a16:creationId xmlns:a16="http://schemas.microsoft.com/office/drawing/2014/main" id="{9FBF1E06-904D-69F0-A726-09DC8FFEAE25}"/>
              </a:ext>
            </a:extLst>
          </p:cNvPr>
          <p:cNvSpPr/>
          <p:nvPr/>
        </p:nvSpPr>
        <p:spPr>
          <a:xfrm>
            <a:off x="7073731" y="3429000"/>
            <a:ext cx="1569659" cy="36933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1"/>
          <a:lstStyle/>
          <a:p>
            <a:pPr algn="ctr">
              <a:lnSpc>
                <a:spcPct val="90000"/>
              </a:lnSpc>
              <a:spcBef>
                <a:spcPts val="300"/>
              </a:spcBef>
              <a:spcAft>
                <a:spcPts val="100"/>
              </a:spcAft>
            </a:pPr>
            <a:r>
              <a:rPr kumimoji="1" lang="en-US" altLang="ja-JP" spc="110" baseline="0" dirty="0">
                <a:solidFill>
                  <a:schemeClr val="tx1"/>
                </a:solidFill>
                <a:latin typeface="Segoe UI" panose="020B0502040204020203" pitchFamily="34" charset="0"/>
                <a:cs typeface="Segoe UI" panose="020B0502040204020203" pitchFamily="34" charset="0"/>
              </a:rPr>
              <a:t>extracted</a:t>
            </a:r>
            <a:r>
              <a:rPr kumimoji="1" lang="en-US" altLang="ja-JP" b="1" spc="110" baseline="0" dirty="0">
                <a:solidFill>
                  <a:srgbClr val="FF0000"/>
                </a:solidFill>
                <a:latin typeface="Segoe UI" panose="020B0502040204020203" pitchFamily="34" charset="0"/>
                <a:cs typeface="Segoe UI" panose="020B0502040204020203" pitchFamily="34" charset="0"/>
              </a:rPr>
              <a:t>(</a:t>
            </a:r>
            <a:r>
              <a:rPr lang="ja-JP" altLang="en-US" b="1" spc="110">
                <a:solidFill>
                  <a:srgbClr val="FF0000"/>
                </a:solidFill>
                <a:latin typeface="Segoe UI" panose="020B0502040204020203" pitchFamily="34" charset="0"/>
                <a:cs typeface="Segoe UI" panose="020B0502040204020203" pitchFamily="34" charset="0"/>
              </a:rPr>
              <a:t>関数</a:t>
            </a:r>
            <a:r>
              <a:rPr kumimoji="1" lang="en-US" altLang="ja-JP" b="1" spc="110" baseline="0" dirty="0">
                <a:solidFill>
                  <a:srgbClr val="FF0000"/>
                </a:solidFill>
                <a:latin typeface="Segoe UI" panose="020B0502040204020203" pitchFamily="34" charset="0"/>
                <a:cs typeface="Segoe UI" panose="020B0502040204020203" pitchFamily="34" charset="0"/>
              </a:rPr>
              <a:t>)</a:t>
            </a:r>
            <a:r>
              <a:rPr kumimoji="1" lang="en-US" altLang="ja-JP" spc="110" baseline="0" dirty="0">
                <a:solidFill>
                  <a:schemeClr val="tx1"/>
                </a:solidFill>
                <a:latin typeface="Segoe UI" panose="020B0502040204020203" pitchFamily="34" charset="0"/>
                <a:cs typeface="Segoe UI" panose="020B0502040204020203" pitchFamily="34" charset="0"/>
              </a:rPr>
              <a:t> {</a:t>
            </a:r>
            <a:endParaRPr kumimoji="1" lang="ja-JP" altLang="en-US" spc="110" baseline="0" dirty="0">
              <a:solidFill>
                <a:schemeClr val="tx1"/>
              </a:solidFill>
              <a:latin typeface="Segoe UI" panose="020B0502040204020203" pitchFamily="34" charset="0"/>
              <a:cs typeface="Segoe UI" panose="020B0502040204020203" pitchFamily="34" charset="0"/>
            </a:endParaRPr>
          </a:p>
        </p:txBody>
      </p:sp>
      <p:sp>
        <p:nvSpPr>
          <p:cNvPr id="21" name="テキスト ボックス 20">
            <a:extLst>
              <a:ext uri="{FF2B5EF4-FFF2-40B4-BE49-F238E27FC236}">
                <a16:creationId xmlns:a16="http://schemas.microsoft.com/office/drawing/2014/main" id="{6E681F0C-F7F5-ED4A-A4DF-4CB612DC9535}"/>
              </a:ext>
            </a:extLst>
          </p:cNvPr>
          <p:cNvSpPr txBox="1"/>
          <p:nvPr/>
        </p:nvSpPr>
        <p:spPr>
          <a:xfrm>
            <a:off x="4698767" y="5726780"/>
            <a:ext cx="2031325" cy="369332"/>
          </a:xfrm>
          <a:prstGeom prst="rect">
            <a:avLst/>
          </a:prstGeom>
          <a:noFill/>
        </p:spPr>
        <p:txBody>
          <a:bodyPr wrap="none" rtlCol="0">
            <a:spAutoFit/>
          </a:bodyPr>
          <a:lstStyle/>
          <a:p>
            <a:r>
              <a:rPr kumimoji="1" lang="ja-JP" altLang="en-US"/>
              <a:t>メソッド呼び出し</a:t>
            </a:r>
          </a:p>
        </p:txBody>
      </p:sp>
      <p:sp>
        <p:nvSpPr>
          <p:cNvPr id="22" name="テキスト ボックス 21">
            <a:extLst>
              <a:ext uri="{FF2B5EF4-FFF2-40B4-BE49-F238E27FC236}">
                <a16:creationId xmlns:a16="http://schemas.microsoft.com/office/drawing/2014/main" id="{56F79DC9-F3C9-F043-9BA8-BD29758B20CE}"/>
              </a:ext>
            </a:extLst>
          </p:cNvPr>
          <p:cNvSpPr txBox="1"/>
          <p:nvPr/>
        </p:nvSpPr>
        <p:spPr>
          <a:xfrm>
            <a:off x="6963165" y="5422458"/>
            <a:ext cx="1565564" cy="369332"/>
          </a:xfrm>
          <a:prstGeom prst="rect">
            <a:avLst/>
          </a:prstGeom>
          <a:noFill/>
        </p:spPr>
        <p:txBody>
          <a:bodyPr wrap="square" rtlCol="0">
            <a:spAutoFit/>
          </a:bodyPr>
          <a:lstStyle/>
          <a:p>
            <a:r>
              <a:rPr kumimoji="1" lang="en-US" altLang="ja-JP" dirty="0"/>
              <a:t>}</a:t>
            </a:r>
            <a:endParaRPr kumimoji="1" lang="ja-JP" altLang="en-US"/>
          </a:p>
        </p:txBody>
      </p:sp>
      <p:grpSp>
        <p:nvGrpSpPr>
          <p:cNvPr id="23" name="グループ化 22">
            <a:extLst>
              <a:ext uri="{FF2B5EF4-FFF2-40B4-BE49-F238E27FC236}">
                <a16:creationId xmlns:a16="http://schemas.microsoft.com/office/drawing/2014/main" id="{66F4B961-C741-2567-80D8-3D3E1A7DD0A1}"/>
              </a:ext>
            </a:extLst>
          </p:cNvPr>
          <p:cNvGrpSpPr/>
          <p:nvPr/>
        </p:nvGrpSpPr>
        <p:grpSpPr>
          <a:xfrm>
            <a:off x="548627" y="3723727"/>
            <a:ext cx="1183341" cy="1936087"/>
            <a:chOff x="965200" y="3048000"/>
            <a:chExt cx="1257300" cy="2603500"/>
          </a:xfrm>
        </p:grpSpPr>
        <p:sp>
          <p:nvSpPr>
            <p:cNvPr id="24" name="正方形/長方形 23">
              <a:extLst>
                <a:ext uri="{FF2B5EF4-FFF2-40B4-BE49-F238E27FC236}">
                  <a16:creationId xmlns:a16="http://schemas.microsoft.com/office/drawing/2014/main" id="{5EACE8B4-ACA1-4C18-45AA-E47E11D0113B}"/>
                </a:ext>
              </a:extLst>
            </p:cNvPr>
            <p:cNvSpPr/>
            <p:nvPr/>
          </p:nvSpPr>
          <p:spPr>
            <a:xfrm>
              <a:off x="1081825" y="3671687"/>
              <a:ext cx="1033846" cy="1689207"/>
            </a:xfrm>
            <a:prstGeom prst="rect">
              <a:avLst/>
            </a:prstGeom>
            <a:solidFill>
              <a:schemeClr val="accent5">
                <a:lumMod val="20000"/>
                <a:lumOff val="80000"/>
                <a:alpha val="50000"/>
              </a:schemeClr>
            </a:solidFill>
            <a:ln w="635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r>
                <a:rPr kumimoji="1" lang="ja-JP" altLang="en-US" sz="1400" spc="110" baseline="0">
                  <a:solidFill>
                    <a:schemeClr val="tx1"/>
                  </a:solidFill>
                  <a:latin typeface="Segoe UI" panose="020B0502040204020203" pitchFamily="34" charset="0"/>
                  <a:cs typeface="Segoe UI" panose="020B0502040204020203" pitchFamily="34" charset="0"/>
                </a:rPr>
                <a:t>文</a:t>
              </a:r>
              <a:r>
                <a:rPr lang="en-US" altLang="ja-JP" sz="1400" spc="110" dirty="0">
                  <a:solidFill>
                    <a:schemeClr val="tx1"/>
                  </a:solidFill>
                  <a:latin typeface="Segoe UI" panose="020B0502040204020203" pitchFamily="34" charset="0"/>
                  <a:cs typeface="Segoe UI" panose="020B0502040204020203" pitchFamily="34" charset="0"/>
                </a:rPr>
                <a:t>A</a:t>
              </a:r>
            </a:p>
            <a:p>
              <a:pPr algn="l">
                <a:lnSpc>
                  <a:spcPct val="90000"/>
                </a:lnSpc>
                <a:spcBef>
                  <a:spcPts val="300"/>
                </a:spcBef>
                <a:spcAft>
                  <a:spcPts val="100"/>
                </a:spcAft>
              </a:pPr>
              <a:r>
                <a:rPr kumimoji="1" lang="ja-JP" altLang="en-US" sz="1400" spc="110" baseline="0">
                  <a:solidFill>
                    <a:schemeClr val="tx1"/>
                  </a:solidFill>
                  <a:latin typeface="Segoe UI" panose="020B0502040204020203" pitchFamily="34" charset="0"/>
                  <a:cs typeface="Segoe UI" panose="020B0502040204020203" pitchFamily="34" charset="0"/>
                </a:rPr>
                <a:t>文</a:t>
              </a:r>
              <a:r>
                <a:rPr kumimoji="1" lang="en-US" altLang="ja-JP" sz="1400" spc="110" baseline="0" dirty="0">
                  <a:solidFill>
                    <a:schemeClr val="tx1"/>
                  </a:solidFill>
                  <a:latin typeface="Segoe UI" panose="020B0502040204020203" pitchFamily="34" charset="0"/>
                  <a:cs typeface="Segoe UI" panose="020B0502040204020203" pitchFamily="34" charset="0"/>
                </a:rPr>
                <a:t>B</a:t>
              </a:r>
            </a:p>
            <a:p>
              <a:pPr algn="l">
                <a:lnSpc>
                  <a:spcPct val="90000"/>
                </a:lnSpc>
                <a:spcBef>
                  <a:spcPts val="300"/>
                </a:spcBef>
                <a:spcAft>
                  <a:spcPts val="100"/>
                </a:spcAft>
              </a:pPr>
              <a:r>
                <a:rPr lang="ja-JP" altLang="en-US" sz="1400" b="1" spc="110">
                  <a:solidFill>
                    <a:srgbClr val="FF0000"/>
                  </a:solidFill>
                  <a:latin typeface="Segoe UI" panose="020B0502040204020203" pitchFamily="34" charset="0"/>
                  <a:cs typeface="Segoe UI" panose="020B0502040204020203" pitchFamily="34" charset="0"/>
                </a:rPr>
                <a:t>文</a:t>
              </a:r>
              <a:r>
                <a:rPr lang="en-US" altLang="ja-JP" sz="1400" b="1" spc="110" dirty="0">
                  <a:solidFill>
                    <a:srgbClr val="FF0000"/>
                  </a:solidFill>
                  <a:latin typeface="Segoe UI" panose="020B0502040204020203" pitchFamily="34" charset="0"/>
                  <a:cs typeface="Segoe UI" panose="020B0502040204020203" pitchFamily="34" charset="0"/>
                </a:rPr>
                <a:t>X</a:t>
              </a:r>
            </a:p>
            <a:p>
              <a:pPr algn="l">
                <a:lnSpc>
                  <a:spcPct val="90000"/>
                </a:lnSpc>
                <a:spcBef>
                  <a:spcPts val="300"/>
                </a:spcBef>
                <a:spcAft>
                  <a:spcPts val="100"/>
                </a:spcAft>
              </a:pPr>
              <a:r>
                <a:rPr kumimoji="1" lang="ja-JP" altLang="en-US" sz="1400" spc="110" baseline="0">
                  <a:solidFill>
                    <a:schemeClr val="tx1"/>
                  </a:solidFill>
                  <a:latin typeface="Segoe UI" panose="020B0502040204020203" pitchFamily="34" charset="0"/>
                  <a:cs typeface="Segoe UI" panose="020B0502040204020203" pitchFamily="34" charset="0"/>
                </a:rPr>
                <a:t>文</a:t>
              </a:r>
              <a:r>
                <a:rPr lang="en-US" altLang="ja-JP" sz="1400" spc="110" dirty="0">
                  <a:solidFill>
                    <a:schemeClr val="tx1"/>
                  </a:solidFill>
                  <a:latin typeface="Segoe UI" panose="020B0502040204020203" pitchFamily="34" charset="0"/>
                  <a:cs typeface="Segoe UI" panose="020B0502040204020203" pitchFamily="34" charset="0"/>
                </a:rPr>
                <a:t>C</a:t>
              </a:r>
              <a:endParaRPr kumimoji="1" lang="en-US" altLang="ja-JP" sz="1400" spc="110" baseline="0" dirty="0">
                <a:solidFill>
                  <a:schemeClr val="tx1"/>
                </a:solidFill>
                <a:latin typeface="Segoe UI" panose="020B0502040204020203" pitchFamily="34" charset="0"/>
                <a:cs typeface="Segoe UI" panose="020B0502040204020203" pitchFamily="34" charset="0"/>
              </a:endParaRPr>
            </a:p>
            <a:p>
              <a:pPr algn="l">
                <a:lnSpc>
                  <a:spcPct val="90000"/>
                </a:lnSpc>
                <a:spcBef>
                  <a:spcPts val="300"/>
                </a:spcBef>
                <a:spcAft>
                  <a:spcPts val="100"/>
                </a:spcAft>
              </a:pPr>
              <a:r>
                <a:rPr lang="ja-JP" altLang="en-US" sz="1400" spc="110">
                  <a:solidFill>
                    <a:schemeClr val="tx1"/>
                  </a:solidFill>
                  <a:latin typeface="Segoe UI" panose="020B0502040204020203" pitchFamily="34" charset="0"/>
                  <a:cs typeface="Segoe UI" panose="020B0502040204020203" pitchFamily="34" charset="0"/>
                </a:rPr>
                <a:t>文</a:t>
              </a:r>
              <a:r>
                <a:rPr lang="en-US" altLang="ja-JP" sz="1400" spc="110" dirty="0">
                  <a:solidFill>
                    <a:schemeClr val="tx1"/>
                  </a:solidFill>
                  <a:latin typeface="Segoe UI" panose="020B0502040204020203" pitchFamily="34" charset="0"/>
                  <a:cs typeface="Segoe UI" panose="020B0502040204020203" pitchFamily="34" charset="0"/>
                </a:rPr>
                <a:t>D</a:t>
              </a:r>
              <a:endParaRPr kumimoji="1" lang="ja-JP" altLang="en-US" sz="1400" spc="110" baseline="0" dirty="0">
                <a:solidFill>
                  <a:schemeClr val="tx1"/>
                </a:solidFill>
                <a:latin typeface="Segoe UI" panose="020B0502040204020203" pitchFamily="34" charset="0"/>
                <a:cs typeface="Segoe UI" panose="020B0502040204020203" pitchFamily="34" charset="0"/>
              </a:endParaRPr>
            </a:p>
          </p:txBody>
        </p:sp>
        <p:sp>
          <p:nvSpPr>
            <p:cNvPr id="25" name="メモ 24">
              <a:extLst>
                <a:ext uri="{FF2B5EF4-FFF2-40B4-BE49-F238E27FC236}">
                  <a16:creationId xmlns:a16="http://schemas.microsoft.com/office/drawing/2014/main" id="{6D2824AE-5858-EEAE-39D0-E82FE2228E4D}"/>
                </a:ext>
              </a:extLst>
            </p:cNvPr>
            <p:cNvSpPr/>
            <p:nvPr/>
          </p:nvSpPr>
          <p:spPr>
            <a:xfrm>
              <a:off x="965200" y="3048000"/>
              <a:ext cx="1257300" cy="2603500"/>
            </a:xfrm>
            <a:prstGeom prst="foldedCorner">
              <a:avLst/>
            </a:prstGeom>
            <a:noFill/>
            <a:ln w="508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cxnSp>
          <p:nvCxnSpPr>
            <p:cNvPr id="26" name="直線コネクタ 25">
              <a:extLst>
                <a:ext uri="{FF2B5EF4-FFF2-40B4-BE49-F238E27FC236}">
                  <a16:creationId xmlns:a16="http://schemas.microsoft.com/office/drawing/2014/main" id="{DC778433-6B93-1164-9E79-C265810ACF03}"/>
                </a:ext>
              </a:extLst>
            </p:cNvPr>
            <p:cNvCxnSpPr/>
            <p:nvPr/>
          </p:nvCxnSpPr>
          <p:spPr>
            <a:xfrm>
              <a:off x="1081825" y="3175000"/>
              <a:ext cx="1033846" cy="0"/>
            </a:xfrm>
            <a:prstGeom prst="line">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a16="http://schemas.microsoft.com/office/drawing/2014/main" id="{D5E86D81-7CD5-C709-8E1D-F1EBBDCF5C29}"/>
                </a:ext>
              </a:extLst>
            </p:cNvPr>
            <p:cNvCxnSpPr/>
            <p:nvPr/>
          </p:nvCxnSpPr>
          <p:spPr>
            <a:xfrm>
              <a:off x="1081825" y="3303978"/>
              <a:ext cx="1033846" cy="0"/>
            </a:xfrm>
            <a:prstGeom prst="line">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40EA865D-FA05-678A-BB31-63618BD5450C}"/>
                </a:ext>
              </a:extLst>
            </p:cNvPr>
            <p:cNvCxnSpPr/>
            <p:nvPr/>
          </p:nvCxnSpPr>
          <p:spPr>
            <a:xfrm>
              <a:off x="1081825" y="3429000"/>
              <a:ext cx="1033846" cy="0"/>
            </a:xfrm>
            <a:prstGeom prst="line">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CC1A840E-E2E3-DE35-12FE-085EFC1315AC}"/>
                </a:ext>
              </a:extLst>
            </p:cNvPr>
            <p:cNvCxnSpPr>
              <a:cxnSpLocks/>
            </p:cNvCxnSpPr>
            <p:nvPr/>
          </p:nvCxnSpPr>
          <p:spPr>
            <a:xfrm>
              <a:off x="1081825" y="5508430"/>
              <a:ext cx="845533" cy="0"/>
            </a:xfrm>
            <a:prstGeom prst="line">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nvGrpSpPr>
          <p:cNvPr id="30" name="グループ化 29">
            <a:extLst>
              <a:ext uri="{FF2B5EF4-FFF2-40B4-BE49-F238E27FC236}">
                <a16:creationId xmlns:a16="http://schemas.microsoft.com/office/drawing/2014/main" id="{FD928C43-890D-9961-60E2-86F42A232C7D}"/>
              </a:ext>
            </a:extLst>
          </p:cNvPr>
          <p:cNvGrpSpPr/>
          <p:nvPr/>
        </p:nvGrpSpPr>
        <p:grpSpPr>
          <a:xfrm>
            <a:off x="1861330" y="3730654"/>
            <a:ext cx="1183341" cy="1936087"/>
            <a:chOff x="2472439" y="3043796"/>
            <a:chExt cx="1257300" cy="2603500"/>
          </a:xfrm>
        </p:grpSpPr>
        <p:sp>
          <p:nvSpPr>
            <p:cNvPr id="31" name="正方形/長方形 30">
              <a:extLst>
                <a:ext uri="{FF2B5EF4-FFF2-40B4-BE49-F238E27FC236}">
                  <a16:creationId xmlns:a16="http://schemas.microsoft.com/office/drawing/2014/main" id="{155E1681-AB0C-8FA1-BD17-062A8F43CB14}"/>
                </a:ext>
              </a:extLst>
            </p:cNvPr>
            <p:cNvSpPr/>
            <p:nvPr/>
          </p:nvSpPr>
          <p:spPr>
            <a:xfrm>
              <a:off x="2584166" y="3679699"/>
              <a:ext cx="1033846" cy="1689207"/>
            </a:xfrm>
            <a:prstGeom prst="rect">
              <a:avLst/>
            </a:prstGeom>
            <a:solidFill>
              <a:schemeClr val="accent5">
                <a:lumMod val="20000"/>
                <a:lumOff val="80000"/>
                <a:alpha val="50000"/>
              </a:schemeClr>
            </a:solidFill>
            <a:ln w="635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r>
                <a:rPr kumimoji="1" lang="ja-JP" altLang="en-US" sz="1400" spc="110" baseline="0">
                  <a:solidFill>
                    <a:schemeClr val="tx1"/>
                  </a:solidFill>
                  <a:latin typeface="Segoe UI" panose="020B0502040204020203" pitchFamily="34" charset="0"/>
                  <a:cs typeface="Segoe UI" panose="020B0502040204020203" pitchFamily="34" charset="0"/>
                </a:rPr>
                <a:t>文</a:t>
              </a:r>
              <a:r>
                <a:rPr lang="en-US" altLang="ja-JP" sz="1400" spc="110" dirty="0">
                  <a:solidFill>
                    <a:schemeClr val="tx1"/>
                  </a:solidFill>
                  <a:latin typeface="Segoe UI" panose="020B0502040204020203" pitchFamily="34" charset="0"/>
                  <a:cs typeface="Segoe UI" panose="020B0502040204020203" pitchFamily="34" charset="0"/>
                </a:rPr>
                <a:t>A</a:t>
              </a:r>
            </a:p>
            <a:p>
              <a:pPr algn="l">
                <a:lnSpc>
                  <a:spcPct val="90000"/>
                </a:lnSpc>
                <a:spcBef>
                  <a:spcPts val="300"/>
                </a:spcBef>
                <a:spcAft>
                  <a:spcPts val="100"/>
                </a:spcAft>
              </a:pPr>
              <a:r>
                <a:rPr kumimoji="1" lang="ja-JP" altLang="en-US" sz="1400" spc="110" baseline="0">
                  <a:solidFill>
                    <a:schemeClr val="tx1"/>
                  </a:solidFill>
                  <a:latin typeface="Segoe UI" panose="020B0502040204020203" pitchFamily="34" charset="0"/>
                  <a:cs typeface="Segoe UI" panose="020B0502040204020203" pitchFamily="34" charset="0"/>
                </a:rPr>
                <a:t>文</a:t>
              </a:r>
              <a:r>
                <a:rPr kumimoji="1" lang="en-US" altLang="ja-JP" sz="1400" spc="110" baseline="0" dirty="0">
                  <a:solidFill>
                    <a:schemeClr val="tx1"/>
                  </a:solidFill>
                  <a:latin typeface="Segoe UI" panose="020B0502040204020203" pitchFamily="34" charset="0"/>
                  <a:cs typeface="Segoe UI" panose="020B0502040204020203" pitchFamily="34" charset="0"/>
                </a:rPr>
                <a:t>B</a:t>
              </a:r>
            </a:p>
            <a:p>
              <a:pPr algn="l">
                <a:lnSpc>
                  <a:spcPct val="90000"/>
                </a:lnSpc>
                <a:spcBef>
                  <a:spcPts val="300"/>
                </a:spcBef>
                <a:spcAft>
                  <a:spcPts val="100"/>
                </a:spcAft>
              </a:pPr>
              <a:r>
                <a:rPr lang="ja-JP" altLang="en-US" sz="1400" b="1" spc="110">
                  <a:solidFill>
                    <a:srgbClr val="FF0000"/>
                  </a:solidFill>
                  <a:latin typeface="Segoe UI" panose="020B0502040204020203" pitchFamily="34" charset="0"/>
                  <a:cs typeface="Segoe UI" panose="020B0502040204020203" pitchFamily="34" charset="0"/>
                </a:rPr>
                <a:t>文</a:t>
              </a:r>
              <a:r>
                <a:rPr lang="en-US" altLang="ja-JP" sz="1400" b="1" spc="110" dirty="0">
                  <a:solidFill>
                    <a:srgbClr val="FF0000"/>
                  </a:solidFill>
                  <a:latin typeface="Segoe UI" panose="020B0502040204020203" pitchFamily="34" charset="0"/>
                  <a:cs typeface="Segoe UI" panose="020B0502040204020203" pitchFamily="34" charset="0"/>
                </a:rPr>
                <a:t>Y</a:t>
              </a:r>
            </a:p>
            <a:p>
              <a:pPr algn="l">
                <a:lnSpc>
                  <a:spcPct val="90000"/>
                </a:lnSpc>
                <a:spcBef>
                  <a:spcPts val="300"/>
                </a:spcBef>
                <a:spcAft>
                  <a:spcPts val="100"/>
                </a:spcAft>
              </a:pPr>
              <a:r>
                <a:rPr kumimoji="1" lang="ja-JP" altLang="en-US" sz="1400" spc="110" baseline="0">
                  <a:solidFill>
                    <a:schemeClr val="tx1"/>
                  </a:solidFill>
                  <a:latin typeface="Segoe UI" panose="020B0502040204020203" pitchFamily="34" charset="0"/>
                  <a:cs typeface="Segoe UI" panose="020B0502040204020203" pitchFamily="34" charset="0"/>
                </a:rPr>
                <a:t>文</a:t>
              </a:r>
              <a:r>
                <a:rPr lang="en-US" altLang="ja-JP" sz="1400" spc="110" dirty="0">
                  <a:solidFill>
                    <a:schemeClr val="tx1"/>
                  </a:solidFill>
                  <a:latin typeface="Segoe UI" panose="020B0502040204020203" pitchFamily="34" charset="0"/>
                  <a:cs typeface="Segoe UI" panose="020B0502040204020203" pitchFamily="34" charset="0"/>
                </a:rPr>
                <a:t>C</a:t>
              </a:r>
              <a:endParaRPr kumimoji="1" lang="en-US" altLang="ja-JP" sz="1400" spc="110" baseline="0" dirty="0">
                <a:solidFill>
                  <a:schemeClr val="tx1"/>
                </a:solidFill>
                <a:latin typeface="Segoe UI" panose="020B0502040204020203" pitchFamily="34" charset="0"/>
                <a:cs typeface="Segoe UI" panose="020B0502040204020203" pitchFamily="34" charset="0"/>
              </a:endParaRPr>
            </a:p>
            <a:p>
              <a:pPr algn="l">
                <a:lnSpc>
                  <a:spcPct val="90000"/>
                </a:lnSpc>
                <a:spcBef>
                  <a:spcPts val="300"/>
                </a:spcBef>
                <a:spcAft>
                  <a:spcPts val="100"/>
                </a:spcAft>
              </a:pPr>
              <a:r>
                <a:rPr lang="ja-JP" altLang="en-US" sz="1400" spc="110">
                  <a:solidFill>
                    <a:schemeClr val="tx1"/>
                  </a:solidFill>
                  <a:latin typeface="Segoe UI" panose="020B0502040204020203" pitchFamily="34" charset="0"/>
                  <a:cs typeface="Segoe UI" panose="020B0502040204020203" pitchFamily="34" charset="0"/>
                </a:rPr>
                <a:t>文</a:t>
              </a:r>
              <a:r>
                <a:rPr lang="en-US" altLang="ja-JP" sz="1400" spc="110" dirty="0">
                  <a:solidFill>
                    <a:schemeClr val="tx1"/>
                  </a:solidFill>
                  <a:latin typeface="Segoe UI" panose="020B0502040204020203" pitchFamily="34" charset="0"/>
                  <a:cs typeface="Segoe UI" panose="020B0502040204020203" pitchFamily="34" charset="0"/>
                </a:rPr>
                <a:t>D</a:t>
              </a:r>
              <a:endParaRPr kumimoji="1" lang="ja-JP" altLang="en-US" sz="1400" spc="110" baseline="0" dirty="0">
                <a:solidFill>
                  <a:schemeClr val="tx1"/>
                </a:solidFill>
                <a:latin typeface="Segoe UI" panose="020B0502040204020203" pitchFamily="34" charset="0"/>
                <a:cs typeface="Segoe UI" panose="020B0502040204020203" pitchFamily="34" charset="0"/>
              </a:endParaRPr>
            </a:p>
          </p:txBody>
        </p:sp>
        <p:sp>
          <p:nvSpPr>
            <p:cNvPr id="32" name="メモ 31">
              <a:extLst>
                <a:ext uri="{FF2B5EF4-FFF2-40B4-BE49-F238E27FC236}">
                  <a16:creationId xmlns:a16="http://schemas.microsoft.com/office/drawing/2014/main" id="{5384A4D4-B4E0-453D-20E9-F5FE45D9B064}"/>
                </a:ext>
              </a:extLst>
            </p:cNvPr>
            <p:cNvSpPr/>
            <p:nvPr/>
          </p:nvSpPr>
          <p:spPr>
            <a:xfrm>
              <a:off x="2472439" y="3043796"/>
              <a:ext cx="1257300" cy="2603500"/>
            </a:xfrm>
            <a:prstGeom prst="foldedCorner">
              <a:avLst/>
            </a:prstGeom>
            <a:noFill/>
            <a:ln w="508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accent2">
                    <a:lumMod val="60000"/>
                    <a:lumOff val="40000"/>
                  </a:schemeClr>
                </a:solidFill>
                <a:latin typeface="Segoe UI" panose="020B0502040204020203" pitchFamily="34" charset="0"/>
                <a:cs typeface="Segoe UI" panose="020B0502040204020203" pitchFamily="34" charset="0"/>
              </a:endParaRPr>
            </a:p>
          </p:txBody>
        </p:sp>
        <p:cxnSp>
          <p:nvCxnSpPr>
            <p:cNvPr id="33" name="直線コネクタ 32">
              <a:extLst>
                <a:ext uri="{FF2B5EF4-FFF2-40B4-BE49-F238E27FC236}">
                  <a16:creationId xmlns:a16="http://schemas.microsoft.com/office/drawing/2014/main" id="{FFFDB4E4-99CD-D1FD-5784-BABDE0B47885}"/>
                </a:ext>
              </a:extLst>
            </p:cNvPr>
            <p:cNvCxnSpPr/>
            <p:nvPr/>
          </p:nvCxnSpPr>
          <p:spPr>
            <a:xfrm>
              <a:off x="2589064" y="3170796"/>
              <a:ext cx="1033846" cy="0"/>
            </a:xfrm>
            <a:prstGeom prst="line">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7558A120-14BE-93CA-9B20-1BC5F99D3D8B}"/>
                </a:ext>
              </a:extLst>
            </p:cNvPr>
            <p:cNvCxnSpPr/>
            <p:nvPr/>
          </p:nvCxnSpPr>
          <p:spPr>
            <a:xfrm>
              <a:off x="2589064" y="3299774"/>
              <a:ext cx="1033846" cy="0"/>
            </a:xfrm>
            <a:prstGeom prst="line">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32A1CEDC-36B7-8B1F-DA84-2C5F625B19AE}"/>
                </a:ext>
              </a:extLst>
            </p:cNvPr>
            <p:cNvCxnSpPr/>
            <p:nvPr/>
          </p:nvCxnSpPr>
          <p:spPr>
            <a:xfrm>
              <a:off x="2589064" y="3424796"/>
              <a:ext cx="1033846" cy="0"/>
            </a:xfrm>
            <a:prstGeom prst="line">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D1A293E8-4AF0-C10D-2598-95D050F9BD45}"/>
                </a:ext>
              </a:extLst>
            </p:cNvPr>
            <p:cNvCxnSpPr>
              <a:cxnSpLocks/>
            </p:cNvCxnSpPr>
            <p:nvPr/>
          </p:nvCxnSpPr>
          <p:spPr>
            <a:xfrm>
              <a:off x="2589064" y="5504226"/>
              <a:ext cx="845533" cy="0"/>
            </a:xfrm>
            <a:prstGeom prst="line">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
        <p:nvSpPr>
          <p:cNvPr id="37" name="テキスト ボックス 36">
            <a:extLst>
              <a:ext uri="{FF2B5EF4-FFF2-40B4-BE49-F238E27FC236}">
                <a16:creationId xmlns:a16="http://schemas.microsoft.com/office/drawing/2014/main" id="{A1A64EF3-06EB-6D46-A510-D3BD236F6305}"/>
              </a:ext>
            </a:extLst>
          </p:cNvPr>
          <p:cNvSpPr txBox="1"/>
          <p:nvPr/>
        </p:nvSpPr>
        <p:spPr>
          <a:xfrm>
            <a:off x="396000" y="5791790"/>
            <a:ext cx="2848857" cy="369332"/>
          </a:xfrm>
          <a:prstGeom prst="rect">
            <a:avLst/>
          </a:prstGeom>
          <a:noFill/>
        </p:spPr>
        <p:txBody>
          <a:bodyPr wrap="none" rtlCol="0">
            <a:spAutoFit/>
          </a:bodyPr>
          <a:lstStyle/>
          <a:p>
            <a:r>
              <a:rPr kumimoji="1" lang="ja-JP" altLang="en-US"/>
              <a:t>タイプ</a:t>
            </a:r>
            <a:r>
              <a:rPr kumimoji="1" lang="en-US" altLang="ja-JP" dirty="0"/>
              <a:t>3</a:t>
            </a:r>
            <a:r>
              <a:rPr kumimoji="1" lang="ja-JP" altLang="en-US"/>
              <a:t>のコードクローン</a:t>
            </a:r>
          </a:p>
        </p:txBody>
      </p:sp>
      <p:grpSp>
        <p:nvGrpSpPr>
          <p:cNvPr id="56" name="グループ化 55">
            <a:extLst>
              <a:ext uri="{FF2B5EF4-FFF2-40B4-BE49-F238E27FC236}">
                <a16:creationId xmlns:a16="http://schemas.microsoft.com/office/drawing/2014/main" id="{E56B53D4-4C7A-8D22-90D1-F9F372FA3F5F}"/>
              </a:ext>
            </a:extLst>
          </p:cNvPr>
          <p:cNvGrpSpPr/>
          <p:nvPr/>
        </p:nvGrpSpPr>
        <p:grpSpPr>
          <a:xfrm>
            <a:off x="5007767" y="4625573"/>
            <a:ext cx="1717057" cy="791998"/>
            <a:chOff x="3512374" y="4630951"/>
            <a:chExt cx="1717057" cy="791998"/>
          </a:xfrm>
        </p:grpSpPr>
        <p:grpSp>
          <p:nvGrpSpPr>
            <p:cNvPr id="57" name="グループ化 56">
              <a:extLst>
                <a:ext uri="{FF2B5EF4-FFF2-40B4-BE49-F238E27FC236}">
                  <a16:creationId xmlns:a16="http://schemas.microsoft.com/office/drawing/2014/main" id="{38C8B605-4B37-6266-50EA-580E836DC3C6}"/>
                </a:ext>
              </a:extLst>
            </p:cNvPr>
            <p:cNvGrpSpPr/>
            <p:nvPr/>
          </p:nvGrpSpPr>
          <p:grpSpPr>
            <a:xfrm>
              <a:off x="3512374" y="4630951"/>
              <a:ext cx="1717057" cy="791998"/>
              <a:chOff x="994433" y="3006925"/>
              <a:chExt cx="1257300" cy="1065018"/>
            </a:xfrm>
          </p:grpSpPr>
          <p:sp>
            <p:nvSpPr>
              <p:cNvPr id="60" name="メモ 59">
                <a:extLst>
                  <a:ext uri="{FF2B5EF4-FFF2-40B4-BE49-F238E27FC236}">
                    <a16:creationId xmlns:a16="http://schemas.microsoft.com/office/drawing/2014/main" id="{9E49EDD7-6C1A-7EDE-E382-985DD13977F4}"/>
                  </a:ext>
                </a:extLst>
              </p:cNvPr>
              <p:cNvSpPr/>
              <p:nvPr/>
            </p:nvSpPr>
            <p:spPr>
              <a:xfrm>
                <a:off x="994433" y="3006925"/>
                <a:ext cx="1257300" cy="1065018"/>
              </a:xfrm>
              <a:prstGeom prst="foldedCorner">
                <a:avLst/>
              </a:prstGeom>
              <a:solidFill>
                <a:schemeClr val="bg1"/>
              </a:solidFill>
              <a:ln w="508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cxnSp>
            <p:nvCxnSpPr>
              <p:cNvPr id="61" name="直線コネクタ 60">
                <a:extLst>
                  <a:ext uri="{FF2B5EF4-FFF2-40B4-BE49-F238E27FC236}">
                    <a16:creationId xmlns:a16="http://schemas.microsoft.com/office/drawing/2014/main" id="{BF8D03A1-1781-6712-66F5-57DA367B6BE2}"/>
                  </a:ext>
                </a:extLst>
              </p:cNvPr>
              <p:cNvCxnSpPr/>
              <p:nvPr/>
            </p:nvCxnSpPr>
            <p:spPr>
              <a:xfrm>
                <a:off x="1081825" y="3175000"/>
                <a:ext cx="1033846" cy="0"/>
              </a:xfrm>
              <a:prstGeom prst="line">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62" name="直線コネクタ 61">
                <a:extLst>
                  <a:ext uri="{FF2B5EF4-FFF2-40B4-BE49-F238E27FC236}">
                    <a16:creationId xmlns:a16="http://schemas.microsoft.com/office/drawing/2014/main" id="{B1176D57-DE0C-483F-07F6-CA40D3F180DB}"/>
                  </a:ext>
                </a:extLst>
              </p:cNvPr>
              <p:cNvCxnSpPr/>
              <p:nvPr/>
            </p:nvCxnSpPr>
            <p:spPr>
              <a:xfrm>
                <a:off x="1081825" y="3303978"/>
                <a:ext cx="1033846" cy="0"/>
              </a:xfrm>
              <a:prstGeom prst="line">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63" name="直線コネクタ 62">
                <a:extLst>
                  <a:ext uri="{FF2B5EF4-FFF2-40B4-BE49-F238E27FC236}">
                    <a16:creationId xmlns:a16="http://schemas.microsoft.com/office/drawing/2014/main" id="{EA7F9001-A5CF-28BC-9C96-0B002F01D56D}"/>
                  </a:ext>
                </a:extLst>
              </p:cNvPr>
              <p:cNvCxnSpPr/>
              <p:nvPr/>
            </p:nvCxnSpPr>
            <p:spPr>
              <a:xfrm>
                <a:off x="1081825" y="3429000"/>
                <a:ext cx="1033846" cy="0"/>
              </a:xfrm>
              <a:prstGeom prst="line">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64" name="直線コネクタ 63">
                <a:extLst>
                  <a:ext uri="{FF2B5EF4-FFF2-40B4-BE49-F238E27FC236}">
                    <a16:creationId xmlns:a16="http://schemas.microsoft.com/office/drawing/2014/main" id="{25930092-3A83-7BE5-279D-7F0F6577E2F5}"/>
                  </a:ext>
                </a:extLst>
              </p:cNvPr>
              <p:cNvCxnSpPr>
                <a:cxnSpLocks/>
              </p:cNvCxnSpPr>
              <p:nvPr/>
            </p:nvCxnSpPr>
            <p:spPr>
              <a:xfrm>
                <a:off x="1081825" y="3920088"/>
                <a:ext cx="845533" cy="0"/>
              </a:xfrm>
              <a:prstGeom prst="line">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cxnSp>
          <p:nvCxnSpPr>
            <p:cNvPr id="58" name="直線コネクタ 57">
              <a:extLst>
                <a:ext uri="{FF2B5EF4-FFF2-40B4-BE49-F238E27FC236}">
                  <a16:creationId xmlns:a16="http://schemas.microsoft.com/office/drawing/2014/main" id="{66CD8D38-747B-29E8-3A58-6B8F5D702E02}"/>
                </a:ext>
              </a:extLst>
            </p:cNvPr>
            <p:cNvCxnSpPr>
              <a:cxnSpLocks/>
            </p:cNvCxnSpPr>
            <p:nvPr/>
          </p:nvCxnSpPr>
          <p:spPr>
            <a:xfrm>
              <a:off x="3638533" y="5113739"/>
              <a:ext cx="1405082" cy="0"/>
            </a:xfrm>
            <a:prstGeom prst="line">
              <a:avLst/>
            </a:prstGeom>
            <a:ln w="88900">
              <a:solidFill>
                <a:schemeClr val="accent5"/>
              </a:solidFill>
              <a:tailEnd type="none"/>
            </a:ln>
          </p:spPr>
          <p:style>
            <a:lnRef idx="1">
              <a:schemeClr val="accent1"/>
            </a:lnRef>
            <a:fillRef idx="0">
              <a:schemeClr val="accent1"/>
            </a:fillRef>
            <a:effectRef idx="0">
              <a:schemeClr val="accent1"/>
            </a:effectRef>
            <a:fontRef idx="minor">
              <a:schemeClr val="tx1"/>
            </a:fontRef>
          </p:style>
        </p:cxnSp>
        <p:sp>
          <p:nvSpPr>
            <p:cNvPr id="59" name="正方形/長方形 58">
              <a:extLst>
                <a:ext uri="{FF2B5EF4-FFF2-40B4-BE49-F238E27FC236}">
                  <a16:creationId xmlns:a16="http://schemas.microsoft.com/office/drawing/2014/main" id="{35FE6594-546E-E47E-280C-4A5F80F1A075}"/>
                </a:ext>
              </a:extLst>
            </p:cNvPr>
            <p:cNvSpPr/>
            <p:nvPr/>
          </p:nvSpPr>
          <p:spPr>
            <a:xfrm>
              <a:off x="4245521" y="5026950"/>
              <a:ext cx="721197" cy="215300"/>
            </a:xfrm>
            <a:prstGeom prst="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1"/>
            <a:lstStyle/>
            <a:p>
              <a:pPr algn="ctr">
                <a:lnSpc>
                  <a:spcPct val="90000"/>
                </a:lnSpc>
                <a:spcBef>
                  <a:spcPts val="300"/>
                </a:spcBef>
                <a:spcAft>
                  <a:spcPts val="100"/>
                </a:spcAft>
              </a:pPr>
              <a:r>
                <a:rPr kumimoji="1" lang="en-US" altLang="ja-JP" sz="2000" b="1" spc="110" baseline="0" dirty="0">
                  <a:solidFill>
                    <a:schemeClr val="tx1"/>
                  </a:solidFill>
                  <a:latin typeface="Segoe UI" panose="020B0502040204020203" pitchFamily="34" charset="0"/>
                  <a:cs typeface="Segoe UI" panose="020B0502040204020203" pitchFamily="34" charset="0"/>
                </a:rPr>
                <a:t>(</a:t>
              </a:r>
              <a:r>
                <a:rPr kumimoji="1" lang="ja-JP" altLang="en-US" sz="2000" b="1" spc="110" baseline="0">
                  <a:solidFill>
                    <a:srgbClr val="E50300"/>
                  </a:solidFill>
                  <a:latin typeface="Segoe UI" panose="020B0502040204020203" pitchFamily="34" charset="0"/>
                  <a:cs typeface="Segoe UI" panose="020B0502040204020203" pitchFamily="34" charset="0"/>
                </a:rPr>
                <a:t>文</a:t>
              </a:r>
              <a:r>
                <a:rPr kumimoji="1" lang="en-US" altLang="ja-JP" sz="2000" b="1" spc="110" baseline="0" dirty="0">
                  <a:solidFill>
                    <a:srgbClr val="E50300"/>
                  </a:solidFill>
                  <a:latin typeface="Segoe UI" panose="020B0502040204020203" pitchFamily="34" charset="0"/>
                  <a:cs typeface="Segoe UI" panose="020B0502040204020203" pitchFamily="34" charset="0"/>
                </a:rPr>
                <a:t>Y</a:t>
              </a:r>
              <a:r>
                <a:rPr kumimoji="1" lang="en-US" altLang="ja-JP" sz="2000" b="1" spc="110" baseline="0" dirty="0">
                  <a:solidFill>
                    <a:schemeClr val="tx1"/>
                  </a:solidFill>
                  <a:latin typeface="Segoe UI" panose="020B0502040204020203" pitchFamily="34" charset="0"/>
                  <a:cs typeface="Segoe UI" panose="020B0502040204020203" pitchFamily="34" charset="0"/>
                </a:rPr>
                <a:t>)</a:t>
              </a:r>
              <a:endParaRPr kumimoji="1" lang="ja-JP" altLang="en-US" sz="2000" b="1" spc="110" baseline="0" dirty="0">
                <a:solidFill>
                  <a:schemeClr val="tx1"/>
                </a:solidFill>
                <a:latin typeface="Segoe UI" panose="020B0502040204020203" pitchFamily="34" charset="0"/>
                <a:cs typeface="Segoe UI" panose="020B0502040204020203" pitchFamily="34" charset="0"/>
              </a:endParaRPr>
            </a:p>
          </p:txBody>
        </p:sp>
      </p:grpSp>
      <p:grpSp>
        <p:nvGrpSpPr>
          <p:cNvPr id="46" name="グループ化 45">
            <a:extLst>
              <a:ext uri="{FF2B5EF4-FFF2-40B4-BE49-F238E27FC236}">
                <a16:creationId xmlns:a16="http://schemas.microsoft.com/office/drawing/2014/main" id="{CFBFBB1B-7865-08EF-5D8A-11331B91BEEB}"/>
              </a:ext>
            </a:extLst>
          </p:cNvPr>
          <p:cNvGrpSpPr/>
          <p:nvPr/>
        </p:nvGrpSpPr>
        <p:grpSpPr>
          <a:xfrm>
            <a:off x="4648847" y="3992846"/>
            <a:ext cx="1717057" cy="791998"/>
            <a:chOff x="3512374" y="4630951"/>
            <a:chExt cx="1717057" cy="791998"/>
          </a:xfrm>
        </p:grpSpPr>
        <p:grpSp>
          <p:nvGrpSpPr>
            <p:cNvPr id="38" name="グループ化 37">
              <a:extLst>
                <a:ext uri="{FF2B5EF4-FFF2-40B4-BE49-F238E27FC236}">
                  <a16:creationId xmlns:a16="http://schemas.microsoft.com/office/drawing/2014/main" id="{06829093-02AF-D5F1-5551-2B4D4E0A4ECF}"/>
                </a:ext>
              </a:extLst>
            </p:cNvPr>
            <p:cNvGrpSpPr/>
            <p:nvPr/>
          </p:nvGrpSpPr>
          <p:grpSpPr>
            <a:xfrm>
              <a:off x="3512374" y="4630951"/>
              <a:ext cx="1717057" cy="791998"/>
              <a:chOff x="994433" y="3006925"/>
              <a:chExt cx="1257300" cy="1065018"/>
            </a:xfrm>
          </p:grpSpPr>
          <p:sp>
            <p:nvSpPr>
              <p:cNvPr id="40" name="メモ 39">
                <a:extLst>
                  <a:ext uri="{FF2B5EF4-FFF2-40B4-BE49-F238E27FC236}">
                    <a16:creationId xmlns:a16="http://schemas.microsoft.com/office/drawing/2014/main" id="{D199F8A3-CD4F-DE3A-BFC5-B7CB54EFB8ED}"/>
                  </a:ext>
                </a:extLst>
              </p:cNvPr>
              <p:cNvSpPr/>
              <p:nvPr/>
            </p:nvSpPr>
            <p:spPr>
              <a:xfrm>
                <a:off x="994433" y="3006925"/>
                <a:ext cx="1257300" cy="1065018"/>
              </a:xfrm>
              <a:prstGeom prst="foldedCorner">
                <a:avLst/>
              </a:prstGeom>
              <a:solidFill>
                <a:schemeClr val="bg1"/>
              </a:solidFill>
              <a:ln w="508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cxnSp>
            <p:nvCxnSpPr>
              <p:cNvPr id="41" name="直線コネクタ 40">
                <a:extLst>
                  <a:ext uri="{FF2B5EF4-FFF2-40B4-BE49-F238E27FC236}">
                    <a16:creationId xmlns:a16="http://schemas.microsoft.com/office/drawing/2014/main" id="{03408D00-FA84-0BE3-1076-C9B509AF8069}"/>
                  </a:ext>
                </a:extLst>
              </p:cNvPr>
              <p:cNvCxnSpPr/>
              <p:nvPr/>
            </p:nvCxnSpPr>
            <p:spPr>
              <a:xfrm>
                <a:off x="1081825" y="3175000"/>
                <a:ext cx="1033846" cy="0"/>
              </a:xfrm>
              <a:prstGeom prst="line">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6CF15B8C-4C60-989E-C800-2B5C308FAB15}"/>
                  </a:ext>
                </a:extLst>
              </p:cNvPr>
              <p:cNvCxnSpPr/>
              <p:nvPr/>
            </p:nvCxnSpPr>
            <p:spPr>
              <a:xfrm>
                <a:off x="1081825" y="3303978"/>
                <a:ext cx="1033846" cy="0"/>
              </a:xfrm>
              <a:prstGeom prst="line">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3" name="直線コネクタ 42">
                <a:extLst>
                  <a:ext uri="{FF2B5EF4-FFF2-40B4-BE49-F238E27FC236}">
                    <a16:creationId xmlns:a16="http://schemas.microsoft.com/office/drawing/2014/main" id="{B9BD7783-39AC-45CA-912E-288EAA04E5A3}"/>
                  </a:ext>
                </a:extLst>
              </p:cNvPr>
              <p:cNvCxnSpPr/>
              <p:nvPr/>
            </p:nvCxnSpPr>
            <p:spPr>
              <a:xfrm>
                <a:off x="1081825" y="3429000"/>
                <a:ext cx="1033846" cy="0"/>
              </a:xfrm>
              <a:prstGeom prst="line">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4" name="直線コネクタ 43">
                <a:extLst>
                  <a:ext uri="{FF2B5EF4-FFF2-40B4-BE49-F238E27FC236}">
                    <a16:creationId xmlns:a16="http://schemas.microsoft.com/office/drawing/2014/main" id="{DFDE85B8-92C4-533F-1C7C-A74CE515DC4B}"/>
                  </a:ext>
                </a:extLst>
              </p:cNvPr>
              <p:cNvCxnSpPr>
                <a:cxnSpLocks/>
              </p:cNvCxnSpPr>
              <p:nvPr/>
            </p:nvCxnSpPr>
            <p:spPr>
              <a:xfrm>
                <a:off x="1081825" y="3920088"/>
                <a:ext cx="845533" cy="0"/>
              </a:xfrm>
              <a:prstGeom prst="line">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cxnSp>
          <p:nvCxnSpPr>
            <p:cNvPr id="13" name="直線コネクタ 12">
              <a:extLst>
                <a:ext uri="{FF2B5EF4-FFF2-40B4-BE49-F238E27FC236}">
                  <a16:creationId xmlns:a16="http://schemas.microsoft.com/office/drawing/2014/main" id="{0CFA3D18-BC9F-64A6-7A5A-5376AFFE10D3}"/>
                </a:ext>
              </a:extLst>
            </p:cNvPr>
            <p:cNvCxnSpPr>
              <a:cxnSpLocks/>
            </p:cNvCxnSpPr>
            <p:nvPr/>
          </p:nvCxnSpPr>
          <p:spPr>
            <a:xfrm>
              <a:off x="3638533" y="5113739"/>
              <a:ext cx="1405082" cy="0"/>
            </a:xfrm>
            <a:prstGeom prst="line">
              <a:avLst/>
            </a:prstGeom>
            <a:ln w="88900">
              <a:solidFill>
                <a:schemeClr val="accent5"/>
              </a:solidFill>
              <a:tailEnd type="none"/>
            </a:ln>
          </p:spPr>
          <p:style>
            <a:lnRef idx="1">
              <a:schemeClr val="accent1"/>
            </a:lnRef>
            <a:fillRef idx="0">
              <a:schemeClr val="accent1"/>
            </a:fillRef>
            <a:effectRef idx="0">
              <a:schemeClr val="accent1"/>
            </a:effectRef>
            <a:fontRef idx="minor">
              <a:schemeClr val="tx1"/>
            </a:fontRef>
          </p:style>
        </p:cxnSp>
        <p:sp>
          <p:nvSpPr>
            <p:cNvPr id="16" name="正方形/長方形 15">
              <a:extLst>
                <a:ext uri="{FF2B5EF4-FFF2-40B4-BE49-F238E27FC236}">
                  <a16:creationId xmlns:a16="http://schemas.microsoft.com/office/drawing/2014/main" id="{EF67D874-BCEC-FEEE-3D46-37C9A1714DDD}"/>
                </a:ext>
              </a:extLst>
            </p:cNvPr>
            <p:cNvSpPr/>
            <p:nvPr/>
          </p:nvSpPr>
          <p:spPr>
            <a:xfrm>
              <a:off x="4245521" y="5026950"/>
              <a:ext cx="721197" cy="215300"/>
            </a:xfrm>
            <a:prstGeom prst="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chorCtr="1"/>
            <a:lstStyle/>
            <a:p>
              <a:pPr algn="ctr">
                <a:lnSpc>
                  <a:spcPct val="90000"/>
                </a:lnSpc>
                <a:spcBef>
                  <a:spcPts val="300"/>
                </a:spcBef>
                <a:spcAft>
                  <a:spcPts val="100"/>
                </a:spcAft>
              </a:pPr>
              <a:r>
                <a:rPr kumimoji="1" lang="en-US" altLang="ja-JP" sz="2000" b="1" spc="110" baseline="0" dirty="0">
                  <a:solidFill>
                    <a:schemeClr val="tx1"/>
                  </a:solidFill>
                  <a:latin typeface="Segoe UI" panose="020B0502040204020203" pitchFamily="34" charset="0"/>
                  <a:cs typeface="Segoe UI" panose="020B0502040204020203" pitchFamily="34" charset="0"/>
                </a:rPr>
                <a:t>(</a:t>
              </a:r>
              <a:r>
                <a:rPr kumimoji="1" lang="ja-JP" altLang="en-US" sz="2000" b="1" spc="110" baseline="0">
                  <a:solidFill>
                    <a:srgbClr val="E50300"/>
                  </a:solidFill>
                  <a:latin typeface="Segoe UI" panose="020B0502040204020203" pitchFamily="34" charset="0"/>
                  <a:cs typeface="Segoe UI" panose="020B0502040204020203" pitchFamily="34" charset="0"/>
                </a:rPr>
                <a:t>文</a:t>
              </a:r>
              <a:r>
                <a:rPr lang="en-US" altLang="ja-JP" sz="2000" b="1" spc="110" dirty="0">
                  <a:solidFill>
                    <a:srgbClr val="E50300"/>
                  </a:solidFill>
                  <a:latin typeface="Segoe UI" panose="020B0502040204020203" pitchFamily="34" charset="0"/>
                  <a:cs typeface="Segoe UI" panose="020B0502040204020203" pitchFamily="34" charset="0"/>
                </a:rPr>
                <a:t>X</a:t>
              </a:r>
              <a:r>
                <a:rPr kumimoji="1" lang="en-US" altLang="ja-JP" sz="2000" b="1" spc="110" baseline="0" dirty="0">
                  <a:solidFill>
                    <a:schemeClr val="tx1"/>
                  </a:solidFill>
                  <a:latin typeface="Segoe UI" panose="020B0502040204020203" pitchFamily="34" charset="0"/>
                  <a:cs typeface="Segoe UI" panose="020B0502040204020203" pitchFamily="34" charset="0"/>
                </a:rPr>
                <a:t>)</a:t>
              </a:r>
              <a:endParaRPr kumimoji="1" lang="ja-JP" altLang="en-US" sz="2000" b="1" spc="110" baseline="0" dirty="0">
                <a:solidFill>
                  <a:schemeClr val="tx1"/>
                </a:solidFill>
                <a:latin typeface="Segoe UI" panose="020B0502040204020203" pitchFamily="34" charset="0"/>
                <a:cs typeface="Segoe UI" panose="020B0502040204020203" pitchFamily="34" charset="0"/>
              </a:endParaRPr>
            </a:p>
          </p:txBody>
        </p:sp>
      </p:grpSp>
    </p:spTree>
    <p:extLst>
      <p:ext uri="{BB962C8B-B14F-4D97-AF65-F5344CB8AC3E}">
        <p14:creationId xmlns:p14="http://schemas.microsoft.com/office/powerpoint/2010/main" val="19331131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EF57B19-3930-3886-E4AF-76E84AD7E15E}"/>
              </a:ext>
            </a:extLst>
          </p:cNvPr>
          <p:cNvSpPr>
            <a:spLocks noGrp="1"/>
          </p:cNvSpPr>
          <p:nvPr>
            <p:ph type="title"/>
          </p:nvPr>
        </p:nvSpPr>
        <p:spPr/>
        <p:txBody>
          <a:bodyPr/>
          <a:lstStyle/>
          <a:p>
            <a:r>
              <a:rPr kumimoji="1" lang="ja-JP" altLang="en-US"/>
              <a:t>タイプ</a:t>
            </a:r>
            <a:r>
              <a:rPr kumimoji="1" lang="en-US" altLang="ja-JP" dirty="0"/>
              <a:t>3</a:t>
            </a:r>
            <a:r>
              <a:rPr kumimoji="1" lang="ja-JP" altLang="en-US"/>
              <a:t>のクローンセットの問題点</a:t>
            </a:r>
            <a:br>
              <a:rPr kumimoji="1" lang="en-US" altLang="ja-JP" dirty="0"/>
            </a:br>
            <a:endParaRPr kumimoji="1" lang="ja-JP" altLang="en-US"/>
          </a:p>
        </p:txBody>
      </p:sp>
      <p:sp>
        <p:nvSpPr>
          <p:cNvPr id="3" name="コンテンツ プレースホルダー 2">
            <a:extLst>
              <a:ext uri="{FF2B5EF4-FFF2-40B4-BE49-F238E27FC236}">
                <a16:creationId xmlns:a16="http://schemas.microsoft.com/office/drawing/2014/main" id="{E58EE736-2D47-345E-E845-D57537E3E869}"/>
              </a:ext>
            </a:extLst>
          </p:cNvPr>
          <p:cNvSpPr>
            <a:spLocks noGrp="1"/>
          </p:cNvSpPr>
          <p:nvPr>
            <p:ph idx="1"/>
          </p:nvPr>
        </p:nvSpPr>
        <p:spPr/>
        <p:txBody>
          <a:bodyPr/>
          <a:lstStyle/>
          <a:p>
            <a:r>
              <a:rPr kumimoji="1" lang="ja-JP" altLang="en-US"/>
              <a:t>タイプ</a:t>
            </a:r>
            <a:r>
              <a:rPr kumimoji="1" lang="en-US" altLang="ja-JP" dirty="0"/>
              <a:t>3</a:t>
            </a:r>
            <a:r>
              <a:rPr kumimoji="1" lang="ja-JP" altLang="en-US"/>
              <a:t>のクローンセットはコードクローンの</a:t>
            </a:r>
            <a:br>
              <a:rPr kumimoji="1" lang="en-US" altLang="ja-JP" dirty="0"/>
            </a:br>
            <a:r>
              <a:rPr kumimoji="1" lang="ja-JP" altLang="en-US"/>
              <a:t>さまざまな箇所に文の違いを含む．</a:t>
            </a:r>
            <a:endParaRPr kumimoji="1" lang="en-US" altLang="ja-JP" dirty="0"/>
          </a:p>
          <a:p>
            <a:r>
              <a:rPr kumimoji="1" lang="ja-JP" altLang="en-US"/>
              <a:t>違いを含む箇所が多すぎると，</a:t>
            </a:r>
            <a:r>
              <a:rPr lang="ja-JP" altLang="en-US"/>
              <a:t>サブルーチンに</a:t>
            </a:r>
            <a:br>
              <a:rPr lang="en-US" altLang="ja-JP" dirty="0"/>
            </a:br>
            <a:r>
              <a:rPr lang="ja-JP" altLang="en-US"/>
              <a:t>まとめる意味がなくなることがある．</a:t>
            </a:r>
            <a:endParaRPr kumimoji="1" lang="ja-JP" altLang="en-US"/>
          </a:p>
        </p:txBody>
      </p:sp>
      <p:sp>
        <p:nvSpPr>
          <p:cNvPr id="4" name="スライド番号プレースホルダー 3">
            <a:extLst>
              <a:ext uri="{FF2B5EF4-FFF2-40B4-BE49-F238E27FC236}">
                <a16:creationId xmlns:a16="http://schemas.microsoft.com/office/drawing/2014/main" id="{8FB8F098-7B41-F7AF-175C-B90D5170FBA9}"/>
              </a:ext>
            </a:extLst>
          </p:cNvPr>
          <p:cNvSpPr>
            <a:spLocks noGrp="1"/>
          </p:cNvSpPr>
          <p:nvPr>
            <p:ph type="sldNum" sz="quarter" idx="12"/>
          </p:nvPr>
        </p:nvSpPr>
        <p:spPr/>
        <p:txBody>
          <a:bodyPr/>
          <a:lstStyle/>
          <a:p>
            <a:fld id="{B16735D3-C9E7-F649-AF37-A9D08763696D}" type="slidenum">
              <a:rPr lang="ja-JP" altLang="en-US" smtClean="0"/>
              <a:pPr/>
              <a:t>8</a:t>
            </a:fld>
            <a:endParaRPr lang="ja-JP" altLang="en-US"/>
          </a:p>
        </p:txBody>
      </p:sp>
      <p:sp>
        <p:nvSpPr>
          <p:cNvPr id="5" name="正方形/長方形 4">
            <a:extLst>
              <a:ext uri="{FF2B5EF4-FFF2-40B4-BE49-F238E27FC236}">
                <a16:creationId xmlns:a16="http://schemas.microsoft.com/office/drawing/2014/main" id="{7CD908A4-F69F-9721-D812-13B18BF2D209}"/>
              </a:ext>
            </a:extLst>
          </p:cNvPr>
          <p:cNvSpPr/>
          <p:nvPr/>
        </p:nvSpPr>
        <p:spPr>
          <a:xfrm>
            <a:off x="1359875" y="3552924"/>
            <a:ext cx="797170" cy="1422680"/>
          </a:xfrm>
          <a:prstGeom prst="rect">
            <a:avLst/>
          </a:prstGeom>
          <a:solidFill>
            <a:schemeClr val="accent5">
              <a:lumMod val="20000"/>
              <a:lumOff val="80000"/>
            </a:schemeClr>
          </a:solidFill>
          <a:ln w="635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r>
              <a:rPr lang="ja-JP" altLang="en-US" sz="1600" b="1" spc="110">
                <a:solidFill>
                  <a:srgbClr val="FF0000"/>
                </a:solidFill>
                <a:latin typeface="Segoe UI" panose="020B0502040204020203" pitchFamily="34" charset="0"/>
                <a:cs typeface="Segoe UI" panose="020B0502040204020203" pitchFamily="34" charset="0"/>
              </a:rPr>
              <a:t>文</a:t>
            </a:r>
            <a:r>
              <a:rPr lang="en-US" altLang="ja-JP" sz="1600" b="1" spc="110" dirty="0">
                <a:solidFill>
                  <a:srgbClr val="FF0000"/>
                </a:solidFill>
                <a:latin typeface="Segoe UI" panose="020B0502040204020203" pitchFamily="34" charset="0"/>
                <a:cs typeface="Segoe UI" panose="020B0502040204020203" pitchFamily="34" charset="0"/>
              </a:rPr>
              <a:t>V</a:t>
            </a:r>
            <a:endParaRPr lang="en-US" altLang="ja-JP" sz="1600" spc="110" dirty="0">
              <a:solidFill>
                <a:schemeClr val="tx1"/>
              </a:solidFill>
              <a:latin typeface="Segoe UI" panose="020B0502040204020203" pitchFamily="34" charset="0"/>
              <a:cs typeface="Segoe UI" panose="020B0502040204020203" pitchFamily="34" charset="0"/>
            </a:endParaRPr>
          </a:p>
          <a:p>
            <a:pPr algn="l">
              <a:lnSpc>
                <a:spcPct val="90000"/>
              </a:lnSpc>
              <a:spcBef>
                <a:spcPts val="300"/>
              </a:spcBef>
              <a:spcAft>
                <a:spcPts val="100"/>
              </a:spcAft>
            </a:pPr>
            <a:r>
              <a:rPr kumimoji="1" lang="ja-JP" altLang="en-US" sz="1600" spc="110" baseline="0">
                <a:solidFill>
                  <a:schemeClr val="tx1"/>
                </a:solidFill>
                <a:latin typeface="Segoe UI" panose="020B0502040204020203" pitchFamily="34" charset="0"/>
                <a:cs typeface="Segoe UI" panose="020B0502040204020203" pitchFamily="34" charset="0"/>
              </a:rPr>
              <a:t>文</a:t>
            </a:r>
            <a:r>
              <a:rPr kumimoji="1" lang="en-US" altLang="ja-JP" sz="1600" spc="110" baseline="0" dirty="0">
                <a:solidFill>
                  <a:schemeClr val="tx1"/>
                </a:solidFill>
                <a:latin typeface="Segoe UI" panose="020B0502040204020203" pitchFamily="34" charset="0"/>
                <a:cs typeface="Segoe UI" panose="020B0502040204020203" pitchFamily="34" charset="0"/>
              </a:rPr>
              <a:t>B</a:t>
            </a:r>
          </a:p>
          <a:p>
            <a:pPr algn="l">
              <a:lnSpc>
                <a:spcPct val="90000"/>
              </a:lnSpc>
              <a:spcBef>
                <a:spcPts val="300"/>
              </a:spcBef>
              <a:spcAft>
                <a:spcPts val="100"/>
              </a:spcAft>
            </a:pPr>
            <a:r>
              <a:rPr lang="ja-JP" altLang="en-US" sz="1600" spc="110">
                <a:solidFill>
                  <a:schemeClr val="tx1"/>
                </a:solidFill>
                <a:latin typeface="Segoe UI" panose="020B0502040204020203" pitchFamily="34" charset="0"/>
                <a:cs typeface="Segoe UI" panose="020B0502040204020203" pitchFamily="34" charset="0"/>
              </a:rPr>
              <a:t>文</a:t>
            </a:r>
            <a:r>
              <a:rPr lang="en-US" altLang="ja-JP" sz="1600" spc="110" dirty="0">
                <a:solidFill>
                  <a:schemeClr val="tx1"/>
                </a:solidFill>
                <a:latin typeface="Segoe UI" panose="020B0502040204020203" pitchFamily="34" charset="0"/>
                <a:cs typeface="Segoe UI" panose="020B0502040204020203" pitchFamily="34" charset="0"/>
              </a:rPr>
              <a:t>C</a:t>
            </a:r>
            <a:endParaRPr lang="en-US" altLang="ja-JP" sz="1600" spc="110" dirty="0">
              <a:solidFill>
                <a:srgbClr val="FF0000"/>
              </a:solidFill>
              <a:latin typeface="Segoe UI" panose="020B0502040204020203" pitchFamily="34" charset="0"/>
              <a:cs typeface="Segoe UI" panose="020B0502040204020203" pitchFamily="34" charset="0"/>
            </a:endParaRPr>
          </a:p>
          <a:p>
            <a:pPr algn="l">
              <a:lnSpc>
                <a:spcPct val="90000"/>
              </a:lnSpc>
              <a:spcBef>
                <a:spcPts val="300"/>
              </a:spcBef>
              <a:spcAft>
                <a:spcPts val="100"/>
              </a:spcAft>
            </a:pPr>
            <a:r>
              <a:rPr kumimoji="1" lang="ja-JP" altLang="en-US" sz="1600" spc="110" baseline="0">
                <a:solidFill>
                  <a:schemeClr val="tx1"/>
                </a:solidFill>
                <a:latin typeface="Segoe UI" panose="020B0502040204020203" pitchFamily="34" charset="0"/>
                <a:cs typeface="Segoe UI" panose="020B0502040204020203" pitchFamily="34" charset="0"/>
              </a:rPr>
              <a:t>文</a:t>
            </a:r>
            <a:r>
              <a:rPr kumimoji="1" lang="en-US" altLang="ja-JP" sz="1600" spc="110" baseline="0" dirty="0">
                <a:solidFill>
                  <a:schemeClr val="tx1"/>
                </a:solidFill>
                <a:latin typeface="Segoe UI" panose="020B0502040204020203" pitchFamily="34" charset="0"/>
                <a:cs typeface="Segoe UI" panose="020B0502040204020203" pitchFamily="34" charset="0"/>
              </a:rPr>
              <a:t>D</a:t>
            </a:r>
          </a:p>
          <a:p>
            <a:pPr algn="l">
              <a:lnSpc>
                <a:spcPct val="90000"/>
              </a:lnSpc>
              <a:spcBef>
                <a:spcPts val="300"/>
              </a:spcBef>
              <a:spcAft>
                <a:spcPts val="100"/>
              </a:spcAft>
            </a:pPr>
            <a:r>
              <a:rPr lang="ja-JP" altLang="en-US" sz="1600" spc="110">
                <a:solidFill>
                  <a:schemeClr val="tx1"/>
                </a:solidFill>
                <a:latin typeface="Segoe UI" panose="020B0502040204020203" pitchFamily="34" charset="0"/>
                <a:cs typeface="Segoe UI" panose="020B0502040204020203" pitchFamily="34" charset="0"/>
              </a:rPr>
              <a:t>文</a:t>
            </a:r>
            <a:r>
              <a:rPr lang="en-US" altLang="ja-JP" sz="1600" spc="110" dirty="0">
                <a:solidFill>
                  <a:schemeClr val="tx1"/>
                </a:solidFill>
                <a:latin typeface="Segoe UI" panose="020B0502040204020203" pitchFamily="34" charset="0"/>
                <a:cs typeface="Segoe UI" panose="020B0502040204020203" pitchFamily="34" charset="0"/>
              </a:rPr>
              <a:t>E</a:t>
            </a:r>
            <a:endParaRPr kumimoji="1" lang="ja-JP" altLang="en-US" sz="1600" spc="110" baseline="0" dirty="0">
              <a:solidFill>
                <a:schemeClr val="tx1"/>
              </a:solidFill>
              <a:latin typeface="Segoe UI" panose="020B0502040204020203" pitchFamily="34" charset="0"/>
              <a:cs typeface="Segoe UI" panose="020B0502040204020203" pitchFamily="34" charset="0"/>
            </a:endParaRPr>
          </a:p>
        </p:txBody>
      </p:sp>
      <p:sp>
        <p:nvSpPr>
          <p:cNvPr id="6" name="正方形/長方形 5">
            <a:extLst>
              <a:ext uri="{FF2B5EF4-FFF2-40B4-BE49-F238E27FC236}">
                <a16:creationId xmlns:a16="http://schemas.microsoft.com/office/drawing/2014/main" id="{CC621C7B-E24B-423D-884B-F261AB2C2C68}"/>
              </a:ext>
            </a:extLst>
          </p:cNvPr>
          <p:cNvSpPr/>
          <p:nvPr/>
        </p:nvSpPr>
        <p:spPr>
          <a:xfrm>
            <a:off x="2253414" y="3552924"/>
            <a:ext cx="797170" cy="1422680"/>
          </a:xfrm>
          <a:prstGeom prst="rect">
            <a:avLst/>
          </a:prstGeom>
          <a:solidFill>
            <a:schemeClr val="accent5">
              <a:lumMod val="20000"/>
              <a:lumOff val="80000"/>
            </a:schemeClr>
          </a:solidFill>
          <a:ln w="635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r>
              <a:rPr kumimoji="1" lang="ja-JP" altLang="en-US" sz="1600" spc="110" baseline="0">
                <a:solidFill>
                  <a:schemeClr val="tx1"/>
                </a:solidFill>
                <a:latin typeface="Segoe UI" panose="020B0502040204020203" pitchFamily="34" charset="0"/>
                <a:cs typeface="Segoe UI" panose="020B0502040204020203" pitchFamily="34" charset="0"/>
              </a:rPr>
              <a:t>文</a:t>
            </a:r>
            <a:r>
              <a:rPr lang="en-US" altLang="ja-JP" sz="1600" spc="110" dirty="0">
                <a:solidFill>
                  <a:schemeClr val="tx1"/>
                </a:solidFill>
                <a:latin typeface="Segoe UI" panose="020B0502040204020203" pitchFamily="34" charset="0"/>
                <a:cs typeface="Segoe UI" panose="020B0502040204020203" pitchFamily="34" charset="0"/>
              </a:rPr>
              <a:t>A</a:t>
            </a:r>
          </a:p>
          <a:p>
            <a:pPr algn="l">
              <a:lnSpc>
                <a:spcPct val="90000"/>
              </a:lnSpc>
              <a:spcBef>
                <a:spcPts val="300"/>
              </a:spcBef>
              <a:spcAft>
                <a:spcPts val="100"/>
              </a:spcAft>
            </a:pPr>
            <a:r>
              <a:rPr lang="ja-JP" altLang="en-US" sz="1600" b="1" spc="110">
                <a:solidFill>
                  <a:srgbClr val="FF0000"/>
                </a:solidFill>
                <a:latin typeface="Segoe UI" panose="020B0502040204020203" pitchFamily="34" charset="0"/>
                <a:cs typeface="Segoe UI" panose="020B0502040204020203" pitchFamily="34" charset="0"/>
              </a:rPr>
              <a:t>文</a:t>
            </a:r>
            <a:r>
              <a:rPr lang="en-US" altLang="ja-JP" sz="1600" b="1" spc="110" dirty="0">
                <a:solidFill>
                  <a:srgbClr val="FF0000"/>
                </a:solidFill>
                <a:latin typeface="Segoe UI" panose="020B0502040204020203" pitchFamily="34" charset="0"/>
                <a:cs typeface="Segoe UI" panose="020B0502040204020203" pitchFamily="34" charset="0"/>
              </a:rPr>
              <a:t>W</a:t>
            </a:r>
            <a:endParaRPr kumimoji="1" lang="en-US" altLang="ja-JP" sz="1600" spc="110" baseline="0" dirty="0">
              <a:solidFill>
                <a:schemeClr val="tx1"/>
              </a:solidFill>
              <a:latin typeface="Segoe UI" panose="020B0502040204020203" pitchFamily="34" charset="0"/>
              <a:cs typeface="Segoe UI" panose="020B0502040204020203" pitchFamily="34" charset="0"/>
            </a:endParaRPr>
          </a:p>
          <a:p>
            <a:pPr algn="l">
              <a:lnSpc>
                <a:spcPct val="90000"/>
              </a:lnSpc>
              <a:spcBef>
                <a:spcPts val="300"/>
              </a:spcBef>
              <a:spcAft>
                <a:spcPts val="100"/>
              </a:spcAft>
            </a:pPr>
            <a:r>
              <a:rPr lang="ja-JP" altLang="en-US" sz="1600" spc="110">
                <a:solidFill>
                  <a:schemeClr val="tx1"/>
                </a:solidFill>
                <a:latin typeface="Segoe UI" panose="020B0502040204020203" pitchFamily="34" charset="0"/>
                <a:cs typeface="Segoe UI" panose="020B0502040204020203" pitchFamily="34" charset="0"/>
              </a:rPr>
              <a:t>文</a:t>
            </a:r>
            <a:r>
              <a:rPr lang="en-US" altLang="ja-JP" sz="1600" spc="110" dirty="0">
                <a:solidFill>
                  <a:schemeClr val="tx1"/>
                </a:solidFill>
                <a:latin typeface="Segoe UI" panose="020B0502040204020203" pitchFamily="34" charset="0"/>
                <a:cs typeface="Segoe UI" panose="020B0502040204020203" pitchFamily="34" charset="0"/>
              </a:rPr>
              <a:t>C</a:t>
            </a:r>
            <a:endParaRPr lang="en-US" altLang="ja-JP" sz="1600" spc="110" dirty="0">
              <a:solidFill>
                <a:srgbClr val="FF0000"/>
              </a:solidFill>
              <a:latin typeface="Segoe UI" panose="020B0502040204020203" pitchFamily="34" charset="0"/>
              <a:cs typeface="Segoe UI" panose="020B0502040204020203" pitchFamily="34" charset="0"/>
            </a:endParaRPr>
          </a:p>
          <a:p>
            <a:pPr algn="l">
              <a:lnSpc>
                <a:spcPct val="90000"/>
              </a:lnSpc>
              <a:spcBef>
                <a:spcPts val="300"/>
              </a:spcBef>
              <a:spcAft>
                <a:spcPts val="100"/>
              </a:spcAft>
            </a:pPr>
            <a:r>
              <a:rPr kumimoji="1" lang="ja-JP" altLang="en-US" sz="1600" spc="110" baseline="0">
                <a:solidFill>
                  <a:schemeClr val="tx1"/>
                </a:solidFill>
                <a:latin typeface="Segoe UI" panose="020B0502040204020203" pitchFamily="34" charset="0"/>
                <a:cs typeface="Segoe UI" panose="020B0502040204020203" pitchFamily="34" charset="0"/>
              </a:rPr>
              <a:t>文</a:t>
            </a:r>
            <a:r>
              <a:rPr kumimoji="1" lang="en-US" altLang="ja-JP" sz="1600" spc="110" baseline="0" dirty="0">
                <a:solidFill>
                  <a:schemeClr val="tx1"/>
                </a:solidFill>
                <a:latin typeface="Segoe UI" panose="020B0502040204020203" pitchFamily="34" charset="0"/>
                <a:cs typeface="Segoe UI" panose="020B0502040204020203" pitchFamily="34" charset="0"/>
              </a:rPr>
              <a:t>D</a:t>
            </a:r>
          </a:p>
          <a:p>
            <a:pPr algn="l">
              <a:lnSpc>
                <a:spcPct val="90000"/>
              </a:lnSpc>
              <a:spcBef>
                <a:spcPts val="300"/>
              </a:spcBef>
              <a:spcAft>
                <a:spcPts val="100"/>
              </a:spcAft>
            </a:pPr>
            <a:r>
              <a:rPr lang="ja-JP" altLang="en-US" sz="1600" spc="110">
                <a:solidFill>
                  <a:schemeClr val="tx1"/>
                </a:solidFill>
                <a:latin typeface="Segoe UI" panose="020B0502040204020203" pitchFamily="34" charset="0"/>
                <a:cs typeface="Segoe UI" panose="020B0502040204020203" pitchFamily="34" charset="0"/>
              </a:rPr>
              <a:t>文</a:t>
            </a:r>
            <a:r>
              <a:rPr lang="en-US" altLang="ja-JP" sz="1600" spc="110" dirty="0">
                <a:solidFill>
                  <a:schemeClr val="tx1"/>
                </a:solidFill>
                <a:latin typeface="Segoe UI" panose="020B0502040204020203" pitchFamily="34" charset="0"/>
                <a:cs typeface="Segoe UI" panose="020B0502040204020203" pitchFamily="34" charset="0"/>
              </a:rPr>
              <a:t>E</a:t>
            </a:r>
            <a:endParaRPr kumimoji="1" lang="ja-JP" altLang="en-US" sz="1600" spc="110" baseline="0" dirty="0">
              <a:solidFill>
                <a:schemeClr val="tx1"/>
              </a:solidFill>
              <a:latin typeface="Segoe UI" panose="020B0502040204020203" pitchFamily="34" charset="0"/>
              <a:cs typeface="Segoe UI" panose="020B0502040204020203" pitchFamily="34" charset="0"/>
            </a:endParaRPr>
          </a:p>
        </p:txBody>
      </p:sp>
      <p:sp>
        <p:nvSpPr>
          <p:cNvPr id="7" name="正方形/長方形 6">
            <a:extLst>
              <a:ext uri="{FF2B5EF4-FFF2-40B4-BE49-F238E27FC236}">
                <a16:creationId xmlns:a16="http://schemas.microsoft.com/office/drawing/2014/main" id="{EB4E8469-3E22-9EBB-DA07-EC3CACEF0B13}"/>
              </a:ext>
            </a:extLst>
          </p:cNvPr>
          <p:cNvSpPr/>
          <p:nvPr/>
        </p:nvSpPr>
        <p:spPr>
          <a:xfrm>
            <a:off x="3146953" y="3552924"/>
            <a:ext cx="797170" cy="1422680"/>
          </a:xfrm>
          <a:prstGeom prst="rect">
            <a:avLst/>
          </a:prstGeom>
          <a:solidFill>
            <a:schemeClr val="accent5">
              <a:lumMod val="20000"/>
              <a:lumOff val="80000"/>
            </a:schemeClr>
          </a:solidFill>
          <a:ln w="635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r>
              <a:rPr kumimoji="1" lang="ja-JP" altLang="en-US" sz="1600" spc="110" baseline="0">
                <a:solidFill>
                  <a:schemeClr val="tx1"/>
                </a:solidFill>
                <a:latin typeface="Segoe UI" panose="020B0502040204020203" pitchFamily="34" charset="0"/>
                <a:cs typeface="Segoe UI" panose="020B0502040204020203" pitchFamily="34" charset="0"/>
              </a:rPr>
              <a:t>文</a:t>
            </a:r>
            <a:r>
              <a:rPr lang="en-US" altLang="ja-JP" sz="1600" spc="110" dirty="0">
                <a:solidFill>
                  <a:schemeClr val="tx1"/>
                </a:solidFill>
                <a:latin typeface="Segoe UI" panose="020B0502040204020203" pitchFamily="34" charset="0"/>
                <a:cs typeface="Segoe UI" panose="020B0502040204020203" pitchFamily="34" charset="0"/>
              </a:rPr>
              <a:t>A</a:t>
            </a:r>
          </a:p>
          <a:p>
            <a:pPr algn="l">
              <a:lnSpc>
                <a:spcPct val="90000"/>
              </a:lnSpc>
              <a:spcBef>
                <a:spcPts val="300"/>
              </a:spcBef>
              <a:spcAft>
                <a:spcPts val="100"/>
              </a:spcAft>
            </a:pPr>
            <a:r>
              <a:rPr kumimoji="1" lang="ja-JP" altLang="en-US" sz="1600" spc="110" baseline="0">
                <a:solidFill>
                  <a:schemeClr val="tx1"/>
                </a:solidFill>
                <a:latin typeface="Segoe UI" panose="020B0502040204020203" pitchFamily="34" charset="0"/>
                <a:cs typeface="Segoe UI" panose="020B0502040204020203" pitchFamily="34" charset="0"/>
              </a:rPr>
              <a:t>文</a:t>
            </a:r>
            <a:r>
              <a:rPr kumimoji="1" lang="en-US" altLang="ja-JP" sz="1600" spc="110" baseline="0" dirty="0">
                <a:solidFill>
                  <a:schemeClr val="tx1"/>
                </a:solidFill>
                <a:latin typeface="Segoe UI" panose="020B0502040204020203" pitchFamily="34" charset="0"/>
                <a:cs typeface="Segoe UI" panose="020B0502040204020203" pitchFamily="34" charset="0"/>
              </a:rPr>
              <a:t>B</a:t>
            </a:r>
          </a:p>
          <a:p>
            <a:pPr algn="l">
              <a:lnSpc>
                <a:spcPct val="90000"/>
              </a:lnSpc>
              <a:spcBef>
                <a:spcPts val="300"/>
              </a:spcBef>
              <a:spcAft>
                <a:spcPts val="100"/>
              </a:spcAft>
            </a:pPr>
            <a:r>
              <a:rPr lang="ja-JP" altLang="en-US" sz="1600" b="1" spc="110">
                <a:solidFill>
                  <a:srgbClr val="FF0000"/>
                </a:solidFill>
                <a:latin typeface="Segoe UI" panose="020B0502040204020203" pitchFamily="34" charset="0"/>
                <a:cs typeface="Segoe UI" panose="020B0502040204020203" pitchFamily="34" charset="0"/>
              </a:rPr>
              <a:t>文</a:t>
            </a:r>
            <a:r>
              <a:rPr lang="en-US" altLang="ja-JP" sz="1600" b="1" spc="110" dirty="0">
                <a:solidFill>
                  <a:srgbClr val="FF0000"/>
                </a:solidFill>
                <a:latin typeface="Segoe UI" panose="020B0502040204020203" pitchFamily="34" charset="0"/>
                <a:cs typeface="Segoe UI" panose="020B0502040204020203" pitchFamily="34" charset="0"/>
              </a:rPr>
              <a:t>X</a:t>
            </a:r>
            <a:endParaRPr lang="en-US" altLang="ja-JP" sz="1600" spc="110" dirty="0">
              <a:solidFill>
                <a:srgbClr val="FF0000"/>
              </a:solidFill>
              <a:latin typeface="Segoe UI" panose="020B0502040204020203" pitchFamily="34" charset="0"/>
              <a:cs typeface="Segoe UI" panose="020B0502040204020203" pitchFamily="34" charset="0"/>
            </a:endParaRPr>
          </a:p>
          <a:p>
            <a:pPr algn="l">
              <a:lnSpc>
                <a:spcPct val="90000"/>
              </a:lnSpc>
              <a:spcBef>
                <a:spcPts val="300"/>
              </a:spcBef>
              <a:spcAft>
                <a:spcPts val="100"/>
              </a:spcAft>
            </a:pPr>
            <a:r>
              <a:rPr kumimoji="1" lang="ja-JP" altLang="en-US" sz="1600" spc="110" baseline="0">
                <a:solidFill>
                  <a:schemeClr val="tx1"/>
                </a:solidFill>
                <a:latin typeface="Segoe UI" panose="020B0502040204020203" pitchFamily="34" charset="0"/>
                <a:cs typeface="Segoe UI" panose="020B0502040204020203" pitchFamily="34" charset="0"/>
              </a:rPr>
              <a:t>文</a:t>
            </a:r>
            <a:r>
              <a:rPr kumimoji="1" lang="en-US" altLang="ja-JP" sz="1600" spc="110" baseline="0" dirty="0">
                <a:solidFill>
                  <a:schemeClr val="tx1"/>
                </a:solidFill>
                <a:latin typeface="Segoe UI" panose="020B0502040204020203" pitchFamily="34" charset="0"/>
                <a:cs typeface="Segoe UI" panose="020B0502040204020203" pitchFamily="34" charset="0"/>
              </a:rPr>
              <a:t>D</a:t>
            </a:r>
          </a:p>
          <a:p>
            <a:pPr algn="l">
              <a:lnSpc>
                <a:spcPct val="90000"/>
              </a:lnSpc>
              <a:spcBef>
                <a:spcPts val="300"/>
              </a:spcBef>
              <a:spcAft>
                <a:spcPts val="100"/>
              </a:spcAft>
            </a:pPr>
            <a:r>
              <a:rPr lang="ja-JP" altLang="en-US" sz="1600" spc="110">
                <a:solidFill>
                  <a:schemeClr val="tx1"/>
                </a:solidFill>
                <a:latin typeface="Segoe UI" panose="020B0502040204020203" pitchFamily="34" charset="0"/>
                <a:cs typeface="Segoe UI" panose="020B0502040204020203" pitchFamily="34" charset="0"/>
              </a:rPr>
              <a:t>文</a:t>
            </a:r>
            <a:r>
              <a:rPr lang="en-US" altLang="ja-JP" sz="1600" spc="110" dirty="0">
                <a:solidFill>
                  <a:schemeClr val="tx1"/>
                </a:solidFill>
                <a:latin typeface="Segoe UI" panose="020B0502040204020203" pitchFamily="34" charset="0"/>
                <a:cs typeface="Segoe UI" panose="020B0502040204020203" pitchFamily="34" charset="0"/>
              </a:rPr>
              <a:t>E</a:t>
            </a:r>
            <a:endParaRPr kumimoji="1" lang="ja-JP" altLang="en-US" sz="1600" spc="110" baseline="0" dirty="0">
              <a:solidFill>
                <a:schemeClr val="tx1"/>
              </a:solidFill>
              <a:latin typeface="Segoe UI" panose="020B0502040204020203" pitchFamily="34" charset="0"/>
              <a:cs typeface="Segoe UI" panose="020B0502040204020203" pitchFamily="34" charset="0"/>
            </a:endParaRPr>
          </a:p>
        </p:txBody>
      </p:sp>
      <p:sp>
        <p:nvSpPr>
          <p:cNvPr id="8" name="正方形/長方形 7">
            <a:extLst>
              <a:ext uri="{FF2B5EF4-FFF2-40B4-BE49-F238E27FC236}">
                <a16:creationId xmlns:a16="http://schemas.microsoft.com/office/drawing/2014/main" id="{6A1C846F-1B68-C94F-EC62-713D30896304}"/>
              </a:ext>
            </a:extLst>
          </p:cNvPr>
          <p:cNvSpPr/>
          <p:nvPr/>
        </p:nvSpPr>
        <p:spPr>
          <a:xfrm>
            <a:off x="1758460" y="5075320"/>
            <a:ext cx="797170" cy="1422680"/>
          </a:xfrm>
          <a:prstGeom prst="rect">
            <a:avLst/>
          </a:prstGeom>
          <a:solidFill>
            <a:schemeClr val="accent5">
              <a:lumMod val="20000"/>
              <a:lumOff val="80000"/>
            </a:schemeClr>
          </a:solidFill>
          <a:ln w="635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r>
              <a:rPr kumimoji="1" lang="ja-JP" altLang="en-US" sz="1600" spc="110" baseline="0">
                <a:solidFill>
                  <a:schemeClr val="tx1"/>
                </a:solidFill>
                <a:latin typeface="Segoe UI" panose="020B0502040204020203" pitchFamily="34" charset="0"/>
                <a:cs typeface="Segoe UI" panose="020B0502040204020203" pitchFamily="34" charset="0"/>
              </a:rPr>
              <a:t>文</a:t>
            </a:r>
            <a:r>
              <a:rPr lang="en-US" altLang="ja-JP" sz="1600" spc="110" dirty="0">
                <a:solidFill>
                  <a:schemeClr val="tx1"/>
                </a:solidFill>
                <a:latin typeface="Segoe UI" panose="020B0502040204020203" pitchFamily="34" charset="0"/>
                <a:cs typeface="Segoe UI" panose="020B0502040204020203" pitchFamily="34" charset="0"/>
              </a:rPr>
              <a:t>A</a:t>
            </a:r>
          </a:p>
          <a:p>
            <a:pPr algn="l">
              <a:lnSpc>
                <a:spcPct val="90000"/>
              </a:lnSpc>
              <a:spcBef>
                <a:spcPts val="300"/>
              </a:spcBef>
              <a:spcAft>
                <a:spcPts val="100"/>
              </a:spcAft>
            </a:pPr>
            <a:r>
              <a:rPr kumimoji="1" lang="ja-JP" altLang="en-US" sz="1600" spc="110" baseline="0">
                <a:solidFill>
                  <a:schemeClr val="tx1"/>
                </a:solidFill>
                <a:latin typeface="Segoe UI" panose="020B0502040204020203" pitchFamily="34" charset="0"/>
                <a:cs typeface="Segoe UI" panose="020B0502040204020203" pitchFamily="34" charset="0"/>
              </a:rPr>
              <a:t>文</a:t>
            </a:r>
            <a:r>
              <a:rPr kumimoji="1" lang="en-US" altLang="ja-JP" sz="1600" spc="110" baseline="0" dirty="0">
                <a:solidFill>
                  <a:schemeClr val="tx1"/>
                </a:solidFill>
                <a:latin typeface="Segoe UI" panose="020B0502040204020203" pitchFamily="34" charset="0"/>
                <a:cs typeface="Segoe UI" panose="020B0502040204020203" pitchFamily="34" charset="0"/>
              </a:rPr>
              <a:t>B</a:t>
            </a:r>
          </a:p>
          <a:p>
            <a:pPr algn="l">
              <a:lnSpc>
                <a:spcPct val="90000"/>
              </a:lnSpc>
              <a:spcBef>
                <a:spcPts val="300"/>
              </a:spcBef>
              <a:spcAft>
                <a:spcPts val="100"/>
              </a:spcAft>
            </a:pPr>
            <a:r>
              <a:rPr lang="ja-JP" altLang="en-US" sz="1600" spc="110">
                <a:solidFill>
                  <a:schemeClr val="tx1"/>
                </a:solidFill>
                <a:latin typeface="Segoe UI" panose="020B0502040204020203" pitchFamily="34" charset="0"/>
                <a:cs typeface="Segoe UI" panose="020B0502040204020203" pitchFamily="34" charset="0"/>
              </a:rPr>
              <a:t>文</a:t>
            </a:r>
            <a:r>
              <a:rPr lang="en-US" altLang="ja-JP" sz="1600" spc="110" dirty="0">
                <a:solidFill>
                  <a:schemeClr val="tx1"/>
                </a:solidFill>
                <a:latin typeface="Segoe UI" panose="020B0502040204020203" pitchFamily="34" charset="0"/>
                <a:cs typeface="Segoe UI" panose="020B0502040204020203" pitchFamily="34" charset="0"/>
              </a:rPr>
              <a:t>C</a:t>
            </a:r>
            <a:endParaRPr lang="en-US" altLang="ja-JP" sz="1600" spc="110" dirty="0">
              <a:solidFill>
                <a:srgbClr val="FF0000"/>
              </a:solidFill>
              <a:latin typeface="Segoe UI" panose="020B0502040204020203" pitchFamily="34" charset="0"/>
              <a:cs typeface="Segoe UI" panose="020B0502040204020203" pitchFamily="34" charset="0"/>
            </a:endParaRPr>
          </a:p>
          <a:p>
            <a:pPr algn="l">
              <a:lnSpc>
                <a:spcPct val="90000"/>
              </a:lnSpc>
              <a:spcBef>
                <a:spcPts val="300"/>
              </a:spcBef>
              <a:spcAft>
                <a:spcPts val="100"/>
              </a:spcAft>
            </a:pPr>
            <a:r>
              <a:rPr lang="ja-JP" altLang="en-US" sz="1600" b="1" spc="110">
                <a:solidFill>
                  <a:srgbClr val="FF0000"/>
                </a:solidFill>
                <a:latin typeface="Segoe UI" panose="020B0502040204020203" pitchFamily="34" charset="0"/>
                <a:cs typeface="Segoe UI" panose="020B0502040204020203" pitchFamily="34" charset="0"/>
              </a:rPr>
              <a:t>文</a:t>
            </a:r>
            <a:r>
              <a:rPr lang="en-US" altLang="ja-JP" sz="1600" b="1" spc="110" dirty="0">
                <a:solidFill>
                  <a:srgbClr val="FF0000"/>
                </a:solidFill>
                <a:latin typeface="Segoe UI" panose="020B0502040204020203" pitchFamily="34" charset="0"/>
                <a:cs typeface="Segoe UI" panose="020B0502040204020203" pitchFamily="34" charset="0"/>
              </a:rPr>
              <a:t>Y</a:t>
            </a:r>
            <a:endParaRPr kumimoji="1" lang="en-US" altLang="ja-JP" sz="1600" spc="110" baseline="0" dirty="0">
              <a:solidFill>
                <a:schemeClr val="tx1"/>
              </a:solidFill>
              <a:latin typeface="Segoe UI" panose="020B0502040204020203" pitchFamily="34" charset="0"/>
              <a:cs typeface="Segoe UI" panose="020B0502040204020203" pitchFamily="34" charset="0"/>
            </a:endParaRPr>
          </a:p>
          <a:p>
            <a:pPr algn="l">
              <a:lnSpc>
                <a:spcPct val="90000"/>
              </a:lnSpc>
              <a:spcBef>
                <a:spcPts val="300"/>
              </a:spcBef>
              <a:spcAft>
                <a:spcPts val="100"/>
              </a:spcAft>
            </a:pPr>
            <a:r>
              <a:rPr lang="ja-JP" altLang="en-US" sz="1600" spc="110">
                <a:solidFill>
                  <a:schemeClr val="tx1"/>
                </a:solidFill>
                <a:latin typeface="Segoe UI" panose="020B0502040204020203" pitchFamily="34" charset="0"/>
                <a:cs typeface="Segoe UI" panose="020B0502040204020203" pitchFamily="34" charset="0"/>
              </a:rPr>
              <a:t>文</a:t>
            </a:r>
            <a:r>
              <a:rPr lang="en-US" altLang="ja-JP" sz="1600" spc="110" dirty="0">
                <a:solidFill>
                  <a:schemeClr val="tx1"/>
                </a:solidFill>
                <a:latin typeface="Segoe UI" panose="020B0502040204020203" pitchFamily="34" charset="0"/>
                <a:cs typeface="Segoe UI" panose="020B0502040204020203" pitchFamily="34" charset="0"/>
              </a:rPr>
              <a:t>E</a:t>
            </a:r>
            <a:endParaRPr kumimoji="1" lang="ja-JP" altLang="en-US" sz="1600" spc="110" baseline="0" dirty="0">
              <a:solidFill>
                <a:schemeClr val="tx1"/>
              </a:solidFill>
              <a:latin typeface="Segoe UI" panose="020B0502040204020203" pitchFamily="34" charset="0"/>
              <a:cs typeface="Segoe UI" panose="020B0502040204020203" pitchFamily="34" charset="0"/>
            </a:endParaRPr>
          </a:p>
        </p:txBody>
      </p:sp>
      <p:sp>
        <p:nvSpPr>
          <p:cNvPr id="9" name="正方形/長方形 8">
            <a:extLst>
              <a:ext uri="{FF2B5EF4-FFF2-40B4-BE49-F238E27FC236}">
                <a16:creationId xmlns:a16="http://schemas.microsoft.com/office/drawing/2014/main" id="{7EA5F25B-266F-93D4-5051-25599B428682}"/>
              </a:ext>
            </a:extLst>
          </p:cNvPr>
          <p:cNvSpPr/>
          <p:nvPr/>
        </p:nvSpPr>
        <p:spPr>
          <a:xfrm>
            <a:off x="2651999" y="5075320"/>
            <a:ext cx="797170" cy="1422680"/>
          </a:xfrm>
          <a:prstGeom prst="rect">
            <a:avLst/>
          </a:prstGeom>
          <a:solidFill>
            <a:schemeClr val="accent5">
              <a:lumMod val="20000"/>
              <a:lumOff val="80000"/>
            </a:schemeClr>
          </a:solidFill>
          <a:ln w="635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r>
              <a:rPr kumimoji="1" lang="ja-JP" altLang="en-US" sz="1600" spc="110" baseline="0">
                <a:solidFill>
                  <a:schemeClr val="tx1"/>
                </a:solidFill>
                <a:latin typeface="Segoe UI" panose="020B0502040204020203" pitchFamily="34" charset="0"/>
                <a:cs typeface="Segoe UI" panose="020B0502040204020203" pitchFamily="34" charset="0"/>
              </a:rPr>
              <a:t>文</a:t>
            </a:r>
            <a:r>
              <a:rPr lang="en-US" altLang="ja-JP" sz="1600" spc="110" dirty="0">
                <a:solidFill>
                  <a:schemeClr val="tx1"/>
                </a:solidFill>
                <a:latin typeface="Segoe UI" panose="020B0502040204020203" pitchFamily="34" charset="0"/>
                <a:cs typeface="Segoe UI" panose="020B0502040204020203" pitchFamily="34" charset="0"/>
              </a:rPr>
              <a:t>A</a:t>
            </a:r>
          </a:p>
          <a:p>
            <a:pPr algn="l">
              <a:lnSpc>
                <a:spcPct val="90000"/>
              </a:lnSpc>
              <a:spcBef>
                <a:spcPts val="300"/>
              </a:spcBef>
              <a:spcAft>
                <a:spcPts val="100"/>
              </a:spcAft>
            </a:pPr>
            <a:r>
              <a:rPr kumimoji="1" lang="ja-JP" altLang="en-US" sz="1600" spc="110" baseline="0">
                <a:solidFill>
                  <a:schemeClr val="tx1"/>
                </a:solidFill>
                <a:latin typeface="Segoe UI" panose="020B0502040204020203" pitchFamily="34" charset="0"/>
                <a:cs typeface="Segoe UI" panose="020B0502040204020203" pitchFamily="34" charset="0"/>
              </a:rPr>
              <a:t>文</a:t>
            </a:r>
            <a:r>
              <a:rPr kumimoji="1" lang="en-US" altLang="ja-JP" sz="1600" spc="110" baseline="0" dirty="0">
                <a:solidFill>
                  <a:schemeClr val="tx1"/>
                </a:solidFill>
                <a:latin typeface="Segoe UI" panose="020B0502040204020203" pitchFamily="34" charset="0"/>
                <a:cs typeface="Segoe UI" panose="020B0502040204020203" pitchFamily="34" charset="0"/>
              </a:rPr>
              <a:t>B</a:t>
            </a:r>
          </a:p>
          <a:p>
            <a:pPr algn="l">
              <a:lnSpc>
                <a:spcPct val="90000"/>
              </a:lnSpc>
              <a:spcBef>
                <a:spcPts val="300"/>
              </a:spcBef>
              <a:spcAft>
                <a:spcPts val="100"/>
              </a:spcAft>
            </a:pPr>
            <a:r>
              <a:rPr lang="ja-JP" altLang="en-US" sz="1600" spc="110">
                <a:solidFill>
                  <a:schemeClr val="tx1"/>
                </a:solidFill>
                <a:latin typeface="Segoe UI" panose="020B0502040204020203" pitchFamily="34" charset="0"/>
                <a:cs typeface="Segoe UI" panose="020B0502040204020203" pitchFamily="34" charset="0"/>
              </a:rPr>
              <a:t>文</a:t>
            </a:r>
            <a:r>
              <a:rPr lang="en-US" altLang="ja-JP" sz="1600" spc="110" dirty="0">
                <a:solidFill>
                  <a:schemeClr val="tx1"/>
                </a:solidFill>
                <a:latin typeface="Segoe UI" panose="020B0502040204020203" pitchFamily="34" charset="0"/>
                <a:cs typeface="Segoe UI" panose="020B0502040204020203" pitchFamily="34" charset="0"/>
              </a:rPr>
              <a:t>C</a:t>
            </a:r>
            <a:endParaRPr lang="en-US" altLang="ja-JP" sz="1600" spc="110" dirty="0">
              <a:solidFill>
                <a:srgbClr val="FF0000"/>
              </a:solidFill>
              <a:latin typeface="Segoe UI" panose="020B0502040204020203" pitchFamily="34" charset="0"/>
              <a:cs typeface="Segoe UI" panose="020B0502040204020203" pitchFamily="34" charset="0"/>
            </a:endParaRPr>
          </a:p>
          <a:p>
            <a:pPr algn="l">
              <a:lnSpc>
                <a:spcPct val="90000"/>
              </a:lnSpc>
              <a:spcBef>
                <a:spcPts val="300"/>
              </a:spcBef>
              <a:spcAft>
                <a:spcPts val="100"/>
              </a:spcAft>
            </a:pPr>
            <a:r>
              <a:rPr kumimoji="1" lang="ja-JP" altLang="en-US" sz="1600" spc="110" baseline="0">
                <a:solidFill>
                  <a:schemeClr val="tx1"/>
                </a:solidFill>
                <a:latin typeface="Segoe UI" panose="020B0502040204020203" pitchFamily="34" charset="0"/>
                <a:cs typeface="Segoe UI" panose="020B0502040204020203" pitchFamily="34" charset="0"/>
              </a:rPr>
              <a:t>文</a:t>
            </a:r>
            <a:r>
              <a:rPr kumimoji="1" lang="en-US" altLang="ja-JP" sz="1600" spc="110" baseline="0" dirty="0">
                <a:solidFill>
                  <a:schemeClr val="tx1"/>
                </a:solidFill>
                <a:latin typeface="Segoe UI" panose="020B0502040204020203" pitchFamily="34" charset="0"/>
                <a:cs typeface="Segoe UI" panose="020B0502040204020203" pitchFamily="34" charset="0"/>
              </a:rPr>
              <a:t>D</a:t>
            </a:r>
          </a:p>
          <a:p>
            <a:pPr algn="l">
              <a:lnSpc>
                <a:spcPct val="90000"/>
              </a:lnSpc>
              <a:spcBef>
                <a:spcPts val="300"/>
              </a:spcBef>
              <a:spcAft>
                <a:spcPts val="100"/>
              </a:spcAft>
            </a:pPr>
            <a:r>
              <a:rPr lang="ja-JP" altLang="en-US" sz="1600" b="1" spc="110">
                <a:solidFill>
                  <a:srgbClr val="FF0000"/>
                </a:solidFill>
                <a:latin typeface="Segoe UI" panose="020B0502040204020203" pitchFamily="34" charset="0"/>
                <a:cs typeface="Segoe UI" panose="020B0502040204020203" pitchFamily="34" charset="0"/>
              </a:rPr>
              <a:t>文</a:t>
            </a:r>
            <a:r>
              <a:rPr lang="en-US" altLang="ja-JP" sz="1600" b="1" spc="110" dirty="0">
                <a:solidFill>
                  <a:srgbClr val="FF0000"/>
                </a:solidFill>
                <a:latin typeface="Segoe UI" panose="020B0502040204020203" pitchFamily="34" charset="0"/>
                <a:cs typeface="Segoe UI" panose="020B0502040204020203" pitchFamily="34" charset="0"/>
              </a:rPr>
              <a:t>Z</a:t>
            </a:r>
            <a:endParaRPr kumimoji="1" lang="ja-JP" altLang="en-US" sz="1600" spc="110" baseline="0" dirty="0">
              <a:solidFill>
                <a:schemeClr val="tx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650122084"/>
      </p:ext>
    </p:extLst>
  </p:cSld>
  <p:clrMapOvr>
    <a:masterClrMapping/>
  </p:clrMapOvr>
</p:sld>
</file>

<file path=ppt/theme/theme1.xml><?xml version="1.0" encoding="utf-8"?>
<a:theme xmlns:a="http://schemas.openxmlformats.org/drawingml/2006/main" name="higolab1">
  <a:themeElements>
    <a:clrScheme name="higolab1">
      <a:dk1>
        <a:srgbClr val="2F4F4F"/>
      </a:dk1>
      <a:lt1>
        <a:srgbClr val="F5F5F5"/>
      </a:lt1>
      <a:dk2>
        <a:srgbClr val="696969"/>
      </a:dk2>
      <a:lt2>
        <a:srgbClr val="DCDCDC"/>
      </a:lt2>
      <a:accent1>
        <a:srgbClr val="304A9E"/>
      </a:accent1>
      <a:accent2>
        <a:srgbClr val="136EAB"/>
      </a:accent2>
      <a:accent3>
        <a:srgbClr val="D59533"/>
      </a:accent3>
      <a:accent4>
        <a:srgbClr val="009353"/>
      </a:accent4>
      <a:accent5>
        <a:srgbClr val="CA4683"/>
      </a:accent5>
      <a:accent6>
        <a:srgbClr val="CB4828"/>
      </a:accent6>
      <a:hlink>
        <a:srgbClr val="0000CC"/>
      </a:hlink>
      <a:folHlink>
        <a:srgbClr val="551A8B"/>
      </a:folHlink>
    </a:clrScheme>
    <a:fontScheme name="sel_new">
      <a:majorFont>
        <a:latin typeface="Segoe UI"/>
        <a:ea typeface="游ゴシック"/>
        <a:cs typeface=""/>
      </a:majorFont>
      <a:minorFont>
        <a:latin typeface="Segoe UI"/>
        <a:ea typeface="游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38100">
          <a:solidFill>
            <a:schemeClr val="tx1"/>
          </a:solidFill>
        </a:ln>
      </a:spPr>
      <a:bodyPr wrap="none" lIns="72000" tIns="72000" rIns="72000" bIns="72000" rtlCol="0" anchor="t"/>
      <a:lstStyle>
        <a:defPPr algn="l">
          <a:lnSpc>
            <a:spcPct val="90000"/>
          </a:lnSpc>
          <a:spcBef>
            <a:spcPts val="300"/>
          </a:spcBef>
          <a:spcAft>
            <a:spcPts val="100"/>
          </a:spcAft>
          <a:defRPr kumimoji="1" sz="2000" spc="110" baseline="0" dirty="0">
            <a:solidFill>
              <a:schemeClr val="tx1"/>
            </a:solidFill>
            <a:latin typeface="Segoe UI" panose="020B0502040204020203" pitchFamily="34" charset="0"/>
            <a:cs typeface="Segoe UI" panose="020B0502040204020203"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38100">
          <a:solidFill>
            <a:schemeClr val="tx1"/>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higolab1" id="{3F11E7F6-0886-410C-89C2-5CE2E378D12D}" vid="{8D4F5AC6-11BE-4257-BE97-A7109D366D92}"/>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higolab1-2</Template>
  <TotalTime>28999</TotalTime>
  <Words>8223</Words>
  <Application>Microsoft Macintosh PowerPoint</Application>
  <PresentationFormat>画面に合わせる (4:3)</PresentationFormat>
  <Paragraphs>1610</Paragraphs>
  <Slides>67</Slides>
  <Notes>58</Notes>
  <HiddenSlides>1</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67</vt:i4>
      </vt:variant>
    </vt:vector>
  </HeadingPairs>
  <TitlesOfParts>
    <vt:vector size="72" baseType="lpstr">
      <vt:lpstr>游ゴシック</vt:lpstr>
      <vt:lpstr>Arial</vt:lpstr>
      <vt:lpstr>Consolas</vt:lpstr>
      <vt:lpstr>Segoe UI</vt:lpstr>
      <vt:lpstr>higolab1</vt:lpstr>
      <vt:lpstr>サブルーチン化による集約に適した コードクローン検出手法の提案</vt:lpstr>
      <vt:lpstr>コードクローン</vt:lpstr>
      <vt:lpstr>コードクローンの分類</vt:lpstr>
      <vt:lpstr>メソッドの抽出</vt:lpstr>
      <vt:lpstr>タイプ3へのメソッドの抽出の適用</vt:lpstr>
      <vt:lpstr>タイプ3へのメソッドの抽出の適用</vt:lpstr>
      <vt:lpstr>関数オブジェクトを使用した抽出</vt:lpstr>
      <vt:lpstr>関数オブジェクトを使用した抽出</vt:lpstr>
      <vt:lpstr>タイプ3のクローンセットの問題点 </vt:lpstr>
      <vt:lpstr>タイプ3のクローンセットの問題点 </vt:lpstr>
      <vt:lpstr>サブルーチン化に適したコードクローン</vt:lpstr>
      <vt:lpstr>サブルーチン化に適したコードクローン</vt:lpstr>
      <vt:lpstr>サブルーチン化に適したコードクローン</vt:lpstr>
      <vt:lpstr>サブルーチン化に適したコードクローン</vt:lpstr>
      <vt:lpstr>制御構造に注目したクローンセット</vt:lpstr>
      <vt:lpstr>制御構造に注目したクローンセット</vt:lpstr>
      <vt:lpstr>既存のコードクローン検出器</vt:lpstr>
      <vt:lpstr>本研究の課題と目的</vt:lpstr>
      <vt:lpstr>提案手法</vt:lpstr>
      <vt:lpstr>Baxterの方法[4]</vt:lpstr>
      <vt:lpstr>Baxterの方法: 文単位のコードクローン検出</vt:lpstr>
      <vt:lpstr>Baxterの方法: 文単位のコードクローン検出</vt:lpstr>
      <vt:lpstr>Baxterの方法で使用するハッシュ関数</vt:lpstr>
      <vt:lpstr>Baxterの方法: 文単位のコードクローン検出</vt:lpstr>
      <vt:lpstr>Baxterの方法: 文単位のコードクローン検出</vt:lpstr>
      <vt:lpstr>Baxterの方法: 文単位のコードクローン検出</vt:lpstr>
      <vt:lpstr>Baxterの方法: 文単位のコードクローン検出</vt:lpstr>
      <vt:lpstr>Baxterの方法: シーケンス単位のコードクローン検出</vt:lpstr>
      <vt:lpstr>Baxterの方法: シーケンス単位のコードクローン検出</vt:lpstr>
      <vt:lpstr>Baxterの方法: シーケンス単位のコードクローン検出</vt:lpstr>
      <vt:lpstr>制御構造に注目したクローンセット</vt:lpstr>
      <vt:lpstr>Baxterの方法で検出できるクローンセット</vt:lpstr>
      <vt:lpstr>入れ子になった制御構造を持つコードクローン</vt:lpstr>
      <vt:lpstr>入れ子になった制御構造を持つコードクローン</vt:lpstr>
      <vt:lpstr>入れ子になった制御構造を持つコードクローン</vt:lpstr>
      <vt:lpstr>入れ子になった制御構造を持つコードクローン</vt:lpstr>
      <vt:lpstr>入れ子になった制御構造を持つコードクローン</vt:lpstr>
      <vt:lpstr>入れ子になった制御構造を持つコードクローン</vt:lpstr>
      <vt:lpstr>入れ子になった制御構造を持つコードクローン</vt:lpstr>
      <vt:lpstr>入れ子になった制御構造を持つコードクローン</vt:lpstr>
      <vt:lpstr>入れ子になった制御構造を持つコードクローン</vt:lpstr>
      <vt:lpstr>入れ子になった制御構造を持つコードクローン</vt:lpstr>
      <vt:lpstr>入れ子になった制御構造を持つコードクローン</vt:lpstr>
      <vt:lpstr>入れ子になった 制御構造の考慮</vt:lpstr>
      <vt:lpstr>入れ子になった 制御構造の考慮</vt:lpstr>
      <vt:lpstr>入れ子になった 制御構造の考慮</vt:lpstr>
      <vt:lpstr>実装</vt:lpstr>
      <vt:lpstr>既存手法との比較</vt:lpstr>
      <vt:lpstr>既存手法との比較</vt:lpstr>
      <vt:lpstr>検出対象のリポジトリ</vt:lpstr>
      <vt:lpstr>NILと提案手法の結果の差異</vt:lpstr>
      <vt:lpstr>NILが検出したコードクローン</vt:lpstr>
      <vt:lpstr>提案手法が検出したコードクローン</vt:lpstr>
      <vt:lpstr>NILでのみ検出されるコードクローン</vt:lpstr>
      <vt:lpstr>行数，ノード数ごとに分類した検出件数</vt:lpstr>
      <vt:lpstr>行数，ノード数ごとに分類した検出件数</vt:lpstr>
      <vt:lpstr>行数，ノード数ごとに分類した検出件数</vt:lpstr>
      <vt:lpstr>行数，ノード数ごとに分類した検出件数</vt:lpstr>
      <vt:lpstr>行数，ノード数ごとに分類した検出件数</vt:lpstr>
      <vt:lpstr>提案手法でのみ検出されるコードクローン</vt:lpstr>
      <vt:lpstr>提案手法でのみ検出されるコードクローン</vt:lpstr>
      <vt:lpstr>提案手法でのみ検出されるコードクローン</vt:lpstr>
      <vt:lpstr>提案手法でのみ検出されるコードクローン</vt:lpstr>
      <vt:lpstr>提案手法でのみ検出されるコードクローン</vt:lpstr>
      <vt:lpstr>比較結果のまとめ</vt:lpstr>
      <vt:lpstr>まとめと今後の展望</vt:lpstr>
      <vt:lpstr>コードクローンの親子関係の解決</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肥後研究室用 スライドテンプレートの使い方</dc:title>
  <dc:creator>TSURU Tomoaki</dc:creator>
  <cp:lastModifiedBy>Kawamoto Takuto</cp:lastModifiedBy>
  <cp:revision>19</cp:revision>
  <cp:lastPrinted>2024-10-15T03:49:48Z</cp:lastPrinted>
  <dcterms:created xsi:type="dcterms:W3CDTF">2023-02-24T03:37:54Z</dcterms:created>
  <dcterms:modified xsi:type="dcterms:W3CDTF">2024-10-22T06:09:03Z</dcterms:modified>
</cp:coreProperties>
</file>