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7" r:id="rId1"/>
    <p:sldMasterId id="2147483664" r:id="rId2"/>
  </p:sldMasterIdLst>
  <p:notesMasterIdLst>
    <p:notesMasterId r:id="rId52"/>
  </p:notesMasterIdLst>
  <p:sldIdLst>
    <p:sldId id="256" r:id="rId3"/>
    <p:sldId id="366" r:id="rId4"/>
    <p:sldId id="382" r:id="rId5"/>
    <p:sldId id="412" r:id="rId6"/>
    <p:sldId id="413" r:id="rId7"/>
    <p:sldId id="415" r:id="rId8"/>
    <p:sldId id="416" r:id="rId9"/>
    <p:sldId id="417" r:id="rId10"/>
    <p:sldId id="418" r:id="rId11"/>
    <p:sldId id="419" r:id="rId12"/>
    <p:sldId id="420" r:id="rId13"/>
    <p:sldId id="421" r:id="rId14"/>
    <p:sldId id="294" r:id="rId15"/>
    <p:sldId id="288" r:id="rId16"/>
    <p:sldId id="424" r:id="rId17"/>
    <p:sldId id="425" r:id="rId18"/>
    <p:sldId id="397" r:id="rId19"/>
    <p:sldId id="428" r:id="rId20"/>
    <p:sldId id="429" r:id="rId21"/>
    <p:sldId id="431" r:id="rId22"/>
    <p:sldId id="433" r:id="rId23"/>
    <p:sldId id="434" r:id="rId24"/>
    <p:sldId id="438" r:id="rId25"/>
    <p:sldId id="461" r:id="rId26"/>
    <p:sldId id="439" r:id="rId27"/>
    <p:sldId id="436" r:id="rId28"/>
    <p:sldId id="440" r:id="rId29"/>
    <p:sldId id="441" r:id="rId30"/>
    <p:sldId id="306" r:id="rId31"/>
    <p:sldId id="396" r:id="rId32"/>
    <p:sldId id="406" r:id="rId33"/>
    <p:sldId id="408" r:id="rId34"/>
    <p:sldId id="407" r:id="rId35"/>
    <p:sldId id="462" r:id="rId36"/>
    <p:sldId id="442" r:id="rId37"/>
    <p:sldId id="444" r:id="rId38"/>
    <p:sldId id="450" r:id="rId39"/>
    <p:sldId id="449" r:id="rId40"/>
    <p:sldId id="448" r:id="rId41"/>
    <p:sldId id="452" r:id="rId42"/>
    <p:sldId id="446" r:id="rId43"/>
    <p:sldId id="451" r:id="rId44"/>
    <p:sldId id="453" r:id="rId45"/>
    <p:sldId id="454" r:id="rId46"/>
    <p:sldId id="455" r:id="rId47"/>
    <p:sldId id="456" r:id="rId48"/>
    <p:sldId id="457" r:id="rId49"/>
    <p:sldId id="459" r:id="rId50"/>
    <p:sldId id="460" r:id="rId51"/>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E12"/>
    <a:srgbClr val="FFFFFF"/>
    <a:srgbClr val="D38F35"/>
    <a:srgbClr val="D27136"/>
    <a:srgbClr val="F5F5F5"/>
    <a:srgbClr val="EFCF11"/>
    <a:srgbClr val="E8CA18"/>
    <a:srgbClr val="4DD353"/>
    <a:srgbClr val="FF6363"/>
    <a:srgbClr val="EC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1972" autoAdjust="0"/>
  </p:normalViewPr>
  <p:slideViewPr>
    <p:cSldViewPr snapToGrid="0">
      <p:cViewPr>
        <p:scale>
          <a:sx n="83" d="100"/>
          <a:sy n="83" d="100"/>
        </p:scale>
        <p:origin x="6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通常</c:v>
                </c:pt>
              </c:strCache>
            </c:strRef>
          </c:tx>
          <c:spPr>
            <a:solidFill>
              <a:schemeClr val="tx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Precision</c:v>
                </c:pt>
                <c:pt idx="1">
                  <c:v>Recall</c:v>
                </c:pt>
                <c:pt idx="2">
                  <c:v>F1 score</c:v>
                </c:pt>
              </c:strCache>
            </c:strRef>
          </c:cat>
          <c:val>
            <c:numRef>
              <c:f>Sheet1!$B$2:$B$4</c:f>
              <c:numCache>
                <c:formatCode>General</c:formatCode>
                <c:ptCount val="3"/>
                <c:pt idx="0">
                  <c:v>0.34200000000000003</c:v>
                </c:pt>
                <c:pt idx="1">
                  <c:v>0.67100000000000004</c:v>
                </c:pt>
                <c:pt idx="2">
                  <c:v>0.45900000000000002</c:v>
                </c:pt>
              </c:numCache>
            </c:numRef>
          </c:val>
          <c:extLst>
            <c:ext xmlns:c16="http://schemas.microsoft.com/office/drawing/2014/chart" uri="{C3380CC4-5D6E-409C-BE32-E72D297353CC}">
              <c16:uniqueId val="{00000000-3B71-4D54-8EA6-64978A3042C1}"/>
            </c:ext>
          </c:extLst>
        </c:ser>
        <c:ser>
          <c:idx val="1"/>
          <c:order val="1"/>
          <c:tx>
            <c:strRef>
              <c:f>Sheet1!$C$1</c:f>
              <c:strCache>
                <c:ptCount val="1"/>
                <c:pt idx="0">
                  <c:v>各行単一トークン</c:v>
                </c:pt>
              </c:strCache>
            </c:strRef>
          </c:tx>
          <c:spPr>
            <a:solidFill>
              <a:schemeClr val="accent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Precision</c:v>
                </c:pt>
                <c:pt idx="1">
                  <c:v>Recall</c:v>
                </c:pt>
                <c:pt idx="2">
                  <c:v>F1 score</c:v>
                </c:pt>
              </c:strCache>
            </c:strRef>
          </c:cat>
          <c:val>
            <c:numRef>
              <c:f>Sheet1!$C$2:$C$4</c:f>
              <c:numCache>
                <c:formatCode>General</c:formatCode>
                <c:ptCount val="3"/>
                <c:pt idx="0">
                  <c:v>0.27700000000000002</c:v>
                </c:pt>
                <c:pt idx="1">
                  <c:v>0.56599999999999995</c:v>
                </c:pt>
                <c:pt idx="2">
                  <c:v>0.372</c:v>
                </c:pt>
              </c:numCache>
            </c:numRef>
          </c:val>
          <c:extLst>
            <c:ext xmlns:c16="http://schemas.microsoft.com/office/drawing/2014/chart" uri="{C3380CC4-5D6E-409C-BE32-E72D297353CC}">
              <c16:uniqueId val="{00000001-3B71-4D54-8EA6-64978A3042C1}"/>
            </c:ext>
          </c:extLst>
        </c:ser>
        <c:ser>
          <c:idx val="2"/>
          <c:order val="2"/>
          <c:tx>
            <c:strRef>
              <c:f>Sheet1!$D$1</c:f>
              <c:strCache>
                <c:ptCount val="1"/>
                <c:pt idx="0">
                  <c:v>各行３トークン</c:v>
                </c:pt>
              </c:strCache>
            </c:strRef>
          </c:tx>
          <c:spPr>
            <a:solidFill>
              <a:srgbClr val="D38F35"/>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Precision</c:v>
                </c:pt>
                <c:pt idx="1">
                  <c:v>Recall</c:v>
                </c:pt>
                <c:pt idx="2">
                  <c:v>F1 score</c:v>
                </c:pt>
              </c:strCache>
            </c:strRef>
          </c:cat>
          <c:val>
            <c:numRef>
              <c:f>Sheet1!$D$2:$D$4</c:f>
              <c:numCache>
                <c:formatCode>General</c:formatCode>
                <c:ptCount val="3"/>
                <c:pt idx="0">
                  <c:v>0.27900000000000003</c:v>
                </c:pt>
                <c:pt idx="1">
                  <c:v>0.69699999999999995</c:v>
                </c:pt>
                <c:pt idx="2">
                  <c:v>0.39800000000000002</c:v>
                </c:pt>
              </c:numCache>
            </c:numRef>
          </c:val>
          <c:extLst>
            <c:ext xmlns:c16="http://schemas.microsoft.com/office/drawing/2014/chart" uri="{C3380CC4-5D6E-409C-BE32-E72D297353CC}">
              <c16:uniqueId val="{00000002-3B71-4D54-8EA6-64978A3042C1}"/>
            </c:ext>
          </c:extLst>
        </c:ser>
        <c:dLbls>
          <c:dLblPos val="inEnd"/>
          <c:showLegendKey val="0"/>
          <c:showVal val="1"/>
          <c:showCatName val="0"/>
          <c:showSerName val="0"/>
          <c:showPercent val="0"/>
          <c:showBubbleSize val="0"/>
        </c:dLbls>
        <c:gapWidth val="65"/>
        <c:axId val="671561360"/>
        <c:axId val="1707968975"/>
      </c:barChart>
      <c:catAx>
        <c:axId val="67156136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none" baseline="0">
                <a:solidFill>
                  <a:schemeClr val="tx1"/>
                </a:solidFill>
                <a:latin typeface="+mn-lt"/>
                <a:ea typeface="+mn-ea"/>
                <a:cs typeface="+mn-cs"/>
              </a:defRPr>
            </a:pPr>
            <a:endParaRPr lang="ja-JP"/>
          </a:p>
        </c:txPr>
        <c:crossAx val="1707968975"/>
        <c:crosses val="autoZero"/>
        <c:auto val="1"/>
        <c:lblAlgn val="ctr"/>
        <c:lblOffset val="100"/>
        <c:noMultiLvlLbl val="0"/>
      </c:catAx>
      <c:valAx>
        <c:axId val="1707968975"/>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6715613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0.27334</cdr:x>
      <cdr:y>0.45425</cdr:y>
    </cdr:from>
    <cdr:to>
      <cdr:x>0.31733</cdr:x>
      <cdr:y>0.5</cdr:y>
    </cdr:to>
    <cdr:sp macro="" textlink="">
      <cdr:nvSpPr>
        <cdr:cNvPr id="2" name="矢印: 下 1">
          <a:extLst xmlns:a="http://schemas.openxmlformats.org/drawingml/2006/main">
            <a:ext uri="{FF2B5EF4-FFF2-40B4-BE49-F238E27FC236}">
              <a16:creationId xmlns:a16="http://schemas.microsoft.com/office/drawing/2014/main" id="{59076E32-6540-8B1D-203A-2C759A9AC9C4}"/>
            </a:ext>
          </a:extLst>
        </cdr:cNvPr>
        <cdr:cNvSpPr/>
      </cdr:nvSpPr>
      <cdr:spPr>
        <a:xfrm xmlns:a="http://schemas.openxmlformats.org/drawingml/2006/main">
          <a:off x="2957628" y="2047712"/>
          <a:ext cx="475892" cy="206212"/>
        </a:xfrm>
        <a:prstGeom xmlns:a="http://schemas.openxmlformats.org/drawingml/2006/main" prst="downArrow">
          <a:avLst/>
        </a:prstGeom>
        <a:solidFill xmlns:a="http://schemas.openxmlformats.org/drawingml/2006/main">
          <a:schemeClr val="accent6">
            <a:lumMod val="50000"/>
          </a:schemeClr>
        </a:solidFill>
        <a:ln xmlns:a="http://schemas.openxmlformats.org/drawingml/2006/main" w="38100">
          <a:solidFill>
            <a:schemeClr val="accent6">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wrap="none" lIns="72000" tIns="72000" rIns="72000" bIns="72000" rtlCol="0" anchor="t"/>
        <a:lstStyle xmlns:a="http://schemas.openxmlformats.org/drawingml/2006/main"/>
        <a:p xmlns:a="http://schemas.openxmlformats.org/drawingml/2006/main">
          <a:endParaRPr lang="ja-JP" altLang="en-US"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047" cy="341542"/>
          </a:xfrm>
          <a:prstGeom prst="rect">
            <a:avLst/>
          </a:prstGeom>
        </p:spPr>
        <p:txBody>
          <a:bodyPr vert="horz" lIns="91440" tIns="45720" rIns="91440" bIns="45720" rtlCol="0"/>
          <a:lstStyle>
            <a:lvl1pPr algn="l">
              <a:defRPr sz="1200">
                <a:ea typeface="Hiragino Kaku Gothic Pro W6" panose="020B0300000000000000"/>
              </a:defRPr>
            </a:lvl1pPr>
          </a:lstStyle>
          <a:p>
            <a:endParaRPr lang="ja-JP" altLang="en-US" dirty="0"/>
          </a:p>
        </p:txBody>
      </p:sp>
      <p:sp>
        <p:nvSpPr>
          <p:cNvPr id="3" name="日付プレースホルダー 2"/>
          <p:cNvSpPr>
            <a:spLocks noGrp="1"/>
          </p:cNvSpPr>
          <p:nvPr>
            <p:ph type="dt" idx="1"/>
          </p:nvPr>
        </p:nvSpPr>
        <p:spPr>
          <a:xfrm>
            <a:off x="5629992" y="0"/>
            <a:ext cx="4307047" cy="341542"/>
          </a:xfrm>
          <a:prstGeom prst="rect">
            <a:avLst/>
          </a:prstGeom>
        </p:spPr>
        <p:txBody>
          <a:bodyPr vert="horz" lIns="91440" tIns="45720" rIns="91440" bIns="45720" rtlCol="0"/>
          <a:lstStyle>
            <a:lvl1pPr algn="r">
              <a:defRPr sz="1200">
                <a:ea typeface="Hiragino Kaku Gothic Pro W6" panose="020B0300000000000000"/>
              </a:defRPr>
            </a:lvl1pPr>
          </a:lstStyle>
          <a:p>
            <a:fld id="{D0503449-CFD1-411B-86E0-43C36FA515D5}" type="datetimeFigureOut">
              <a:rPr lang="ja-JP" altLang="en-US" smtClean="0"/>
              <a:pPr/>
              <a:t>2025/1/12</a:t>
            </a:fld>
            <a:endParaRPr lang="ja-JP" altLang="en-US" dirty="0"/>
          </a:p>
        </p:txBody>
      </p:sp>
      <p:sp>
        <p:nvSpPr>
          <p:cNvPr id="4" name="スライド イメージ プレースホルダー 3"/>
          <p:cNvSpPr>
            <a:spLocks noGrp="1" noRot="1" noChangeAspect="1"/>
          </p:cNvSpPr>
          <p:nvPr>
            <p:ph type="sldImg" idx="2"/>
          </p:nvPr>
        </p:nvSpPr>
        <p:spPr>
          <a:xfrm>
            <a:off x="2928938" y="850900"/>
            <a:ext cx="4081462" cy="229711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6465659"/>
            <a:ext cx="4307047" cy="341541"/>
          </a:xfrm>
          <a:prstGeom prst="rect">
            <a:avLst/>
          </a:prstGeom>
        </p:spPr>
        <p:txBody>
          <a:bodyPr vert="horz" lIns="91440" tIns="45720" rIns="91440" bIns="45720" rtlCol="0" anchor="b"/>
          <a:lstStyle>
            <a:lvl1pPr algn="l">
              <a:defRPr sz="1200">
                <a:ea typeface="Hiragino Kaku Gothic Pro W6" panose="020B0300000000000000"/>
              </a:defRPr>
            </a:lvl1pPr>
          </a:lstStyle>
          <a:p>
            <a:endParaRPr lang="ja-JP" altLang="en-US" dirty="0"/>
          </a:p>
        </p:txBody>
      </p:sp>
      <p:sp>
        <p:nvSpPr>
          <p:cNvPr id="7" name="スライド番号プレースホルダー 6"/>
          <p:cNvSpPr>
            <a:spLocks noGrp="1"/>
          </p:cNvSpPr>
          <p:nvPr>
            <p:ph type="sldNum" sz="quarter" idx="5"/>
          </p:nvPr>
        </p:nvSpPr>
        <p:spPr>
          <a:xfrm>
            <a:off x="5629992" y="6465659"/>
            <a:ext cx="4307047" cy="341541"/>
          </a:xfrm>
          <a:prstGeom prst="rect">
            <a:avLst/>
          </a:prstGeom>
        </p:spPr>
        <p:txBody>
          <a:bodyPr vert="horz" lIns="91440" tIns="45720" rIns="91440" bIns="45720" rtlCol="0" anchor="b"/>
          <a:lstStyle>
            <a:lvl1pPr algn="r">
              <a:defRPr sz="1200">
                <a:ea typeface="Hiragino Kaku Gothic Pro W6" panose="020B0300000000000000"/>
              </a:defRPr>
            </a:lvl1pPr>
          </a:lstStyle>
          <a:p>
            <a:fld id="{793FCBC2-AD3F-4669-B24D-E7FEFD81591C}" type="slidenum">
              <a:rPr lang="ja-JP" altLang="en-US" smtClean="0"/>
              <a:pPr/>
              <a:t>‹#›</a:t>
            </a:fld>
            <a:endParaRPr lang="ja-JP" altLang="en-US" dirty="0"/>
          </a:p>
        </p:txBody>
      </p:sp>
    </p:spTree>
    <p:extLst>
      <p:ext uri="{BB962C8B-B14F-4D97-AF65-F5344CB8AC3E}">
        <p14:creationId xmlns:p14="http://schemas.microsoft.com/office/powerpoint/2010/main" val="30846914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Hiragino Kaku Gothic Pro W6" panose="020B0300000000000000"/>
        <a:cs typeface="+mn-cs"/>
      </a:defRPr>
    </a:lvl1pPr>
    <a:lvl2pPr marL="457200" algn="l" defTabSz="914400" rtl="0" eaLnBrk="1" latinLnBrk="0" hangingPunct="1">
      <a:defRPr kumimoji="1" sz="1200" kern="1200">
        <a:solidFill>
          <a:schemeClr val="tx1"/>
        </a:solidFill>
        <a:latin typeface="+mn-lt"/>
        <a:ea typeface="Hiragino Kaku Gothic Pro W6" panose="020B0300000000000000"/>
        <a:cs typeface="+mn-cs"/>
      </a:defRPr>
    </a:lvl2pPr>
    <a:lvl3pPr marL="914400" algn="l" defTabSz="914400" rtl="0" eaLnBrk="1" latinLnBrk="0" hangingPunct="1">
      <a:defRPr kumimoji="1" sz="1200" kern="1200">
        <a:solidFill>
          <a:schemeClr val="tx1"/>
        </a:solidFill>
        <a:latin typeface="+mn-lt"/>
        <a:ea typeface="Hiragino Kaku Gothic Pro W6" panose="020B0300000000000000"/>
        <a:cs typeface="+mn-cs"/>
      </a:defRPr>
    </a:lvl3pPr>
    <a:lvl4pPr marL="1371600" algn="l" defTabSz="914400" rtl="0" eaLnBrk="1" latinLnBrk="0" hangingPunct="1">
      <a:defRPr kumimoji="1" sz="1200" kern="1200">
        <a:solidFill>
          <a:schemeClr val="tx1"/>
        </a:solidFill>
        <a:latin typeface="+mn-lt"/>
        <a:ea typeface="Hiragino Kaku Gothic Pro W6" panose="020B0300000000000000"/>
        <a:cs typeface="+mn-cs"/>
      </a:defRPr>
    </a:lvl4pPr>
    <a:lvl5pPr marL="1828800" algn="l" defTabSz="914400" rtl="0" eaLnBrk="1" latinLnBrk="0" hangingPunct="1">
      <a:defRPr kumimoji="1" sz="1200" kern="1200">
        <a:solidFill>
          <a:schemeClr val="tx1"/>
        </a:solidFill>
        <a:latin typeface="+mn-lt"/>
        <a:ea typeface="Hiragino Kaku Gothic Pro W6" panose="020B0300000000000000"/>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まず，本研究のテーマである</a:t>
            </a:r>
            <a:r>
              <a:rPr kumimoji="1" lang="en-US" altLang="ja-JP" dirty="0"/>
              <a:t>SZZ</a:t>
            </a:r>
            <a:r>
              <a:rPr kumimoji="1" lang="ja-JP" altLang="en-US" dirty="0"/>
              <a:t>手法について説明します．</a:t>
            </a:r>
            <a:endParaRPr kumimoji="1" lang="en-US" altLang="ja-JP" dirty="0"/>
          </a:p>
          <a:p>
            <a:r>
              <a:rPr kumimoji="1" lang="en-US" altLang="ja-JP" dirty="0"/>
              <a:t>SZZ</a:t>
            </a:r>
            <a:r>
              <a:rPr kumimoji="1" lang="ja-JP" altLang="en-US" dirty="0"/>
              <a:t>手法とはソフトウェアの開発履歴からバグを混入したコミットを特定する方法になります．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1</a:t>
            </a:fld>
            <a:endParaRPr lang="ja-JP" altLang="en-US" dirty="0"/>
          </a:p>
        </p:txBody>
      </p:sp>
    </p:spTree>
    <p:extLst>
      <p:ext uri="{BB962C8B-B14F-4D97-AF65-F5344CB8AC3E}">
        <p14:creationId xmlns:p14="http://schemas.microsoft.com/office/powerpoint/2010/main" val="3363301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1F9AE-7FAF-AB50-9A5A-759C0B3942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674203-BA93-FEDF-97D0-4DE5D45DBC04}"/>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4BF980DE-C02D-5DD1-C6C9-C9807462D84C}"/>
              </a:ext>
            </a:extLst>
          </p:cNvPr>
          <p:cNvSpPr>
            <a:spLocks noGrp="1"/>
          </p:cNvSpPr>
          <p:nvPr>
            <p:ph type="body" idx="1"/>
          </p:nvPr>
        </p:nvSpPr>
        <p:spPr/>
        <p:txBody>
          <a:bodyPr/>
          <a:lstStyle/>
          <a:p>
            <a:r>
              <a:rPr kumimoji="1" lang="ja-JP" altLang="en-US" dirty="0"/>
              <a:t>バグ混入コミットとして特定をします．</a:t>
            </a:r>
          </a:p>
        </p:txBody>
      </p:sp>
      <p:sp>
        <p:nvSpPr>
          <p:cNvPr id="4" name="スライド番号プレースホルダー 3">
            <a:extLst>
              <a:ext uri="{FF2B5EF4-FFF2-40B4-BE49-F238E27FC236}">
                <a16:creationId xmlns:a16="http://schemas.microsoft.com/office/drawing/2014/main" id="{93AD4C94-68D4-898E-3EC9-E4DB40079DF9}"/>
              </a:ext>
            </a:extLst>
          </p:cNvPr>
          <p:cNvSpPr>
            <a:spLocks noGrp="1"/>
          </p:cNvSpPr>
          <p:nvPr>
            <p:ph type="sldNum" sz="quarter" idx="5"/>
          </p:nvPr>
        </p:nvSpPr>
        <p:spPr/>
        <p:txBody>
          <a:bodyPr/>
          <a:lstStyle/>
          <a:p>
            <a:fld id="{793FCBC2-AD3F-4669-B24D-E7FEFD81591C}" type="slidenum">
              <a:rPr kumimoji="1" lang="ja-JP" altLang="en-US" smtClean="0"/>
              <a:t>10</a:t>
            </a:fld>
            <a:endParaRPr kumimoji="1" lang="ja-JP" altLang="en-US" dirty="0"/>
          </a:p>
        </p:txBody>
      </p:sp>
    </p:spTree>
    <p:extLst>
      <p:ext uri="{BB962C8B-B14F-4D97-AF65-F5344CB8AC3E}">
        <p14:creationId xmlns:p14="http://schemas.microsoft.com/office/powerpoint/2010/main" val="305618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28690-EE34-4F47-A3A0-3FC66E7B50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35C9C2-CEC4-9BE3-90B3-5C6373362A48}"/>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EA51459F-4B38-46A2-69D4-434A1221C01A}"/>
              </a:ext>
            </a:extLst>
          </p:cNvPr>
          <p:cNvSpPr>
            <a:spLocks noGrp="1"/>
          </p:cNvSpPr>
          <p:nvPr>
            <p:ph type="body" idx="1"/>
          </p:nvPr>
        </p:nvSpPr>
        <p:spPr/>
        <p:txBody>
          <a:bodyPr/>
          <a:lstStyle/>
          <a:p>
            <a:r>
              <a:rPr kumimoji="1" lang="ja-JP" altLang="en-US" dirty="0"/>
              <a:t>しかし，これはバグ混入コミットを誤って特定していることになります．</a:t>
            </a:r>
            <a:endParaRPr kumimoji="1" lang="en-US" altLang="ja-JP" dirty="0"/>
          </a:p>
          <a:p>
            <a:r>
              <a:rPr kumimoji="1" lang="ja-JP" altLang="en-US" dirty="0"/>
              <a:t>すなわち，</a:t>
            </a:r>
            <a:r>
              <a:rPr kumimoji="1" lang="en-US" altLang="ja-JP" dirty="0"/>
              <a:t>SZZ</a:t>
            </a:r>
            <a:r>
              <a:rPr kumimoji="1" lang="ja-JP" altLang="en-US" dirty="0"/>
              <a:t>手法ではバグを含む行に対して，バグとは関係ない部分の変更があったとき，行の追跡に失敗してバグ混入コミットを誤って特定してしまいます．</a:t>
            </a:r>
          </a:p>
        </p:txBody>
      </p:sp>
      <p:sp>
        <p:nvSpPr>
          <p:cNvPr id="4" name="スライド番号プレースホルダー 3">
            <a:extLst>
              <a:ext uri="{FF2B5EF4-FFF2-40B4-BE49-F238E27FC236}">
                <a16:creationId xmlns:a16="http://schemas.microsoft.com/office/drawing/2014/main" id="{B6CF760E-6CFF-9F75-2B41-9865CF3B95E2}"/>
              </a:ext>
            </a:extLst>
          </p:cNvPr>
          <p:cNvSpPr>
            <a:spLocks noGrp="1"/>
          </p:cNvSpPr>
          <p:nvPr>
            <p:ph type="sldNum" sz="quarter" idx="5"/>
          </p:nvPr>
        </p:nvSpPr>
        <p:spPr/>
        <p:txBody>
          <a:bodyPr/>
          <a:lstStyle/>
          <a:p>
            <a:fld id="{793FCBC2-AD3F-4669-B24D-E7FEFD81591C}" type="slidenum">
              <a:rPr kumimoji="1" lang="ja-JP" altLang="en-US" smtClean="0"/>
              <a:t>11</a:t>
            </a:fld>
            <a:endParaRPr kumimoji="1" lang="ja-JP" altLang="en-US" dirty="0"/>
          </a:p>
        </p:txBody>
      </p:sp>
    </p:spTree>
    <p:extLst>
      <p:ext uri="{BB962C8B-B14F-4D97-AF65-F5344CB8AC3E}">
        <p14:creationId xmlns:p14="http://schemas.microsoft.com/office/powerpoint/2010/main" val="168605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この問題への解決策として，先行研究では，各行単一トークンの開発履歴を使用した</a:t>
            </a:r>
            <a:r>
              <a:rPr kumimoji="1" lang="en-US" altLang="ja-JP" dirty="0"/>
              <a:t>SZZ</a:t>
            </a:r>
            <a:r>
              <a:rPr kumimoji="1" lang="ja-JP" altLang="en-US" dirty="0"/>
              <a:t>手法が提案されました．</a:t>
            </a:r>
            <a:endParaRPr kumimoji="1" lang="en-US" altLang="ja-JP" dirty="0"/>
          </a:p>
          <a:p>
            <a:r>
              <a:rPr kumimoji="1" lang="ja-JP" altLang="en-US" dirty="0"/>
              <a:t>各行単一トークンの開発履歴とは，通常のコードをこのように１行に１トークンのみが含まれるコードに変換された開発履歴になります．</a:t>
            </a:r>
            <a:endParaRPr kumimoji="1" lang="en-US" altLang="ja-JP" dirty="0"/>
          </a:p>
          <a:p>
            <a:r>
              <a:rPr kumimoji="1" lang="ja-JP" altLang="en-US" dirty="0"/>
              <a:t>この研究のポイントは，各行単一トークンの開発履歴が１行に含める情報を．１トークンのみに減らすことで細かい変更の追跡ができるようになることにあります．</a:t>
            </a:r>
            <a:endParaRPr kumimoji="1" lang="en-US" altLang="ja-JP" dirty="0"/>
          </a:p>
          <a:p>
            <a:r>
              <a:rPr kumimoji="1" lang="ja-JP" altLang="en-US" dirty="0"/>
              <a:t>流れとしては，通常の開発履歴を各行単一トークンの開発履歴に変換し，各行単一トークンの開発履歴に</a:t>
            </a:r>
            <a:r>
              <a:rPr kumimoji="1" lang="en-US" altLang="ja-JP" dirty="0"/>
              <a:t>SZZ</a:t>
            </a:r>
            <a:r>
              <a:rPr kumimoji="1" lang="ja-JP" altLang="en-US" dirty="0"/>
              <a:t>手法を適用します．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93FCBC2-AD3F-4669-B24D-E7FEFD81591C}" type="slidenum">
              <a:rPr kumimoji="1" lang="ja-JP" altLang="en-US" smtClean="0"/>
              <a:t>12</a:t>
            </a:fld>
            <a:endParaRPr kumimoji="1" lang="ja-JP" altLang="en-US" dirty="0"/>
          </a:p>
        </p:txBody>
      </p:sp>
    </p:spTree>
    <p:extLst>
      <p:ext uri="{BB962C8B-B14F-4D97-AF65-F5344CB8AC3E}">
        <p14:creationId xmlns:p14="http://schemas.microsoft.com/office/powerpoint/2010/main" val="1421898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kumimoji="1" lang="ja-JP" altLang="en-US" dirty="0"/>
              <a:t>これは，先ほどの通常の開発履歴で，複数回変更された行の追跡に失敗する場合の例に使用していたものを，各行単一トークンの開発履歴に変換したものになります．</a:t>
            </a:r>
            <a:endParaRPr kumimoji="1" lang="en-US" altLang="ja-JP" dirty="0"/>
          </a:p>
          <a:p>
            <a:r>
              <a:rPr kumimoji="1" lang="ja-JP" altLang="en-US" dirty="0"/>
              <a:t>この開発履歴を利用すると，</a:t>
            </a:r>
          </a:p>
        </p:txBody>
      </p:sp>
      <p:sp>
        <p:nvSpPr>
          <p:cNvPr id="4" name="スライド番号プレースホルダー 3"/>
          <p:cNvSpPr>
            <a:spLocks noGrp="1"/>
          </p:cNvSpPr>
          <p:nvPr>
            <p:ph type="sldNum" sz="quarter" idx="5"/>
          </p:nvPr>
        </p:nvSpPr>
        <p:spPr/>
        <p:txBody>
          <a:bodyPr/>
          <a:lstStyle/>
          <a:p>
            <a:fld id="{793FCBC2-AD3F-4669-B24D-E7FEFD81591C}" type="slidenum">
              <a:rPr kumimoji="1" lang="ja-JP" altLang="en-US" smtClean="0"/>
              <a:t>13</a:t>
            </a:fld>
            <a:endParaRPr kumimoji="1" lang="ja-JP" altLang="en-US" dirty="0"/>
          </a:p>
        </p:txBody>
      </p:sp>
    </p:spTree>
    <p:extLst>
      <p:ext uri="{BB962C8B-B14F-4D97-AF65-F5344CB8AC3E}">
        <p14:creationId xmlns:p14="http://schemas.microsoft.com/office/powerpoint/2010/main" val="313656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BE4DD-6F38-7CC5-2FD1-22A4B192A2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FEC35A-B958-155E-A8A3-5235C3840D08}"/>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E3A70F89-7BEF-DC54-2FD3-BA76F631C8AB}"/>
              </a:ext>
            </a:extLst>
          </p:cNvPr>
          <p:cNvSpPr>
            <a:spLocks noGrp="1"/>
          </p:cNvSpPr>
          <p:nvPr>
            <p:ph type="body" idx="1"/>
          </p:nvPr>
        </p:nvSpPr>
        <p:spPr/>
        <p:txBody>
          <a:bodyPr/>
          <a:lstStyle/>
          <a:p>
            <a:r>
              <a:rPr kumimoji="1" lang="ja-JP" altLang="en-US" dirty="0"/>
              <a:t>バグ修正コミットで削除された行はー１がかかれているため，このー１を最後に変更したコミットを</a:t>
            </a:r>
          </a:p>
        </p:txBody>
      </p:sp>
      <p:sp>
        <p:nvSpPr>
          <p:cNvPr id="4" name="スライド番号プレースホルダー 3">
            <a:extLst>
              <a:ext uri="{FF2B5EF4-FFF2-40B4-BE49-F238E27FC236}">
                <a16:creationId xmlns:a16="http://schemas.microsoft.com/office/drawing/2014/main" id="{A5C4A028-90A6-E206-6401-4885461B3C4A}"/>
              </a:ext>
            </a:extLst>
          </p:cNvPr>
          <p:cNvSpPr>
            <a:spLocks noGrp="1"/>
          </p:cNvSpPr>
          <p:nvPr>
            <p:ph type="sldNum" sz="quarter" idx="5"/>
          </p:nvPr>
        </p:nvSpPr>
        <p:spPr/>
        <p:txBody>
          <a:bodyPr/>
          <a:lstStyle/>
          <a:p>
            <a:fld id="{793FCBC2-AD3F-4669-B24D-E7FEFD81591C}" type="slidenum">
              <a:rPr kumimoji="1" lang="ja-JP" altLang="en-US" smtClean="0"/>
              <a:t>14</a:t>
            </a:fld>
            <a:endParaRPr kumimoji="1" lang="ja-JP" altLang="en-US" dirty="0"/>
          </a:p>
        </p:txBody>
      </p:sp>
    </p:spTree>
    <p:extLst>
      <p:ext uri="{BB962C8B-B14F-4D97-AF65-F5344CB8AC3E}">
        <p14:creationId xmlns:p14="http://schemas.microsoft.com/office/powerpoint/2010/main" val="23528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CD5EB-B774-8376-A42C-6554C2A20BE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3FE009-E683-1BBD-3252-783941C13971}"/>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FA050D92-4FEC-B705-7622-1423E6AE0511}"/>
              </a:ext>
            </a:extLst>
          </p:cNvPr>
          <p:cNvSpPr>
            <a:spLocks noGrp="1"/>
          </p:cNvSpPr>
          <p:nvPr>
            <p:ph type="body" idx="1"/>
          </p:nvPr>
        </p:nvSpPr>
        <p:spPr/>
        <p:txBody>
          <a:bodyPr/>
          <a:lstStyle/>
          <a:p>
            <a:r>
              <a:rPr kumimoji="1" lang="ja-JP" altLang="en-US" dirty="0"/>
              <a:t>このように正しく特定できるようになります．</a:t>
            </a:r>
          </a:p>
        </p:txBody>
      </p:sp>
      <p:sp>
        <p:nvSpPr>
          <p:cNvPr id="4" name="スライド番号プレースホルダー 3">
            <a:extLst>
              <a:ext uri="{FF2B5EF4-FFF2-40B4-BE49-F238E27FC236}">
                <a16:creationId xmlns:a16="http://schemas.microsoft.com/office/drawing/2014/main" id="{7C469ABB-B88E-DA1C-FEBB-C3474989C405}"/>
              </a:ext>
            </a:extLst>
          </p:cNvPr>
          <p:cNvSpPr>
            <a:spLocks noGrp="1"/>
          </p:cNvSpPr>
          <p:nvPr>
            <p:ph type="sldNum" sz="quarter" idx="5"/>
          </p:nvPr>
        </p:nvSpPr>
        <p:spPr/>
        <p:txBody>
          <a:bodyPr/>
          <a:lstStyle/>
          <a:p>
            <a:fld id="{793FCBC2-AD3F-4669-B24D-E7FEFD81591C}" type="slidenum">
              <a:rPr kumimoji="1" lang="ja-JP" altLang="en-US" smtClean="0"/>
              <a:t>15</a:t>
            </a:fld>
            <a:endParaRPr kumimoji="1" lang="ja-JP" altLang="en-US" dirty="0"/>
          </a:p>
        </p:txBody>
      </p:sp>
    </p:spTree>
    <p:extLst>
      <p:ext uri="{BB962C8B-B14F-4D97-AF65-F5344CB8AC3E}">
        <p14:creationId xmlns:p14="http://schemas.microsoft.com/office/powerpoint/2010/main" val="1037590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9D322-478D-BEB5-5252-6BC423B123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431B1A-71CE-A4A9-A14F-50FCE4C5E964}"/>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BCD55873-CF7C-2D3D-0B91-AF2D37791176}"/>
              </a:ext>
            </a:extLst>
          </p:cNvPr>
          <p:cNvSpPr>
            <a:spLocks noGrp="1"/>
          </p:cNvSpPr>
          <p:nvPr>
            <p:ph type="body" idx="1"/>
          </p:nvPr>
        </p:nvSpPr>
        <p:spPr/>
        <p:txBody>
          <a:bodyPr/>
          <a:lstStyle/>
          <a:p>
            <a:r>
              <a:rPr kumimoji="1" lang="ja-JP" altLang="en-US" dirty="0"/>
              <a:t>しかし，各行単一トークンの開発履歴を利用することで特定に失敗するバグ混入コミットがあることが報告されています．</a:t>
            </a:r>
            <a:endParaRPr kumimoji="1" lang="en-US" altLang="ja-JP" dirty="0"/>
          </a:p>
          <a:p>
            <a:r>
              <a:rPr kumimoji="1" lang="ja-JP" altLang="en-US" dirty="0"/>
              <a:t>それは，バグ修正コミットでの修正がトークンの追加のみで行われた場合になります．</a:t>
            </a:r>
            <a:endParaRPr kumimoji="1" lang="en-US" altLang="ja-JP" dirty="0"/>
          </a:p>
          <a:p>
            <a:r>
              <a:rPr kumimoji="1" lang="ja-JP" altLang="en-US" dirty="0"/>
              <a:t>例えば，この例のように</a:t>
            </a:r>
            <a:r>
              <a:rPr kumimoji="1" lang="en-US" altLang="ja-JP" dirty="0"/>
              <a:t>if</a:t>
            </a:r>
            <a:r>
              <a:rPr kumimoji="1" lang="ja-JP" altLang="en-US" dirty="0"/>
              <a:t>文の条件式に追加を行う際に，トークンの追加のみになってしまうことがあります．</a:t>
            </a:r>
          </a:p>
        </p:txBody>
      </p:sp>
      <p:sp>
        <p:nvSpPr>
          <p:cNvPr id="4" name="スライド番号プレースホルダー 3">
            <a:extLst>
              <a:ext uri="{FF2B5EF4-FFF2-40B4-BE49-F238E27FC236}">
                <a16:creationId xmlns:a16="http://schemas.microsoft.com/office/drawing/2014/main" id="{0EDBA1E3-0015-C977-DD9A-D5AC12E3895A}"/>
              </a:ext>
            </a:extLst>
          </p:cNvPr>
          <p:cNvSpPr>
            <a:spLocks noGrp="1"/>
          </p:cNvSpPr>
          <p:nvPr>
            <p:ph type="sldNum" sz="quarter" idx="5"/>
          </p:nvPr>
        </p:nvSpPr>
        <p:spPr/>
        <p:txBody>
          <a:bodyPr/>
          <a:lstStyle/>
          <a:p>
            <a:fld id="{793FCBC2-AD3F-4669-B24D-E7FEFD81591C}" type="slidenum">
              <a:rPr kumimoji="1" lang="ja-JP" altLang="en-US" smtClean="0"/>
              <a:t>16</a:t>
            </a:fld>
            <a:endParaRPr kumimoji="1" lang="ja-JP" altLang="en-US" dirty="0"/>
          </a:p>
        </p:txBody>
      </p:sp>
    </p:spTree>
    <p:extLst>
      <p:ext uri="{BB962C8B-B14F-4D97-AF65-F5344CB8AC3E}">
        <p14:creationId xmlns:p14="http://schemas.microsoft.com/office/powerpoint/2010/main" val="790887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D5DBF-CC32-FBCB-5DF5-0E2FF37855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71EE80-7353-524E-E047-D5F067DBA54B}"/>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F48CED77-45B6-385A-CA8B-AA2F4E5280F0}"/>
              </a:ext>
            </a:extLst>
          </p:cNvPr>
          <p:cNvSpPr>
            <a:spLocks noGrp="1"/>
          </p:cNvSpPr>
          <p:nvPr>
            <p:ph type="body" idx="1"/>
          </p:nvPr>
        </p:nvSpPr>
        <p:spPr/>
        <p:txBody>
          <a:bodyPr/>
          <a:lstStyle/>
          <a:p>
            <a:r>
              <a:rPr kumimoji="1" lang="ja-JP" altLang="en-US" dirty="0"/>
              <a:t>このとき，通常の開発履歴では</a:t>
            </a:r>
          </a:p>
        </p:txBody>
      </p:sp>
      <p:sp>
        <p:nvSpPr>
          <p:cNvPr id="4" name="スライド番号プレースホルダー 3">
            <a:extLst>
              <a:ext uri="{FF2B5EF4-FFF2-40B4-BE49-F238E27FC236}">
                <a16:creationId xmlns:a16="http://schemas.microsoft.com/office/drawing/2014/main" id="{AD9B33B0-E852-27FB-3405-2F98B13A608E}"/>
              </a:ext>
            </a:extLst>
          </p:cNvPr>
          <p:cNvSpPr>
            <a:spLocks noGrp="1"/>
          </p:cNvSpPr>
          <p:nvPr>
            <p:ph type="sldNum" sz="quarter" idx="5"/>
          </p:nvPr>
        </p:nvSpPr>
        <p:spPr/>
        <p:txBody>
          <a:bodyPr/>
          <a:lstStyle/>
          <a:p>
            <a:fld id="{793FCBC2-AD3F-4669-B24D-E7FEFD81591C}" type="slidenum">
              <a:rPr kumimoji="1" lang="ja-JP" altLang="en-US" smtClean="0"/>
              <a:t>17</a:t>
            </a:fld>
            <a:endParaRPr kumimoji="1" lang="ja-JP" altLang="en-US" dirty="0"/>
          </a:p>
        </p:txBody>
      </p:sp>
    </p:spTree>
    <p:extLst>
      <p:ext uri="{BB962C8B-B14F-4D97-AF65-F5344CB8AC3E}">
        <p14:creationId xmlns:p14="http://schemas.microsoft.com/office/powerpoint/2010/main" val="408523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通常の開発履歴と各行単一トークンの開発履歴が逆になっている</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18</a:t>
            </a:fld>
            <a:endParaRPr lang="ja-JP" altLang="en-US" dirty="0"/>
          </a:p>
        </p:txBody>
      </p:sp>
    </p:spTree>
    <p:extLst>
      <p:ext uri="{BB962C8B-B14F-4D97-AF65-F5344CB8AC3E}">
        <p14:creationId xmlns:p14="http://schemas.microsoft.com/office/powerpoint/2010/main" val="2871663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DEA1-EB72-5678-4990-7FBB2379CF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323BFF-9633-EB22-68E4-2A0C69B5802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BE8202B-0AE4-813B-C0DF-5D0DE2ABBE1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38FE028-FC1F-E709-A555-5969BD4856DB}"/>
              </a:ext>
            </a:extLst>
          </p:cNvPr>
          <p:cNvSpPr>
            <a:spLocks noGrp="1"/>
          </p:cNvSpPr>
          <p:nvPr>
            <p:ph type="sldNum" sz="quarter" idx="5"/>
          </p:nvPr>
        </p:nvSpPr>
        <p:spPr/>
        <p:txBody>
          <a:bodyPr/>
          <a:lstStyle/>
          <a:p>
            <a:fld id="{793FCBC2-AD3F-4669-B24D-E7FEFD81591C}" type="slidenum">
              <a:rPr lang="ja-JP" altLang="en-US" smtClean="0"/>
              <a:pPr/>
              <a:t>19</a:t>
            </a:fld>
            <a:endParaRPr lang="ja-JP" altLang="en-US" dirty="0"/>
          </a:p>
        </p:txBody>
      </p:sp>
    </p:spTree>
    <p:extLst>
      <p:ext uri="{BB962C8B-B14F-4D97-AF65-F5344CB8AC3E}">
        <p14:creationId xmlns:p14="http://schemas.microsoft.com/office/powerpoint/2010/main" val="67159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8C16-FE5F-1BC4-A15E-AC3368FEB4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7FDD4DE-10E2-179D-2237-C1F064061BF4}"/>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56843A2E-602D-9E12-C14C-51C0AC7B5F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ではここで，</a:t>
            </a:r>
            <a:r>
              <a:rPr kumimoji="1" lang="en-US" altLang="ja-JP" dirty="0"/>
              <a:t>SZZ</a:t>
            </a:r>
            <a:r>
              <a:rPr kumimoji="1" lang="ja-JP" altLang="en-US" dirty="0"/>
              <a:t>手法でバグ混入コミットを特定するプロセスを紹介します．</a:t>
            </a:r>
            <a:endParaRPr kumimoji="1" lang="en-US" altLang="ja-JP" dirty="0"/>
          </a:p>
          <a:p>
            <a:r>
              <a:rPr kumimoji="1" lang="ja-JP" altLang="en-US" dirty="0"/>
              <a:t>この図は開発履歴を表しており，矢印上の〇がコミットになります．</a:t>
            </a:r>
            <a:endParaRPr kumimoji="1" lang="en-US" altLang="ja-JP" dirty="0"/>
          </a:p>
          <a:p>
            <a:r>
              <a:rPr kumimoji="1" lang="ja-JP" altLang="en-US" dirty="0"/>
              <a:t>そして，その隣にはそのコミットのコミットハッシュ，その隣のファイルが，このコミットでどのような変更があったのかを表しています．</a:t>
            </a:r>
            <a:endParaRPr kumimoji="1" lang="en-US" altLang="ja-JP" dirty="0"/>
          </a:p>
          <a:p>
            <a:r>
              <a:rPr kumimoji="1" lang="ja-JP" altLang="en-US" dirty="0"/>
              <a:t>また，各行の隣の文字列はその行を最後に変更したコミットのコミットハッシュになります．</a:t>
            </a:r>
            <a:endParaRPr kumimoji="1" lang="en-US" altLang="ja-JP" dirty="0"/>
          </a:p>
          <a:p>
            <a:r>
              <a:rPr kumimoji="1" lang="ja-JP" altLang="en-US" dirty="0"/>
              <a:t>この図では，過去から，</a:t>
            </a:r>
            <a:r>
              <a:rPr kumimoji="1" lang="en-US" altLang="ja-JP" dirty="0"/>
              <a:t>12/12</a:t>
            </a:r>
            <a:r>
              <a:rPr kumimoji="1" lang="ja-JP" altLang="en-US" dirty="0"/>
              <a:t>にプログラムにバグを生じさせる変更を行ったコミットがあり，</a:t>
            </a:r>
            <a:r>
              <a:rPr kumimoji="1" lang="en-US" altLang="ja-JP" dirty="0"/>
              <a:t>12/13</a:t>
            </a:r>
            <a:r>
              <a:rPr kumimoji="1" lang="ja-JP" altLang="en-US" dirty="0"/>
              <a:t>にはプログラムに機能を追加するコミットが行われています．</a:t>
            </a:r>
            <a:endParaRPr kumimoji="1" lang="en-US" altLang="ja-JP" dirty="0"/>
          </a:p>
          <a:p>
            <a:r>
              <a:rPr kumimoji="1" lang="ja-JP" altLang="en-US" dirty="0"/>
              <a:t>それ以降で様々なコミットが行われ，</a:t>
            </a:r>
            <a:r>
              <a:rPr kumimoji="1" lang="en-US" altLang="ja-JP" dirty="0"/>
              <a:t>12/17</a:t>
            </a:r>
            <a:r>
              <a:rPr kumimoji="1" lang="ja-JP" altLang="en-US" dirty="0"/>
              <a:t>にバグの修正を行ったコミット，バグ修正コミットが行われています．</a:t>
            </a:r>
          </a:p>
        </p:txBody>
      </p:sp>
      <p:sp>
        <p:nvSpPr>
          <p:cNvPr id="4" name="スライド番号プレースホルダー 3">
            <a:extLst>
              <a:ext uri="{FF2B5EF4-FFF2-40B4-BE49-F238E27FC236}">
                <a16:creationId xmlns:a16="http://schemas.microsoft.com/office/drawing/2014/main" id="{AB84BD4B-9741-9DB7-D7B9-0068762D60EC}"/>
              </a:ext>
            </a:extLst>
          </p:cNvPr>
          <p:cNvSpPr>
            <a:spLocks noGrp="1"/>
          </p:cNvSpPr>
          <p:nvPr>
            <p:ph type="sldNum" sz="quarter" idx="5"/>
          </p:nvPr>
        </p:nvSpPr>
        <p:spPr/>
        <p:txBody>
          <a:bodyPr/>
          <a:lstStyle/>
          <a:p>
            <a:fld id="{793FCBC2-AD3F-4669-B24D-E7FEFD81591C}" type="slidenum">
              <a:rPr kumimoji="1" lang="ja-JP" altLang="en-US" smtClean="0"/>
              <a:t>2</a:t>
            </a:fld>
            <a:endParaRPr kumimoji="1" lang="ja-JP" altLang="en-US" dirty="0"/>
          </a:p>
        </p:txBody>
      </p:sp>
    </p:spTree>
    <p:extLst>
      <p:ext uri="{BB962C8B-B14F-4D97-AF65-F5344CB8AC3E}">
        <p14:creationId xmlns:p14="http://schemas.microsoft.com/office/powerpoint/2010/main" val="3395919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3504A-302E-7F40-0F7E-B3338E6663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1BFD2E-1584-914F-25A4-B4BC49D676D7}"/>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E412F87C-9402-5EFB-6E94-4E2E2AA58B8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6841A0E-C867-2138-230A-E3AF7CC3E135}"/>
              </a:ext>
            </a:extLst>
          </p:cNvPr>
          <p:cNvSpPr>
            <a:spLocks noGrp="1"/>
          </p:cNvSpPr>
          <p:nvPr>
            <p:ph type="sldNum" sz="quarter" idx="5"/>
          </p:nvPr>
        </p:nvSpPr>
        <p:spPr/>
        <p:txBody>
          <a:bodyPr/>
          <a:lstStyle/>
          <a:p>
            <a:fld id="{793FCBC2-AD3F-4669-B24D-E7FEFD81591C}" type="slidenum">
              <a:rPr kumimoji="1" lang="ja-JP" altLang="en-US" smtClean="0"/>
              <a:t>20</a:t>
            </a:fld>
            <a:endParaRPr kumimoji="1" lang="ja-JP" altLang="en-US" dirty="0"/>
          </a:p>
        </p:txBody>
      </p:sp>
    </p:spTree>
    <p:extLst>
      <p:ext uri="{BB962C8B-B14F-4D97-AF65-F5344CB8AC3E}">
        <p14:creationId xmlns:p14="http://schemas.microsoft.com/office/powerpoint/2010/main" val="150273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B968-75D6-1918-24BE-5A26F1BB79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D24848-8EF2-0C66-D81B-F44E5D26156D}"/>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ACBAEA99-968C-CA23-07F3-FFFF331715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A9EDB9B-F6B2-381D-4F0A-D34A2EA097F2}"/>
              </a:ext>
            </a:extLst>
          </p:cNvPr>
          <p:cNvSpPr>
            <a:spLocks noGrp="1"/>
          </p:cNvSpPr>
          <p:nvPr>
            <p:ph type="sldNum" sz="quarter" idx="5"/>
          </p:nvPr>
        </p:nvSpPr>
        <p:spPr/>
        <p:txBody>
          <a:bodyPr/>
          <a:lstStyle/>
          <a:p>
            <a:fld id="{793FCBC2-AD3F-4669-B24D-E7FEFD81591C}" type="slidenum">
              <a:rPr kumimoji="1" lang="ja-JP" altLang="en-US" smtClean="0"/>
              <a:t>21</a:t>
            </a:fld>
            <a:endParaRPr kumimoji="1" lang="ja-JP" altLang="en-US" dirty="0"/>
          </a:p>
        </p:txBody>
      </p:sp>
    </p:spTree>
    <p:extLst>
      <p:ext uri="{BB962C8B-B14F-4D97-AF65-F5344CB8AC3E}">
        <p14:creationId xmlns:p14="http://schemas.microsoft.com/office/powerpoint/2010/main" val="1551129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この図は，</a:t>
            </a:r>
            <a:r>
              <a:rPr kumimoji="1" lang="en-US" altLang="ja-JP" dirty="0"/>
              <a:t>8/20</a:t>
            </a:r>
            <a:r>
              <a:rPr kumimoji="1" lang="ja-JP" altLang="en-US" dirty="0"/>
              <a:t>にバグを混入するコミット，</a:t>
            </a:r>
            <a:r>
              <a:rPr kumimoji="1" lang="en-US" altLang="ja-JP" dirty="0"/>
              <a:t>8/21</a:t>
            </a:r>
            <a:r>
              <a:rPr kumimoji="1" lang="ja-JP" altLang="en-US" dirty="0"/>
              <a:t>にバグがある行に引数を追加するコミット，そして，</a:t>
            </a:r>
            <a:r>
              <a:rPr kumimoji="1" lang="en-US" altLang="ja-JP" dirty="0"/>
              <a:t>8/23</a:t>
            </a:r>
            <a:r>
              <a:rPr kumimoji="1" lang="ja-JP" altLang="en-US" dirty="0"/>
              <a:t>にバグを修正するコミットがあります．</a:t>
            </a:r>
            <a:endParaRPr kumimoji="1" lang="en-US" altLang="ja-JP" dirty="0"/>
          </a:p>
          <a:p>
            <a:r>
              <a:rPr kumimoji="1" lang="ja-JP" altLang="en-US" dirty="0"/>
              <a:t>バグ修正コミットで変数</a:t>
            </a:r>
            <a:r>
              <a:rPr kumimoji="1" lang="en-US" altLang="ja-JP" dirty="0"/>
              <a:t>X</a:t>
            </a:r>
            <a:r>
              <a:rPr kumimoji="1" lang="ja-JP" altLang="en-US" dirty="0"/>
              <a:t>を変数ｙに変更していることから，バグ混入コミットは，変数</a:t>
            </a:r>
            <a:r>
              <a:rPr kumimoji="1" lang="en-US" altLang="ja-JP" dirty="0"/>
              <a:t>x</a:t>
            </a:r>
            <a:r>
              <a:rPr kumimoji="1" lang="ja-JP" altLang="en-US" dirty="0"/>
              <a:t>を追加した</a:t>
            </a:r>
            <a:r>
              <a:rPr kumimoji="1" lang="en-US" altLang="ja-JP" dirty="0"/>
              <a:t>vgb3o9</a:t>
            </a:r>
            <a:r>
              <a:rPr kumimoji="1" lang="ja-JP" altLang="en-US" dirty="0"/>
              <a:t>のコミットになるのですが</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22</a:t>
            </a:fld>
            <a:endParaRPr lang="ja-JP" altLang="en-US" dirty="0"/>
          </a:p>
        </p:txBody>
      </p:sp>
    </p:spTree>
    <p:extLst>
      <p:ext uri="{BB962C8B-B14F-4D97-AF65-F5344CB8AC3E}">
        <p14:creationId xmlns:p14="http://schemas.microsoft.com/office/powerpoint/2010/main" val="40822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E33B0-C878-389E-89E1-9B0794A4FA8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4795F6E-040F-CBC0-3CFE-90731D7A265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AF3AEB-0218-F4EF-C220-6980CE036A3A}"/>
              </a:ext>
            </a:extLst>
          </p:cNvPr>
          <p:cNvSpPr>
            <a:spLocks noGrp="1"/>
          </p:cNvSpPr>
          <p:nvPr>
            <p:ph type="body" idx="1"/>
          </p:nvPr>
        </p:nvSpPr>
        <p:spPr/>
        <p:txBody>
          <a:bodyPr/>
          <a:lstStyle/>
          <a:p>
            <a:r>
              <a:rPr kumimoji="1" lang="ja-JP" altLang="en-US" dirty="0"/>
              <a:t>通常の開発履歴では，バグ修正コミットの削除行を最後に変更したコミットを特定するため</a:t>
            </a:r>
          </a:p>
        </p:txBody>
      </p:sp>
      <p:sp>
        <p:nvSpPr>
          <p:cNvPr id="4" name="スライド番号プレースホルダー 3">
            <a:extLst>
              <a:ext uri="{FF2B5EF4-FFF2-40B4-BE49-F238E27FC236}">
                <a16:creationId xmlns:a16="http://schemas.microsoft.com/office/drawing/2014/main" id="{6E9197E7-C8F1-AA26-96CA-4190492BB2AC}"/>
              </a:ext>
            </a:extLst>
          </p:cNvPr>
          <p:cNvSpPr>
            <a:spLocks noGrp="1"/>
          </p:cNvSpPr>
          <p:nvPr>
            <p:ph type="sldNum" sz="quarter" idx="5"/>
          </p:nvPr>
        </p:nvSpPr>
        <p:spPr/>
        <p:txBody>
          <a:bodyPr/>
          <a:lstStyle/>
          <a:p>
            <a:fld id="{793FCBC2-AD3F-4669-B24D-E7FEFD81591C}" type="slidenum">
              <a:rPr lang="ja-JP" altLang="en-US" smtClean="0"/>
              <a:pPr/>
              <a:t>23</a:t>
            </a:fld>
            <a:endParaRPr lang="ja-JP" altLang="en-US" dirty="0"/>
          </a:p>
        </p:txBody>
      </p:sp>
    </p:spTree>
    <p:extLst>
      <p:ext uri="{BB962C8B-B14F-4D97-AF65-F5344CB8AC3E}">
        <p14:creationId xmlns:p14="http://schemas.microsoft.com/office/powerpoint/2010/main" val="2350244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このように誤って特定してしまいます．</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24</a:t>
            </a:fld>
            <a:endParaRPr lang="ja-JP" altLang="en-US" dirty="0"/>
          </a:p>
        </p:txBody>
      </p:sp>
    </p:spTree>
    <p:extLst>
      <p:ext uri="{BB962C8B-B14F-4D97-AF65-F5344CB8AC3E}">
        <p14:creationId xmlns:p14="http://schemas.microsoft.com/office/powerpoint/2010/main" val="3005821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しかし，各行３トークンの開発履歴をりようすると，細かい変更の追跡ができるため，</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25</a:t>
            </a:fld>
            <a:endParaRPr lang="ja-JP" altLang="en-US" dirty="0"/>
          </a:p>
        </p:txBody>
      </p:sp>
    </p:spTree>
    <p:extLst>
      <p:ext uri="{BB962C8B-B14F-4D97-AF65-F5344CB8AC3E}">
        <p14:creationId xmlns:p14="http://schemas.microsoft.com/office/powerpoint/2010/main" val="2242753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バグ修正コミットの削除行を最後に変更したコミットを</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26</a:t>
            </a:fld>
            <a:endParaRPr lang="ja-JP" altLang="en-US" dirty="0"/>
          </a:p>
        </p:txBody>
      </p:sp>
    </p:spTree>
    <p:extLst>
      <p:ext uri="{BB962C8B-B14F-4D97-AF65-F5344CB8AC3E}">
        <p14:creationId xmlns:p14="http://schemas.microsoft.com/office/powerpoint/2010/main" val="3629963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このように特定するため，バグ混入コミットを正しく特定できます．</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27</a:t>
            </a:fld>
            <a:endParaRPr lang="ja-JP" altLang="en-US" dirty="0"/>
          </a:p>
        </p:txBody>
      </p:sp>
    </p:spTree>
    <p:extLst>
      <p:ext uri="{BB962C8B-B14F-4D97-AF65-F5344CB8AC3E}">
        <p14:creationId xmlns:p14="http://schemas.microsoft.com/office/powerpoint/2010/main" val="1504840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2094A-A9CF-3314-91FD-D000630F01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D975B0-1218-6282-FA38-28CD75DB2F16}"/>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20E00554-549B-5080-1289-CBB9FDB5919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29D2216-A8D0-ADEB-E3CD-60A0B79F8872}"/>
              </a:ext>
            </a:extLst>
          </p:cNvPr>
          <p:cNvSpPr>
            <a:spLocks noGrp="1"/>
          </p:cNvSpPr>
          <p:nvPr>
            <p:ph type="sldNum" sz="quarter" idx="5"/>
          </p:nvPr>
        </p:nvSpPr>
        <p:spPr/>
        <p:txBody>
          <a:bodyPr/>
          <a:lstStyle/>
          <a:p>
            <a:fld id="{793FCBC2-AD3F-4669-B24D-E7FEFD81591C}" type="slidenum">
              <a:rPr kumimoji="1" lang="ja-JP" altLang="en-US" smtClean="0"/>
              <a:t>28</a:t>
            </a:fld>
            <a:endParaRPr kumimoji="1" lang="ja-JP" altLang="en-US" dirty="0"/>
          </a:p>
        </p:txBody>
      </p:sp>
    </p:spTree>
    <p:extLst>
      <p:ext uri="{BB962C8B-B14F-4D97-AF65-F5344CB8AC3E}">
        <p14:creationId xmlns:p14="http://schemas.microsoft.com/office/powerpoint/2010/main" val="3540561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つの観点の横に，通常，各行単一，各行</a:t>
            </a:r>
            <a:r>
              <a:rPr kumimoji="1" lang="en-US" altLang="ja-JP" dirty="0"/>
              <a:t>3</a:t>
            </a:r>
            <a:r>
              <a:rPr kumimoji="1" lang="ja-JP" altLang="en-US" dirty="0"/>
              <a:t>トークン，とあるからちょっとわかりにくい．位置を工夫して．</a:t>
            </a:r>
            <a:endParaRPr kumimoji="1" lang="en-US" altLang="ja-JP" dirty="0"/>
          </a:p>
          <a:p>
            <a:r>
              <a:rPr kumimoji="1" lang="en-US" altLang="ja-JP" dirty="0"/>
              <a:t>3</a:t>
            </a:r>
            <a:r>
              <a:rPr kumimoji="1" lang="ja-JP" altLang="en-US" dirty="0"/>
              <a:t>つの観点が，黒，緑，赤なのでアンバランス感がある．黒だけあまり重要じゃない？みたいな感じがする．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29</a:t>
            </a:fld>
            <a:endParaRPr lang="ja-JP" altLang="en-US" dirty="0"/>
          </a:p>
        </p:txBody>
      </p:sp>
    </p:spTree>
    <p:extLst>
      <p:ext uri="{BB962C8B-B14F-4D97-AF65-F5344CB8AC3E}">
        <p14:creationId xmlns:p14="http://schemas.microsoft.com/office/powerpoint/2010/main" val="350419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2D10E-B847-BDD7-005D-B00F33BE5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D8DBF5-9F7A-674A-A40A-F9A8E8D58EEA}"/>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DB3A235A-4CCF-C7B3-D11F-DD0E2DEB40FB}"/>
              </a:ext>
            </a:extLst>
          </p:cNvPr>
          <p:cNvSpPr>
            <a:spLocks noGrp="1"/>
          </p:cNvSpPr>
          <p:nvPr>
            <p:ph type="body" idx="1"/>
          </p:nvPr>
        </p:nvSpPr>
        <p:spPr/>
        <p:txBody>
          <a:bodyPr/>
          <a:lstStyle/>
          <a:p>
            <a:r>
              <a:rPr kumimoji="1" lang="en-US" altLang="ja-JP" dirty="0"/>
              <a:t>SZZ</a:t>
            </a:r>
            <a:r>
              <a:rPr kumimoji="1" lang="ja-JP" altLang="en-US" dirty="0"/>
              <a:t>手法のバグ混入コミットの特定を行う際には，まず，バグ修正コミットの削除行を特定します．</a:t>
            </a:r>
          </a:p>
        </p:txBody>
      </p:sp>
      <p:sp>
        <p:nvSpPr>
          <p:cNvPr id="4" name="スライド番号プレースホルダー 3">
            <a:extLst>
              <a:ext uri="{FF2B5EF4-FFF2-40B4-BE49-F238E27FC236}">
                <a16:creationId xmlns:a16="http://schemas.microsoft.com/office/drawing/2014/main" id="{29412359-3736-8EF7-F675-1CDCB35EA667}"/>
              </a:ext>
            </a:extLst>
          </p:cNvPr>
          <p:cNvSpPr>
            <a:spLocks noGrp="1"/>
          </p:cNvSpPr>
          <p:nvPr>
            <p:ph type="sldNum" sz="quarter" idx="5"/>
          </p:nvPr>
        </p:nvSpPr>
        <p:spPr/>
        <p:txBody>
          <a:bodyPr/>
          <a:lstStyle/>
          <a:p>
            <a:fld id="{793FCBC2-AD3F-4669-B24D-E7FEFD81591C}" type="slidenum">
              <a:rPr kumimoji="1" lang="ja-JP" altLang="en-US" smtClean="0"/>
              <a:t>3</a:t>
            </a:fld>
            <a:endParaRPr kumimoji="1" lang="ja-JP" altLang="en-US" dirty="0"/>
          </a:p>
        </p:txBody>
      </p:sp>
    </p:spTree>
    <p:extLst>
      <p:ext uri="{BB962C8B-B14F-4D97-AF65-F5344CB8AC3E}">
        <p14:creationId xmlns:p14="http://schemas.microsoft.com/office/powerpoint/2010/main" val="808960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30</a:t>
            </a:fld>
            <a:endParaRPr lang="ja-JP" altLang="en-US" dirty="0"/>
          </a:p>
        </p:txBody>
      </p:sp>
    </p:spTree>
    <p:extLst>
      <p:ext uri="{BB962C8B-B14F-4D97-AF65-F5344CB8AC3E}">
        <p14:creationId xmlns:p14="http://schemas.microsoft.com/office/powerpoint/2010/main" val="2222971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Cregit</a:t>
            </a:r>
            <a:r>
              <a:rPr kumimoji="1" lang="ja-JP" altLang="en-US" dirty="0"/>
              <a:t>と</a:t>
            </a:r>
            <a:r>
              <a:rPr kumimoji="1" lang="en-US" altLang="ja-JP" dirty="0" err="1"/>
              <a:t>pyszz</a:t>
            </a:r>
            <a:r>
              <a:rPr kumimoji="1" lang="ja-JP" altLang="en-US" dirty="0"/>
              <a:t>が急にでてきたけど，口頭で説明する？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31</a:t>
            </a:fld>
            <a:endParaRPr lang="ja-JP" altLang="en-US" dirty="0"/>
          </a:p>
        </p:txBody>
      </p:sp>
    </p:spTree>
    <p:extLst>
      <p:ext uri="{BB962C8B-B14F-4D97-AF65-F5344CB8AC3E}">
        <p14:creationId xmlns:p14="http://schemas.microsoft.com/office/powerpoint/2010/main" val="3240536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実験結果を確認する前に補足の説明をします．それは対象のプロジェクトが同じでも，開発履歴が異なることで特定されるバグ混入コミットの数は異なるということです．</a:t>
            </a:r>
            <a:endParaRPr kumimoji="1" lang="en-US" altLang="ja-JP" dirty="0"/>
          </a:p>
          <a:p>
            <a:r>
              <a:rPr kumimoji="1" lang="ja-JP" altLang="en-US" dirty="0"/>
              <a:t>その理由は，バグ修正コミットに複数の削除行があれば，一つのバグ修正コミットから特定するバグ混入コミットは複数あることがあるからになります．</a:t>
            </a:r>
            <a:endParaRPr kumimoji="1" lang="en-US" altLang="ja-JP" dirty="0"/>
          </a:p>
          <a:p>
            <a:r>
              <a:rPr kumimoji="1" lang="ja-JP" altLang="en-US" dirty="0"/>
              <a:t>今回，通常の開発履歴では２行削除されていてそれぞれ別のコミットで最後に変更されているため，２つのコミットがバグ混入コミットとして特定されるのですが，</a:t>
            </a:r>
            <a:endParaRPr kumimoji="1" lang="en-US" altLang="ja-JP" dirty="0"/>
          </a:p>
          <a:p>
            <a:r>
              <a:rPr kumimoji="1" lang="ja-JP" altLang="en-US" dirty="0"/>
              <a:t>各行単一トークンの開発履歴では，通常の開発履歴の４０行目には７トークン含まれているため，各行単一トークンの開発履歴では７行の削除になります．</a:t>
            </a:r>
            <a:endParaRPr kumimoji="1" lang="en-US" altLang="ja-JP" dirty="0"/>
          </a:p>
          <a:p>
            <a:r>
              <a:rPr kumimoji="1" lang="ja-JP" altLang="en-US" dirty="0"/>
              <a:t>そのため，今回の例では各行単一トークンの開発履歴では４つのバグ混入コミットが特定されます．</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33</a:t>
            </a:fld>
            <a:endParaRPr lang="ja-JP" altLang="en-US" dirty="0"/>
          </a:p>
        </p:txBody>
      </p:sp>
    </p:spTree>
    <p:extLst>
      <p:ext uri="{BB962C8B-B14F-4D97-AF65-F5344CB8AC3E}">
        <p14:creationId xmlns:p14="http://schemas.microsoft.com/office/powerpoint/2010/main" val="149109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各行３トークンの開発履歴ではバグありコミット</a:t>
            </a:r>
            <a:r>
              <a:rPr kumimoji="1" lang="en-US" altLang="ja-JP" dirty="0"/>
              <a:t>76</a:t>
            </a:r>
            <a:r>
              <a:rPr kumimoji="1" lang="ja-JP" altLang="en-US" dirty="0"/>
              <a:t>個のうち，</a:t>
            </a:r>
            <a:r>
              <a:rPr kumimoji="1" lang="en-US" altLang="ja-JP" dirty="0"/>
              <a:t>53</a:t>
            </a:r>
            <a:r>
              <a:rPr kumimoji="1" lang="ja-JP" altLang="en-US" dirty="0"/>
              <a:t>個と最も多くのバグ混入コミットを特定する．</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34</a:t>
            </a:fld>
            <a:endParaRPr lang="ja-JP" altLang="en-US" dirty="0"/>
          </a:p>
        </p:txBody>
      </p:sp>
    </p:spTree>
    <p:extLst>
      <p:ext uri="{BB962C8B-B14F-4D97-AF65-F5344CB8AC3E}">
        <p14:creationId xmlns:p14="http://schemas.microsoft.com/office/powerpoint/2010/main" val="3675082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特定したコミットの中で，正しく特定できたコミットの割合を示す</a:t>
            </a:r>
            <a:r>
              <a:rPr kumimoji="1" lang="en-US" altLang="ja-JP" dirty="0"/>
              <a:t>Precision</a:t>
            </a:r>
            <a:r>
              <a:rPr kumimoji="1" lang="ja-JP" altLang="en-US" dirty="0"/>
              <a:t>は</a:t>
            </a:r>
            <a:r>
              <a:rPr kumimoji="1" lang="en-US" altLang="ja-JP" dirty="0"/>
              <a:t>0.063</a:t>
            </a:r>
            <a:r>
              <a:rPr kumimoji="1" lang="ja-JP" altLang="en-US" dirty="0"/>
              <a:t>低下し，性能の指標である</a:t>
            </a:r>
            <a:r>
              <a:rPr kumimoji="1" lang="en-US" altLang="ja-JP" dirty="0"/>
              <a:t>F1score</a:t>
            </a:r>
            <a:r>
              <a:rPr kumimoji="1" lang="ja-JP" altLang="en-US" dirty="0"/>
              <a:t>は</a:t>
            </a:r>
            <a:r>
              <a:rPr kumimoji="1" lang="en-US" altLang="ja-JP" dirty="0"/>
              <a:t>0.061</a:t>
            </a:r>
            <a:r>
              <a:rPr kumimoji="1" lang="ja-JP" altLang="en-US" dirty="0"/>
              <a:t>低下することがわかりました．</a:t>
            </a:r>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35</a:t>
            </a:fld>
            <a:endParaRPr lang="ja-JP" altLang="en-US" dirty="0"/>
          </a:p>
        </p:txBody>
      </p:sp>
    </p:spTree>
    <p:extLst>
      <p:ext uri="{BB962C8B-B14F-4D97-AF65-F5344CB8AC3E}">
        <p14:creationId xmlns:p14="http://schemas.microsoft.com/office/powerpoint/2010/main" val="2454881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D733D-F4D6-9C6A-8CA8-C6E5EBE3175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7A3CE8-48F2-3C59-C8E9-7A1FE91EF1F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C85430-EBFB-717E-55AB-B283C4F00A5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1ED0076-C4C4-95E9-CD84-49EB1993D9A7}"/>
              </a:ext>
            </a:extLst>
          </p:cNvPr>
          <p:cNvSpPr>
            <a:spLocks noGrp="1"/>
          </p:cNvSpPr>
          <p:nvPr>
            <p:ph type="sldNum" sz="quarter" idx="5"/>
          </p:nvPr>
        </p:nvSpPr>
        <p:spPr/>
        <p:txBody>
          <a:bodyPr/>
          <a:lstStyle/>
          <a:p>
            <a:fld id="{793FCBC2-AD3F-4669-B24D-E7FEFD81591C}" type="slidenum">
              <a:rPr lang="ja-JP" altLang="en-US" smtClean="0"/>
              <a:pPr/>
              <a:t>36</a:t>
            </a:fld>
            <a:endParaRPr lang="ja-JP" altLang="en-US" dirty="0"/>
          </a:p>
        </p:txBody>
      </p:sp>
    </p:spTree>
    <p:extLst>
      <p:ext uri="{BB962C8B-B14F-4D97-AF65-F5344CB8AC3E}">
        <p14:creationId xmlns:p14="http://schemas.microsoft.com/office/powerpoint/2010/main" val="521169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CFCC7-3BC1-CF07-20D5-4D7B2D4385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8F73C83-B582-BFFF-6E9F-36A93449500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1109F4-4F03-7783-782E-717FC00CEA8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58E4A62-21C0-6F5D-ABE9-CE9F4558ED43}"/>
              </a:ext>
            </a:extLst>
          </p:cNvPr>
          <p:cNvSpPr>
            <a:spLocks noGrp="1"/>
          </p:cNvSpPr>
          <p:nvPr>
            <p:ph type="sldNum" sz="quarter" idx="5"/>
          </p:nvPr>
        </p:nvSpPr>
        <p:spPr/>
        <p:txBody>
          <a:bodyPr/>
          <a:lstStyle/>
          <a:p>
            <a:fld id="{793FCBC2-AD3F-4669-B24D-E7FEFD81591C}" type="slidenum">
              <a:rPr lang="ja-JP" altLang="en-US" smtClean="0"/>
              <a:pPr/>
              <a:t>37</a:t>
            </a:fld>
            <a:endParaRPr lang="ja-JP" altLang="en-US" dirty="0"/>
          </a:p>
        </p:txBody>
      </p:sp>
    </p:spTree>
    <p:extLst>
      <p:ext uri="{BB962C8B-B14F-4D97-AF65-F5344CB8AC3E}">
        <p14:creationId xmlns:p14="http://schemas.microsoft.com/office/powerpoint/2010/main" val="2655512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38</a:t>
            </a:fld>
            <a:endParaRPr lang="ja-JP" altLang="en-US" dirty="0"/>
          </a:p>
        </p:txBody>
      </p:sp>
    </p:spTree>
    <p:extLst>
      <p:ext uri="{BB962C8B-B14F-4D97-AF65-F5344CB8AC3E}">
        <p14:creationId xmlns:p14="http://schemas.microsoft.com/office/powerpoint/2010/main" val="3589981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50DF-6552-D3A1-AFCE-D311693E84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710CDC8-15D7-E283-BFA1-0B89C6383F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251CEE-D7BB-2B00-0B9F-C90838034CA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4F4F473-55A4-B180-CB0C-A4B1B3528967}"/>
              </a:ext>
            </a:extLst>
          </p:cNvPr>
          <p:cNvSpPr>
            <a:spLocks noGrp="1"/>
          </p:cNvSpPr>
          <p:nvPr>
            <p:ph type="sldNum" sz="quarter" idx="5"/>
          </p:nvPr>
        </p:nvSpPr>
        <p:spPr/>
        <p:txBody>
          <a:bodyPr/>
          <a:lstStyle/>
          <a:p>
            <a:fld id="{793FCBC2-AD3F-4669-B24D-E7FEFD81591C}" type="slidenum">
              <a:rPr lang="ja-JP" altLang="en-US" smtClean="0"/>
              <a:pPr/>
              <a:t>39</a:t>
            </a:fld>
            <a:endParaRPr lang="ja-JP" altLang="en-US" dirty="0"/>
          </a:p>
        </p:txBody>
      </p:sp>
    </p:spTree>
    <p:extLst>
      <p:ext uri="{BB962C8B-B14F-4D97-AF65-F5344CB8AC3E}">
        <p14:creationId xmlns:p14="http://schemas.microsoft.com/office/powerpoint/2010/main" val="2419340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42</a:t>
            </a:fld>
            <a:endParaRPr lang="ja-JP" altLang="en-US" dirty="0"/>
          </a:p>
        </p:txBody>
      </p:sp>
    </p:spTree>
    <p:extLst>
      <p:ext uri="{BB962C8B-B14F-4D97-AF65-F5344CB8AC3E}">
        <p14:creationId xmlns:p14="http://schemas.microsoft.com/office/powerpoint/2010/main" val="337284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F65E5-0A6D-3DA3-C85D-3E8114A0B1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C5002F-41BD-47A4-1B0A-12A86E9210D8}"/>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CA015D0F-18B7-BA82-44B0-4BC414B7EF5C}"/>
              </a:ext>
            </a:extLst>
          </p:cNvPr>
          <p:cNvSpPr>
            <a:spLocks noGrp="1"/>
          </p:cNvSpPr>
          <p:nvPr>
            <p:ph type="body" idx="1"/>
          </p:nvPr>
        </p:nvSpPr>
        <p:spPr/>
        <p:txBody>
          <a:bodyPr/>
          <a:lstStyle/>
          <a:p>
            <a:r>
              <a:rPr kumimoji="1" lang="ja-JP" altLang="en-US" dirty="0"/>
              <a:t>次に，その削除行をバグ修正コミットの直前に変更したコミットのコミットハッシュを求めます．</a:t>
            </a:r>
          </a:p>
        </p:txBody>
      </p:sp>
      <p:sp>
        <p:nvSpPr>
          <p:cNvPr id="4" name="スライド番号プレースホルダー 3">
            <a:extLst>
              <a:ext uri="{FF2B5EF4-FFF2-40B4-BE49-F238E27FC236}">
                <a16:creationId xmlns:a16="http://schemas.microsoft.com/office/drawing/2014/main" id="{F4AC9858-871A-4836-0958-E56C4DACF0B2}"/>
              </a:ext>
            </a:extLst>
          </p:cNvPr>
          <p:cNvSpPr>
            <a:spLocks noGrp="1"/>
          </p:cNvSpPr>
          <p:nvPr>
            <p:ph type="sldNum" sz="quarter" idx="5"/>
          </p:nvPr>
        </p:nvSpPr>
        <p:spPr/>
        <p:txBody>
          <a:bodyPr/>
          <a:lstStyle/>
          <a:p>
            <a:fld id="{793FCBC2-AD3F-4669-B24D-E7FEFD81591C}" type="slidenum">
              <a:rPr kumimoji="1" lang="ja-JP" altLang="en-US" smtClean="0"/>
              <a:t>4</a:t>
            </a:fld>
            <a:endParaRPr kumimoji="1" lang="ja-JP" altLang="en-US" dirty="0"/>
          </a:p>
        </p:txBody>
      </p:sp>
    </p:spTree>
    <p:extLst>
      <p:ext uri="{BB962C8B-B14F-4D97-AF65-F5344CB8AC3E}">
        <p14:creationId xmlns:p14="http://schemas.microsoft.com/office/powerpoint/2010/main" val="2518386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ACCF2-110A-8759-B6BB-D296CC2773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47709BC-2B0D-B9D7-432B-10335F4E2B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216EC8-F6EA-6996-CC9F-8CF5F781BCF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7D56055-4949-7F93-1B69-18FD8A0DF9E7}"/>
              </a:ext>
            </a:extLst>
          </p:cNvPr>
          <p:cNvSpPr>
            <a:spLocks noGrp="1"/>
          </p:cNvSpPr>
          <p:nvPr>
            <p:ph type="sldNum" sz="quarter" idx="5"/>
          </p:nvPr>
        </p:nvSpPr>
        <p:spPr/>
        <p:txBody>
          <a:bodyPr/>
          <a:lstStyle/>
          <a:p>
            <a:fld id="{793FCBC2-AD3F-4669-B24D-E7FEFD81591C}" type="slidenum">
              <a:rPr lang="ja-JP" altLang="en-US" smtClean="0"/>
              <a:pPr/>
              <a:t>43</a:t>
            </a:fld>
            <a:endParaRPr lang="ja-JP" altLang="en-US" dirty="0"/>
          </a:p>
        </p:txBody>
      </p:sp>
    </p:spTree>
    <p:extLst>
      <p:ext uri="{BB962C8B-B14F-4D97-AF65-F5344CB8AC3E}">
        <p14:creationId xmlns:p14="http://schemas.microsoft.com/office/powerpoint/2010/main" val="2168319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44</a:t>
            </a:fld>
            <a:endParaRPr lang="ja-JP" altLang="en-US" dirty="0"/>
          </a:p>
        </p:txBody>
      </p:sp>
    </p:spTree>
    <p:extLst>
      <p:ext uri="{BB962C8B-B14F-4D97-AF65-F5344CB8AC3E}">
        <p14:creationId xmlns:p14="http://schemas.microsoft.com/office/powerpoint/2010/main" val="3805727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7BCD1-FF40-5A27-9162-9778BB53AB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4F0CC9-6157-75B7-3D9E-3444F3FF71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25A22A-8A0D-6F9E-5049-BCA4E990616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335A77A-593A-35C7-7173-86B2AA42893A}"/>
              </a:ext>
            </a:extLst>
          </p:cNvPr>
          <p:cNvSpPr>
            <a:spLocks noGrp="1"/>
          </p:cNvSpPr>
          <p:nvPr>
            <p:ph type="sldNum" sz="quarter" idx="5"/>
          </p:nvPr>
        </p:nvSpPr>
        <p:spPr/>
        <p:txBody>
          <a:bodyPr/>
          <a:lstStyle/>
          <a:p>
            <a:fld id="{793FCBC2-AD3F-4669-B24D-E7FEFD81591C}" type="slidenum">
              <a:rPr lang="ja-JP" altLang="en-US" smtClean="0"/>
              <a:pPr/>
              <a:t>45</a:t>
            </a:fld>
            <a:endParaRPr lang="ja-JP" altLang="en-US" dirty="0"/>
          </a:p>
        </p:txBody>
      </p:sp>
    </p:spTree>
    <p:extLst>
      <p:ext uri="{BB962C8B-B14F-4D97-AF65-F5344CB8AC3E}">
        <p14:creationId xmlns:p14="http://schemas.microsoft.com/office/powerpoint/2010/main" val="1312067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DC97-7E31-25CF-B1C4-D765284D51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3B66C5-B704-B828-415D-EE327C2ADA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05B688-9923-496E-3C39-89FD3FA8F54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AEAC048-FCA4-2518-379B-1F96BC907B1F}"/>
              </a:ext>
            </a:extLst>
          </p:cNvPr>
          <p:cNvSpPr>
            <a:spLocks noGrp="1"/>
          </p:cNvSpPr>
          <p:nvPr>
            <p:ph type="sldNum" sz="quarter" idx="5"/>
          </p:nvPr>
        </p:nvSpPr>
        <p:spPr/>
        <p:txBody>
          <a:bodyPr/>
          <a:lstStyle/>
          <a:p>
            <a:fld id="{793FCBC2-AD3F-4669-B24D-E7FEFD81591C}" type="slidenum">
              <a:rPr lang="ja-JP" altLang="en-US" smtClean="0"/>
              <a:pPr/>
              <a:t>46</a:t>
            </a:fld>
            <a:endParaRPr lang="ja-JP" altLang="en-US" dirty="0"/>
          </a:p>
        </p:txBody>
      </p:sp>
    </p:spTree>
    <p:extLst>
      <p:ext uri="{BB962C8B-B14F-4D97-AF65-F5344CB8AC3E}">
        <p14:creationId xmlns:p14="http://schemas.microsoft.com/office/powerpoint/2010/main" val="2601668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8271D-BD2A-32A2-7666-FDAFF37F17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BEA3AA-8CE3-95B8-2594-6570DD1A22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BD29FF-D43F-EE34-8052-FF2BC0B32ED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F200725-050E-3DDC-AED5-5429AF015293}"/>
              </a:ext>
            </a:extLst>
          </p:cNvPr>
          <p:cNvSpPr>
            <a:spLocks noGrp="1"/>
          </p:cNvSpPr>
          <p:nvPr>
            <p:ph type="sldNum" sz="quarter" idx="5"/>
          </p:nvPr>
        </p:nvSpPr>
        <p:spPr/>
        <p:txBody>
          <a:bodyPr/>
          <a:lstStyle/>
          <a:p>
            <a:fld id="{793FCBC2-AD3F-4669-B24D-E7FEFD81591C}" type="slidenum">
              <a:rPr lang="ja-JP" altLang="en-US" smtClean="0"/>
              <a:pPr/>
              <a:t>47</a:t>
            </a:fld>
            <a:endParaRPr lang="ja-JP" altLang="en-US" dirty="0"/>
          </a:p>
        </p:txBody>
      </p:sp>
    </p:spTree>
    <p:extLst>
      <p:ext uri="{BB962C8B-B14F-4D97-AF65-F5344CB8AC3E}">
        <p14:creationId xmlns:p14="http://schemas.microsoft.com/office/powerpoint/2010/main" val="3560193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3FCBC2-AD3F-4669-B24D-E7FEFD81591C}" type="slidenum">
              <a:rPr lang="ja-JP" altLang="en-US" smtClean="0"/>
              <a:pPr/>
              <a:t>48</a:t>
            </a:fld>
            <a:endParaRPr lang="ja-JP" altLang="en-US" dirty="0"/>
          </a:p>
        </p:txBody>
      </p:sp>
    </p:spTree>
    <p:extLst>
      <p:ext uri="{BB962C8B-B14F-4D97-AF65-F5344CB8AC3E}">
        <p14:creationId xmlns:p14="http://schemas.microsoft.com/office/powerpoint/2010/main" val="375231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4C5F-C590-74E6-B8A8-F507B1B827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EFB7B01-F66D-478C-0F00-C2501C0BD6F1}"/>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F082D429-F7EC-7AC8-9BA2-9AD8A01D2304}"/>
              </a:ext>
            </a:extLst>
          </p:cNvPr>
          <p:cNvSpPr>
            <a:spLocks noGrp="1"/>
          </p:cNvSpPr>
          <p:nvPr>
            <p:ph type="body" idx="1"/>
          </p:nvPr>
        </p:nvSpPr>
        <p:spPr/>
        <p:txBody>
          <a:bodyPr/>
          <a:lstStyle/>
          <a:p>
            <a:r>
              <a:rPr kumimoji="1" lang="ja-JP" altLang="en-US" dirty="0"/>
              <a:t>そして，そのコミットハッシュに対応するコミットをバグ混入コミットとして特定します．</a:t>
            </a:r>
            <a:endParaRPr kumimoji="1" lang="en-US" altLang="ja-JP" dirty="0"/>
          </a:p>
          <a:p>
            <a:r>
              <a:rPr kumimoji="1" lang="ja-JP" altLang="en-US" dirty="0"/>
              <a:t>このように，</a:t>
            </a:r>
            <a:r>
              <a:rPr kumimoji="1" lang="en-US" altLang="ja-JP" dirty="0"/>
              <a:t>SZZ</a:t>
            </a:r>
            <a:r>
              <a:rPr kumimoji="1" lang="ja-JP" altLang="en-US" dirty="0"/>
              <a:t>手法では，バグ修正コミットの情報を基に，バグ混入コミットを特定します．</a:t>
            </a:r>
          </a:p>
        </p:txBody>
      </p:sp>
      <p:sp>
        <p:nvSpPr>
          <p:cNvPr id="4" name="スライド番号プレースホルダー 3">
            <a:extLst>
              <a:ext uri="{FF2B5EF4-FFF2-40B4-BE49-F238E27FC236}">
                <a16:creationId xmlns:a16="http://schemas.microsoft.com/office/drawing/2014/main" id="{EE830DB0-FA3C-ABE4-68BA-28C1EFE24A34}"/>
              </a:ext>
            </a:extLst>
          </p:cNvPr>
          <p:cNvSpPr>
            <a:spLocks noGrp="1"/>
          </p:cNvSpPr>
          <p:nvPr>
            <p:ph type="sldNum" sz="quarter" idx="5"/>
          </p:nvPr>
        </p:nvSpPr>
        <p:spPr/>
        <p:txBody>
          <a:bodyPr/>
          <a:lstStyle/>
          <a:p>
            <a:fld id="{793FCBC2-AD3F-4669-B24D-E7FEFD81591C}" type="slidenum">
              <a:rPr kumimoji="1" lang="ja-JP" altLang="en-US" smtClean="0"/>
              <a:t>5</a:t>
            </a:fld>
            <a:endParaRPr kumimoji="1" lang="ja-JP" altLang="en-US" dirty="0"/>
          </a:p>
        </p:txBody>
      </p:sp>
    </p:spTree>
    <p:extLst>
      <p:ext uri="{BB962C8B-B14F-4D97-AF65-F5344CB8AC3E}">
        <p14:creationId xmlns:p14="http://schemas.microsoft.com/office/powerpoint/2010/main" val="186649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2F4D8-2BA9-7255-4197-3C2279AA9C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829BBD-1030-5D59-4D09-6482473FC7D0}"/>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860E10E1-6783-EEC1-4BBB-240D83DABB41}"/>
              </a:ext>
            </a:extLst>
          </p:cNvPr>
          <p:cNvSpPr>
            <a:spLocks noGrp="1"/>
          </p:cNvSpPr>
          <p:nvPr>
            <p:ph type="body" idx="1"/>
          </p:nvPr>
        </p:nvSpPr>
        <p:spPr/>
        <p:txBody>
          <a:bodyPr/>
          <a:lstStyle/>
          <a:p>
            <a:r>
              <a:rPr kumimoji="1" lang="ja-JP" altLang="en-US" dirty="0"/>
              <a:t>ここで，</a:t>
            </a:r>
            <a:r>
              <a:rPr kumimoji="1" lang="en-US" altLang="ja-JP" dirty="0"/>
              <a:t>SZZ</a:t>
            </a:r>
            <a:r>
              <a:rPr kumimoji="1" lang="ja-JP" altLang="en-US" dirty="0"/>
              <a:t>手法の課題である，バグ混入コミットの特定を誤るケースを述べます．</a:t>
            </a:r>
            <a:endParaRPr kumimoji="1" lang="en-US" altLang="ja-JP" dirty="0"/>
          </a:p>
          <a:p>
            <a:r>
              <a:rPr kumimoji="1" lang="en-US" altLang="ja-JP" dirty="0"/>
              <a:t>SZZ</a:t>
            </a:r>
            <a:r>
              <a:rPr kumimoji="1" lang="ja-JP" altLang="en-US" dirty="0"/>
              <a:t>手法は複数回変更された行の追跡に失敗します．</a:t>
            </a:r>
            <a:endParaRPr kumimoji="1" lang="en-US" altLang="ja-JP" dirty="0"/>
          </a:p>
          <a:p>
            <a:r>
              <a:rPr kumimoji="1" lang="ja-JP" altLang="en-US" dirty="0"/>
              <a:t>この図ではバグ修正コミットで</a:t>
            </a:r>
            <a:r>
              <a:rPr kumimoji="1" lang="en-US" altLang="ja-JP" dirty="0"/>
              <a:t>-1</a:t>
            </a:r>
            <a:r>
              <a:rPr kumimoji="1" lang="ja-JP" altLang="en-US" dirty="0"/>
              <a:t>を</a:t>
            </a:r>
            <a:r>
              <a:rPr kumimoji="1" lang="en-US" altLang="ja-JP" dirty="0"/>
              <a:t>isOk</a:t>
            </a:r>
            <a:r>
              <a:rPr kumimoji="1" lang="ja-JP" altLang="en-US" dirty="0"/>
              <a:t>に変更することでバグの修正を行っています．</a:t>
            </a:r>
            <a:endParaRPr kumimoji="1" lang="en-US" altLang="ja-JP" dirty="0"/>
          </a:p>
          <a:p>
            <a:r>
              <a:rPr kumimoji="1" lang="ja-JP" altLang="en-US" dirty="0"/>
              <a:t>そのため，バグを混入したコミットは，</a:t>
            </a:r>
            <a:r>
              <a:rPr kumimoji="1" lang="en-US" altLang="ja-JP" dirty="0"/>
              <a:t>-1</a:t>
            </a:r>
            <a:r>
              <a:rPr kumimoji="1" lang="ja-JP" altLang="en-US" dirty="0"/>
              <a:t>を代入する処理を追加した</a:t>
            </a:r>
            <a:r>
              <a:rPr kumimoji="1" lang="en-US" altLang="ja-JP" dirty="0"/>
              <a:t>cd74hs</a:t>
            </a:r>
            <a:r>
              <a:rPr kumimoji="1" lang="ja-JP" altLang="en-US" dirty="0"/>
              <a:t>のコミットがバグ混入コミットになります．</a:t>
            </a:r>
          </a:p>
        </p:txBody>
      </p:sp>
      <p:sp>
        <p:nvSpPr>
          <p:cNvPr id="4" name="スライド番号プレースホルダー 3">
            <a:extLst>
              <a:ext uri="{FF2B5EF4-FFF2-40B4-BE49-F238E27FC236}">
                <a16:creationId xmlns:a16="http://schemas.microsoft.com/office/drawing/2014/main" id="{375A1406-E04A-B081-DF16-758DF55A8AA3}"/>
              </a:ext>
            </a:extLst>
          </p:cNvPr>
          <p:cNvSpPr>
            <a:spLocks noGrp="1"/>
          </p:cNvSpPr>
          <p:nvPr>
            <p:ph type="sldNum" sz="quarter" idx="5"/>
          </p:nvPr>
        </p:nvSpPr>
        <p:spPr/>
        <p:txBody>
          <a:bodyPr/>
          <a:lstStyle/>
          <a:p>
            <a:fld id="{793FCBC2-AD3F-4669-B24D-E7FEFD81591C}" type="slidenum">
              <a:rPr kumimoji="1" lang="ja-JP" altLang="en-US" smtClean="0"/>
              <a:t>6</a:t>
            </a:fld>
            <a:endParaRPr kumimoji="1" lang="ja-JP" altLang="en-US" dirty="0"/>
          </a:p>
        </p:txBody>
      </p:sp>
    </p:spTree>
    <p:extLst>
      <p:ext uri="{BB962C8B-B14F-4D97-AF65-F5344CB8AC3E}">
        <p14:creationId xmlns:p14="http://schemas.microsoft.com/office/powerpoint/2010/main" val="127843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4FE77-B7DB-BEA8-D69F-C3FB9CB80D1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488AFD-2457-A75D-947E-4F65C0EFE036}"/>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F8A1BCDF-AD4F-8B48-6913-B425AC84B628}"/>
              </a:ext>
            </a:extLst>
          </p:cNvPr>
          <p:cNvSpPr>
            <a:spLocks noGrp="1"/>
          </p:cNvSpPr>
          <p:nvPr>
            <p:ph type="body" idx="1"/>
          </p:nvPr>
        </p:nvSpPr>
        <p:spPr/>
        <p:txBody>
          <a:bodyPr/>
          <a:lstStyle/>
          <a:p>
            <a:r>
              <a:rPr kumimoji="1" lang="ja-JP" altLang="en-US" dirty="0"/>
              <a:t>そのため，正しいバグ混入コミットの特定はこのようになります．</a:t>
            </a:r>
          </a:p>
        </p:txBody>
      </p:sp>
      <p:sp>
        <p:nvSpPr>
          <p:cNvPr id="4" name="スライド番号プレースホルダー 3">
            <a:extLst>
              <a:ext uri="{FF2B5EF4-FFF2-40B4-BE49-F238E27FC236}">
                <a16:creationId xmlns:a16="http://schemas.microsoft.com/office/drawing/2014/main" id="{C015C627-459D-650D-D6F6-7CB71C31B19F}"/>
              </a:ext>
            </a:extLst>
          </p:cNvPr>
          <p:cNvSpPr>
            <a:spLocks noGrp="1"/>
          </p:cNvSpPr>
          <p:nvPr>
            <p:ph type="sldNum" sz="quarter" idx="5"/>
          </p:nvPr>
        </p:nvSpPr>
        <p:spPr/>
        <p:txBody>
          <a:bodyPr/>
          <a:lstStyle/>
          <a:p>
            <a:fld id="{793FCBC2-AD3F-4669-B24D-E7FEFD81591C}" type="slidenum">
              <a:rPr kumimoji="1" lang="ja-JP" altLang="en-US" smtClean="0"/>
              <a:t>7</a:t>
            </a:fld>
            <a:endParaRPr kumimoji="1" lang="ja-JP" altLang="en-US" dirty="0"/>
          </a:p>
        </p:txBody>
      </p:sp>
    </p:spTree>
    <p:extLst>
      <p:ext uri="{BB962C8B-B14F-4D97-AF65-F5344CB8AC3E}">
        <p14:creationId xmlns:p14="http://schemas.microsoft.com/office/powerpoint/2010/main" val="58248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50D3D-1DF1-6B9F-9378-B71C80B1F0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5C5CCE-E1EA-1BC8-C0D0-60377BA1A5D5}"/>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F0357801-2FF2-DA3F-0FB5-B605526E4E5E}"/>
              </a:ext>
            </a:extLst>
          </p:cNvPr>
          <p:cNvSpPr>
            <a:spLocks noGrp="1"/>
          </p:cNvSpPr>
          <p:nvPr>
            <p:ph type="body" idx="1"/>
          </p:nvPr>
        </p:nvSpPr>
        <p:spPr/>
        <p:txBody>
          <a:bodyPr/>
          <a:lstStyle/>
          <a:p>
            <a:r>
              <a:rPr kumimoji="1" lang="ja-JP" altLang="en-US" dirty="0"/>
              <a:t>しかし，</a:t>
            </a:r>
            <a:r>
              <a:rPr kumimoji="1" lang="en-US" altLang="ja-JP" dirty="0"/>
              <a:t>SZZ</a:t>
            </a:r>
            <a:r>
              <a:rPr kumimoji="1" lang="ja-JP" altLang="en-US" dirty="0"/>
              <a:t>手法では，バグ修正コミットの削除行を特定し，</a:t>
            </a:r>
          </a:p>
        </p:txBody>
      </p:sp>
      <p:sp>
        <p:nvSpPr>
          <p:cNvPr id="4" name="スライド番号プレースホルダー 3">
            <a:extLst>
              <a:ext uri="{FF2B5EF4-FFF2-40B4-BE49-F238E27FC236}">
                <a16:creationId xmlns:a16="http://schemas.microsoft.com/office/drawing/2014/main" id="{C3DA2FC4-E4D7-2356-50AA-5CAF19D69D3E}"/>
              </a:ext>
            </a:extLst>
          </p:cNvPr>
          <p:cNvSpPr>
            <a:spLocks noGrp="1"/>
          </p:cNvSpPr>
          <p:nvPr>
            <p:ph type="sldNum" sz="quarter" idx="5"/>
          </p:nvPr>
        </p:nvSpPr>
        <p:spPr/>
        <p:txBody>
          <a:bodyPr/>
          <a:lstStyle/>
          <a:p>
            <a:fld id="{793FCBC2-AD3F-4669-B24D-E7FEFD81591C}" type="slidenum">
              <a:rPr kumimoji="1" lang="ja-JP" altLang="en-US" smtClean="0"/>
              <a:t>8</a:t>
            </a:fld>
            <a:endParaRPr kumimoji="1" lang="ja-JP" altLang="en-US" dirty="0"/>
          </a:p>
        </p:txBody>
      </p:sp>
    </p:spTree>
    <p:extLst>
      <p:ext uri="{BB962C8B-B14F-4D97-AF65-F5344CB8AC3E}">
        <p14:creationId xmlns:p14="http://schemas.microsoft.com/office/powerpoint/2010/main" val="266561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F9220-9575-AD06-1258-38A3F6732B8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7FEFB6-6341-60D1-5B1C-A7C77A25E5F6}"/>
              </a:ext>
            </a:extLst>
          </p:cNvPr>
          <p:cNvSpPr>
            <a:spLocks noGrp="1" noRot="1" noChangeAspect="1"/>
          </p:cNvSpPr>
          <p:nvPr>
            <p:ph type="sldImg"/>
          </p:nvPr>
        </p:nvSpPr>
        <p:spPr>
          <a:xfrm>
            <a:off x="2928938" y="850900"/>
            <a:ext cx="4081462" cy="2297113"/>
          </a:xfrm>
        </p:spPr>
      </p:sp>
      <p:sp>
        <p:nvSpPr>
          <p:cNvPr id="3" name="ノート プレースホルダー 2">
            <a:extLst>
              <a:ext uri="{FF2B5EF4-FFF2-40B4-BE49-F238E27FC236}">
                <a16:creationId xmlns:a16="http://schemas.microsoft.com/office/drawing/2014/main" id="{108050B0-ABCD-0276-783A-3D5141FE46AF}"/>
              </a:ext>
            </a:extLst>
          </p:cNvPr>
          <p:cNvSpPr>
            <a:spLocks noGrp="1"/>
          </p:cNvSpPr>
          <p:nvPr>
            <p:ph type="body" idx="1"/>
          </p:nvPr>
        </p:nvSpPr>
        <p:spPr/>
        <p:txBody>
          <a:bodyPr/>
          <a:lstStyle/>
          <a:p>
            <a:r>
              <a:rPr kumimoji="1" lang="ja-JP" altLang="en-US" dirty="0"/>
              <a:t>削除行を最後に変更したコミットを</a:t>
            </a:r>
          </a:p>
        </p:txBody>
      </p:sp>
      <p:sp>
        <p:nvSpPr>
          <p:cNvPr id="4" name="スライド番号プレースホルダー 3">
            <a:extLst>
              <a:ext uri="{FF2B5EF4-FFF2-40B4-BE49-F238E27FC236}">
                <a16:creationId xmlns:a16="http://schemas.microsoft.com/office/drawing/2014/main" id="{ED23F7ED-7BF5-4B8A-2004-0BDC572F8EC2}"/>
              </a:ext>
            </a:extLst>
          </p:cNvPr>
          <p:cNvSpPr>
            <a:spLocks noGrp="1"/>
          </p:cNvSpPr>
          <p:nvPr>
            <p:ph type="sldNum" sz="quarter" idx="5"/>
          </p:nvPr>
        </p:nvSpPr>
        <p:spPr/>
        <p:txBody>
          <a:bodyPr/>
          <a:lstStyle/>
          <a:p>
            <a:fld id="{793FCBC2-AD3F-4669-B24D-E7FEFD81591C}" type="slidenum">
              <a:rPr kumimoji="1" lang="ja-JP" altLang="en-US" smtClean="0"/>
              <a:t>9</a:t>
            </a:fld>
            <a:endParaRPr kumimoji="1" lang="ja-JP" altLang="en-US" dirty="0"/>
          </a:p>
        </p:txBody>
      </p:sp>
    </p:spTree>
    <p:extLst>
      <p:ext uri="{BB962C8B-B14F-4D97-AF65-F5344CB8AC3E}">
        <p14:creationId xmlns:p14="http://schemas.microsoft.com/office/powerpoint/2010/main" val="936588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24000" y="-18000"/>
            <a:ext cx="1224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800" spc="120" baseline="0" dirty="0">
              <a:solidFill>
                <a:schemeClr val="bg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528000" y="396000"/>
            <a:ext cx="11136000" cy="3024000"/>
          </a:xfrm>
        </p:spPr>
        <p:txBody>
          <a:bodyPr lIns="72000" tIns="72000" rIns="72000" bIns="72000" anchor="b"/>
          <a:lstStyle>
            <a:lvl1pPr algn="l">
              <a:defRPr sz="3200" baseline="0">
                <a:solidFill>
                  <a:schemeClr val="bg1"/>
                </a:solidFill>
                <a:latin typeface="Segoe UI" panose="020B0502040204020203" pitchFamily="34" charset="0"/>
                <a:cs typeface="Segoe UI" panose="020B0502040204020203" pitchFamily="34" charset="0"/>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528000" y="4229999"/>
            <a:ext cx="11136000" cy="1800000"/>
          </a:xfrm>
        </p:spPr>
        <p:txBody>
          <a:bodyPr lIns="72000" tIns="72000" rIns="72000" bIns="72000"/>
          <a:lstStyle>
            <a:lvl1pPr marL="0" indent="0" algn="l">
              <a:spcBef>
                <a:spcPts val="80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endParaRPr kumimoji="1" lang="en-US" altLang="ja-JP" dirty="0"/>
          </a:p>
        </p:txBody>
      </p:sp>
      <p:sp>
        <p:nvSpPr>
          <p:cNvPr id="8" name="正方形/長方形 7">
            <a:extLst>
              <a:ext uri="{FF2B5EF4-FFF2-40B4-BE49-F238E27FC236}">
                <a16:creationId xmlns:a16="http://schemas.microsoft.com/office/drawing/2014/main" id="{F6F9618A-4F09-8440-B7F9-166C8C215B50}"/>
              </a:ext>
            </a:extLst>
          </p:cNvPr>
          <p:cNvSpPr/>
          <p:nvPr/>
        </p:nvSpPr>
        <p:spPr>
          <a:xfrm>
            <a:off x="936000" y="6309626"/>
            <a:ext cx="11328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100000"/>
              </a:lnSpc>
              <a:spcBef>
                <a:spcPts val="600"/>
              </a:spcBef>
              <a:spcAft>
                <a:spcPts val="100"/>
              </a:spcAft>
            </a:pPr>
            <a:r>
              <a:rPr kumimoji="1" lang="en-US" altLang="ja-JP" sz="1350" spc="0" baseline="0" dirty="0">
                <a:solidFill>
                  <a:schemeClr val="bg1"/>
                </a:solidFill>
                <a:latin typeface="Segoe UI" panose="020B0502040204020203" pitchFamily="34" charset="0"/>
                <a:ea typeface="Hiragino Kaku Gothic Pro W6" panose="020B0300000000000000"/>
                <a:cs typeface="Segoe UI" panose="020B0502040204020203" pitchFamily="34" charset="0"/>
              </a:rPr>
              <a:t>Department of Computer Science, Graduate School of Information Science and Technology, Osaka University.</a:t>
            </a:r>
            <a:br>
              <a:rPr kumimoji="1" lang="en-US" altLang="ja-JP" sz="1350" spc="0" baseline="0" dirty="0">
                <a:solidFill>
                  <a:schemeClr val="bg1"/>
                </a:solidFill>
                <a:latin typeface="Segoe UI" panose="020B0502040204020203" pitchFamily="34" charset="0"/>
                <a:ea typeface="Hiragino Kaku Gothic Pro W6" panose="020B0300000000000000"/>
                <a:cs typeface="Segoe UI" panose="020B0502040204020203" pitchFamily="34" charset="0"/>
              </a:rPr>
            </a:br>
            <a:r>
              <a:rPr kumimoji="1" lang="en-US" altLang="ja-JP" sz="1350" spc="0" baseline="0" dirty="0">
                <a:solidFill>
                  <a:schemeClr val="bg1"/>
                </a:solidFill>
                <a:latin typeface="Segoe UI" panose="020B0502040204020203" pitchFamily="34" charset="0"/>
                <a:ea typeface="Hiragino Kaku Gothic Pro W6" panose="020B0300000000000000"/>
                <a:cs typeface="Segoe UI" panose="020B0502040204020203" pitchFamily="34" charset="0"/>
              </a:rPr>
              <a:t>Software Engineering Laboratory. - https://sel.ist.osaka-u.ac.jp</a:t>
            </a:r>
            <a:endParaRPr kumimoji="1" lang="ja-JP" altLang="en-US" sz="1350" spc="0" baseline="0" dirty="0">
              <a:solidFill>
                <a:schemeClr val="bg1"/>
              </a:solidFill>
              <a:latin typeface="Segoe UI" panose="020B0502040204020203" pitchFamily="34" charset="0"/>
              <a:ea typeface="Hiragino Kaku Gothic Pro W6" panose="020B0300000000000000"/>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231126" y="6369592"/>
            <a:ext cx="593749"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sz="1800" dirty="0">
                <a:ea typeface="Hiragino Kaku Gothic Pro W6" panose="020B0300000000000000"/>
              </a:endParaRPr>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sz="1800" dirty="0">
                  <a:ea typeface="Hiragino Kaku Gothic Pro W6" panose="020B0300000000000000"/>
                </a:endParaRPr>
              </a:p>
            </p:txBody>
          </p:sp>
        </p:grpSp>
      </p:grpSp>
    </p:spTree>
    <p:extLst>
      <p:ext uri="{BB962C8B-B14F-4D97-AF65-F5344CB8AC3E}">
        <p14:creationId xmlns:p14="http://schemas.microsoft.com/office/powerpoint/2010/main" val="413000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155272630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13390856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50998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3718571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22736676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341776348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410116463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17942138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24000" y="-18000"/>
            <a:ext cx="1224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800" spc="120" baseline="0" dirty="0">
              <a:solidFill>
                <a:schemeClr val="bg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baseline="0">
                <a:ea typeface="Hiragino Kaku Gothic Pro W6" panose="020B0300000000000000"/>
              </a:defRPr>
            </a:lvl1pPr>
            <a:lvl2pPr marL="360000" indent="0">
              <a:defRPr baseline="0">
                <a:ea typeface="Hiragino Kaku Gothic Pro W6" panose="020B0300000000000000"/>
              </a:defRPr>
            </a:lvl2pPr>
            <a:lvl3pPr marL="720000" indent="0">
              <a:defRPr baseline="0">
                <a:ea typeface="Hiragino Kaku Gothic Pro W6" panose="020B0300000000000000"/>
              </a:defRPr>
            </a:lvl3pPr>
            <a:lvl4pPr marL="1008000" indent="0">
              <a:defRPr baseline="0">
                <a:ea typeface="Hiragino Kaku Gothic Pro W6" panose="020B0300000000000000"/>
              </a:defRPr>
            </a:lvl4pPr>
            <a:lvl5pPr marL="1260000" indent="0">
              <a:defRPr baseline="0">
                <a:ea typeface="Hiragino Kaku Gothic Pro W6" panose="020B030000000000000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35422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24000" y="-18000"/>
            <a:ext cx="1224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800" spc="120" baseline="0" dirty="0">
              <a:solidFill>
                <a:schemeClr val="bg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396000" indent="-396000">
              <a:buClr>
                <a:schemeClr val="tx1"/>
              </a:buClr>
              <a:buSzPct val="100000"/>
              <a:buFont typeface="+mj-lt"/>
              <a:buAutoNum type="arabicPeriod"/>
              <a:defRPr baseline="0">
                <a:ea typeface="Hiragino Kaku Gothic Pro W6" panose="020B0300000000000000"/>
              </a:defRPr>
            </a:lvl1pPr>
            <a:lvl2pPr marL="770400" indent="-360000">
              <a:buClr>
                <a:schemeClr val="tx1"/>
              </a:buClr>
              <a:buSzPct val="100000"/>
              <a:buFont typeface="+mj-lt"/>
              <a:buAutoNum type="arabicPeriod"/>
              <a:defRPr baseline="0">
                <a:ea typeface="Hiragino Kaku Gothic Pro W6" panose="020B0300000000000000"/>
              </a:defRPr>
            </a:lvl2pPr>
            <a:lvl3pPr marL="1116000" indent="-342000">
              <a:buClr>
                <a:schemeClr val="tx1"/>
              </a:buClr>
              <a:buSzPct val="100000"/>
              <a:buFont typeface="+mj-lt"/>
              <a:buAutoNum type="arabicPeriod"/>
              <a:defRPr baseline="0">
                <a:ea typeface="Hiragino Kaku Gothic Pro W6" panose="020B0300000000000000"/>
              </a:defRPr>
            </a:lvl3pPr>
            <a:lvl4pPr marL="1425600" indent="-306900">
              <a:buClr>
                <a:schemeClr val="tx1"/>
              </a:buClr>
              <a:buSzPct val="100000"/>
              <a:buFont typeface="+mj-lt"/>
              <a:buAutoNum type="arabicPeriod"/>
              <a:defRPr baseline="0">
                <a:ea typeface="Hiragino Kaku Gothic Pro W6" panose="020B0300000000000000"/>
              </a:defRPr>
            </a:lvl4pPr>
            <a:lvl5pPr marL="1620000" indent="-234000">
              <a:buClr>
                <a:schemeClr val="tx1"/>
              </a:buClr>
              <a:buSzPct val="100000"/>
              <a:buFont typeface="+mj-lt"/>
              <a:buAutoNum type="arabicPeriod"/>
              <a:defRPr baseline="0">
                <a:ea typeface="Hiragino Kaku Gothic Pro W6" panose="020B030000000000000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40034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24000" y="-18000"/>
            <a:ext cx="1224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800" spc="120" baseline="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dirty="0"/>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17424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lvl1pPr>
              <a:defRPr/>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15174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528000" y="395999"/>
            <a:ext cx="11136000" cy="3816000"/>
          </a:xfrm>
        </p:spPr>
        <p:txBody>
          <a:bodyPr anchor="b"/>
          <a:lstStyle>
            <a:lvl1pPr>
              <a:defRPr sz="3200" baseline="0">
                <a:ln>
                  <a:noFill/>
                </a:ln>
                <a:solidFill>
                  <a:schemeClr val="bg1"/>
                </a:solidFill>
              </a:defRPr>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528000" y="4626000"/>
            <a:ext cx="11136000" cy="1835999"/>
          </a:xfrm>
        </p:spPr>
        <p:txBody>
          <a:bodyPr lIns="72000"/>
          <a:lstStyle>
            <a:lvl1pPr marL="0" indent="0">
              <a:spcBef>
                <a:spcPts val="1000"/>
              </a:spcBef>
              <a:buNone/>
              <a:defRPr sz="2000" baseline="0">
                <a:ln>
                  <a:no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114083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331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55385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2252638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528000" y="396001"/>
            <a:ext cx="11136000" cy="540000"/>
          </a:xfrm>
          <a:prstGeom prst="rect">
            <a:avLst/>
          </a:prstGeom>
          <a:noFill/>
          <a:ln>
            <a:noFill/>
          </a:ln>
        </p:spPr>
        <p:txBody>
          <a:bodyPr vert="horz" wrap="none" lIns="72000" tIns="72000" rIns="72000" bIns="54000" rtlCol="0" anchor="t">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528000" y="1728000"/>
            <a:ext cx="11136000" cy="4734000"/>
          </a:xfrm>
          <a:prstGeom prst="rect">
            <a:avLst/>
          </a:prstGeom>
          <a:noFill/>
          <a:ln>
            <a:noFill/>
          </a:ln>
        </p:spPr>
        <p:txBody>
          <a:bodyPr vert="horz" wrap="none" lIns="54000" tIns="54000" rIns="54000" bIns="5400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8920800" y="6498000"/>
            <a:ext cx="2743200" cy="360000"/>
          </a:xfrm>
          <a:prstGeom prst="rect">
            <a:avLst/>
          </a:prstGeom>
          <a:noFill/>
          <a:ln>
            <a:noFill/>
          </a:ln>
        </p:spPr>
        <p:txBody>
          <a:bodyPr vert="horz" wrap="none" lIns="54000" tIns="54000" rIns="54000" bIns="54000" rtlCol="0" anchor="ctr">
            <a:noAutofit/>
          </a:bodyPr>
          <a:lstStyle>
            <a:lvl1pPr algn="r">
              <a:lnSpc>
                <a:spcPct val="100000"/>
              </a:lnSpc>
              <a:defRPr sz="2000">
                <a:solidFill>
                  <a:schemeClr val="bg1">
                    <a:lumMod val="50000"/>
                  </a:schemeClr>
                </a:solidFill>
                <a:latin typeface="Segoe UI" panose="020B0502040204020203" pitchFamily="34" charset="0"/>
                <a:ea typeface="Hiragino Kaku Gothic Pro W6" panose="020B0300000000000000"/>
                <a:cs typeface="Segoe UI" panose="020B0502040204020203" pitchFamily="34" charset="0"/>
              </a:defRPr>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28655185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just" defTabSz="914400" rtl="0" eaLnBrk="1" latinLnBrk="0" hangingPunct="1">
        <a:lnSpc>
          <a:spcPct val="90000"/>
        </a:lnSpc>
        <a:spcBef>
          <a:spcPts val="1600"/>
        </a:spcBef>
        <a:spcAft>
          <a:spcPts val="0"/>
        </a:spcAft>
        <a:buNone/>
        <a:defRPr kumimoji="1" sz="32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p:titleStyle>
    <p:body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230400" indent="-22860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684000" indent="-22860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144800" indent="-22860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598400" indent="-22860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735D3-C9E7-F649-AF37-A9D08763696D}" type="slidenum">
              <a:rPr lang="ja-JP" altLang="en-US" smtClean="0"/>
              <a:pPr/>
              <a:t>‹#›</a:t>
            </a:fld>
            <a:endParaRPr lang="ja-JP" altLang="en-US" dirty="0"/>
          </a:p>
        </p:txBody>
      </p:sp>
    </p:spTree>
    <p:extLst>
      <p:ext uri="{BB962C8B-B14F-4D97-AF65-F5344CB8AC3E}">
        <p14:creationId xmlns:p14="http://schemas.microsoft.com/office/powerpoint/2010/main" val="170146274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svg"/><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2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9B8CBB-B21D-32BD-A68E-29C847BB0B2D}"/>
              </a:ext>
            </a:extLst>
          </p:cNvPr>
          <p:cNvSpPr>
            <a:spLocks noGrp="1"/>
          </p:cNvSpPr>
          <p:nvPr>
            <p:ph type="ctrTitle"/>
          </p:nvPr>
        </p:nvSpPr>
        <p:spPr/>
        <p:txBody>
          <a:bodyPr/>
          <a:lstStyle/>
          <a:p>
            <a:br>
              <a:rPr lang="en-US" altLang="ja-JP" dirty="0"/>
            </a:br>
            <a:r>
              <a:rPr lang="en-US" altLang="ja-JP" sz="3600" dirty="0">
                <a:latin typeface="+mj-lt"/>
                <a:cs typeface="Gisha" panose="020F0502020204030204" pitchFamily="34" charset="-79"/>
              </a:rPr>
              <a:t>SZZ</a:t>
            </a:r>
            <a:r>
              <a:rPr lang="ja-JP" altLang="en-US" sz="3600" dirty="0">
                <a:latin typeface="Gisha" panose="020F0502020204030204" pitchFamily="34" charset="-79"/>
                <a:ea typeface="Hiragino Kaku Gothic Pro W6" panose="020B0300000000000000"/>
                <a:cs typeface="Gisha" panose="020F0502020204030204" pitchFamily="34" charset="-79"/>
              </a:rPr>
              <a:t>手法による</a:t>
            </a:r>
            <a:br>
              <a:rPr lang="en-US" altLang="ja-JP" sz="3600" dirty="0">
                <a:latin typeface="Gisha" panose="020F0502020204030204" pitchFamily="34" charset="-79"/>
                <a:ea typeface="Hiragino Kaku Gothic Pro W6" panose="020B0300000000000000"/>
                <a:cs typeface="Gisha" panose="020F0502020204030204" pitchFamily="34" charset="-79"/>
              </a:rPr>
            </a:br>
            <a:r>
              <a:rPr lang="ja-JP" altLang="en-US" sz="3600" dirty="0">
                <a:latin typeface="Gisha" panose="020F0502020204030204" pitchFamily="34" charset="-79"/>
                <a:ea typeface="Hiragino Kaku Gothic Pro W6" panose="020B0300000000000000"/>
                <a:cs typeface="Gisha" panose="020F0502020204030204" pitchFamily="34" charset="-79"/>
              </a:rPr>
              <a:t>バグ混入コミット推定精度向上のための</a:t>
            </a:r>
            <a:br>
              <a:rPr lang="en-US" altLang="ja-JP" sz="3600" dirty="0">
                <a:latin typeface="Gisha" panose="020F0502020204030204" pitchFamily="34" charset="-79"/>
                <a:ea typeface="Hiragino Kaku Gothic Pro W6" panose="020B0300000000000000"/>
                <a:cs typeface="Gisha" panose="020F0502020204030204" pitchFamily="34" charset="-79"/>
              </a:rPr>
            </a:br>
            <a:r>
              <a:rPr lang="ja-JP" altLang="en-US" sz="3600" dirty="0">
                <a:latin typeface="Gisha" panose="020F0502020204030204" pitchFamily="34" charset="-79"/>
                <a:ea typeface="Hiragino Kaku Gothic Pro W6" panose="020B0300000000000000"/>
                <a:cs typeface="Gisha" panose="020F0502020204030204" pitchFamily="34" charset="-79"/>
              </a:rPr>
              <a:t>コンテキストを考慮した開発履歴の提案 </a:t>
            </a:r>
            <a:endParaRPr kumimoji="1" lang="ja-JP" altLang="en-US" dirty="0">
              <a:latin typeface="Gisha" panose="020F0502020204030204" pitchFamily="34" charset="-79"/>
              <a:ea typeface="Hiragino Kaku Gothic Pro W6" panose="020B0300000000000000"/>
              <a:cs typeface="Gisha" panose="020F0502020204030204" pitchFamily="34" charset="-79"/>
            </a:endParaRPr>
          </a:p>
        </p:txBody>
      </p:sp>
      <p:sp>
        <p:nvSpPr>
          <p:cNvPr id="3" name="字幕 2">
            <a:extLst>
              <a:ext uri="{FF2B5EF4-FFF2-40B4-BE49-F238E27FC236}">
                <a16:creationId xmlns:a16="http://schemas.microsoft.com/office/drawing/2014/main" id="{D869C115-2E48-F738-2FDB-93D161036116}"/>
              </a:ext>
            </a:extLst>
          </p:cNvPr>
          <p:cNvSpPr>
            <a:spLocks noGrp="1"/>
          </p:cNvSpPr>
          <p:nvPr>
            <p:ph type="subTitle" idx="1"/>
          </p:nvPr>
        </p:nvSpPr>
        <p:spPr/>
        <p:txBody>
          <a:bodyPr/>
          <a:lstStyle/>
          <a:p>
            <a:r>
              <a:rPr kumimoji="1" lang="ja-JP" altLang="en-US" dirty="0">
                <a:ea typeface="Hiragino Kaku Gothic Pro W6" panose="020B0300000000000000"/>
              </a:rPr>
              <a:t>〇近藤 偉成（大阪大学）</a:t>
            </a:r>
            <a:endParaRPr lang="en-US" altLang="ja-JP" dirty="0">
              <a:ea typeface="Hiragino Kaku Gothic Pro W6" panose="020B0300000000000000"/>
            </a:endParaRPr>
          </a:p>
          <a:p>
            <a:r>
              <a:rPr kumimoji="1" lang="ja-JP" altLang="en-US" dirty="0">
                <a:ea typeface="Hiragino Kaku Gothic Pro W6" panose="020B0300000000000000"/>
              </a:rPr>
              <a:t>　近藤 将成（九州大学）</a:t>
            </a:r>
            <a:endParaRPr lang="en-US" altLang="ja-JP" baseline="30000" dirty="0">
              <a:ea typeface="Hiragino Kaku Gothic Pro W6" panose="020B0300000000000000"/>
            </a:endParaRPr>
          </a:p>
          <a:p>
            <a:r>
              <a:rPr kumimoji="1" lang="ja-JP" altLang="en-US" dirty="0">
                <a:ea typeface="Hiragino Kaku Gothic Pro W6" panose="020B0300000000000000"/>
              </a:rPr>
              <a:t>　亀井 </a:t>
            </a:r>
            <a:r>
              <a:rPr lang="ja-JP" altLang="en-US" dirty="0">
                <a:ea typeface="Hiragino Kaku Gothic Pro W6" panose="020B0300000000000000"/>
              </a:rPr>
              <a:t>靖高（九州大学）</a:t>
            </a:r>
            <a:endParaRPr lang="en-US" altLang="ja-JP" dirty="0">
              <a:ea typeface="Hiragino Kaku Gothic Pro W6" panose="020B0300000000000000"/>
            </a:endParaRPr>
          </a:p>
          <a:p>
            <a:r>
              <a:rPr lang="ja-JP" altLang="en-US" dirty="0">
                <a:ea typeface="Hiragino Kaku Gothic Pro W6" panose="020B0300000000000000"/>
              </a:rPr>
              <a:t>　肥後 芳樹（大阪大学）</a:t>
            </a:r>
            <a:endParaRPr lang="en-US" altLang="ja-JP" baseline="30000" dirty="0">
              <a:ea typeface="Hiragino Kaku Gothic Pro W6" panose="020B0300000000000000"/>
            </a:endParaRPr>
          </a:p>
        </p:txBody>
      </p:sp>
    </p:spTree>
    <p:extLst>
      <p:ext uri="{BB962C8B-B14F-4D97-AF65-F5344CB8AC3E}">
        <p14:creationId xmlns:p14="http://schemas.microsoft.com/office/powerpoint/2010/main" val="1205875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5CC2-9D7C-7097-670E-6F7FE0717FDE}"/>
            </a:ext>
          </a:extLst>
        </p:cNvPr>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2FA20D2D-F15D-BC63-B1BF-881B9BFF81EF}"/>
              </a:ext>
            </a:extLst>
          </p:cNvPr>
          <p:cNvSpPr/>
          <p:nvPr/>
        </p:nvSpPr>
        <p:spPr>
          <a:xfrm>
            <a:off x="4247464" y="2300474"/>
            <a:ext cx="979552" cy="2863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 name="四角形: 角を丸くする 4">
            <a:extLst>
              <a:ext uri="{FF2B5EF4-FFF2-40B4-BE49-F238E27FC236}">
                <a16:creationId xmlns:a16="http://schemas.microsoft.com/office/drawing/2014/main" id="{E787850A-C56F-464D-CC3F-467F494B95F8}"/>
              </a:ext>
            </a:extLst>
          </p:cNvPr>
          <p:cNvSpPr/>
          <p:nvPr/>
        </p:nvSpPr>
        <p:spPr>
          <a:xfrm>
            <a:off x="2572604" y="3981291"/>
            <a:ext cx="979552" cy="2863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56A22003-BAD8-9F2B-D708-7D6859514D45}"/>
              </a:ext>
            </a:extLst>
          </p:cNvPr>
          <p:cNvSpPr txBox="1"/>
          <p:nvPr/>
        </p:nvSpPr>
        <p:spPr>
          <a:xfrm>
            <a:off x="5321804" y="5555347"/>
            <a:ext cx="5042223"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a:t>
            </a:r>
            <a:r>
              <a:rPr lang="en-US" altLang="ja-JP" sz="2000" dirty="0">
                <a:solidFill>
                  <a:schemeClr val="accent6"/>
                </a:solidFill>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dataNum = 0;</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-1; // Incorrect</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34" name="四角形: 角を丸くする 33">
            <a:extLst>
              <a:ext uri="{FF2B5EF4-FFF2-40B4-BE49-F238E27FC236}">
                <a16:creationId xmlns:a16="http://schemas.microsoft.com/office/drawing/2014/main" id="{5ACFA346-7E96-B6D5-A119-C2E10823F610}"/>
              </a:ext>
            </a:extLst>
          </p:cNvPr>
          <p:cNvSpPr/>
          <p:nvPr/>
        </p:nvSpPr>
        <p:spPr>
          <a:xfrm>
            <a:off x="5375351" y="2269222"/>
            <a:ext cx="4908040" cy="3245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テキスト ボックス 3">
            <a:extLst>
              <a:ext uri="{FF2B5EF4-FFF2-40B4-BE49-F238E27FC236}">
                <a16:creationId xmlns:a16="http://schemas.microsoft.com/office/drawing/2014/main" id="{3042FD81-B4A7-1479-C1E6-5B772BF75F1E}"/>
              </a:ext>
            </a:extLst>
          </p:cNvPr>
          <p:cNvSpPr txBox="1"/>
          <p:nvPr/>
        </p:nvSpPr>
        <p:spPr>
          <a:xfrm>
            <a:off x="5321804" y="2235952"/>
            <a:ext cx="504225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try again</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isOk;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 name="タイトル 1">
            <a:extLst>
              <a:ext uri="{FF2B5EF4-FFF2-40B4-BE49-F238E27FC236}">
                <a16:creationId xmlns:a16="http://schemas.microsoft.com/office/drawing/2014/main" id="{60604F86-5EF5-5D39-2D64-199549988F7B}"/>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手法は複数回変更された行の追跡に失敗する</a:t>
            </a:r>
            <a:endParaRPr kumimoji="1" lang="ja-JP" altLang="en-US" b="1" dirty="0"/>
          </a:p>
        </p:txBody>
      </p:sp>
      <p:cxnSp>
        <p:nvCxnSpPr>
          <p:cNvPr id="46" name="直線矢印コネクタ 45">
            <a:extLst>
              <a:ext uri="{FF2B5EF4-FFF2-40B4-BE49-F238E27FC236}">
                <a16:creationId xmlns:a16="http://schemas.microsoft.com/office/drawing/2014/main" id="{A0067851-F432-2896-044E-46AD26889ED8}"/>
              </a:ext>
            </a:extLst>
          </p:cNvPr>
          <p:cNvCxnSpPr>
            <a:cxnSpLocks/>
          </p:cNvCxnSpPr>
          <p:nvPr/>
        </p:nvCxnSpPr>
        <p:spPr>
          <a:xfrm flipV="1">
            <a:off x="1859001" y="1870057"/>
            <a:ext cx="0" cy="46648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835D5E1C-4E4B-498D-2BE5-E46D7283DB06}"/>
              </a:ext>
            </a:extLst>
          </p:cNvPr>
          <p:cNvSpPr/>
          <p:nvPr/>
        </p:nvSpPr>
        <p:spPr>
          <a:xfrm rot="10800000">
            <a:off x="5307667" y="2219357"/>
            <a:ext cx="5056375"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5B5A5946-5625-F59A-A59A-B98B268DD5F0}"/>
              </a:ext>
            </a:extLst>
          </p:cNvPr>
          <p:cNvSpPr txBox="1"/>
          <p:nvPr/>
        </p:nvSpPr>
        <p:spPr>
          <a:xfrm>
            <a:off x="6596955" y="1841594"/>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C39414EA-97DA-ED1E-F3B0-4DC7C3678806}"/>
              </a:ext>
            </a:extLst>
          </p:cNvPr>
          <p:cNvSpPr txBox="1"/>
          <p:nvPr/>
        </p:nvSpPr>
        <p:spPr>
          <a:xfrm>
            <a:off x="3909171" y="2270658"/>
            <a:ext cx="1643733" cy="707886"/>
          </a:xfrm>
          <a:prstGeom prst="rect">
            <a:avLst/>
          </a:prstGeom>
          <a:noFill/>
        </p:spPr>
        <p:txBody>
          <a:bodyPr wrap="square">
            <a:spAutoFit/>
          </a:bodyPr>
          <a:lstStyle/>
          <a:p>
            <a:pPr algn="ctr"/>
            <a:r>
              <a:rPr lang="en-US" altLang="ja-JP" sz="2000" b="1" dirty="0">
                <a:ea typeface="Hiragino Kaku Gothic Pro W6" panose="020B0300000000000000"/>
              </a:rPr>
              <a:t>df2ab3</a:t>
            </a:r>
          </a:p>
          <a:p>
            <a:pPr algn="ctr"/>
            <a:r>
              <a:rPr lang="en-US" altLang="ja-JP" sz="2000" dirty="0">
                <a:ea typeface="Hiragino Kaku Gothic Pro W6" panose="020B0300000000000000"/>
              </a:rPr>
              <a:t>g1pqnh</a:t>
            </a:r>
          </a:p>
        </p:txBody>
      </p:sp>
      <p:sp>
        <p:nvSpPr>
          <p:cNvPr id="11" name="スライド番号プレースホルダー 3">
            <a:extLst>
              <a:ext uri="{FF2B5EF4-FFF2-40B4-BE49-F238E27FC236}">
                <a16:creationId xmlns:a16="http://schemas.microsoft.com/office/drawing/2014/main" id="{C330261A-5C15-B441-A818-4BA2D3963A72}"/>
              </a:ext>
            </a:extLst>
          </p:cNvPr>
          <p:cNvSpPr>
            <a:spLocks noGrp="1"/>
          </p:cNvSpPr>
          <p:nvPr>
            <p:ph type="sldNum" sz="quarter" idx="12"/>
          </p:nvPr>
        </p:nvSpPr>
        <p:spPr>
          <a:xfrm>
            <a:off x="8920800" y="6498000"/>
            <a:ext cx="2743200" cy="360000"/>
          </a:xfrm>
        </p:spPr>
        <p:txBody>
          <a:bodyPr/>
          <a:lstStyle/>
          <a:p>
            <a:fld id="{B16735D3-C9E7-F649-AF37-A9D08763696D}" type="slidenum">
              <a:rPr lang="ja-JP" altLang="en-US" smtClean="0"/>
              <a:pPr/>
              <a:t>9</a:t>
            </a:fld>
            <a:endParaRPr lang="ja-JP" altLang="en-US" dirty="0"/>
          </a:p>
        </p:txBody>
      </p:sp>
      <p:sp>
        <p:nvSpPr>
          <p:cNvPr id="10" name="四角形: 角を丸くする 9">
            <a:extLst>
              <a:ext uri="{FF2B5EF4-FFF2-40B4-BE49-F238E27FC236}">
                <a16:creationId xmlns:a16="http://schemas.microsoft.com/office/drawing/2014/main" id="{16DD0B1B-F112-F33D-1E31-39D63BB77EB4}"/>
              </a:ext>
            </a:extLst>
          </p:cNvPr>
          <p:cNvSpPr/>
          <p:nvPr/>
        </p:nvSpPr>
        <p:spPr>
          <a:xfrm>
            <a:off x="2244663" y="2280149"/>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17" name="四角形: メモ 16">
            <a:extLst>
              <a:ext uri="{FF2B5EF4-FFF2-40B4-BE49-F238E27FC236}">
                <a16:creationId xmlns:a16="http://schemas.microsoft.com/office/drawing/2014/main" id="{40746F53-976D-8C33-3810-116519E2F38D}"/>
              </a:ext>
            </a:extLst>
          </p:cNvPr>
          <p:cNvSpPr/>
          <p:nvPr/>
        </p:nvSpPr>
        <p:spPr>
          <a:xfrm rot="10800000">
            <a:off x="5307668" y="3866869"/>
            <a:ext cx="5056367"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C88711D5-10E5-978A-6C6F-131DDCCA4432}"/>
              </a:ext>
            </a:extLst>
          </p:cNvPr>
          <p:cNvSpPr txBox="1"/>
          <p:nvPr/>
        </p:nvSpPr>
        <p:spPr>
          <a:xfrm>
            <a:off x="5321804" y="3883463"/>
            <a:ext cx="504223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Incorrect</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-1;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129C8DB9-1DFA-3675-BFF9-DDAC8046C957}"/>
              </a:ext>
            </a:extLst>
          </p:cNvPr>
          <p:cNvSpPr txBox="1"/>
          <p:nvPr/>
        </p:nvSpPr>
        <p:spPr>
          <a:xfrm>
            <a:off x="6205252" y="3505834"/>
            <a:ext cx="3275325" cy="369332"/>
          </a:xfrm>
          <a:prstGeom prst="rect">
            <a:avLst/>
          </a:prstGeom>
          <a:noFill/>
        </p:spPr>
        <p:txBody>
          <a:bodyPr wrap="square" rtlCol="0">
            <a:spAutoFit/>
          </a:bodyPr>
          <a:lstStyle/>
          <a:p>
            <a:pPr algn="ctr"/>
            <a:r>
              <a:rPr lang="ja-JP" altLang="en-US" b="1" dirty="0">
                <a:ea typeface="Hiragino Kaku Gothic Pro W6" panose="020B0300000000000000"/>
              </a:rPr>
              <a:t>コメントを変更するコミット</a:t>
            </a:r>
          </a:p>
        </p:txBody>
      </p:sp>
      <p:sp>
        <p:nvSpPr>
          <p:cNvPr id="21" name="テキスト ボックス 20">
            <a:extLst>
              <a:ext uri="{FF2B5EF4-FFF2-40B4-BE49-F238E27FC236}">
                <a16:creationId xmlns:a16="http://schemas.microsoft.com/office/drawing/2014/main" id="{E6E4457B-6B88-FE0F-7152-38B371479174}"/>
              </a:ext>
            </a:extLst>
          </p:cNvPr>
          <p:cNvSpPr txBox="1"/>
          <p:nvPr/>
        </p:nvSpPr>
        <p:spPr>
          <a:xfrm>
            <a:off x="3909171" y="3918169"/>
            <a:ext cx="1643733" cy="707886"/>
          </a:xfrm>
          <a:prstGeom prst="rect">
            <a:avLst/>
          </a:prstGeom>
          <a:noFill/>
        </p:spPr>
        <p:txBody>
          <a:bodyPr wrap="square">
            <a:spAutoFit/>
          </a:bodyPr>
          <a:lstStyle/>
          <a:p>
            <a:pPr algn="ctr"/>
            <a:r>
              <a:rPr lang="en-US" altLang="ja-JP" sz="2000" dirty="0">
                <a:ea typeface="Hiragino Kaku Gothic Pro W6" panose="020B0300000000000000"/>
              </a:rPr>
              <a:t>cd74hs</a:t>
            </a:r>
          </a:p>
          <a:p>
            <a:pPr algn="ctr"/>
            <a:r>
              <a:rPr lang="en-US" altLang="ja-JP" sz="2000" dirty="0">
                <a:ea typeface="Hiragino Kaku Gothic Pro W6" panose="020B0300000000000000"/>
              </a:rPr>
              <a:t>df2ab3</a:t>
            </a:r>
          </a:p>
        </p:txBody>
      </p:sp>
      <p:sp>
        <p:nvSpPr>
          <p:cNvPr id="24" name="四角形: 角を丸くする 23">
            <a:extLst>
              <a:ext uri="{FF2B5EF4-FFF2-40B4-BE49-F238E27FC236}">
                <a16:creationId xmlns:a16="http://schemas.microsoft.com/office/drawing/2014/main" id="{D1685094-A38C-2B28-DAE5-C5F9A8D23A1D}"/>
              </a:ext>
            </a:extLst>
          </p:cNvPr>
          <p:cNvSpPr/>
          <p:nvPr/>
        </p:nvSpPr>
        <p:spPr>
          <a:xfrm>
            <a:off x="2240513" y="3927129"/>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2024/12/13</a:t>
            </a:r>
            <a:endParaRPr lang="en-US" altLang="ja-JP" dirty="0">
              <a:ea typeface="Hiragino Kaku Gothic Pro W6" panose="020B0300000000000000"/>
            </a:endParaRPr>
          </a:p>
        </p:txBody>
      </p:sp>
      <p:sp>
        <p:nvSpPr>
          <p:cNvPr id="27" name="四角形: メモ 26">
            <a:extLst>
              <a:ext uri="{FF2B5EF4-FFF2-40B4-BE49-F238E27FC236}">
                <a16:creationId xmlns:a16="http://schemas.microsoft.com/office/drawing/2014/main" id="{18079875-5DAD-4B3C-C8F4-AFC122442BDF}"/>
              </a:ext>
            </a:extLst>
          </p:cNvPr>
          <p:cNvSpPr/>
          <p:nvPr/>
        </p:nvSpPr>
        <p:spPr>
          <a:xfrm rot="10800000">
            <a:off x="5307668" y="5555345"/>
            <a:ext cx="5056359"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9" name="テキスト ボックス 28">
            <a:extLst>
              <a:ext uri="{FF2B5EF4-FFF2-40B4-BE49-F238E27FC236}">
                <a16:creationId xmlns:a16="http://schemas.microsoft.com/office/drawing/2014/main" id="{E295FEEA-5981-509F-F7B7-202702E3A66F}"/>
              </a:ext>
            </a:extLst>
          </p:cNvPr>
          <p:cNvSpPr txBox="1"/>
          <p:nvPr/>
        </p:nvSpPr>
        <p:spPr>
          <a:xfrm>
            <a:off x="6596955" y="518869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E9363A96-6F1B-3E1F-B6BE-7CD165E414A4}"/>
              </a:ext>
            </a:extLst>
          </p:cNvPr>
          <p:cNvSpPr txBox="1"/>
          <p:nvPr/>
        </p:nvSpPr>
        <p:spPr>
          <a:xfrm>
            <a:off x="3909171" y="5590053"/>
            <a:ext cx="1643733" cy="707886"/>
          </a:xfrm>
          <a:prstGeom prst="rect">
            <a:avLst/>
          </a:prstGeom>
          <a:noFill/>
        </p:spPr>
        <p:txBody>
          <a:bodyPr wrap="square">
            <a:spAutoFit/>
          </a:bodyPr>
          <a:lstStyle/>
          <a:p>
            <a:pPr algn="ctr"/>
            <a:r>
              <a:rPr lang="en-US" altLang="ja-JP" sz="2000" dirty="0">
                <a:ea typeface="Hiragino Kaku Gothic Pro W6" panose="020B0300000000000000"/>
              </a:rPr>
              <a:t>ab7feg</a:t>
            </a:r>
          </a:p>
          <a:p>
            <a:pPr algn="ctr"/>
            <a:r>
              <a:rPr lang="en-US" altLang="ja-JP" sz="2000" dirty="0">
                <a:ea typeface="Hiragino Kaku Gothic Pro W6" panose="020B0300000000000000"/>
              </a:rPr>
              <a:t>cd74hs</a:t>
            </a:r>
          </a:p>
        </p:txBody>
      </p:sp>
      <p:sp>
        <p:nvSpPr>
          <p:cNvPr id="36" name="四角形: 角を丸くする 35">
            <a:extLst>
              <a:ext uri="{FF2B5EF4-FFF2-40B4-BE49-F238E27FC236}">
                <a16:creationId xmlns:a16="http://schemas.microsoft.com/office/drawing/2014/main" id="{CD8EAB43-5857-A6F2-CA7B-BB75C622C81B}"/>
              </a:ext>
            </a:extLst>
          </p:cNvPr>
          <p:cNvSpPr/>
          <p:nvPr/>
        </p:nvSpPr>
        <p:spPr>
          <a:xfrm>
            <a:off x="224051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8" name="楕円 37">
            <a:extLst>
              <a:ext uri="{FF2B5EF4-FFF2-40B4-BE49-F238E27FC236}">
                <a16:creationId xmlns:a16="http://schemas.microsoft.com/office/drawing/2014/main" id="{91DC3187-F93D-9167-C71D-2E81FB378CEA}"/>
              </a:ext>
            </a:extLst>
          </p:cNvPr>
          <p:cNvSpPr/>
          <p:nvPr/>
        </p:nvSpPr>
        <p:spPr>
          <a:xfrm>
            <a:off x="1727742" y="249915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AEA35395-8A05-0250-DEC2-CE7743C1BE95}"/>
              </a:ext>
            </a:extLst>
          </p:cNvPr>
          <p:cNvSpPr/>
          <p:nvPr/>
        </p:nvSpPr>
        <p:spPr>
          <a:xfrm>
            <a:off x="1727742" y="4131286"/>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D92BE5FF-22C3-91AA-3D2F-D71D36A78319}"/>
              </a:ext>
            </a:extLst>
          </p:cNvPr>
          <p:cNvSpPr/>
          <p:nvPr/>
        </p:nvSpPr>
        <p:spPr>
          <a:xfrm>
            <a:off x="172774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3706575A-3069-A015-CB72-7AD6D542F071}"/>
              </a:ext>
            </a:extLst>
          </p:cNvPr>
          <p:cNvSpPr txBox="1"/>
          <p:nvPr/>
        </p:nvSpPr>
        <p:spPr>
          <a:xfrm>
            <a:off x="1199130" y="1870057"/>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8FF6A601-86EA-9709-5FC4-D0C92A28C685}"/>
              </a:ext>
            </a:extLst>
          </p:cNvPr>
          <p:cNvSpPr txBox="1"/>
          <p:nvPr/>
        </p:nvSpPr>
        <p:spPr>
          <a:xfrm>
            <a:off x="1212670" y="6165554"/>
            <a:ext cx="646331" cy="369332"/>
          </a:xfrm>
          <a:prstGeom prst="rect">
            <a:avLst/>
          </a:prstGeom>
          <a:noFill/>
        </p:spPr>
        <p:txBody>
          <a:bodyPr wrap="none" rtlCol="0">
            <a:spAutoFit/>
          </a:bodyPr>
          <a:lstStyle/>
          <a:p>
            <a:r>
              <a:rPr lang="ja-JP" altLang="en-US" b="1" dirty="0"/>
              <a:t>過去</a:t>
            </a:r>
            <a:endParaRPr kumimoji="1" lang="ja-JP" altLang="en-US" b="1" dirty="0"/>
          </a:p>
        </p:txBody>
      </p:sp>
    </p:spTree>
    <p:extLst>
      <p:ext uri="{BB962C8B-B14F-4D97-AF65-F5344CB8AC3E}">
        <p14:creationId xmlns:p14="http://schemas.microsoft.com/office/powerpoint/2010/main" val="124132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967BE-52BE-C2B9-DE8F-78FC14B5A66E}"/>
            </a:ext>
          </a:extLst>
        </p:cNvPr>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C4D13A6C-96F0-0676-8826-06A5248CE006}"/>
              </a:ext>
            </a:extLst>
          </p:cNvPr>
          <p:cNvSpPr/>
          <p:nvPr/>
        </p:nvSpPr>
        <p:spPr>
          <a:xfrm>
            <a:off x="4247451" y="2300474"/>
            <a:ext cx="979552" cy="2863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 name="四角形: 角を丸くする 4">
            <a:extLst>
              <a:ext uri="{FF2B5EF4-FFF2-40B4-BE49-F238E27FC236}">
                <a16:creationId xmlns:a16="http://schemas.microsoft.com/office/drawing/2014/main" id="{45F221FD-8B9C-AB4D-F6B6-29A14B0985EA}"/>
              </a:ext>
            </a:extLst>
          </p:cNvPr>
          <p:cNvSpPr/>
          <p:nvPr/>
        </p:nvSpPr>
        <p:spPr>
          <a:xfrm>
            <a:off x="2572591" y="3981291"/>
            <a:ext cx="979552" cy="2863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75CBD370-8963-E5CE-3631-E699FFDA9E88}"/>
              </a:ext>
            </a:extLst>
          </p:cNvPr>
          <p:cNvSpPr txBox="1"/>
          <p:nvPr/>
        </p:nvSpPr>
        <p:spPr>
          <a:xfrm>
            <a:off x="5321791" y="5555347"/>
            <a:ext cx="5042223" cy="707886"/>
          </a:xfrm>
          <a:prstGeom prst="rect">
            <a:avLst/>
          </a:prstGeom>
          <a:noFill/>
        </p:spPr>
        <p:txBody>
          <a:bodyPr wrap="square" rtlCol="0">
            <a:spAutoFit/>
          </a:bodyPr>
          <a:lstStyle/>
          <a:p>
            <a:r>
              <a:rPr lang="en-US" altLang="ja-JP" sz="2000" dirty="0">
                <a:solidFill>
                  <a:schemeClr val="tx1">
                    <a:alpha val="20000"/>
                  </a:schemeClr>
                </a:solidFill>
                <a:latin typeface="Consolas" panose="020B0609020204030204" pitchFamily="49" charset="0"/>
                <a:ea typeface="Hiragino Kaku Gothic Pro W6" panose="020B0300000000000000"/>
              </a:rPr>
              <a:t>L.9</a:t>
            </a:r>
            <a:r>
              <a:rPr lang="en-US" altLang="ja-JP" sz="2000" dirty="0">
                <a:solidFill>
                  <a:schemeClr val="accent6">
                    <a:alpha val="20000"/>
                  </a:schemeClr>
                </a:solidFill>
                <a:latin typeface="Consolas" panose="020B0609020204030204" pitchFamily="49" charset="0"/>
                <a:ea typeface="Hiragino Kaku Gothic Pro W6" panose="020B0300000000000000"/>
              </a:rPr>
              <a:t>    </a:t>
            </a:r>
            <a:r>
              <a:rPr lang="en-US" altLang="ja-JP" sz="2000" dirty="0">
                <a:solidFill>
                  <a:schemeClr val="tx1">
                    <a:alpha val="20000"/>
                  </a:schemeClr>
                </a:solidFill>
                <a:latin typeface="Consolas" panose="020B0609020204030204" pitchFamily="49" charset="0"/>
                <a:ea typeface="Hiragino Kaku Gothic Pro W6" panose="020B0300000000000000"/>
              </a:rPr>
              <a:t> dataNum = 0;</a:t>
            </a:r>
          </a:p>
          <a:p>
            <a:r>
              <a:rPr lang="en-US" altLang="ja-JP" sz="2000" dirty="0">
                <a:solidFill>
                  <a:schemeClr val="tx1">
                    <a:alpha val="20000"/>
                  </a:schemeClr>
                </a:solidFill>
                <a:latin typeface="Consolas" panose="020B0609020204030204" pitchFamily="49" charset="0"/>
                <a:ea typeface="Hiragino Kaku Gothic Pro W6" panose="020B0300000000000000"/>
              </a:rPr>
              <a:t>L.10 </a:t>
            </a:r>
            <a:r>
              <a:rPr lang="en-US" altLang="ja-JP" sz="2000" dirty="0">
                <a:solidFill>
                  <a:schemeClr val="accent4">
                    <a:alpha val="20000"/>
                  </a:schemeClr>
                </a:solidFill>
                <a:latin typeface="Consolas" panose="020B0609020204030204" pitchFamily="49" charset="0"/>
                <a:ea typeface="Hiragino Kaku Gothic Pro W6" panose="020B0300000000000000"/>
              </a:rPr>
              <a:t>+  aFlag = -1; // Incorrect</a:t>
            </a:r>
            <a:endParaRPr lang="ja-JP" altLang="en-US" sz="2000" dirty="0">
              <a:solidFill>
                <a:schemeClr val="accent4">
                  <a:alpha val="20000"/>
                </a:schemeClr>
              </a:solidFill>
              <a:latin typeface="Consolas" panose="020B0609020204030204" pitchFamily="49" charset="0"/>
              <a:ea typeface="Hiragino Kaku Gothic Pro W6" panose="020B0300000000000000"/>
            </a:endParaRPr>
          </a:p>
        </p:txBody>
      </p:sp>
      <p:sp>
        <p:nvSpPr>
          <p:cNvPr id="34" name="四角形: 角を丸くする 33">
            <a:extLst>
              <a:ext uri="{FF2B5EF4-FFF2-40B4-BE49-F238E27FC236}">
                <a16:creationId xmlns:a16="http://schemas.microsoft.com/office/drawing/2014/main" id="{3810B39F-5365-EBFD-1ACF-01A9C95FACE0}"/>
              </a:ext>
            </a:extLst>
          </p:cNvPr>
          <p:cNvSpPr/>
          <p:nvPr/>
        </p:nvSpPr>
        <p:spPr>
          <a:xfrm>
            <a:off x="5375338" y="2269222"/>
            <a:ext cx="4908040" cy="3245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テキスト ボックス 3">
            <a:extLst>
              <a:ext uri="{FF2B5EF4-FFF2-40B4-BE49-F238E27FC236}">
                <a16:creationId xmlns:a16="http://schemas.microsoft.com/office/drawing/2014/main" id="{7B1C5517-22F6-51CE-A476-9552BC77CA3D}"/>
              </a:ext>
            </a:extLst>
          </p:cNvPr>
          <p:cNvSpPr txBox="1"/>
          <p:nvPr/>
        </p:nvSpPr>
        <p:spPr>
          <a:xfrm>
            <a:off x="5321791" y="2235952"/>
            <a:ext cx="504225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try again</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isOk;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 name="タイトル 1">
            <a:extLst>
              <a:ext uri="{FF2B5EF4-FFF2-40B4-BE49-F238E27FC236}">
                <a16:creationId xmlns:a16="http://schemas.microsoft.com/office/drawing/2014/main" id="{D5BDC1AF-AC98-EF03-9863-70740A9B9E00}"/>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手法は複数回変更された行の追跡に失敗する</a:t>
            </a:r>
            <a:endParaRPr kumimoji="1" lang="ja-JP" altLang="en-US" b="1" dirty="0"/>
          </a:p>
        </p:txBody>
      </p:sp>
      <p:cxnSp>
        <p:nvCxnSpPr>
          <p:cNvPr id="46" name="直線矢印コネクタ 45">
            <a:extLst>
              <a:ext uri="{FF2B5EF4-FFF2-40B4-BE49-F238E27FC236}">
                <a16:creationId xmlns:a16="http://schemas.microsoft.com/office/drawing/2014/main" id="{D45229DC-A172-145D-BA84-0C51056436D5}"/>
              </a:ext>
            </a:extLst>
          </p:cNvPr>
          <p:cNvCxnSpPr>
            <a:cxnSpLocks/>
          </p:cNvCxnSpPr>
          <p:nvPr/>
        </p:nvCxnSpPr>
        <p:spPr>
          <a:xfrm flipV="1">
            <a:off x="1858988" y="1870057"/>
            <a:ext cx="0" cy="46648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F5F2C0FD-DC9D-9F86-90EE-9109D8CA15AF}"/>
              </a:ext>
            </a:extLst>
          </p:cNvPr>
          <p:cNvSpPr/>
          <p:nvPr/>
        </p:nvSpPr>
        <p:spPr>
          <a:xfrm rot="10800000">
            <a:off x="5307654" y="2219357"/>
            <a:ext cx="5056375"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0D23F6B1-82B9-C68C-1D5E-7D4356E27163}"/>
              </a:ext>
            </a:extLst>
          </p:cNvPr>
          <p:cNvSpPr txBox="1"/>
          <p:nvPr/>
        </p:nvSpPr>
        <p:spPr>
          <a:xfrm>
            <a:off x="6596942" y="1841594"/>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3C5286E8-053E-C615-EF76-1EB005BB8BF9}"/>
              </a:ext>
            </a:extLst>
          </p:cNvPr>
          <p:cNvSpPr txBox="1"/>
          <p:nvPr/>
        </p:nvSpPr>
        <p:spPr>
          <a:xfrm>
            <a:off x="3909158" y="2270658"/>
            <a:ext cx="1643733" cy="707886"/>
          </a:xfrm>
          <a:prstGeom prst="rect">
            <a:avLst/>
          </a:prstGeom>
          <a:noFill/>
        </p:spPr>
        <p:txBody>
          <a:bodyPr wrap="square">
            <a:spAutoFit/>
          </a:bodyPr>
          <a:lstStyle/>
          <a:p>
            <a:pPr algn="ctr"/>
            <a:r>
              <a:rPr lang="en-US" altLang="ja-JP" sz="2000" b="1" dirty="0">
                <a:ea typeface="Hiragino Kaku Gothic Pro W6" panose="020B0300000000000000"/>
              </a:rPr>
              <a:t>df2ab3</a:t>
            </a:r>
          </a:p>
          <a:p>
            <a:pPr algn="ctr"/>
            <a:r>
              <a:rPr lang="en-US" altLang="ja-JP" sz="2000" dirty="0">
                <a:ea typeface="Hiragino Kaku Gothic Pro W6" panose="020B0300000000000000"/>
              </a:rPr>
              <a:t>g1pqnh</a:t>
            </a:r>
          </a:p>
        </p:txBody>
      </p:sp>
      <p:sp>
        <p:nvSpPr>
          <p:cNvPr id="11" name="スライド番号プレースホルダー 3">
            <a:extLst>
              <a:ext uri="{FF2B5EF4-FFF2-40B4-BE49-F238E27FC236}">
                <a16:creationId xmlns:a16="http://schemas.microsoft.com/office/drawing/2014/main" id="{841782C2-16B9-237C-7A9B-69EF87333301}"/>
              </a:ext>
            </a:extLst>
          </p:cNvPr>
          <p:cNvSpPr>
            <a:spLocks noGrp="1"/>
          </p:cNvSpPr>
          <p:nvPr>
            <p:ph type="sldNum" sz="quarter" idx="12"/>
          </p:nvPr>
        </p:nvSpPr>
        <p:spPr>
          <a:xfrm>
            <a:off x="8920800" y="6498000"/>
            <a:ext cx="2743200" cy="360000"/>
          </a:xfrm>
        </p:spPr>
        <p:txBody>
          <a:bodyPr/>
          <a:lstStyle/>
          <a:p>
            <a:fld id="{B16735D3-C9E7-F649-AF37-A9D08763696D}" type="slidenum">
              <a:rPr lang="ja-JP" altLang="en-US" smtClean="0"/>
              <a:pPr/>
              <a:t>10</a:t>
            </a:fld>
            <a:endParaRPr lang="ja-JP" altLang="en-US" dirty="0"/>
          </a:p>
        </p:txBody>
      </p:sp>
      <p:sp>
        <p:nvSpPr>
          <p:cNvPr id="10" name="四角形: 角を丸くする 9">
            <a:extLst>
              <a:ext uri="{FF2B5EF4-FFF2-40B4-BE49-F238E27FC236}">
                <a16:creationId xmlns:a16="http://schemas.microsoft.com/office/drawing/2014/main" id="{0197E171-92A2-3D34-762F-3D1C2A60F264}"/>
              </a:ext>
            </a:extLst>
          </p:cNvPr>
          <p:cNvSpPr/>
          <p:nvPr/>
        </p:nvSpPr>
        <p:spPr>
          <a:xfrm>
            <a:off x="2244650" y="2280149"/>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17" name="四角形: メモ 16">
            <a:extLst>
              <a:ext uri="{FF2B5EF4-FFF2-40B4-BE49-F238E27FC236}">
                <a16:creationId xmlns:a16="http://schemas.microsoft.com/office/drawing/2014/main" id="{40095DC3-7574-5E35-97D7-0E76241B98EC}"/>
              </a:ext>
            </a:extLst>
          </p:cNvPr>
          <p:cNvSpPr/>
          <p:nvPr/>
        </p:nvSpPr>
        <p:spPr>
          <a:xfrm rot="10800000">
            <a:off x="5307655" y="3866869"/>
            <a:ext cx="5056367"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D579402C-E4AC-44E7-DBBE-256725E7F792}"/>
              </a:ext>
            </a:extLst>
          </p:cNvPr>
          <p:cNvSpPr txBox="1"/>
          <p:nvPr/>
        </p:nvSpPr>
        <p:spPr>
          <a:xfrm>
            <a:off x="5321791" y="3883463"/>
            <a:ext cx="504223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Incorrect</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-1;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1806F104-F194-9819-BBDB-DC395406BD58}"/>
              </a:ext>
            </a:extLst>
          </p:cNvPr>
          <p:cNvSpPr txBox="1"/>
          <p:nvPr/>
        </p:nvSpPr>
        <p:spPr>
          <a:xfrm>
            <a:off x="6205239" y="3505834"/>
            <a:ext cx="3275325" cy="369332"/>
          </a:xfrm>
          <a:prstGeom prst="rect">
            <a:avLst/>
          </a:prstGeom>
          <a:noFill/>
        </p:spPr>
        <p:txBody>
          <a:bodyPr wrap="square" rtlCol="0">
            <a:spAutoFit/>
          </a:bodyPr>
          <a:lstStyle/>
          <a:p>
            <a:pPr algn="ctr"/>
            <a:r>
              <a:rPr lang="ja-JP" altLang="en-US" b="1" dirty="0">
                <a:ea typeface="Hiragino Kaku Gothic Pro W6" panose="020B0300000000000000"/>
              </a:rPr>
              <a:t>コメントを変更するコミット</a:t>
            </a:r>
          </a:p>
        </p:txBody>
      </p:sp>
      <p:sp>
        <p:nvSpPr>
          <p:cNvPr id="21" name="テキスト ボックス 20">
            <a:extLst>
              <a:ext uri="{FF2B5EF4-FFF2-40B4-BE49-F238E27FC236}">
                <a16:creationId xmlns:a16="http://schemas.microsoft.com/office/drawing/2014/main" id="{AB62FCD0-C478-C1D6-823B-5A9BAF247446}"/>
              </a:ext>
            </a:extLst>
          </p:cNvPr>
          <p:cNvSpPr txBox="1"/>
          <p:nvPr/>
        </p:nvSpPr>
        <p:spPr>
          <a:xfrm>
            <a:off x="3909158" y="3918169"/>
            <a:ext cx="1643733" cy="707886"/>
          </a:xfrm>
          <a:prstGeom prst="rect">
            <a:avLst/>
          </a:prstGeom>
          <a:noFill/>
        </p:spPr>
        <p:txBody>
          <a:bodyPr wrap="square">
            <a:spAutoFit/>
          </a:bodyPr>
          <a:lstStyle/>
          <a:p>
            <a:pPr algn="ctr"/>
            <a:r>
              <a:rPr lang="en-US" altLang="ja-JP" sz="2000" dirty="0">
                <a:ea typeface="Hiragino Kaku Gothic Pro W6" panose="020B0300000000000000"/>
              </a:rPr>
              <a:t>cd74hs</a:t>
            </a:r>
          </a:p>
          <a:p>
            <a:pPr algn="ctr"/>
            <a:r>
              <a:rPr lang="en-US" altLang="ja-JP" sz="2000" dirty="0">
                <a:ea typeface="Hiragino Kaku Gothic Pro W6" panose="020B0300000000000000"/>
              </a:rPr>
              <a:t>df2ab3</a:t>
            </a:r>
          </a:p>
        </p:txBody>
      </p:sp>
      <p:sp>
        <p:nvSpPr>
          <p:cNvPr id="24" name="四角形: 角を丸くする 23">
            <a:extLst>
              <a:ext uri="{FF2B5EF4-FFF2-40B4-BE49-F238E27FC236}">
                <a16:creationId xmlns:a16="http://schemas.microsoft.com/office/drawing/2014/main" id="{D7D17FDD-C998-22D3-5E1E-CE78886CC08E}"/>
              </a:ext>
            </a:extLst>
          </p:cNvPr>
          <p:cNvSpPr/>
          <p:nvPr/>
        </p:nvSpPr>
        <p:spPr>
          <a:xfrm>
            <a:off x="2240500" y="3927129"/>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2024/12/13</a:t>
            </a:r>
            <a:endParaRPr lang="en-US" altLang="ja-JP" dirty="0">
              <a:ea typeface="Hiragino Kaku Gothic Pro W6" panose="020B0300000000000000"/>
            </a:endParaRPr>
          </a:p>
        </p:txBody>
      </p:sp>
      <p:sp>
        <p:nvSpPr>
          <p:cNvPr id="27" name="四角形: メモ 26">
            <a:extLst>
              <a:ext uri="{FF2B5EF4-FFF2-40B4-BE49-F238E27FC236}">
                <a16:creationId xmlns:a16="http://schemas.microsoft.com/office/drawing/2014/main" id="{FA4D431D-7C90-6BAE-2907-8B8851FC40D9}"/>
              </a:ext>
            </a:extLst>
          </p:cNvPr>
          <p:cNvSpPr/>
          <p:nvPr/>
        </p:nvSpPr>
        <p:spPr>
          <a:xfrm rot="10800000">
            <a:off x="5307655" y="5555345"/>
            <a:ext cx="5056359" cy="718351"/>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9" name="テキスト ボックス 28">
            <a:extLst>
              <a:ext uri="{FF2B5EF4-FFF2-40B4-BE49-F238E27FC236}">
                <a16:creationId xmlns:a16="http://schemas.microsoft.com/office/drawing/2014/main" id="{631A072C-2BBA-9DAA-E573-68FE27C241E7}"/>
              </a:ext>
            </a:extLst>
          </p:cNvPr>
          <p:cNvSpPr txBox="1"/>
          <p:nvPr/>
        </p:nvSpPr>
        <p:spPr>
          <a:xfrm>
            <a:off x="6596942" y="5188697"/>
            <a:ext cx="2230244" cy="369332"/>
          </a:xfrm>
          <a:prstGeom prst="rect">
            <a:avLst/>
          </a:prstGeom>
          <a:noFill/>
        </p:spPr>
        <p:txBody>
          <a:bodyPr wrap="square" rtlCol="0">
            <a:spAutoFit/>
          </a:bodyPr>
          <a:lstStyle/>
          <a:p>
            <a:pPr algn="ctr"/>
            <a:r>
              <a:rPr lang="ja-JP" altLang="en-US" b="1" dirty="0">
                <a:solidFill>
                  <a:schemeClr val="tx1">
                    <a:alpha val="20000"/>
                  </a:schemeClr>
                </a:solidFill>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4D3C7C93-5DF5-4553-13F3-16B0CD4BF415}"/>
              </a:ext>
            </a:extLst>
          </p:cNvPr>
          <p:cNvSpPr txBox="1"/>
          <p:nvPr/>
        </p:nvSpPr>
        <p:spPr>
          <a:xfrm>
            <a:off x="3909158" y="5590053"/>
            <a:ext cx="1643733" cy="707886"/>
          </a:xfrm>
          <a:prstGeom prst="rect">
            <a:avLst/>
          </a:prstGeom>
          <a:noFill/>
        </p:spPr>
        <p:txBody>
          <a:bodyPr wrap="square">
            <a:spAutoFit/>
          </a:bodyPr>
          <a:lstStyle/>
          <a:p>
            <a:pPr algn="ctr"/>
            <a:r>
              <a:rPr lang="en-US" altLang="ja-JP" sz="2000" dirty="0">
                <a:solidFill>
                  <a:schemeClr val="tx1">
                    <a:alpha val="20000"/>
                  </a:schemeClr>
                </a:solidFill>
                <a:ea typeface="Hiragino Kaku Gothic Pro W6" panose="020B0300000000000000"/>
              </a:rPr>
              <a:t>ab7feg</a:t>
            </a:r>
          </a:p>
          <a:p>
            <a:pPr algn="ctr"/>
            <a:r>
              <a:rPr lang="en-US" altLang="ja-JP" sz="2000" dirty="0">
                <a:solidFill>
                  <a:schemeClr val="tx1">
                    <a:alpha val="20000"/>
                  </a:schemeClr>
                </a:solidFill>
                <a:ea typeface="Hiragino Kaku Gothic Pro W6" panose="020B0300000000000000"/>
              </a:rPr>
              <a:t>cd74hs</a:t>
            </a:r>
          </a:p>
        </p:txBody>
      </p:sp>
      <p:sp>
        <p:nvSpPr>
          <p:cNvPr id="36" name="四角形: 角を丸くする 35">
            <a:extLst>
              <a:ext uri="{FF2B5EF4-FFF2-40B4-BE49-F238E27FC236}">
                <a16:creationId xmlns:a16="http://schemas.microsoft.com/office/drawing/2014/main" id="{1EF60DC7-D055-2199-D171-4D1BEC47C7D2}"/>
              </a:ext>
            </a:extLst>
          </p:cNvPr>
          <p:cNvSpPr/>
          <p:nvPr/>
        </p:nvSpPr>
        <p:spPr>
          <a:xfrm>
            <a:off x="2240500" y="5587288"/>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ea typeface="Hiragino Kaku Gothic Pro W6" panose="020B0300000000000000"/>
              </a:rPr>
              <a:t>cd74hs</a:t>
            </a:r>
          </a:p>
          <a:p>
            <a:pPr algn="ctr"/>
            <a:r>
              <a:rPr lang="en-US" altLang="ja-JP" dirty="0">
                <a:solidFill>
                  <a:schemeClr val="tx1">
                    <a:alpha val="20000"/>
                  </a:schemeClr>
                </a:solidFill>
                <a:ea typeface="Hiragino Kaku Gothic Pro W6" panose="020B0300000000000000"/>
              </a:rPr>
              <a:t>2024/12/12</a:t>
            </a:r>
            <a:endParaRPr lang="en-US" altLang="ja-JP" dirty="0">
              <a:solidFill>
                <a:schemeClr val="lt1">
                  <a:alpha val="20000"/>
                </a:schemeClr>
              </a:solidFill>
              <a:ea typeface="Hiragino Kaku Gothic Pro W6" panose="020B0300000000000000"/>
            </a:endParaRPr>
          </a:p>
        </p:txBody>
      </p:sp>
      <p:sp>
        <p:nvSpPr>
          <p:cNvPr id="38" name="楕円 37">
            <a:extLst>
              <a:ext uri="{FF2B5EF4-FFF2-40B4-BE49-F238E27FC236}">
                <a16:creationId xmlns:a16="http://schemas.microsoft.com/office/drawing/2014/main" id="{5476C035-48C8-572B-7A31-F21B4381652D}"/>
              </a:ext>
            </a:extLst>
          </p:cNvPr>
          <p:cNvSpPr/>
          <p:nvPr/>
        </p:nvSpPr>
        <p:spPr>
          <a:xfrm>
            <a:off x="1727729" y="249915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0D9FA2D7-2A5E-D561-22A7-E757AFCF146E}"/>
              </a:ext>
            </a:extLst>
          </p:cNvPr>
          <p:cNvSpPr/>
          <p:nvPr/>
        </p:nvSpPr>
        <p:spPr>
          <a:xfrm>
            <a:off x="1727729" y="4131286"/>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D1B2B7C0-24D1-3959-5855-F36F702860F7}"/>
              </a:ext>
            </a:extLst>
          </p:cNvPr>
          <p:cNvSpPr/>
          <p:nvPr/>
        </p:nvSpPr>
        <p:spPr>
          <a:xfrm>
            <a:off x="1727729" y="5804871"/>
            <a:ext cx="263300" cy="272719"/>
          </a:xfrm>
          <a:prstGeom prst="ellipse">
            <a:avLst/>
          </a:prstGeom>
          <a:solidFill>
            <a:schemeClr val="bg1"/>
          </a:solidFill>
          <a:ln w="381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2B831673-62E6-ACE2-4861-8C0F052BD479}"/>
              </a:ext>
            </a:extLst>
          </p:cNvPr>
          <p:cNvSpPr txBox="1"/>
          <p:nvPr/>
        </p:nvSpPr>
        <p:spPr>
          <a:xfrm>
            <a:off x="1199117" y="1870057"/>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7B63509F-A525-8CEE-81B1-66FDA2F7286E}"/>
              </a:ext>
            </a:extLst>
          </p:cNvPr>
          <p:cNvSpPr txBox="1"/>
          <p:nvPr/>
        </p:nvSpPr>
        <p:spPr>
          <a:xfrm>
            <a:off x="1212657" y="6165554"/>
            <a:ext cx="646331" cy="369332"/>
          </a:xfrm>
          <a:prstGeom prst="rect">
            <a:avLst/>
          </a:prstGeom>
          <a:noFill/>
        </p:spPr>
        <p:txBody>
          <a:bodyPr wrap="none" rtlCol="0">
            <a:spAutoFit/>
          </a:bodyPr>
          <a:lstStyle/>
          <a:p>
            <a:r>
              <a:rPr lang="ja-JP" altLang="en-US" b="1" dirty="0"/>
              <a:t>過去</a:t>
            </a:r>
            <a:endParaRPr kumimoji="1" lang="ja-JP" altLang="en-US" b="1" dirty="0"/>
          </a:p>
        </p:txBody>
      </p:sp>
      <p:cxnSp>
        <p:nvCxnSpPr>
          <p:cNvPr id="16" name="直線矢印コネクタ 15">
            <a:extLst>
              <a:ext uri="{FF2B5EF4-FFF2-40B4-BE49-F238E27FC236}">
                <a16:creationId xmlns:a16="http://schemas.microsoft.com/office/drawing/2014/main" id="{B3907599-E575-AA50-049A-83FADC5B4C5B}"/>
              </a:ext>
            </a:extLst>
          </p:cNvPr>
          <p:cNvCxnSpPr>
            <a:stCxn id="10" idx="2"/>
            <a:endCxn id="24" idx="0"/>
          </p:cNvCxnSpPr>
          <p:nvPr/>
        </p:nvCxnSpPr>
        <p:spPr>
          <a:xfrm flipH="1">
            <a:off x="3062367" y="2988035"/>
            <a:ext cx="4150" cy="939094"/>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0D3AA9F-43E5-98F7-7B77-969B6F8DB71E}"/>
              </a:ext>
            </a:extLst>
          </p:cNvPr>
          <p:cNvSpPr txBox="1"/>
          <p:nvPr/>
        </p:nvSpPr>
        <p:spPr>
          <a:xfrm>
            <a:off x="2662257" y="3226749"/>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spTree>
    <p:extLst>
      <p:ext uri="{BB962C8B-B14F-4D97-AF65-F5344CB8AC3E}">
        <p14:creationId xmlns:p14="http://schemas.microsoft.com/office/powerpoint/2010/main" val="88653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0C5AE-009A-E892-C38C-3E06040D5949}"/>
            </a:ext>
          </a:extLst>
        </p:cNvPr>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C4CD93D7-4662-191B-AE06-739F6BA45E7C}"/>
              </a:ext>
            </a:extLst>
          </p:cNvPr>
          <p:cNvSpPr/>
          <p:nvPr/>
        </p:nvSpPr>
        <p:spPr>
          <a:xfrm>
            <a:off x="4247451" y="2300474"/>
            <a:ext cx="979552" cy="2863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 name="四角形: 角を丸くする 4">
            <a:extLst>
              <a:ext uri="{FF2B5EF4-FFF2-40B4-BE49-F238E27FC236}">
                <a16:creationId xmlns:a16="http://schemas.microsoft.com/office/drawing/2014/main" id="{B5E89B1D-1DB9-06F5-38D1-5E96675874F8}"/>
              </a:ext>
            </a:extLst>
          </p:cNvPr>
          <p:cNvSpPr/>
          <p:nvPr/>
        </p:nvSpPr>
        <p:spPr>
          <a:xfrm>
            <a:off x="2572591" y="3981291"/>
            <a:ext cx="979552" cy="2863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831A84C5-08C8-A33B-2CBA-A67EECF8CAA2}"/>
              </a:ext>
            </a:extLst>
          </p:cNvPr>
          <p:cNvSpPr txBox="1"/>
          <p:nvPr/>
        </p:nvSpPr>
        <p:spPr>
          <a:xfrm>
            <a:off x="5321791" y="5555347"/>
            <a:ext cx="5042223" cy="707886"/>
          </a:xfrm>
          <a:prstGeom prst="rect">
            <a:avLst/>
          </a:prstGeom>
          <a:noFill/>
        </p:spPr>
        <p:txBody>
          <a:bodyPr wrap="square" rtlCol="0">
            <a:spAutoFit/>
          </a:bodyPr>
          <a:lstStyle/>
          <a:p>
            <a:r>
              <a:rPr lang="en-US" altLang="ja-JP" sz="2000" dirty="0">
                <a:solidFill>
                  <a:schemeClr val="tx1">
                    <a:alpha val="20000"/>
                  </a:schemeClr>
                </a:solidFill>
                <a:latin typeface="Consolas" panose="020B0609020204030204" pitchFamily="49" charset="0"/>
                <a:ea typeface="Hiragino Kaku Gothic Pro W6" panose="020B0300000000000000"/>
              </a:rPr>
              <a:t>L.9</a:t>
            </a:r>
            <a:r>
              <a:rPr lang="en-US" altLang="ja-JP" sz="2000" dirty="0">
                <a:solidFill>
                  <a:schemeClr val="accent6">
                    <a:alpha val="20000"/>
                  </a:schemeClr>
                </a:solidFill>
                <a:latin typeface="Consolas" panose="020B0609020204030204" pitchFamily="49" charset="0"/>
                <a:ea typeface="Hiragino Kaku Gothic Pro W6" panose="020B0300000000000000"/>
              </a:rPr>
              <a:t>    </a:t>
            </a:r>
            <a:r>
              <a:rPr lang="en-US" altLang="ja-JP" sz="2000" dirty="0">
                <a:solidFill>
                  <a:schemeClr val="tx1">
                    <a:alpha val="20000"/>
                  </a:schemeClr>
                </a:solidFill>
                <a:latin typeface="Consolas" panose="020B0609020204030204" pitchFamily="49" charset="0"/>
                <a:ea typeface="Hiragino Kaku Gothic Pro W6" panose="020B0300000000000000"/>
              </a:rPr>
              <a:t> dataNum = 0;</a:t>
            </a:r>
          </a:p>
          <a:p>
            <a:r>
              <a:rPr lang="en-US" altLang="ja-JP" sz="2000" dirty="0">
                <a:solidFill>
                  <a:schemeClr val="tx1">
                    <a:alpha val="20000"/>
                  </a:schemeClr>
                </a:solidFill>
                <a:latin typeface="Consolas" panose="020B0609020204030204" pitchFamily="49" charset="0"/>
                <a:ea typeface="Hiragino Kaku Gothic Pro W6" panose="020B0300000000000000"/>
              </a:rPr>
              <a:t>L.10 </a:t>
            </a:r>
            <a:r>
              <a:rPr lang="en-US" altLang="ja-JP" sz="2000" dirty="0">
                <a:solidFill>
                  <a:schemeClr val="accent4">
                    <a:alpha val="20000"/>
                  </a:schemeClr>
                </a:solidFill>
                <a:latin typeface="Consolas" panose="020B0609020204030204" pitchFamily="49" charset="0"/>
                <a:ea typeface="Hiragino Kaku Gothic Pro W6" panose="020B0300000000000000"/>
              </a:rPr>
              <a:t>+  aFlag = -1; // Incorrect</a:t>
            </a:r>
            <a:endParaRPr lang="ja-JP" altLang="en-US" sz="2000" dirty="0">
              <a:solidFill>
                <a:schemeClr val="accent4">
                  <a:alpha val="20000"/>
                </a:schemeClr>
              </a:solidFill>
              <a:latin typeface="Consolas" panose="020B0609020204030204" pitchFamily="49" charset="0"/>
              <a:ea typeface="Hiragino Kaku Gothic Pro W6" panose="020B0300000000000000"/>
            </a:endParaRPr>
          </a:p>
        </p:txBody>
      </p:sp>
      <p:sp>
        <p:nvSpPr>
          <p:cNvPr id="34" name="四角形: 角を丸くする 33">
            <a:extLst>
              <a:ext uri="{FF2B5EF4-FFF2-40B4-BE49-F238E27FC236}">
                <a16:creationId xmlns:a16="http://schemas.microsoft.com/office/drawing/2014/main" id="{8E206F28-64EB-4F06-6C5F-F919696A6531}"/>
              </a:ext>
            </a:extLst>
          </p:cNvPr>
          <p:cNvSpPr/>
          <p:nvPr/>
        </p:nvSpPr>
        <p:spPr>
          <a:xfrm>
            <a:off x="5375338" y="2269222"/>
            <a:ext cx="4908040" cy="3245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テキスト ボックス 3">
            <a:extLst>
              <a:ext uri="{FF2B5EF4-FFF2-40B4-BE49-F238E27FC236}">
                <a16:creationId xmlns:a16="http://schemas.microsoft.com/office/drawing/2014/main" id="{E63DD01A-E75F-9747-0D67-0D9528E01B02}"/>
              </a:ext>
            </a:extLst>
          </p:cNvPr>
          <p:cNvSpPr txBox="1"/>
          <p:nvPr/>
        </p:nvSpPr>
        <p:spPr>
          <a:xfrm>
            <a:off x="5321791" y="2235952"/>
            <a:ext cx="504225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try again</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isOk;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 name="タイトル 1">
            <a:extLst>
              <a:ext uri="{FF2B5EF4-FFF2-40B4-BE49-F238E27FC236}">
                <a16:creationId xmlns:a16="http://schemas.microsoft.com/office/drawing/2014/main" id="{E176F834-AD5A-5F48-FEAA-C57134389432}"/>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手法は複数回変更された行の追跡に失敗する</a:t>
            </a:r>
            <a:endParaRPr kumimoji="1" lang="ja-JP" altLang="en-US" b="1" dirty="0"/>
          </a:p>
        </p:txBody>
      </p:sp>
      <p:cxnSp>
        <p:nvCxnSpPr>
          <p:cNvPr id="46" name="直線矢印コネクタ 45">
            <a:extLst>
              <a:ext uri="{FF2B5EF4-FFF2-40B4-BE49-F238E27FC236}">
                <a16:creationId xmlns:a16="http://schemas.microsoft.com/office/drawing/2014/main" id="{9634BD0D-62AB-BBDD-8131-2ED38087650B}"/>
              </a:ext>
            </a:extLst>
          </p:cNvPr>
          <p:cNvCxnSpPr>
            <a:cxnSpLocks/>
          </p:cNvCxnSpPr>
          <p:nvPr/>
        </p:nvCxnSpPr>
        <p:spPr>
          <a:xfrm flipV="1">
            <a:off x="1858988" y="1870057"/>
            <a:ext cx="0" cy="46648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39F6187B-8A8F-E400-5499-AA07C12ECDEE}"/>
              </a:ext>
            </a:extLst>
          </p:cNvPr>
          <p:cNvSpPr/>
          <p:nvPr/>
        </p:nvSpPr>
        <p:spPr>
          <a:xfrm rot="10800000">
            <a:off x="5307654" y="2219357"/>
            <a:ext cx="5056375"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961270F4-F46E-F74E-2672-6D1D2E672398}"/>
              </a:ext>
            </a:extLst>
          </p:cNvPr>
          <p:cNvSpPr txBox="1"/>
          <p:nvPr/>
        </p:nvSpPr>
        <p:spPr>
          <a:xfrm>
            <a:off x="6596942" y="1841594"/>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1AD9CC13-805A-4FA4-1A25-F9FCB6DCF51E}"/>
              </a:ext>
            </a:extLst>
          </p:cNvPr>
          <p:cNvSpPr txBox="1"/>
          <p:nvPr/>
        </p:nvSpPr>
        <p:spPr>
          <a:xfrm>
            <a:off x="3909158" y="2270658"/>
            <a:ext cx="1643733" cy="707886"/>
          </a:xfrm>
          <a:prstGeom prst="rect">
            <a:avLst/>
          </a:prstGeom>
          <a:noFill/>
        </p:spPr>
        <p:txBody>
          <a:bodyPr wrap="square">
            <a:spAutoFit/>
          </a:bodyPr>
          <a:lstStyle/>
          <a:p>
            <a:pPr algn="ctr"/>
            <a:r>
              <a:rPr lang="en-US" altLang="ja-JP" sz="2000" b="1" dirty="0">
                <a:ea typeface="Hiragino Kaku Gothic Pro W6" panose="020B0300000000000000"/>
              </a:rPr>
              <a:t>df2ab3</a:t>
            </a:r>
          </a:p>
          <a:p>
            <a:pPr algn="ctr"/>
            <a:r>
              <a:rPr lang="en-US" altLang="ja-JP" sz="2000" dirty="0">
                <a:ea typeface="Hiragino Kaku Gothic Pro W6" panose="020B0300000000000000"/>
              </a:rPr>
              <a:t>g1pqnh</a:t>
            </a:r>
          </a:p>
        </p:txBody>
      </p:sp>
      <p:sp>
        <p:nvSpPr>
          <p:cNvPr id="11" name="スライド番号プレースホルダー 3">
            <a:extLst>
              <a:ext uri="{FF2B5EF4-FFF2-40B4-BE49-F238E27FC236}">
                <a16:creationId xmlns:a16="http://schemas.microsoft.com/office/drawing/2014/main" id="{BA84D378-B7F1-BDAA-3062-D85F005C2CDF}"/>
              </a:ext>
            </a:extLst>
          </p:cNvPr>
          <p:cNvSpPr>
            <a:spLocks noGrp="1"/>
          </p:cNvSpPr>
          <p:nvPr>
            <p:ph type="sldNum" sz="quarter" idx="12"/>
          </p:nvPr>
        </p:nvSpPr>
        <p:spPr>
          <a:xfrm>
            <a:off x="8920800" y="6498000"/>
            <a:ext cx="2743200" cy="360000"/>
          </a:xfrm>
        </p:spPr>
        <p:txBody>
          <a:bodyPr/>
          <a:lstStyle/>
          <a:p>
            <a:fld id="{B16735D3-C9E7-F649-AF37-A9D08763696D}" type="slidenum">
              <a:rPr lang="ja-JP" altLang="en-US" smtClean="0"/>
              <a:pPr/>
              <a:t>11</a:t>
            </a:fld>
            <a:endParaRPr lang="ja-JP" altLang="en-US" dirty="0"/>
          </a:p>
        </p:txBody>
      </p:sp>
      <p:sp>
        <p:nvSpPr>
          <p:cNvPr id="10" name="四角形: 角を丸くする 9">
            <a:extLst>
              <a:ext uri="{FF2B5EF4-FFF2-40B4-BE49-F238E27FC236}">
                <a16:creationId xmlns:a16="http://schemas.microsoft.com/office/drawing/2014/main" id="{C89119B2-0DBA-C69D-DE82-12A0112EF12E}"/>
              </a:ext>
            </a:extLst>
          </p:cNvPr>
          <p:cNvSpPr/>
          <p:nvPr/>
        </p:nvSpPr>
        <p:spPr>
          <a:xfrm>
            <a:off x="2244650" y="2280149"/>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17" name="四角形: メモ 16">
            <a:extLst>
              <a:ext uri="{FF2B5EF4-FFF2-40B4-BE49-F238E27FC236}">
                <a16:creationId xmlns:a16="http://schemas.microsoft.com/office/drawing/2014/main" id="{69CA7CD6-71A9-E37F-A6EC-A0DA9CA46510}"/>
              </a:ext>
            </a:extLst>
          </p:cNvPr>
          <p:cNvSpPr/>
          <p:nvPr/>
        </p:nvSpPr>
        <p:spPr>
          <a:xfrm rot="10800000">
            <a:off x="5307655" y="3866869"/>
            <a:ext cx="5056367"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548DEF7D-B9FA-008E-2B82-EBD63D0CE1E5}"/>
              </a:ext>
            </a:extLst>
          </p:cNvPr>
          <p:cNvSpPr txBox="1"/>
          <p:nvPr/>
        </p:nvSpPr>
        <p:spPr>
          <a:xfrm>
            <a:off x="5321791" y="3883463"/>
            <a:ext cx="504223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Incorrect</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-1;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04605F97-3D9D-BFEC-D25E-76EA7E142B8D}"/>
              </a:ext>
            </a:extLst>
          </p:cNvPr>
          <p:cNvSpPr txBox="1"/>
          <p:nvPr/>
        </p:nvSpPr>
        <p:spPr>
          <a:xfrm>
            <a:off x="6205239" y="3505834"/>
            <a:ext cx="3275325" cy="369332"/>
          </a:xfrm>
          <a:prstGeom prst="rect">
            <a:avLst/>
          </a:prstGeom>
          <a:noFill/>
        </p:spPr>
        <p:txBody>
          <a:bodyPr wrap="square" rtlCol="0">
            <a:spAutoFit/>
          </a:bodyPr>
          <a:lstStyle/>
          <a:p>
            <a:pPr algn="ctr"/>
            <a:r>
              <a:rPr lang="ja-JP" altLang="en-US" b="1" dirty="0">
                <a:ea typeface="Hiragino Kaku Gothic Pro W6" panose="020B0300000000000000"/>
              </a:rPr>
              <a:t>コメントを変更するコミット</a:t>
            </a:r>
          </a:p>
        </p:txBody>
      </p:sp>
      <p:sp>
        <p:nvSpPr>
          <p:cNvPr id="21" name="テキスト ボックス 20">
            <a:extLst>
              <a:ext uri="{FF2B5EF4-FFF2-40B4-BE49-F238E27FC236}">
                <a16:creationId xmlns:a16="http://schemas.microsoft.com/office/drawing/2014/main" id="{61D8CE07-8948-71F2-535D-3933EF7228A2}"/>
              </a:ext>
            </a:extLst>
          </p:cNvPr>
          <p:cNvSpPr txBox="1"/>
          <p:nvPr/>
        </p:nvSpPr>
        <p:spPr>
          <a:xfrm>
            <a:off x="3909158" y="3918169"/>
            <a:ext cx="1643733" cy="707886"/>
          </a:xfrm>
          <a:prstGeom prst="rect">
            <a:avLst/>
          </a:prstGeom>
          <a:noFill/>
        </p:spPr>
        <p:txBody>
          <a:bodyPr wrap="square">
            <a:spAutoFit/>
          </a:bodyPr>
          <a:lstStyle/>
          <a:p>
            <a:pPr algn="ctr"/>
            <a:r>
              <a:rPr lang="en-US" altLang="ja-JP" sz="2000" dirty="0">
                <a:ea typeface="Hiragino Kaku Gothic Pro W6" panose="020B0300000000000000"/>
              </a:rPr>
              <a:t>cd74hs</a:t>
            </a:r>
          </a:p>
          <a:p>
            <a:pPr algn="ctr"/>
            <a:r>
              <a:rPr lang="en-US" altLang="ja-JP" sz="2000" dirty="0">
                <a:ea typeface="Hiragino Kaku Gothic Pro W6" panose="020B0300000000000000"/>
              </a:rPr>
              <a:t>df2ab3</a:t>
            </a:r>
          </a:p>
        </p:txBody>
      </p:sp>
      <p:sp>
        <p:nvSpPr>
          <p:cNvPr id="24" name="四角形: 角を丸くする 23">
            <a:extLst>
              <a:ext uri="{FF2B5EF4-FFF2-40B4-BE49-F238E27FC236}">
                <a16:creationId xmlns:a16="http://schemas.microsoft.com/office/drawing/2014/main" id="{B65D31C7-F4E0-CD0A-35FE-A804D6303B23}"/>
              </a:ext>
            </a:extLst>
          </p:cNvPr>
          <p:cNvSpPr/>
          <p:nvPr/>
        </p:nvSpPr>
        <p:spPr>
          <a:xfrm>
            <a:off x="2240500" y="3927129"/>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2024/12/13</a:t>
            </a:r>
            <a:endParaRPr lang="en-US" altLang="ja-JP" dirty="0">
              <a:ea typeface="Hiragino Kaku Gothic Pro W6" panose="020B0300000000000000"/>
            </a:endParaRPr>
          </a:p>
        </p:txBody>
      </p:sp>
      <p:sp>
        <p:nvSpPr>
          <p:cNvPr id="27" name="四角形: メモ 26">
            <a:extLst>
              <a:ext uri="{FF2B5EF4-FFF2-40B4-BE49-F238E27FC236}">
                <a16:creationId xmlns:a16="http://schemas.microsoft.com/office/drawing/2014/main" id="{C55C2344-15E5-8400-3B7C-3ABDD0ED785B}"/>
              </a:ext>
            </a:extLst>
          </p:cNvPr>
          <p:cNvSpPr/>
          <p:nvPr/>
        </p:nvSpPr>
        <p:spPr>
          <a:xfrm rot="10800000">
            <a:off x="5307655" y="5555345"/>
            <a:ext cx="5056359" cy="718351"/>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9" name="テキスト ボックス 28">
            <a:extLst>
              <a:ext uri="{FF2B5EF4-FFF2-40B4-BE49-F238E27FC236}">
                <a16:creationId xmlns:a16="http://schemas.microsoft.com/office/drawing/2014/main" id="{8E7E8096-B545-06CC-E27E-9810B63950EC}"/>
              </a:ext>
            </a:extLst>
          </p:cNvPr>
          <p:cNvSpPr txBox="1"/>
          <p:nvPr/>
        </p:nvSpPr>
        <p:spPr>
          <a:xfrm>
            <a:off x="6596942" y="5188697"/>
            <a:ext cx="2230244" cy="369332"/>
          </a:xfrm>
          <a:prstGeom prst="rect">
            <a:avLst/>
          </a:prstGeom>
          <a:noFill/>
        </p:spPr>
        <p:txBody>
          <a:bodyPr wrap="square" rtlCol="0">
            <a:spAutoFit/>
          </a:bodyPr>
          <a:lstStyle/>
          <a:p>
            <a:pPr algn="ctr"/>
            <a:r>
              <a:rPr lang="ja-JP" altLang="en-US" b="1" dirty="0">
                <a:solidFill>
                  <a:schemeClr val="tx1">
                    <a:alpha val="20000"/>
                  </a:schemeClr>
                </a:solidFill>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4AA8A780-F2BD-893B-28F5-E46603BEA8A6}"/>
              </a:ext>
            </a:extLst>
          </p:cNvPr>
          <p:cNvSpPr txBox="1"/>
          <p:nvPr/>
        </p:nvSpPr>
        <p:spPr>
          <a:xfrm>
            <a:off x="3909158" y="5590053"/>
            <a:ext cx="1643733" cy="707886"/>
          </a:xfrm>
          <a:prstGeom prst="rect">
            <a:avLst/>
          </a:prstGeom>
          <a:noFill/>
        </p:spPr>
        <p:txBody>
          <a:bodyPr wrap="square">
            <a:spAutoFit/>
          </a:bodyPr>
          <a:lstStyle/>
          <a:p>
            <a:pPr algn="ctr"/>
            <a:r>
              <a:rPr lang="en-US" altLang="ja-JP" sz="2000" dirty="0">
                <a:solidFill>
                  <a:schemeClr val="tx1">
                    <a:alpha val="20000"/>
                  </a:schemeClr>
                </a:solidFill>
                <a:ea typeface="Hiragino Kaku Gothic Pro W6" panose="020B0300000000000000"/>
              </a:rPr>
              <a:t>ab7feg</a:t>
            </a:r>
          </a:p>
          <a:p>
            <a:pPr algn="ctr"/>
            <a:r>
              <a:rPr lang="en-US" altLang="ja-JP" sz="2000" dirty="0">
                <a:solidFill>
                  <a:schemeClr val="tx1">
                    <a:alpha val="20000"/>
                  </a:schemeClr>
                </a:solidFill>
                <a:ea typeface="Hiragino Kaku Gothic Pro W6" panose="020B0300000000000000"/>
              </a:rPr>
              <a:t>cd74hs</a:t>
            </a:r>
          </a:p>
        </p:txBody>
      </p:sp>
      <p:sp>
        <p:nvSpPr>
          <p:cNvPr id="36" name="四角形: 角を丸くする 35">
            <a:extLst>
              <a:ext uri="{FF2B5EF4-FFF2-40B4-BE49-F238E27FC236}">
                <a16:creationId xmlns:a16="http://schemas.microsoft.com/office/drawing/2014/main" id="{0AA9C219-93C3-9952-79CF-CA732B0F3AB3}"/>
              </a:ext>
            </a:extLst>
          </p:cNvPr>
          <p:cNvSpPr/>
          <p:nvPr/>
        </p:nvSpPr>
        <p:spPr>
          <a:xfrm>
            <a:off x="2240500" y="5587288"/>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ea typeface="Hiragino Kaku Gothic Pro W6" panose="020B0300000000000000"/>
              </a:rPr>
              <a:t>cd74hs</a:t>
            </a:r>
          </a:p>
          <a:p>
            <a:pPr algn="ctr"/>
            <a:r>
              <a:rPr lang="en-US" altLang="ja-JP" dirty="0">
                <a:solidFill>
                  <a:schemeClr val="tx1">
                    <a:alpha val="20000"/>
                  </a:schemeClr>
                </a:solidFill>
                <a:ea typeface="Hiragino Kaku Gothic Pro W6" panose="020B0300000000000000"/>
              </a:rPr>
              <a:t>2024/12/12</a:t>
            </a:r>
            <a:endParaRPr lang="en-US" altLang="ja-JP" dirty="0">
              <a:solidFill>
                <a:schemeClr val="lt1">
                  <a:alpha val="20000"/>
                </a:schemeClr>
              </a:solidFill>
              <a:ea typeface="Hiragino Kaku Gothic Pro W6" panose="020B0300000000000000"/>
            </a:endParaRPr>
          </a:p>
        </p:txBody>
      </p:sp>
      <p:sp>
        <p:nvSpPr>
          <p:cNvPr id="38" name="楕円 37">
            <a:extLst>
              <a:ext uri="{FF2B5EF4-FFF2-40B4-BE49-F238E27FC236}">
                <a16:creationId xmlns:a16="http://schemas.microsoft.com/office/drawing/2014/main" id="{DD78985E-2FC7-A8C3-BEA1-EA95F2449C1B}"/>
              </a:ext>
            </a:extLst>
          </p:cNvPr>
          <p:cNvSpPr/>
          <p:nvPr/>
        </p:nvSpPr>
        <p:spPr>
          <a:xfrm>
            <a:off x="1727729" y="249915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426DE4B9-1F85-7A73-D581-63B3D8617B1B}"/>
              </a:ext>
            </a:extLst>
          </p:cNvPr>
          <p:cNvSpPr/>
          <p:nvPr/>
        </p:nvSpPr>
        <p:spPr>
          <a:xfrm>
            <a:off x="1727729" y="4131286"/>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18152593-AA60-14DD-DEDF-5E6A2258B622}"/>
              </a:ext>
            </a:extLst>
          </p:cNvPr>
          <p:cNvSpPr/>
          <p:nvPr/>
        </p:nvSpPr>
        <p:spPr>
          <a:xfrm>
            <a:off x="1727729" y="5804871"/>
            <a:ext cx="263300" cy="272719"/>
          </a:xfrm>
          <a:prstGeom prst="ellipse">
            <a:avLst/>
          </a:prstGeom>
          <a:solidFill>
            <a:schemeClr val="bg1"/>
          </a:solidFill>
          <a:ln w="381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6033912A-E7C2-E1F3-EB5C-ABFA2FDA4F14}"/>
              </a:ext>
            </a:extLst>
          </p:cNvPr>
          <p:cNvSpPr txBox="1"/>
          <p:nvPr/>
        </p:nvSpPr>
        <p:spPr>
          <a:xfrm>
            <a:off x="1199117" y="1870057"/>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9304E01C-48A3-A897-C2AD-51C1970A7B99}"/>
              </a:ext>
            </a:extLst>
          </p:cNvPr>
          <p:cNvSpPr txBox="1"/>
          <p:nvPr/>
        </p:nvSpPr>
        <p:spPr>
          <a:xfrm>
            <a:off x="1212657" y="6165554"/>
            <a:ext cx="646331" cy="369332"/>
          </a:xfrm>
          <a:prstGeom prst="rect">
            <a:avLst/>
          </a:prstGeom>
          <a:noFill/>
        </p:spPr>
        <p:txBody>
          <a:bodyPr wrap="none" rtlCol="0">
            <a:spAutoFit/>
          </a:bodyPr>
          <a:lstStyle/>
          <a:p>
            <a:r>
              <a:rPr lang="ja-JP" altLang="en-US" b="1" dirty="0"/>
              <a:t>過去</a:t>
            </a:r>
            <a:endParaRPr kumimoji="1" lang="ja-JP" altLang="en-US" b="1" dirty="0"/>
          </a:p>
        </p:txBody>
      </p:sp>
      <p:cxnSp>
        <p:nvCxnSpPr>
          <p:cNvPr id="16" name="直線矢印コネクタ 15">
            <a:extLst>
              <a:ext uri="{FF2B5EF4-FFF2-40B4-BE49-F238E27FC236}">
                <a16:creationId xmlns:a16="http://schemas.microsoft.com/office/drawing/2014/main" id="{E4FC23B7-A42B-51A8-F250-81AEF95B95B6}"/>
              </a:ext>
            </a:extLst>
          </p:cNvPr>
          <p:cNvCxnSpPr>
            <a:stCxn id="10" idx="2"/>
            <a:endCxn id="24" idx="0"/>
          </p:cNvCxnSpPr>
          <p:nvPr/>
        </p:nvCxnSpPr>
        <p:spPr>
          <a:xfrm flipH="1">
            <a:off x="3062367" y="2988035"/>
            <a:ext cx="4150" cy="939094"/>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198D7D8D-1637-A1B8-FCA2-4FC34D369325}"/>
              </a:ext>
            </a:extLst>
          </p:cNvPr>
          <p:cNvSpPr txBox="1"/>
          <p:nvPr/>
        </p:nvSpPr>
        <p:spPr>
          <a:xfrm>
            <a:off x="2662257" y="3226749"/>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sp>
        <p:nvSpPr>
          <p:cNvPr id="9" name="Rectangle 8">
            <a:extLst>
              <a:ext uri="{FF2B5EF4-FFF2-40B4-BE49-F238E27FC236}">
                <a16:creationId xmlns:a16="http://schemas.microsoft.com/office/drawing/2014/main" id="{32CAACBE-1914-D68B-E6A4-4393F53C5A23}"/>
              </a:ext>
            </a:extLst>
          </p:cNvPr>
          <p:cNvSpPr/>
          <p:nvPr/>
        </p:nvSpPr>
        <p:spPr>
          <a:xfrm>
            <a:off x="2745273" y="5474604"/>
            <a:ext cx="6175527" cy="718352"/>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2" name="テキスト ボックス 11">
            <a:extLst>
              <a:ext uri="{FF2B5EF4-FFF2-40B4-BE49-F238E27FC236}">
                <a16:creationId xmlns:a16="http://schemas.microsoft.com/office/drawing/2014/main" id="{3F73CF9E-8512-D4C1-EDB0-015802560EF4}"/>
              </a:ext>
            </a:extLst>
          </p:cNvPr>
          <p:cNvSpPr txBox="1"/>
          <p:nvPr/>
        </p:nvSpPr>
        <p:spPr>
          <a:xfrm>
            <a:off x="2864821" y="5552736"/>
            <a:ext cx="5929828" cy="584775"/>
          </a:xfrm>
          <a:prstGeom prst="rect">
            <a:avLst/>
          </a:prstGeom>
          <a:noFill/>
          <a:ln w="38100">
            <a:noFill/>
          </a:ln>
        </p:spPr>
        <p:txBody>
          <a:bodyPr wrap="none" rtlCol="0">
            <a:spAutoFit/>
          </a:bodyPr>
          <a:lstStyle/>
          <a:p>
            <a:r>
              <a:rPr lang="ja-JP" altLang="en-US" sz="3200" b="1" dirty="0">
                <a:ea typeface="Hiragino Kaku Gothic Pro W6" panose="020B0300000000000000"/>
              </a:rPr>
              <a:t>バグ混入コミットを誤って特定</a:t>
            </a:r>
          </a:p>
        </p:txBody>
      </p:sp>
    </p:spTree>
    <p:extLst>
      <p:ext uri="{BB962C8B-B14F-4D97-AF65-F5344CB8AC3E}">
        <p14:creationId xmlns:p14="http://schemas.microsoft.com/office/powerpoint/2010/main" val="146430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FF8F4-59C4-8A16-FB04-701958434349}"/>
            </a:ext>
          </a:extLst>
        </p:cNvPr>
        <p:cNvGrpSpPr/>
        <p:nvPr/>
      </p:nvGrpSpPr>
      <p:grpSpPr>
        <a:xfrm>
          <a:off x="0" y="0"/>
          <a:ext cx="0" cy="0"/>
          <a:chOff x="0" y="0"/>
          <a:chExt cx="0" cy="0"/>
        </a:xfrm>
      </p:grpSpPr>
      <p:sp>
        <p:nvSpPr>
          <p:cNvPr id="6" name="Rectangle 8">
            <a:extLst>
              <a:ext uri="{FF2B5EF4-FFF2-40B4-BE49-F238E27FC236}">
                <a16:creationId xmlns:a16="http://schemas.microsoft.com/office/drawing/2014/main" id="{D6B38452-255C-966A-AFE5-898059812B3C}"/>
              </a:ext>
            </a:extLst>
          </p:cNvPr>
          <p:cNvSpPr/>
          <p:nvPr/>
        </p:nvSpPr>
        <p:spPr>
          <a:xfrm>
            <a:off x="445846" y="1403476"/>
            <a:ext cx="9609904" cy="77550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71F0B848-8067-5598-BCBD-51D357652685}"/>
              </a:ext>
            </a:extLst>
          </p:cNvPr>
          <p:cNvSpPr>
            <a:spLocks noGrp="1"/>
          </p:cNvSpPr>
          <p:nvPr>
            <p:ph type="title"/>
          </p:nvPr>
        </p:nvSpPr>
        <p:spPr/>
        <p:txBody>
          <a:bodyPr/>
          <a:lstStyle/>
          <a:p>
            <a:r>
              <a:rPr lang="ja-JP" altLang="en-US" sz="3600" b="1" dirty="0"/>
              <a:t>先行研究の解決策：各行単一トークンの</a:t>
            </a:r>
            <a:r>
              <a:rPr lang="en-US" altLang="ja-JP" sz="3600" b="1" dirty="0">
                <a:latin typeface="+mj-lt"/>
              </a:rPr>
              <a:t>SZZ</a:t>
            </a:r>
            <a:r>
              <a:rPr lang="ja-JP" altLang="en-US" sz="3600" b="1" dirty="0">
                <a:latin typeface="+mj-lt"/>
              </a:rPr>
              <a:t>手法</a:t>
            </a:r>
            <a:r>
              <a:rPr lang="en-US" altLang="ja-JP" dirty="0"/>
              <a:t>[4]</a:t>
            </a:r>
            <a:endParaRPr kumimoji="1" lang="ja-JP" altLang="en-US" sz="3600" dirty="0"/>
          </a:p>
        </p:txBody>
      </p:sp>
      <p:sp>
        <p:nvSpPr>
          <p:cNvPr id="4" name="スライド番号プレースホルダー 3">
            <a:extLst>
              <a:ext uri="{FF2B5EF4-FFF2-40B4-BE49-F238E27FC236}">
                <a16:creationId xmlns:a16="http://schemas.microsoft.com/office/drawing/2014/main" id="{3563F1EC-11EF-BD16-0E34-3444D900C1E0}"/>
              </a:ext>
            </a:extLst>
          </p:cNvPr>
          <p:cNvSpPr>
            <a:spLocks noGrp="1"/>
          </p:cNvSpPr>
          <p:nvPr>
            <p:ph type="sldNum" sz="quarter" idx="12"/>
          </p:nvPr>
        </p:nvSpPr>
        <p:spPr/>
        <p:txBody>
          <a:bodyPr/>
          <a:lstStyle/>
          <a:p>
            <a:fld id="{B16735D3-C9E7-F649-AF37-A9D08763696D}" type="slidenum">
              <a:rPr lang="ja-JP" altLang="en-US" smtClean="0"/>
              <a:pPr/>
              <a:t>12</a:t>
            </a:fld>
            <a:endParaRPr lang="ja-JP" altLang="en-US" dirty="0"/>
          </a:p>
        </p:txBody>
      </p:sp>
      <p:sp>
        <p:nvSpPr>
          <p:cNvPr id="25" name="コンテンツ プレースホルダー 24">
            <a:extLst>
              <a:ext uri="{FF2B5EF4-FFF2-40B4-BE49-F238E27FC236}">
                <a16:creationId xmlns:a16="http://schemas.microsoft.com/office/drawing/2014/main" id="{0680681A-1E82-65CD-62B0-ED74B365B63E}"/>
              </a:ext>
            </a:extLst>
          </p:cNvPr>
          <p:cNvSpPr txBox="1">
            <a:spLocks noGrp="1"/>
          </p:cNvSpPr>
          <p:nvPr>
            <p:ph idx="1"/>
          </p:nvPr>
        </p:nvSpPr>
        <p:spPr>
          <a:xfrm>
            <a:off x="903432" y="3458818"/>
            <a:ext cx="4588328" cy="386054"/>
          </a:xfrm>
          <a:prstGeom prst="rect">
            <a:avLst/>
          </a:prstGeom>
          <a:noFill/>
        </p:spPr>
        <p:txBody>
          <a:bodyPr wrap="square" rtlCol="0">
            <a:spAutoFit/>
          </a:bodyPr>
          <a:lstStyle/>
          <a:p>
            <a:r>
              <a:rPr lang="en-US" altLang="ja-JP" sz="2000" dirty="0">
                <a:latin typeface="Consolas" panose="020B0609020204030204" pitchFamily="49" charset="0"/>
              </a:rPr>
              <a:t>L.10 </a:t>
            </a:r>
            <a:r>
              <a:rPr lang="ja-JP" altLang="en-US" sz="2000" dirty="0">
                <a:latin typeface="Consolas" panose="020B0609020204030204" pitchFamily="49" charset="0"/>
              </a:rPr>
              <a:t> </a:t>
            </a:r>
            <a:r>
              <a:rPr lang="en-US" altLang="ja-JP" sz="2000" dirty="0">
                <a:latin typeface="Consolas" panose="020B0609020204030204" pitchFamily="49" charset="0"/>
              </a:rPr>
              <a:t>aFlag = -1; //Incorrect</a:t>
            </a:r>
            <a:endParaRPr lang="ja-JP" altLang="en-US" sz="2000" dirty="0">
              <a:latin typeface="Consolas" panose="020B0609020204030204" pitchFamily="49" charset="0"/>
            </a:endParaRPr>
          </a:p>
        </p:txBody>
      </p:sp>
      <p:sp>
        <p:nvSpPr>
          <p:cNvPr id="26" name="四角形: メモ 25">
            <a:extLst>
              <a:ext uri="{FF2B5EF4-FFF2-40B4-BE49-F238E27FC236}">
                <a16:creationId xmlns:a16="http://schemas.microsoft.com/office/drawing/2014/main" id="{AA3D5896-2E72-ACB1-4563-35409598BED2}"/>
              </a:ext>
            </a:extLst>
          </p:cNvPr>
          <p:cNvSpPr/>
          <p:nvPr/>
        </p:nvSpPr>
        <p:spPr>
          <a:xfrm rot="10800000">
            <a:off x="851329" y="3394860"/>
            <a:ext cx="4640431" cy="513970"/>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四角形: メモ 35">
            <a:extLst>
              <a:ext uri="{FF2B5EF4-FFF2-40B4-BE49-F238E27FC236}">
                <a16:creationId xmlns:a16="http://schemas.microsoft.com/office/drawing/2014/main" id="{BD59405C-6470-77C3-EA6B-1354E2A96360}"/>
              </a:ext>
            </a:extLst>
          </p:cNvPr>
          <p:cNvSpPr/>
          <p:nvPr/>
        </p:nvSpPr>
        <p:spPr>
          <a:xfrm rot="10800000">
            <a:off x="6676988" y="2828796"/>
            <a:ext cx="4524411" cy="1661306"/>
          </a:xfrm>
          <a:prstGeom prst="foldedCorner">
            <a:avLst>
              <a:gd name="adj" fmla="val 10132"/>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7" name="テキスト ボックス 36">
            <a:extLst>
              <a:ext uri="{FF2B5EF4-FFF2-40B4-BE49-F238E27FC236}">
                <a16:creationId xmlns:a16="http://schemas.microsoft.com/office/drawing/2014/main" id="{123D5547-7E8E-9344-F78E-F48CD1F06ACC}"/>
              </a:ext>
            </a:extLst>
          </p:cNvPr>
          <p:cNvSpPr txBox="1"/>
          <p:nvPr/>
        </p:nvSpPr>
        <p:spPr>
          <a:xfrm>
            <a:off x="6711167" y="2858888"/>
            <a:ext cx="2743200" cy="163121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L.31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aFlag</a:t>
            </a:r>
          </a:p>
          <a:p>
            <a:r>
              <a:rPr lang="en-US" altLang="ja-JP" sz="2000" dirty="0">
                <a:latin typeface="Consolas" panose="020B0609020204030204" pitchFamily="49" charset="0"/>
                <a:ea typeface="Hiragino Kaku Gothic Pro W6" panose="020B0300000000000000"/>
              </a:rPr>
              <a:t>L.32   =</a:t>
            </a:r>
          </a:p>
          <a:p>
            <a:r>
              <a:rPr lang="en-US" altLang="ja-JP" sz="2000" dirty="0">
                <a:latin typeface="Consolas" panose="020B0609020204030204" pitchFamily="49" charset="0"/>
                <a:ea typeface="Hiragino Kaku Gothic Pro W6" panose="020B0300000000000000"/>
              </a:rPr>
              <a:t>L.33   -1</a:t>
            </a:r>
          </a:p>
          <a:p>
            <a:r>
              <a:rPr lang="en-US" altLang="ja-JP" sz="2000" dirty="0">
                <a:latin typeface="Consolas" panose="020B0609020204030204" pitchFamily="49" charset="0"/>
                <a:ea typeface="Hiragino Kaku Gothic Pro W6" panose="020B0300000000000000"/>
              </a:rPr>
              <a:t>L.34   ;</a:t>
            </a:r>
          </a:p>
          <a:p>
            <a:r>
              <a:rPr lang="en-US" altLang="ja-JP" sz="2000" dirty="0">
                <a:latin typeface="Consolas" panose="020B0609020204030204" pitchFamily="49" charset="0"/>
                <a:ea typeface="Hiragino Kaku Gothic Pro W6" panose="020B0300000000000000"/>
              </a:rPr>
              <a:t>L.35   //Incorrect</a:t>
            </a:r>
            <a:endParaRPr lang="en-US" altLang="ja-JP" sz="2000" dirty="0">
              <a:solidFill>
                <a:schemeClr val="accent6"/>
              </a:solidFill>
              <a:latin typeface="Consolas" panose="020B0609020204030204" pitchFamily="49" charset="0"/>
              <a:ea typeface="Hiragino Kaku Gothic Pro W6" panose="020B0300000000000000"/>
            </a:endParaRPr>
          </a:p>
        </p:txBody>
      </p:sp>
      <p:sp>
        <p:nvSpPr>
          <p:cNvPr id="39" name="矢印: 右 38">
            <a:extLst>
              <a:ext uri="{FF2B5EF4-FFF2-40B4-BE49-F238E27FC236}">
                <a16:creationId xmlns:a16="http://schemas.microsoft.com/office/drawing/2014/main" id="{F830FA59-F0F9-FE2D-EBD1-32B1CB441AED}"/>
              </a:ext>
            </a:extLst>
          </p:cNvPr>
          <p:cNvSpPr/>
          <p:nvPr/>
        </p:nvSpPr>
        <p:spPr>
          <a:xfrm>
            <a:off x="5879742" y="3538015"/>
            <a:ext cx="432516" cy="227661"/>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1" name="テキスト ボックス 40">
            <a:extLst>
              <a:ext uri="{FF2B5EF4-FFF2-40B4-BE49-F238E27FC236}">
                <a16:creationId xmlns:a16="http://schemas.microsoft.com/office/drawing/2014/main" id="{36D2A06B-53C7-42D6-A847-4DF512B0E928}"/>
              </a:ext>
            </a:extLst>
          </p:cNvPr>
          <p:cNvSpPr txBox="1"/>
          <p:nvPr/>
        </p:nvSpPr>
        <p:spPr>
          <a:xfrm>
            <a:off x="5709920" y="3114223"/>
            <a:ext cx="772160" cy="369332"/>
          </a:xfrm>
          <a:prstGeom prst="rect">
            <a:avLst/>
          </a:prstGeom>
          <a:noFill/>
        </p:spPr>
        <p:txBody>
          <a:bodyPr wrap="square" rtlCol="0">
            <a:spAutoFit/>
          </a:bodyPr>
          <a:lstStyle/>
          <a:p>
            <a:pPr algn="ctr"/>
            <a:r>
              <a:rPr lang="ja-JP" altLang="en-US" b="1" dirty="0">
                <a:ea typeface="Hiragino Kaku Gothic Pro W6" panose="020B0300000000000000"/>
              </a:rPr>
              <a:t>変換</a:t>
            </a:r>
          </a:p>
        </p:txBody>
      </p:sp>
      <p:sp>
        <p:nvSpPr>
          <p:cNvPr id="42" name="テキスト ボックス 41">
            <a:extLst>
              <a:ext uri="{FF2B5EF4-FFF2-40B4-BE49-F238E27FC236}">
                <a16:creationId xmlns:a16="http://schemas.microsoft.com/office/drawing/2014/main" id="{1C94B48F-3E02-D644-E9F1-023D2EB71BDA}"/>
              </a:ext>
            </a:extLst>
          </p:cNvPr>
          <p:cNvSpPr txBox="1"/>
          <p:nvPr/>
        </p:nvSpPr>
        <p:spPr>
          <a:xfrm>
            <a:off x="2139573" y="2931137"/>
            <a:ext cx="2116045" cy="461665"/>
          </a:xfrm>
          <a:prstGeom prst="rect">
            <a:avLst/>
          </a:prstGeom>
          <a:noFill/>
        </p:spPr>
        <p:txBody>
          <a:bodyPr wrap="square" rtlCol="0">
            <a:spAutoFit/>
          </a:bodyPr>
          <a:lstStyle/>
          <a:p>
            <a:pPr algn="ctr"/>
            <a:r>
              <a:rPr lang="ja-JP" altLang="en-US" sz="2400" b="1" dirty="0">
                <a:solidFill>
                  <a:schemeClr val="tx2"/>
                </a:solidFill>
                <a:ea typeface="Hiragino Kaku Gothic Pro W6" panose="020B0300000000000000"/>
              </a:rPr>
              <a:t>通常</a:t>
            </a:r>
            <a:r>
              <a:rPr lang="ja-JP" altLang="en-US" sz="2000" b="1" dirty="0">
                <a:ea typeface="Hiragino Kaku Gothic Pro W6" panose="020B0300000000000000"/>
              </a:rPr>
              <a:t>のコード</a:t>
            </a:r>
          </a:p>
        </p:txBody>
      </p:sp>
      <p:sp>
        <p:nvSpPr>
          <p:cNvPr id="43" name="テキスト ボックス 42">
            <a:extLst>
              <a:ext uri="{FF2B5EF4-FFF2-40B4-BE49-F238E27FC236}">
                <a16:creationId xmlns:a16="http://schemas.microsoft.com/office/drawing/2014/main" id="{F4F7CB0A-4129-50C5-6409-43FF8E4C1C69}"/>
              </a:ext>
            </a:extLst>
          </p:cNvPr>
          <p:cNvSpPr txBox="1"/>
          <p:nvPr/>
        </p:nvSpPr>
        <p:spPr>
          <a:xfrm>
            <a:off x="7121224" y="2361163"/>
            <a:ext cx="3784334" cy="461665"/>
          </a:xfrm>
          <a:prstGeom prst="rect">
            <a:avLst/>
          </a:prstGeom>
          <a:noFill/>
        </p:spPr>
        <p:txBody>
          <a:bodyPr wrap="square" rtlCol="0">
            <a:spAutoFit/>
          </a:bodyPr>
          <a:lstStyle/>
          <a:p>
            <a:pPr algn="ctr"/>
            <a:r>
              <a:rPr lang="ja-JP" altLang="en-US" sz="2400" b="1" dirty="0">
                <a:solidFill>
                  <a:schemeClr val="accent2"/>
                </a:solidFill>
                <a:ea typeface="Hiragino Kaku Gothic Pro W6" panose="020B0300000000000000"/>
              </a:rPr>
              <a:t>各行単一トークン</a:t>
            </a:r>
            <a:r>
              <a:rPr lang="ja-JP" altLang="en-US" sz="2000" b="1" dirty="0">
                <a:ea typeface="Hiragino Kaku Gothic Pro W6" panose="020B0300000000000000"/>
              </a:rPr>
              <a:t>のコード</a:t>
            </a:r>
          </a:p>
        </p:txBody>
      </p:sp>
      <p:sp>
        <p:nvSpPr>
          <p:cNvPr id="5" name="テキスト ボックス 4">
            <a:extLst>
              <a:ext uri="{FF2B5EF4-FFF2-40B4-BE49-F238E27FC236}">
                <a16:creationId xmlns:a16="http://schemas.microsoft.com/office/drawing/2014/main" id="{61471E8F-56C4-5216-7D2A-4699647E6674}"/>
              </a:ext>
            </a:extLst>
          </p:cNvPr>
          <p:cNvSpPr txBox="1"/>
          <p:nvPr/>
        </p:nvSpPr>
        <p:spPr>
          <a:xfrm>
            <a:off x="13182" y="6520310"/>
            <a:ext cx="9901437" cy="400110"/>
          </a:xfrm>
          <a:prstGeom prst="rect">
            <a:avLst/>
          </a:prstGeom>
          <a:noFill/>
        </p:spPr>
        <p:txBody>
          <a:bodyPr wrap="square">
            <a:spAutoFit/>
          </a:bodyPr>
          <a:lstStyle/>
          <a:p>
            <a:r>
              <a:rPr lang="en-US" altLang="ja-JP" sz="1000" dirty="0">
                <a:ea typeface="Hiragino Kaku Gothic Pro W6" panose="020B0300000000000000"/>
              </a:rPr>
              <a:t>[4] H.Watanabe , M.Kondo , E.Choi and </a:t>
            </a:r>
            <a:r>
              <a:rPr lang="en-US" altLang="ja-JP" sz="1000" dirty="0" err="1">
                <a:ea typeface="Hiragino Kaku Gothic Pro W6" panose="020B0300000000000000"/>
              </a:rPr>
              <a:t>O.Mizuno</a:t>
            </a:r>
            <a:r>
              <a:rPr lang="en-US" altLang="ja-JP" sz="1000" dirty="0">
                <a:ea typeface="Hiragino Kaku Gothic Pro W6" panose="020B0300000000000000"/>
              </a:rPr>
              <a:t>, “Benefits and pitfalls of token-level SZZ: An empirical study on OSS projects ”, 2024.</a:t>
            </a:r>
          </a:p>
          <a:p>
            <a:r>
              <a:rPr lang="ja-JP" altLang="en-US" sz="1000" dirty="0"/>
              <a:t>[</a:t>
            </a:r>
            <a:r>
              <a:rPr lang="en-US" altLang="ja-JP" sz="1000" dirty="0"/>
              <a:t>5</a:t>
            </a:r>
            <a:r>
              <a:rPr lang="ja-JP" altLang="en-US" sz="1000" dirty="0"/>
              <a:t>] D.M. German, B. Adams, and K. Stewart. “cregit: Token-level blame information in git version control repositories,” Empir Software Eng 24, 2725–2763  2019</a:t>
            </a:r>
          </a:p>
        </p:txBody>
      </p:sp>
      <p:sp>
        <p:nvSpPr>
          <p:cNvPr id="3" name="円柱 2">
            <a:extLst>
              <a:ext uri="{FF2B5EF4-FFF2-40B4-BE49-F238E27FC236}">
                <a16:creationId xmlns:a16="http://schemas.microsoft.com/office/drawing/2014/main" id="{65514C31-CA5E-3627-C609-906A8ECAE0A4}"/>
              </a:ext>
            </a:extLst>
          </p:cNvPr>
          <p:cNvSpPr/>
          <p:nvPr/>
        </p:nvSpPr>
        <p:spPr>
          <a:xfrm>
            <a:off x="1991190" y="5040151"/>
            <a:ext cx="1528675" cy="866692"/>
          </a:xfrm>
          <a:prstGeom prst="can">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400" b="1" spc="110" dirty="0">
                <a:solidFill>
                  <a:srgbClr val="FFFFFF"/>
                </a:solidFill>
                <a:latin typeface="+mj-lt"/>
                <a:ea typeface="Hiragino Kaku Gothic Pro W6" panose="020B0300000000000000"/>
                <a:cs typeface="Segoe UI" panose="020B0502040204020203" pitchFamily="34" charset="0"/>
              </a:rPr>
              <a:t>original</a:t>
            </a:r>
            <a:endParaRPr lang="ja-JP" altLang="en-US" sz="2400" b="1" spc="110" dirty="0">
              <a:solidFill>
                <a:srgbClr val="FFFFFF"/>
              </a:solidFill>
              <a:latin typeface="+mj-lt"/>
              <a:ea typeface="Hiragino Kaku Gothic Pro W6" panose="020B0300000000000000"/>
              <a:cs typeface="Segoe UI" panose="020B0502040204020203" pitchFamily="34" charset="0"/>
            </a:endParaRPr>
          </a:p>
        </p:txBody>
      </p:sp>
      <p:sp>
        <p:nvSpPr>
          <p:cNvPr id="7" name="円柱 6">
            <a:extLst>
              <a:ext uri="{FF2B5EF4-FFF2-40B4-BE49-F238E27FC236}">
                <a16:creationId xmlns:a16="http://schemas.microsoft.com/office/drawing/2014/main" id="{BD7E08D1-C4F2-474B-737D-868999F8144C}"/>
              </a:ext>
            </a:extLst>
          </p:cNvPr>
          <p:cNvSpPr/>
          <p:nvPr/>
        </p:nvSpPr>
        <p:spPr>
          <a:xfrm>
            <a:off x="5498626" y="5034778"/>
            <a:ext cx="1528674" cy="866692"/>
          </a:xfrm>
          <a:prstGeom prst="can">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400" b="1" spc="110" dirty="0">
                <a:solidFill>
                  <a:srgbClr val="FFFFFF"/>
                </a:solidFill>
                <a:latin typeface="+mj-lt"/>
                <a:ea typeface="Hiragino Kaku Gothic Pro W6" panose="020B0300000000000000"/>
                <a:cs typeface="Segoe UI" panose="020B0502040204020203" pitchFamily="34" charset="0"/>
              </a:rPr>
              <a:t>1token</a:t>
            </a:r>
            <a:endParaRPr lang="ja-JP" altLang="en-US" sz="2400" b="1" spc="110" dirty="0">
              <a:solidFill>
                <a:srgbClr val="FFFFFF"/>
              </a:solidFill>
              <a:latin typeface="+mj-lt"/>
              <a:ea typeface="Hiragino Kaku Gothic Pro W6" panose="020B0300000000000000"/>
              <a:cs typeface="Segoe UI" panose="020B0502040204020203" pitchFamily="34" charset="0"/>
            </a:endParaRPr>
          </a:p>
        </p:txBody>
      </p:sp>
      <p:sp>
        <p:nvSpPr>
          <p:cNvPr id="8" name="矢印: 右 7">
            <a:extLst>
              <a:ext uri="{FF2B5EF4-FFF2-40B4-BE49-F238E27FC236}">
                <a16:creationId xmlns:a16="http://schemas.microsoft.com/office/drawing/2014/main" id="{D4F6890A-CD24-1E3C-86CD-F48C5D96E450}"/>
              </a:ext>
            </a:extLst>
          </p:cNvPr>
          <p:cNvSpPr/>
          <p:nvPr/>
        </p:nvSpPr>
        <p:spPr>
          <a:xfrm>
            <a:off x="4142079" y="5335472"/>
            <a:ext cx="734333" cy="321707"/>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9" name="吹き出し: 角を丸めた四角形 8">
            <a:extLst>
              <a:ext uri="{FF2B5EF4-FFF2-40B4-BE49-F238E27FC236}">
                <a16:creationId xmlns:a16="http://schemas.microsoft.com/office/drawing/2014/main" id="{E635BAE7-92A1-C64B-DFB4-6A34B2DE688E}"/>
              </a:ext>
            </a:extLst>
          </p:cNvPr>
          <p:cNvSpPr/>
          <p:nvPr/>
        </p:nvSpPr>
        <p:spPr>
          <a:xfrm>
            <a:off x="660400" y="2345621"/>
            <a:ext cx="10798597" cy="2362200"/>
          </a:xfrm>
          <a:prstGeom prst="wedgeRoundRectCallout">
            <a:avLst>
              <a:gd name="adj1" fmla="val -15614"/>
              <a:gd name="adj2" fmla="val 66449"/>
              <a:gd name="adj3" fmla="val 16667"/>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1117DD18-0E4F-C99C-4A3B-696B037D67E6}"/>
              </a:ext>
            </a:extLst>
          </p:cNvPr>
          <p:cNvSpPr txBox="1"/>
          <p:nvPr/>
        </p:nvSpPr>
        <p:spPr>
          <a:xfrm>
            <a:off x="1777426" y="5913406"/>
            <a:ext cx="195620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r>
              <a:rPr lang="ja-JP" altLang="en-US" b="1" dirty="0">
                <a:ea typeface="Hiragino Kaku Gothic Pro W6" panose="020B0300000000000000"/>
              </a:rPr>
              <a:t>の開発履歴</a:t>
            </a:r>
          </a:p>
        </p:txBody>
      </p:sp>
      <p:sp>
        <p:nvSpPr>
          <p:cNvPr id="11" name="テキスト ボックス 10">
            <a:extLst>
              <a:ext uri="{FF2B5EF4-FFF2-40B4-BE49-F238E27FC236}">
                <a16:creationId xmlns:a16="http://schemas.microsoft.com/office/drawing/2014/main" id="{65927FB9-C438-F9B6-DBED-CFDF274D90C3}"/>
              </a:ext>
            </a:extLst>
          </p:cNvPr>
          <p:cNvSpPr txBox="1"/>
          <p:nvPr/>
        </p:nvSpPr>
        <p:spPr>
          <a:xfrm>
            <a:off x="5025671" y="5923639"/>
            <a:ext cx="2474583" cy="677108"/>
          </a:xfrm>
          <a:prstGeom prst="rect">
            <a:avLst/>
          </a:prstGeom>
          <a:noFill/>
        </p:spPr>
        <p:txBody>
          <a:bodyPr wrap="square" rtlCol="0">
            <a:spAutoFit/>
          </a:bodyPr>
          <a:lstStyle/>
          <a:p>
            <a:pPr algn="ctr"/>
            <a:r>
              <a:rPr lang="ja-JP" altLang="en-US" sz="2000" b="1" dirty="0">
                <a:solidFill>
                  <a:schemeClr val="accent2"/>
                </a:solidFill>
                <a:ea typeface="Hiragino Kaku Gothic Pro W6" panose="020B0300000000000000"/>
              </a:rPr>
              <a:t>各行単一トークン</a:t>
            </a:r>
            <a:r>
              <a:rPr lang="ja-JP" altLang="en-US" b="1" dirty="0">
                <a:ea typeface="Hiragino Kaku Gothic Pro W6" panose="020B0300000000000000"/>
              </a:rPr>
              <a:t>の</a:t>
            </a:r>
            <a:endParaRPr lang="en-US" altLang="ja-JP" b="1" dirty="0">
              <a:ea typeface="Hiragino Kaku Gothic Pro W6" panose="020B0300000000000000"/>
            </a:endParaRPr>
          </a:p>
          <a:p>
            <a:pPr algn="ctr"/>
            <a:r>
              <a:rPr lang="ja-JP" altLang="en-US" b="1" dirty="0">
                <a:ea typeface="Hiragino Kaku Gothic Pro W6" panose="020B0300000000000000"/>
              </a:rPr>
              <a:t>開発履歴</a:t>
            </a:r>
          </a:p>
        </p:txBody>
      </p:sp>
      <p:sp>
        <p:nvSpPr>
          <p:cNvPr id="12" name="テキスト ボックス 11">
            <a:extLst>
              <a:ext uri="{FF2B5EF4-FFF2-40B4-BE49-F238E27FC236}">
                <a16:creationId xmlns:a16="http://schemas.microsoft.com/office/drawing/2014/main" id="{6D700383-19E8-C4D4-A950-457524CB85FF}"/>
              </a:ext>
            </a:extLst>
          </p:cNvPr>
          <p:cNvSpPr txBox="1"/>
          <p:nvPr/>
        </p:nvSpPr>
        <p:spPr>
          <a:xfrm>
            <a:off x="528000" y="1529393"/>
            <a:ext cx="9909167" cy="584775"/>
          </a:xfrm>
          <a:prstGeom prst="rect">
            <a:avLst/>
          </a:prstGeom>
          <a:noFill/>
          <a:ln w="38100">
            <a:noFill/>
          </a:ln>
          <a:effectLst/>
        </p:spPr>
        <p:txBody>
          <a:bodyPr wrap="square" rtlCol="0">
            <a:spAutoFit/>
          </a:bodyPr>
          <a:lstStyle/>
          <a:p>
            <a:r>
              <a:rPr lang="en-US" altLang="ja-JP" sz="3200" b="1" dirty="0">
                <a:ea typeface="Hiragino Kaku Gothic Pro W6" panose="020B0300000000000000"/>
              </a:rPr>
              <a:t>1</a:t>
            </a:r>
            <a:r>
              <a:rPr lang="ja-JP" altLang="en-US" sz="3200" b="1" dirty="0">
                <a:ea typeface="Hiragino Kaku Gothic Pro W6" panose="020B0300000000000000"/>
              </a:rPr>
              <a:t>行に含める情報を減らして細かい変更を追跡する</a:t>
            </a:r>
            <a:endParaRPr lang="ja-JP" altLang="en-US" sz="3600" b="1" dirty="0">
              <a:ea typeface="Hiragino Kaku Gothic Pro W6" panose="020B0300000000000000"/>
            </a:endParaRPr>
          </a:p>
        </p:txBody>
      </p:sp>
      <p:pic>
        <p:nvPicPr>
          <p:cNvPr id="13" name="コンテンツ プレースホルダー 8" descr="歯車 1 つ 単色塗りつぶし">
            <a:extLst>
              <a:ext uri="{FF2B5EF4-FFF2-40B4-BE49-F238E27FC236}">
                <a16:creationId xmlns:a16="http://schemas.microsoft.com/office/drawing/2014/main" id="{8BEBA309-713D-CB28-E2BF-0B6304A1AB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2983" y="4914674"/>
            <a:ext cx="1202767" cy="1202767"/>
          </a:xfrm>
          <a:prstGeom prst="rect">
            <a:avLst/>
          </a:prstGeom>
          <a:noFill/>
          <a:ln>
            <a:noFill/>
          </a:ln>
        </p:spPr>
      </p:pic>
      <p:sp>
        <p:nvSpPr>
          <p:cNvPr id="14" name="テキスト ボックス 13">
            <a:extLst>
              <a:ext uri="{FF2B5EF4-FFF2-40B4-BE49-F238E27FC236}">
                <a16:creationId xmlns:a16="http://schemas.microsoft.com/office/drawing/2014/main" id="{B2EAC933-B621-1EC6-399A-07C419ECAC35}"/>
              </a:ext>
            </a:extLst>
          </p:cNvPr>
          <p:cNvSpPr txBox="1"/>
          <p:nvPr/>
        </p:nvSpPr>
        <p:spPr>
          <a:xfrm>
            <a:off x="8471564" y="5923639"/>
            <a:ext cx="1965603" cy="400110"/>
          </a:xfrm>
          <a:prstGeom prst="rect">
            <a:avLst/>
          </a:prstGeom>
          <a:noFill/>
        </p:spPr>
        <p:txBody>
          <a:bodyPr wrap="none" rtlCol="0">
            <a:spAutoFit/>
          </a:bodyPr>
          <a:lstStyle/>
          <a:p>
            <a:r>
              <a:rPr lang="en-US" altLang="ja-JP" sz="2000" b="1" dirty="0">
                <a:ea typeface="Hiragino Kaku Gothic Pro W6" panose="020B0300000000000000"/>
              </a:rPr>
              <a:t>SZZ</a:t>
            </a:r>
            <a:r>
              <a:rPr lang="ja-JP" altLang="en-US" sz="2000" b="1" dirty="0">
                <a:ea typeface="Hiragino Kaku Gothic Pro W6" panose="020B0300000000000000"/>
              </a:rPr>
              <a:t>手法を適用</a:t>
            </a:r>
          </a:p>
        </p:txBody>
      </p:sp>
      <p:sp>
        <p:nvSpPr>
          <p:cNvPr id="15" name="矢印: 右 14">
            <a:extLst>
              <a:ext uri="{FF2B5EF4-FFF2-40B4-BE49-F238E27FC236}">
                <a16:creationId xmlns:a16="http://schemas.microsoft.com/office/drawing/2014/main" id="{83AD8D26-0C1B-B13E-D9B9-D4981642A8E1}"/>
              </a:ext>
            </a:extLst>
          </p:cNvPr>
          <p:cNvSpPr/>
          <p:nvPr/>
        </p:nvSpPr>
        <p:spPr>
          <a:xfrm>
            <a:off x="7649514" y="5335472"/>
            <a:ext cx="734333" cy="321707"/>
          </a:xfrm>
          <a:prstGeom prst="right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35181AD2-3A5B-A59E-D441-DDA84F62AAEB}"/>
              </a:ext>
            </a:extLst>
          </p:cNvPr>
          <p:cNvSpPr txBox="1"/>
          <p:nvPr/>
        </p:nvSpPr>
        <p:spPr>
          <a:xfrm>
            <a:off x="9707169" y="1726774"/>
            <a:ext cx="431528" cy="307777"/>
          </a:xfrm>
          <a:prstGeom prst="rect">
            <a:avLst/>
          </a:prstGeom>
          <a:noFill/>
        </p:spPr>
        <p:txBody>
          <a:bodyPr wrap="none" rtlCol="0">
            <a:spAutoFit/>
          </a:bodyPr>
          <a:lstStyle/>
          <a:p>
            <a:r>
              <a:rPr kumimoji="1" lang="en-US" altLang="ja-JP" sz="1400" b="1" dirty="0"/>
              <a:t>[5]</a:t>
            </a:r>
            <a:endParaRPr kumimoji="1" lang="ja-JP" altLang="en-US" sz="1400" b="1" dirty="0"/>
          </a:p>
        </p:txBody>
      </p:sp>
    </p:spTree>
    <p:extLst>
      <p:ext uri="{BB962C8B-B14F-4D97-AF65-F5344CB8AC3E}">
        <p14:creationId xmlns:p14="http://schemas.microsoft.com/office/powerpoint/2010/main" val="224039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D9E49-1026-F932-FDFD-4F8911553B1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8CF959A-C482-50CB-57C9-EB37293BFDD4}"/>
              </a:ext>
            </a:extLst>
          </p:cNvPr>
          <p:cNvSpPr>
            <a:spLocks noGrp="1"/>
          </p:cNvSpPr>
          <p:nvPr>
            <p:ph type="sldNum" sz="quarter" idx="12"/>
          </p:nvPr>
        </p:nvSpPr>
        <p:spPr/>
        <p:txBody>
          <a:bodyPr/>
          <a:lstStyle/>
          <a:p>
            <a:fld id="{B16735D3-C9E7-F649-AF37-A9D08763696D}" type="slidenum">
              <a:rPr lang="ja-JP" altLang="en-US" smtClean="0"/>
              <a:pPr/>
              <a:t>13</a:t>
            </a:fld>
            <a:endParaRPr lang="ja-JP" altLang="en-US" dirty="0"/>
          </a:p>
        </p:txBody>
      </p:sp>
      <p:sp>
        <p:nvSpPr>
          <p:cNvPr id="14" name="四角形: メモ 13">
            <a:extLst>
              <a:ext uri="{FF2B5EF4-FFF2-40B4-BE49-F238E27FC236}">
                <a16:creationId xmlns:a16="http://schemas.microsoft.com/office/drawing/2014/main" id="{E34CA9E3-7B49-D27C-2C10-2330003B49A5}"/>
              </a:ext>
            </a:extLst>
          </p:cNvPr>
          <p:cNvSpPr/>
          <p:nvPr/>
        </p:nvSpPr>
        <p:spPr>
          <a:xfrm rot="10800000">
            <a:off x="6057246"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テキスト ボックス 15">
            <a:extLst>
              <a:ext uri="{FF2B5EF4-FFF2-40B4-BE49-F238E27FC236}">
                <a16:creationId xmlns:a16="http://schemas.microsoft.com/office/drawing/2014/main" id="{F7B0CD0F-C5B1-A6F8-8D12-6965CD7932AA}"/>
              </a:ext>
            </a:extLst>
          </p:cNvPr>
          <p:cNvSpPr txBox="1"/>
          <p:nvPr/>
        </p:nvSpPr>
        <p:spPr>
          <a:xfrm>
            <a:off x="6077281" y="5159562"/>
            <a:ext cx="2512115"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L.31 </a:t>
            </a:r>
            <a:r>
              <a:rPr lang="en-US" altLang="ja-JP" dirty="0">
                <a:solidFill>
                  <a:schemeClr val="accent4"/>
                </a:solidFill>
                <a:latin typeface="Consolas" panose="020B0609020204030204" pitchFamily="49" charset="0"/>
                <a:ea typeface="Hiragino Kaku Gothic Pro W6" panose="020B0300000000000000"/>
              </a:rPr>
              <a:t>+ aFlag</a:t>
            </a:r>
          </a:p>
          <a:p>
            <a:r>
              <a:rPr lang="en-US" altLang="ja-JP" dirty="0">
                <a:latin typeface="Consolas" panose="020B0609020204030204" pitchFamily="49" charset="0"/>
                <a:ea typeface="Hiragino Kaku Gothic Pro W6" panose="020B0300000000000000"/>
              </a:rPr>
              <a:t>L.32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L.33</a:t>
            </a:r>
            <a:r>
              <a:rPr lang="en-US" altLang="ja-JP" dirty="0">
                <a:solidFill>
                  <a:schemeClr val="accent6"/>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-1</a:t>
            </a:r>
          </a:p>
          <a:p>
            <a:r>
              <a:rPr lang="en-US" altLang="ja-JP" dirty="0">
                <a:latin typeface="Consolas" panose="020B0609020204030204" pitchFamily="49" charset="0"/>
                <a:ea typeface="Hiragino Kaku Gothic Pro W6" panose="020B0300000000000000"/>
              </a:rPr>
              <a:t>L.34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L.35 </a:t>
            </a:r>
            <a:r>
              <a:rPr lang="en-US" altLang="ja-JP" dirty="0">
                <a:solidFill>
                  <a:schemeClr val="accent4"/>
                </a:solidFill>
                <a:latin typeface="Consolas" panose="020B0609020204030204" pitchFamily="49" charset="0"/>
                <a:ea typeface="Hiragino Kaku Gothic Pro W6" panose="020B0300000000000000"/>
              </a:rPr>
              <a:t>+ //Incorrect</a:t>
            </a:r>
          </a:p>
        </p:txBody>
      </p:sp>
      <p:sp>
        <p:nvSpPr>
          <p:cNvPr id="17" name="四角形: メモ 16">
            <a:extLst>
              <a:ext uri="{FF2B5EF4-FFF2-40B4-BE49-F238E27FC236}">
                <a16:creationId xmlns:a16="http://schemas.microsoft.com/office/drawing/2014/main" id="{C7A34CF6-5976-D4AF-79CA-D1D437BB939C}"/>
              </a:ext>
            </a:extLst>
          </p:cNvPr>
          <p:cNvSpPr/>
          <p:nvPr/>
        </p:nvSpPr>
        <p:spPr>
          <a:xfrm rot="10800000">
            <a:off x="6056261" y="3384631"/>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EACE46E8-3525-9CA5-40DA-EB2AE62836B3}"/>
              </a:ext>
            </a:extLst>
          </p:cNvPr>
          <p:cNvSpPr txBox="1"/>
          <p:nvPr/>
        </p:nvSpPr>
        <p:spPr>
          <a:xfrm>
            <a:off x="6056259" y="3374127"/>
            <a:ext cx="2696434"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L.32   =</a:t>
            </a:r>
          </a:p>
          <a:p>
            <a:r>
              <a:rPr lang="en-US" altLang="ja-JP" dirty="0">
                <a:latin typeface="Consolas" panose="020B0609020204030204" pitchFamily="49" charset="0"/>
                <a:ea typeface="Hiragino Kaku Gothic Pro W6" panose="020B0300000000000000"/>
              </a:rPr>
              <a:t>L.33   -1</a:t>
            </a:r>
          </a:p>
          <a:p>
            <a:r>
              <a:rPr lang="en-US" altLang="ja-JP" dirty="0">
                <a:latin typeface="Consolas" panose="020B0609020204030204" pitchFamily="49" charset="0"/>
                <a:ea typeface="Hiragino Kaku Gothic Pro W6" panose="020B0300000000000000"/>
              </a:rPr>
              <a:t>L.34   ;</a:t>
            </a:r>
          </a:p>
          <a:p>
            <a:r>
              <a:rPr lang="en-US" altLang="ja-JP" dirty="0">
                <a:latin typeface="Consolas" panose="020B0609020204030204" pitchFamily="49" charset="0"/>
                <a:ea typeface="Hiragino Kaku Gothic Pro W6" panose="020B0300000000000000"/>
              </a:rPr>
              <a:t>L.35 </a:t>
            </a:r>
            <a:r>
              <a:rPr lang="en-US" altLang="ja-JP" dirty="0">
                <a:solidFill>
                  <a:schemeClr val="accent6"/>
                </a:solidFill>
                <a:latin typeface="Consolas" panose="020B0609020204030204" pitchFamily="49" charset="0"/>
                <a:ea typeface="Hiragino Kaku Gothic Pro W6" panose="020B0300000000000000"/>
              </a:rPr>
              <a:t>- //Incorrect</a:t>
            </a:r>
          </a:p>
          <a:p>
            <a:r>
              <a:rPr lang="en-US" altLang="ja-JP" dirty="0">
                <a:latin typeface="Consolas" panose="020B0609020204030204" pitchFamily="49" charset="0"/>
                <a:ea typeface="Hiragino Kaku Gothic Pro W6" panose="020B0300000000000000"/>
              </a:rPr>
              <a:t>L.35 </a:t>
            </a:r>
            <a:r>
              <a:rPr lang="en-US" altLang="ja-JP" dirty="0">
                <a:solidFill>
                  <a:schemeClr val="accent4"/>
                </a:solidFill>
                <a:latin typeface="Consolas" panose="020B0609020204030204" pitchFamily="49" charset="0"/>
                <a:ea typeface="Hiragino Kaku Gothic Pro W6" panose="020B0300000000000000"/>
              </a:rPr>
              <a:t>+ //try again</a:t>
            </a:r>
          </a:p>
        </p:txBody>
      </p:sp>
      <p:sp>
        <p:nvSpPr>
          <p:cNvPr id="19" name="四角形: メモ 18">
            <a:extLst>
              <a:ext uri="{FF2B5EF4-FFF2-40B4-BE49-F238E27FC236}">
                <a16:creationId xmlns:a16="http://schemas.microsoft.com/office/drawing/2014/main" id="{AA0B37F6-8789-1569-781E-D8C6A12844B3}"/>
              </a:ext>
            </a:extLst>
          </p:cNvPr>
          <p:cNvSpPr/>
          <p:nvPr/>
        </p:nvSpPr>
        <p:spPr>
          <a:xfrm rot="10800000">
            <a:off x="6056260" y="1459744"/>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B4E86388-2A30-5BA1-7290-819AFEA77C0D}"/>
              </a:ext>
            </a:extLst>
          </p:cNvPr>
          <p:cNvSpPr txBox="1"/>
          <p:nvPr/>
        </p:nvSpPr>
        <p:spPr>
          <a:xfrm>
            <a:off x="6094371" y="1480818"/>
            <a:ext cx="2675438"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L.32   =</a:t>
            </a:r>
          </a:p>
          <a:p>
            <a:r>
              <a:rPr lang="en-US" altLang="ja-JP" dirty="0">
                <a:latin typeface="Consolas" panose="020B0609020204030204" pitchFamily="49" charset="0"/>
                <a:ea typeface="Hiragino Kaku Gothic Pro W6" panose="020B0300000000000000"/>
              </a:rPr>
              <a:t>L.33 </a:t>
            </a:r>
            <a:r>
              <a:rPr lang="en-US" altLang="ja-JP" dirty="0">
                <a:solidFill>
                  <a:schemeClr val="accent6"/>
                </a:solidFill>
                <a:latin typeface="Consolas" panose="020B0609020204030204" pitchFamily="49" charset="0"/>
                <a:ea typeface="Hiragino Kaku Gothic Pro W6" panose="020B0300000000000000"/>
              </a:rPr>
              <a:t>- -1</a:t>
            </a:r>
          </a:p>
          <a:p>
            <a:r>
              <a:rPr lang="en-US" altLang="ja-JP" dirty="0">
                <a:latin typeface="Consolas" panose="020B0609020204030204" pitchFamily="49" charset="0"/>
                <a:ea typeface="Hiragino Kaku Gothic Pro W6" panose="020B0300000000000000"/>
              </a:rPr>
              <a:t>L.33 </a:t>
            </a:r>
            <a:r>
              <a:rPr lang="en-US" altLang="ja-JP" dirty="0">
                <a:solidFill>
                  <a:schemeClr val="accent4"/>
                </a:solidFill>
                <a:latin typeface="Consolas" panose="020B0609020204030204" pitchFamily="49" charset="0"/>
                <a:ea typeface="Hiragino Kaku Gothic Pro W6" panose="020B0300000000000000"/>
              </a:rPr>
              <a:t>+ isOk</a:t>
            </a:r>
          </a:p>
          <a:p>
            <a:r>
              <a:rPr lang="en-US" altLang="ja-JP" dirty="0">
                <a:latin typeface="Consolas" panose="020B0609020204030204" pitchFamily="49" charset="0"/>
                <a:ea typeface="Hiragino Kaku Gothic Pro W6" panose="020B0300000000000000"/>
              </a:rPr>
              <a:t>L.34   ;</a:t>
            </a:r>
          </a:p>
          <a:p>
            <a:r>
              <a:rPr lang="en-US" altLang="ja-JP" dirty="0">
                <a:latin typeface="Consolas" panose="020B0609020204030204" pitchFamily="49" charset="0"/>
                <a:ea typeface="Hiragino Kaku Gothic Pro W6" panose="020B0300000000000000"/>
              </a:rPr>
              <a:t>L.35   //try again</a:t>
            </a:r>
            <a:endParaRPr lang="en-US" altLang="ja-JP" dirty="0">
              <a:solidFill>
                <a:schemeClr val="accent6"/>
              </a:solidFill>
              <a:latin typeface="Consolas" panose="020B0609020204030204" pitchFamily="49" charset="0"/>
              <a:ea typeface="Hiragino Kaku Gothic Pro W6" panose="020B0300000000000000"/>
            </a:endParaRPr>
          </a:p>
        </p:txBody>
      </p:sp>
      <p:sp>
        <p:nvSpPr>
          <p:cNvPr id="25" name="テキスト ボックス 24">
            <a:extLst>
              <a:ext uri="{FF2B5EF4-FFF2-40B4-BE49-F238E27FC236}">
                <a16:creationId xmlns:a16="http://schemas.microsoft.com/office/drawing/2014/main" id="{86A82A67-9B64-3E61-ED0E-BC01C835F7CF}"/>
              </a:ext>
            </a:extLst>
          </p:cNvPr>
          <p:cNvSpPr txBox="1"/>
          <p:nvPr/>
        </p:nvSpPr>
        <p:spPr>
          <a:xfrm>
            <a:off x="4636677" y="5163961"/>
            <a:ext cx="1643733" cy="1477328"/>
          </a:xfrm>
          <a:prstGeom prst="rect">
            <a:avLst/>
          </a:prstGeom>
          <a:noFill/>
        </p:spPr>
        <p:txBody>
          <a:bodyPr wrap="square">
            <a:spAutoFit/>
          </a:bodyPr>
          <a:lstStyle/>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p:txBody>
      </p:sp>
      <p:sp>
        <p:nvSpPr>
          <p:cNvPr id="26" name="テキスト ボックス 25">
            <a:extLst>
              <a:ext uri="{FF2B5EF4-FFF2-40B4-BE49-F238E27FC236}">
                <a16:creationId xmlns:a16="http://schemas.microsoft.com/office/drawing/2014/main" id="{3112E55C-7A71-2E40-E0A8-B76EB5FB2B06}"/>
              </a:ext>
            </a:extLst>
          </p:cNvPr>
          <p:cNvSpPr txBox="1"/>
          <p:nvPr/>
        </p:nvSpPr>
        <p:spPr>
          <a:xfrm>
            <a:off x="4636676" y="3374127"/>
            <a:ext cx="1643733" cy="1477328"/>
          </a:xfrm>
          <a:prstGeom prst="rect">
            <a:avLst/>
          </a:prstGeom>
          <a:noFill/>
        </p:spPr>
        <p:txBody>
          <a:bodyPr wrap="square">
            <a:spAutoFit/>
          </a:bodyPr>
          <a:lstStyle/>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df2ab3</a:t>
            </a:r>
          </a:p>
        </p:txBody>
      </p:sp>
      <p:sp>
        <p:nvSpPr>
          <p:cNvPr id="28" name="テキスト ボックス 27">
            <a:extLst>
              <a:ext uri="{FF2B5EF4-FFF2-40B4-BE49-F238E27FC236}">
                <a16:creationId xmlns:a16="http://schemas.microsoft.com/office/drawing/2014/main" id="{D898F5FB-0AD4-BE12-F1DB-0FAA272E73E4}"/>
              </a:ext>
            </a:extLst>
          </p:cNvPr>
          <p:cNvSpPr txBox="1"/>
          <p:nvPr/>
        </p:nvSpPr>
        <p:spPr>
          <a:xfrm>
            <a:off x="4636676" y="1489837"/>
            <a:ext cx="1643733" cy="1477328"/>
          </a:xfrm>
          <a:prstGeom prst="rect">
            <a:avLst/>
          </a:prstGeom>
          <a:noFill/>
        </p:spPr>
        <p:txBody>
          <a:bodyPr wrap="square">
            <a:spAutoFit/>
          </a:bodyPr>
          <a:lstStyle/>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g1pqnh</a:t>
            </a:r>
          </a:p>
          <a:p>
            <a:pPr algn="ctr"/>
            <a:r>
              <a:rPr lang="en-US" altLang="ja-JP" dirty="0">
                <a:ea typeface="Hiragino Kaku Gothic Pro W6" panose="020B0300000000000000"/>
              </a:rPr>
              <a:t>cd74hs</a:t>
            </a:r>
          </a:p>
          <a:p>
            <a:pPr algn="ctr"/>
            <a:r>
              <a:rPr lang="en-US" altLang="ja-JP" dirty="0">
                <a:ea typeface="Hiragino Kaku Gothic Pro W6" panose="020B0300000000000000"/>
              </a:rPr>
              <a:t>df2ab3</a:t>
            </a:r>
          </a:p>
        </p:txBody>
      </p:sp>
      <p:sp>
        <p:nvSpPr>
          <p:cNvPr id="35" name="タイトル 34">
            <a:extLst>
              <a:ext uri="{FF2B5EF4-FFF2-40B4-BE49-F238E27FC236}">
                <a16:creationId xmlns:a16="http://schemas.microsoft.com/office/drawing/2014/main" id="{5CA0BDC5-67F7-482F-E694-82FAED795D35}"/>
              </a:ext>
            </a:extLst>
          </p:cNvPr>
          <p:cNvSpPr>
            <a:spLocks noGrp="1"/>
          </p:cNvSpPr>
          <p:nvPr>
            <p:ph type="title"/>
          </p:nvPr>
        </p:nvSpPr>
        <p:spPr/>
        <p:txBody>
          <a:bodyPr/>
          <a:lstStyle/>
          <a:p>
            <a:r>
              <a:rPr lang="ja-JP" altLang="en-US" b="1" dirty="0"/>
              <a:t>各行単一トークンは複数回変更された行を追跡可能になる</a:t>
            </a:r>
          </a:p>
        </p:txBody>
      </p:sp>
      <p:cxnSp>
        <p:nvCxnSpPr>
          <p:cNvPr id="24" name="直線矢印コネクタ 23">
            <a:extLst>
              <a:ext uri="{FF2B5EF4-FFF2-40B4-BE49-F238E27FC236}">
                <a16:creationId xmlns:a16="http://schemas.microsoft.com/office/drawing/2014/main" id="{82686861-C883-6FE3-2241-27CF733B28BD}"/>
              </a:ext>
            </a:extLst>
          </p:cNvPr>
          <p:cNvCxnSpPr>
            <a:cxnSpLocks/>
          </p:cNvCxnSpPr>
          <p:nvPr/>
        </p:nvCxnSpPr>
        <p:spPr>
          <a:xfrm flipV="1">
            <a:off x="2258013"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四角形: 角を丸くする 26">
            <a:extLst>
              <a:ext uri="{FF2B5EF4-FFF2-40B4-BE49-F238E27FC236}">
                <a16:creationId xmlns:a16="http://schemas.microsoft.com/office/drawing/2014/main" id="{E204D67A-3B94-5F4B-57DC-F6475B538735}"/>
              </a:ext>
            </a:extLst>
          </p:cNvPr>
          <p:cNvSpPr/>
          <p:nvPr/>
        </p:nvSpPr>
        <p:spPr>
          <a:xfrm>
            <a:off x="2639525" y="187455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32" name="四角形: 角を丸くする 31">
            <a:extLst>
              <a:ext uri="{FF2B5EF4-FFF2-40B4-BE49-F238E27FC236}">
                <a16:creationId xmlns:a16="http://schemas.microsoft.com/office/drawing/2014/main" id="{5605362E-AE60-8E58-3064-8FE8874F8AA2}"/>
              </a:ext>
            </a:extLst>
          </p:cNvPr>
          <p:cNvSpPr/>
          <p:nvPr/>
        </p:nvSpPr>
        <p:spPr>
          <a:xfrm>
            <a:off x="2639525" y="3794126"/>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2024/12/13</a:t>
            </a:r>
            <a:endParaRPr lang="en-US" altLang="ja-JP" dirty="0">
              <a:ea typeface="Hiragino Kaku Gothic Pro W6" panose="020B0300000000000000"/>
            </a:endParaRPr>
          </a:p>
        </p:txBody>
      </p:sp>
      <p:sp>
        <p:nvSpPr>
          <p:cNvPr id="33" name="四角形: 角を丸くする 32">
            <a:extLst>
              <a:ext uri="{FF2B5EF4-FFF2-40B4-BE49-F238E27FC236}">
                <a16:creationId xmlns:a16="http://schemas.microsoft.com/office/drawing/2014/main" id="{07A405F2-3970-8DF0-750F-832A43CF2BBA}"/>
              </a:ext>
            </a:extLst>
          </p:cNvPr>
          <p:cNvSpPr/>
          <p:nvPr/>
        </p:nvSpPr>
        <p:spPr>
          <a:xfrm>
            <a:off x="2639525"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4" name="楕円 33">
            <a:extLst>
              <a:ext uri="{FF2B5EF4-FFF2-40B4-BE49-F238E27FC236}">
                <a16:creationId xmlns:a16="http://schemas.microsoft.com/office/drawing/2014/main" id="{46B9B0F4-3A9B-CC12-F189-96EE67D31B7D}"/>
              </a:ext>
            </a:extLst>
          </p:cNvPr>
          <p:cNvSpPr/>
          <p:nvPr/>
        </p:nvSpPr>
        <p:spPr>
          <a:xfrm>
            <a:off x="2126754" y="2077094"/>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楕円 35">
            <a:extLst>
              <a:ext uri="{FF2B5EF4-FFF2-40B4-BE49-F238E27FC236}">
                <a16:creationId xmlns:a16="http://schemas.microsoft.com/office/drawing/2014/main" id="{45AACC86-F938-BB04-F851-B1A0490DC78A}"/>
              </a:ext>
            </a:extLst>
          </p:cNvPr>
          <p:cNvSpPr/>
          <p:nvPr/>
        </p:nvSpPr>
        <p:spPr>
          <a:xfrm>
            <a:off x="2126754" y="3998283"/>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7" name="楕円 36">
            <a:extLst>
              <a:ext uri="{FF2B5EF4-FFF2-40B4-BE49-F238E27FC236}">
                <a16:creationId xmlns:a16="http://schemas.microsoft.com/office/drawing/2014/main" id="{71FD9FFA-1E33-A24F-BE58-70E650009E62}"/>
              </a:ext>
            </a:extLst>
          </p:cNvPr>
          <p:cNvSpPr/>
          <p:nvPr/>
        </p:nvSpPr>
        <p:spPr>
          <a:xfrm>
            <a:off x="2126754"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テキスト ボックス 37">
            <a:extLst>
              <a:ext uri="{FF2B5EF4-FFF2-40B4-BE49-F238E27FC236}">
                <a16:creationId xmlns:a16="http://schemas.microsoft.com/office/drawing/2014/main" id="{AC55D08F-222B-F622-CB64-0F632258B23D}"/>
              </a:ext>
            </a:extLst>
          </p:cNvPr>
          <p:cNvSpPr txBox="1"/>
          <p:nvPr/>
        </p:nvSpPr>
        <p:spPr>
          <a:xfrm>
            <a:off x="1606622" y="1480818"/>
            <a:ext cx="646331" cy="369332"/>
          </a:xfrm>
          <a:prstGeom prst="rect">
            <a:avLst/>
          </a:prstGeom>
          <a:noFill/>
        </p:spPr>
        <p:txBody>
          <a:bodyPr wrap="none" rtlCol="0">
            <a:spAutoFit/>
          </a:bodyPr>
          <a:lstStyle/>
          <a:p>
            <a:r>
              <a:rPr kumimoji="1" lang="ja-JP" altLang="en-US" b="1" dirty="0"/>
              <a:t>最新</a:t>
            </a:r>
          </a:p>
        </p:txBody>
      </p:sp>
      <p:sp>
        <p:nvSpPr>
          <p:cNvPr id="39" name="テキスト ボックス 38">
            <a:extLst>
              <a:ext uri="{FF2B5EF4-FFF2-40B4-BE49-F238E27FC236}">
                <a16:creationId xmlns:a16="http://schemas.microsoft.com/office/drawing/2014/main" id="{3FDED4D2-C0B4-394E-611B-F2D00466E665}"/>
              </a:ext>
            </a:extLst>
          </p:cNvPr>
          <p:cNvSpPr txBox="1"/>
          <p:nvPr/>
        </p:nvSpPr>
        <p:spPr>
          <a:xfrm>
            <a:off x="1611682"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42" name="吹き出し: 円形 41">
            <a:extLst>
              <a:ext uri="{FF2B5EF4-FFF2-40B4-BE49-F238E27FC236}">
                <a16:creationId xmlns:a16="http://schemas.microsoft.com/office/drawing/2014/main" id="{02EB15CF-E32F-5BB3-6E3F-8F1C2C2ACF0C}"/>
              </a:ext>
            </a:extLst>
          </p:cNvPr>
          <p:cNvSpPr/>
          <p:nvPr/>
        </p:nvSpPr>
        <p:spPr>
          <a:xfrm>
            <a:off x="9525929" y="1441880"/>
            <a:ext cx="2105891" cy="1225685"/>
          </a:xfrm>
          <a:prstGeom prst="wedgeEllipseCallout">
            <a:avLst>
              <a:gd name="adj1" fmla="val -51096"/>
              <a:gd name="adj2" fmla="val 3537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b" anchorCtr="0"/>
          <a:lstStyle/>
          <a:p>
            <a:pPr algn="ctr">
              <a:lnSpc>
                <a:spcPct val="90000"/>
              </a:lnSpc>
              <a:spcBef>
                <a:spcPts val="300"/>
              </a:spcBef>
              <a:spcAft>
                <a:spcPts val="100"/>
              </a:spcAft>
            </a:pPr>
            <a:r>
              <a:rPr lang="ja-JP" altLang="en-US" sz="2400" b="1" spc="110" dirty="0">
                <a:solidFill>
                  <a:schemeClr val="tx1"/>
                </a:solidFill>
                <a:latin typeface="Consolas" panose="020B0609020204030204" pitchFamily="49" charset="0"/>
                <a:cs typeface="Segoe UI" panose="020B0502040204020203" pitchFamily="34" charset="0"/>
              </a:rPr>
              <a:t>バグの原因</a:t>
            </a:r>
          </a:p>
          <a:p>
            <a:pPr algn="ctr">
              <a:lnSpc>
                <a:spcPct val="90000"/>
              </a:lnSpc>
              <a:spcBef>
                <a:spcPts val="300"/>
              </a:spcBef>
              <a:spcAft>
                <a:spcPts val="100"/>
              </a:spcAft>
            </a:pPr>
            <a:r>
              <a:rPr kumimoji="1" lang="en-US" altLang="ja-JP" sz="2400" b="1" spc="110" baseline="0" dirty="0">
                <a:solidFill>
                  <a:schemeClr val="tx1"/>
                </a:solidFill>
                <a:latin typeface="Consolas" panose="020B0609020204030204" pitchFamily="49" charset="0"/>
                <a:cs typeface="Segoe UI" panose="020B0502040204020203" pitchFamily="34" charset="0"/>
              </a:rPr>
              <a:t>-1</a:t>
            </a:r>
            <a:endParaRPr kumimoji="1" lang="ja-JP" altLang="en-US" sz="2400" b="1" spc="110" baseline="0" dirty="0">
              <a:solidFill>
                <a:schemeClr val="tx1"/>
              </a:solidFill>
              <a:latin typeface="Segoe UI" panose="020B0502040204020203" pitchFamily="34" charset="0"/>
              <a:cs typeface="Segoe UI" panose="020B0502040204020203" pitchFamily="34" charset="0"/>
            </a:endParaRPr>
          </a:p>
        </p:txBody>
      </p:sp>
      <p:sp>
        <p:nvSpPr>
          <p:cNvPr id="43" name="テキスト ボックス 42">
            <a:extLst>
              <a:ext uri="{FF2B5EF4-FFF2-40B4-BE49-F238E27FC236}">
                <a16:creationId xmlns:a16="http://schemas.microsoft.com/office/drawing/2014/main" id="{21F70DBB-923B-9ED1-243E-9EA726675833}"/>
              </a:ext>
            </a:extLst>
          </p:cNvPr>
          <p:cNvSpPr txBox="1"/>
          <p:nvPr/>
        </p:nvSpPr>
        <p:spPr>
          <a:xfrm>
            <a:off x="2135281" y="1458786"/>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バグ修正</a:t>
            </a:r>
          </a:p>
        </p:txBody>
      </p:sp>
      <p:sp>
        <p:nvSpPr>
          <p:cNvPr id="44" name="テキスト ボックス 43">
            <a:extLst>
              <a:ext uri="{FF2B5EF4-FFF2-40B4-BE49-F238E27FC236}">
                <a16:creationId xmlns:a16="http://schemas.microsoft.com/office/drawing/2014/main" id="{AFB03CBA-0C3C-EE2E-466F-1CD109C35CA2}"/>
              </a:ext>
            </a:extLst>
          </p:cNvPr>
          <p:cNvSpPr txBox="1"/>
          <p:nvPr/>
        </p:nvSpPr>
        <p:spPr>
          <a:xfrm>
            <a:off x="2135281" y="3372951"/>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コメント変更</a:t>
            </a:r>
          </a:p>
        </p:txBody>
      </p:sp>
      <p:sp>
        <p:nvSpPr>
          <p:cNvPr id="48" name="テキスト ボックス 47">
            <a:extLst>
              <a:ext uri="{FF2B5EF4-FFF2-40B4-BE49-F238E27FC236}">
                <a16:creationId xmlns:a16="http://schemas.microsoft.com/office/drawing/2014/main" id="{E12AC697-761E-DDA4-090C-861B06C5F3A7}"/>
              </a:ext>
            </a:extLst>
          </p:cNvPr>
          <p:cNvSpPr txBox="1"/>
          <p:nvPr/>
        </p:nvSpPr>
        <p:spPr>
          <a:xfrm>
            <a:off x="2140760" y="5156223"/>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バグ混入</a:t>
            </a:r>
          </a:p>
        </p:txBody>
      </p:sp>
    </p:spTree>
    <p:extLst>
      <p:ext uri="{BB962C8B-B14F-4D97-AF65-F5344CB8AC3E}">
        <p14:creationId xmlns:p14="http://schemas.microsoft.com/office/powerpoint/2010/main" val="1997994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DA5C4-C4DF-1C58-3EE2-4AB7669B99C7}"/>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2A47F146-23B8-7F5F-B862-DEA9ADC90786}"/>
              </a:ext>
            </a:extLst>
          </p:cNvPr>
          <p:cNvSpPr/>
          <p:nvPr/>
        </p:nvSpPr>
        <p:spPr>
          <a:xfrm>
            <a:off x="2987127" y="5637167"/>
            <a:ext cx="941043" cy="29812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四角形: 角を丸くする 30">
            <a:extLst>
              <a:ext uri="{FF2B5EF4-FFF2-40B4-BE49-F238E27FC236}">
                <a16:creationId xmlns:a16="http://schemas.microsoft.com/office/drawing/2014/main" id="{97D74DBE-29A0-040E-633D-8AF9E938654A}"/>
              </a:ext>
            </a:extLst>
          </p:cNvPr>
          <p:cNvSpPr/>
          <p:nvPr/>
        </p:nvSpPr>
        <p:spPr>
          <a:xfrm>
            <a:off x="5012075" y="1817345"/>
            <a:ext cx="941043" cy="2746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9" name="四角形: 角を丸くする 28">
            <a:extLst>
              <a:ext uri="{FF2B5EF4-FFF2-40B4-BE49-F238E27FC236}">
                <a16:creationId xmlns:a16="http://schemas.microsoft.com/office/drawing/2014/main" id="{03733CD8-771C-CD24-162D-A3D089026A77}"/>
              </a:ext>
            </a:extLst>
          </p:cNvPr>
          <p:cNvSpPr/>
          <p:nvPr/>
        </p:nvSpPr>
        <p:spPr>
          <a:xfrm>
            <a:off x="6104490" y="1822441"/>
            <a:ext cx="3108076" cy="26953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D15D6F87-E6E3-5B0C-69B5-5F8481631D67}"/>
              </a:ext>
            </a:extLst>
          </p:cNvPr>
          <p:cNvSpPr>
            <a:spLocks noGrp="1"/>
          </p:cNvSpPr>
          <p:nvPr>
            <p:ph type="sldNum" sz="quarter" idx="12"/>
          </p:nvPr>
        </p:nvSpPr>
        <p:spPr/>
        <p:txBody>
          <a:bodyPr/>
          <a:lstStyle/>
          <a:p>
            <a:fld id="{B16735D3-C9E7-F649-AF37-A9D08763696D}" type="slidenum">
              <a:rPr lang="ja-JP" altLang="en-US" smtClean="0"/>
              <a:pPr/>
              <a:t>14</a:t>
            </a:fld>
            <a:endParaRPr lang="ja-JP" altLang="en-US" dirty="0"/>
          </a:p>
        </p:txBody>
      </p:sp>
      <p:sp>
        <p:nvSpPr>
          <p:cNvPr id="14" name="四角形: メモ 13">
            <a:extLst>
              <a:ext uri="{FF2B5EF4-FFF2-40B4-BE49-F238E27FC236}">
                <a16:creationId xmlns:a16="http://schemas.microsoft.com/office/drawing/2014/main" id="{37BD45EA-511F-A59F-F347-6D98BF74FE05}"/>
              </a:ext>
            </a:extLst>
          </p:cNvPr>
          <p:cNvSpPr/>
          <p:nvPr/>
        </p:nvSpPr>
        <p:spPr>
          <a:xfrm rot="10800000">
            <a:off x="6057246"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テキスト ボックス 15">
            <a:extLst>
              <a:ext uri="{FF2B5EF4-FFF2-40B4-BE49-F238E27FC236}">
                <a16:creationId xmlns:a16="http://schemas.microsoft.com/office/drawing/2014/main" id="{CABEB2F3-BA23-E03C-DE68-77164A05DE53}"/>
              </a:ext>
            </a:extLst>
          </p:cNvPr>
          <p:cNvSpPr txBox="1"/>
          <p:nvPr/>
        </p:nvSpPr>
        <p:spPr>
          <a:xfrm>
            <a:off x="6077281" y="5159562"/>
            <a:ext cx="2512115"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L.31 </a:t>
            </a:r>
            <a:r>
              <a:rPr lang="en-US" altLang="ja-JP" dirty="0">
                <a:solidFill>
                  <a:schemeClr val="accent4"/>
                </a:solidFill>
                <a:latin typeface="Consolas" panose="020B0609020204030204" pitchFamily="49" charset="0"/>
                <a:ea typeface="Hiragino Kaku Gothic Pro W6" panose="020B0300000000000000"/>
              </a:rPr>
              <a:t>+ aFlag</a:t>
            </a:r>
          </a:p>
          <a:p>
            <a:r>
              <a:rPr lang="en-US" altLang="ja-JP" dirty="0">
                <a:latin typeface="Consolas" panose="020B0609020204030204" pitchFamily="49" charset="0"/>
                <a:ea typeface="Hiragino Kaku Gothic Pro W6" panose="020B0300000000000000"/>
              </a:rPr>
              <a:t>L.32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L.33</a:t>
            </a:r>
            <a:r>
              <a:rPr lang="en-US" altLang="ja-JP" dirty="0">
                <a:solidFill>
                  <a:schemeClr val="accent6"/>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-1</a:t>
            </a:r>
          </a:p>
          <a:p>
            <a:r>
              <a:rPr lang="en-US" altLang="ja-JP" dirty="0">
                <a:latin typeface="Consolas" panose="020B0609020204030204" pitchFamily="49" charset="0"/>
                <a:ea typeface="Hiragino Kaku Gothic Pro W6" panose="020B0300000000000000"/>
              </a:rPr>
              <a:t>L.34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L.35 </a:t>
            </a:r>
            <a:r>
              <a:rPr lang="en-US" altLang="ja-JP" dirty="0">
                <a:solidFill>
                  <a:schemeClr val="accent4"/>
                </a:solidFill>
                <a:latin typeface="Consolas" panose="020B0609020204030204" pitchFamily="49" charset="0"/>
                <a:ea typeface="Hiragino Kaku Gothic Pro W6" panose="020B0300000000000000"/>
              </a:rPr>
              <a:t>+ //Incorrect</a:t>
            </a:r>
          </a:p>
        </p:txBody>
      </p:sp>
      <p:sp>
        <p:nvSpPr>
          <p:cNvPr id="17" name="四角形: メモ 16">
            <a:extLst>
              <a:ext uri="{FF2B5EF4-FFF2-40B4-BE49-F238E27FC236}">
                <a16:creationId xmlns:a16="http://schemas.microsoft.com/office/drawing/2014/main" id="{DA4D4BB3-74F6-97D3-6988-3036DD3C539C}"/>
              </a:ext>
            </a:extLst>
          </p:cNvPr>
          <p:cNvSpPr/>
          <p:nvPr/>
        </p:nvSpPr>
        <p:spPr>
          <a:xfrm rot="10800000">
            <a:off x="6056261" y="3384631"/>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F3CDFD2C-EE0B-EA16-53BE-E84C295C4C6E}"/>
              </a:ext>
            </a:extLst>
          </p:cNvPr>
          <p:cNvSpPr txBox="1"/>
          <p:nvPr/>
        </p:nvSpPr>
        <p:spPr>
          <a:xfrm>
            <a:off x="6056259" y="3374127"/>
            <a:ext cx="2696434"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L.32   =</a:t>
            </a:r>
          </a:p>
          <a:p>
            <a:r>
              <a:rPr lang="en-US" altLang="ja-JP" dirty="0">
                <a:latin typeface="Consolas" panose="020B0609020204030204" pitchFamily="49" charset="0"/>
                <a:ea typeface="Hiragino Kaku Gothic Pro W6" panose="020B0300000000000000"/>
              </a:rPr>
              <a:t>L.33   -1</a:t>
            </a:r>
          </a:p>
          <a:p>
            <a:r>
              <a:rPr lang="en-US" altLang="ja-JP" dirty="0">
                <a:latin typeface="Consolas" panose="020B0609020204030204" pitchFamily="49" charset="0"/>
                <a:ea typeface="Hiragino Kaku Gothic Pro W6" panose="020B0300000000000000"/>
              </a:rPr>
              <a:t>L.34   ;</a:t>
            </a:r>
          </a:p>
          <a:p>
            <a:r>
              <a:rPr lang="en-US" altLang="ja-JP" dirty="0">
                <a:latin typeface="Consolas" panose="020B0609020204030204" pitchFamily="49" charset="0"/>
                <a:ea typeface="Hiragino Kaku Gothic Pro W6" panose="020B0300000000000000"/>
              </a:rPr>
              <a:t>L.35 </a:t>
            </a:r>
            <a:r>
              <a:rPr lang="en-US" altLang="ja-JP" dirty="0">
                <a:solidFill>
                  <a:schemeClr val="accent6"/>
                </a:solidFill>
                <a:latin typeface="Consolas" panose="020B0609020204030204" pitchFamily="49" charset="0"/>
                <a:ea typeface="Hiragino Kaku Gothic Pro W6" panose="020B0300000000000000"/>
              </a:rPr>
              <a:t>- //Incorrect</a:t>
            </a:r>
          </a:p>
          <a:p>
            <a:r>
              <a:rPr lang="en-US" altLang="ja-JP" dirty="0">
                <a:latin typeface="Consolas" panose="020B0609020204030204" pitchFamily="49" charset="0"/>
                <a:ea typeface="Hiragino Kaku Gothic Pro W6" panose="020B0300000000000000"/>
              </a:rPr>
              <a:t>L.35 </a:t>
            </a:r>
            <a:r>
              <a:rPr lang="en-US" altLang="ja-JP" dirty="0">
                <a:solidFill>
                  <a:schemeClr val="accent4"/>
                </a:solidFill>
                <a:latin typeface="Consolas" panose="020B0609020204030204" pitchFamily="49" charset="0"/>
                <a:ea typeface="Hiragino Kaku Gothic Pro W6" panose="020B0300000000000000"/>
              </a:rPr>
              <a:t>+ //try again</a:t>
            </a:r>
          </a:p>
        </p:txBody>
      </p:sp>
      <p:sp>
        <p:nvSpPr>
          <p:cNvPr id="19" name="四角形: メモ 18">
            <a:extLst>
              <a:ext uri="{FF2B5EF4-FFF2-40B4-BE49-F238E27FC236}">
                <a16:creationId xmlns:a16="http://schemas.microsoft.com/office/drawing/2014/main" id="{CF672EB9-6F1F-E1B6-CDAA-55DFFD997FAD}"/>
              </a:ext>
            </a:extLst>
          </p:cNvPr>
          <p:cNvSpPr/>
          <p:nvPr/>
        </p:nvSpPr>
        <p:spPr>
          <a:xfrm rot="10800000">
            <a:off x="6056260" y="1459744"/>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1D7FC7AD-A531-3F68-25FA-5E439AFCCDAA}"/>
              </a:ext>
            </a:extLst>
          </p:cNvPr>
          <p:cNvSpPr txBox="1"/>
          <p:nvPr/>
        </p:nvSpPr>
        <p:spPr>
          <a:xfrm>
            <a:off x="6094371" y="1480818"/>
            <a:ext cx="2675438"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L.32   =</a:t>
            </a:r>
          </a:p>
          <a:p>
            <a:r>
              <a:rPr lang="en-US" altLang="ja-JP" dirty="0">
                <a:latin typeface="Consolas" panose="020B0609020204030204" pitchFamily="49" charset="0"/>
                <a:ea typeface="Hiragino Kaku Gothic Pro W6" panose="020B0300000000000000"/>
              </a:rPr>
              <a:t>L.33 </a:t>
            </a:r>
            <a:r>
              <a:rPr lang="en-US" altLang="ja-JP" dirty="0">
                <a:solidFill>
                  <a:schemeClr val="accent6"/>
                </a:solidFill>
                <a:latin typeface="Consolas" panose="020B0609020204030204" pitchFamily="49" charset="0"/>
                <a:ea typeface="Hiragino Kaku Gothic Pro W6" panose="020B0300000000000000"/>
              </a:rPr>
              <a:t>- -1</a:t>
            </a:r>
          </a:p>
          <a:p>
            <a:r>
              <a:rPr lang="en-US" altLang="ja-JP" dirty="0">
                <a:latin typeface="Consolas" panose="020B0609020204030204" pitchFamily="49" charset="0"/>
                <a:ea typeface="Hiragino Kaku Gothic Pro W6" panose="020B0300000000000000"/>
              </a:rPr>
              <a:t>L.33 </a:t>
            </a:r>
            <a:r>
              <a:rPr lang="en-US" altLang="ja-JP" dirty="0">
                <a:solidFill>
                  <a:schemeClr val="accent4"/>
                </a:solidFill>
                <a:latin typeface="Consolas" panose="020B0609020204030204" pitchFamily="49" charset="0"/>
                <a:ea typeface="Hiragino Kaku Gothic Pro W6" panose="020B0300000000000000"/>
              </a:rPr>
              <a:t>+ isOk</a:t>
            </a:r>
          </a:p>
          <a:p>
            <a:r>
              <a:rPr lang="en-US" altLang="ja-JP" dirty="0">
                <a:latin typeface="Consolas" panose="020B0609020204030204" pitchFamily="49" charset="0"/>
                <a:ea typeface="Hiragino Kaku Gothic Pro W6" panose="020B0300000000000000"/>
              </a:rPr>
              <a:t>L.34   ;</a:t>
            </a:r>
          </a:p>
          <a:p>
            <a:r>
              <a:rPr lang="en-US" altLang="ja-JP" dirty="0">
                <a:latin typeface="Consolas" panose="020B0609020204030204" pitchFamily="49" charset="0"/>
                <a:ea typeface="Hiragino Kaku Gothic Pro W6" panose="020B0300000000000000"/>
              </a:rPr>
              <a:t>L.35   //try again</a:t>
            </a:r>
            <a:endParaRPr lang="en-US" altLang="ja-JP" dirty="0">
              <a:solidFill>
                <a:schemeClr val="accent6"/>
              </a:solidFill>
              <a:latin typeface="Consolas" panose="020B0609020204030204" pitchFamily="49" charset="0"/>
              <a:ea typeface="Hiragino Kaku Gothic Pro W6" panose="020B0300000000000000"/>
            </a:endParaRPr>
          </a:p>
        </p:txBody>
      </p:sp>
      <p:sp>
        <p:nvSpPr>
          <p:cNvPr id="25" name="テキスト ボックス 24">
            <a:extLst>
              <a:ext uri="{FF2B5EF4-FFF2-40B4-BE49-F238E27FC236}">
                <a16:creationId xmlns:a16="http://schemas.microsoft.com/office/drawing/2014/main" id="{5FC84335-B876-0CF4-297B-0C999BD07806}"/>
              </a:ext>
            </a:extLst>
          </p:cNvPr>
          <p:cNvSpPr txBox="1"/>
          <p:nvPr/>
        </p:nvSpPr>
        <p:spPr>
          <a:xfrm>
            <a:off x="4636677" y="5163961"/>
            <a:ext cx="1643733" cy="1477328"/>
          </a:xfrm>
          <a:prstGeom prst="rect">
            <a:avLst/>
          </a:prstGeom>
          <a:noFill/>
        </p:spPr>
        <p:txBody>
          <a:bodyPr wrap="square">
            <a:spAutoFit/>
          </a:bodyPr>
          <a:lstStyle/>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p:txBody>
      </p:sp>
      <p:sp>
        <p:nvSpPr>
          <p:cNvPr id="26" name="テキスト ボックス 25">
            <a:extLst>
              <a:ext uri="{FF2B5EF4-FFF2-40B4-BE49-F238E27FC236}">
                <a16:creationId xmlns:a16="http://schemas.microsoft.com/office/drawing/2014/main" id="{603B60D6-B381-2830-8082-BFD532C88783}"/>
              </a:ext>
            </a:extLst>
          </p:cNvPr>
          <p:cNvSpPr txBox="1"/>
          <p:nvPr/>
        </p:nvSpPr>
        <p:spPr>
          <a:xfrm>
            <a:off x="4636676" y="3374127"/>
            <a:ext cx="1643733" cy="1477328"/>
          </a:xfrm>
          <a:prstGeom prst="rect">
            <a:avLst/>
          </a:prstGeom>
          <a:noFill/>
        </p:spPr>
        <p:txBody>
          <a:bodyPr wrap="square">
            <a:spAutoFit/>
          </a:bodyPr>
          <a:lstStyle/>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df2ab3</a:t>
            </a:r>
          </a:p>
        </p:txBody>
      </p:sp>
      <p:sp>
        <p:nvSpPr>
          <p:cNvPr id="28" name="テキスト ボックス 27">
            <a:extLst>
              <a:ext uri="{FF2B5EF4-FFF2-40B4-BE49-F238E27FC236}">
                <a16:creationId xmlns:a16="http://schemas.microsoft.com/office/drawing/2014/main" id="{72FD3DE3-7D25-C67F-D1FD-42AFAFFE3DE6}"/>
              </a:ext>
            </a:extLst>
          </p:cNvPr>
          <p:cNvSpPr txBox="1"/>
          <p:nvPr/>
        </p:nvSpPr>
        <p:spPr>
          <a:xfrm>
            <a:off x="4636676" y="1489837"/>
            <a:ext cx="1643733" cy="1477328"/>
          </a:xfrm>
          <a:prstGeom prst="rect">
            <a:avLst/>
          </a:prstGeom>
          <a:noFill/>
        </p:spPr>
        <p:txBody>
          <a:bodyPr wrap="square">
            <a:spAutoFit/>
          </a:bodyPr>
          <a:lstStyle/>
          <a:p>
            <a:pPr algn="ctr"/>
            <a:r>
              <a:rPr lang="en-US" altLang="ja-JP" dirty="0">
                <a:ea typeface="Hiragino Kaku Gothic Pro W6" panose="020B0300000000000000"/>
              </a:rPr>
              <a:t>cd74hs</a:t>
            </a:r>
          </a:p>
          <a:p>
            <a:pPr algn="ctr"/>
            <a:r>
              <a:rPr lang="en-US" altLang="ja-JP" b="1" dirty="0">
                <a:ea typeface="Hiragino Kaku Gothic Pro W6" panose="020B0300000000000000"/>
              </a:rPr>
              <a:t>cd74hs</a:t>
            </a:r>
          </a:p>
          <a:p>
            <a:pPr algn="ctr"/>
            <a:r>
              <a:rPr lang="en-US" altLang="ja-JP" dirty="0">
                <a:ea typeface="Hiragino Kaku Gothic Pro W6" panose="020B0300000000000000"/>
              </a:rPr>
              <a:t>g1pqnh</a:t>
            </a:r>
          </a:p>
          <a:p>
            <a:pPr algn="ctr"/>
            <a:r>
              <a:rPr lang="en-US" altLang="ja-JP" dirty="0">
                <a:ea typeface="Hiragino Kaku Gothic Pro W6" panose="020B0300000000000000"/>
              </a:rPr>
              <a:t>cd74hs</a:t>
            </a:r>
          </a:p>
          <a:p>
            <a:pPr algn="ctr"/>
            <a:r>
              <a:rPr lang="en-US" altLang="ja-JP" dirty="0">
                <a:ea typeface="Hiragino Kaku Gothic Pro W6" panose="020B0300000000000000"/>
              </a:rPr>
              <a:t>df2ab3</a:t>
            </a:r>
          </a:p>
        </p:txBody>
      </p:sp>
      <p:sp>
        <p:nvSpPr>
          <p:cNvPr id="35" name="タイトル 34">
            <a:extLst>
              <a:ext uri="{FF2B5EF4-FFF2-40B4-BE49-F238E27FC236}">
                <a16:creationId xmlns:a16="http://schemas.microsoft.com/office/drawing/2014/main" id="{3CD340C1-7F86-0DD4-0419-546F25BBB814}"/>
              </a:ext>
            </a:extLst>
          </p:cNvPr>
          <p:cNvSpPr>
            <a:spLocks noGrp="1"/>
          </p:cNvSpPr>
          <p:nvPr>
            <p:ph type="title"/>
          </p:nvPr>
        </p:nvSpPr>
        <p:spPr/>
        <p:txBody>
          <a:bodyPr/>
          <a:lstStyle/>
          <a:p>
            <a:r>
              <a:rPr lang="ja-JP" altLang="en-US" b="1" dirty="0"/>
              <a:t>各行単一トークンは複数回変更された行を追跡可能になる</a:t>
            </a:r>
          </a:p>
        </p:txBody>
      </p:sp>
      <p:cxnSp>
        <p:nvCxnSpPr>
          <p:cNvPr id="24" name="直線矢印コネクタ 23">
            <a:extLst>
              <a:ext uri="{FF2B5EF4-FFF2-40B4-BE49-F238E27FC236}">
                <a16:creationId xmlns:a16="http://schemas.microsoft.com/office/drawing/2014/main" id="{131521BF-1571-CE53-87C2-45776478EAA4}"/>
              </a:ext>
            </a:extLst>
          </p:cNvPr>
          <p:cNvCxnSpPr>
            <a:cxnSpLocks/>
          </p:cNvCxnSpPr>
          <p:nvPr/>
        </p:nvCxnSpPr>
        <p:spPr>
          <a:xfrm flipV="1">
            <a:off x="2258013"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四角形: 角を丸くする 26">
            <a:extLst>
              <a:ext uri="{FF2B5EF4-FFF2-40B4-BE49-F238E27FC236}">
                <a16:creationId xmlns:a16="http://schemas.microsoft.com/office/drawing/2014/main" id="{8B04D106-3F67-9F48-32D0-091A5B377533}"/>
              </a:ext>
            </a:extLst>
          </p:cNvPr>
          <p:cNvSpPr/>
          <p:nvPr/>
        </p:nvSpPr>
        <p:spPr>
          <a:xfrm>
            <a:off x="2639525" y="187455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32" name="四角形: 角を丸くする 31">
            <a:extLst>
              <a:ext uri="{FF2B5EF4-FFF2-40B4-BE49-F238E27FC236}">
                <a16:creationId xmlns:a16="http://schemas.microsoft.com/office/drawing/2014/main" id="{306CD9D8-2765-49C1-13B7-51A5C740798B}"/>
              </a:ext>
            </a:extLst>
          </p:cNvPr>
          <p:cNvSpPr/>
          <p:nvPr/>
        </p:nvSpPr>
        <p:spPr>
          <a:xfrm>
            <a:off x="2639525" y="3794126"/>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2024/12/13</a:t>
            </a:r>
            <a:endParaRPr lang="en-US" altLang="ja-JP" dirty="0">
              <a:ea typeface="Hiragino Kaku Gothic Pro W6" panose="020B0300000000000000"/>
            </a:endParaRPr>
          </a:p>
        </p:txBody>
      </p:sp>
      <p:sp>
        <p:nvSpPr>
          <p:cNvPr id="33" name="四角形: 角を丸くする 32">
            <a:extLst>
              <a:ext uri="{FF2B5EF4-FFF2-40B4-BE49-F238E27FC236}">
                <a16:creationId xmlns:a16="http://schemas.microsoft.com/office/drawing/2014/main" id="{FFE27660-2EE9-314F-ED92-54D0E8DF97AC}"/>
              </a:ext>
            </a:extLst>
          </p:cNvPr>
          <p:cNvSpPr/>
          <p:nvPr/>
        </p:nvSpPr>
        <p:spPr>
          <a:xfrm>
            <a:off x="2639525"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4" name="楕円 33">
            <a:extLst>
              <a:ext uri="{FF2B5EF4-FFF2-40B4-BE49-F238E27FC236}">
                <a16:creationId xmlns:a16="http://schemas.microsoft.com/office/drawing/2014/main" id="{17C59767-2196-63C3-C5BA-86BBECF7E6B3}"/>
              </a:ext>
            </a:extLst>
          </p:cNvPr>
          <p:cNvSpPr/>
          <p:nvPr/>
        </p:nvSpPr>
        <p:spPr>
          <a:xfrm>
            <a:off x="2126754" y="2077094"/>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楕円 35">
            <a:extLst>
              <a:ext uri="{FF2B5EF4-FFF2-40B4-BE49-F238E27FC236}">
                <a16:creationId xmlns:a16="http://schemas.microsoft.com/office/drawing/2014/main" id="{85B69301-9BC6-ECAD-70E0-7CE5A6C8FA6D}"/>
              </a:ext>
            </a:extLst>
          </p:cNvPr>
          <p:cNvSpPr/>
          <p:nvPr/>
        </p:nvSpPr>
        <p:spPr>
          <a:xfrm>
            <a:off x="2126754" y="3998283"/>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7" name="楕円 36">
            <a:extLst>
              <a:ext uri="{FF2B5EF4-FFF2-40B4-BE49-F238E27FC236}">
                <a16:creationId xmlns:a16="http://schemas.microsoft.com/office/drawing/2014/main" id="{E4B58E73-7AA8-E4C8-E8AB-60CC34D0213E}"/>
              </a:ext>
            </a:extLst>
          </p:cNvPr>
          <p:cNvSpPr/>
          <p:nvPr/>
        </p:nvSpPr>
        <p:spPr>
          <a:xfrm>
            <a:off x="2126754"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テキスト ボックス 37">
            <a:extLst>
              <a:ext uri="{FF2B5EF4-FFF2-40B4-BE49-F238E27FC236}">
                <a16:creationId xmlns:a16="http://schemas.microsoft.com/office/drawing/2014/main" id="{FAD0D01F-7F43-D86A-5023-10E43325CB8A}"/>
              </a:ext>
            </a:extLst>
          </p:cNvPr>
          <p:cNvSpPr txBox="1"/>
          <p:nvPr/>
        </p:nvSpPr>
        <p:spPr>
          <a:xfrm>
            <a:off x="1606622" y="1480818"/>
            <a:ext cx="646331" cy="369332"/>
          </a:xfrm>
          <a:prstGeom prst="rect">
            <a:avLst/>
          </a:prstGeom>
          <a:noFill/>
        </p:spPr>
        <p:txBody>
          <a:bodyPr wrap="none" rtlCol="0">
            <a:spAutoFit/>
          </a:bodyPr>
          <a:lstStyle/>
          <a:p>
            <a:r>
              <a:rPr kumimoji="1" lang="ja-JP" altLang="en-US" b="1" dirty="0"/>
              <a:t>最新</a:t>
            </a:r>
          </a:p>
        </p:txBody>
      </p:sp>
      <p:sp>
        <p:nvSpPr>
          <p:cNvPr id="39" name="テキスト ボックス 38">
            <a:extLst>
              <a:ext uri="{FF2B5EF4-FFF2-40B4-BE49-F238E27FC236}">
                <a16:creationId xmlns:a16="http://schemas.microsoft.com/office/drawing/2014/main" id="{E6277B00-AA18-7B31-5EC0-81927324AC5D}"/>
              </a:ext>
            </a:extLst>
          </p:cNvPr>
          <p:cNvSpPr txBox="1"/>
          <p:nvPr/>
        </p:nvSpPr>
        <p:spPr>
          <a:xfrm>
            <a:off x="1611682"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 name="吹き出し: 円形 2">
            <a:extLst>
              <a:ext uri="{FF2B5EF4-FFF2-40B4-BE49-F238E27FC236}">
                <a16:creationId xmlns:a16="http://schemas.microsoft.com/office/drawing/2014/main" id="{9104565A-73E5-8C7B-D563-64A14481BF83}"/>
              </a:ext>
            </a:extLst>
          </p:cNvPr>
          <p:cNvSpPr/>
          <p:nvPr/>
        </p:nvSpPr>
        <p:spPr>
          <a:xfrm>
            <a:off x="9525929" y="1441880"/>
            <a:ext cx="2105891" cy="1225685"/>
          </a:xfrm>
          <a:prstGeom prst="wedgeEllipseCallout">
            <a:avLst>
              <a:gd name="adj1" fmla="val -51096"/>
              <a:gd name="adj2" fmla="val 3537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b" anchorCtr="0"/>
          <a:lstStyle/>
          <a:p>
            <a:pPr algn="ctr">
              <a:lnSpc>
                <a:spcPct val="90000"/>
              </a:lnSpc>
              <a:spcBef>
                <a:spcPts val="300"/>
              </a:spcBef>
              <a:spcAft>
                <a:spcPts val="100"/>
              </a:spcAft>
            </a:pPr>
            <a:r>
              <a:rPr lang="ja-JP" altLang="en-US" sz="2400" b="1" spc="110" dirty="0">
                <a:solidFill>
                  <a:schemeClr val="tx1"/>
                </a:solidFill>
                <a:latin typeface="Consolas" panose="020B0609020204030204" pitchFamily="49" charset="0"/>
                <a:cs typeface="Segoe UI" panose="020B0502040204020203" pitchFamily="34" charset="0"/>
              </a:rPr>
              <a:t>バグの原因</a:t>
            </a:r>
          </a:p>
          <a:p>
            <a:pPr algn="ctr">
              <a:lnSpc>
                <a:spcPct val="90000"/>
              </a:lnSpc>
              <a:spcBef>
                <a:spcPts val="300"/>
              </a:spcBef>
              <a:spcAft>
                <a:spcPts val="100"/>
              </a:spcAft>
            </a:pPr>
            <a:r>
              <a:rPr kumimoji="1" lang="en-US" altLang="ja-JP" sz="2400" b="1" spc="110" baseline="0" dirty="0">
                <a:solidFill>
                  <a:schemeClr val="tx1"/>
                </a:solidFill>
                <a:latin typeface="Consolas" panose="020B0609020204030204" pitchFamily="49" charset="0"/>
                <a:cs typeface="Segoe UI" panose="020B0502040204020203" pitchFamily="34" charset="0"/>
              </a:rPr>
              <a:t>-1</a:t>
            </a:r>
            <a:endParaRPr kumimoji="1" lang="ja-JP" altLang="en-US" sz="2400" b="1" spc="110" baseline="0" dirty="0">
              <a:solidFill>
                <a:schemeClr val="tx1"/>
              </a:solidFill>
              <a:latin typeface="Segoe UI" panose="020B0502040204020203" pitchFamily="34" charset="0"/>
              <a:cs typeface="Segoe UI" panose="020B0502040204020203" pitchFamily="34" charset="0"/>
            </a:endParaRPr>
          </a:p>
        </p:txBody>
      </p:sp>
      <p:sp>
        <p:nvSpPr>
          <p:cNvPr id="5" name="テキスト ボックス 4">
            <a:extLst>
              <a:ext uri="{FF2B5EF4-FFF2-40B4-BE49-F238E27FC236}">
                <a16:creationId xmlns:a16="http://schemas.microsoft.com/office/drawing/2014/main" id="{A05C1E09-90B0-3CEC-0B5A-9509E75E1D3C}"/>
              </a:ext>
            </a:extLst>
          </p:cNvPr>
          <p:cNvSpPr txBox="1"/>
          <p:nvPr/>
        </p:nvSpPr>
        <p:spPr>
          <a:xfrm>
            <a:off x="2135281" y="1458786"/>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バグ修正</a:t>
            </a:r>
          </a:p>
        </p:txBody>
      </p:sp>
      <p:sp>
        <p:nvSpPr>
          <p:cNvPr id="6" name="テキスト ボックス 5">
            <a:extLst>
              <a:ext uri="{FF2B5EF4-FFF2-40B4-BE49-F238E27FC236}">
                <a16:creationId xmlns:a16="http://schemas.microsoft.com/office/drawing/2014/main" id="{5F6F99BC-9825-B601-512A-5F0CE3F01125}"/>
              </a:ext>
            </a:extLst>
          </p:cNvPr>
          <p:cNvSpPr txBox="1"/>
          <p:nvPr/>
        </p:nvSpPr>
        <p:spPr>
          <a:xfrm>
            <a:off x="2135281" y="3372951"/>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コメント変更</a:t>
            </a:r>
          </a:p>
        </p:txBody>
      </p:sp>
      <p:sp>
        <p:nvSpPr>
          <p:cNvPr id="7" name="テキスト ボックス 6">
            <a:extLst>
              <a:ext uri="{FF2B5EF4-FFF2-40B4-BE49-F238E27FC236}">
                <a16:creationId xmlns:a16="http://schemas.microsoft.com/office/drawing/2014/main" id="{84208A09-3242-1136-74C7-76B0F02E884F}"/>
              </a:ext>
            </a:extLst>
          </p:cNvPr>
          <p:cNvSpPr txBox="1"/>
          <p:nvPr/>
        </p:nvSpPr>
        <p:spPr>
          <a:xfrm>
            <a:off x="2140760" y="5156223"/>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バグ混入</a:t>
            </a:r>
          </a:p>
        </p:txBody>
      </p:sp>
    </p:spTree>
    <p:extLst>
      <p:ext uri="{BB962C8B-B14F-4D97-AF65-F5344CB8AC3E}">
        <p14:creationId xmlns:p14="http://schemas.microsoft.com/office/powerpoint/2010/main" val="370467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6BB8C-378E-9AA6-25FB-116E1A4F064E}"/>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291D4175-4170-C515-6423-E83AB08E063B}"/>
              </a:ext>
            </a:extLst>
          </p:cNvPr>
          <p:cNvSpPr txBox="1"/>
          <p:nvPr/>
        </p:nvSpPr>
        <p:spPr>
          <a:xfrm>
            <a:off x="2140760" y="5156223"/>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バグ混入</a:t>
            </a:r>
          </a:p>
        </p:txBody>
      </p:sp>
      <p:sp>
        <p:nvSpPr>
          <p:cNvPr id="2" name="四角形: 角を丸くする 1">
            <a:extLst>
              <a:ext uri="{FF2B5EF4-FFF2-40B4-BE49-F238E27FC236}">
                <a16:creationId xmlns:a16="http://schemas.microsoft.com/office/drawing/2014/main" id="{DD7C84FF-4E9C-C4D8-E71F-01F401A5C0FD}"/>
              </a:ext>
            </a:extLst>
          </p:cNvPr>
          <p:cNvSpPr/>
          <p:nvPr/>
        </p:nvSpPr>
        <p:spPr>
          <a:xfrm>
            <a:off x="2987127" y="5637167"/>
            <a:ext cx="941043" cy="29812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四角形: 角を丸くする 30">
            <a:extLst>
              <a:ext uri="{FF2B5EF4-FFF2-40B4-BE49-F238E27FC236}">
                <a16:creationId xmlns:a16="http://schemas.microsoft.com/office/drawing/2014/main" id="{E37BF866-597F-C18F-E68D-6EEE13C95598}"/>
              </a:ext>
            </a:extLst>
          </p:cNvPr>
          <p:cNvSpPr/>
          <p:nvPr/>
        </p:nvSpPr>
        <p:spPr>
          <a:xfrm>
            <a:off x="5012075" y="1817345"/>
            <a:ext cx="941043" cy="2746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9" name="四角形: 角を丸くする 28">
            <a:extLst>
              <a:ext uri="{FF2B5EF4-FFF2-40B4-BE49-F238E27FC236}">
                <a16:creationId xmlns:a16="http://schemas.microsoft.com/office/drawing/2014/main" id="{F12236AB-9724-4519-618A-7CE96E748056}"/>
              </a:ext>
            </a:extLst>
          </p:cNvPr>
          <p:cNvSpPr/>
          <p:nvPr/>
        </p:nvSpPr>
        <p:spPr>
          <a:xfrm>
            <a:off x="6104490" y="1822441"/>
            <a:ext cx="3108076" cy="26953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55683A93-49A8-C665-3827-E3DE4873B608}"/>
              </a:ext>
            </a:extLst>
          </p:cNvPr>
          <p:cNvSpPr>
            <a:spLocks noGrp="1"/>
          </p:cNvSpPr>
          <p:nvPr>
            <p:ph type="sldNum" sz="quarter" idx="12"/>
          </p:nvPr>
        </p:nvSpPr>
        <p:spPr/>
        <p:txBody>
          <a:bodyPr/>
          <a:lstStyle/>
          <a:p>
            <a:fld id="{B16735D3-C9E7-F649-AF37-A9D08763696D}" type="slidenum">
              <a:rPr lang="ja-JP" altLang="en-US" smtClean="0"/>
              <a:pPr/>
              <a:t>15</a:t>
            </a:fld>
            <a:endParaRPr lang="ja-JP" altLang="en-US" dirty="0"/>
          </a:p>
        </p:txBody>
      </p:sp>
      <p:sp>
        <p:nvSpPr>
          <p:cNvPr id="14" name="四角形: メモ 13">
            <a:extLst>
              <a:ext uri="{FF2B5EF4-FFF2-40B4-BE49-F238E27FC236}">
                <a16:creationId xmlns:a16="http://schemas.microsoft.com/office/drawing/2014/main" id="{123A915A-5035-4F4E-8C8A-46A3AF866373}"/>
              </a:ext>
            </a:extLst>
          </p:cNvPr>
          <p:cNvSpPr/>
          <p:nvPr/>
        </p:nvSpPr>
        <p:spPr>
          <a:xfrm rot="10800000">
            <a:off x="6057246"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テキスト ボックス 15">
            <a:extLst>
              <a:ext uri="{FF2B5EF4-FFF2-40B4-BE49-F238E27FC236}">
                <a16:creationId xmlns:a16="http://schemas.microsoft.com/office/drawing/2014/main" id="{5A45CE8B-3CF7-AAD3-E435-2FC865A831B1}"/>
              </a:ext>
            </a:extLst>
          </p:cNvPr>
          <p:cNvSpPr txBox="1"/>
          <p:nvPr/>
        </p:nvSpPr>
        <p:spPr>
          <a:xfrm>
            <a:off x="6077281" y="5159562"/>
            <a:ext cx="2512115"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L.31 </a:t>
            </a:r>
            <a:r>
              <a:rPr lang="en-US" altLang="ja-JP" dirty="0">
                <a:solidFill>
                  <a:schemeClr val="accent4"/>
                </a:solidFill>
                <a:latin typeface="Consolas" panose="020B0609020204030204" pitchFamily="49" charset="0"/>
                <a:ea typeface="Hiragino Kaku Gothic Pro W6" panose="020B0300000000000000"/>
              </a:rPr>
              <a:t>+ aFlag</a:t>
            </a:r>
          </a:p>
          <a:p>
            <a:r>
              <a:rPr lang="en-US" altLang="ja-JP" dirty="0">
                <a:latin typeface="Consolas" panose="020B0609020204030204" pitchFamily="49" charset="0"/>
                <a:ea typeface="Hiragino Kaku Gothic Pro W6" panose="020B0300000000000000"/>
              </a:rPr>
              <a:t>L.32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L.33</a:t>
            </a:r>
            <a:r>
              <a:rPr lang="en-US" altLang="ja-JP" dirty="0">
                <a:solidFill>
                  <a:schemeClr val="accent6"/>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-1</a:t>
            </a:r>
          </a:p>
          <a:p>
            <a:r>
              <a:rPr lang="en-US" altLang="ja-JP" dirty="0">
                <a:latin typeface="Consolas" panose="020B0609020204030204" pitchFamily="49" charset="0"/>
                <a:ea typeface="Hiragino Kaku Gothic Pro W6" panose="020B0300000000000000"/>
              </a:rPr>
              <a:t>L.34 </a:t>
            </a:r>
            <a:r>
              <a:rPr lang="en-US" altLang="ja-JP" dirty="0">
                <a:solidFill>
                  <a:schemeClr val="accent4"/>
                </a:solidFill>
                <a:latin typeface="Consolas" panose="020B0609020204030204" pitchFamily="49" charset="0"/>
                <a:ea typeface="Hiragino Kaku Gothic Pro W6" panose="020B0300000000000000"/>
              </a:rPr>
              <a:t>+ ;</a:t>
            </a:r>
          </a:p>
          <a:p>
            <a:r>
              <a:rPr lang="en-US" altLang="ja-JP" dirty="0">
                <a:latin typeface="Consolas" panose="020B0609020204030204" pitchFamily="49" charset="0"/>
                <a:ea typeface="Hiragino Kaku Gothic Pro W6" panose="020B0300000000000000"/>
              </a:rPr>
              <a:t>L.35 </a:t>
            </a:r>
            <a:r>
              <a:rPr lang="en-US" altLang="ja-JP" dirty="0">
                <a:solidFill>
                  <a:schemeClr val="accent4"/>
                </a:solidFill>
                <a:latin typeface="Consolas" panose="020B0609020204030204" pitchFamily="49" charset="0"/>
                <a:ea typeface="Hiragino Kaku Gothic Pro W6" panose="020B0300000000000000"/>
              </a:rPr>
              <a:t>+ //Incorrect</a:t>
            </a:r>
          </a:p>
        </p:txBody>
      </p:sp>
      <p:sp>
        <p:nvSpPr>
          <p:cNvPr id="17" name="四角形: メモ 16">
            <a:extLst>
              <a:ext uri="{FF2B5EF4-FFF2-40B4-BE49-F238E27FC236}">
                <a16:creationId xmlns:a16="http://schemas.microsoft.com/office/drawing/2014/main" id="{05121E01-E255-2F02-B7B2-B4FB02F4CD12}"/>
              </a:ext>
            </a:extLst>
          </p:cNvPr>
          <p:cNvSpPr/>
          <p:nvPr/>
        </p:nvSpPr>
        <p:spPr>
          <a:xfrm rot="10800000">
            <a:off x="6056261" y="3384631"/>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616CF8AC-4939-556B-41B6-5A85073E6B8F}"/>
              </a:ext>
            </a:extLst>
          </p:cNvPr>
          <p:cNvSpPr txBox="1"/>
          <p:nvPr/>
        </p:nvSpPr>
        <p:spPr>
          <a:xfrm>
            <a:off x="6056259" y="3374127"/>
            <a:ext cx="2696434" cy="1477328"/>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L.32   =</a:t>
            </a:r>
          </a:p>
          <a:p>
            <a:r>
              <a:rPr lang="en-US" altLang="ja-JP" dirty="0">
                <a:solidFill>
                  <a:schemeClr val="tx1">
                    <a:alpha val="20000"/>
                  </a:schemeClr>
                </a:solidFill>
                <a:latin typeface="Consolas" panose="020B0609020204030204" pitchFamily="49" charset="0"/>
                <a:ea typeface="Hiragino Kaku Gothic Pro W6" panose="020B0300000000000000"/>
              </a:rPr>
              <a:t>L.33   -1</a:t>
            </a:r>
          </a:p>
          <a:p>
            <a:r>
              <a:rPr lang="en-US" altLang="ja-JP" dirty="0">
                <a:solidFill>
                  <a:schemeClr val="tx1">
                    <a:alpha val="20000"/>
                  </a:schemeClr>
                </a:solidFill>
                <a:latin typeface="Consolas" panose="020B0609020204030204" pitchFamily="49" charset="0"/>
                <a:ea typeface="Hiragino Kaku Gothic Pro W6" panose="020B0300000000000000"/>
              </a:rPr>
              <a:t>L.34   ;</a:t>
            </a:r>
          </a:p>
          <a:p>
            <a:r>
              <a:rPr lang="en-US" altLang="ja-JP" dirty="0">
                <a:solidFill>
                  <a:schemeClr val="tx1">
                    <a:alpha val="20000"/>
                  </a:schemeClr>
                </a:solidFill>
                <a:latin typeface="Consolas" panose="020B0609020204030204" pitchFamily="49" charset="0"/>
                <a:ea typeface="Hiragino Kaku Gothic Pro W6" panose="020B0300000000000000"/>
              </a:rPr>
              <a:t>L.35 </a:t>
            </a:r>
            <a:r>
              <a:rPr lang="en-US" altLang="ja-JP" dirty="0">
                <a:solidFill>
                  <a:schemeClr val="accent6">
                    <a:alpha val="20000"/>
                  </a:schemeClr>
                </a:solidFill>
                <a:latin typeface="Consolas" panose="020B0609020204030204" pitchFamily="49" charset="0"/>
                <a:ea typeface="Hiragino Kaku Gothic Pro W6" panose="020B0300000000000000"/>
              </a:rPr>
              <a:t>- //Incorrect</a:t>
            </a:r>
          </a:p>
          <a:p>
            <a:r>
              <a:rPr lang="en-US" altLang="ja-JP" dirty="0">
                <a:solidFill>
                  <a:schemeClr val="tx1">
                    <a:alpha val="20000"/>
                  </a:schemeClr>
                </a:solidFill>
                <a:latin typeface="Consolas" panose="020B0609020204030204" pitchFamily="49" charset="0"/>
                <a:ea typeface="Hiragino Kaku Gothic Pro W6" panose="020B0300000000000000"/>
              </a:rPr>
              <a:t>L.35 </a:t>
            </a:r>
            <a:r>
              <a:rPr lang="en-US" altLang="ja-JP" dirty="0">
                <a:solidFill>
                  <a:schemeClr val="accent4">
                    <a:alpha val="20000"/>
                  </a:schemeClr>
                </a:solidFill>
                <a:latin typeface="Consolas" panose="020B0609020204030204" pitchFamily="49" charset="0"/>
                <a:ea typeface="Hiragino Kaku Gothic Pro W6" panose="020B0300000000000000"/>
              </a:rPr>
              <a:t>+ //try again</a:t>
            </a:r>
          </a:p>
        </p:txBody>
      </p:sp>
      <p:sp>
        <p:nvSpPr>
          <p:cNvPr id="19" name="四角形: メモ 18">
            <a:extLst>
              <a:ext uri="{FF2B5EF4-FFF2-40B4-BE49-F238E27FC236}">
                <a16:creationId xmlns:a16="http://schemas.microsoft.com/office/drawing/2014/main" id="{6DE215BD-BF34-AA8B-9D9C-523E51B4BEF8}"/>
              </a:ext>
            </a:extLst>
          </p:cNvPr>
          <p:cNvSpPr/>
          <p:nvPr/>
        </p:nvSpPr>
        <p:spPr>
          <a:xfrm rot="10800000">
            <a:off x="6056260" y="1459744"/>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C726A242-B868-8439-7C3C-65E0A46BE98F}"/>
              </a:ext>
            </a:extLst>
          </p:cNvPr>
          <p:cNvSpPr txBox="1"/>
          <p:nvPr/>
        </p:nvSpPr>
        <p:spPr>
          <a:xfrm>
            <a:off x="6094371" y="1480818"/>
            <a:ext cx="2675438" cy="1477328"/>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L.32   =</a:t>
            </a:r>
          </a:p>
          <a:p>
            <a:r>
              <a:rPr lang="en-US" altLang="ja-JP" dirty="0">
                <a:latin typeface="Consolas" panose="020B0609020204030204" pitchFamily="49" charset="0"/>
                <a:ea typeface="Hiragino Kaku Gothic Pro W6" panose="020B0300000000000000"/>
              </a:rPr>
              <a:t>L.33 </a:t>
            </a:r>
            <a:r>
              <a:rPr lang="en-US" altLang="ja-JP" dirty="0">
                <a:solidFill>
                  <a:schemeClr val="accent6"/>
                </a:solidFill>
                <a:latin typeface="Consolas" panose="020B0609020204030204" pitchFamily="49" charset="0"/>
                <a:ea typeface="Hiragino Kaku Gothic Pro W6" panose="020B0300000000000000"/>
              </a:rPr>
              <a:t>- -1</a:t>
            </a:r>
          </a:p>
          <a:p>
            <a:r>
              <a:rPr lang="en-US" altLang="ja-JP" dirty="0">
                <a:latin typeface="Consolas" panose="020B0609020204030204" pitchFamily="49" charset="0"/>
                <a:ea typeface="Hiragino Kaku Gothic Pro W6" panose="020B0300000000000000"/>
              </a:rPr>
              <a:t>L.33 </a:t>
            </a:r>
            <a:r>
              <a:rPr lang="en-US" altLang="ja-JP" dirty="0">
                <a:solidFill>
                  <a:schemeClr val="accent4"/>
                </a:solidFill>
                <a:latin typeface="Consolas" panose="020B0609020204030204" pitchFamily="49" charset="0"/>
                <a:ea typeface="Hiragino Kaku Gothic Pro W6" panose="020B0300000000000000"/>
              </a:rPr>
              <a:t>+ isOk</a:t>
            </a:r>
          </a:p>
          <a:p>
            <a:r>
              <a:rPr lang="en-US" altLang="ja-JP" dirty="0">
                <a:latin typeface="Consolas" panose="020B0609020204030204" pitchFamily="49" charset="0"/>
                <a:ea typeface="Hiragino Kaku Gothic Pro W6" panose="020B0300000000000000"/>
              </a:rPr>
              <a:t>L.34   ;</a:t>
            </a:r>
          </a:p>
          <a:p>
            <a:r>
              <a:rPr lang="en-US" altLang="ja-JP" dirty="0">
                <a:latin typeface="Consolas" panose="020B0609020204030204" pitchFamily="49" charset="0"/>
                <a:ea typeface="Hiragino Kaku Gothic Pro W6" panose="020B0300000000000000"/>
              </a:rPr>
              <a:t>L.35   //try again</a:t>
            </a:r>
            <a:endParaRPr lang="en-US" altLang="ja-JP" dirty="0">
              <a:solidFill>
                <a:schemeClr val="accent6"/>
              </a:solidFill>
              <a:latin typeface="Consolas" panose="020B0609020204030204" pitchFamily="49" charset="0"/>
              <a:ea typeface="Hiragino Kaku Gothic Pro W6" panose="020B0300000000000000"/>
            </a:endParaRPr>
          </a:p>
        </p:txBody>
      </p:sp>
      <p:sp>
        <p:nvSpPr>
          <p:cNvPr id="25" name="テキスト ボックス 24">
            <a:extLst>
              <a:ext uri="{FF2B5EF4-FFF2-40B4-BE49-F238E27FC236}">
                <a16:creationId xmlns:a16="http://schemas.microsoft.com/office/drawing/2014/main" id="{D6198C1C-939C-ED77-6A6D-85F62E40FC65}"/>
              </a:ext>
            </a:extLst>
          </p:cNvPr>
          <p:cNvSpPr txBox="1"/>
          <p:nvPr/>
        </p:nvSpPr>
        <p:spPr>
          <a:xfrm>
            <a:off x="4636677" y="5163961"/>
            <a:ext cx="1643733" cy="1477328"/>
          </a:xfrm>
          <a:prstGeom prst="rect">
            <a:avLst/>
          </a:prstGeom>
          <a:noFill/>
        </p:spPr>
        <p:txBody>
          <a:bodyPr wrap="square">
            <a:spAutoFit/>
          </a:bodyPr>
          <a:lstStyle/>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a:p>
            <a:pPr algn="ctr"/>
            <a:r>
              <a:rPr lang="en-US" altLang="ja-JP" dirty="0">
                <a:ea typeface="Hiragino Kaku Gothic Pro W6" panose="020B0300000000000000"/>
              </a:rPr>
              <a:t>cd74hs</a:t>
            </a:r>
          </a:p>
        </p:txBody>
      </p:sp>
      <p:sp>
        <p:nvSpPr>
          <p:cNvPr id="26" name="テキスト ボックス 25">
            <a:extLst>
              <a:ext uri="{FF2B5EF4-FFF2-40B4-BE49-F238E27FC236}">
                <a16:creationId xmlns:a16="http://schemas.microsoft.com/office/drawing/2014/main" id="{2B8D8C6A-3B9D-1A7F-577F-FB53218D6D70}"/>
              </a:ext>
            </a:extLst>
          </p:cNvPr>
          <p:cNvSpPr txBox="1"/>
          <p:nvPr/>
        </p:nvSpPr>
        <p:spPr>
          <a:xfrm>
            <a:off x="4636676" y="3374127"/>
            <a:ext cx="1643733" cy="1477328"/>
          </a:xfrm>
          <a:prstGeom prst="rect">
            <a:avLst/>
          </a:prstGeom>
          <a:noFill/>
        </p:spPr>
        <p:txBody>
          <a:bodyPr wrap="square">
            <a:spAutoFit/>
          </a:bodyPr>
          <a:lstStyle/>
          <a:p>
            <a:pPr algn="ctr"/>
            <a:r>
              <a:rPr lang="en-US" altLang="ja-JP" dirty="0">
                <a:solidFill>
                  <a:schemeClr val="tx1">
                    <a:alpha val="20000"/>
                  </a:schemeClr>
                </a:solidFill>
                <a:ea typeface="Hiragino Kaku Gothic Pro W6" panose="020B0300000000000000"/>
              </a:rPr>
              <a:t>cd74hs</a:t>
            </a:r>
          </a:p>
          <a:p>
            <a:pPr algn="ctr"/>
            <a:r>
              <a:rPr lang="en-US" altLang="ja-JP" dirty="0">
                <a:solidFill>
                  <a:schemeClr val="tx1">
                    <a:alpha val="20000"/>
                  </a:schemeClr>
                </a:solidFill>
                <a:ea typeface="Hiragino Kaku Gothic Pro W6" panose="020B0300000000000000"/>
              </a:rPr>
              <a:t>cd74hs</a:t>
            </a:r>
          </a:p>
          <a:p>
            <a:pPr algn="ctr"/>
            <a:r>
              <a:rPr lang="en-US" altLang="ja-JP" dirty="0">
                <a:solidFill>
                  <a:schemeClr val="tx1">
                    <a:alpha val="20000"/>
                  </a:schemeClr>
                </a:solidFill>
                <a:ea typeface="Hiragino Kaku Gothic Pro W6" panose="020B0300000000000000"/>
              </a:rPr>
              <a:t>cd74hs</a:t>
            </a:r>
          </a:p>
          <a:p>
            <a:pPr algn="ctr"/>
            <a:r>
              <a:rPr lang="en-US" altLang="ja-JP" dirty="0">
                <a:solidFill>
                  <a:schemeClr val="tx1">
                    <a:alpha val="20000"/>
                  </a:schemeClr>
                </a:solidFill>
                <a:ea typeface="Hiragino Kaku Gothic Pro W6" panose="020B0300000000000000"/>
              </a:rPr>
              <a:t>cd74hs</a:t>
            </a:r>
          </a:p>
          <a:p>
            <a:pPr algn="ctr"/>
            <a:r>
              <a:rPr lang="en-US" altLang="ja-JP" dirty="0">
                <a:solidFill>
                  <a:schemeClr val="tx1">
                    <a:alpha val="20000"/>
                  </a:schemeClr>
                </a:solidFill>
                <a:ea typeface="Hiragino Kaku Gothic Pro W6" panose="020B0300000000000000"/>
              </a:rPr>
              <a:t>df2ab3</a:t>
            </a:r>
          </a:p>
        </p:txBody>
      </p:sp>
      <p:sp>
        <p:nvSpPr>
          <p:cNvPr id="28" name="テキスト ボックス 27">
            <a:extLst>
              <a:ext uri="{FF2B5EF4-FFF2-40B4-BE49-F238E27FC236}">
                <a16:creationId xmlns:a16="http://schemas.microsoft.com/office/drawing/2014/main" id="{DE676FA2-5663-0E07-E67D-FD00718674BF}"/>
              </a:ext>
            </a:extLst>
          </p:cNvPr>
          <p:cNvSpPr txBox="1"/>
          <p:nvPr/>
        </p:nvSpPr>
        <p:spPr>
          <a:xfrm>
            <a:off x="4636676" y="1489837"/>
            <a:ext cx="1643733" cy="1477328"/>
          </a:xfrm>
          <a:prstGeom prst="rect">
            <a:avLst/>
          </a:prstGeom>
          <a:noFill/>
        </p:spPr>
        <p:txBody>
          <a:bodyPr wrap="square">
            <a:spAutoFit/>
          </a:bodyPr>
          <a:lstStyle/>
          <a:p>
            <a:pPr algn="ctr"/>
            <a:r>
              <a:rPr lang="en-US" altLang="ja-JP" dirty="0">
                <a:ea typeface="Hiragino Kaku Gothic Pro W6" panose="020B0300000000000000"/>
              </a:rPr>
              <a:t>cd74hs</a:t>
            </a:r>
          </a:p>
          <a:p>
            <a:pPr algn="ctr"/>
            <a:r>
              <a:rPr lang="en-US" altLang="ja-JP" b="1" dirty="0">
                <a:ea typeface="Hiragino Kaku Gothic Pro W6" panose="020B0300000000000000"/>
              </a:rPr>
              <a:t>cd74hs</a:t>
            </a:r>
          </a:p>
          <a:p>
            <a:pPr algn="ctr"/>
            <a:r>
              <a:rPr lang="en-US" altLang="ja-JP" dirty="0">
                <a:ea typeface="Hiragino Kaku Gothic Pro W6" panose="020B0300000000000000"/>
              </a:rPr>
              <a:t>g1pqnh</a:t>
            </a:r>
          </a:p>
          <a:p>
            <a:pPr algn="ctr"/>
            <a:r>
              <a:rPr lang="en-US" altLang="ja-JP" dirty="0">
                <a:ea typeface="Hiragino Kaku Gothic Pro W6" panose="020B0300000000000000"/>
              </a:rPr>
              <a:t>cd74hs</a:t>
            </a:r>
          </a:p>
          <a:p>
            <a:pPr algn="ctr"/>
            <a:r>
              <a:rPr lang="en-US" altLang="ja-JP" dirty="0">
                <a:ea typeface="Hiragino Kaku Gothic Pro W6" panose="020B0300000000000000"/>
              </a:rPr>
              <a:t>df2ab3</a:t>
            </a:r>
          </a:p>
        </p:txBody>
      </p:sp>
      <p:sp>
        <p:nvSpPr>
          <p:cNvPr id="35" name="タイトル 34">
            <a:extLst>
              <a:ext uri="{FF2B5EF4-FFF2-40B4-BE49-F238E27FC236}">
                <a16:creationId xmlns:a16="http://schemas.microsoft.com/office/drawing/2014/main" id="{23541805-FEAD-C44B-EEC3-339AA449A454}"/>
              </a:ext>
            </a:extLst>
          </p:cNvPr>
          <p:cNvSpPr>
            <a:spLocks noGrp="1"/>
          </p:cNvSpPr>
          <p:nvPr>
            <p:ph type="title"/>
          </p:nvPr>
        </p:nvSpPr>
        <p:spPr/>
        <p:txBody>
          <a:bodyPr/>
          <a:lstStyle/>
          <a:p>
            <a:r>
              <a:rPr lang="ja-JP" altLang="en-US" b="1" dirty="0"/>
              <a:t>各行単一トークンは複数回変更された行を追跡可能になる</a:t>
            </a:r>
          </a:p>
        </p:txBody>
      </p:sp>
      <p:cxnSp>
        <p:nvCxnSpPr>
          <p:cNvPr id="24" name="直線矢印コネクタ 23">
            <a:extLst>
              <a:ext uri="{FF2B5EF4-FFF2-40B4-BE49-F238E27FC236}">
                <a16:creationId xmlns:a16="http://schemas.microsoft.com/office/drawing/2014/main" id="{80F471D0-0B4D-1D91-264A-9FDD8017B298}"/>
              </a:ext>
            </a:extLst>
          </p:cNvPr>
          <p:cNvCxnSpPr>
            <a:cxnSpLocks/>
          </p:cNvCxnSpPr>
          <p:nvPr/>
        </p:nvCxnSpPr>
        <p:spPr>
          <a:xfrm flipV="1">
            <a:off x="2258013"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四角形: 角を丸くする 26">
            <a:extLst>
              <a:ext uri="{FF2B5EF4-FFF2-40B4-BE49-F238E27FC236}">
                <a16:creationId xmlns:a16="http://schemas.microsoft.com/office/drawing/2014/main" id="{00A192CD-0031-049E-4069-7C6A661A6948}"/>
              </a:ext>
            </a:extLst>
          </p:cNvPr>
          <p:cNvSpPr/>
          <p:nvPr/>
        </p:nvSpPr>
        <p:spPr>
          <a:xfrm>
            <a:off x="2639525" y="1874558"/>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32" name="四角形: 角を丸くする 31">
            <a:extLst>
              <a:ext uri="{FF2B5EF4-FFF2-40B4-BE49-F238E27FC236}">
                <a16:creationId xmlns:a16="http://schemas.microsoft.com/office/drawing/2014/main" id="{EB42C226-0C14-57B1-C7CB-437153F6C684}"/>
              </a:ext>
            </a:extLst>
          </p:cNvPr>
          <p:cNvSpPr/>
          <p:nvPr/>
        </p:nvSpPr>
        <p:spPr>
          <a:xfrm>
            <a:off x="2639525" y="3794126"/>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ea typeface="Hiragino Kaku Gothic Pro W6" panose="020B0300000000000000"/>
              </a:rPr>
              <a:t>df2ab3</a:t>
            </a:r>
          </a:p>
          <a:p>
            <a:pPr algn="ctr"/>
            <a:r>
              <a:rPr lang="en-US" altLang="ja-JP" dirty="0">
                <a:solidFill>
                  <a:schemeClr val="tx1">
                    <a:alpha val="20000"/>
                  </a:schemeClr>
                </a:solidFill>
                <a:ea typeface="Hiragino Kaku Gothic Pro W6" panose="020B0300000000000000"/>
              </a:rPr>
              <a:t>2024/12/13</a:t>
            </a:r>
            <a:endParaRPr lang="en-US" altLang="ja-JP" dirty="0">
              <a:solidFill>
                <a:schemeClr val="lt1">
                  <a:alpha val="20000"/>
                </a:schemeClr>
              </a:solidFill>
              <a:ea typeface="Hiragino Kaku Gothic Pro W6" panose="020B0300000000000000"/>
            </a:endParaRPr>
          </a:p>
        </p:txBody>
      </p:sp>
      <p:sp>
        <p:nvSpPr>
          <p:cNvPr id="33" name="四角形: 角を丸くする 32">
            <a:extLst>
              <a:ext uri="{FF2B5EF4-FFF2-40B4-BE49-F238E27FC236}">
                <a16:creationId xmlns:a16="http://schemas.microsoft.com/office/drawing/2014/main" id="{CC3A052C-E7E6-FFA7-0695-55102E931CB8}"/>
              </a:ext>
            </a:extLst>
          </p:cNvPr>
          <p:cNvSpPr/>
          <p:nvPr/>
        </p:nvSpPr>
        <p:spPr>
          <a:xfrm>
            <a:off x="2639525" y="5587288"/>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4" name="楕円 33">
            <a:extLst>
              <a:ext uri="{FF2B5EF4-FFF2-40B4-BE49-F238E27FC236}">
                <a16:creationId xmlns:a16="http://schemas.microsoft.com/office/drawing/2014/main" id="{E9C738CF-EF47-9BEF-5C2A-98D2CEF269A2}"/>
              </a:ext>
            </a:extLst>
          </p:cNvPr>
          <p:cNvSpPr/>
          <p:nvPr/>
        </p:nvSpPr>
        <p:spPr>
          <a:xfrm>
            <a:off x="2126754" y="2077094"/>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楕円 35">
            <a:extLst>
              <a:ext uri="{FF2B5EF4-FFF2-40B4-BE49-F238E27FC236}">
                <a16:creationId xmlns:a16="http://schemas.microsoft.com/office/drawing/2014/main" id="{71AC29EF-BA57-42CE-F163-31D3FE3B2DC3}"/>
              </a:ext>
            </a:extLst>
          </p:cNvPr>
          <p:cNvSpPr/>
          <p:nvPr/>
        </p:nvSpPr>
        <p:spPr>
          <a:xfrm>
            <a:off x="2126754" y="3998283"/>
            <a:ext cx="263300" cy="272719"/>
          </a:xfrm>
          <a:prstGeom prst="ellipse">
            <a:avLst/>
          </a:prstGeom>
          <a:solidFill>
            <a:schemeClr val="bg1"/>
          </a:solidFill>
          <a:ln w="381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7" name="楕円 36">
            <a:extLst>
              <a:ext uri="{FF2B5EF4-FFF2-40B4-BE49-F238E27FC236}">
                <a16:creationId xmlns:a16="http://schemas.microsoft.com/office/drawing/2014/main" id="{F7A0F489-5125-C781-C478-6358DDA08C99}"/>
              </a:ext>
            </a:extLst>
          </p:cNvPr>
          <p:cNvSpPr/>
          <p:nvPr/>
        </p:nvSpPr>
        <p:spPr>
          <a:xfrm>
            <a:off x="2126754"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テキスト ボックス 37">
            <a:extLst>
              <a:ext uri="{FF2B5EF4-FFF2-40B4-BE49-F238E27FC236}">
                <a16:creationId xmlns:a16="http://schemas.microsoft.com/office/drawing/2014/main" id="{A6E98FB4-B854-6FD2-C78B-4CED6B489C28}"/>
              </a:ext>
            </a:extLst>
          </p:cNvPr>
          <p:cNvSpPr txBox="1"/>
          <p:nvPr/>
        </p:nvSpPr>
        <p:spPr>
          <a:xfrm>
            <a:off x="1606622" y="1480818"/>
            <a:ext cx="646331" cy="369332"/>
          </a:xfrm>
          <a:prstGeom prst="rect">
            <a:avLst/>
          </a:prstGeom>
          <a:noFill/>
        </p:spPr>
        <p:txBody>
          <a:bodyPr wrap="none" rtlCol="0">
            <a:spAutoFit/>
          </a:bodyPr>
          <a:lstStyle/>
          <a:p>
            <a:r>
              <a:rPr kumimoji="1" lang="ja-JP" altLang="en-US" b="1" dirty="0"/>
              <a:t>最新</a:t>
            </a:r>
          </a:p>
        </p:txBody>
      </p:sp>
      <p:sp>
        <p:nvSpPr>
          <p:cNvPr id="39" name="テキスト ボックス 38">
            <a:extLst>
              <a:ext uri="{FF2B5EF4-FFF2-40B4-BE49-F238E27FC236}">
                <a16:creationId xmlns:a16="http://schemas.microsoft.com/office/drawing/2014/main" id="{269A5BF3-BE00-7D30-07B1-1A32DF6140C5}"/>
              </a:ext>
            </a:extLst>
          </p:cNvPr>
          <p:cNvSpPr txBox="1"/>
          <p:nvPr/>
        </p:nvSpPr>
        <p:spPr>
          <a:xfrm>
            <a:off x="1611682"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 name="吹き出し: 円形 2">
            <a:extLst>
              <a:ext uri="{FF2B5EF4-FFF2-40B4-BE49-F238E27FC236}">
                <a16:creationId xmlns:a16="http://schemas.microsoft.com/office/drawing/2014/main" id="{10A57D87-B5A1-4EF0-FDB8-130F5D74CF26}"/>
              </a:ext>
            </a:extLst>
          </p:cNvPr>
          <p:cNvSpPr/>
          <p:nvPr/>
        </p:nvSpPr>
        <p:spPr>
          <a:xfrm>
            <a:off x="9525929" y="1441880"/>
            <a:ext cx="2105891" cy="1225685"/>
          </a:xfrm>
          <a:prstGeom prst="wedgeEllipseCallout">
            <a:avLst>
              <a:gd name="adj1" fmla="val -51096"/>
              <a:gd name="adj2" fmla="val 3537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b" anchorCtr="0"/>
          <a:lstStyle/>
          <a:p>
            <a:pPr algn="ctr">
              <a:lnSpc>
                <a:spcPct val="90000"/>
              </a:lnSpc>
              <a:spcBef>
                <a:spcPts val="300"/>
              </a:spcBef>
              <a:spcAft>
                <a:spcPts val="100"/>
              </a:spcAft>
            </a:pPr>
            <a:r>
              <a:rPr lang="ja-JP" altLang="en-US" sz="2400" b="1" spc="110" dirty="0">
                <a:solidFill>
                  <a:schemeClr val="tx1"/>
                </a:solidFill>
                <a:latin typeface="Consolas" panose="020B0609020204030204" pitchFamily="49" charset="0"/>
                <a:cs typeface="Segoe UI" panose="020B0502040204020203" pitchFamily="34" charset="0"/>
              </a:rPr>
              <a:t>バグの原因</a:t>
            </a:r>
          </a:p>
          <a:p>
            <a:pPr algn="ctr">
              <a:lnSpc>
                <a:spcPct val="90000"/>
              </a:lnSpc>
              <a:spcBef>
                <a:spcPts val="300"/>
              </a:spcBef>
              <a:spcAft>
                <a:spcPts val="100"/>
              </a:spcAft>
            </a:pPr>
            <a:r>
              <a:rPr kumimoji="1" lang="en-US" altLang="ja-JP" sz="2400" b="1" spc="110" baseline="0" dirty="0">
                <a:solidFill>
                  <a:schemeClr val="tx1"/>
                </a:solidFill>
                <a:latin typeface="Consolas" panose="020B0609020204030204" pitchFamily="49" charset="0"/>
                <a:cs typeface="Segoe UI" panose="020B0502040204020203" pitchFamily="34" charset="0"/>
              </a:rPr>
              <a:t>-1</a:t>
            </a:r>
            <a:endParaRPr kumimoji="1" lang="ja-JP" altLang="en-US" sz="2400" b="1" spc="110" baseline="0" dirty="0">
              <a:solidFill>
                <a:schemeClr val="tx1"/>
              </a:solidFill>
              <a:latin typeface="Segoe UI" panose="020B0502040204020203" pitchFamily="34" charset="0"/>
              <a:cs typeface="Segoe UI" panose="020B0502040204020203" pitchFamily="34" charset="0"/>
            </a:endParaRPr>
          </a:p>
        </p:txBody>
      </p:sp>
      <p:cxnSp>
        <p:nvCxnSpPr>
          <p:cNvPr id="5" name="直線矢印コネクタ 4">
            <a:extLst>
              <a:ext uri="{FF2B5EF4-FFF2-40B4-BE49-F238E27FC236}">
                <a16:creationId xmlns:a16="http://schemas.microsoft.com/office/drawing/2014/main" id="{8D294C6C-05A3-2B3F-892C-834A7DFCE675}"/>
              </a:ext>
            </a:extLst>
          </p:cNvPr>
          <p:cNvCxnSpPr>
            <a:cxnSpLocks/>
            <a:stCxn id="27" idx="2"/>
            <a:endCxn id="33" idx="0"/>
          </p:cNvCxnSpPr>
          <p:nvPr/>
        </p:nvCxnSpPr>
        <p:spPr>
          <a:xfrm>
            <a:off x="3461392" y="2582444"/>
            <a:ext cx="0" cy="3004844"/>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02B2C61-CEF4-AEEE-FC65-FDDE44AD0EA8}"/>
              </a:ext>
            </a:extLst>
          </p:cNvPr>
          <p:cNvSpPr txBox="1"/>
          <p:nvPr/>
        </p:nvSpPr>
        <p:spPr>
          <a:xfrm>
            <a:off x="3057538" y="3881958"/>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sp>
        <p:nvSpPr>
          <p:cNvPr id="10" name="Rectangle 8">
            <a:extLst>
              <a:ext uri="{FF2B5EF4-FFF2-40B4-BE49-F238E27FC236}">
                <a16:creationId xmlns:a16="http://schemas.microsoft.com/office/drawing/2014/main" id="{3646D107-DAF8-3091-66A7-1A0E936FE940}"/>
              </a:ext>
            </a:extLst>
          </p:cNvPr>
          <p:cNvSpPr/>
          <p:nvPr/>
        </p:nvSpPr>
        <p:spPr>
          <a:xfrm>
            <a:off x="4704498" y="3728982"/>
            <a:ext cx="5242768" cy="707886"/>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9" name="テキスト ボックス 8">
            <a:extLst>
              <a:ext uri="{FF2B5EF4-FFF2-40B4-BE49-F238E27FC236}">
                <a16:creationId xmlns:a16="http://schemas.microsoft.com/office/drawing/2014/main" id="{29B1E63A-24F9-4023-47E0-CC6D28374046}"/>
              </a:ext>
            </a:extLst>
          </p:cNvPr>
          <p:cNvSpPr txBox="1"/>
          <p:nvPr/>
        </p:nvSpPr>
        <p:spPr>
          <a:xfrm>
            <a:off x="4735583" y="3827106"/>
            <a:ext cx="5211683" cy="523220"/>
          </a:xfrm>
          <a:prstGeom prst="rect">
            <a:avLst/>
          </a:prstGeom>
          <a:noFill/>
          <a:ln w="38100">
            <a:noFill/>
          </a:ln>
        </p:spPr>
        <p:txBody>
          <a:bodyPr wrap="none" rtlCol="0">
            <a:spAutoFit/>
          </a:bodyPr>
          <a:lstStyle/>
          <a:p>
            <a:r>
              <a:rPr lang="ja-JP" altLang="en-US" sz="2800" b="1" dirty="0">
                <a:ea typeface="Hiragino Kaku Gothic Pro W6" panose="020B0300000000000000"/>
              </a:rPr>
              <a:t>バグ混入コミットを正しく特定</a:t>
            </a:r>
          </a:p>
        </p:txBody>
      </p:sp>
      <p:sp>
        <p:nvSpPr>
          <p:cNvPr id="11" name="テキスト ボックス 10">
            <a:extLst>
              <a:ext uri="{FF2B5EF4-FFF2-40B4-BE49-F238E27FC236}">
                <a16:creationId xmlns:a16="http://schemas.microsoft.com/office/drawing/2014/main" id="{04460E82-BBBF-F89F-7C6E-B37B67681560}"/>
              </a:ext>
            </a:extLst>
          </p:cNvPr>
          <p:cNvSpPr txBox="1"/>
          <p:nvPr/>
        </p:nvSpPr>
        <p:spPr>
          <a:xfrm>
            <a:off x="2135281" y="1458786"/>
            <a:ext cx="2652221" cy="400110"/>
          </a:xfrm>
          <a:prstGeom prst="rect">
            <a:avLst/>
          </a:prstGeom>
          <a:noFill/>
        </p:spPr>
        <p:txBody>
          <a:bodyPr wrap="square" rtlCol="0">
            <a:spAutoFit/>
          </a:bodyPr>
          <a:lstStyle/>
          <a:p>
            <a:pPr algn="ctr"/>
            <a:r>
              <a:rPr lang="ja-JP" altLang="en-US" sz="2000" b="1" dirty="0">
                <a:ea typeface="Hiragino Kaku Gothic Pro W6" panose="020B0300000000000000"/>
              </a:rPr>
              <a:t>バグ修正</a:t>
            </a:r>
          </a:p>
        </p:txBody>
      </p:sp>
      <p:sp>
        <p:nvSpPr>
          <p:cNvPr id="12" name="テキスト ボックス 11">
            <a:extLst>
              <a:ext uri="{FF2B5EF4-FFF2-40B4-BE49-F238E27FC236}">
                <a16:creationId xmlns:a16="http://schemas.microsoft.com/office/drawing/2014/main" id="{5B012309-435D-1C85-C205-C5F81E0A280D}"/>
              </a:ext>
            </a:extLst>
          </p:cNvPr>
          <p:cNvSpPr txBox="1"/>
          <p:nvPr/>
        </p:nvSpPr>
        <p:spPr>
          <a:xfrm>
            <a:off x="2135281" y="3372951"/>
            <a:ext cx="2652221" cy="400110"/>
          </a:xfrm>
          <a:prstGeom prst="rect">
            <a:avLst/>
          </a:prstGeom>
          <a:noFill/>
        </p:spPr>
        <p:txBody>
          <a:bodyPr wrap="square" rtlCol="0">
            <a:spAutoFit/>
          </a:bodyPr>
          <a:lstStyle/>
          <a:p>
            <a:pPr algn="ctr"/>
            <a:r>
              <a:rPr lang="ja-JP" altLang="en-US" sz="2000" b="1" dirty="0">
                <a:solidFill>
                  <a:schemeClr val="tx1">
                    <a:alpha val="20000"/>
                  </a:schemeClr>
                </a:solidFill>
                <a:ea typeface="Hiragino Kaku Gothic Pro W6" panose="020B0300000000000000"/>
              </a:rPr>
              <a:t>コメント変更</a:t>
            </a:r>
          </a:p>
        </p:txBody>
      </p:sp>
    </p:spTree>
    <p:extLst>
      <p:ext uri="{BB962C8B-B14F-4D97-AF65-F5344CB8AC3E}">
        <p14:creationId xmlns:p14="http://schemas.microsoft.com/office/powerpoint/2010/main" val="56924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27758-9583-0029-E0A3-6FE7A541B924}"/>
            </a:ext>
          </a:extLst>
        </p:cNvPr>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579490BD-D3BA-3139-C5CE-1D109CD2CCE7}"/>
              </a:ext>
            </a:extLst>
          </p:cNvPr>
          <p:cNvSpPr/>
          <p:nvPr/>
        </p:nvSpPr>
        <p:spPr>
          <a:xfrm>
            <a:off x="6482576" y="3846382"/>
            <a:ext cx="1107688"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テキスト ボックス 37">
            <a:extLst>
              <a:ext uri="{FF2B5EF4-FFF2-40B4-BE49-F238E27FC236}">
                <a16:creationId xmlns:a16="http://schemas.microsoft.com/office/drawing/2014/main" id="{960CC06B-A29A-F876-C98F-89889A9DDC92}"/>
              </a:ext>
            </a:extLst>
          </p:cNvPr>
          <p:cNvSpPr txBox="1"/>
          <p:nvPr/>
        </p:nvSpPr>
        <p:spPr>
          <a:xfrm>
            <a:off x="3772570" y="3483370"/>
            <a:ext cx="427992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L.29 </a:t>
            </a:r>
            <a:r>
              <a:rPr lang="en-US" altLang="ja-JP" sz="2000" dirty="0">
                <a:solidFill>
                  <a:srgbClr val="C00000"/>
                </a:solidFill>
                <a:latin typeface="Consolas" panose="020B0609020204030204" pitchFamily="49" charset="0"/>
                <a:ea typeface="Hiragino Kaku Gothic Pro W6" panose="020B0300000000000000"/>
              </a:rPr>
              <a:t>-  if (a == 0){ </a:t>
            </a:r>
          </a:p>
          <a:p>
            <a:r>
              <a:rPr lang="en-US" altLang="ja-JP" sz="2000" dirty="0">
                <a:latin typeface="Consolas" panose="020B0609020204030204" pitchFamily="49" charset="0"/>
                <a:ea typeface="Hiragino Kaku Gothic Pro W6" panose="020B0300000000000000"/>
              </a:rPr>
              <a:t>L.29 </a:t>
            </a:r>
            <a:r>
              <a:rPr lang="en-US" altLang="ja-JP" sz="2000" dirty="0">
                <a:solidFill>
                  <a:schemeClr val="accent4"/>
                </a:solidFill>
                <a:latin typeface="Consolas" panose="020B0609020204030204" pitchFamily="49" charset="0"/>
                <a:ea typeface="Hiragino Kaku Gothic Pro W6" panose="020B0300000000000000"/>
              </a:rPr>
              <a:t>+  if (a == 0 || isOk ){</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3" name="四角形: 角を丸くする 2">
            <a:extLst>
              <a:ext uri="{FF2B5EF4-FFF2-40B4-BE49-F238E27FC236}">
                <a16:creationId xmlns:a16="http://schemas.microsoft.com/office/drawing/2014/main" id="{6138D81A-7C8B-C0A4-5703-F4EB9EA4E554}"/>
              </a:ext>
            </a:extLst>
          </p:cNvPr>
          <p:cNvSpPr/>
          <p:nvPr/>
        </p:nvSpPr>
        <p:spPr>
          <a:xfrm>
            <a:off x="8510651" y="4161843"/>
            <a:ext cx="2968729" cy="658027"/>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48B86715-A1DC-B50B-1963-8BC8C802BCFA}"/>
              </a:ext>
            </a:extLst>
          </p:cNvPr>
          <p:cNvSpPr>
            <a:spLocks noGrp="1"/>
          </p:cNvSpPr>
          <p:nvPr>
            <p:ph type="sldNum" sz="quarter" idx="12"/>
          </p:nvPr>
        </p:nvSpPr>
        <p:spPr/>
        <p:txBody>
          <a:bodyPr/>
          <a:lstStyle/>
          <a:p>
            <a:fld id="{B16735D3-C9E7-F649-AF37-A9D08763696D}" type="slidenum">
              <a:rPr lang="ja-JP" altLang="en-US" smtClean="0"/>
              <a:pPr/>
              <a:t>16</a:t>
            </a:fld>
            <a:endParaRPr lang="ja-JP" altLang="en-US" dirty="0"/>
          </a:p>
        </p:txBody>
      </p:sp>
      <p:sp>
        <p:nvSpPr>
          <p:cNvPr id="7" name="四角形: メモ 6">
            <a:extLst>
              <a:ext uri="{FF2B5EF4-FFF2-40B4-BE49-F238E27FC236}">
                <a16:creationId xmlns:a16="http://schemas.microsoft.com/office/drawing/2014/main" id="{81147F47-D215-8F6E-0A07-4AA734139169}"/>
              </a:ext>
            </a:extLst>
          </p:cNvPr>
          <p:cNvSpPr/>
          <p:nvPr/>
        </p:nvSpPr>
        <p:spPr>
          <a:xfrm rot="10800000">
            <a:off x="8415576" y="2918701"/>
            <a:ext cx="3147921" cy="2187347"/>
          </a:xfrm>
          <a:prstGeom prst="foldedCorner">
            <a:avLst>
              <a:gd name="adj" fmla="val 10098"/>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5377BA9E-B1D9-B838-68E1-E47BBB834577}"/>
              </a:ext>
            </a:extLst>
          </p:cNvPr>
          <p:cNvSpPr txBox="1"/>
          <p:nvPr/>
        </p:nvSpPr>
        <p:spPr>
          <a:xfrm>
            <a:off x="8552711" y="2918704"/>
            <a:ext cx="2968729" cy="2246769"/>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L.112    (</a:t>
            </a:r>
          </a:p>
          <a:p>
            <a:r>
              <a:rPr lang="en-US" altLang="ja-JP" sz="2000" dirty="0">
                <a:latin typeface="Consolas" panose="020B0609020204030204" pitchFamily="49" charset="0"/>
                <a:ea typeface="Hiragino Kaku Gothic Pro W6" panose="020B0300000000000000"/>
              </a:rPr>
              <a:t>L.113    a</a:t>
            </a:r>
          </a:p>
          <a:p>
            <a:r>
              <a:rPr lang="en-US" altLang="ja-JP" sz="2000" dirty="0">
                <a:latin typeface="Consolas" panose="020B0609020204030204" pitchFamily="49" charset="0"/>
                <a:ea typeface="Hiragino Kaku Gothic Pro W6" panose="020B0300000000000000"/>
              </a:rPr>
              <a:t>L.114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a:t>
            </a:r>
          </a:p>
          <a:p>
            <a:r>
              <a:rPr lang="en-US" altLang="ja-JP" sz="2000" dirty="0">
                <a:latin typeface="Consolas" panose="020B0609020204030204" pitchFamily="49" charset="0"/>
                <a:ea typeface="Hiragino Kaku Gothic Pro W6" panose="020B0300000000000000"/>
              </a:rPr>
              <a:t>L.115    0 </a:t>
            </a:r>
          </a:p>
          <a:p>
            <a:r>
              <a:rPr lang="en-US" altLang="ja-JP" sz="2000" dirty="0">
                <a:latin typeface="Consolas" panose="020B0609020204030204" pitchFamily="49" charset="0"/>
                <a:ea typeface="Hiragino Kaku Gothic Pro W6" panose="020B0300000000000000"/>
              </a:rPr>
              <a:t>L.116 </a:t>
            </a:r>
            <a:r>
              <a:rPr lang="en-US" altLang="ja-JP" sz="2000" dirty="0">
                <a:solidFill>
                  <a:schemeClr val="accent4"/>
                </a:solidFill>
                <a:latin typeface="Consolas" panose="020B0609020204030204" pitchFamily="49" charset="0"/>
                <a:ea typeface="Hiragino Kaku Gothic Pro W6" panose="020B0300000000000000"/>
              </a:rPr>
              <a:t>+ </a:t>
            </a:r>
            <a:r>
              <a:rPr lang="ja-JP" altLang="en-US" sz="2000" dirty="0">
                <a:solidFill>
                  <a:schemeClr val="accent4"/>
                </a:solidFill>
                <a:latin typeface="Consolas" panose="020B0609020204030204" pitchFamily="49" charset="0"/>
                <a:ea typeface="Hiragino Kaku Gothic Pro W6" panose="020B0300000000000000"/>
              </a:rPr>
              <a:t> </a:t>
            </a:r>
            <a:r>
              <a:rPr lang="en-US" altLang="ja-JP" sz="2000" dirty="0">
                <a:solidFill>
                  <a:schemeClr val="accent4"/>
                </a:solidFill>
                <a:latin typeface="Consolas" panose="020B0609020204030204" pitchFamily="49" charset="0"/>
                <a:ea typeface="Hiragino Kaku Gothic Pro W6" panose="020B0300000000000000"/>
              </a:rPr>
              <a:t>||  </a:t>
            </a:r>
          </a:p>
          <a:p>
            <a:r>
              <a:rPr lang="en-US" altLang="ja-JP" sz="2000" dirty="0">
                <a:latin typeface="Consolas" panose="020B0609020204030204" pitchFamily="49" charset="0"/>
                <a:ea typeface="Hiragino Kaku Gothic Pro W6" panose="020B0300000000000000"/>
              </a:rPr>
              <a:t>L.117 </a:t>
            </a:r>
            <a:r>
              <a:rPr lang="en-US" altLang="ja-JP" sz="2000" dirty="0">
                <a:solidFill>
                  <a:schemeClr val="accent4"/>
                </a:solidFill>
                <a:latin typeface="Consolas" panose="020B0609020204030204" pitchFamily="49" charset="0"/>
                <a:ea typeface="Hiragino Kaku Gothic Pro W6" panose="020B0300000000000000"/>
              </a:rPr>
              <a:t>+  isOk </a:t>
            </a:r>
          </a:p>
          <a:p>
            <a:r>
              <a:rPr lang="en-US" altLang="ja-JP" sz="2000" dirty="0">
                <a:latin typeface="Consolas" panose="020B0609020204030204" pitchFamily="49" charset="0"/>
                <a:ea typeface="Hiragino Kaku Gothic Pro W6" panose="020B0300000000000000"/>
              </a:rPr>
              <a:t>L.118    ) </a:t>
            </a:r>
          </a:p>
        </p:txBody>
      </p:sp>
      <p:sp>
        <p:nvSpPr>
          <p:cNvPr id="23" name="四角形: 角を丸くする 22">
            <a:extLst>
              <a:ext uri="{FF2B5EF4-FFF2-40B4-BE49-F238E27FC236}">
                <a16:creationId xmlns:a16="http://schemas.microsoft.com/office/drawing/2014/main" id="{A26014FB-7EC0-C297-8263-59B461E25C19}"/>
              </a:ext>
            </a:extLst>
          </p:cNvPr>
          <p:cNvSpPr/>
          <p:nvPr/>
        </p:nvSpPr>
        <p:spPr>
          <a:xfrm>
            <a:off x="8341002" y="2606924"/>
            <a:ext cx="3322998" cy="2658052"/>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テキスト ボックス 23">
            <a:extLst>
              <a:ext uri="{FF2B5EF4-FFF2-40B4-BE49-F238E27FC236}">
                <a16:creationId xmlns:a16="http://schemas.microsoft.com/office/drawing/2014/main" id="{9C745852-1BF2-B18C-1098-D2536C80E45A}"/>
              </a:ext>
            </a:extLst>
          </p:cNvPr>
          <p:cNvSpPr txBox="1"/>
          <p:nvPr/>
        </p:nvSpPr>
        <p:spPr>
          <a:xfrm>
            <a:off x="8458471" y="2421265"/>
            <a:ext cx="2236510" cy="400110"/>
          </a:xfrm>
          <a:prstGeom prst="rect">
            <a:avLst/>
          </a:prstGeom>
          <a:solidFill>
            <a:schemeClr val="bg1"/>
          </a:solidFill>
        </p:spPr>
        <p:txBody>
          <a:bodyPr wrap="none" rtlCol="0">
            <a:spAutoFit/>
          </a:bodyPr>
          <a:lstStyle/>
          <a:p>
            <a:r>
              <a:rPr lang="ja-JP" altLang="en-US" sz="2000" b="1" dirty="0">
                <a:solidFill>
                  <a:schemeClr val="accent2"/>
                </a:solidFill>
                <a:ea typeface="Hiragino Kaku Gothic Pro W6" panose="020B0300000000000000"/>
              </a:rPr>
              <a:t>各行単一トークン</a:t>
            </a:r>
          </a:p>
        </p:txBody>
      </p:sp>
      <p:sp>
        <p:nvSpPr>
          <p:cNvPr id="10" name="タイトル 9">
            <a:extLst>
              <a:ext uri="{FF2B5EF4-FFF2-40B4-BE49-F238E27FC236}">
                <a16:creationId xmlns:a16="http://schemas.microsoft.com/office/drawing/2014/main" id="{CE78341D-3111-44CA-802C-966A63F58173}"/>
              </a:ext>
            </a:extLst>
          </p:cNvPr>
          <p:cNvSpPr>
            <a:spLocks noGrp="1"/>
          </p:cNvSpPr>
          <p:nvPr>
            <p:ph type="title"/>
          </p:nvPr>
        </p:nvSpPr>
        <p:spPr>
          <a:xfrm>
            <a:off x="446446" y="392072"/>
            <a:ext cx="11458953" cy="540000"/>
          </a:xfrm>
        </p:spPr>
        <p:txBody>
          <a:bodyPr/>
          <a:lstStyle/>
          <a:p>
            <a:r>
              <a:rPr lang="ja-JP" altLang="en-US" b="1" dirty="0"/>
              <a:t>各行単一トークンでは特定できないバグ混入コミットがある</a:t>
            </a:r>
          </a:p>
        </p:txBody>
      </p:sp>
      <p:sp>
        <p:nvSpPr>
          <p:cNvPr id="39" name="四角形: メモ 38">
            <a:extLst>
              <a:ext uri="{FF2B5EF4-FFF2-40B4-BE49-F238E27FC236}">
                <a16:creationId xmlns:a16="http://schemas.microsoft.com/office/drawing/2014/main" id="{3947722E-F213-700B-829B-92E38B7618FC}"/>
              </a:ext>
            </a:extLst>
          </p:cNvPr>
          <p:cNvSpPr/>
          <p:nvPr/>
        </p:nvSpPr>
        <p:spPr>
          <a:xfrm rot="10800000">
            <a:off x="3798447" y="3477218"/>
            <a:ext cx="4218839" cy="738329"/>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0" name="四角形: 角を丸くする 39">
            <a:extLst>
              <a:ext uri="{FF2B5EF4-FFF2-40B4-BE49-F238E27FC236}">
                <a16:creationId xmlns:a16="http://schemas.microsoft.com/office/drawing/2014/main" id="{61B6883A-DF8B-DF96-8BEF-63D38BD34379}"/>
              </a:ext>
            </a:extLst>
          </p:cNvPr>
          <p:cNvSpPr/>
          <p:nvPr/>
        </p:nvSpPr>
        <p:spPr>
          <a:xfrm>
            <a:off x="3742890" y="2597562"/>
            <a:ext cx="4339290" cy="2667414"/>
          </a:xfrm>
          <a:prstGeom prst="roundRect">
            <a:avLst>
              <a:gd name="adj" fmla="val 7151"/>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1" name="テキスト ボックス 40">
            <a:extLst>
              <a:ext uri="{FF2B5EF4-FFF2-40B4-BE49-F238E27FC236}">
                <a16:creationId xmlns:a16="http://schemas.microsoft.com/office/drawing/2014/main" id="{8AD2EB78-41C6-A4B6-D7AC-2DC8A51D5852}"/>
              </a:ext>
            </a:extLst>
          </p:cNvPr>
          <p:cNvSpPr txBox="1"/>
          <p:nvPr/>
        </p:nvSpPr>
        <p:spPr>
          <a:xfrm>
            <a:off x="3940060" y="2412639"/>
            <a:ext cx="713466" cy="400110"/>
          </a:xfrm>
          <a:prstGeom prst="rect">
            <a:avLst/>
          </a:prstGeom>
          <a:solidFill>
            <a:schemeClr val="bg1"/>
          </a:solidFill>
        </p:spPr>
        <p:txBody>
          <a:bodyPr wrap="square" rtlCol="0">
            <a:spAutoFit/>
          </a:bodyPr>
          <a:lstStyle/>
          <a:p>
            <a:r>
              <a:rPr lang="ja-JP" altLang="en-US" sz="2000" b="1" dirty="0">
                <a:solidFill>
                  <a:schemeClr val="tx2"/>
                </a:solidFill>
                <a:ea typeface="Hiragino Kaku Gothic Pro W6" panose="020B0300000000000000"/>
              </a:rPr>
              <a:t>通常</a:t>
            </a:r>
          </a:p>
        </p:txBody>
      </p:sp>
      <p:cxnSp>
        <p:nvCxnSpPr>
          <p:cNvPr id="42" name="直線矢印コネクタ 41">
            <a:extLst>
              <a:ext uri="{FF2B5EF4-FFF2-40B4-BE49-F238E27FC236}">
                <a16:creationId xmlns:a16="http://schemas.microsoft.com/office/drawing/2014/main" id="{32361D6B-D5FA-29CD-C340-2FED04E73AF1}"/>
              </a:ext>
            </a:extLst>
          </p:cNvPr>
          <p:cNvCxnSpPr>
            <a:cxnSpLocks/>
          </p:cNvCxnSpPr>
          <p:nvPr/>
        </p:nvCxnSpPr>
        <p:spPr>
          <a:xfrm flipV="1">
            <a:off x="990881" y="2404483"/>
            <a:ext cx="9359" cy="29408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683001D7-70F1-20C6-589D-2C7C6EDC9F8E}"/>
              </a:ext>
            </a:extLst>
          </p:cNvPr>
          <p:cNvSpPr/>
          <p:nvPr/>
        </p:nvSpPr>
        <p:spPr>
          <a:xfrm>
            <a:off x="1262611" y="3502543"/>
            <a:ext cx="2225442"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ja-JP" altLang="en-US" sz="2000" b="1" dirty="0">
                <a:solidFill>
                  <a:schemeClr val="tx1"/>
                </a:solidFill>
                <a:ea typeface="Hiragino Kaku Gothic Pro W6" panose="020B0300000000000000"/>
              </a:rPr>
              <a:t>バグ修正コミット</a:t>
            </a:r>
          </a:p>
          <a:p>
            <a:pPr algn="ctr"/>
            <a:r>
              <a:rPr lang="en-US" altLang="ja-JP" sz="2000" dirty="0">
                <a:solidFill>
                  <a:schemeClr val="tx1"/>
                </a:solidFill>
                <a:ea typeface="Hiragino Kaku Gothic Pro W6" panose="020B0300000000000000"/>
              </a:rPr>
              <a:t>2024/8/21</a:t>
            </a:r>
          </a:p>
        </p:txBody>
      </p:sp>
      <p:sp>
        <p:nvSpPr>
          <p:cNvPr id="44" name="楕円 43">
            <a:extLst>
              <a:ext uri="{FF2B5EF4-FFF2-40B4-BE49-F238E27FC236}">
                <a16:creationId xmlns:a16="http://schemas.microsoft.com/office/drawing/2014/main" id="{EFC67650-3C39-0D01-01B0-CFE82606F0E9}"/>
              </a:ext>
            </a:extLst>
          </p:cNvPr>
          <p:cNvSpPr/>
          <p:nvPr/>
        </p:nvSpPr>
        <p:spPr>
          <a:xfrm>
            <a:off x="866240" y="3710765"/>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38F2F6BB-0CF4-06BB-D1C7-7FF18BFAF35B}"/>
              </a:ext>
            </a:extLst>
          </p:cNvPr>
          <p:cNvSpPr txBox="1"/>
          <p:nvPr/>
        </p:nvSpPr>
        <p:spPr>
          <a:xfrm>
            <a:off x="336814" y="2422258"/>
            <a:ext cx="646331" cy="369332"/>
          </a:xfrm>
          <a:prstGeom prst="rect">
            <a:avLst/>
          </a:prstGeom>
          <a:noFill/>
        </p:spPr>
        <p:txBody>
          <a:bodyPr wrap="none" rtlCol="0">
            <a:spAutoFit/>
          </a:bodyPr>
          <a:lstStyle/>
          <a:p>
            <a:r>
              <a:rPr kumimoji="1" lang="ja-JP" altLang="en-US" b="1" dirty="0"/>
              <a:t>最新</a:t>
            </a:r>
          </a:p>
        </p:txBody>
      </p:sp>
      <p:sp>
        <p:nvSpPr>
          <p:cNvPr id="46" name="テキスト ボックス 45">
            <a:extLst>
              <a:ext uri="{FF2B5EF4-FFF2-40B4-BE49-F238E27FC236}">
                <a16:creationId xmlns:a16="http://schemas.microsoft.com/office/drawing/2014/main" id="{92F5B9BA-2B5A-F763-4456-E7079988623D}"/>
              </a:ext>
            </a:extLst>
          </p:cNvPr>
          <p:cNvSpPr txBox="1"/>
          <p:nvPr/>
        </p:nvSpPr>
        <p:spPr>
          <a:xfrm>
            <a:off x="351559" y="502009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47" name="Rectangle 8">
            <a:extLst>
              <a:ext uri="{FF2B5EF4-FFF2-40B4-BE49-F238E27FC236}">
                <a16:creationId xmlns:a16="http://schemas.microsoft.com/office/drawing/2014/main" id="{B0F8A393-5D69-4025-B26A-94F38D24F689}"/>
              </a:ext>
            </a:extLst>
          </p:cNvPr>
          <p:cNvSpPr/>
          <p:nvPr/>
        </p:nvSpPr>
        <p:spPr>
          <a:xfrm>
            <a:off x="452824" y="1524357"/>
            <a:ext cx="5109091"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48" name="テキスト ボックス 47">
            <a:extLst>
              <a:ext uri="{FF2B5EF4-FFF2-40B4-BE49-F238E27FC236}">
                <a16:creationId xmlns:a16="http://schemas.microsoft.com/office/drawing/2014/main" id="{E7A2E7D5-94E3-17D9-D600-30470482DC20}"/>
              </a:ext>
            </a:extLst>
          </p:cNvPr>
          <p:cNvSpPr txBox="1"/>
          <p:nvPr/>
        </p:nvSpPr>
        <p:spPr>
          <a:xfrm>
            <a:off x="446446" y="1592243"/>
            <a:ext cx="5109091" cy="584775"/>
          </a:xfrm>
          <a:prstGeom prst="rect">
            <a:avLst/>
          </a:prstGeom>
          <a:noFill/>
          <a:effectLst/>
        </p:spPr>
        <p:txBody>
          <a:bodyPr wrap="none" rtlCol="0">
            <a:spAutoFit/>
          </a:bodyPr>
          <a:lstStyle/>
          <a:p>
            <a:r>
              <a:rPr lang="ja-JP" altLang="en-US" sz="3200" b="1" dirty="0">
                <a:ea typeface="Hiragino Kaku Gothic Pro W6" panose="020B0300000000000000"/>
              </a:rPr>
              <a:t>トークンの追加による修正</a:t>
            </a:r>
          </a:p>
        </p:txBody>
      </p:sp>
    </p:spTree>
    <p:extLst>
      <p:ext uri="{BB962C8B-B14F-4D97-AF65-F5344CB8AC3E}">
        <p14:creationId xmlns:p14="http://schemas.microsoft.com/office/powerpoint/2010/main" val="140960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64AE1-EEC7-02FB-6E33-9B9F376DECDC}"/>
            </a:ext>
          </a:extLst>
        </p:cNvPr>
        <p:cNvGrpSpPr/>
        <p:nvPr/>
      </p:nvGrpSpPr>
      <p:grpSpPr>
        <a:xfrm>
          <a:off x="0" y="0"/>
          <a:ext cx="0" cy="0"/>
          <a:chOff x="0" y="0"/>
          <a:chExt cx="0" cy="0"/>
        </a:xfrm>
      </p:grpSpPr>
      <p:sp>
        <p:nvSpPr>
          <p:cNvPr id="3" name="Rectangle 8">
            <a:extLst>
              <a:ext uri="{FF2B5EF4-FFF2-40B4-BE49-F238E27FC236}">
                <a16:creationId xmlns:a16="http://schemas.microsoft.com/office/drawing/2014/main" id="{CA8F5613-E0FC-0FE1-E4AD-2A67EC4DDC73}"/>
              </a:ext>
            </a:extLst>
          </p:cNvPr>
          <p:cNvSpPr/>
          <p:nvPr/>
        </p:nvSpPr>
        <p:spPr>
          <a:xfrm>
            <a:off x="452824" y="1524357"/>
            <a:ext cx="5109091"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7" name="四角形: 角を丸くする 26">
            <a:extLst>
              <a:ext uri="{FF2B5EF4-FFF2-40B4-BE49-F238E27FC236}">
                <a16:creationId xmlns:a16="http://schemas.microsoft.com/office/drawing/2014/main" id="{AB28F88B-CEA9-AD52-9391-5541EA4E73CF}"/>
              </a:ext>
            </a:extLst>
          </p:cNvPr>
          <p:cNvSpPr/>
          <p:nvPr/>
        </p:nvSpPr>
        <p:spPr>
          <a:xfrm>
            <a:off x="3839570" y="3545467"/>
            <a:ext cx="4126173"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8897D232-DF79-7618-26AB-CA0359960BB9}"/>
              </a:ext>
            </a:extLst>
          </p:cNvPr>
          <p:cNvSpPr txBox="1"/>
          <p:nvPr/>
        </p:nvSpPr>
        <p:spPr>
          <a:xfrm>
            <a:off x="3772570" y="3483370"/>
            <a:ext cx="427992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L.29 </a:t>
            </a:r>
            <a:r>
              <a:rPr lang="en-US" altLang="ja-JP" sz="2000" dirty="0">
                <a:solidFill>
                  <a:srgbClr val="C00000"/>
                </a:solidFill>
                <a:latin typeface="Consolas" panose="020B0609020204030204" pitchFamily="49" charset="0"/>
                <a:ea typeface="Hiragino Kaku Gothic Pro W6" panose="020B0300000000000000"/>
              </a:rPr>
              <a:t>-  if (a == 0){ </a:t>
            </a:r>
          </a:p>
          <a:p>
            <a:r>
              <a:rPr lang="en-US" altLang="ja-JP" sz="2000" dirty="0">
                <a:latin typeface="Consolas" panose="020B0609020204030204" pitchFamily="49" charset="0"/>
                <a:ea typeface="Hiragino Kaku Gothic Pro W6" panose="020B0300000000000000"/>
              </a:rPr>
              <a:t>L.29 </a:t>
            </a:r>
            <a:r>
              <a:rPr lang="en-US" altLang="ja-JP" sz="2000" dirty="0">
                <a:solidFill>
                  <a:schemeClr val="accent4"/>
                </a:solidFill>
                <a:latin typeface="Consolas" panose="020B0609020204030204" pitchFamily="49" charset="0"/>
                <a:ea typeface="Hiragino Kaku Gothic Pro W6" panose="020B0300000000000000"/>
              </a:rPr>
              <a:t>+  if (a == 0 || isOk ){</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4" name="スライド番号プレースホルダー 3">
            <a:extLst>
              <a:ext uri="{FF2B5EF4-FFF2-40B4-BE49-F238E27FC236}">
                <a16:creationId xmlns:a16="http://schemas.microsoft.com/office/drawing/2014/main" id="{B4E370EB-429A-C11A-C858-1473DBFC4091}"/>
              </a:ext>
            </a:extLst>
          </p:cNvPr>
          <p:cNvSpPr>
            <a:spLocks noGrp="1"/>
          </p:cNvSpPr>
          <p:nvPr>
            <p:ph type="sldNum" sz="quarter" idx="12"/>
          </p:nvPr>
        </p:nvSpPr>
        <p:spPr/>
        <p:txBody>
          <a:bodyPr/>
          <a:lstStyle/>
          <a:p>
            <a:fld id="{B16735D3-C9E7-F649-AF37-A9D08763696D}" type="slidenum">
              <a:rPr lang="ja-JP" altLang="en-US" smtClean="0"/>
              <a:pPr/>
              <a:t>17</a:t>
            </a:fld>
            <a:endParaRPr lang="ja-JP" altLang="en-US" dirty="0"/>
          </a:p>
        </p:txBody>
      </p:sp>
      <p:sp>
        <p:nvSpPr>
          <p:cNvPr id="5" name="四角形: メモ 4">
            <a:extLst>
              <a:ext uri="{FF2B5EF4-FFF2-40B4-BE49-F238E27FC236}">
                <a16:creationId xmlns:a16="http://schemas.microsoft.com/office/drawing/2014/main" id="{AAF0578C-C8E7-75D1-C051-47B862674D57}"/>
              </a:ext>
            </a:extLst>
          </p:cNvPr>
          <p:cNvSpPr/>
          <p:nvPr/>
        </p:nvSpPr>
        <p:spPr>
          <a:xfrm rot="10800000">
            <a:off x="3798447" y="3477218"/>
            <a:ext cx="4218839" cy="738329"/>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7" name="四角形: メモ 6">
            <a:extLst>
              <a:ext uri="{FF2B5EF4-FFF2-40B4-BE49-F238E27FC236}">
                <a16:creationId xmlns:a16="http://schemas.microsoft.com/office/drawing/2014/main" id="{8128682F-B820-DD81-E9A2-90EDBA906801}"/>
              </a:ext>
            </a:extLst>
          </p:cNvPr>
          <p:cNvSpPr/>
          <p:nvPr/>
        </p:nvSpPr>
        <p:spPr>
          <a:xfrm rot="10800000">
            <a:off x="8415576" y="2918701"/>
            <a:ext cx="3147921" cy="2187347"/>
          </a:xfrm>
          <a:prstGeom prst="foldedCorner">
            <a:avLst>
              <a:gd name="adj" fmla="val 10098"/>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1A10269C-6EDF-7C8F-6FA4-BC78DBFEB392}"/>
              </a:ext>
            </a:extLst>
          </p:cNvPr>
          <p:cNvSpPr txBox="1"/>
          <p:nvPr/>
        </p:nvSpPr>
        <p:spPr>
          <a:xfrm>
            <a:off x="8552711" y="2918704"/>
            <a:ext cx="2968729" cy="2246769"/>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L.112    (</a:t>
            </a:r>
          </a:p>
          <a:p>
            <a:r>
              <a:rPr lang="en-US" altLang="ja-JP" sz="2000" dirty="0">
                <a:latin typeface="Consolas" panose="020B0609020204030204" pitchFamily="49" charset="0"/>
                <a:ea typeface="Hiragino Kaku Gothic Pro W6" panose="020B0300000000000000"/>
              </a:rPr>
              <a:t>L.113    a</a:t>
            </a:r>
          </a:p>
          <a:p>
            <a:r>
              <a:rPr lang="en-US" altLang="ja-JP" sz="2000" dirty="0">
                <a:latin typeface="Consolas" panose="020B0609020204030204" pitchFamily="49" charset="0"/>
                <a:ea typeface="Hiragino Kaku Gothic Pro W6" panose="020B0300000000000000"/>
              </a:rPr>
              <a:t>L.114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a:t>
            </a:r>
          </a:p>
          <a:p>
            <a:r>
              <a:rPr lang="en-US" altLang="ja-JP" sz="2000" dirty="0">
                <a:latin typeface="Consolas" panose="020B0609020204030204" pitchFamily="49" charset="0"/>
                <a:ea typeface="Hiragino Kaku Gothic Pro W6" panose="020B0300000000000000"/>
              </a:rPr>
              <a:t>L.115    0 </a:t>
            </a:r>
          </a:p>
          <a:p>
            <a:r>
              <a:rPr lang="en-US" altLang="ja-JP" sz="2000" dirty="0">
                <a:latin typeface="Consolas" panose="020B0609020204030204" pitchFamily="49" charset="0"/>
                <a:ea typeface="Hiragino Kaku Gothic Pro W6" panose="020B0300000000000000"/>
              </a:rPr>
              <a:t>L.116 </a:t>
            </a:r>
            <a:r>
              <a:rPr lang="en-US" altLang="ja-JP" sz="2000" dirty="0">
                <a:solidFill>
                  <a:schemeClr val="accent4"/>
                </a:solidFill>
                <a:latin typeface="Consolas" panose="020B0609020204030204" pitchFamily="49" charset="0"/>
                <a:ea typeface="Hiragino Kaku Gothic Pro W6" panose="020B0300000000000000"/>
              </a:rPr>
              <a:t>+ </a:t>
            </a:r>
            <a:r>
              <a:rPr lang="ja-JP" altLang="en-US" sz="2000" dirty="0">
                <a:solidFill>
                  <a:schemeClr val="accent4"/>
                </a:solidFill>
                <a:latin typeface="Consolas" panose="020B0609020204030204" pitchFamily="49" charset="0"/>
                <a:ea typeface="Hiragino Kaku Gothic Pro W6" panose="020B0300000000000000"/>
              </a:rPr>
              <a:t> </a:t>
            </a:r>
            <a:r>
              <a:rPr lang="en-US" altLang="ja-JP" sz="2000" dirty="0">
                <a:solidFill>
                  <a:schemeClr val="accent4"/>
                </a:solidFill>
                <a:latin typeface="Consolas" panose="020B0609020204030204" pitchFamily="49" charset="0"/>
                <a:ea typeface="Hiragino Kaku Gothic Pro W6" panose="020B0300000000000000"/>
              </a:rPr>
              <a:t>||  </a:t>
            </a:r>
          </a:p>
          <a:p>
            <a:r>
              <a:rPr lang="en-US" altLang="ja-JP" sz="2000" dirty="0">
                <a:latin typeface="Consolas" panose="020B0609020204030204" pitchFamily="49" charset="0"/>
                <a:ea typeface="Hiragino Kaku Gothic Pro W6" panose="020B0300000000000000"/>
              </a:rPr>
              <a:t>L.117 </a:t>
            </a:r>
            <a:r>
              <a:rPr lang="en-US" altLang="ja-JP" sz="2000" dirty="0">
                <a:solidFill>
                  <a:schemeClr val="accent4"/>
                </a:solidFill>
                <a:latin typeface="Consolas" panose="020B0609020204030204" pitchFamily="49" charset="0"/>
                <a:ea typeface="Hiragino Kaku Gothic Pro W6" panose="020B0300000000000000"/>
              </a:rPr>
              <a:t>+  isOk </a:t>
            </a:r>
          </a:p>
          <a:p>
            <a:r>
              <a:rPr lang="en-US" altLang="ja-JP" sz="2000" dirty="0">
                <a:latin typeface="Consolas" panose="020B0609020204030204" pitchFamily="49" charset="0"/>
                <a:ea typeface="Hiragino Kaku Gothic Pro W6" panose="020B0300000000000000"/>
              </a:rPr>
              <a:t>L.118    ) </a:t>
            </a:r>
          </a:p>
        </p:txBody>
      </p:sp>
      <p:sp>
        <p:nvSpPr>
          <p:cNvPr id="22" name="四角形: 角を丸くする 21">
            <a:extLst>
              <a:ext uri="{FF2B5EF4-FFF2-40B4-BE49-F238E27FC236}">
                <a16:creationId xmlns:a16="http://schemas.microsoft.com/office/drawing/2014/main" id="{C3A57962-CDBE-CB80-A8C5-5CA7D22B630C}"/>
              </a:ext>
            </a:extLst>
          </p:cNvPr>
          <p:cNvSpPr/>
          <p:nvPr/>
        </p:nvSpPr>
        <p:spPr>
          <a:xfrm>
            <a:off x="3742890" y="2597562"/>
            <a:ext cx="4339290" cy="2667414"/>
          </a:xfrm>
          <a:prstGeom prst="roundRect">
            <a:avLst>
              <a:gd name="adj" fmla="val 7151"/>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6" name="テキスト ボックス 65">
            <a:extLst>
              <a:ext uri="{FF2B5EF4-FFF2-40B4-BE49-F238E27FC236}">
                <a16:creationId xmlns:a16="http://schemas.microsoft.com/office/drawing/2014/main" id="{14FB797E-05E5-149E-F324-85ED11A90352}"/>
              </a:ext>
            </a:extLst>
          </p:cNvPr>
          <p:cNvSpPr txBox="1"/>
          <p:nvPr/>
        </p:nvSpPr>
        <p:spPr>
          <a:xfrm>
            <a:off x="3939384" y="2417116"/>
            <a:ext cx="713466" cy="400110"/>
          </a:xfrm>
          <a:prstGeom prst="rect">
            <a:avLst/>
          </a:prstGeom>
          <a:solidFill>
            <a:schemeClr val="bg1"/>
          </a:solidFill>
        </p:spPr>
        <p:txBody>
          <a:bodyPr wrap="square" rtlCol="0">
            <a:spAutoFit/>
          </a:bodyPr>
          <a:lstStyle/>
          <a:p>
            <a:r>
              <a:rPr lang="ja-JP" altLang="en-US" sz="2000" b="1" dirty="0">
                <a:solidFill>
                  <a:schemeClr val="tx2"/>
                </a:solidFill>
                <a:ea typeface="Hiragino Kaku Gothic Pro W6" panose="020B0300000000000000"/>
              </a:rPr>
              <a:t>通常</a:t>
            </a:r>
          </a:p>
        </p:txBody>
      </p:sp>
      <p:sp>
        <p:nvSpPr>
          <p:cNvPr id="23" name="四角形: 角を丸くする 22">
            <a:extLst>
              <a:ext uri="{FF2B5EF4-FFF2-40B4-BE49-F238E27FC236}">
                <a16:creationId xmlns:a16="http://schemas.microsoft.com/office/drawing/2014/main" id="{DD81050F-8375-5E4A-4FEA-2ABF236334D2}"/>
              </a:ext>
            </a:extLst>
          </p:cNvPr>
          <p:cNvSpPr/>
          <p:nvPr/>
        </p:nvSpPr>
        <p:spPr>
          <a:xfrm>
            <a:off x="8341002" y="2606924"/>
            <a:ext cx="3322998" cy="2658052"/>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テキスト ボックス 23">
            <a:extLst>
              <a:ext uri="{FF2B5EF4-FFF2-40B4-BE49-F238E27FC236}">
                <a16:creationId xmlns:a16="http://schemas.microsoft.com/office/drawing/2014/main" id="{87E8CFE3-295A-C653-2D89-AAD1CBEFDB77}"/>
              </a:ext>
            </a:extLst>
          </p:cNvPr>
          <p:cNvSpPr txBox="1"/>
          <p:nvPr/>
        </p:nvSpPr>
        <p:spPr>
          <a:xfrm>
            <a:off x="8458471" y="2421265"/>
            <a:ext cx="2236510" cy="400110"/>
          </a:xfrm>
          <a:prstGeom prst="rect">
            <a:avLst/>
          </a:prstGeom>
          <a:solidFill>
            <a:schemeClr val="bg1"/>
          </a:solidFill>
        </p:spPr>
        <p:txBody>
          <a:bodyPr wrap="none" rtlCol="0">
            <a:spAutoFit/>
          </a:bodyPr>
          <a:lstStyle/>
          <a:p>
            <a:r>
              <a:rPr lang="ja-JP" altLang="en-US" sz="2000" b="1" dirty="0">
                <a:solidFill>
                  <a:schemeClr val="accent2"/>
                </a:solidFill>
                <a:ea typeface="Hiragino Kaku Gothic Pro W6" panose="020B0300000000000000"/>
              </a:rPr>
              <a:t>各行単一トークン</a:t>
            </a:r>
          </a:p>
        </p:txBody>
      </p:sp>
      <p:sp>
        <p:nvSpPr>
          <p:cNvPr id="26" name="テキスト ボックス 25">
            <a:extLst>
              <a:ext uri="{FF2B5EF4-FFF2-40B4-BE49-F238E27FC236}">
                <a16:creationId xmlns:a16="http://schemas.microsoft.com/office/drawing/2014/main" id="{F1925D76-6D07-5731-24AA-28AB52B5FF0A}"/>
              </a:ext>
            </a:extLst>
          </p:cNvPr>
          <p:cNvSpPr txBox="1"/>
          <p:nvPr/>
        </p:nvSpPr>
        <p:spPr>
          <a:xfrm>
            <a:off x="446446" y="1592243"/>
            <a:ext cx="5109091" cy="584775"/>
          </a:xfrm>
          <a:prstGeom prst="rect">
            <a:avLst/>
          </a:prstGeom>
          <a:noFill/>
          <a:effectLst/>
        </p:spPr>
        <p:txBody>
          <a:bodyPr wrap="none" rtlCol="0">
            <a:spAutoFit/>
          </a:bodyPr>
          <a:lstStyle/>
          <a:p>
            <a:r>
              <a:rPr lang="ja-JP" altLang="en-US" sz="3200" b="1" dirty="0">
                <a:ea typeface="Hiragino Kaku Gothic Pro W6" panose="020B0300000000000000"/>
              </a:rPr>
              <a:t>トークンの追加による修正</a:t>
            </a:r>
          </a:p>
        </p:txBody>
      </p:sp>
      <p:sp>
        <p:nvSpPr>
          <p:cNvPr id="10" name="タイトル 9">
            <a:extLst>
              <a:ext uri="{FF2B5EF4-FFF2-40B4-BE49-F238E27FC236}">
                <a16:creationId xmlns:a16="http://schemas.microsoft.com/office/drawing/2014/main" id="{1680FB61-0F5D-C499-D7DB-DA03185FEB56}"/>
              </a:ext>
            </a:extLst>
          </p:cNvPr>
          <p:cNvSpPr>
            <a:spLocks noGrp="1"/>
          </p:cNvSpPr>
          <p:nvPr>
            <p:ph type="title"/>
          </p:nvPr>
        </p:nvSpPr>
        <p:spPr>
          <a:xfrm>
            <a:off x="446446" y="392072"/>
            <a:ext cx="11458953" cy="540000"/>
          </a:xfrm>
        </p:spPr>
        <p:txBody>
          <a:bodyPr/>
          <a:lstStyle/>
          <a:p>
            <a:r>
              <a:rPr lang="ja-JP" altLang="en-US" b="1" dirty="0"/>
              <a:t>各行単一トークンでは特定できないバグ混入コミットがある</a:t>
            </a:r>
          </a:p>
        </p:txBody>
      </p:sp>
      <p:cxnSp>
        <p:nvCxnSpPr>
          <p:cNvPr id="11" name="直線矢印コネクタ 10">
            <a:extLst>
              <a:ext uri="{FF2B5EF4-FFF2-40B4-BE49-F238E27FC236}">
                <a16:creationId xmlns:a16="http://schemas.microsoft.com/office/drawing/2014/main" id="{D2808B2C-C4C0-709F-0347-7647FFD3C5C4}"/>
              </a:ext>
            </a:extLst>
          </p:cNvPr>
          <p:cNvCxnSpPr>
            <a:cxnSpLocks/>
          </p:cNvCxnSpPr>
          <p:nvPr/>
        </p:nvCxnSpPr>
        <p:spPr>
          <a:xfrm flipV="1">
            <a:off x="990881" y="2404483"/>
            <a:ext cx="9359" cy="29408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4E1F4BA3-0E57-FCF8-40AE-46D0E2957DCF}"/>
              </a:ext>
            </a:extLst>
          </p:cNvPr>
          <p:cNvSpPr/>
          <p:nvPr/>
        </p:nvSpPr>
        <p:spPr>
          <a:xfrm>
            <a:off x="1262611" y="3502543"/>
            <a:ext cx="2225442"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ja-JP" altLang="en-US" sz="2000" b="1" dirty="0">
                <a:solidFill>
                  <a:schemeClr val="tx1"/>
                </a:solidFill>
                <a:ea typeface="Hiragino Kaku Gothic Pro W6" panose="020B0300000000000000"/>
              </a:rPr>
              <a:t>バグ修正コミット</a:t>
            </a:r>
          </a:p>
          <a:p>
            <a:pPr algn="ctr"/>
            <a:r>
              <a:rPr lang="en-US" altLang="ja-JP" sz="2000" dirty="0">
                <a:solidFill>
                  <a:schemeClr val="tx1"/>
                </a:solidFill>
                <a:ea typeface="Hiragino Kaku Gothic Pro W6" panose="020B0300000000000000"/>
              </a:rPr>
              <a:t>2024/8/21</a:t>
            </a:r>
          </a:p>
        </p:txBody>
      </p:sp>
      <p:sp>
        <p:nvSpPr>
          <p:cNvPr id="25" name="楕円 24">
            <a:extLst>
              <a:ext uri="{FF2B5EF4-FFF2-40B4-BE49-F238E27FC236}">
                <a16:creationId xmlns:a16="http://schemas.microsoft.com/office/drawing/2014/main" id="{8F62D0D0-E788-9BE0-E989-505AE9840353}"/>
              </a:ext>
            </a:extLst>
          </p:cNvPr>
          <p:cNvSpPr/>
          <p:nvPr/>
        </p:nvSpPr>
        <p:spPr>
          <a:xfrm>
            <a:off x="866240" y="3710765"/>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9" name="テキスト ボックス 28">
            <a:extLst>
              <a:ext uri="{FF2B5EF4-FFF2-40B4-BE49-F238E27FC236}">
                <a16:creationId xmlns:a16="http://schemas.microsoft.com/office/drawing/2014/main" id="{75349179-4337-B173-264C-F3958DBBA0A0}"/>
              </a:ext>
            </a:extLst>
          </p:cNvPr>
          <p:cNvSpPr txBox="1"/>
          <p:nvPr/>
        </p:nvSpPr>
        <p:spPr>
          <a:xfrm>
            <a:off x="336814" y="2422258"/>
            <a:ext cx="646331" cy="369332"/>
          </a:xfrm>
          <a:prstGeom prst="rect">
            <a:avLst/>
          </a:prstGeom>
          <a:noFill/>
        </p:spPr>
        <p:txBody>
          <a:bodyPr wrap="none" rtlCol="0">
            <a:spAutoFit/>
          </a:bodyPr>
          <a:lstStyle/>
          <a:p>
            <a:r>
              <a:rPr kumimoji="1" lang="ja-JP" altLang="en-US" b="1" dirty="0"/>
              <a:t>最新</a:t>
            </a:r>
          </a:p>
        </p:txBody>
      </p:sp>
      <p:sp>
        <p:nvSpPr>
          <p:cNvPr id="30" name="テキスト ボックス 29">
            <a:extLst>
              <a:ext uri="{FF2B5EF4-FFF2-40B4-BE49-F238E27FC236}">
                <a16:creationId xmlns:a16="http://schemas.microsoft.com/office/drawing/2014/main" id="{ABF841F1-40DB-30AF-2586-05A474F98895}"/>
              </a:ext>
            </a:extLst>
          </p:cNvPr>
          <p:cNvSpPr txBox="1"/>
          <p:nvPr/>
        </p:nvSpPr>
        <p:spPr>
          <a:xfrm>
            <a:off x="351559" y="502009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 name="吹き出し: 円形 1">
            <a:extLst>
              <a:ext uri="{FF2B5EF4-FFF2-40B4-BE49-F238E27FC236}">
                <a16:creationId xmlns:a16="http://schemas.microsoft.com/office/drawing/2014/main" id="{6DB1B641-96A7-3822-F0B6-CD22EA054157}"/>
              </a:ext>
            </a:extLst>
          </p:cNvPr>
          <p:cNvSpPr/>
          <p:nvPr/>
        </p:nvSpPr>
        <p:spPr>
          <a:xfrm>
            <a:off x="7931184" y="5362301"/>
            <a:ext cx="2105891" cy="949650"/>
          </a:xfrm>
          <a:prstGeom prst="wedgeEllipseCallout">
            <a:avLst>
              <a:gd name="adj1" fmla="val 29167"/>
              <a:gd name="adj2" fmla="val -6692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2400" b="1" spc="110" baseline="0" dirty="0">
                <a:solidFill>
                  <a:schemeClr val="tx1"/>
                </a:solidFill>
                <a:latin typeface="Segoe UI" panose="020B0502040204020203" pitchFamily="34" charset="0"/>
                <a:cs typeface="Segoe UI" panose="020B0502040204020203" pitchFamily="34" charset="0"/>
              </a:rPr>
              <a:t>削除行なし</a:t>
            </a:r>
          </a:p>
        </p:txBody>
      </p:sp>
      <p:sp>
        <p:nvSpPr>
          <p:cNvPr id="9" name="Rectangle 8">
            <a:extLst>
              <a:ext uri="{FF2B5EF4-FFF2-40B4-BE49-F238E27FC236}">
                <a16:creationId xmlns:a16="http://schemas.microsoft.com/office/drawing/2014/main" id="{21C97C03-2F2F-CFB5-9416-3A4973D4EFFA}"/>
              </a:ext>
            </a:extLst>
          </p:cNvPr>
          <p:cNvSpPr/>
          <p:nvPr/>
        </p:nvSpPr>
        <p:spPr>
          <a:xfrm>
            <a:off x="452824" y="5637808"/>
            <a:ext cx="6139411" cy="77550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2" name="テキスト ボックス 11">
            <a:extLst>
              <a:ext uri="{FF2B5EF4-FFF2-40B4-BE49-F238E27FC236}">
                <a16:creationId xmlns:a16="http://schemas.microsoft.com/office/drawing/2014/main" id="{FEA35B31-6E97-E443-A0F4-FFE838C8C28A}"/>
              </a:ext>
            </a:extLst>
          </p:cNvPr>
          <p:cNvSpPr txBox="1"/>
          <p:nvPr/>
        </p:nvSpPr>
        <p:spPr>
          <a:xfrm>
            <a:off x="557615" y="5733172"/>
            <a:ext cx="5929828" cy="584775"/>
          </a:xfrm>
          <a:prstGeom prst="rect">
            <a:avLst/>
          </a:prstGeom>
          <a:noFill/>
        </p:spPr>
        <p:txBody>
          <a:bodyPr wrap="none" rtlCol="0">
            <a:spAutoFit/>
          </a:bodyPr>
          <a:lstStyle/>
          <a:p>
            <a:r>
              <a:rPr lang="ja-JP" altLang="en-US" sz="3200" b="1" dirty="0">
                <a:latin typeface="Hiragino Kaku Gothic Pro W6" panose="020B0300000000000000" pitchFamily="34" charset="-128"/>
                <a:ea typeface="Hiragino Kaku Gothic Pro W6" panose="020B0300000000000000" pitchFamily="34" charset="-128"/>
              </a:rPr>
              <a:t>削除行がないため特定できない</a:t>
            </a:r>
            <a:endParaRPr kumimoji="1" lang="ja-JP" altLang="en-US" sz="3200" b="1" dirty="0">
              <a:latin typeface="Hiragino Kaku Gothic Pro W6" panose="020B0300000000000000" pitchFamily="34" charset="-128"/>
              <a:ea typeface="Hiragino Kaku Gothic Pro W6" panose="020B0300000000000000" pitchFamily="34" charset="-128"/>
            </a:endParaRPr>
          </a:p>
        </p:txBody>
      </p:sp>
    </p:spTree>
    <p:extLst>
      <p:ext uri="{BB962C8B-B14F-4D97-AF65-F5344CB8AC3E}">
        <p14:creationId xmlns:p14="http://schemas.microsoft.com/office/powerpoint/2010/main" val="1804722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D8B66-2F6B-FFD7-3355-D0C7AE4E268F}"/>
              </a:ext>
            </a:extLst>
          </p:cNvPr>
          <p:cNvSpPr>
            <a:spLocks noGrp="1"/>
          </p:cNvSpPr>
          <p:nvPr>
            <p:ph type="title"/>
          </p:nvPr>
        </p:nvSpPr>
        <p:spPr/>
        <p:txBody>
          <a:bodyPr/>
          <a:lstStyle/>
          <a:p>
            <a:r>
              <a:rPr kumimoji="1" lang="ja-JP" altLang="en-US" sz="3600" b="1" dirty="0"/>
              <a:t>各開発履歴の利点と欠点</a:t>
            </a:r>
          </a:p>
        </p:txBody>
      </p:sp>
      <p:graphicFrame>
        <p:nvGraphicFramePr>
          <p:cNvPr id="5" name="コンテンツ プレースホルダー 4">
            <a:extLst>
              <a:ext uri="{FF2B5EF4-FFF2-40B4-BE49-F238E27FC236}">
                <a16:creationId xmlns:a16="http://schemas.microsoft.com/office/drawing/2014/main" id="{470AE39C-7367-B953-95E5-EFFE1153AD48}"/>
              </a:ext>
            </a:extLst>
          </p:cNvPr>
          <p:cNvGraphicFramePr>
            <a:graphicFrameLocks noGrp="1"/>
          </p:cNvGraphicFramePr>
          <p:nvPr>
            <p:ph idx="1"/>
            <p:extLst>
              <p:ext uri="{D42A27DB-BD31-4B8C-83A1-F6EECF244321}">
                <p14:modId xmlns:p14="http://schemas.microsoft.com/office/powerpoint/2010/main" val="3185089365"/>
              </p:ext>
            </p:extLst>
          </p:nvPr>
        </p:nvGraphicFramePr>
        <p:xfrm>
          <a:off x="528638" y="1728786"/>
          <a:ext cx="11134722" cy="3533167"/>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1686369795"/>
                    </a:ext>
                  </a:extLst>
                </a:gridCol>
                <a:gridCol w="1321880">
                  <a:extLst>
                    <a:ext uri="{9D8B030D-6E8A-4147-A177-3AD203B41FA5}">
                      <a16:colId xmlns:a16="http://schemas.microsoft.com/office/drawing/2014/main" val="2409745445"/>
                    </a:ext>
                  </a:extLst>
                </a:gridCol>
                <a:gridCol w="8288393">
                  <a:extLst>
                    <a:ext uri="{9D8B030D-6E8A-4147-A177-3AD203B41FA5}">
                      <a16:colId xmlns:a16="http://schemas.microsoft.com/office/drawing/2014/main" val="3194746684"/>
                    </a:ext>
                  </a:extLst>
                </a:gridCol>
              </a:tblGrid>
              <a:tr h="714463">
                <a:tc>
                  <a:txBody>
                    <a:bodyPr/>
                    <a:lstStyle/>
                    <a:p>
                      <a:pPr algn="ctr"/>
                      <a:r>
                        <a:rPr kumimoji="1" lang="ja-JP" altLang="en-US" sz="2400" dirty="0"/>
                        <a:t>形式</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gridSpan="2">
                  <a:txBody>
                    <a:bodyPr/>
                    <a:lstStyle/>
                    <a:p>
                      <a:pPr algn="ctr"/>
                      <a:r>
                        <a:rPr kumimoji="1" lang="ja-JP" altLang="en-US" sz="2400" dirty="0"/>
                        <a:t>利点と欠点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3463828"/>
                  </a:ext>
                </a:extLst>
              </a:tr>
              <a:tr h="704676">
                <a:tc rowSpan="2">
                  <a:txBody>
                    <a:bodyPr/>
                    <a:lstStyle/>
                    <a:p>
                      <a:pPr algn="ctr"/>
                      <a:r>
                        <a:rPr kumimoji="1" lang="ja-JP" altLang="en-US" sz="2400" b="1" dirty="0">
                          <a:solidFill>
                            <a:schemeClr val="tx2"/>
                          </a:solidFill>
                        </a:rPr>
                        <a:t>通常</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r>
                        <a:rPr kumimoji="1" lang="ja-JP" altLang="en-US" sz="2400" b="1" dirty="0">
                          <a:solidFill>
                            <a:schemeClr val="accent4">
                              <a:lumMod val="75000"/>
                            </a:schemeClr>
                          </a:solidFill>
                        </a:rPr>
                        <a:t>利点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0" dirty="0">
                          <a:solidFill>
                            <a:schemeClr val="accent4">
                              <a:lumMod val="75000"/>
                            </a:schemeClr>
                          </a:solidFill>
                        </a:rPr>
                        <a:t>　</a:t>
                      </a:r>
                      <a:r>
                        <a:rPr lang="ja-JP" altLang="en-US" sz="2400" b="1" dirty="0">
                          <a:solidFill>
                            <a:schemeClr val="accent4">
                              <a:lumMod val="75000"/>
                            </a:schemeClr>
                          </a:solidFill>
                        </a:rPr>
                        <a:t>トークン追加の修正時に削除行</a:t>
                      </a:r>
                      <a:r>
                        <a:rPr lang="ja-JP" altLang="en-US" sz="2400" b="0" dirty="0">
                          <a:solidFill>
                            <a:schemeClr val="accent4">
                              <a:lumMod val="75000"/>
                            </a:schemeClr>
                          </a:solidFill>
                        </a:rPr>
                        <a:t>があるため追跡できる</a:t>
                      </a:r>
                      <a:endParaRPr lang="en-US" altLang="ja-JP" sz="2400" b="0" dirty="0">
                        <a:solidFill>
                          <a:schemeClr val="accent4">
                            <a:lumMod val="75000"/>
                          </a:schemeClr>
                        </a:solidFill>
                      </a:endParaRP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29981893"/>
                  </a:ext>
                </a:extLst>
              </a:tr>
              <a:tr h="704676">
                <a:tc vMerge="1">
                  <a:txBody>
                    <a:bodyPr/>
                    <a:lstStyle/>
                    <a:p>
                      <a:endParaRPr kumimoji="1" lang="ja-JP" altLang="en-US"/>
                    </a:p>
                  </a:txBody>
                  <a:tcPr/>
                </a:tc>
                <a:tc>
                  <a:txBody>
                    <a:bodyPr/>
                    <a:lstStyle/>
                    <a:p>
                      <a:pPr algn="ctr"/>
                      <a:r>
                        <a:rPr kumimoji="1" lang="ja-JP" altLang="en-US" sz="2400" b="1" dirty="0">
                          <a:solidFill>
                            <a:schemeClr val="accent6">
                              <a:lumMod val="75000"/>
                            </a:schemeClr>
                          </a:solidFill>
                        </a:rPr>
                        <a:t>欠点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2400" dirty="0">
                          <a:solidFill>
                            <a:schemeClr val="accent6">
                              <a:lumMod val="75000"/>
                            </a:schemeClr>
                          </a:solidFill>
                        </a:rPr>
                        <a:t>　</a:t>
                      </a:r>
                      <a:r>
                        <a:rPr kumimoji="1" lang="ja-JP" altLang="en-US" sz="2400" b="1" dirty="0">
                          <a:solidFill>
                            <a:schemeClr val="accent6">
                              <a:lumMod val="75000"/>
                            </a:schemeClr>
                          </a:solidFill>
                        </a:rPr>
                        <a:t>細かい変更</a:t>
                      </a:r>
                      <a:r>
                        <a:rPr kumimoji="1" lang="ja-JP" altLang="en-US" sz="2400" dirty="0">
                          <a:solidFill>
                            <a:schemeClr val="accent6">
                              <a:lumMod val="75000"/>
                            </a:schemeClr>
                          </a:solidFill>
                        </a:rPr>
                        <a:t>を追跡できない</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2919485"/>
                  </a:ext>
                </a:extLst>
              </a:tr>
              <a:tr h="704676">
                <a:tc rowSpan="2">
                  <a:txBody>
                    <a:bodyPr/>
                    <a:lstStyle/>
                    <a:p>
                      <a:pPr algn="ctr"/>
                      <a:r>
                        <a:rPr kumimoji="1" lang="ja-JP" altLang="en-US" sz="2400" b="1" dirty="0">
                          <a:solidFill>
                            <a:schemeClr val="accent2"/>
                          </a:solidFill>
                        </a:rPr>
                        <a:t>各行単一トークン</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r>
                        <a:rPr kumimoji="1" lang="ja-JP" altLang="en-US" sz="2400" b="1" dirty="0">
                          <a:solidFill>
                            <a:schemeClr val="accent4">
                              <a:lumMod val="75000"/>
                            </a:schemeClr>
                          </a:solidFill>
                        </a:rPr>
                        <a:t>利点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2400" dirty="0">
                          <a:solidFill>
                            <a:schemeClr val="accent4">
                              <a:lumMod val="75000"/>
                            </a:schemeClr>
                          </a:solidFill>
                        </a:rPr>
                        <a:t>　</a:t>
                      </a:r>
                      <a:r>
                        <a:rPr kumimoji="1" lang="ja-JP" altLang="en-US" sz="2400" b="1" dirty="0">
                          <a:solidFill>
                            <a:schemeClr val="accent4">
                              <a:lumMod val="75000"/>
                            </a:schemeClr>
                          </a:solidFill>
                        </a:rPr>
                        <a:t>細かい変更</a:t>
                      </a:r>
                      <a:r>
                        <a:rPr kumimoji="1" lang="ja-JP" altLang="en-US" sz="2400" dirty="0">
                          <a:solidFill>
                            <a:schemeClr val="accent4">
                              <a:lumMod val="75000"/>
                            </a:schemeClr>
                          </a:solidFill>
                        </a:rPr>
                        <a:t>を追跡できる</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50896381"/>
                  </a:ext>
                </a:extLst>
              </a:tr>
              <a:tr h="704676">
                <a:tc vMerge="1">
                  <a:txBody>
                    <a:bodyPr/>
                    <a:lstStyle/>
                    <a:p>
                      <a:endParaRPr kumimoji="1" lang="ja-JP" altLang="en-US"/>
                    </a:p>
                  </a:txBody>
                  <a:tcPr/>
                </a:tc>
                <a:tc>
                  <a:txBody>
                    <a:bodyPr/>
                    <a:lstStyle/>
                    <a:p>
                      <a:pPr algn="ctr"/>
                      <a:r>
                        <a:rPr kumimoji="1" lang="ja-JP" altLang="en-US" sz="2400" b="1" dirty="0">
                          <a:solidFill>
                            <a:schemeClr val="accent6">
                              <a:lumMod val="75000"/>
                            </a:schemeClr>
                          </a:solidFill>
                        </a:rPr>
                        <a:t>欠点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accent6">
                              <a:lumMod val="75000"/>
                            </a:schemeClr>
                          </a:solidFill>
                          <a:effectLst/>
                          <a:uLnTx/>
                          <a:uFillTx/>
                          <a:ea typeface="+mn-ea"/>
                          <a:cs typeface="+mn-cs"/>
                        </a:rPr>
                        <a:t>　</a:t>
                      </a:r>
                      <a:r>
                        <a:rPr kumimoji="1" lang="ja-JP" altLang="en-US" sz="2400" b="1" i="0" u="none" strike="noStrike" kern="1200" cap="none" spc="0" normalizeH="0" baseline="0" noProof="0" dirty="0">
                          <a:ln>
                            <a:noFill/>
                          </a:ln>
                          <a:solidFill>
                            <a:schemeClr val="accent6">
                              <a:lumMod val="75000"/>
                            </a:schemeClr>
                          </a:solidFill>
                          <a:effectLst/>
                          <a:uLnTx/>
                          <a:uFillTx/>
                          <a:ea typeface="+mn-ea"/>
                          <a:cs typeface="+mn-cs"/>
                        </a:rPr>
                        <a:t>トークン追加の修正時に削除行</a:t>
                      </a:r>
                      <a:r>
                        <a:rPr kumimoji="1" lang="ja-JP" altLang="en-US" sz="2400" b="0" i="0" u="none" strike="noStrike" kern="1200" cap="none" spc="0" normalizeH="0" baseline="0" noProof="0" dirty="0">
                          <a:ln>
                            <a:noFill/>
                          </a:ln>
                          <a:solidFill>
                            <a:schemeClr val="accent6">
                              <a:lumMod val="75000"/>
                            </a:schemeClr>
                          </a:solidFill>
                          <a:effectLst/>
                          <a:uLnTx/>
                          <a:uFillTx/>
                          <a:ea typeface="+mn-ea"/>
                          <a:cs typeface="+mn-cs"/>
                        </a:rPr>
                        <a:t>がないため追跡できない</a:t>
                      </a:r>
                      <a:endParaRPr kumimoji="1" lang="en-US" altLang="ja-JP" sz="2400" b="0" i="0" u="none" strike="noStrike" kern="1200" cap="none" spc="0" normalizeH="0" baseline="0" noProof="0" dirty="0">
                        <a:ln>
                          <a:noFill/>
                        </a:ln>
                        <a:solidFill>
                          <a:schemeClr val="accent6">
                            <a:lumMod val="75000"/>
                          </a:schemeClr>
                        </a:solidFill>
                        <a:effectLst/>
                        <a:uLnTx/>
                        <a:uFillTx/>
                        <a:ea typeface="+mn-ea"/>
                        <a:cs typeface="+mn-cs"/>
                      </a:endParaRP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527410"/>
                  </a:ext>
                </a:extLst>
              </a:tr>
            </a:tbl>
          </a:graphicData>
        </a:graphic>
      </p:graphicFrame>
      <p:sp>
        <p:nvSpPr>
          <p:cNvPr id="4" name="スライド番号プレースホルダー 3">
            <a:extLst>
              <a:ext uri="{FF2B5EF4-FFF2-40B4-BE49-F238E27FC236}">
                <a16:creationId xmlns:a16="http://schemas.microsoft.com/office/drawing/2014/main" id="{21D19A0C-5B1D-9D27-877B-F6C4E41042B1}"/>
              </a:ext>
            </a:extLst>
          </p:cNvPr>
          <p:cNvSpPr>
            <a:spLocks noGrp="1"/>
          </p:cNvSpPr>
          <p:nvPr>
            <p:ph type="sldNum" sz="quarter" idx="12"/>
          </p:nvPr>
        </p:nvSpPr>
        <p:spPr/>
        <p:txBody>
          <a:bodyPr/>
          <a:lstStyle/>
          <a:p>
            <a:fld id="{B16735D3-C9E7-F649-AF37-A9D08763696D}" type="slidenum">
              <a:rPr lang="ja-JP" altLang="en-US" smtClean="0"/>
              <a:pPr/>
              <a:t>18</a:t>
            </a:fld>
            <a:endParaRPr lang="ja-JP" altLang="en-US" dirty="0"/>
          </a:p>
        </p:txBody>
      </p:sp>
    </p:spTree>
    <p:extLst>
      <p:ext uri="{BB962C8B-B14F-4D97-AF65-F5344CB8AC3E}">
        <p14:creationId xmlns:p14="http://schemas.microsoft.com/office/powerpoint/2010/main" val="178049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EB2769A4-31EF-5DC6-4151-21D7DC6E6E03}"/>
              </a:ext>
            </a:extLst>
          </p:cNvPr>
          <p:cNvSpPr/>
          <p:nvPr/>
        </p:nvSpPr>
        <p:spPr>
          <a:xfrm>
            <a:off x="528000" y="1482716"/>
            <a:ext cx="10877419"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3" name="コンテンツ プレースホルダー 2">
            <a:extLst>
              <a:ext uri="{FF2B5EF4-FFF2-40B4-BE49-F238E27FC236}">
                <a16:creationId xmlns:a16="http://schemas.microsoft.com/office/drawing/2014/main" id="{AAEE315E-B8A0-EA5B-12BC-6821BD3C952F}"/>
              </a:ext>
            </a:extLst>
          </p:cNvPr>
          <p:cNvSpPr>
            <a:spLocks noGrp="1"/>
          </p:cNvSpPr>
          <p:nvPr>
            <p:ph idx="1"/>
          </p:nvPr>
        </p:nvSpPr>
        <p:spPr>
          <a:xfrm>
            <a:off x="528000" y="1597374"/>
            <a:ext cx="11136000" cy="1516639"/>
          </a:xfrm>
        </p:spPr>
        <p:txBody>
          <a:bodyPr/>
          <a:lstStyle/>
          <a:p>
            <a:r>
              <a:rPr lang="ja-JP" altLang="en-US" sz="3400" dirty="0">
                <a:latin typeface="+mj-lt"/>
                <a:ea typeface="Hiragino Kaku Gothic Pro W6" panose="020B0300000000000000"/>
              </a:rPr>
              <a:t>開発履歴からバグを混入したコミットを特定する方法</a:t>
            </a:r>
            <a:endParaRPr lang="en-US" altLang="ja-JP" sz="3400" dirty="0">
              <a:latin typeface="+mj-lt"/>
              <a:ea typeface="Hiragino Kaku Gothic Pro W6" panose="020B0300000000000000"/>
            </a:endParaRPr>
          </a:p>
          <a:p>
            <a:endParaRPr kumimoji="1" lang="en-US" altLang="ja-JP" sz="100" dirty="0">
              <a:latin typeface="+mj-lt"/>
              <a:ea typeface="+mn-ea"/>
            </a:endParaRPr>
          </a:p>
          <a:p>
            <a:r>
              <a:rPr lang="ja-JP" altLang="en-US" sz="3200" b="1" dirty="0">
                <a:latin typeface="+mj-lt"/>
                <a:ea typeface="Hiragino Kaku Gothic Pro W6" panose="020B0300000000000000"/>
              </a:rPr>
              <a:t>バグに関する研究に利用される</a:t>
            </a:r>
            <a:endParaRPr lang="en-US" altLang="ja-JP" sz="3200" b="1" dirty="0">
              <a:latin typeface="+mj-lt"/>
              <a:ea typeface="Hiragino Kaku Gothic Pro W6" panose="020B0300000000000000"/>
            </a:endParaRPr>
          </a:p>
        </p:txBody>
      </p:sp>
      <p:sp>
        <p:nvSpPr>
          <p:cNvPr id="47" name="Rectangle 8">
            <a:extLst>
              <a:ext uri="{FF2B5EF4-FFF2-40B4-BE49-F238E27FC236}">
                <a16:creationId xmlns:a16="http://schemas.microsoft.com/office/drawing/2014/main" id="{96535A61-2B5D-4079-62BC-EA82BD24700B}"/>
              </a:ext>
            </a:extLst>
          </p:cNvPr>
          <p:cNvSpPr/>
          <p:nvPr/>
        </p:nvSpPr>
        <p:spPr>
          <a:xfrm>
            <a:off x="6328695" y="2989389"/>
            <a:ext cx="5335307" cy="2187513"/>
          </a:xfrm>
          <a:prstGeom prst="rect">
            <a:avLst/>
          </a:prstGeom>
          <a:solidFill>
            <a:srgbClr val="FFFFF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46" name="Rectangle 8">
            <a:extLst>
              <a:ext uri="{FF2B5EF4-FFF2-40B4-BE49-F238E27FC236}">
                <a16:creationId xmlns:a16="http://schemas.microsoft.com/office/drawing/2014/main" id="{11F7A7AE-727E-27A7-BE6E-D4698F4CA199}"/>
              </a:ext>
            </a:extLst>
          </p:cNvPr>
          <p:cNvSpPr/>
          <p:nvPr/>
        </p:nvSpPr>
        <p:spPr>
          <a:xfrm>
            <a:off x="528000" y="2982169"/>
            <a:ext cx="5335307" cy="2187513"/>
          </a:xfrm>
          <a:prstGeom prst="rect">
            <a:avLst/>
          </a:prstGeom>
          <a:solidFill>
            <a:srgbClr val="FFFFF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7" name="Rectangle 8">
            <a:extLst>
              <a:ext uri="{FF2B5EF4-FFF2-40B4-BE49-F238E27FC236}">
                <a16:creationId xmlns:a16="http://schemas.microsoft.com/office/drawing/2014/main" id="{CD57BB7C-4154-BE27-CD4E-EFE5F4497461}"/>
              </a:ext>
            </a:extLst>
          </p:cNvPr>
          <p:cNvSpPr/>
          <p:nvPr/>
        </p:nvSpPr>
        <p:spPr>
          <a:xfrm>
            <a:off x="528000" y="5350371"/>
            <a:ext cx="10022013" cy="77550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3541A37A-DDE3-7CD6-32C6-9843EF3AD37C}"/>
              </a:ext>
            </a:extLst>
          </p:cNvPr>
          <p:cNvSpPr>
            <a:spLocks noGrp="1"/>
          </p:cNvSpPr>
          <p:nvPr>
            <p:ph type="title"/>
          </p:nvPr>
        </p:nvSpPr>
        <p:spPr/>
        <p:txBody>
          <a:bodyPr/>
          <a:lstStyle/>
          <a:p>
            <a:r>
              <a:rPr kumimoji="1" lang="en-US" altLang="ja-JP" sz="3600" b="1" dirty="0">
                <a:latin typeface="+mj-lt"/>
              </a:rPr>
              <a:t>SZZ</a:t>
            </a:r>
            <a:r>
              <a:rPr kumimoji="1" lang="ja-JP" altLang="en-US" sz="3600" b="1" dirty="0">
                <a:ea typeface="Hiragino Kaku Gothic Pro W6" panose="020B0300000000000000"/>
              </a:rPr>
              <a:t>手法</a:t>
            </a:r>
            <a:r>
              <a:rPr kumimoji="1" lang="en-US" altLang="ja-JP" sz="2800" dirty="0">
                <a:latin typeface="+mj-lt"/>
                <a:ea typeface="Hiragino Kaku Gothic Pro W6" panose="020B0300000000000000"/>
              </a:rPr>
              <a:t>[1]</a:t>
            </a:r>
            <a:endParaRPr kumimoji="1" lang="ja-JP" altLang="en-US" sz="3600" dirty="0">
              <a:latin typeface="+mj-lt"/>
              <a:ea typeface="Hiragino Kaku Gothic Pro W6" panose="020B0300000000000000"/>
            </a:endParaRPr>
          </a:p>
        </p:txBody>
      </p:sp>
      <p:sp>
        <p:nvSpPr>
          <p:cNvPr id="4" name="スライド番号プレースホルダー 3">
            <a:extLst>
              <a:ext uri="{FF2B5EF4-FFF2-40B4-BE49-F238E27FC236}">
                <a16:creationId xmlns:a16="http://schemas.microsoft.com/office/drawing/2014/main" id="{A4BE3900-84A6-6CFF-ABF6-60FD19AC5E71}"/>
              </a:ext>
            </a:extLst>
          </p:cNvPr>
          <p:cNvSpPr>
            <a:spLocks noGrp="1"/>
          </p:cNvSpPr>
          <p:nvPr>
            <p:ph type="sldNum" sz="quarter" idx="12"/>
          </p:nvPr>
        </p:nvSpPr>
        <p:spPr/>
        <p:txBody>
          <a:bodyPr/>
          <a:lstStyle/>
          <a:p>
            <a:fld id="{B16735D3-C9E7-F649-AF37-A9D08763696D}" type="slidenum">
              <a:rPr lang="ja-JP" altLang="en-US" smtClean="0"/>
              <a:pPr/>
              <a:t>1</a:t>
            </a:fld>
            <a:endParaRPr lang="ja-JP" altLang="en-US" dirty="0"/>
          </a:p>
        </p:txBody>
      </p:sp>
      <p:sp>
        <p:nvSpPr>
          <p:cNvPr id="5" name="テキスト ボックス 4">
            <a:extLst>
              <a:ext uri="{FF2B5EF4-FFF2-40B4-BE49-F238E27FC236}">
                <a16:creationId xmlns:a16="http://schemas.microsoft.com/office/drawing/2014/main" id="{6DE82C3B-BCC7-CA55-E36A-959544251C85}"/>
              </a:ext>
            </a:extLst>
          </p:cNvPr>
          <p:cNvSpPr txBox="1"/>
          <p:nvPr/>
        </p:nvSpPr>
        <p:spPr>
          <a:xfrm>
            <a:off x="425814" y="6207992"/>
            <a:ext cx="12473757" cy="707886"/>
          </a:xfrm>
          <a:prstGeom prst="rect">
            <a:avLst/>
          </a:prstGeom>
          <a:noFill/>
        </p:spPr>
        <p:txBody>
          <a:bodyPr wrap="square" rtlCol="0">
            <a:spAutoFit/>
          </a:bodyPr>
          <a:lstStyle/>
          <a:p>
            <a:r>
              <a:rPr lang="en-US" altLang="ja-JP" sz="1000" dirty="0">
                <a:ea typeface="Hiragino Kaku Gothic Pro W6" panose="020B0300000000000000"/>
              </a:rPr>
              <a:t>[1] J. Sliwerski, T. Zimmermann, and A. Zeller, “When do changes induce fixes?”, 2005.</a:t>
            </a:r>
          </a:p>
          <a:p>
            <a:r>
              <a:rPr lang="en-US" altLang="ja-JP" sz="1000" dirty="0"/>
              <a:t>[2] M.L. Bernardi, G. Canfora, G.A. Di Lucca, M. Di Penta, and D. Distante, “Do developers introduce bugs when they do not communicate? the case of eclipse and mozilla,</a:t>
            </a:r>
          </a:p>
          <a:p>
            <a:r>
              <a:rPr lang="en-US" altLang="ja-JP" sz="1000" dirty="0"/>
              <a:t>” Proc. of the 16th Eur. Conference on Softw. Maintenance and Reeng., pp.139–148, 2012.</a:t>
            </a:r>
          </a:p>
          <a:p>
            <a:r>
              <a:rPr lang="en-US" altLang="ja-JP" sz="1000" dirty="0"/>
              <a:t>[3] R.M. Karampatsis and C. Sutton, “Manysstubs4j dataset (2.0)”. https://doi.org/10.5281/zenodo.3653444</a:t>
            </a:r>
            <a:endParaRPr lang="ja-JP" altLang="en-US" sz="1000" dirty="0">
              <a:ea typeface="Hiragino Kaku Gothic Pro W6" panose="020B0300000000000000"/>
            </a:endParaRPr>
          </a:p>
        </p:txBody>
      </p:sp>
      <p:sp>
        <p:nvSpPr>
          <p:cNvPr id="8" name="テキスト ボックス 7">
            <a:extLst>
              <a:ext uri="{FF2B5EF4-FFF2-40B4-BE49-F238E27FC236}">
                <a16:creationId xmlns:a16="http://schemas.microsoft.com/office/drawing/2014/main" id="{EE14DF14-94DF-301B-629C-25A68C7BC276}"/>
              </a:ext>
            </a:extLst>
          </p:cNvPr>
          <p:cNvSpPr txBox="1"/>
          <p:nvPr/>
        </p:nvSpPr>
        <p:spPr>
          <a:xfrm>
            <a:off x="528000" y="5470821"/>
            <a:ext cx="10141559" cy="596061"/>
          </a:xfrm>
          <a:prstGeom prst="rect">
            <a:avLst/>
          </a:prstGeom>
          <a:noFill/>
        </p:spPr>
        <p:txBody>
          <a:bodyPr wrap="none" rtlCol="0">
            <a:spAutoFit/>
          </a:bodyPr>
          <a:lstStyle/>
          <a:p>
            <a:pPr marL="0" marR="0" lvl="0" indent="0" algn="l" defTabSz="914400" rtl="0" eaLnBrk="1" fontAlgn="auto" latinLnBrk="0" hangingPunct="1">
              <a:lnSpc>
                <a:spcPct val="90000"/>
              </a:lnSpc>
              <a:spcBef>
                <a:spcPts val="1400"/>
              </a:spcBef>
              <a:spcAft>
                <a:spcPts val="0"/>
              </a:spcAft>
              <a:buClr>
                <a:srgbClr val="F5F5F5"/>
              </a:buClr>
              <a:buSzPct val="25000"/>
              <a:buFont typeface="Arial" panose="020B0604020202020204" pitchFamily="34" charset="0"/>
              <a:buChar char="•"/>
              <a:tabLst/>
              <a:defRPr/>
            </a:pPr>
            <a:r>
              <a:rPr kumimoji="1" lang="ja-JP" altLang="en-US" sz="3600" b="1" i="0" u="none" strike="noStrike" kern="1200" cap="none" spc="110" normalizeH="0" baseline="0" noProof="0" dirty="0">
                <a:ln>
                  <a:noFill/>
                </a:ln>
                <a:solidFill>
                  <a:srgbClr val="CB4828">
                    <a:lumMod val="50000"/>
                  </a:srgbClr>
                </a:solidFill>
                <a:effectLst/>
                <a:uLnTx/>
                <a:uFillTx/>
                <a:latin typeface="+mj-lt"/>
                <a:ea typeface="Hiragino Kaku Gothic Pro W6" panose="020B0300000000000000"/>
                <a:cs typeface="Segoe UI" panose="020B0502040204020203" pitchFamily="34" charset="0"/>
              </a:rPr>
              <a:t>課題</a:t>
            </a:r>
            <a:r>
              <a:rPr kumimoji="1" lang="ja-JP" altLang="en-US" sz="3600" b="0" i="0" u="none" strike="noStrike" kern="1200" cap="none" spc="110" normalizeH="0" baseline="0" noProof="0" dirty="0">
                <a:ln>
                  <a:noFill/>
                </a:ln>
                <a:solidFill>
                  <a:srgbClr val="CB4828">
                    <a:lumMod val="50000"/>
                  </a:srgbClr>
                </a:solidFill>
                <a:effectLst/>
                <a:uLnTx/>
                <a:uFillTx/>
                <a:latin typeface="+mj-lt"/>
                <a:ea typeface="Hiragino Kaku Gothic Pro W6" panose="020B0300000000000000"/>
                <a:cs typeface="Segoe UI" panose="020B0502040204020203" pitchFamily="34" charset="0"/>
              </a:rPr>
              <a:t>：</a:t>
            </a:r>
            <a:r>
              <a:rPr kumimoji="1" lang="ja-JP" altLang="en-US" sz="3200" b="1" i="0" u="none" strike="noStrike" kern="1200" cap="none" spc="110" normalizeH="0" baseline="0" noProof="0" dirty="0">
                <a:ln>
                  <a:noFill/>
                </a:ln>
                <a:solidFill>
                  <a:srgbClr val="2F4F4F"/>
                </a:solidFill>
                <a:effectLst/>
                <a:uLnTx/>
                <a:uFillTx/>
                <a:latin typeface="+mj-lt"/>
                <a:ea typeface="Hiragino Kaku Gothic Pro W6" panose="020B0300000000000000"/>
                <a:cs typeface="Segoe UI" panose="020B0502040204020203" pitchFamily="34" charset="0"/>
              </a:rPr>
              <a:t>特定を誤ったり，見逃してしまうことがある</a:t>
            </a:r>
            <a:endParaRPr kumimoji="1" lang="en-US" altLang="ja-JP" sz="2400" b="1" i="0" u="none" strike="noStrike" kern="1200" cap="none" spc="110" normalizeH="0" baseline="0" noProof="0" dirty="0">
              <a:ln>
                <a:noFill/>
              </a:ln>
              <a:solidFill>
                <a:srgbClr val="2F4F4F"/>
              </a:solidFill>
              <a:effectLst/>
              <a:uLnTx/>
              <a:uFillTx/>
              <a:latin typeface="Segoe UI" panose="020B0502040204020203" pitchFamily="34" charset="0"/>
              <a:ea typeface="Hiragino Kaku Gothic Pro W6" panose="020B0300000000000000"/>
              <a:cs typeface="Segoe UI" panose="020B0502040204020203" pitchFamily="34" charset="0"/>
            </a:endParaRPr>
          </a:p>
        </p:txBody>
      </p:sp>
      <p:sp>
        <p:nvSpPr>
          <p:cNvPr id="15" name="テキスト ボックス 14">
            <a:extLst>
              <a:ext uri="{FF2B5EF4-FFF2-40B4-BE49-F238E27FC236}">
                <a16:creationId xmlns:a16="http://schemas.microsoft.com/office/drawing/2014/main" id="{ADB95D4F-8CDE-F04F-BEC8-0ECCB4875906}"/>
              </a:ext>
            </a:extLst>
          </p:cNvPr>
          <p:cNvSpPr txBox="1"/>
          <p:nvPr/>
        </p:nvSpPr>
        <p:spPr>
          <a:xfrm>
            <a:off x="528000" y="4711366"/>
            <a:ext cx="5416868" cy="461665"/>
          </a:xfrm>
          <a:prstGeom prst="rect">
            <a:avLst/>
          </a:prstGeom>
          <a:noFill/>
        </p:spPr>
        <p:txBody>
          <a:bodyPr wrap="none" rtlCol="0">
            <a:spAutoFit/>
          </a:bodyPr>
          <a:lstStyle/>
          <a:p>
            <a:r>
              <a:rPr kumimoji="1" lang="ja-JP" altLang="en-US" sz="2400" b="1" dirty="0"/>
              <a:t>バグが混入されるコミットの特徴分析</a:t>
            </a:r>
          </a:p>
        </p:txBody>
      </p:sp>
      <p:pic>
        <p:nvPicPr>
          <p:cNvPr id="19" name="グラフィックス 18" descr="紙 枠線">
            <a:extLst>
              <a:ext uri="{FF2B5EF4-FFF2-40B4-BE49-F238E27FC236}">
                <a16:creationId xmlns:a16="http://schemas.microsoft.com/office/drawing/2014/main" id="{25381629-8882-3397-2A07-F8E976C2F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81729" y="3104486"/>
            <a:ext cx="1573692" cy="1455258"/>
          </a:xfrm>
          <a:prstGeom prst="rect">
            <a:avLst/>
          </a:prstGeom>
        </p:spPr>
      </p:pic>
      <p:pic>
        <p:nvPicPr>
          <p:cNvPr id="21" name="グラフィックス 20" descr="虫眼鏡で見た虫 単色塗りつぶし">
            <a:extLst>
              <a:ext uri="{FF2B5EF4-FFF2-40B4-BE49-F238E27FC236}">
                <a16:creationId xmlns:a16="http://schemas.microsoft.com/office/drawing/2014/main" id="{B78723CC-0ECD-2BEE-A16D-10721E79B2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325336" y="3449732"/>
            <a:ext cx="1155901" cy="1155901"/>
          </a:xfrm>
          <a:prstGeom prst="rect">
            <a:avLst/>
          </a:prstGeom>
        </p:spPr>
      </p:pic>
      <p:pic>
        <p:nvPicPr>
          <p:cNvPr id="24" name="グラフィックス 23" descr="ドキュメント 枠線">
            <a:extLst>
              <a:ext uri="{FF2B5EF4-FFF2-40B4-BE49-F238E27FC236}">
                <a16:creationId xmlns:a16="http://schemas.microsoft.com/office/drawing/2014/main" id="{FCF89E3E-4C04-878D-135F-57A4F5F0C9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6652" y="3628794"/>
            <a:ext cx="957846" cy="914400"/>
          </a:xfrm>
          <a:prstGeom prst="rect">
            <a:avLst/>
          </a:prstGeom>
        </p:spPr>
      </p:pic>
      <p:sp>
        <p:nvSpPr>
          <p:cNvPr id="25" name="テキスト ボックス 24">
            <a:extLst>
              <a:ext uri="{FF2B5EF4-FFF2-40B4-BE49-F238E27FC236}">
                <a16:creationId xmlns:a16="http://schemas.microsoft.com/office/drawing/2014/main" id="{A7373E4B-CBE7-3815-55BB-8E28B5130BD2}"/>
              </a:ext>
            </a:extLst>
          </p:cNvPr>
          <p:cNvSpPr txBox="1"/>
          <p:nvPr/>
        </p:nvSpPr>
        <p:spPr>
          <a:xfrm>
            <a:off x="2816069" y="3362357"/>
            <a:ext cx="1079013" cy="400110"/>
          </a:xfrm>
          <a:prstGeom prst="rect">
            <a:avLst/>
          </a:prstGeom>
          <a:noFill/>
        </p:spPr>
        <p:txBody>
          <a:bodyPr wrap="none" rtlCol="0">
            <a:spAutoFit/>
          </a:bodyPr>
          <a:lstStyle/>
          <a:p>
            <a:r>
              <a:rPr kumimoji="1" lang="en-US" altLang="ja-JP" sz="2000" b="1" dirty="0"/>
              <a:t>feature</a:t>
            </a:r>
            <a:endParaRPr kumimoji="1" lang="ja-JP" altLang="en-US" sz="2000" b="1" dirty="0"/>
          </a:p>
        </p:txBody>
      </p:sp>
      <p:sp>
        <p:nvSpPr>
          <p:cNvPr id="31" name="矢印: 下カーブ 30">
            <a:extLst>
              <a:ext uri="{FF2B5EF4-FFF2-40B4-BE49-F238E27FC236}">
                <a16:creationId xmlns:a16="http://schemas.microsoft.com/office/drawing/2014/main" id="{DA32FDE6-5F7A-C81A-6820-CF3FEE4DD0F8}"/>
              </a:ext>
            </a:extLst>
          </p:cNvPr>
          <p:cNvSpPr/>
          <p:nvPr/>
        </p:nvSpPr>
        <p:spPr>
          <a:xfrm>
            <a:off x="1977647" y="3068393"/>
            <a:ext cx="1229733" cy="371535"/>
          </a:xfrm>
          <a:prstGeom prst="curvedDown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33" name="グラフィックス 32" descr="データベース 枠線">
            <a:extLst>
              <a:ext uri="{FF2B5EF4-FFF2-40B4-BE49-F238E27FC236}">
                <a16:creationId xmlns:a16="http://schemas.microsoft.com/office/drawing/2014/main" id="{2856A634-B129-2EAB-A931-5F71DA684A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3317" y="3315793"/>
            <a:ext cx="1472294" cy="1472294"/>
          </a:xfrm>
          <a:prstGeom prst="rect">
            <a:avLst/>
          </a:prstGeom>
        </p:spPr>
      </p:pic>
      <p:sp>
        <p:nvSpPr>
          <p:cNvPr id="34" name="吹き出し: 角を丸めた四角形 33">
            <a:extLst>
              <a:ext uri="{FF2B5EF4-FFF2-40B4-BE49-F238E27FC236}">
                <a16:creationId xmlns:a16="http://schemas.microsoft.com/office/drawing/2014/main" id="{EE2297A5-415B-B712-F9FD-1863BB02DA87}"/>
              </a:ext>
            </a:extLst>
          </p:cNvPr>
          <p:cNvSpPr/>
          <p:nvPr/>
        </p:nvSpPr>
        <p:spPr>
          <a:xfrm>
            <a:off x="7903775" y="3088595"/>
            <a:ext cx="3306496" cy="1232807"/>
          </a:xfrm>
          <a:prstGeom prst="wedgeRoundRectCallout">
            <a:avLst>
              <a:gd name="adj1" fmla="val -57377"/>
              <a:gd name="adj2" fmla="val 34685"/>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36" name="グラフィックス 35" descr="紙 枠線">
            <a:extLst>
              <a:ext uri="{FF2B5EF4-FFF2-40B4-BE49-F238E27FC236}">
                <a16:creationId xmlns:a16="http://schemas.microsoft.com/office/drawing/2014/main" id="{F03D7D75-CE29-D5AB-DCC3-5A5A80A4EB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7219" y="3302121"/>
            <a:ext cx="914400" cy="914400"/>
          </a:xfrm>
          <a:prstGeom prst="rect">
            <a:avLst/>
          </a:prstGeom>
        </p:spPr>
      </p:pic>
      <p:pic>
        <p:nvPicPr>
          <p:cNvPr id="38" name="グラフィックス 37" descr="虫 単色塗りつぶし">
            <a:extLst>
              <a:ext uri="{FF2B5EF4-FFF2-40B4-BE49-F238E27FC236}">
                <a16:creationId xmlns:a16="http://schemas.microsoft.com/office/drawing/2014/main" id="{D831A218-09C8-2FF4-BEB1-18BF337956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64133" y="3605556"/>
            <a:ext cx="480572" cy="480572"/>
          </a:xfrm>
          <a:prstGeom prst="rect">
            <a:avLst/>
          </a:prstGeom>
        </p:spPr>
      </p:pic>
      <p:pic>
        <p:nvPicPr>
          <p:cNvPr id="39" name="グラフィックス 38" descr="紙 枠線">
            <a:extLst>
              <a:ext uri="{FF2B5EF4-FFF2-40B4-BE49-F238E27FC236}">
                <a16:creationId xmlns:a16="http://schemas.microsoft.com/office/drawing/2014/main" id="{291FEEA6-AA6D-A5E3-A000-D79E3ECDC4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3329" y="3307554"/>
            <a:ext cx="914400" cy="914400"/>
          </a:xfrm>
          <a:prstGeom prst="rect">
            <a:avLst/>
          </a:prstGeom>
        </p:spPr>
      </p:pic>
      <p:pic>
        <p:nvPicPr>
          <p:cNvPr id="40" name="グラフィックス 39" descr="虫 単色塗りつぶし">
            <a:extLst>
              <a:ext uri="{FF2B5EF4-FFF2-40B4-BE49-F238E27FC236}">
                <a16:creationId xmlns:a16="http://schemas.microsoft.com/office/drawing/2014/main" id="{0AADD72D-0F67-1FC6-4BEE-12F23B0535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30243" y="3610989"/>
            <a:ext cx="480572" cy="480572"/>
          </a:xfrm>
          <a:prstGeom prst="rect">
            <a:avLst/>
          </a:prstGeom>
        </p:spPr>
      </p:pic>
      <p:pic>
        <p:nvPicPr>
          <p:cNvPr id="41" name="グラフィックス 40" descr="紙 枠線">
            <a:extLst>
              <a:ext uri="{FF2B5EF4-FFF2-40B4-BE49-F238E27FC236}">
                <a16:creationId xmlns:a16="http://schemas.microsoft.com/office/drawing/2014/main" id="{401DD1E1-1CD4-4AE1-6D1F-8FD840D3C6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1636" y="3317460"/>
            <a:ext cx="914400" cy="914400"/>
          </a:xfrm>
          <a:prstGeom prst="rect">
            <a:avLst/>
          </a:prstGeom>
        </p:spPr>
      </p:pic>
      <p:pic>
        <p:nvPicPr>
          <p:cNvPr id="42" name="グラフィックス 41" descr="虫 単色塗りつぶし">
            <a:extLst>
              <a:ext uri="{FF2B5EF4-FFF2-40B4-BE49-F238E27FC236}">
                <a16:creationId xmlns:a16="http://schemas.microsoft.com/office/drawing/2014/main" id="{34029B6E-F453-A87E-6F78-F372A94A05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08550" y="3620895"/>
            <a:ext cx="480572" cy="480572"/>
          </a:xfrm>
          <a:prstGeom prst="rect">
            <a:avLst/>
          </a:prstGeom>
        </p:spPr>
      </p:pic>
      <p:pic>
        <p:nvPicPr>
          <p:cNvPr id="43" name="グラフィックス 42" descr="紙 枠線">
            <a:extLst>
              <a:ext uri="{FF2B5EF4-FFF2-40B4-BE49-F238E27FC236}">
                <a16:creationId xmlns:a16="http://schemas.microsoft.com/office/drawing/2014/main" id="{8642FE3F-1C16-C74E-1C22-6980AB1C19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4204" y="3299139"/>
            <a:ext cx="914400" cy="914400"/>
          </a:xfrm>
          <a:prstGeom prst="rect">
            <a:avLst/>
          </a:prstGeom>
        </p:spPr>
      </p:pic>
      <p:pic>
        <p:nvPicPr>
          <p:cNvPr id="44" name="グラフィックス 43" descr="虫 単色塗りつぶし">
            <a:extLst>
              <a:ext uri="{FF2B5EF4-FFF2-40B4-BE49-F238E27FC236}">
                <a16:creationId xmlns:a16="http://schemas.microsoft.com/office/drawing/2014/main" id="{0C0F87B9-55E7-5441-7B83-CEE5A59FC8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71118" y="3602574"/>
            <a:ext cx="480572" cy="480572"/>
          </a:xfrm>
          <a:prstGeom prst="rect">
            <a:avLst/>
          </a:prstGeom>
        </p:spPr>
      </p:pic>
      <p:sp>
        <p:nvSpPr>
          <p:cNvPr id="45" name="テキスト ボックス 44">
            <a:extLst>
              <a:ext uri="{FF2B5EF4-FFF2-40B4-BE49-F238E27FC236}">
                <a16:creationId xmlns:a16="http://schemas.microsoft.com/office/drawing/2014/main" id="{7706063E-611C-C378-4AA9-D358E7350F1F}"/>
              </a:ext>
            </a:extLst>
          </p:cNvPr>
          <p:cNvSpPr txBox="1"/>
          <p:nvPr/>
        </p:nvSpPr>
        <p:spPr>
          <a:xfrm>
            <a:off x="7390118" y="4708017"/>
            <a:ext cx="3570208" cy="461665"/>
          </a:xfrm>
          <a:prstGeom prst="rect">
            <a:avLst/>
          </a:prstGeom>
          <a:noFill/>
        </p:spPr>
        <p:txBody>
          <a:bodyPr wrap="none" rtlCol="0">
            <a:spAutoFit/>
          </a:bodyPr>
          <a:lstStyle/>
          <a:p>
            <a:r>
              <a:rPr kumimoji="1" lang="ja-JP" altLang="en-US" sz="2400" b="1" dirty="0"/>
              <a:t>バグ</a:t>
            </a:r>
            <a:r>
              <a:rPr lang="ja-JP" altLang="en-US" sz="2400" b="1" dirty="0"/>
              <a:t>データセットの作成</a:t>
            </a:r>
            <a:endParaRPr kumimoji="1" lang="en-US" altLang="ja-JP" sz="2400" b="1" dirty="0"/>
          </a:p>
        </p:txBody>
      </p:sp>
      <p:sp>
        <p:nvSpPr>
          <p:cNvPr id="49" name="テキスト ボックス 48">
            <a:extLst>
              <a:ext uri="{FF2B5EF4-FFF2-40B4-BE49-F238E27FC236}">
                <a16:creationId xmlns:a16="http://schemas.microsoft.com/office/drawing/2014/main" id="{7206A827-FB8D-72D6-BD69-6913FA148862}"/>
              </a:ext>
            </a:extLst>
          </p:cNvPr>
          <p:cNvSpPr txBox="1"/>
          <p:nvPr/>
        </p:nvSpPr>
        <p:spPr>
          <a:xfrm>
            <a:off x="5707609" y="4867935"/>
            <a:ext cx="397866" cy="276999"/>
          </a:xfrm>
          <a:prstGeom prst="rect">
            <a:avLst/>
          </a:prstGeom>
          <a:noFill/>
        </p:spPr>
        <p:txBody>
          <a:bodyPr wrap="none" rtlCol="0">
            <a:spAutoFit/>
          </a:bodyPr>
          <a:lstStyle/>
          <a:p>
            <a:r>
              <a:rPr kumimoji="1" lang="en-US" altLang="ja-JP" sz="1200" b="1" dirty="0"/>
              <a:t>[2]</a:t>
            </a:r>
            <a:endParaRPr kumimoji="1" lang="ja-JP" altLang="en-US" sz="1200" b="1" dirty="0"/>
          </a:p>
        </p:txBody>
      </p:sp>
      <p:sp>
        <p:nvSpPr>
          <p:cNvPr id="50" name="テキスト ボックス 49">
            <a:extLst>
              <a:ext uri="{FF2B5EF4-FFF2-40B4-BE49-F238E27FC236}">
                <a16:creationId xmlns:a16="http://schemas.microsoft.com/office/drawing/2014/main" id="{601390E7-1DCA-D945-3A14-D02A6A4CDFDD}"/>
              </a:ext>
            </a:extLst>
          </p:cNvPr>
          <p:cNvSpPr txBox="1"/>
          <p:nvPr/>
        </p:nvSpPr>
        <p:spPr>
          <a:xfrm>
            <a:off x="10755906" y="4842817"/>
            <a:ext cx="397866" cy="276999"/>
          </a:xfrm>
          <a:prstGeom prst="rect">
            <a:avLst/>
          </a:prstGeom>
          <a:noFill/>
        </p:spPr>
        <p:txBody>
          <a:bodyPr wrap="none" rtlCol="0">
            <a:spAutoFit/>
          </a:bodyPr>
          <a:lstStyle/>
          <a:p>
            <a:r>
              <a:rPr kumimoji="1" lang="en-US" altLang="ja-JP" sz="1200" b="1" dirty="0"/>
              <a:t>[3]</a:t>
            </a:r>
            <a:endParaRPr kumimoji="1" lang="ja-JP" altLang="en-US" sz="1200" b="1" dirty="0"/>
          </a:p>
        </p:txBody>
      </p:sp>
    </p:spTree>
    <p:extLst>
      <p:ext uri="{BB962C8B-B14F-4D97-AF65-F5344CB8AC3E}">
        <p14:creationId xmlns:p14="http://schemas.microsoft.com/office/powerpoint/2010/main" val="209980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16CF-5392-F808-C1BF-83B55C93A21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9582346-1FB1-779F-EC51-AD5A0167985D}"/>
              </a:ext>
            </a:extLst>
          </p:cNvPr>
          <p:cNvSpPr>
            <a:spLocks noGrp="1"/>
          </p:cNvSpPr>
          <p:nvPr>
            <p:ph type="title"/>
          </p:nvPr>
        </p:nvSpPr>
        <p:spPr/>
        <p:txBody>
          <a:bodyPr/>
          <a:lstStyle/>
          <a:p>
            <a:r>
              <a:rPr kumimoji="1" lang="ja-JP" altLang="en-US" sz="3600" b="1" dirty="0"/>
              <a:t>本研究の目的</a:t>
            </a:r>
          </a:p>
        </p:txBody>
      </p:sp>
      <p:graphicFrame>
        <p:nvGraphicFramePr>
          <p:cNvPr id="5" name="コンテンツ プレースホルダー 4">
            <a:extLst>
              <a:ext uri="{FF2B5EF4-FFF2-40B4-BE49-F238E27FC236}">
                <a16:creationId xmlns:a16="http://schemas.microsoft.com/office/drawing/2014/main" id="{F573B90E-1992-95BD-E190-CC8E69309129}"/>
              </a:ext>
            </a:extLst>
          </p:cNvPr>
          <p:cNvGraphicFramePr>
            <a:graphicFrameLocks noGrp="1"/>
          </p:cNvGraphicFramePr>
          <p:nvPr>
            <p:ph idx="1"/>
            <p:extLst>
              <p:ext uri="{D42A27DB-BD31-4B8C-83A1-F6EECF244321}">
                <p14:modId xmlns:p14="http://schemas.microsoft.com/office/powerpoint/2010/main" val="1361008094"/>
              </p:ext>
            </p:extLst>
          </p:nvPr>
        </p:nvGraphicFramePr>
        <p:xfrm>
          <a:off x="528638" y="1728786"/>
          <a:ext cx="11134722" cy="3533167"/>
        </p:xfrm>
        <a:graphic>
          <a:graphicData uri="http://schemas.openxmlformats.org/drawingml/2006/table">
            <a:tbl>
              <a:tblPr firstRow="1" bandRow="1">
                <a:tableStyleId>{5C22544A-7EE6-4342-B048-85BDC9FD1C3A}</a:tableStyleId>
              </a:tblPr>
              <a:tblGrid>
                <a:gridCol w="1524449">
                  <a:extLst>
                    <a:ext uri="{9D8B030D-6E8A-4147-A177-3AD203B41FA5}">
                      <a16:colId xmlns:a16="http://schemas.microsoft.com/office/drawing/2014/main" val="1686369795"/>
                    </a:ext>
                  </a:extLst>
                </a:gridCol>
                <a:gridCol w="1321880">
                  <a:extLst>
                    <a:ext uri="{9D8B030D-6E8A-4147-A177-3AD203B41FA5}">
                      <a16:colId xmlns:a16="http://schemas.microsoft.com/office/drawing/2014/main" val="2409745445"/>
                    </a:ext>
                  </a:extLst>
                </a:gridCol>
                <a:gridCol w="8288393">
                  <a:extLst>
                    <a:ext uri="{9D8B030D-6E8A-4147-A177-3AD203B41FA5}">
                      <a16:colId xmlns:a16="http://schemas.microsoft.com/office/drawing/2014/main" val="3194746684"/>
                    </a:ext>
                  </a:extLst>
                </a:gridCol>
              </a:tblGrid>
              <a:tr h="714463">
                <a:tc>
                  <a:txBody>
                    <a:bodyPr/>
                    <a:lstStyle/>
                    <a:p>
                      <a:pPr algn="ctr"/>
                      <a:r>
                        <a:rPr kumimoji="1" lang="ja-JP" altLang="en-US" sz="2400" dirty="0"/>
                        <a:t>形式</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gridSpan="2">
                  <a:txBody>
                    <a:bodyPr/>
                    <a:lstStyle/>
                    <a:p>
                      <a:pPr algn="ctr"/>
                      <a:r>
                        <a:rPr kumimoji="1" lang="ja-JP" altLang="en-US" sz="2400" dirty="0"/>
                        <a:t>利点と欠点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3463828"/>
                  </a:ext>
                </a:extLst>
              </a:tr>
              <a:tr h="704676">
                <a:tc rowSpan="2">
                  <a:txBody>
                    <a:bodyPr/>
                    <a:lstStyle/>
                    <a:p>
                      <a:pPr algn="ctr"/>
                      <a:r>
                        <a:rPr kumimoji="1" lang="ja-JP" altLang="en-US" sz="2400" b="1" dirty="0">
                          <a:solidFill>
                            <a:schemeClr val="tx2"/>
                          </a:solidFill>
                        </a:rPr>
                        <a:t>通常</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ctr"/>
                      <a:r>
                        <a:rPr kumimoji="1" lang="ja-JP" altLang="en-US" sz="2400" b="1" dirty="0">
                          <a:solidFill>
                            <a:schemeClr val="accent4">
                              <a:lumMod val="75000"/>
                            </a:schemeClr>
                          </a:solidFill>
                          <a:highlight>
                            <a:srgbClr val="FFFF00"/>
                          </a:highlight>
                        </a:rPr>
                        <a:t>利点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0" dirty="0">
                          <a:solidFill>
                            <a:schemeClr val="accent4">
                              <a:lumMod val="75000"/>
                            </a:schemeClr>
                          </a:solidFill>
                        </a:rPr>
                        <a:t>　</a:t>
                      </a:r>
                      <a:r>
                        <a:rPr lang="ja-JP" altLang="en-US" sz="2400" b="1" dirty="0">
                          <a:solidFill>
                            <a:schemeClr val="accent4">
                              <a:lumMod val="75000"/>
                            </a:schemeClr>
                          </a:solidFill>
                          <a:highlight>
                            <a:srgbClr val="FFFF00"/>
                          </a:highlight>
                        </a:rPr>
                        <a:t>トークン追加の修正時に削除行</a:t>
                      </a:r>
                      <a:r>
                        <a:rPr lang="ja-JP" altLang="en-US" sz="2400" b="0" dirty="0">
                          <a:solidFill>
                            <a:schemeClr val="accent4">
                              <a:lumMod val="75000"/>
                            </a:schemeClr>
                          </a:solidFill>
                          <a:highlight>
                            <a:srgbClr val="FFFF00"/>
                          </a:highlight>
                        </a:rPr>
                        <a:t>があるため追跡できる</a:t>
                      </a:r>
                      <a:endParaRPr lang="en-US" altLang="ja-JP" sz="2400" b="0" dirty="0">
                        <a:solidFill>
                          <a:schemeClr val="accent4">
                            <a:lumMod val="75000"/>
                          </a:schemeClr>
                        </a:solidFill>
                        <a:highlight>
                          <a:srgbClr val="FFFF00"/>
                        </a:highlight>
                      </a:endParaRP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29981893"/>
                  </a:ext>
                </a:extLst>
              </a:tr>
              <a:tr h="704676">
                <a:tc vMerge="1">
                  <a:txBody>
                    <a:bodyPr/>
                    <a:lstStyle/>
                    <a:p>
                      <a:endParaRPr kumimoji="1" lang="ja-JP" altLang="en-US"/>
                    </a:p>
                  </a:txBody>
                  <a:tcPr/>
                </a:tc>
                <a:tc>
                  <a:txBody>
                    <a:bodyPr/>
                    <a:lstStyle/>
                    <a:p>
                      <a:pPr algn="ctr"/>
                      <a:r>
                        <a:rPr kumimoji="1" lang="ja-JP" altLang="en-US" sz="2400" b="1" dirty="0">
                          <a:solidFill>
                            <a:schemeClr val="accent6">
                              <a:lumMod val="75000"/>
                            </a:schemeClr>
                          </a:solidFill>
                        </a:rPr>
                        <a:t>欠点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2400" dirty="0">
                          <a:solidFill>
                            <a:schemeClr val="accent6">
                              <a:lumMod val="75000"/>
                            </a:schemeClr>
                          </a:solidFill>
                        </a:rPr>
                        <a:t>　</a:t>
                      </a:r>
                      <a:r>
                        <a:rPr kumimoji="1" lang="ja-JP" altLang="en-US" sz="2400" b="1" dirty="0">
                          <a:solidFill>
                            <a:schemeClr val="accent6">
                              <a:lumMod val="75000"/>
                            </a:schemeClr>
                          </a:solidFill>
                        </a:rPr>
                        <a:t>細かい変更</a:t>
                      </a:r>
                      <a:r>
                        <a:rPr kumimoji="1" lang="ja-JP" altLang="en-US" sz="2400" dirty="0">
                          <a:solidFill>
                            <a:schemeClr val="accent6">
                              <a:lumMod val="75000"/>
                            </a:schemeClr>
                          </a:solidFill>
                        </a:rPr>
                        <a:t>を追跡できない</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2919485"/>
                  </a:ext>
                </a:extLst>
              </a:tr>
              <a:tr h="704676">
                <a:tc rowSpan="2">
                  <a:txBody>
                    <a:bodyPr/>
                    <a:lstStyle/>
                    <a:p>
                      <a:pPr algn="ctr"/>
                      <a:r>
                        <a:rPr kumimoji="1" lang="ja-JP" altLang="en-US" sz="2400" b="1" dirty="0">
                          <a:solidFill>
                            <a:schemeClr val="accent2"/>
                          </a:solidFill>
                        </a:rPr>
                        <a:t>各行単一トークン</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r>
                        <a:rPr kumimoji="1" lang="ja-JP" altLang="en-US" sz="2400" b="1" dirty="0">
                          <a:solidFill>
                            <a:schemeClr val="accent4">
                              <a:lumMod val="75000"/>
                            </a:schemeClr>
                          </a:solidFill>
                          <a:highlight>
                            <a:srgbClr val="FFFF00"/>
                          </a:highlight>
                        </a:rPr>
                        <a:t>利点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2400" dirty="0">
                          <a:solidFill>
                            <a:schemeClr val="accent4">
                              <a:lumMod val="75000"/>
                            </a:schemeClr>
                          </a:solidFill>
                        </a:rPr>
                        <a:t>　</a:t>
                      </a:r>
                      <a:r>
                        <a:rPr kumimoji="1" lang="ja-JP" altLang="en-US" sz="2400" b="1" dirty="0">
                          <a:solidFill>
                            <a:schemeClr val="accent4">
                              <a:lumMod val="75000"/>
                            </a:schemeClr>
                          </a:solidFill>
                          <a:highlight>
                            <a:srgbClr val="FFFF00"/>
                          </a:highlight>
                        </a:rPr>
                        <a:t>細かい変更</a:t>
                      </a:r>
                      <a:r>
                        <a:rPr kumimoji="1" lang="ja-JP" altLang="en-US" sz="2400" dirty="0">
                          <a:solidFill>
                            <a:schemeClr val="accent4">
                              <a:lumMod val="75000"/>
                            </a:schemeClr>
                          </a:solidFill>
                          <a:highlight>
                            <a:srgbClr val="FFFF00"/>
                          </a:highlight>
                        </a:rPr>
                        <a:t>を追跡できる</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2">
                          <a:lumMod val="60000"/>
                          <a:lumOff val="40000"/>
                        </a:schemeClr>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50896381"/>
                  </a:ext>
                </a:extLst>
              </a:tr>
              <a:tr h="704676">
                <a:tc vMerge="1">
                  <a:txBody>
                    <a:bodyPr/>
                    <a:lstStyle/>
                    <a:p>
                      <a:endParaRPr kumimoji="1" lang="ja-JP" altLang="en-US"/>
                    </a:p>
                  </a:txBody>
                  <a:tcPr/>
                </a:tc>
                <a:tc>
                  <a:txBody>
                    <a:bodyPr/>
                    <a:lstStyle/>
                    <a:p>
                      <a:pPr algn="ctr"/>
                      <a:r>
                        <a:rPr kumimoji="1" lang="ja-JP" altLang="en-US" sz="2400" b="1" dirty="0">
                          <a:solidFill>
                            <a:schemeClr val="accent6">
                              <a:lumMod val="75000"/>
                            </a:schemeClr>
                          </a:solidFill>
                        </a:rPr>
                        <a:t>欠点</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accent6">
                              <a:lumMod val="75000"/>
                            </a:schemeClr>
                          </a:solidFill>
                          <a:effectLst/>
                          <a:uLnTx/>
                          <a:uFillTx/>
                          <a:ea typeface="+mn-ea"/>
                          <a:cs typeface="+mn-cs"/>
                        </a:rPr>
                        <a:t>　</a:t>
                      </a:r>
                      <a:r>
                        <a:rPr kumimoji="1" lang="ja-JP" altLang="en-US" sz="2400" b="1" i="0" u="none" strike="noStrike" kern="1200" cap="none" spc="0" normalizeH="0" baseline="0" noProof="0" dirty="0">
                          <a:ln>
                            <a:noFill/>
                          </a:ln>
                          <a:solidFill>
                            <a:schemeClr val="accent6">
                              <a:lumMod val="75000"/>
                            </a:schemeClr>
                          </a:solidFill>
                          <a:effectLst/>
                          <a:uLnTx/>
                          <a:uFillTx/>
                          <a:ea typeface="+mn-ea"/>
                          <a:cs typeface="+mn-cs"/>
                        </a:rPr>
                        <a:t>トークン追加の修正時に削除行</a:t>
                      </a:r>
                      <a:r>
                        <a:rPr kumimoji="1" lang="ja-JP" altLang="en-US" sz="2400" b="0" i="0" u="none" strike="noStrike" kern="1200" cap="none" spc="0" normalizeH="0" baseline="0" noProof="0" dirty="0">
                          <a:ln>
                            <a:noFill/>
                          </a:ln>
                          <a:solidFill>
                            <a:schemeClr val="accent6">
                              <a:lumMod val="75000"/>
                            </a:schemeClr>
                          </a:solidFill>
                          <a:effectLst/>
                          <a:uLnTx/>
                          <a:uFillTx/>
                          <a:ea typeface="+mn-ea"/>
                          <a:cs typeface="+mn-cs"/>
                        </a:rPr>
                        <a:t>がないため追跡できない</a:t>
                      </a:r>
                      <a:endParaRPr kumimoji="1" lang="en-US" altLang="ja-JP" sz="2400" b="0" i="0" u="none" strike="noStrike" kern="1200" cap="none" spc="0" normalizeH="0" baseline="0" noProof="0" dirty="0">
                        <a:ln>
                          <a:noFill/>
                        </a:ln>
                        <a:solidFill>
                          <a:schemeClr val="accent6">
                            <a:lumMod val="75000"/>
                          </a:schemeClr>
                        </a:solidFill>
                        <a:effectLst/>
                        <a:uLnTx/>
                        <a:uFillTx/>
                        <a:ea typeface="+mn-ea"/>
                        <a:cs typeface="+mn-cs"/>
                      </a:endParaRP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ysDash"/>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527410"/>
                  </a:ext>
                </a:extLst>
              </a:tr>
            </a:tbl>
          </a:graphicData>
        </a:graphic>
      </p:graphicFrame>
      <p:sp>
        <p:nvSpPr>
          <p:cNvPr id="4" name="スライド番号プレースホルダー 3">
            <a:extLst>
              <a:ext uri="{FF2B5EF4-FFF2-40B4-BE49-F238E27FC236}">
                <a16:creationId xmlns:a16="http://schemas.microsoft.com/office/drawing/2014/main" id="{FED75158-492E-EF2F-116B-D6F7D787BAA6}"/>
              </a:ext>
            </a:extLst>
          </p:cNvPr>
          <p:cNvSpPr>
            <a:spLocks noGrp="1"/>
          </p:cNvSpPr>
          <p:nvPr>
            <p:ph type="sldNum" sz="quarter" idx="12"/>
          </p:nvPr>
        </p:nvSpPr>
        <p:spPr/>
        <p:txBody>
          <a:bodyPr/>
          <a:lstStyle/>
          <a:p>
            <a:fld id="{B16735D3-C9E7-F649-AF37-A9D08763696D}" type="slidenum">
              <a:rPr lang="ja-JP" altLang="en-US" smtClean="0"/>
              <a:pPr/>
              <a:t>19</a:t>
            </a:fld>
            <a:endParaRPr lang="ja-JP" altLang="en-US" dirty="0"/>
          </a:p>
        </p:txBody>
      </p:sp>
      <p:sp>
        <p:nvSpPr>
          <p:cNvPr id="3" name="Rectangle 8">
            <a:extLst>
              <a:ext uri="{FF2B5EF4-FFF2-40B4-BE49-F238E27FC236}">
                <a16:creationId xmlns:a16="http://schemas.microsoft.com/office/drawing/2014/main" id="{25C73B42-ECF4-75A1-F834-9CC6FC15C80F}"/>
              </a:ext>
            </a:extLst>
          </p:cNvPr>
          <p:cNvSpPr/>
          <p:nvPr/>
        </p:nvSpPr>
        <p:spPr>
          <a:xfrm>
            <a:off x="527999" y="5596249"/>
            <a:ext cx="10524631" cy="77550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EFF5CB73-8DD6-B101-D7C1-9CA65899317C}"/>
              </a:ext>
            </a:extLst>
          </p:cNvPr>
          <p:cNvSpPr txBox="1"/>
          <p:nvPr/>
        </p:nvSpPr>
        <p:spPr>
          <a:xfrm>
            <a:off x="632791" y="5691613"/>
            <a:ext cx="10419840" cy="584775"/>
          </a:xfrm>
          <a:prstGeom prst="rect">
            <a:avLst/>
          </a:prstGeom>
          <a:noFill/>
        </p:spPr>
        <p:txBody>
          <a:bodyPr wrap="none" rtlCol="0">
            <a:spAutoFit/>
          </a:bodyPr>
          <a:lstStyle/>
          <a:p>
            <a:r>
              <a:rPr lang="ja-JP" altLang="en-US" sz="3200" b="1" dirty="0">
                <a:solidFill>
                  <a:schemeClr val="accent6">
                    <a:lumMod val="50000"/>
                  </a:schemeClr>
                </a:solidFill>
                <a:latin typeface="Hiragino Kaku Gothic Pro W6" panose="020B0300000000000000" pitchFamily="34" charset="-128"/>
                <a:ea typeface="Hiragino Kaku Gothic Pro W6" panose="020B0300000000000000" pitchFamily="34" charset="-128"/>
              </a:rPr>
              <a:t>目的：</a:t>
            </a:r>
            <a:r>
              <a:rPr lang="ja-JP" altLang="en-US" sz="3200" b="1" dirty="0">
                <a:latin typeface="Hiragino Kaku Gothic Pro W6" panose="020B0300000000000000" pitchFamily="34" charset="-128"/>
                <a:ea typeface="Hiragino Kaku Gothic Pro W6" panose="020B0300000000000000" pitchFamily="34" charset="-128"/>
              </a:rPr>
              <a:t>２つの利点を両立し</a:t>
            </a:r>
            <a:r>
              <a:rPr lang="en-US" altLang="ja-JP" sz="3200" b="1" dirty="0">
                <a:latin typeface="Hiragino Kaku Gothic Pro W6" panose="020B0300000000000000" pitchFamily="34" charset="-128"/>
                <a:ea typeface="Hiragino Kaku Gothic Pro W6" panose="020B0300000000000000" pitchFamily="34" charset="-128"/>
              </a:rPr>
              <a:t>SZZ</a:t>
            </a:r>
            <a:r>
              <a:rPr lang="ja-JP" altLang="en-US" sz="3200" b="1" dirty="0">
                <a:latin typeface="Hiragino Kaku Gothic Pro W6" panose="020B0300000000000000" pitchFamily="34" charset="-128"/>
                <a:ea typeface="Hiragino Kaku Gothic Pro W6" panose="020B0300000000000000" pitchFamily="34" charset="-128"/>
              </a:rPr>
              <a:t>手法の精度を向上させる</a:t>
            </a:r>
            <a:endParaRPr kumimoji="1" lang="ja-JP" altLang="en-US" sz="3200" b="1" dirty="0">
              <a:latin typeface="Hiragino Kaku Gothic Pro W6" panose="020B0300000000000000" pitchFamily="34" charset="-128"/>
              <a:ea typeface="Hiragino Kaku Gothic Pro W6" panose="020B0300000000000000" pitchFamily="34" charset="-128"/>
            </a:endParaRPr>
          </a:p>
        </p:txBody>
      </p:sp>
    </p:spTree>
    <p:extLst>
      <p:ext uri="{BB962C8B-B14F-4D97-AF65-F5344CB8AC3E}">
        <p14:creationId xmlns:p14="http://schemas.microsoft.com/office/powerpoint/2010/main" val="1575282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DEF22-09CD-6090-AFAF-65221EA3CB14}"/>
            </a:ext>
          </a:extLst>
        </p:cNvPr>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BA457811-DB9D-67A1-AC35-34F65CED169C}"/>
              </a:ext>
            </a:extLst>
          </p:cNvPr>
          <p:cNvSpPr/>
          <p:nvPr/>
        </p:nvSpPr>
        <p:spPr>
          <a:xfrm>
            <a:off x="6781923" y="2662846"/>
            <a:ext cx="4902201" cy="2782196"/>
          </a:xfrm>
          <a:prstGeom prst="roundRect">
            <a:avLst>
              <a:gd name="adj" fmla="val 7245"/>
            </a:avLst>
          </a:prstGeom>
          <a:solidFill>
            <a:srgbClr val="FFFFFF"/>
          </a:solidFill>
          <a:ln w="38100">
            <a:solidFill>
              <a:schemeClr val="tx1">
                <a:alpha val="7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四角形: 角を丸くする 13">
            <a:extLst>
              <a:ext uri="{FF2B5EF4-FFF2-40B4-BE49-F238E27FC236}">
                <a16:creationId xmlns:a16="http://schemas.microsoft.com/office/drawing/2014/main" id="{97468F61-00AA-448E-AE1B-24EE55CACBD4}"/>
              </a:ext>
            </a:extLst>
          </p:cNvPr>
          <p:cNvSpPr/>
          <p:nvPr/>
        </p:nvSpPr>
        <p:spPr>
          <a:xfrm>
            <a:off x="527970" y="2662846"/>
            <a:ext cx="5978312" cy="3909970"/>
          </a:xfrm>
          <a:prstGeom prst="roundRect">
            <a:avLst>
              <a:gd name="adj" fmla="val 7245"/>
            </a:avLst>
          </a:prstGeom>
          <a:solidFill>
            <a:srgbClr val="FFFFFF"/>
          </a:solidFill>
          <a:ln w="38100">
            <a:solidFill>
              <a:srgbClr val="D27136"/>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2" name="Rectangle 8">
            <a:extLst>
              <a:ext uri="{FF2B5EF4-FFF2-40B4-BE49-F238E27FC236}">
                <a16:creationId xmlns:a16="http://schemas.microsoft.com/office/drawing/2014/main" id="{0DBB676F-492C-4F30-7AD8-AC91BAC7B4C6}"/>
              </a:ext>
            </a:extLst>
          </p:cNvPr>
          <p:cNvSpPr/>
          <p:nvPr/>
        </p:nvSpPr>
        <p:spPr>
          <a:xfrm>
            <a:off x="527970" y="1412958"/>
            <a:ext cx="10444830" cy="69811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8FCCA59E-9263-6F1E-838B-A3B897367789}"/>
              </a:ext>
            </a:extLst>
          </p:cNvPr>
          <p:cNvSpPr>
            <a:spLocks noGrp="1"/>
          </p:cNvSpPr>
          <p:nvPr>
            <p:ph type="title"/>
          </p:nvPr>
        </p:nvSpPr>
        <p:spPr/>
        <p:txBody>
          <a:bodyPr/>
          <a:lstStyle/>
          <a:p>
            <a:r>
              <a:rPr lang="ja-JP" altLang="en-US" b="1" dirty="0"/>
              <a:t>提案手法：各行３トークンの開発履歴を利用した</a:t>
            </a:r>
            <a:r>
              <a:rPr lang="en-US" altLang="ja-JP" b="1" dirty="0">
                <a:latin typeface="+mj-lt"/>
              </a:rPr>
              <a:t>SZZ</a:t>
            </a:r>
            <a:r>
              <a:rPr lang="ja-JP" altLang="en-US" b="1" dirty="0"/>
              <a:t>手法</a:t>
            </a:r>
            <a:endParaRPr kumimoji="1" lang="ja-JP" altLang="en-US" b="1" dirty="0"/>
          </a:p>
        </p:txBody>
      </p:sp>
      <p:sp>
        <p:nvSpPr>
          <p:cNvPr id="4" name="スライド番号プレースホルダー 3">
            <a:extLst>
              <a:ext uri="{FF2B5EF4-FFF2-40B4-BE49-F238E27FC236}">
                <a16:creationId xmlns:a16="http://schemas.microsoft.com/office/drawing/2014/main" id="{216996DC-B47F-6F3F-A4CE-271FCF03203A}"/>
              </a:ext>
            </a:extLst>
          </p:cNvPr>
          <p:cNvSpPr>
            <a:spLocks noGrp="1"/>
          </p:cNvSpPr>
          <p:nvPr>
            <p:ph type="sldNum" sz="quarter" idx="12"/>
          </p:nvPr>
        </p:nvSpPr>
        <p:spPr/>
        <p:txBody>
          <a:bodyPr/>
          <a:lstStyle/>
          <a:p>
            <a:fld id="{B16735D3-C9E7-F649-AF37-A9D08763696D}" type="slidenum">
              <a:rPr lang="ja-JP" altLang="en-US" smtClean="0"/>
              <a:pPr/>
              <a:t>20</a:t>
            </a:fld>
            <a:endParaRPr lang="ja-JP" altLang="en-US" dirty="0"/>
          </a:p>
        </p:txBody>
      </p:sp>
      <p:grpSp>
        <p:nvGrpSpPr>
          <p:cNvPr id="6" name="グループ化 5">
            <a:extLst>
              <a:ext uri="{FF2B5EF4-FFF2-40B4-BE49-F238E27FC236}">
                <a16:creationId xmlns:a16="http://schemas.microsoft.com/office/drawing/2014/main" id="{D9C6277D-F3BA-469D-5897-B855ACFBBB28}"/>
              </a:ext>
            </a:extLst>
          </p:cNvPr>
          <p:cNvGrpSpPr/>
          <p:nvPr/>
        </p:nvGrpSpPr>
        <p:grpSpPr>
          <a:xfrm>
            <a:off x="1311532" y="3054127"/>
            <a:ext cx="4422857" cy="3127407"/>
            <a:chOff x="2687275" y="2106173"/>
            <a:chExt cx="4422857" cy="3127407"/>
          </a:xfrm>
        </p:grpSpPr>
        <p:sp>
          <p:nvSpPr>
            <p:cNvPr id="10" name="コンテンツ プレースホルダー 24">
              <a:extLst>
                <a:ext uri="{FF2B5EF4-FFF2-40B4-BE49-F238E27FC236}">
                  <a16:creationId xmlns:a16="http://schemas.microsoft.com/office/drawing/2014/main" id="{67B1ED7F-E7BB-C421-388C-011D99A9760D}"/>
                </a:ext>
              </a:extLst>
            </p:cNvPr>
            <p:cNvSpPr txBox="1">
              <a:spLocks/>
            </p:cNvSpPr>
            <p:nvPr/>
          </p:nvSpPr>
          <p:spPr>
            <a:xfrm>
              <a:off x="2757269" y="2650415"/>
              <a:ext cx="3529904" cy="2489193"/>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a:latin typeface="Consolas" panose="020B0609020204030204" pitchFamily="49" charset="0"/>
                  <a:ea typeface="Hiragino Kaku Gothic Pro W6" panose="020B0300000000000000"/>
                </a:rPr>
                <a:t> L.37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int</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a:t>
              </a:r>
            </a:p>
            <a:p>
              <a:r>
                <a:rPr lang="en-US" altLang="ja-JP" sz="2400" dirty="0">
                  <a:latin typeface="Consolas" panose="020B0609020204030204" pitchFamily="49" charset="0"/>
                  <a:ea typeface="Hiragino Kaku Gothic Pro W6" panose="020B0300000000000000"/>
                </a:rPr>
                <a:t> L.38  </a:t>
              </a:r>
              <a:r>
                <a:rPr lang="en-US" altLang="ja-JP" sz="2400" dirty="0">
                  <a:solidFill>
                    <a:schemeClr val="accent6"/>
                  </a:solidFill>
                  <a:latin typeface="Consolas" panose="020B0609020204030204" pitchFamily="49" charset="0"/>
                  <a:ea typeface="Hiragino Kaku Gothic Pro W6" panose="020B0300000000000000"/>
                </a:rPr>
                <a:t>int</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a:t>
              </a:r>
            </a:p>
            <a:p>
              <a:r>
                <a:rPr lang="en-US" altLang="ja-JP" sz="2400" dirty="0">
                  <a:latin typeface="Consolas" panose="020B0609020204030204" pitchFamily="49" charset="0"/>
                  <a:ea typeface="Hiragino Kaku Gothic Pro W6" panose="020B0300000000000000"/>
                </a:rPr>
                <a:t> L.39  </a:t>
              </a:r>
              <a:r>
                <a:rPr lang="en-US" altLang="ja-JP" sz="2400" dirty="0">
                  <a:solidFill>
                    <a:schemeClr val="accent4"/>
                  </a:solidFill>
                  <a:latin typeface="Consolas" panose="020B0609020204030204" pitchFamily="49" charset="0"/>
                  <a:ea typeface="Hiragino Kaku Gothic Pro W6" panose="020B0300000000000000"/>
                </a:rPr>
                <a:t>a</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0</a:t>
              </a:r>
            </a:p>
            <a:p>
              <a:r>
                <a:rPr lang="en-US" altLang="ja-JP" sz="2400" dirty="0">
                  <a:latin typeface="Consolas" panose="020B0609020204030204" pitchFamily="49" charset="0"/>
                  <a:ea typeface="Hiragino Kaku Gothic Pro W6" panose="020B0300000000000000"/>
                </a:rPr>
                <a:t> L.40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0</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t>
              </a:r>
            </a:p>
            <a:p>
              <a:r>
                <a:rPr lang="en-US" altLang="ja-JP" sz="2400" dirty="0">
                  <a:latin typeface="Consolas" panose="020B0609020204030204" pitchFamily="49" charset="0"/>
                  <a:ea typeface="Hiragino Kaku Gothic Pro W6" panose="020B0300000000000000"/>
                </a:rPr>
                <a:t> L.41  </a:t>
              </a:r>
              <a:r>
                <a:rPr lang="en-US" altLang="ja-JP" sz="2400" dirty="0">
                  <a:solidFill>
                    <a:schemeClr val="accent6"/>
                  </a:solidFill>
                  <a:latin typeface="Consolas" panose="020B0609020204030204" pitchFamily="49" charset="0"/>
                  <a:ea typeface="Hiragino Kaku Gothic Pro W6" panose="020B0300000000000000"/>
                </a:rPr>
                <a:t>0</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if</a:t>
              </a:r>
            </a:p>
          </p:txBody>
        </p:sp>
        <p:sp>
          <p:nvSpPr>
            <p:cNvPr id="11" name="四角形: メモ 10">
              <a:extLst>
                <a:ext uri="{FF2B5EF4-FFF2-40B4-BE49-F238E27FC236}">
                  <a16:creationId xmlns:a16="http://schemas.microsoft.com/office/drawing/2014/main" id="{7AD5F6BF-2BE6-E2B2-BCB5-731983025934}"/>
                </a:ext>
              </a:extLst>
            </p:cNvPr>
            <p:cNvSpPr/>
            <p:nvPr/>
          </p:nvSpPr>
          <p:spPr>
            <a:xfrm rot="10800000">
              <a:off x="2727205" y="2548332"/>
              <a:ext cx="4382927" cy="2685248"/>
            </a:xfrm>
            <a:prstGeom prst="foldedCorner">
              <a:avLst>
                <a:gd name="adj" fmla="val 9183"/>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テキスト ボックス 16">
              <a:extLst>
                <a:ext uri="{FF2B5EF4-FFF2-40B4-BE49-F238E27FC236}">
                  <a16:creationId xmlns:a16="http://schemas.microsoft.com/office/drawing/2014/main" id="{498E08DF-E0EE-9363-77AA-DC457CCCD121}"/>
                </a:ext>
              </a:extLst>
            </p:cNvPr>
            <p:cNvSpPr txBox="1"/>
            <p:nvPr/>
          </p:nvSpPr>
          <p:spPr>
            <a:xfrm>
              <a:off x="2687275" y="2106173"/>
              <a:ext cx="2577432" cy="461665"/>
            </a:xfrm>
            <a:prstGeom prst="rect">
              <a:avLst/>
            </a:prstGeom>
            <a:noFill/>
          </p:spPr>
          <p:txBody>
            <a:bodyPr wrap="square" rtlCol="0">
              <a:spAutoFit/>
            </a:bodyPr>
            <a:lstStyle/>
            <a:p>
              <a:r>
                <a:rPr lang="ja-JP" altLang="en-US" sz="2400" b="1" dirty="0">
                  <a:solidFill>
                    <a:srgbClr val="D27136"/>
                  </a:solidFill>
                  <a:ea typeface="Hiragino Kaku Gothic Pro W6" panose="020B0300000000000000"/>
                </a:rPr>
                <a:t>各行３トークン</a:t>
              </a:r>
            </a:p>
          </p:txBody>
        </p:sp>
      </p:grpSp>
      <p:sp>
        <p:nvSpPr>
          <p:cNvPr id="8" name="コンテンツ プレースホルダー 24">
            <a:extLst>
              <a:ext uri="{FF2B5EF4-FFF2-40B4-BE49-F238E27FC236}">
                <a16:creationId xmlns:a16="http://schemas.microsoft.com/office/drawing/2014/main" id="{D51ACDA3-D017-6399-5841-A1AFD421222F}"/>
              </a:ext>
            </a:extLst>
          </p:cNvPr>
          <p:cNvSpPr txBox="1">
            <a:spLocks/>
          </p:cNvSpPr>
          <p:nvPr/>
        </p:nvSpPr>
        <p:spPr>
          <a:xfrm>
            <a:off x="6896512" y="3938306"/>
            <a:ext cx="2276784" cy="358354"/>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None/>
            </a:pPr>
            <a:r>
              <a:rPr lang="en-US" altLang="ja-JP" sz="1800" dirty="0">
                <a:solidFill>
                  <a:schemeClr val="accent1">
                    <a:lumMod val="50000"/>
                    <a:alpha val="60000"/>
                  </a:schemeClr>
                </a:solidFill>
                <a:latin typeface="Consolas" panose="020B0609020204030204" pitchFamily="49" charset="0"/>
                <a:ea typeface="Hiragino Kaku Gothic Pro W6" panose="020B0300000000000000"/>
              </a:rPr>
              <a:t>L.10 </a:t>
            </a:r>
            <a:r>
              <a:rPr lang="en-US" altLang="ja-JP" sz="1800" dirty="0">
                <a:solidFill>
                  <a:schemeClr val="tx1">
                    <a:alpha val="60000"/>
                  </a:schemeClr>
                </a:solidFill>
                <a:latin typeface="Consolas" panose="020B0609020204030204" pitchFamily="49" charset="0"/>
                <a:ea typeface="Hiragino Kaku Gothic Pro W6" panose="020B0300000000000000"/>
              </a:rPr>
              <a:t>int a = 0;</a:t>
            </a:r>
          </a:p>
        </p:txBody>
      </p:sp>
      <p:sp>
        <p:nvSpPr>
          <p:cNvPr id="9" name="四角形: メモ 8">
            <a:extLst>
              <a:ext uri="{FF2B5EF4-FFF2-40B4-BE49-F238E27FC236}">
                <a16:creationId xmlns:a16="http://schemas.microsoft.com/office/drawing/2014/main" id="{8407B3CE-8EF4-7E5F-4313-C4A7F07084B1}"/>
              </a:ext>
            </a:extLst>
          </p:cNvPr>
          <p:cNvSpPr/>
          <p:nvPr/>
        </p:nvSpPr>
        <p:spPr>
          <a:xfrm rot="10800000">
            <a:off x="6896513" y="3764953"/>
            <a:ext cx="2276784" cy="628431"/>
          </a:xfrm>
          <a:prstGeom prst="foldedCorner">
            <a:avLst/>
          </a:prstGeom>
          <a:noFill/>
          <a:ln w="2540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テキスト ボックス 15">
            <a:extLst>
              <a:ext uri="{FF2B5EF4-FFF2-40B4-BE49-F238E27FC236}">
                <a16:creationId xmlns:a16="http://schemas.microsoft.com/office/drawing/2014/main" id="{1078BA01-74F3-CF5F-C731-662EF6C72C4D}"/>
              </a:ext>
            </a:extLst>
          </p:cNvPr>
          <p:cNvSpPr txBox="1"/>
          <p:nvPr/>
        </p:nvSpPr>
        <p:spPr>
          <a:xfrm>
            <a:off x="6896512" y="3413124"/>
            <a:ext cx="1039613" cy="369332"/>
          </a:xfrm>
          <a:prstGeom prst="rect">
            <a:avLst/>
          </a:prstGeom>
          <a:noFill/>
        </p:spPr>
        <p:txBody>
          <a:bodyPr wrap="square" rtlCol="0">
            <a:spAutoFit/>
          </a:bodyPr>
          <a:lstStyle/>
          <a:p>
            <a:r>
              <a:rPr lang="ja-JP" altLang="en-US" b="1" dirty="0">
                <a:solidFill>
                  <a:schemeClr val="tx2">
                    <a:alpha val="70000"/>
                  </a:schemeClr>
                </a:solidFill>
                <a:ea typeface="Hiragino Kaku Gothic Pro W6" panose="020B0300000000000000"/>
              </a:rPr>
              <a:t>通常</a:t>
            </a:r>
          </a:p>
        </p:txBody>
      </p:sp>
      <p:grpSp>
        <p:nvGrpSpPr>
          <p:cNvPr id="3" name="グループ化 2">
            <a:extLst>
              <a:ext uri="{FF2B5EF4-FFF2-40B4-BE49-F238E27FC236}">
                <a16:creationId xmlns:a16="http://schemas.microsoft.com/office/drawing/2014/main" id="{A5B25EE6-02A1-732A-50FD-3D5B62E5F637}"/>
              </a:ext>
            </a:extLst>
          </p:cNvPr>
          <p:cNvGrpSpPr/>
          <p:nvPr/>
        </p:nvGrpSpPr>
        <p:grpSpPr>
          <a:xfrm>
            <a:off x="9297606" y="2704021"/>
            <a:ext cx="2612281" cy="2548543"/>
            <a:chOff x="6318331" y="2175567"/>
            <a:chExt cx="2612281" cy="2548543"/>
          </a:xfrm>
        </p:grpSpPr>
        <p:sp>
          <p:nvSpPr>
            <p:cNvPr id="7" name="コンテンツ プレースホルダー 24">
              <a:extLst>
                <a:ext uri="{FF2B5EF4-FFF2-40B4-BE49-F238E27FC236}">
                  <a16:creationId xmlns:a16="http://schemas.microsoft.com/office/drawing/2014/main" id="{F413E69D-A916-5471-B78F-55E0503BC7A8}"/>
                </a:ext>
              </a:extLst>
            </p:cNvPr>
            <p:cNvSpPr txBox="1">
              <a:spLocks/>
            </p:cNvSpPr>
            <p:nvPr/>
          </p:nvSpPr>
          <p:spPr>
            <a:xfrm>
              <a:off x="6356594" y="2650415"/>
              <a:ext cx="2574018" cy="2073695"/>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dirty="0">
                  <a:solidFill>
                    <a:schemeClr val="tx1">
                      <a:alpha val="70000"/>
                    </a:schemeClr>
                  </a:solidFill>
                  <a:latin typeface="Consolas" panose="020B0609020204030204" pitchFamily="49" charset="0"/>
                  <a:ea typeface="Hiragino Kaku Gothic Pro W6" panose="020B0300000000000000"/>
                </a:rPr>
                <a:t> L.37  int</a:t>
              </a:r>
            </a:p>
            <a:p>
              <a:r>
                <a:rPr lang="en-US" altLang="ja-JP" sz="1800" dirty="0">
                  <a:solidFill>
                    <a:schemeClr val="tx1">
                      <a:alpha val="70000"/>
                    </a:schemeClr>
                  </a:solidFill>
                  <a:latin typeface="Consolas" panose="020B0609020204030204" pitchFamily="49" charset="0"/>
                  <a:ea typeface="Hiragino Kaku Gothic Pro W6" panose="020B0300000000000000"/>
                </a:rPr>
                <a:t> L.38  a</a:t>
              </a:r>
            </a:p>
            <a:p>
              <a:r>
                <a:rPr lang="en-US" altLang="ja-JP" sz="1800" dirty="0">
                  <a:solidFill>
                    <a:schemeClr val="tx1">
                      <a:alpha val="70000"/>
                    </a:schemeClr>
                  </a:solidFill>
                  <a:latin typeface="Consolas" panose="020B0609020204030204" pitchFamily="49" charset="0"/>
                  <a:ea typeface="Hiragino Kaku Gothic Pro W6" panose="020B0300000000000000"/>
                </a:rPr>
                <a:t> L.39  =</a:t>
              </a:r>
            </a:p>
            <a:p>
              <a:r>
                <a:rPr lang="en-US" altLang="ja-JP" sz="1800" dirty="0">
                  <a:solidFill>
                    <a:schemeClr val="tx1">
                      <a:alpha val="70000"/>
                    </a:schemeClr>
                  </a:solidFill>
                  <a:latin typeface="Consolas" panose="020B0609020204030204" pitchFamily="49" charset="0"/>
                  <a:ea typeface="Hiragino Kaku Gothic Pro W6" panose="020B0300000000000000"/>
                </a:rPr>
                <a:t> L.40  0</a:t>
              </a:r>
            </a:p>
            <a:p>
              <a:r>
                <a:rPr lang="ja-JP" altLang="en-US" sz="1800" dirty="0">
                  <a:solidFill>
                    <a:schemeClr val="tx1">
                      <a:alpha val="70000"/>
                    </a:schemeClr>
                  </a:solidFill>
                  <a:latin typeface="Consolas" panose="020B0609020204030204" pitchFamily="49" charset="0"/>
                  <a:ea typeface="Hiragino Kaku Gothic Pro W6" panose="020B0300000000000000"/>
                </a:rPr>
                <a:t> </a:t>
              </a:r>
              <a:r>
                <a:rPr lang="en-US" altLang="ja-JP" sz="1800" dirty="0">
                  <a:solidFill>
                    <a:schemeClr val="tx1">
                      <a:alpha val="70000"/>
                    </a:schemeClr>
                  </a:solidFill>
                  <a:latin typeface="Consolas" panose="020B0609020204030204" pitchFamily="49" charset="0"/>
                  <a:ea typeface="Hiragino Kaku Gothic Pro W6" panose="020B0300000000000000"/>
                </a:rPr>
                <a:t>L.41  ;</a:t>
              </a:r>
            </a:p>
          </p:txBody>
        </p:sp>
        <p:sp>
          <p:nvSpPr>
            <p:cNvPr id="12" name="四角形: メモ 11">
              <a:extLst>
                <a:ext uri="{FF2B5EF4-FFF2-40B4-BE49-F238E27FC236}">
                  <a16:creationId xmlns:a16="http://schemas.microsoft.com/office/drawing/2014/main" id="{C6E97D23-F0C5-B981-8A74-28144D87456F}"/>
                </a:ext>
              </a:extLst>
            </p:cNvPr>
            <p:cNvSpPr/>
            <p:nvPr/>
          </p:nvSpPr>
          <p:spPr>
            <a:xfrm rot="10800000">
              <a:off x="6331147" y="2523639"/>
              <a:ext cx="2267286" cy="2175775"/>
            </a:xfrm>
            <a:prstGeom prst="foldedCorner">
              <a:avLst>
                <a:gd name="adj" fmla="val 9183"/>
              </a:avLst>
            </a:prstGeom>
            <a:noFill/>
            <a:ln w="2540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727DF85B-0794-E2EC-AEAE-FA6A5F31AB71}"/>
                </a:ext>
              </a:extLst>
            </p:cNvPr>
            <p:cNvSpPr txBox="1"/>
            <p:nvPr/>
          </p:nvSpPr>
          <p:spPr>
            <a:xfrm>
              <a:off x="6318331" y="2175567"/>
              <a:ext cx="2267287" cy="369332"/>
            </a:xfrm>
            <a:prstGeom prst="rect">
              <a:avLst/>
            </a:prstGeom>
            <a:noFill/>
          </p:spPr>
          <p:txBody>
            <a:bodyPr wrap="square" rtlCol="0">
              <a:spAutoFit/>
            </a:bodyPr>
            <a:lstStyle/>
            <a:p>
              <a:r>
                <a:rPr lang="ja-JP" altLang="en-US" b="1" dirty="0">
                  <a:solidFill>
                    <a:schemeClr val="accent2">
                      <a:alpha val="70000"/>
                    </a:schemeClr>
                  </a:solidFill>
                  <a:ea typeface="Hiragino Kaku Gothic Pro W6" panose="020B0300000000000000"/>
                </a:rPr>
                <a:t>各行単一トークン</a:t>
              </a:r>
            </a:p>
          </p:txBody>
        </p:sp>
      </p:grpSp>
      <p:sp>
        <p:nvSpPr>
          <p:cNvPr id="19" name="テキスト ボックス 18">
            <a:extLst>
              <a:ext uri="{FF2B5EF4-FFF2-40B4-BE49-F238E27FC236}">
                <a16:creationId xmlns:a16="http://schemas.microsoft.com/office/drawing/2014/main" id="{13757748-57E7-567B-1506-7703A3119C9F}"/>
              </a:ext>
            </a:extLst>
          </p:cNvPr>
          <p:cNvSpPr txBox="1"/>
          <p:nvPr/>
        </p:nvSpPr>
        <p:spPr>
          <a:xfrm>
            <a:off x="528000" y="1503681"/>
            <a:ext cx="10578275" cy="584775"/>
          </a:xfrm>
          <a:prstGeom prst="rect">
            <a:avLst/>
          </a:prstGeom>
          <a:noFill/>
        </p:spPr>
        <p:txBody>
          <a:bodyPr wrap="square" rtlCol="0">
            <a:spAutoFit/>
          </a:bodyPr>
          <a:lstStyle/>
          <a:p>
            <a:r>
              <a:rPr lang="ja-JP" altLang="en-US" sz="3200" dirty="0">
                <a:ea typeface="Hiragino Kaku Gothic Pro W6" panose="020B0300000000000000"/>
              </a:rPr>
              <a:t>各行単一トークンの各トークンに</a:t>
            </a:r>
            <a:r>
              <a:rPr lang="ja-JP" altLang="en-US" sz="3200" b="1" dirty="0">
                <a:ea typeface="Hiragino Kaku Gothic Pro W6" panose="020B0300000000000000"/>
              </a:rPr>
              <a:t>前後のトークン</a:t>
            </a:r>
            <a:r>
              <a:rPr lang="ja-JP" altLang="en-US" sz="3200" dirty="0">
                <a:ea typeface="Hiragino Kaku Gothic Pro W6" panose="020B0300000000000000"/>
              </a:rPr>
              <a:t>を追加</a:t>
            </a:r>
          </a:p>
        </p:txBody>
      </p:sp>
      <p:sp>
        <p:nvSpPr>
          <p:cNvPr id="20" name="テキスト ボックス 19">
            <a:extLst>
              <a:ext uri="{FF2B5EF4-FFF2-40B4-BE49-F238E27FC236}">
                <a16:creationId xmlns:a16="http://schemas.microsoft.com/office/drawing/2014/main" id="{E750CFBF-51DB-5A05-F17E-5FB2D20A15E6}"/>
              </a:ext>
            </a:extLst>
          </p:cNvPr>
          <p:cNvSpPr txBox="1"/>
          <p:nvPr/>
        </p:nvSpPr>
        <p:spPr>
          <a:xfrm>
            <a:off x="8531637" y="2257804"/>
            <a:ext cx="1210588" cy="400110"/>
          </a:xfrm>
          <a:prstGeom prst="rect">
            <a:avLst/>
          </a:prstGeom>
          <a:noFill/>
        </p:spPr>
        <p:txBody>
          <a:bodyPr wrap="none" rtlCol="0">
            <a:spAutoFit/>
          </a:bodyPr>
          <a:lstStyle/>
          <a:p>
            <a:r>
              <a:rPr lang="ja-JP" altLang="en-US" sz="2000" dirty="0">
                <a:solidFill>
                  <a:schemeClr val="tx1">
                    <a:alpha val="70000"/>
                  </a:schemeClr>
                </a:solidFill>
                <a:ea typeface="Hiragino Kaku Gothic Pro W6" panose="020B0300000000000000"/>
              </a:rPr>
              <a:t>既存手法</a:t>
            </a:r>
          </a:p>
        </p:txBody>
      </p:sp>
      <p:sp>
        <p:nvSpPr>
          <p:cNvPr id="21" name="テキスト ボックス 20">
            <a:extLst>
              <a:ext uri="{FF2B5EF4-FFF2-40B4-BE49-F238E27FC236}">
                <a16:creationId xmlns:a16="http://schemas.microsoft.com/office/drawing/2014/main" id="{78A2D8E5-7AB6-D4FD-314A-0DD9D8F740EC}"/>
              </a:ext>
            </a:extLst>
          </p:cNvPr>
          <p:cNvSpPr txBox="1"/>
          <p:nvPr/>
        </p:nvSpPr>
        <p:spPr>
          <a:xfrm>
            <a:off x="2706647" y="2189153"/>
            <a:ext cx="1620957" cy="523220"/>
          </a:xfrm>
          <a:prstGeom prst="rect">
            <a:avLst/>
          </a:prstGeom>
          <a:noFill/>
        </p:spPr>
        <p:txBody>
          <a:bodyPr wrap="none" rtlCol="0">
            <a:spAutoFit/>
          </a:bodyPr>
          <a:lstStyle/>
          <a:p>
            <a:r>
              <a:rPr lang="ja-JP" altLang="en-US" sz="2800" b="1" dirty="0">
                <a:solidFill>
                  <a:srgbClr val="D27136"/>
                </a:solidFill>
                <a:ea typeface="Hiragino Kaku Gothic Pro W6" panose="020B0300000000000000"/>
              </a:rPr>
              <a:t>提案手法</a:t>
            </a:r>
          </a:p>
        </p:txBody>
      </p:sp>
    </p:spTree>
    <p:extLst>
      <p:ext uri="{BB962C8B-B14F-4D97-AF65-F5344CB8AC3E}">
        <p14:creationId xmlns:p14="http://schemas.microsoft.com/office/powerpoint/2010/main" val="251559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95AB0-A723-9C14-D0DF-A9081CCD2207}"/>
            </a:ext>
          </a:extLst>
        </p:cNvPr>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09C9CBAE-5F18-4EF0-C1AE-5F0F011EEBC9}"/>
              </a:ext>
            </a:extLst>
          </p:cNvPr>
          <p:cNvSpPr/>
          <p:nvPr/>
        </p:nvSpPr>
        <p:spPr>
          <a:xfrm>
            <a:off x="6781923" y="2662846"/>
            <a:ext cx="4902201" cy="2782196"/>
          </a:xfrm>
          <a:prstGeom prst="roundRect">
            <a:avLst>
              <a:gd name="adj" fmla="val 7245"/>
            </a:avLst>
          </a:prstGeom>
          <a:solidFill>
            <a:srgbClr val="FFFFFF"/>
          </a:solidFill>
          <a:ln w="38100">
            <a:solidFill>
              <a:schemeClr val="tx1">
                <a:alpha val="2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四角形: 角を丸くする 13">
            <a:extLst>
              <a:ext uri="{FF2B5EF4-FFF2-40B4-BE49-F238E27FC236}">
                <a16:creationId xmlns:a16="http://schemas.microsoft.com/office/drawing/2014/main" id="{7267CB37-26C1-2257-F289-76232D8FAB5F}"/>
              </a:ext>
            </a:extLst>
          </p:cNvPr>
          <p:cNvSpPr/>
          <p:nvPr/>
        </p:nvSpPr>
        <p:spPr>
          <a:xfrm>
            <a:off x="527970" y="2662846"/>
            <a:ext cx="5978312" cy="3909970"/>
          </a:xfrm>
          <a:prstGeom prst="roundRect">
            <a:avLst>
              <a:gd name="adj" fmla="val 7245"/>
            </a:avLst>
          </a:prstGeom>
          <a:solidFill>
            <a:srgbClr val="FFFFFF"/>
          </a:solidFill>
          <a:ln w="38100">
            <a:solidFill>
              <a:srgbClr val="D27136"/>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2" name="Rectangle 8">
            <a:extLst>
              <a:ext uri="{FF2B5EF4-FFF2-40B4-BE49-F238E27FC236}">
                <a16:creationId xmlns:a16="http://schemas.microsoft.com/office/drawing/2014/main" id="{C57699A0-A394-01CB-1B87-89B750FCE462}"/>
              </a:ext>
            </a:extLst>
          </p:cNvPr>
          <p:cNvSpPr/>
          <p:nvPr/>
        </p:nvSpPr>
        <p:spPr>
          <a:xfrm>
            <a:off x="527970" y="1412958"/>
            <a:ext cx="10444830" cy="698114"/>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1B4330D2-4B8C-662B-6FA5-12DBB8B6077A}"/>
              </a:ext>
            </a:extLst>
          </p:cNvPr>
          <p:cNvSpPr>
            <a:spLocks noGrp="1"/>
          </p:cNvSpPr>
          <p:nvPr>
            <p:ph type="title"/>
          </p:nvPr>
        </p:nvSpPr>
        <p:spPr/>
        <p:txBody>
          <a:bodyPr/>
          <a:lstStyle/>
          <a:p>
            <a:r>
              <a:rPr lang="ja-JP" altLang="en-US" b="1" dirty="0"/>
              <a:t>提案手法：各行３トークンの開発履歴を利用した</a:t>
            </a:r>
            <a:r>
              <a:rPr lang="en-US" altLang="ja-JP" b="1" dirty="0">
                <a:latin typeface="+mj-lt"/>
              </a:rPr>
              <a:t>SZZ</a:t>
            </a:r>
            <a:r>
              <a:rPr lang="ja-JP" altLang="en-US" b="1" dirty="0"/>
              <a:t>手法</a:t>
            </a:r>
            <a:endParaRPr kumimoji="1" lang="ja-JP" altLang="en-US" b="1" dirty="0"/>
          </a:p>
        </p:txBody>
      </p:sp>
      <p:sp>
        <p:nvSpPr>
          <p:cNvPr id="4" name="スライド番号プレースホルダー 3">
            <a:extLst>
              <a:ext uri="{FF2B5EF4-FFF2-40B4-BE49-F238E27FC236}">
                <a16:creationId xmlns:a16="http://schemas.microsoft.com/office/drawing/2014/main" id="{4264DB16-0B82-1E55-5EB3-D18909307171}"/>
              </a:ext>
            </a:extLst>
          </p:cNvPr>
          <p:cNvSpPr>
            <a:spLocks noGrp="1"/>
          </p:cNvSpPr>
          <p:nvPr>
            <p:ph type="sldNum" sz="quarter" idx="12"/>
          </p:nvPr>
        </p:nvSpPr>
        <p:spPr/>
        <p:txBody>
          <a:bodyPr/>
          <a:lstStyle/>
          <a:p>
            <a:fld id="{B16735D3-C9E7-F649-AF37-A9D08763696D}" type="slidenum">
              <a:rPr lang="ja-JP" altLang="en-US" smtClean="0"/>
              <a:pPr/>
              <a:t>21</a:t>
            </a:fld>
            <a:endParaRPr lang="ja-JP" altLang="en-US" dirty="0"/>
          </a:p>
        </p:txBody>
      </p:sp>
      <p:grpSp>
        <p:nvGrpSpPr>
          <p:cNvPr id="6" name="グループ化 5">
            <a:extLst>
              <a:ext uri="{FF2B5EF4-FFF2-40B4-BE49-F238E27FC236}">
                <a16:creationId xmlns:a16="http://schemas.microsoft.com/office/drawing/2014/main" id="{B9A6889A-9133-48AF-2C1C-89CC322FD6A9}"/>
              </a:ext>
            </a:extLst>
          </p:cNvPr>
          <p:cNvGrpSpPr/>
          <p:nvPr/>
        </p:nvGrpSpPr>
        <p:grpSpPr>
          <a:xfrm>
            <a:off x="1311532" y="3054127"/>
            <a:ext cx="4422857" cy="3127407"/>
            <a:chOff x="2687275" y="2106173"/>
            <a:chExt cx="4422857" cy="3127407"/>
          </a:xfrm>
        </p:grpSpPr>
        <p:sp>
          <p:nvSpPr>
            <p:cNvPr id="10" name="コンテンツ プレースホルダー 24">
              <a:extLst>
                <a:ext uri="{FF2B5EF4-FFF2-40B4-BE49-F238E27FC236}">
                  <a16:creationId xmlns:a16="http://schemas.microsoft.com/office/drawing/2014/main" id="{34FE326F-672F-27CC-474C-A82EDD110CDD}"/>
                </a:ext>
              </a:extLst>
            </p:cNvPr>
            <p:cNvSpPr txBox="1">
              <a:spLocks/>
            </p:cNvSpPr>
            <p:nvPr/>
          </p:nvSpPr>
          <p:spPr>
            <a:xfrm>
              <a:off x="2757269" y="2650415"/>
              <a:ext cx="3529904" cy="2489193"/>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a:latin typeface="Consolas" panose="020B0609020204030204" pitchFamily="49" charset="0"/>
                  <a:ea typeface="Hiragino Kaku Gothic Pro W6" panose="020B0300000000000000"/>
                </a:rPr>
                <a:t> L.37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int</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a:t>
              </a:r>
            </a:p>
            <a:p>
              <a:r>
                <a:rPr lang="en-US" altLang="ja-JP" sz="2400" dirty="0">
                  <a:latin typeface="Consolas" panose="020B0609020204030204" pitchFamily="49" charset="0"/>
                  <a:ea typeface="Hiragino Kaku Gothic Pro W6" panose="020B0300000000000000"/>
                </a:rPr>
                <a:t> L.38  </a:t>
              </a:r>
              <a:r>
                <a:rPr lang="en-US" altLang="ja-JP" sz="2400" dirty="0">
                  <a:solidFill>
                    <a:schemeClr val="accent6"/>
                  </a:solidFill>
                  <a:latin typeface="Consolas" panose="020B0609020204030204" pitchFamily="49" charset="0"/>
                  <a:ea typeface="Hiragino Kaku Gothic Pro W6" panose="020B0300000000000000"/>
                </a:rPr>
                <a:t>int</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a:t>
              </a:r>
            </a:p>
            <a:p>
              <a:r>
                <a:rPr lang="en-US" altLang="ja-JP" sz="2400" dirty="0">
                  <a:latin typeface="Consolas" panose="020B0609020204030204" pitchFamily="49" charset="0"/>
                  <a:ea typeface="Hiragino Kaku Gothic Pro W6" panose="020B0300000000000000"/>
                </a:rPr>
                <a:t> L.39  </a:t>
              </a:r>
              <a:r>
                <a:rPr lang="en-US" altLang="ja-JP" sz="2400" dirty="0">
                  <a:solidFill>
                    <a:schemeClr val="accent4"/>
                  </a:solidFill>
                  <a:latin typeface="Consolas" panose="020B0609020204030204" pitchFamily="49" charset="0"/>
                  <a:ea typeface="Hiragino Kaku Gothic Pro W6" panose="020B0300000000000000"/>
                </a:rPr>
                <a:t>a</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0</a:t>
              </a:r>
            </a:p>
            <a:p>
              <a:r>
                <a:rPr lang="en-US" altLang="ja-JP" sz="2400" dirty="0">
                  <a:latin typeface="Consolas" panose="020B0609020204030204" pitchFamily="49" charset="0"/>
                  <a:ea typeface="Hiragino Kaku Gothic Pro W6" panose="020B0300000000000000"/>
                </a:rPr>
                <a:t> L.40  </a:t>
              </a:r>
              <a:r>
                <a:rPr lang="en-US" altLang="ja-JP" sz="2400" dirty="0">
                  <a:solidFill>
                    <a:schemeClr val="accent2"/>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6"/>
                  </a:solidFill>
                  <a:latin typeface="Consolas" panose="020B0609020204030204" pitchFamily="49" charset="0"/>
                  <a:ea typeface="Hiragino Kaku Gothic Pro W6" panose="020B0300000000000000"/>
                </a:rPr>
                <a:t>0</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t>
              </a:r>
            </a:p>
            <a:p>
              <a:r>
                <a:rPr lang="en-US" altLang="ja-JP" sz="2400" dirty="0">
                  <a:latin typeface="Consolas" panose="020B0609020204030204" pitchFamily="49" charset="0"/>
                  <a:ea typeface="Hiragino Kaku Gothic Pro W6" panose="020B0300000000000000"/>
                </a:rPr>
                <a:t> L.41  </a:t>
              </a:r>
              <a:r>
                <a:rPr lang="en-US" altLang="ja-JP" sz="2400" dirty="0">
                  <a:solidFill>
                    <a:schemeClr val="accent6"/>
                  </a:solidFill>
                  <a:latin typeface="Consolas" panose="020B0609020204030204" pitchFamily="49" charset="0"/>
                  <a:ea typeface="Hiragino Kaku Gothic Pro W6" panose="020B0300000000000000"/>
                </a:rPr>
                <a:t>0</a:t>
              </a:r>
              <a:r>
                <a:rPr lang="en-US" altLang="ja-JP" sz="2400" dirty="0">
                  <a:latin typeface="Consolas" panose="020B0609020204030204" pitchFamily="49" charset="0"/>
                  <a:ea typeface="Hiragino Kaku Gothic Pro W6" panose="020B0300000000000000"/>
                </a:rPr>
                <a:t>   </a:t>
              </a:r>
              <a:r>
                <a:rPr lang="en-US" altLang="ja-JP" sz="2400" dirty="0">
                  <a:solidFill>
                    <a:schemeClr val="accent4"/>
                  </a:solidFill>
                  <a:latin typeface="Consolas" panose="020B0609020204030204" pitchFamily="49" charset="0"/>
                  <a:ea typeface="Hiragino Kaku Gothic Pro W6" panose="020B0300000000000000"/>
                </a:rPr>
                <a:t>;</a:t>
              </a:r>
              <a:r>
                <a:rPr lang="en-US" altLang="ja-JP" sz="2400" dirty="0">
                  <a:latin typeface="Consolas" panose="020B0609020204030204" pitchFamily="49" charset="0"/>
                  <a:ea typeface="Hiragino Kaku Gothic Pro W6" panose="020B0300000000000000"/>
                </a:rPr>
                <a:t>   </a:t>
              </a:r>
              <a:r>
                <a:rPr lang="en-US" altLang="ja-JP" sz="2400" dirty="0">
                  <a:solidFill>
                    <a:schemeClr val="accent2"/>
                  </a:solidFill>
                  <a:latin typeface="Consolas" panose="020B0609020204030204" pitchFamily="49" charset="0"/>
                  <a:ea typeface="Hiragino Kaku Gothic Pro W6" panose="020B0300000000000000"/>
                </a:rPr>
                <a:t>if</a:t>
              </a:r>
            </a:p>
          </p:txBody>
        </p:sp>
        <p:sp>
          <p:nvSpPr>
            <p:cNvPr id="11" name="四角形: メモ 10">
              <a:extLst>
                <a:ext uri="{FF2B5EF4-FFF2-40B4-BE49-F238E27FC236}">
                  <a16:creationId xmlns:a16="http://schemas.microsoft.com/office/drawing/2014/main" id="{EE39DEF4-099C-6863-5F01-D1B55B8F556D}"/>
                </a:ext>
              </a:extLst>
            </p:cNvPr>
            <p:cNvSpPr/>
            <p:nvPr/>
          </p:nvSpPr>
          <p:spPr>
            <a:xfrm rot="10800000">
              <a:off x="2727205" y="2548332"/>
              <a:ext cx="4382927" cy="2685248"/>
            </a:xfrm>
            <a:prstGeom prst="foldedCorner">
              <a:avLst>
                <a:gd name="adj" fmla="val 9183"/>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テキスト ボックス 16">
              <a:extLst>
                <a:ext uri="{FF2B5EF4-FFF2-40B4-BE49-F238E27FC236}">
                  <a16:creationId xmlns:a16="http://schemas.microsoft.com/office/drawing/2014/main" id="{24FB47AE-F9F5-3DC0-1BEB-1CC39A2A8CA0}"/>
                </a:ext>
              </a:extLst>
            </p:cNvPr>
            <p:cNvSpPr txBox="1"/>
            <p:nvPr/>
          </p:nvSpPr>
          <p:spPr>
            <a:xfrm>
              <a:off x="2687275" y="2106173"/>
              <a:ext cx="2577432" cy="461665"/>
            </a:xfrm>
            <a:prstGeom prst="rect">
              <a:avLst/>
            </a:prstGeom>
            <a:noFill/>
          </p:spPr>
          <p:txBody>
            <a:bodyPr wrap="square" rtlCol="0">
              <a:spAutoFit/>
            </a:bodyPr>
            <a:lstStyle/>
            <a:p>
              <a:r>
                <a:rPr lang="ja-JP" altLang="en-US" sz="2400" b="1" dirty="0">
                  <a:solidFill>
                    <a:srgbClr val="D27136"/>
                  </a:solidFill>
                  <a:ea typeface="Hiragino Kaku Gothic Pro W6" panose="020B0300000000000000"/>
                </a:rPr>
                <a:t>各行３トークン</a:t>
              </a:r>
            </a:p>
          </p:txBody>
        </p:sp>
      </p:grpSp>
      <p:sp>
        <p:nvSpPr>
          <p:cNvPr id="8" name="コンテンツ プレースホルダー 24">
            <a:extLst>
              <a:ext uri="{FF2B5EF4-FFF2-40B4-BE49-F238E27FC236}">
                <a16:creationId xmlns:a16="http://schemas.microsoft.com/office/drawing/2014/main" id="{D1EEDE6F-36E7-CE5F-5F5C-0CC4C5D1253C}"/>
              </a:ext>
            </a:extLst>
          </p:cNvPr>
          <p:cNvSpPr txBox="1">
            <a:spLocks/>
          </p:cNvSpPr>
          <p:nvPr/>
        </p:nvSpPr>
        <p:spPr>
          <a:xfrm>
            <a:off x="6896512" y="3938306"/>
            <a:ext cx="2276784" cy="358354"/>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None/>
            </a:pPr>
            <a:r>
              <a:rPr lang="en-US" altLang="ja-JP" sz="1800" dirty="0">
                <a:solidFill>
                  <a:schemeClr val="accent1">
                    <a:lumMod val="50000"/>
                    <a:alpha val="20000"/>
                  </a:schemeClr>
                </a:solidFill>
                <a:latin typeface="Consolas" panose="020B0609020204030204" pitchFamily="49" charset="0"/>
                <a:ea typeface="Hiragino Kaku Gothic Pro W6" panose="020B0300000000000000"/>
              </a:rPr>
              <a:t>L.10 </a:t>
            </a:r>
            <a:r>
              <a:rPr lang="en-US" altLang="ja-JP" sz="1800" dirty="0">
                <a:solidFill>
                  <a:schemeClr val="tx1">
                    <a:alpha val="20000"/>
                  </a:schemeClr>
                </a:solidFill>
                <a:latin typeface="Consolas" panose="020B0609020204030204" pitchFamily="49" charset="0"/>
                <a:ea typeface="Hiragino Kaku Gothic Pro W6" panose="020B0300000000000000"/>
              </a:rPr>
              <a:t>int a = 0;</a:t>
            </a:r>
          </a:p>
        </p:txBody>
      </p:sp>
      <p:sp>
        <p:nvSpPr>
          <p:cNvPr id="9" name="四角形: メモ 8">
            <a:extLst>
              <a:ext uri="{FF2B5EF4-FFF2-40B4-BE49-F238E27FC236}">
                <a16:creationId xmlns:a16="http://schemas.microsoft.com/office/drawing/2014/main" id="{9DDE999F-5D9B-9A88-C3EA-4155E400599F}"/>
              </a:ext>
            </a:extLst>
          </p:cNvPr>
          <p:cNvSpPr/>
          <p:nvPr/>
        </p:nvSpPr>
        <p:spPr>
          <a:xfrm rot="10800000">
            <a:off x="6896513" y="3764953"/>
            <a:ext cx="2276784" cy="628431"/>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テキスト ボックス 15">
            <a:extLst>
              <a:ext uri="{FF2B5EF4-FFF2-40B4-BE49-F238E27FC236}">
                <a16:creationId xmlns:a16="http://schemas.microsoft.com/office/drawing/2014/main" id="{815AADB9-FB74-92B3-9CB6-42EA247101F7}"/>
              </a:ext>
            </a:extLst>
          </p:cNvPr>
          <p:cNvSpPr txBox="1"/>
          <p:nvPr/>
        </p:nvSpPr>
        <p:spPr>
          <a:xfrm>
            <a:off x="6896512" y="3413124"/>
            <a:ext cx="1039613" cy="369332"/>
          </a:xfrm>
          <a:prstGeom prst="rect">
            <a:avLst/>
          </a:prstGeom>
          <a:noFill/>
        </p:spPr>
        <p:txBody>
          <a:bodyPr wrap="square" rtlCol="0">
            <a:spAutoFit/>
          </a:bodyPr>
          <a:lstStyle/>
          <a:p>
            <a:r>
              <a:rPr lang="ja-JP" altLang="en-US" b="1" dirty="0">
                <a:solidFill>
                  <a:schemeClr val="tx2">
                    <a:alpha val="20000"/>
                  </a:schemeClr>
                </a:solidFill>
                <a:ea typeface="Hiragino Kaku Gothic Pro W6" panose="020B0300000000000000"/>
              </a:rPr>
              <a:t>通常</a:t>
            </a:r>
          </a:p>
        </p:txBody>
      </p:sp>
      <p:grpSp>
        <p:nvGrpSpPr>
          <p:cNvPr id="3" name="グループ化 2">
            <a:extLst>
              <a:ext uri="{FF2B5EF4-FFF2-40B4-BE49-F238E27FC236}">
                <a16:creationId xmlns:a16="http://schemas.microsoft.com/office/drawing/2014/main" id="{76AD3F86-F5CC-8E84-B3BA-3F4936D41E70}"/>
              </a:ext>
            </a:extLst>
          </p:cNvPr>
          <p:cNvGrpSpPr/>
          <p:nvPr/>
        </p:nvGrpSpPr>
        <p:grpSpPr>
          <a:xfrm>
            <a:off x="9297606" y="2704021"/>
            <a:ext cx="2612281" cy="2548543"/>
            <a:chOff x="6318331" y="2175567"/>
            <a:chExt cx="2612281" cy="2548543"/>
          </a:xfrm>
        </p:grpSpPr>
        <p:sp>
          <p:nvSpPr>
            <p:cNvPr id="7" name="コンテンツ プレースホルダー 24">
              <a:extLst>
                <a:ext uri="{FF2B5EF4-FFF2-40B4-BE49-F238E27FC236}">
                  <a16:creationId xmlns:a16="http://schemas.microsoft.com/office/drawing/2014/main" id="{722CDB2C-06D9-E028-1B66-C9BCCB6CAB8D}"/>
                </a:ext>
              </a:extLst>
            </p:cNvPr>
            <p:cNvSpPr txBox="1">
              <a:spLocks/>
            </p:cNvSpPr>
            <p:nvPr/>
          </p:nvSpPr>
          <p:spPr>
            <a:xfrm>
              <a:off x="6356594" y="2650415"/>
              <a:ext cx="2574018" cy="2073695"/>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dirty="0">
                  <a:solidFill>
                    <a:schemeClr val="tx1">
                      <a:alpha val="20000"/>
                    </a:schemeClr>
                  </a:solidFill>
                  <a:latin typeface="Consolas" panose="020B0609020204030204" pitchFamily="49" charset="0"/>
                  <a:ea typeface="Hiragino Kaku Gothic Pro W6" panose="020B0300000000000000"/>
                </a:rPr>
                <a:t> L.37  int</a:t>
              </a:r>
            </a:p>
            <a:p>
              <a:r>
                <a:rPr lang="en-US" altLang="ja-JP" sz="1800" dirty="0">
                  <a:solidFill>
                    <a:schemeClr val="tx1">
                      <a:alpha val="20000"/>
                    </a:schemeClr>
                  </a:solidFill>
                  <a:latin typeface="Consolas" panose="020B0609020204030204" pitchFamily="49" charset="0"/>
                  <a:ea typeface="Hiragino Kaku Gothic Pro W6" panose="020B0300000000000000"/>
                </a:rPr>
                <a:t> L.38  a</a:t>
              </a:r>
            </a:p>
            <a:p>
              <a:r>
                <a:rPr lang="en-US" altLang="ja-JP" sz="1800" dirty="0">
                  <a:solidFill>
                    <a:schemeClr val="tx1">
                      <a:alpha val="20000"/>
                    </a:schemeClr>
                  </a:solidFill>
                  <a:latin typeface="Consolas" panose="020B0609020204030204" pitchFamily="49" charset="0"/>
                  <a:ea typeface="Hiragino Kaku Gothic Pro W6" panose="020B0300000000000000"/>
                </a:rPr>
                <a:t> L.39  =</a:t>
              </a:r>
            </a:p>
            <a:p>
              <a:r>
                <a:rPr lang="en-US" altLang="ja-JP" sz="1800" dirty="0">
                  <a:solidFill>
                    <a:schemeClr val="tx1">
                      <a:alpha val="20000"/>
                    </a:schemeClr>
                  </a:solidFill>
                  <a:latin typeface="Consolas" panose="020B0609020204030204" pitchFamily="49" charset="0"/>
                  <a:ea typeface="Hiragino Kaku Gothic Pro W6" panose="020B0300000000000000"/>
                </a:rPr>
                <a:t> L.40  0</a:t>
              </a:r>
            </a:p>
            <a:p>
              <a:r>
                <a:rPr lang="ja-JP" altLang="en-US" sz="1800" dirty="0">
                  <a:solidFill>
                    <a:schemeClr val="tx1">
                      <a:alpha val="20000"/>
                    </a:schemeClr>
                  </a:solidFill>
                  <a:latin typeface="Consolas" panose="020B0609020204030204" pitchFamily="49" charset="0"/>
                  <a:ea typeface="Hiragino Kaku Gothic Pro W6" panose="020B0300000000000000"/>
                </a:rPr>
                <a:t> </a:t>
              </a:r>
              <a:r>
                <a:rPr lang="en-US" altLang="ja-JP" sz="1800" dirty="0">
                  <a:solidFill>
                    <a:schemeClr val="tx1">
                      <a:alpha val="20000"/>
                    </a:schemeClr>
                  </a:solidFill>
                  <a:latin typeface="Consolas" panose="020B0609020204030204" pitchFamily="49" charset="0"/>
                  <a:ea typeface="Hiragino Kaku Gothic Pro W6" panose="020B0300000000000000"/>
                </a:rPr>
                <a:t>L.41  ;</a:t>
              </a:r>
            </a:p>
          </p:txBody>
        </p:sp>
        <p:sp>
          <p:nvSpPr>
            <p:cNvPr id="12" name="四角形: メモ 11">
              <a:extLst>
                <a:ext uri="{FF2B5EF4-FFF2-40B4-BE49-F238E27FC236}">
                  <a16:creationId xmlns:a16="http://schemas.microsoft.com/office/drawing/2014/main" id="{9A5127DA-435E-F7EE-6CF8-67B8342342F1}"/>
                </a:ext>
              </a:extLst>
            </p:cNvPr>
            <p:cNvSpPr/>
            <p:nvPr/>
          </p:nvSpPr>
          <p:spPr>
            <a:xfrm rot="10800000">
              <a:off x="6331147" y="2523639"/>
              <a:ext cx="2267286" cy="2175775"/>
            </a:xfrm>
            <a:prstGeom prst="foldedCorner">
              <a:avLst>
                <a:gd name="adj" fmla="val 9183"/>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4F158EDF-1C46-2433-28F6-D535C4FFE209}"/>
                </a:ext>
              </a:extLst>
            </p:cNvPr>
            <p:cNvSpPr txBox="1"/>
            <p:nvPr/>
          </p:nvSpPr>
          <p:spPr>
            <a:xfrm>
              <a:off x="6318331" y="2175567"/>
              <a:ext cx="2267287" cy="369332"/>
            </a:xfrm>
            <a:prstGeom prst="rect">
              <a:avLst/>
            </a:prstGeom>
            <a:noFill/>
          </p:spPr>
          <p:txBody>
            <a:bodyPr wrap="square" rtlCol="0">
              <a:spAutoFit/>
            </a:bodyPr>
            <a:lstStyle/>
            <a:p>
              <a:r>
                <a:rPr lang="ja-JP" altLang="en-US" b="1" dirty="0">
                  <a:solidFill>
                    <a:schemeClr val="accent2">
                      <a:alpha val="20000"/>
                    </a:schemeClr>
                  </a:solidFill>
                  <a:ea typeface="Hiragino Kaku Gothic Pro W6" panose="020B0300000000000000"/>
                </a:rPr>
                <a:t>各行単一トークン</a:t>
              </a:r>
            </a:p>
          </p:txBody>
        </p:sp>
      </p:grpSp>
      <p:sp>
        <p:nvSpPr>
          <p:cNvPr id="19" name="テキスト ボックス 18">
            <a:extLst>
              <a:ext uri="{FF2B5EF4-FFF2-40B4-BE49-F238E27FC236}">
                <a16:creationId xmlns:a16="http://schemas.microsoft.com/office/drawing/2014/main" id="{38B7C0BC-3674-F2B6-D6B4-242190CF0D5A}"/>
              </a:ext>
            </a:extLst>
          </p:cNvPr>
          <p:cNvSpPr txBox="1"/>
          <p:nvPr/>
        </p:nvSpPr>
        <p:spPr>
          <a:xfrm>
            <a:off x="528000" y="1503681"/>
            <a:ext cx="10578275" cy="584775"/>
          </a:xfrm>
          <a:prstGeom prst="rect">
            <a:avLst/>
          </a:prstGeom>
          <a:noFill/>
        </p:spPr>
        <p:txBody>
          <a:bodyPr wrap="square" rtlCol="0">
            <a:spAutoFit/>
          </a:bodyPr>
          <a:lstStyle/>
          <a:p>
            <a:r>
              <a:rPr lang="ja-JP" altLang="en-US" sz="3200" dirty="0">
                <a:ea typeface="Hiragino Kaku Gothic Pro W6" panose="020B0300000000000000"/>
              </a:rPr>
              <a:t>各行単一トークンの各トークンに</a:t>
            </a:r>
            <a:r>
              <a:rPr lang="ja-JP" altLang="en-US" sz="3200" b="1" dirty="0">
                <a:ea typeface="Hiragino Kaku Gothic Pro W6" panose="020B0300000000000000"/>
              </a:rPr>
              <a:t>前後のトークン</a:t>
            </a:r>
            <a:r>
              <a:rPr lang="ja-JP" altLang="en-US" sz="3200" dirty="0">
                <a:ea typeface="Hiragino Kaku Gothic Pro W6" panose="020B0300000000000000"/>
              </a:rPr>
              <a:t>を追加</a:t>
            </a:r>
          </a:p>
        </p:txBody>
      </p:sp>
      <p:sp>
        <p:nvSpPr>
          <p:cNvPr id="20" name="テキスト ボックス 19">
            <a:extLst>
              <a:ext uri="{FF2B5EF4-FFF2-40B4-BE49-F238E27FC236}">
                <a16:creationId xmlns:a16="http://schemas.microsoft.com/office/drawing/2014/main" id="{364A3A8B-BEBD-5054-3D95-C6D0023C4E7D}"/>
              </a:ext>
            </a:extLst>
          </p:cNvPr>
          <p:cNvSpPr txBox="1"/>
          <p:nvPr/>
        </p:nvSpPr>
        <p:spPr>
          <a:xfrm>
            <a:off x="8531637" y="2257804"/>
            <a:ext cx="1210588" cy="400110"/>
          </a:xfrm>
          <a:prstGeom prst="rect">
            <a:avLst/>
          </a:prstGeom>
          <a:noFill/>
        </p:spPr>
        <p:txBody>
          <a:bodyPr wrap="none" rtlCol="0">
            <a:spAutoFit/>
          </a:bodyPr>
          <a:lstStyle/>
          <a:p>
            <a:r>
              <a:rPr lang="ja-JP" altLang="en-US" sz="2000" dirty="0">
                <a:solidFill>
                  <a:schemeClr val="tx1">
                    <a:alpha val="20000"/>
                  </a:schemeClr>
                </a:solidFill>
                <a:ea typeface="Hiragino Kaku Gothic Pro W6" panose="020B0300000000000000"/>
              </a:rPr>
              <a:t>既存手法</a:t>
            </a:r>
          </a:p>
        </p:txBody>
      </p:sp>
      <p:sp>
        <p:nvSpPr>
          <p:cNvPr id="21" name="テキスト ボックス 20">
            <a:extLst>
              <a:ext uri="{FF2B5EF4-FFF2-40B4-BE49-F238E27FC236}">
                <a16:creationId xmlns:a16="http://schemas.microsoft.com/office/drawing/2014/main" id="{AD2C4531-BE68-A6E4-DFD8-16A851F45C88}"/>
              </a:ext>
            </a:extLst>
          </p:cNvPr>
          <p:cNvSpPr txBox="1"/>
          <p:nvPr/>
        </p:nvSpPr>
        <p:spPr>
          <a:xfrm>
            <a:off x="2706647" y="2189153"/>
            <a:ext cx="1620957" cy="523220"/>
          </a:xfrm>
          <a:prstGeom prst="rect">
            <a:avLst/>
          </a:prstGeom>
          <a:noFill/>
        </p:spPr>
        <p:txBody>
          <a:bodyPr wrap="none" rtlCol="0">
            <a:spAutoFit/>
          </a:bodyPr>
          <a:lstStyle/>
          <a:p>
            <a:r>
              <a:rPr lang="ja-JP" altLang="en-US" sz="2800" b="1" dirty="0">
                <a:solidFill>
                  <a:srgbClr val="D27136"/>
                </a:solidFill>
                <a:ea typeface="Hiragino Kaku Gothic Pro W6" panose="020B0300000000000000"/>
              </a:rPr>
              <a:t>提案手法</a:t>
            </a:r>
          </a:p>
        </p:txBody>
      </p:sp>
      <p:sp>
        <p:nvSpPr>
          <p:cNvPr id="5" name="吹き出し: 角を丸めた四角形 4">
            <a:extLst>
              <a:ext uri="{FF2B5EF4-FFF2-40B4-BE49-F238E27FC236}">
                <a16:creationId xmlns:a16="http://schemas.microsoft.com/office/drawing/2014/main" id="{6C063FB3-8E9D-2644-0B03-B9E03D5A3A00}"/>
              </a:ext>
            </a:extLst>
          </p:cNvPr>
          <p:cNvSpPr/>
          <p:nvPr/>
        </p:nvSpPr>
        <p:spPr>
          <a:xfrm>
            <a:off x="6781923" y="2944536"/>
            <a:ext cx="4902201" cy="3052280"/>
          </a:xfrm>
          <a:prstGeom prst="wedgeRoundRectCallout">
            <a:avLst>
              <a:gd name="adj1" fmla="val -58994"/>
              <a:gd name="adj2" fmla="val -21602"/>
              <a:gd name="adj3" fmla="val 16667"/>
            </a:avLst>
          </a:prstGeom>
          <a:solidFill>
            <a:srgbClr val="FFFF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l">
              <a:lnSpc>
                <a:spcPct val="90000"/>
              </a:lnSpc>
              <a:spcBef>
                <a:spcPts val="300"/>
              </a:spcBef>
              <a:spcAft>
                <a:spcPts val="100"/>
              </a:spcAft>
            </a:pPr>
            <a:r>
              <a:rPr lang="ja-JP" altLang="en-US" sz="2800" b="1" spc="110" dirty="0">
                <a:solidFill>
                  <a:schemeClr val="tx1"/>
                </a:solidFill>
                <a:latin typeface="Segoe UI" panose="020B0502040204020203" pitchFamily="34" charset="0"/>
                <a:cs typeface="Segoe UI" panose="020B0502040204020203" pitchFamily="34" charset="0"/>
              </a:rPr>
              <a:t>・各行３トークン</a:t>
            </a:r>
            <a:endParaRPr lang="en-US" altLang="ja-JP" sz="2800" b="1"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2800" spc="110" baseline="0" dirty="0">
                <a:solidFill>
                  <a:schemeClr val="tx1"/>
                </a:solidFill>
                <a:latin typeface="Segoe UI" panose="020B0502040204020203" pitchFamily="34" charset="0"/>
                <a:cs typeface="Segoe UI" panose="020B0502040204020203" pitchFamily="34" charset="0"/>
              </a:rPr>
              <a:t>　</a:t>
            </a:r>
            <a:r>
              <a:rPr kumimoji="1" lang="ja-JP" altLang="en-US" sz="3200" b="1" spc="110" baseline="0" dirty="0">
                <a:solidFill>
                  <a:schemeClr val="tx1"/>
                </a:solidFill>
                <a:latin typeface="Segoe UI" panose="020B0502040204020203" pitchFamily="34" charset="0"/>
                <a:cs typeface="Segoe UI" panose="020B0502040204020203" pitchFamily="34" charset="0"/>
              </a:rPr>
              <a:t>→</a:t>
            </a:r>
            <a:r>
              <a:rPr kumimoji="1" lang="ja-JP" altLang="en-US" sz="2800" spc="110" baseline="0" dirty="0">
                <a:solidFill>
                  <a:schemeClr val="tx1"/>
                </a:solidFill>
                <a:latin typeface="Segoe UI" panose="020B0502040204020203" pitchFamily="34" charset="0"/>
                <a:cs typeface="Segoe UI" panose="020B0502040204020203" pitchFamily="34" charset="0"/>
              </a:rPr>
              <a:t>細かい変更を追跡可能</a:t>
            </a:r>
            <a:endParaRPr kumimoji="1" lang="en-US" altLang="ja-JP" sz="28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endParaRPr kumimoji="1" lang="en-US" altLang="ja-JP" sz="1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800" b="1" spc="110" dirty="0">
                <a:solidFill>
                  <a:schemeClr val="tx1"/>
                </a:solidFill>
                <a:latin typeface="Segoe UI" panose="020B0502040204020203" pitchFamily="34" charset="0"/>
                <a:cs typeface="Segoe UI" panose="020B0502040204020203" pitchFamily="34" charset="0"/>
              </a:rPr>
              <a:t>・前後トークンの追加</a:t>
            </a:r>
            <a:endParaRPr lang="en-US" altLang="ja-JP" sz="2800" b="1"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2800" spc="110" baseline="0" dirty="0">
                <a:solidFill>
                  <a:schemeClr val="tx1"/>
                </a:solidFill>
                <a:latin typeface="Segoe UI" panose="020B0502040204020203" pitchFamily="34" charset="0"/>
                <a:cs typeface="Segoe UI" panose="020B0502040204020203" pitchFamily="34" charset="0"/>
              </a:rPr>
              <a:t>　</a:t>
            </a:r>
            <a:r>
              <a:rPr kumimoji="1" lang="ja-JP" altLang="en-US" sz="3200" b="1" spc="110" baseline="0" dirty="0">
                <a:solidFill>
                  <a:schemeClr val="tx1"/>
                </a:solidFill>
                <a:latin typeface="Segoe UI" panose="020B0502040204020203" pitchFamily="34" charset="0"/>
                <a:cs typeface="Segoe UI" panose="020B0502040204020203" pitchFamily="34" charset="0"/>
              </a:rPr>
              <a:t>→</a:t>
            </a:r>
            <a:r>
              <a:rPr kumimoji="1" lang="ja-JP" altLang="en-US" sz="2800" spc="110" baseline="0" dirty="0">
                <a:solidFill>
                  <a:schemeClr val="tx1"/>
                </a:solidFill>
                <a:latin typeface="Segoe UI" panose="020B0502040204020203" pitchFamily="34" charset="0"/>
                <a:cs typeface="Segoe UI" panose="020B0502040204020203" pitchFamily="34" charset="0"/>
              </a:rPr>
              <a:t>トークン追加で</a:t>
            </a:r>
            <a:r>
              <a:rPr lang="ja-JP" altLang="en-US" sz="2800" spc="110" dirty="0">
                <a:solidFill>
                  <a:schemeClr val="tx1"/>
                </a:solidFill>
                <a:latin typeface="Segoe UI" panose="020B0502040204020203" pitchFamily="34" charset="0"/>
                <a:cs typeface="Segoe UI" panose="020B0502040204020203" pitchFamily="34" charset="0"/>
              </a:rPr>
              <a:t>削除行</a:t>
            </a:r>
            <a:endParaRPr kumimoji="1" lang="en-US" altLang="ja-JP" sz="28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8189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A4BA-F95A-3A22-D5E6-3575A0975785}"/>
            </a:ext>
          </a:extLst>
        </p:cNvPr>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6B17AA68-E67C-357D-A099-9783B78E6E89}"/>
              </a:ext>
            </a:extLst>
          </p:cNvPr>
          <p:cNvSpPr txBox="1"/>
          <p:nvPr/>
        </p:nvSpPr>
        <p:spPr>
          <a:xfrm>
            <a:off x="4490988" y="2229477"/>
            <a:ext cx="2955249"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func(x, a, b);</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func(y, a, b);</a:t>
            </a:r>
            <a:endParaRPr lang="ja-JP" altLang="en-US" dirty="0">
              <a:solidFill>
                <a:schemeClr val="accent4"/>
              </a:solidFill>
              <a:latin typeface="Consolas" panose="020B0609020204030204" pitchFamily="49" charset="0"/>
              <a:ea typeface="Hiragino Kaku Gothic Pro W6" panose="020B0300000000000000"/>
            </a:endParaRPr>
          </a:p>
        </p:txBody>
      </p:sp>
      <p:sp>
        <p:nvSpPr>
          <p:cNvPr id="16" name="四角形: 角を丸くする 15">
            <a:extLst>
              <a:ext uri="{FF2B5EF4-FFF2-40B4-BE49-F238E27FC236}">
                <a16:creationId xmlns:a16="http://schemas.microsoft.com/office/drawing/2014/main" id="{0492110E-16E1-8886-BAA1-ACE988AA2C0A}"/>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dwj59s</a:t>
            </a:r>
          </a:p>
          <a:p>
            <a:pPr algn="ctr"/>
            <a:r>
              <a:rPr lang="en-US" altLang="ja-JP" dirty="0">
                <a:solidFill>
                  <a:schemeClr val="tx1"/>
                </a:solidFill>
                <a:ea typeface="Hiragino Kaku Gothic Pro W6" panose="020B0300000000000000"/>
              </a:rPr>
              <a:t>2024/8/21</a:t>
            </a:r>
          </a:p>
        </p:txBody>
      </p:sp>
      <p:sp>
        <p:nvSpPr>
          <p:cNvPr id="2" name="タイトル 1">
            <a:extLst>
              <a:ext uri="{FF2B5EF4-FFF2-40B4-BE49-F238E27FC236}">
                <a16:creationId xmlns:a16="http://schemas.microsoft.com/office/drawing/2014/main" id="{5EC32207-7157-A286-E21C-3771193CF541}"/>
              </a:ext>
            </a:extLst>
          </p:cNvPr>
          <p:cNvSpPr>
            <a:spLocks noGrp="1"/>
          </p:cNvSpPr>
          <p:nvPr>
            <p:ph type="title"/>
          </p:nvPr>
        </p:nvSpPr>
        <p:spPr/>
        <p:txBody>
          <a:bodyPr/>
          <a:lstStyle/>
          <a:p>
            <a:r>
              <a:rPr lang="ja-JP" altLang="en-US" b="1" dirty="0"/>
              <a:t>各行３トークンは複数回変更された行を追跡可能になる</a:t>
            </a:r>
            <a:endParaRPr kumimoji="1" lang="ja-JP" altLang="en-US" dirty="0"/>
          </a:p>
        </p:txBody>
      </p:sp>
      <p:sp>
        <p:nvSpPr>
          <p:cNvPr id="4" name="スライド番号プレースホルダー 3">
            <a:extLst>
              <a:ext uri="{FF2B5EF4-FFF2-40B4-BE49-F238E27FC236}">
                <a16:creationId xmlns:a16="http://schemas.microsoft.com/office/drawing/2014/main" id="{0FFA6F50-3FB6-48BB-FB2F-5FB63901FFD6}"/>
              </a:ext>
            </a:extLst>
          </p:cNvPr>
          <p:cNvSpPr>
            <a:spLocks noGrp="1"/>
          </p:cNvSpPr>
          <p:nvPr>
            <p:ph type="sldNum" sz="quarter" idx="12"/>
          </p:nvPr>
        </p:nvSpPr>
        <p:spPr/>
        <p:txBody>
          <a:bodyPr/>
          <a:lstStyle/>
          <a:p>
            <a:fld id="{B16735D3-C9E7-F649-AF37-A9D08763696D}" type="slidenum">
              <a:rPr lang="ja-JP" altLang="en-US" smtClean="0"/>
              <a:pPr/>
              <a:t>22</a:t>
            </a:fld>
            <a:endParaRPr lang="ja-JP" altLang="en-US" dirty="0"/>
          </a:p>
        </p:txBody>
      </p:sp>
      <p:sp>
        <p:nvSpPr>
          <p:cNvPr id="5" name="四角形: メモ 4">
            <a:extLst>
              <a:ext uri="{FF2B5EF4-FFF2-40B4-BE49-F238E27FC236}">
                <a16:creationId xmlns:a16="http://schemas.microsoft.com/office/drawing/2014/main" id="{97AF1B23-6898-0F17-AD5A-7817F94AF387}"/>
              </a:ext>
            </a:extLst>
          </p:cNvPr>
          <p:cNvSpPr/>
          <p:nvPr/>
        </p:nvSpPr>
        <p:spPr>
          <a:xfrm rot="10800000">
            <a:off x="7704755" y="5159561"/>
            <a:ext cx="3207484" cy="1477329"/>
          </a:xfrm>
          <a:prstGeom prst="foldedCorner">
            <a:avLst>
              <a:gd name="adj" fmla="val 843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899FEF58-FC3D-7176-05A1-84FAF950F433}"/>
              </a:ext>
            </a:extLst>
          </p:cNvPr>
          <p:cNvSpPr txBox="1"/>
          <p:nvPr/>
        </p:nvSpPr>
        <p:spPr>
          <a:xfrm>
            <a:off x="7724790" y="5159562"/>
            <a:ext cx="2512115"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4">
                    <a:alpha val="20000"/>
                  </a:schemeClr>
                </a:solidFill>
                <a:latin typeface="Consolas" panose="020B0609020204030204" pitchFamily="49" charset="0"/>
                <a:ea typeface="Hiragino Kaku Gothic Pro W6" panose="020B0300000000000000"/>
              </a:rPr>
              <a:t>+  func ( x</a:t>
            </a: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x ,</a:t>
            </a:r>
          </a:p>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sz="1800" dirty="0">
                <a:solidFill>
                  <a:schemeClr val="accent4">
                    <a:alpha val="20000"/>
                  </a:schemeClr>
                </a:solidFill>
                <a:latin typeface="Consolas" panose="020B0609020204030204" pitchFamily="49" charset="0"/>
                <a:ea typeface="Hiragino Kaku Gothic Pro W6" panose="020B0300000000000000"/>
              </a:rPr>
              <a:t>+  x , a</a:t>
            </a: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 </a:t>
            </a:r>
          </a:p>
        </p:txBody>
      </p:sp>
      <p:sp>
        <p:nvSpPr>
          <p:cNvPr id="7" name="四角形: メモ 6">
            <a:extLst>
              <a:ext uri="{FF2B5EF4-FFF2-40B4-BE49-F238E27FC236}">
                <a16:creationId xmlns:a16="http://schemas.microsoft.com/office/drawing/2014/main" id="{DF763984-DE4F-24F5-9270-11C1B1E8EB68}"/>
              </a:ext>
            </a:extLst>
          </p:cNvPr>
          <p:cNvSpPr/>
          <p:nvPr/>
        </p:nvSpPr>
        <p:spPr>
          <a:xfrm rot="10800000">
            <a:off x="7703770" y="3502875"/>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CDF870FF-3113-87FB-1784-DE5DDA0FB4F8}"/>
              </a:ext>
            </a:extLst>
          </p:cNvPr>
          <p:cNvSpPr txBox="1"/>
          <p:nvPr/>
        </p:nvSpPr>
        <p:spPr>
          <a:xfrm>
            <a:off x="7703768" y="3492371"/>
            <a:ext cx="2696434"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6">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a:t>
            </a: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b</a:t>
            </a:r>
          </a:p>
          <a:p>
            <a:r>
              <a:rPr lang="en-US" altLang="ja-JP" sz="1800" dirty="0">
                <a:solidFill>
                  <a:schemeClr val="tx1">
                    <a:alpha val="20000"/>
                  </a:schemeClr>
                </a:solidFill>
                <a:latin typeface="Consolas" panose="020B0609020204030204" pitchFamily="49" charset="0"/>
                <a:ea typeface="Hiragino Kaku Gothic Pro W6" panose="020B0300000000000000"/>
              </a:rPr>
              <a:t>L.61 </a:t>
            </a:r>
            <a:r>
              <a:rPr lang="en-US" altLang="ja-JP" sz="1800" dirty="0">
                <a:solidFill>
                  <a:schemeClr val="accent4">
                    <a:alpha val="20000"/>
                  </a:schemeClr>
                </a:solidFill>
                <a:latin typeface="Consolas" panose="020B0609020204030204" pitchFamily="49" charset="0"/>
                <a:ea typeface="Hiragino Kaku Gothic Pro W6" panose="020B0300000000000000"/>
              </a:rPr>
              <a:t>+  , b )</a:t>
            </a:r>
          </a:p>
        </p:txBody>
      </p:sp>
      <p:sp>
        <p:nvSpPr>
          <p:cNvPr id="9" name="四角形: メモ 8">
            <a:extLst>
              <a:ext uri="{FF2B5EF4-FFF2-40B4-BE49-F238E27FC236}">
                <a16:creationId xmlns:a16="http://schemas.microsoft.com/office/drawing/2014/main" id="{35FF881D-BED3-8552-8F52-C50BF272FEDE}"/>
              </a:ext>
            </a:extLst>
          </p:cNvPr>
          <p:cNvSpPr/>
          <p:nvPr/>
        </p:nvSpPr>
        <p:spPr>
          <a:xfrm rot="10800000">
            <a:off x="7703769" y="1782940"/>
            <a:ext cx="3204536" cy="1507420"/>
          </a:xfrm>
          <a:prstGeom prst="foldedCorner">
            <a:avLst>
              <a:gd name="adj" fmla="val 7990"/>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8F486F25-ADFE-7DEF-09C7-0782D7F95279}"/>
              </a:ext>
            </a:extLst>
          </p:cNvPr>
          <p:cNvSpPr txBox="1"/>
          <p:nvPr/>
        </p:nvSpPr>
        <p:spPr>
          <a:xfrm>
            <a:off x="7741880" y="1804014"/>
            <a:ext cx="2675438"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L.55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tx1">
                    <a:alpha val="20000"/>
                  </a:schemeClr>
                </a:solidFill>
                <a:latin typeface="Consolas" panose="020B0609020204030204" pitchFamily="49" charset="0"/>
                <a:ea typeface="Hiragino Kaku Gothic Pro W6" panose="020B0300000000000000"/>
              </a:rPr>
              <a:t>; func (</a:t>
            </a:r>
          </a:p>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6">
                    <a:alpha val="20000"/>
                  </a:schemeClr>
                </a:solidFill>
                <a:latin typeface="Consolas" panose="020B0609020204030204" pitchFamily="49" charset="0"/>
                <a:ea typeface="Hiragino Kaku Gothic Pro W6" panose="020B0300000000000000"/>
              </a:rPr>
              <a:t>-  func ( x</a:t>
            </a: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6">
                    <a:alpha val="20000"/>
                  </a:schemeClr>
                </a:solidFill>
                <a:latin typeface="Consolas" panose="020B0609020204030204" pitchFamily="49" charset="0"/>
                <a:ea typeface="Hiragino Kaku Gothic Pro W6" panose="020B0300000000000000"/>
              </a:rPr>
              <a:t>-  ( x , </a:t>
            </a:r>
          </a:p>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sz="1800" dirty="0">
                <a:solidFill>
                  <a:schemeClr val="accent6">
                    <a:alpha val="20000"/>
                  </a:schemeClr>
                </a:solidFill>
                <a:latin typeface="Consolas" panose="020B0609020204030204" pitchFamily="49" charset="0"/>
                <a:ea typeface="Hiragino Kaku Gothic Pro W6" panose="020B0300000000000000"/>
              </a:rPr>
              <a:t>-  x , a</a:t>
            </a:r>
          </a:p>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4">
                    <a:alpha val="20000"/>
                  </a:schemeClr>
                </a:solidFill>
                <a:latin typeface="Consolas" panose="020B0609020204030204" pitchFamily="49" charset="0"/>
                <a:ea typeface="Hiragino Kaku Gothic Pro W6" panose="020B0300000000000000"/>
              </a:rPr>
              <a:t>+  fun ( y</a:t>
            </a:r>
            <a:endParaRPr lang="en-US" altLang="ja-JP" dirty="0">
              <a:solidFill>
                <a:schemeClr val="accent6">
                  <a:alpha val="20000"/>
                </a:schemeClr>
              </a:solidFill>
              <a:latin typeface="Consolas" panose="020B0609020204030204" pitchFamily="49" charset="0"/>
              <a:ea typeface="Hiragino Kaku Gothic Pro W6" panose="020B0300000000000000"/>
            </a:endParaRPr>
          </a:p>
        </p:txBody>
      </p:sp>
      <p:cxnSp>
        <p:nvCxnSpPr>
          <p:cNvPr id="14" name="直線矢印コネクタ 13">
            <a:extLst>
              <a:ext uri="{FF2B5EF4-FFF2-40B4-BE49-F238E27FC236}">
                <a16:creationId xmlns:a16="http://schemas.microsoft.com/office/drawing/2014/main" id="{E31F279C-49E9-82D4-B1D4-FD6307E69CAC}"/>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66D234DA-7D1A-0582-F4C1-F680F9EBB532}"/>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2024/8/23</a:t>
            </a:r>
          </a:p>
        </p:txBody>
      </p:sp>
      <p:sp>
        <p:nvSpPr>
          <p:cNvPr id="17" name="四角形: 角を丸くする 16">
            <a:extLst>
              <a:ext uri="{FF2B5EF4-FFF2-40B4-BE49-F238E27FC236}">
                <a16:creationId xmlns:a16="http://schemas.microsoft.com/office/drawing/2014/main" id="{CB736CBD-050F-DD6D-745D-A3365AEB309D}"/>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vgb3o9</a:t>
            </a:r>
          </a:p>
          <a:p>
            <a:pPr algn="ctr"/>
            <a:r>
              <a:rPr lang="en-US" altLang="ja-JP" dirty="0">
                <a:solidFill>
                  <a:schemeClr val="tx1"/>
                </a:solidFill>
                <a:ea typeface="Hiragino Kaku Gothic Pro W6" panose="020B0300000000000000"/>
              </a:rPr>
              <a:t>2024/8/20</a:t>
            </a:r>
          </a:p>
        </p:txBody>
      </p:sp>
      <p:sp>
        <p:nvSpPr>
          <p:cNvPr id="18" name="楕円 17">
            <a:extLst>
              <a:ext uri="{FF2B5EF4-FFF2-40B4-BE49-F238E27FC236}">
                <a16:creationId xmlns:a16="http://schemas.microsoft.com/office/drawing/2014/main" id="{E55C924B-79B4-9FDB-CFCC-208C6897337D}"/>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楕円 18">
            <a:extLst>
              <a:ext uri="{FF2B5EF4-FFF2-40B4-BE49-F238E27FC236}">
                <a16:creationId xmlns:a16="http://schemas.microsoft.com/office/drawing/2014/main" id="{4C0907C3-1EEE-A957-19E4-BBC945CD5FB3}"/>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0" name="楕円 19">
            <a:extLst>
              <a:ext uri="{FF2B5EF4-FFF2-40B4-BE49-F238E27FC236}">
                <a16:creationId xmlns:a16="http://schemas.microsoft.com/office/drawing/2014/main" id="{C1FFDC6C-30D7-996F-4F73-478AE6024936}"/>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72F513F4-B402-4273-B411-6F867F7F2EC2}"/>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22" name="テキスト ボックス 21">
            <a:extLst>
              <a:ext uri="{FF2B5EF4-FFF2-40B4-BE49-F238E27FC236}">
                <a16:creationId xmlns:a16="http://schemas.microsoft.com/office/drawing/2014/main" id="{717F7A0B-9BA6-17B6-17B6-AAB0AA6F6E64}"/>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0" name="四角形: メモ 29">
            <a:extLst>
              <a:ext uri="{FF2B5EF4-FFF2-40B4-BE49-F238E27FC236}">
                <a16:creationId xmlns:a16="http://schemas.microsoft.com/office/drawing/2014/main" id="{57B8B9D9-BC2D-B9FA-7591-4033120C4DA6}"/>
              </a:ext>
            </a:extLst>
          </p:cNvPr>
          <p:cNvSpPr/>
          <p:nvPr/>
        </p:nvSpPr>
        <p:spPr>
          <a:xfrm rot="10800000">
            <a:off x="4488960" y="5729686"/>
            <a:ext cx="2957276" cy="40531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テキスト ボックス 30">
            <a:extLst>
              <a:ext uri="{FF2B5EF4-FFF2-40B4-BE49-F238E27FC236}">
                <a16:creationId xmlns:a16="http://schemas.microsoft.com/office/drawing/2014/main" id="{276E83B1-B30A-99DE-A463-B1D6604A6877}"/>
              </a:ext>
            </a:extLst>
          </p:cNvPr>
          <p:cNvSpPr txBox="1"/>
          <p:nvPr/>
        </p:nvSpPr>
        <p:spPr>
          <a:xfrm>
            <a:off x="4494094" y="5741979"/>
            <a:ext cx="2738671" cy="369332"/>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func(x, a);</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2" name="四角形: メモ 31">
            <a:extLst>
              <a:ext uri="{FF2B5EF4-FFF2-40B4-BE49-F238E27FC236}">
                <a16:creationId xmlns:a16="http://schemas.microsoft.com/office/drawing/2014/main" id="{33F0B3C3-D2F8-EBA4-63C5-A1CC4797E68F}"/>
              </a:ext>
            </a:extLst>
          </p:cNvPr>
          <p:cNvSpPr/>
          <p:nvPr/>
        </p:nvSpPr>
        <p:spPr>
          <a:xfrm rot="10800000">
            <a:off x="4494095" y="3882566"/>
            <a:ext cx="2953693" cy="6671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4CEB3A4B-15FB-4D5E-BAF7-CE8C51541318}"/>
              </a:ext>
            </a:extLst>
          </p:cNvPr>
          <p:cNvSpPr txBox="1"/>
          <p:nvPr/>
        </p:nvSpPr>
        <p:spPr>
          <a:xfrm>
            <a:off x="4492544" y="3895838"/>
            <a:ext cx="2953692"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func(x, a);</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func(x, a, b); </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4" name="四角形: メモ 33">
            <a:extLst>
              <a:ext uri="{FF2B5EF4-FFF2-40B4-BE49-F238E27FC236}">
                <a16:creationId xmlns:a16="http://schemas.microsoft.com/office/drawing/2014/main" id="{018C4845-95BD-8B80-4832-03387DADF9AC}"/>
              </a:ext>
            </a:extLst>
          </p:cNvPr>
          <p:cNvSpPr/>
          <p:nvPr/>
        </p:nvSpPr>
        <p:spPr>
          <a:xfrm rot="10800000">
            <a:off x="4498925"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テキスト ボックス 35">
            <a:extLst>
              <a:ext uri="{FF2B5EF4-FFF2-40B4-BE49-F238E27FC236}">
                <a16:creationId xmlns:a16="http://schemas.microsoft.com/office/drawing/2014/main" id="{E1C271A6-AD8E-EF6E-606F-FDB0B7D376DD}"/>
              </a:ext>
            </a:extLst>
          </p:cNvPr>
          <p:cNvSpPr txBox="1"/>
          <p:nvPr/>
        </p:nvSpPr>
        <p:spPr>
          <a:xfrm>
            <a:off x="5019866"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37" name="テキスト ボックス 36">
            <a:extLst>
              <a:ext uri="{FF2B5EF4-FFF2-40B4-BE49-F238E27FC236}">
                <a16:creationId xmlns:a16="http://schemas.microsoft.com/office/drawing/2014/main" id="{6A0659C1-874C-710B-AD87-522A796B3F9B}"/>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alpha val="20000"/>
                  </a:srgbClr>
                </a:solidFill>
                <a:ea typeface="Hiragino Kaku Gothic Pro W6" panose="020B0300000000000000"/>
              </a:rPr>
              <a:t>各行３トークン</a:t>
            </a:r>
          </a:p>
        </p:txBody>
      </p:sp>
      <p:cxnSp>
        <p:nvCxnSpPr>
          <p:cNvPr id="38" name="直線コネクタ 37">
            <a:extLst>
              <a:ext uri="{FF2B5EF4-FFF2-40B4-BE49-F238E27FC236}">
                <a16:creationId xmlns:a16="http://schemas.microsoft.com/office/drawing/2014/main" id="{A7B7F53B-2119-A53E-3D49-65E133D451F9}"/>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846701E-BEB6-4EAE-A5C5-9610F94B43C3}"/>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140D5BDE-79E9-DA96-DA0F-0E6B1CFA9182}"/>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42" name="テキスト ボックス 41">
            <a:extLst>
              <a:ext uri="{FF2B5EF4-FFF2-40B4-BE49-F238E27FC236}">
                <a16:creationId xmlns:a16="http://schemas.microsoft.com/office/drawing/2014/main" id="{09E1057A-77B6-4515-2BD2-EBD4BBB62F00}"/>
              </a:ext>
            </a:extLst>
          </p:cNvPr>
          <p:cNvSpPr txBox="1"/>
          <p:nvPr/>
        </p:nvSpPr>
        <p:spPr>
          <a:xfrm>
            <a:off x="1531623" y="3415925"/>
            <a:ext cx="3048059" cy="400110"/>
          </a:xfrm>
          <a:prstGeom prst="rect">
            <a:avLst/>
          </a:prstGeom>
          <a:noFill/>
        </p:spPr>
        <p:txBody>
          <a:bodyPr wrap="square" rtlCol="0">
            <a:spAutoFit/>
          </a:bodyPr>
          <a:lstStyle/>
          <a:p>
            <a:r>
              <a:rPr lang="ja-JP" altLang="en-US" sz="2000" b="1" dirty="0">
                <a:ea typeface="Hiragino Kaku Gothic Pro W6" panose="020B0300000000000000"/>
              </a:rPr>
              <a:t>引数を追加するコミット</a:t>
            </a:r>
          </a:p>
        </p:txBody>
      </p:sp>
      <p:sp>
        <p:nvSpPr>
          <p:cNvPr id="43" name="テキスト ボックス 42">
            <a:extLst>
              <a:ext uri="{FF2B5EF4-FFF2-40B4-BE49-F238E27FC236}">
                <a16:creationId xmlns:a16="http://schemas.microsoft.com/office/drawing/2014/main" id="{6A5220BA-F117-FCC0-99F0-D7DFC89208D6}"/>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25" name="テキスト ボックス 24">
            <a:extLst>
              <a:ext uri="{FF2B5EF4-FFF2-40B4-BE49-F238E27FC236}">
                <a16:creationId xmlns:a16="http://schemas.microsoft.com/office/drawing/2014/main" id="{568B7F5A-1CC1-D46A-9A43-993865BFD408}"/>
              </a:ext>
            </a:extLst>
          </p:cNvPr>
          <p:cNvSpPr txBox="1"/>
          <p:nvPr/>
        </p:nvSpPr>
        <p:spPr>
          <a:xfrm>
            <a:off x="1933441" y="6375857"/>
            <a:ext cx="2372765" cy="400110"/>
          </a:xfrm>
          <a:prstGeom prst="rect">
            <a:avLst/>
          </a:prstGeom>
          <a:solidFill>
            <a:srgbClr val="FFFFFF"/>
          </a:solidFill>
        </p:spPr>
        <p:txBody>
          <a:bodyPr wrap="none" rtlCol="0">
            <a:spAutoFit/>
          </a:bodyPr>
          <a:lstStyle/>
          <a:p>
            <a:r>
              <a:rPr kumimoji="1" lang="ja-JP" altLang="en-US" sz="2000" b="1" dirty="0"/>
              <a:t>バグの原因：変数</a:t>
            </a:r>
            <a:r>
              <a:rPr kumimoji="1" lang="en-US" altLang="ja-JP" sz="2000" b="1" dirty="0"/>
              <a:t>x</a:t>
            </a:r>
            <a:endParaRPr kumimoji="1" lang="ja-JP" altLang="en-US" sz="2000" b="1" dirty="0"/>
          </a:p>
        </p:txBody>
      </p:sp>
    </p:spTree>
    <p:extLst>
      <p:ext uri="{BB962C8B-B14F-4D97-AF65-F5344CB8AC3E}">
        <p14:creationId xmlns:p14="http://schemas.microsoft.com/office/powerpoint/2010/main" val="3835095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E25B5-1C49-F4CC-2418-761A6314B7B3}"/>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53EE151-652B-FD32-DCBC-9FB6792C7C04}"/>
              </a:ext>
            </a:extLst>
          </p:cNvPr>
          <p:cNvSpPr/>
          <p:nvPr/>
        </p:nvSpPr>
        <p:spPr>
          <a:xfrm>
            <a:off x="3456214" y="2255115"/>
            <a:ext cx="1000669"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3" name="テキスト ボックス 12">
            <a:extLst>
              <a:ext uri="{FF2B5EF4-FFF2-40B4-BE49-F238E27FC236}">
                <a16:creationId xmlns:a16="http://schemas.microsoft.com/office/drawing/2014/main" id="{6D2E9CD7-F3B1-315E-EFFF-EFBC0C23DB44}"/>
              </a:ext>
            </a:extLst>
          </p:cNvPr>
          <p:cNvSpPr txBox="1"/>
          <p:nvPr/>
        </p:nvSpPr>
        <p:spPr>
          <a:xfrm>
            <a:off x="3137180" y="2227094"/>
            <a:ext cx="1643733" cy="646331"/>
          </a:xfrm>
          <a:prstGeom prst="rect">
            <a:avLst/>
          </a:prstGeom>
          <a:noFill/>
        </p:spPr>
        <p:txBody>
          <a:bodyPr wrap="square">
            <a:spAutoFit/>
          </a:bodyPr>
          <a:lstStyle/>
          <a:p>
            <a:pPr algn="ctr"/>
            <a:r>
              <a:rPr lang="en-US" altLang="ja-JP" b="1" dirty="0">
                <a:ea typeface="Hiragino Kaku Gothic Pro W6" panose="020B0300000000000000"/>
              </a:rPr>
              <a:t>d</a:t>
            </a:r>
            <a:r>
              <a:rPr lang="en-US" altLang="ja-JP" sz="1800" b="1" dirty="0">
                <a:ea typeface="Hiragino Kaku Gothic Pro W6" panose="020B0300000000000000"/>
              </a:rPr>
              <a:t>wj59s</a:t>
            </a:r>
          </a:p>
          <a:p>
            <a:pPr algn="ctr"/>
            <a:r>
              <a:rPr lang="en-US" altLang="ja-JP" sz="1800" dirty="0">
                <a:ea typeface="Hiragino Kaku Gothic Pro W6" panose="020B0300000000000000"/>
              </a:rPr>
              <a:t>g1pqnh</a:t>
            </a:r>
            <a:endParaRPr lang="en-US" altLang="ja-JP" dirty="0">
              <a:ea typeface="Hiragino Kaku Gothic Pro W6" panose="020B0300000000000000"/>
            </a:endParaRPr>
          </a:p>
        </p:txBody>
      </p:sp>
      <p:sp>
        <p:nvSpPr>
          <p:cNvPr id="23" name="四角形: 角を丸くする 22">
            <a:extLst>
              <a:ext uri="{FF2B5EF4-FFF2-40B4-BE49-F238E27FC236}">
                <a16:creationId xmlns:a16="http://schemas.microsoft.com/office/drawing/2014/main" id="{C310B681-731C-68A7-57E0-1ECE9BA678D9}"/>
              </a:ext>
            </a:extLst>
          </p:cNvPr>
          <p:cNvSpPr/>
          <p:nvPr/>
        </p:nvSpPr>
        <p:spPr>
          <a:xfrm>
            <a:off x="4564049" y="2254765"/>
            <a:ext cx="2821279"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四角形: 角を丸くする 23">
            <a:extLst>
              <a:ext uri="{FF2B5EF4-FFF2-40B4-BE49-F238E27FC236}">
                <a16:creationId xmlns:a16="http://schemas.microsoft.com/office/drawing/2014/main" id="{A03667C9-964F-75A8-0C96-838010B7E265}"/>
              </a:ext>
            </a:extLst>
          </p:cNvPr>
          <p:cNvSpPr/>
          <p:nvPr/>
        </p:nvSpPr>
        <p:spPr>
          <a:xfrm>
            <a:off x="1894914" y="3952649"/>
            <a:ext cx="968246"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5F420FF7-512A-C749-5B02-4DA2F1B6C4FE}"/>
              </a:ext>
            </a:extLst>
          </p:cNvPr>
          <p:cNvSpPr>
            <a:spLocks noGrp="1"/>
          </p:cNvSpPr>
          <p:nvPr>
            <p:ph type="title"/>
          </p:nvPr>
        </p:nvSpPr>
        <p:spPr/>
        <p:txBody>
          <a:bodyPr/>
          <a:lstStyle/>
          <a:p>
            <a:r>
              <a:rPr lang="ja-JP" altLang="en-US" b="1" dirty="0"/>
              <a:t>各行３トークンは複数回変更された行を追跡可能になる</a:t>
            </a:r>
            <a:endParaRPr kumimoji="1" lang="ja-JP" altLang="en-US" dirty="0"/>
          </a:p>
        </p:txBody>
      </p:sp>
      <p:sp>
        <p:nvSpPr>
          <p:cNvPr id="4" name="スライド番号プレースホルダー 3">
            <a:extLst>
              <a:ext uri="{FF2B5EF4-FFF2-40B4-BE49-F238E27FC236}">
                <a16:creationId xmlns:a16="http://schemas.microsoft.com/office/drawing/2014/main" id="{6990ADD9-6407-7B15-05C1-47AC24BBD58F}"/>
              </a:ext>
            </a:extLst>
          </p:cNvPr>
          <p:cNvSpPr>
            <a:spLocks noGrp="1"/>
          </p:cNvSpPr>
          <p:nvPr>
            <p:ph type="sldNum" sz="quarter" idx="12"/>
          </p:nvPr>
        </p:nvSpPr>
        <p:spPr/>
        <p:txBody>
          <a:bodyPr/>
          <a:lstStyle/>
          <a:p>
            <a:fld id="{B16735D3-C9E7-F649-AF37-A9D08763696D}" type="slidenum">
              <a:rPr lang="ja-JP" altLang="en-US" smtClean="0"/>
              <a:pPr/>
              <a:t>23</a:t>
            </a:fld>
            <a:endParaRPr lang="ja-JP" altLang="en-US" dirty="0"/>
          </a:p>
        </p:txBody>
      </p:sp>
      <p:sp>
        <p:nvSpPr>
          <p:cNvPr id="5" name="四角形: メモ 4">
            <a:extLst>
              <a:ext uri="{FF2B5EF4-FFF2-40B4-BE49-F238E27FC236}">
                <a16:creationId xmlns:a16="http://schemas.microsoft.com/office/drawing/2014/main" id="{C98B0E46-45F0-51D2-2A48-B281D856DB75}"/>
              </a:ext>
            </a:extLst>
          </p:cNvPr>
          <p:cNvSpPr/>
          <p:nvPr/>
        </p:nvSpPr>
        <p:spPr>
          <a:xfrm rot="10800000">
            <a:off x="7704755" y="5159561"/>
            <a:ext cx="3207484" cy="1477329"/>
          </a:xfrm>
          <a:prstGeom prst="foldedCorner">
            <a:avLst>
              <a:gd name="adj" fmla="val 843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C45712BB-B4CC-306B-0FD2-38B2AF0A093B}"/>
              </a:ext>
            </a:extLst>
          </p:cNvPr>
          <p:cNvSpPr txBox="1"/>
          <p:nvPr/>
        </p:nvSpPr>
        <p:spPr>
          <a:xfrm>
            <a:off x="7724790" y="5159562"/>
            <a:ext cx="2512115"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4">
                    <a:alpha val="20000"/>
                  </a:schemeClr>
                </a:solidFill>
                <a:latin typeface="Consolas" panose="020B0609020204030204" pitchFamily="49" charset="0"/>
                <a:ea typeface="Hiragino Kaku Gothic Pro W6" panose="020B0300000000000000"/>
              </a:rPr>
              <a:t>+  func ( x</a:t>
            </a: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x ,</a:t>
            </a:r>
          </a:p>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sz="1800" dirty="0">
                <a:solidFill>
                  <a:schemeClr val="accent4">
                    <a:alpha val="20000"/>
                  </a:schemeClr>
                </a:solidFill>
                <a:latin typeface="Consolas" panose="020B0609020204030204" pitchFamily="49" charset="0"/>
                <a:ea typeface="Hiragino Kaku Gothic Pro W6" panose="020B0300000000000000"/>
              </a:rPr>
              <a:t>+  x , a</a:t>
            </a: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 </a:t>
            </a:r>
          </a:p>
        </p:txBody>
      </p:sp>
      <p:sp>
        <p:nvSpPr>
          <p:cNvPr id="7" name="四角形: メモ 6">
            <a:extLst>
              <a:ext uri="{FF2B5EF4-FFF2-40B4-BE49-F238E27FC236}">
                <a16:creationId xmlns:a16="http://schemas.microsoft.com/office/drawing/2014/main" id="{69BBD10E-60C6-C4A7-6887-04D66BCE456F}"/>
              </a:ext>
            </a:extLst>
          </p:cNvPr>
          <p:cNvSpPr/>
          <p:nvPr/>
        </p:nvSpPr>
        <p:spPr>
          <a:xfrm rot="10800000">
            <a:off x="7703770" y="3502875"/>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69C605E4-8506-A858-4688-225027AA7DE8}"/>
              </a:ext>
            </a:extLst>
          </p:cNvPr>
          <p:cNvSpPr txBox="1"/>
          <p:nvPr/>
        </p:nvSpPr>
        <p:spPr>
          <a:xfrm>
            <a:off x="7703768" y="3492371"/>
            <a:ext cx="2696434"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6">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a:t>
            </a: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b</a:t>
            </a:r>
          </a:p>
          <a:p>
            <a:r>
              <a:rPr lang="en-US" altLang="ja-JP" sz="1800" dirty="0">
                <a:solidFill>
                  <a:schemeClr val="tx1">
                    <a:alpha val="20000"/>
                  </a:schemeClr>
                </a:solidFill>
                <a:latin typeface="Consolas" panose="020B0609020204030204" pitchFamily="49" charset="0"/>
                <a:ea typeface="Hiragino Kaku Gothic Pro W6" panose="020B0300000000000000"/>
              </a:rPr>
              <a:t>L.61 </a:t>
            </a:r>
            <a:r>
              <a:rPr lang="en-US" altLang="ja-JP" sz="1800" dirty="0">
                <a:solidFill>
                  <a:schemeClr val="accent4">
                    <a:alpha val="20000"/>
                  </a:schemeClr>
                </a:solidFill>
                <a:latin typeface="Consolas" panose="020B0609020204030204" pitchFamily="49" charset="0"/>
                <a:ea typeface="Hiragino Kaku Gothic Pro W6" panose="020B0300000000000000"/>
              </a:rPr>
              <a:t>+  , b )</a:t>
            </a:r>
          </a:p>
        </p:txBody>
      </p:sp>
      <p:sp>
        <p:nvSpPr>
          <p:cNvPr id="9" name="四角形: メモ 8">
            <a:extLst>
              <a:ext uri="{FF2B5EF4-FFF2-40B4-BE49-F238E27FC236}">
                <a16:creationId xmlns:a16="http://schemas.microsoft.com/office/drawing/2014/main" id="{49233113-162B-10F2-CF33-983B85666BDF}"/>
              </a:ext>
            </a:extLst>
          </p:cNvPr>
          <p:cNvSpPr/>
          <p:nvPr/>
        </p:nvSpPr>
        <p:spPr>
          <a:xfrm rot="10800000">
            <a:off x="7703769" y="1782940"/>
            <a:ext cx="3204536" cy="1507420"/>
          </a:xfrm>
          <a:prstGeom prst="foldedCorner">
            <a:avLst>
              <a:gd name="adj" fmla="val 7990"/>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8A699D68-63DB-B5CB-86A8-4B8844CD3575}"/>
              </a:ext>
            </a:extLst>
          </p:cNvPr>
          <p:cNvSpPr txBox="1"/>
          <p:nvPr/>
        </p:nvSpPr>
        <p:spPr>
          <a:xfrm>
            <a:off x="7741880" y="1804014"/>
            <a:ext cx="2675438"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L.55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tx1">
                    <a:alpha val="20000"/>
                  </a:schemeClr>
                </a:solidFill>
                <a:latin typeface="Consolas" panose="020B0609020204030204" pitchFamily="49" charset="0"/>
                <a:ea typeface="Hiragino Kaku Gothic Pro W6" panose="020B0300000000000000"/>
              </a:rPr>
              <a:t>; func (</a:t>
            </a:r>
          </a:p>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6">
                    <a:alpha val="20000"/>
                  </a:schemeClr>
                </a:solidFill>
                <a:latin typeface="Consolas" panose="020B0609020204030204" pitchFamily="49" charset="0"/>
                <a:ea typeface="Hiragino Kaku Gothic Pro W6" panose="020B0300000000000000"/>
              </a:rPr>
              <a:t>-  func ( x</a:t>
            </a: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6">
                    <a:alpha val="20000"/>
                  </a:schemeClr>
                </a:solidFill>
                <a:latin typeface="Consolas" panose="020B0609020204030204" pitchFamily="49" charset="0"/>
                <a:ea typeface="Hiragino Kaku Gothic Pro W6" panose="020B0300000000000000"/>
              </a:rPr>
              <a:t>-  ( x , </a:t>
            </a:r>
          </a:p>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sz="1800" dirty="0">
                <a:solidFill>
                  <a:schemeClr val="accent6">
                    <a:alpha val="20000"/>
                  </a:schemeClr>
                </a:solidFill>
                <a:latin typeface="Consolas" panose="020B0609020204030204" pitchFamily="49" charset="0"/>
                <a:ea typeface="Hiragino Kaku Gothic Pro W6" panose="020B0300000000000000"/>
              </a:rPr>
              <a:t>-  x , a</a:t>
            </a:r>
          </a:p>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4">
                    <a:alpha val="20000"/>
                  </a:schemeClr>
                </a:solidFill>
                <a:latin typeface="Consolas" panose="020B0609020204030204" pitchFamily="49" charset="0"/>
                <a:ea typeface="Hiragino Kaku Gothic Pro W6" panose="020B0300000000000000"/>
              </a:rPr>
              <a:t>+  fun ( y</a:t>
            </a:r>
            <a:endParaRPr lang="en-US" altLang="ja-JP" dirty="0">
              <a:solidFill>
                <a:schemeClr val="accent6">
                  <a:alpha val="20000"/>
                </a:schemeClr>
              </a:solidFill>
              <a:latin typeface="Consolas" panose="020B0609020204030204" pitchFamily="49" charset="0"/>
              <a:ea typeface="Hiragino Kaku Gothic Pro W6" panose="020B0300000000000000"/>
            </a:endParaRPr>
          </a:p>
        </p:txBody>
      </p:sp>
      <p:sp>
        <p:nvSpPr>
          <p:cNvPr id="11" name="テキスト ボックス 10">
            <a:extLst>
              <a:ext uri="{FF2B5EF4-FFF2-40B4-BE49-F238E27FC236}">
                <a16:creationId xmlns:a16="http://schemas.microsoft.com/office/drawing/2014/main" id="{81825697-3B37-159E-3741-FD5192A8B826}"/>
              </a:ext>
            </a:extLst>
          </p:cNvPr>
          <p:cNvSpPr txBox="1"/>
          <p:nvPr/>
        </p:nvSpPr>
        <p:spPr>
          <a:xfrm>
            <a:off x="3137180" y="5756564"/>
            <a:ext cx="1643733" cy="369332"/>
          </a:xfrm>
          <a:prstGeom prst="rect">
            <a:avLst/>
          </a:prstGeom>
          <a:noFill/>
        </p:spPr>
        <p:txBody>
          <a:bodyPr wrap="square">
            <a:spAutoFit/>
          </a:bodyPr>
          <a:lstStyle/>
          <a:p>
            <a:pPr algn="ctr"/>
            <a:r>
              <a:rPr lang="en-US" altLang="ja-JP" sz="1800" dirty="0">
                <a:ea typeface="Hiragino Kaku Gothic Pro W6" panose="020B0300000000000000"/>
              </a:rPr>
              <a:t>vgb3o9</a:t>
            </a:r>
          </a:p>
        </p:txBody>
      </p:sp>
      <p:sp>
        <p:nvSpPr>
          <p:cNvPr id="12" name="テキスト ボックス 11">
            <a:extLst>
              <a:ext uri="{FF2B5EF4-FFF2-40B4-BE49-F238E27FC236}">
                <a16:creationId xmlns:a16="http://schemas.microsoft.com/office/drawing/2014/main" id="{B6614964-F559-092B-9246-60F498A40045}"/>
              </a:ext>
            </a:extLst>
          </p:cNvPr>
          <p:cNvSpPr txBox="1"/>
          <p:nvPr/>
        </p:nvSpPr>
        <p:spPr>
          <a:xfrm>
            <a:off x="3137180" y="3920706"/>
            <a:ext cx="1643733" cy="646331"/>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dwj59s</a:t>
            </a:r>
          </a:p>
        </p:txBody>
      </p:sp>
      <p:cxnSp>
        <p:nvCxnSpPr>
          <p:cNvPr id="14" name="直線矢印コネクタ 13">
            <a:extLst>
              <a:ext uri="{FF2B5EF4-FFF2-40B4-BE49-F238E27FC236}">
                <a16:creationId xmlns:a16="http://schemas.microsoft.com/office/drawing/2014/main" id="{D7853AB0-4CDA-5399-992F-FF672CD3BF1B}"/>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CD8C9685-DC76-9B82-8955-F6A364F281B0}"/>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2024/8/23</a:t>
            </a:r>
          </a:p>
        </p:txBody>
      </p:sp>
      <p:sp>
        <p:nvSpPr>
          <p:cNvPr id="16" name="四角形: 角を丸くする 15">
            <a:extLst>
              <a:ext uri="{FF2B5EF4-FFF2-40B4-BE49-F238E27FC236}">
                <a16:creationId xmlns:a16="http://schemas.microsoft.com/office/drawing/2014/main" id="{39BD2EB7-3724-847A-CFA8-F6E3F1606501}"/>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dwj59s</a:t>
            </a:r>
          </a:p>
          <a:p>
            <a:pPr algn="ctr"/>
            <a:r>
              <a:rPr lang="en-US" altLang="ja-JP" dirty="0">
                <a:solidFill>
                  <a:schemeClr val="tx1"/>
                </a:solidFill>
                <a:ea typeface="Hiragino Kaku Gothic Pro W6" panose="020B0300000000000000"/>
              </a:rPr>
              <a:t>2024/8/21</a:t>
            </a:r>
          </a:p>
        </p:txBody>
      </p:sp>
      <p:sp>
        <p:nvSpPr>
          <p:cNvPr id="17" name="四角形: 角を丸くする 16">
            <a:extLst>
              <a:ext uri="{FF2B5EF4-FFF2-40B4-BE49-F238E27FC236}">
                <a16:creationId xmlns:a16="http://schemas.microsoft.com/office/drawing/2014/main" id="{7A28999A-BF09-4A77-1516-1F3AF95CAF7A}"/>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vgb3o9</a:t>
            </a:r>
          </a:p>
          <a:p>
            <a:pPr algn="ctr"/>
            <a:r>
              <a:rPr lang="en-US" altLang="ja-JP" dirty="0">
                <a:solidFill>
                  <a:schemeClr val="tx1"/>
                </a:solidFill>
                <a:ea typeface="Hiragino Kaku Gothic Pro W6" panose="020B0300000000000000"/>
              </a:rPr>
              <a:t>2024/8/20</a:t>
            </a:r>
          </a:p>
        </p:txBody>
      </p:sp>
      <p:sp>
        <p:nvSpPr>
          <p:cNvPr id="18" name="楕円 17">
            <a:extLst>
              <a:ext uri="{FF2B5EF4-FFF2-40B4-BE49-F238E27FC236}">
                <a16:creationId xmlns:a16="http://schemas.microsoft.com/office/drawing/2014/main" id="{6BCEFAAE-193B-82FB-C78D-E6409A41329E}"/>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楕円 18">
            <a:extLst>
              <a:ext uri="{FF2B5EF4-FFF2-40B4-BE49-F238E27FC236}">
                <a16:creationId xmlns:a16="http://schemas.microsoft.com/office/drawing/2014/main" id="{A9C1B1C1-6073-2E0C-DF81-65C04E47F3B3}"/>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0" name="楕円 19">
            <a:extLst>
              <a:ext uri="{FF2B5EF4-FFF2-40B4-BE49-F238E27FC236}">
                <a16:creationId xmlns:a16="http://schemas.microsoft.com/office/drawing/2014/main" id="{07EF8A6D-8E3E-8138-CB84-DF1FFE296C67}"/>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EC038BAC-51E3-A757-2E84-A08863643199}"/>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22" name="テキスト ボックス 21">
            <a:extLst>
              <a:ext uri="{FF2B5EF4-FFF2-40B4-BE49-F238E27FC236}">
                <a16:creationId xmlns:a16="http://schemas.microsoft.com/office/drawing/2014/main" id="{6388499C-C00A-1309-73FE-DDB7AB95558B}"/>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0" name="四角形: メモ 29">
            <a:extLst>
              <a:ext uri="{FF2B5EF4-FFF2-40B4-BE49-F238E27FC236}">
                <a16:creationId xmlns:a16="http://schemas.microsoft.com/office/drawing/2014/main" id="{7FE3BEE3-FDEA-A07E-CF51-F72D965175F2}"/>
              </a:ext>
            </a:extLst>
          </p:cNvPr>
          <p:cNvSpPr/>
          <p:nvPr/>
        </p:nvSpPr>
        <p:spPr>
          <a:xfrm rot="10800000">
            <a:off x="4488960" y="5729686"/>
            <a:ext cx="2957276" cy="40531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テキスト ボックス 30">
            <a:extLst>
              <a:ext uri="{FF2B5EF4-FFF2-40B4-BE49-F238E27FC236}">
                <a16:creationId xmlns:a16="http://schemas.microsoft.com/office/drawing/2014/main" id="{B3785A68-9EC6-5660-FE55-FA51A0C4F53A}"/>
              </a:ext>
            </a:extLst>
          </p:cNvPr>
          <p:cNvSpPr txBox="1"/>
          <p:nvPr/>
        </p:nvSpPr>
        <p:spPr>
          <a:xfrm>
            <a:off x="4494094" y="5741979"/>
            <a:ext cx="2738671" cy="369332"/>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func(x, a);</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2" name="四角形: メモ 31">
            <a:extLst>
              <a:ext uri="{FF2B5EF4-FFF2-40B4-BE49-F238E27FC236}">
                <a16:creationId xmlns:a16="http://schemas.microsoft.com/office/drawing/2014/main" id="{78D3AB43-7B1C-BC83-172E-96D91AAA604B}"/>
              </a:ext>
            </a:extLst>
          </p:cNvPr>
          <p:cNvSpPr/>
          <p:nvPr/>
        </p:nvSpPr>
        <p:spPr>
          <a:xfrm rot="10800000">
            <a:off x="4494095" y="3882566"/>
            <a:ext cx="2953693" cy="6671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93501EA6-702D-6849-6490-CBF7A4F2BDEE}"/>
              </a:ext>
            </a:extLst>
          </p:cNvPr>
          <p:cNvSpPr txBox="1"/>
          <p:nvPr/>
        </p:nvSpPr>
        <p:spPr>
          <a:xfrm>
            <a:off x="4492544" y="3895838"/>
            <a:ext cx="2953692"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func(x, a);</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func(x, a, b); </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4" name="四角形: メモ 33">
            <a:extLst>
              <a:ext uri="{FF2B5EF4-FFF2-40B4-BE49-F238E27FC236}">
                <a16:creationId xmlns:a16="http://schemas.microsoft.com/office/drawing/2014/main" id="{6610B984-7613-096D-A53E-85DAD35EE7B6}"/>
              </a:ext>
            </a:extLst>
          </p:cNvPr>
          <p:cNvSpPr/>
          <p:nvPr/>
        </p:nvSpPr>
        <p:spPr>
          <a:xfrm rot="10800000">
            <a:off x="4498925"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テキスト ボックス 34">
            <a:extLst>
              <a:ext uri="{FF2B5EF4-FFF2-40B4-BE49-F238E27FC236}">
                <a16:creationId xmlns:a16="http://schemas.microsoft.com/office/drawing/2014/main" id="{9D20F337-34C5-C2FE-0F9F-7A3DC3CDCE36}"/>
              </a:ext>
            </a:extLst>
          </p:cNvPr>
          <p:cNvSpPr txBox="1"/>
          <p:nvPr/>
        </p:nvSpPr>
        <p:spPr>
          <a:xfrm>
            <a:off x="4490988" y="2229477"/>
            <a:ext cx="2955249"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func(x, a, b);</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func(y, a, b);</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6" name="テキスト ボックス 35">
            <a:extLst>
              <a:ext uri="{FF2B5EF4-FFF2-40B4-BE49-F238E27FC236}">
                <a16:creationId xmlns:a16="http://schemas.microsoft.com/office/drawing/2014/main" id="{BD94876B-BF39-A3D6-1022-1213EF57FDFA}"/>
              </a:ext>
            </a:extLst>
          </p:cNvPr>
          <p:cNvSpPr txBox="1"/>
          <p:nvPr/>
        </p:nvSpPr>
        <p:spPr>
          <a:xfrm>
            <a:off x="5019866"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37" name="テキスト ボックス 36">
            <a:extLst>
              <a:ext uri="{FF2B5EF4-FFF2-40B4-BE49-F238E27FC236}">
                <a16:creationId xmlns:a16="http://schemas.microsoft.com/office/drawing/2014/main" id="{B2DF12CD-830C-482F-D967-48099F041011}"/>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alpha val="20000"/>
                  </a:srgbClr>
                </a:solidFill>
                <a:ea typeface="Hiragino Kaku Gothic Pro W6" panose="020B0300000000000000"/>
              </a:rPr>
              <a:t>各行３トークン</a:t>
            </a:r>
          </a:p>
        </p:txBody>
      </p:sp>
      <p:cxnSp>
        <p:nvCxnSpPr>
          <p:cNvPr id="38" name="直線コネクタ 37">
            <a:extLst>
              <a:ext uri="{FF2B5EF4-FFF2-40B4-BE49-F238E27FC236}">
                <a16:creationId xmlns:a16="http://schemas.microsoft.com/office/drawing/2014/main" id="{BCB52E92-61BF-9F93-9162-D271C9B00CE9}"/>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C01EA89-FA6C-486E-19CD-57CB8A06C77C}"/>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3AF0B7F6-CE0E-257E-E3D2-C985961610C1}"/>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42" name="テキスト ボックス 41">
            <a:extLst>
              <a:ext uri="{FF2B5EF4-FFF2-40B4-BE49-F238E27FC236}">
                <a16:creationId xmlns:a16="http://schemas.microsoft.com/office/drawing/2014/main" id="{791A7377-B45E-318D-AADD-3012F9DFBECE}"/>
              </a:ext>
            </a:extLst>
          </p:cNvPr>
          <p:cNvSpPr txBox="1"/>
          <p:nvPr/>
        </p:nvSpPr>
        <p:spPr>
          <a:xfrm>
            <a:off x="1531623" y="3415925"/>
            <a:ext cx="3048059" cy="400110"/>
          </a:xfrm>
          <a:prstGeom prst="rect">
            <a:avLst/>
          </a:prstGeom>
          <a:noFill/>
        </p:spPr>
        <p:txBody>
          <a:bodyPr wrap="square" rtlCol="0">
            <a:spAutoFit/>
          </a:bodyPr>
          <a:lstStyle/>
          <a:p>
            <a:r>
              <a:rPr lang="ja-JP" altLang="en-US" sz="2000" b="1" dirty="0">
                <a:ea typeface="Hiragino Kaku Gothic Pro W6" panose="020B0300000000000000"/>
              </a:rPr>
              <a:t>引数を追加するコミット</a:t>
            </a:r>
          </a:p>
        </p:txBody>
      </p:sp>
      <p:sp>
        <p:nvSpPr>
          <p:cNvPr id="43" name="テキスト ボックス 42">
            <a:extLst>
              <a:ext uri="{FF2B5EF4-FFF2-40B4-BE49-F238E27FC236}">
                <a16:creationId xmlns:a16="http://schemas.microsoft.com/office/drawing/2014/main" id="{22035759-A238-38E7-81DB-C417ECAA7358}"/>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25" name="テキスト ボックス 24">
            <a:extLst>
              <a:ext uri="{FF2B5EF4-FFF2-40B4-BE49-F238E27FC236}">
                <a16:creationId xmlns:a16="http://schemas.microsoft.com/office/drawing/2014/main" id="{AE3A7398-75F8-F47E-793F-BAB1A010818C}"/>
              </a:ext>
            </a:extLst>
          </p:cNvPr>
          <p:cNvSpPr txBox="1"/>
          <p:nvPr/>
        </p:nvSpPr>
        <p:spPr>
          <a:xfrm>
            <a:off x="1933441" y="6375857"/>
            <a:ext cx="2372765" cy="400110"/>
          </a:xfrm>
          <a:prstGeom prst="rect">
            <a:avLst/>
          </a:prstGeom>
          <a:solidFill>
            <a:srgbClr val="FFFFFF"/>
          </a:solidFill>
        </p:spPr>
        <p:txBody>
          <a:bodyPr wrap="none" rtlCol="0">
            <a:spAutoFit/>
          </a:bodyPr>
          <a:lstStyle/>
          <a:p>
            <a:r>
              <a:rPr kumimoji="1" lang="ja-JP" altLang="en-US" sz="2000" b="1" dirty="0"/>
              <a:t>バグの原因：変数</a:t>
            </a:r>
            <a:r>
              <a:rPr kumimoji="1" lang="en-US" altLang="ja-JP" sz="2000" b="1" dirty="0"/>
              <a:t>x</a:t>
            </a:r>
            <a:endParaRPr kumimoji="1" lang="ja-JP" altLang="en-US" sz="2000" b="1" dirty="0"/>
          </a:p>
        </p:txBody>
      </p:sp>
    </p:spTree>
    <p:extLst>
      <p:ext uri="{BB962C8B-B14F-4D97-AF65-F5344CB8AC3E}">
        <p14:creationId xmlns:p14="http://schemas.microsoft.com/office/powerpoint/2010/main" val="122522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C4B70-9735-B14F-9BC1-8EE80DE7A3DE}"/>
            </a:ext>
          </a:extLst>
        </p:cNvPr>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C3279DE7-D16A-D2CC-F183-8825CB6D9386}"/>
              </a:ext>
            </a:extLst>
          </p:cNvPr>
          <p:cNvSpPr/>
          <p:nvPr/>
        </p:nvSpPr>
        <p:spPr>
          <a:xfrm>
            <a:off x="1894914" y="3952649"/>
            <a:ext cx="968246"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四角形: 角を丸くする 15">
            <a:extLst>
              <a:ext uri="{FF2B5EF4-FFF2-40B4-BE49-F238E27FC236}">
                <a16:creationId xmlns:a16="http://schemas.microsoft.com/office/drawing/2014/main" id="{85A6460A-6D45-CB93-6969-DC2B09B9059F}"/>
              </a:ext>
            </a:extLst>
          </p:cNvPr>
          <p:cNvSpPr/>
          <p:nvPr/>
        </p:nvSpPr>
        <p:spPr>
          <a:xfrm>
            <a:off x="1583233" y="3912370"/>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dwj59s</a:t>
            </a:r>
          </a:p>
          <a:p>
            <a:pPr algn="ctr"/>
            <a:r>
              <a:rPr lang="en-US" altLang="ja-JP" dirty="0">
                <a:solidFill>
                  <a:schemeClr val="tx1"/>
                </a:solidFill>
                <a:ea typeface="Hiragino Kaku Gothic Pro W6" panose="020B0300000000000000"/>
              </a:rPr>
              <a:t>2024/8/21</a:t>
            </a:r>
          </a:p>
        </p:txBody>
      </p:sp>
      <p:sp>
        <p:nvSpPr>
          <p:cNvPr id="3" name="四角形: 角を丸くする 2">
            <a:extLst>
              <a:ext uri="{FF2B5EF4-FFF2-40B4-BE49-F238E27FC236}">
                <a16:creationId xmlns:a16="http://schemas.microsoft.com/office/drawing/2014/main" id="{8CEB0964-C858-8CE1-9844-60492CDB905E}"/>
              </a:ext>
            </a:extLst>
          </p:cNvPr>
          <p:cNvSpPr/>
          <p:nvPr/>
        </p:nvSpPr>
        <p:spPr>
          <a:xfrm>
            <a:off x="3456214" y="2255115"/>
            <a:ext cx="1000669"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3" name="テキスト ボックス 12">
            <a:extLst>
              <a:ext uri="{FF2B5EF4-FFF2-40B4-BE49-F238E27FC236}">
                <a16:creationId xmlns:a16="http://schemas.microsoft.com/office/drawing/2014/main" id="{2C15D1F6-2C8A-CC6E-F92F-AC03734F6389}"/>
              </a:ext>
            </a:extLst>
          </p:cNvPr>
          <p:cNvSpPr txBox="1"/>
          <p:nvPr/>
        </p:nvSpPr>
        <p:spPr>
          <a:xfrm>
            <a:off x="3137180" y="2227094"/>
            <a:ext cx="1643733" cy="646331"/>
          </a:xfrm>
          <a:prstGeom prst="rect">
            <a:avLst/>
          </a:prstGeom>
          <a:noFill/>
        </p:spPr>
        <p:txBody>
          <a:bodyPr wrap="square">
            <a:spAutoFit/>
          </a:bodyPr>
          <a:lstStyle/>
          <a:p>
            <a:pPr algn="ctr"/>
            <a:r>
              <a:rPr lang="en-US" altLang="ja-JP" b="1" dirty="0">
                <a:ea typeface="Hiragino Kaku Gothic Pro W6" panose="020B0300000000000000"/>
              </a:rPr>
              <a:t>d</a:t>
            </a:r>
            <a:r>
              <a:rPr lang="en-US" altLang="ja-JP" sz="1800" b="1" dirty="0">
                <a:ea typeface="Hiragino Kaku Gothic Pro W6" panose="020B0300000000000000"/>
              </a:rPr>
              <a:t>wj59s</a:t>
            </a:r>
          </a:p>
          <a:p>
            <a:pPr algn="ctr"/>
            <a:r>
              <a:rPr lang="en-US" altLang="ja-JP" sz="1800" dirty="0">
                <a:ea typeface="Hiragino Kaku Gothic Pro W6" panose="020B0300000000000000"/>
              </a:rPr>
              <a:t>g1pqnh</a:t>
            </a:r>
            <a:endParaRPr lang="en-US" altLang="ja-JP" dirty="0">
              <a:ea typeface="Hiragino Kaku Gothic Pro W6" panose="020B0300000000000000"/>
            </a:endParaRPr>
          </a:p>
        </p:txBody>
      </p:sp>
      <p:sp>
        <p:nvSpPr>
          <p:cNvPr id="23" name="四角形: 角を丸くする 22">
            <a:extLst>
              <a:ext uri="{FF2B5EF4-FFF2-40B4-BE49-F238E27FC236}">
                <a16:creationId xmlns:a16="http://schemas.microsoft.com/office/drawing/2014/main" id="{E7FD9484-CEC0-6546-0D84-C09CF7241A10}"/>
              </a:ext>
            </a:extLst>
          </p:cNvPr>
          <p:cNvSpPr/>
          <p:nvPr/>
        </p:nvSpPr>
        <p:spPr>
          <a:xfrm>
            <a:off x="4564049" y="2254765"/>
            <a:ext cx="2821279"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C366B2F9-8F30-7F9D-B8E1-7495B7DC39EC}"/>
              </a:ext>
            </a:extLst>
          </p:cNvPr>
          <p:cNvSpPr>
            <a:spLocks noGrp="1"/>
          </p:cNvSpPr>
          <p:nvPr>
            <p:ph type="title"/>
          </p:nvPr>
        </p:nvSpPr>
        <p:spPr/>
        <p:txBody>
          <a:bodyPr/>
          <a:lstStyle/>
          <a:p>
            <a:r>
              <a:rPr lang="ja-JP" altLang="en-US" b="1" dirty="0"/>
              <a:t>各行３トークンは複数回変更された行を追跡可能になる</a:t>
            </a:r>
            <a:endParaRPr kumimoji="1" lang="ja-JP" altLang="en-US" dirty="0"/>
          </a:p>
        </p:txBody>
      </p:sp>
      <p:sp>
        <p:nvSpPr>
          <p:cNvPr id="4" name="スライド番号プレースホルダー 3">
            <a:extLst>
              <a:ext uri="{FF2B5EF4-FFF2-40B4-BE49-F238E27FC236}">
                <a16:creationId xmlns:a16="http://schemas.microsoft.com/office/drawing/2014/main" id="{0EE96CC8-BA94-C2AF-0052-05E1B54B1B66}"/>
              </a:ext>
            </a:extLst>
          </p:cNvPr>
          <p:cNvSpPr>
            <a:spLocks noGrp="1"/>
          </p:cNvSpPr>
          <p:nvPr>
            <p:ph type="sldNum" sz="quarter" idx="12"/>
          </p:nvPr>
        </p:nvSpPr>
        <p:spPr/>
        <p:txBody>
          <a:bodyPr/>
          <a:lstStyle/>
          <a:p>
            <a:fld id="{B16735D3-C9E7-F649-AF37-A9D08763696D}" type="slidenum">
              <a:rPr lang="ja-JP" altLang="en-US" smtClean="0"/>
              <a:pPr/>
              <a:t>24</a:t>
            </a:fld>
            <a:endParaRPr lang="ja-JP" altLang="en-US" dirty="0"/>
          </a:p>
        </p:txBody>
      </p:sp>
      <p:sp>
        <p:nvSpPr>
          <p:cNvPr id="5" name="四角形: メモ 4">
            <a:extLst>
              <a:ext uri="{FF2B5EF4-FFF2-40B4-BE49-F238E27FC236}">
                <a16:creationId xmlns:a16="http://schemas.microsoft.com/office/drawing/2014/main" id="{89A2B828-3408-A053-3F7F-8B98DEE5AB47}"/>
              </a:ext>
            </a:extLst>
          </p:cNvPr>
          <p:cNvSpPr/>
          <p:nvPr/>
        </p:nvSpPr>
        <p:spPr>
          <a:xfrm rot="10800000">
            <a:off x="7704755" y="5159561"/>
            <a:ext cx="3207484" cy="1477329"/>
          </a:xfrm>
          <a:prstGeom prst="foldedCorner">
            <a:avLst>
              <a:gd name="adj" fmla="val 843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DCE8D43B-7388-212C-E9F1-306864DCD661}"/>
              </a:ext>
            </a:extLst>
          </p:cNvPr>
          <p:cNvSpPr txBox="1"/>
          <p:nvPr/>
        </p:nvSpPr>
        <p:spPr>
          <a:xfrm>
            <a:off x="7724790" y="5159562"/>
            <a:ext cx="2512115"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4">
                    <a:alpha val="20000"/>
                  </a:schemeClr>
                </a:solidFill>
                <a:latin typeface="Consolas" panose="020B0609020204030204" pitchFamily="49" charset="0"/>
                <a:ea typeface="Hiragino Kaku Gothic Pro W6" panose="020B0300000000000000"/>
              </a:rPr>
              <a:t>+  func ( x</a:t>
            </a: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x ,</a:t>
            </a:r>
          </a:p>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sz="1800" dirty="0">
                <a:solidFill>
                  <a:schemeClr val="accent4">
                    <a:alpha val="20000"/>
                  </a:schemeClr>
                </a:solidFill>
                <a:latin typeface="Consolas" panose="020B0609020204030204" pitchFamily="49" charset="0"/>
                <a:ea typeface="Hiragino Kaku Gothic Pro W6" panose="020B0300000000000000"/>
              </a:rPr>
              <a:t>+  x , a</a:t>
            </a: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 </a:t>
            </a:r>
          </a:p>
        </p:txBody>
      </p:sp>
      <p:sp>
        <p:nvSpPr>
          <p:cNvPr id="7" name="四角形: メモ 6">
            <a:extLst>
              <a:ext uri="{FF2B5EF4-FFF2-40B4-BE49-F238E27FC236}">
                <a16:creationId xmlns:a16="http://schemas.microsoft.com/office/drawing/2014/main" id="{9EF58C0D-F497-3B73-E281-62645A8287CD}"/>
              </a:ext>
            </a:extLst>
          </p:cNvPr>
          <p:cNvSpPr/>
          <p:nvPr/>
        </p:nvSpPr>
        <p:spPr>
          <a:xfrm rot="10800000">
            <a:off x="7703770" y="3502875"/>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26189024-FE30-63DD-FC17-C20605E5CAF0}"/>
              </a:ext>
            </a:extLst>
          </p:cNvPr>
          <p:cNvSpPr txBox="1"/>
          <p:nvPr/>
        </p:nvSpPr>
        <p:spPr>
          <a:xfrm>
            <a:off x="7703768" y="3492371"/>
            <a:ext cx="2696434"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6">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a:t>
            </a: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b</a:t>
            </a:r>
          </a:p>
          <a:p>
            <a:r>
              <a:rPr lang="en-US" altLang="ja-JP" sz="1800" dirty="0">
                <a:solidFill>
                  <a:schemeClr val="tx1">
                    <a:alpha val="20000"/>
                  </a:schemeClr>
                </a:solidFill>
                <a:latin typeface="Consolas" panose="020B0609020204030204" pitchFamily="49" charset="0"/>
                <a:ea typeface="Hiragino Kaku Gothic Pro W6" panose="020B0300000000000000"/>
              </a:rPr>
              <a:t>L.61 </a:t>
            </a:r>
            <a:r>
              <a:rPr lang="en-US" altLang="ja-JP" sz="1800" dirty="0">
                <a:solidFill>
                  <a:schemeClr val="accent4">
                    <a:alpha val="20000"/>
                  </a:schemeClr>
                </a:solidFill>
                <a:latin typeface="Consolas" panose="020B0609020204030204" pitchFamily="49" charset="0"/>
                <a:ea typeface="Hiragino Kaku Gothic Pro W6" panose="020B0300000000000000"/>
              </a:rPr>
              <a:t>+  , b )</a:t>
            </a:r>
          </a:p>
        </p:txBody>
      </p:sp>
      <p:sp>
        <p:nvSpPr>
          <p:cNvPr id="9" name="四角形: メモ 8">
            <a:extLst>
              <a:ext uri="{FF2B5EF4-FFF2-40B4-BE49-F238E27FC236}">
                <a16:creationId xmlns:a16="http://schemas.microsoft.com/office/drawing/2014/main" id="{99CBE625-2333-69E7-3FBA-8C1D19E50204}"/>
              </a:ext>
            </a:extLst>
          </p:cNvPr>
          <p:cNvSpPr/>
          <p:nvPr/>
        </p:nvSpPr>
        <p:spPr>
          <a:xfrm rot="10800000">
            <a:off x="7703769" y="1782940"/>
            <a:ext cx="3204536" cy="1507420"/>
          </a:xfrm>
          <a:prstGeom prst="foldedCorner">
            <a:avLst>
              <a:gd name="adj" fmla="val 7990"/>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67B2EDD3-5999-5B5D-E812-E8572E5EA478}"/>
              </a:ext>
            </a:extLst>
          </p:cNvPr>
          <p:cNvSpPr txBox="1"/>
          <p:nvPr/>
        </p:nvSpPr>
        <p:spPr>
          <a:xfrm>
            <a:off x="7741880" y="1804014"/>
            <a:ext cx="2675438"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L.55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tx1">
                    <a:alpha val="20000"/>
                  </a:schemeClr>
                </a:solidFill>
                <a:latin typeface="Consolas" panose="020B0609020204030204" pitchFamily="49" charset="0"/>
                <a:ea typeface="Hiragino Kaku Gothic Pro W6" panose="020B0300000000000000"/>
              </a:rPr>
              <a:t>; func (</a:t>
            </a:r>
          </a:p>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6">
                    <a:alpha val="20000"/>
                  </a:schemeClr>
                </a:solidFill>
                <a:latin typeface="Consolas" panose="020B0609020204030204" pitchFamily="49" charset="0"/>
                <a:ea typeface="Hiragino Kaku Gothic Pro W6" panose="020B0300000000000000"/>
              </a:rPr>
              <a:t>-  func ( x</a:t>
            </a: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6">
                    <a:alpha val="20000"/>
                  </a:schemeClr>
                </a:solidFill>
                <a:latin typeface="Consolas" panose="020B0609020204030204" pitchFamily="49" charset="0"/>
                <a:ea typeface="Hiragino Kaku Gothic Pro W6" panose="020B0300000000000000"/>
              </a:rPr>
              <a:t>-  ( x , </a:t>
            </a:r>
          </a:p>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sz="1800" dirty="0">
                <a:solidFill>
                  <a:schemeClr val="accent6">
                    <a:alpha val="20000"/>
                  </a:schemeClr>
                </a:solidFill>
                <a:latin typeface="Consolas" panose="020B0609020204030204" pitchFamily="49" charset="0"/>
                <a:ea typeface="Hiragino Kaku Gothic Pro W6" panose="020B0300000000000000"/>
              </a:rPr>
              <a:t>-  x , a</a:t>
            </a:r>
          </a:p>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4">
                    <a:alpha val="20000"/>
                  </a:schemeClr>
                </a:solidFill>
                <a:latin typeface="Consolas" panose="020B0609020204030204" pitchFamily="49" charset="0"/>
                <a:ea typeface="Hiragino Kaku Gothic Pro W6" panose="020B0300000000000000"/>
              </a:rPr>
              <a:t>+  fun ( y</a:t>
            </a:r>
            <a:endParaRPr lang="en-US" altLang="ja-JP" dirty="0">
              <a:solidFill>
                <a:schemeClr val="accent6">
                  <a:alpha val="20000"/>
                </a:schemeClr>
              </a:solidFill>
              <a:latin typeface="Consolas" panose="020B0609020204030204" pitchFamily="49" charset="0"/>
              <a:ea typeface="Hiragino Kaku Gothic Pro W6" panose="020B0300000000000000"/>
            </a:endParaRPr>
          </a:p>
        </p:txBody>
      </p:sp>
      <p:sp>
        <p:nvSpPr>
          <p:cNvPr id="11" name="テキスト ボックス 10">
            <a:extLst>
              <a:ext uri="{FF2B5EF4-FFF2-40B4-BE49-F238E27FC236}">
                <a16:creationId xmlns:a16="http://schemas.microsoft.com/office/drawing/2014/main" id="{97DFB759-9687-9239-EC10-CE7251026150}"/>
              </a:ext>
            </a:extLst>
          </p:cNvPr>
          <p:cNvSpPr txBox="1"/>
          <p:nvPr/>
        </p:nvSpPr>
        <p:spPr>
          <a:xfrm>
            <a:off x="3137180" y="5756564"/>
            <a:ext cx="1643733" cy="369332"/>
          </a:xfrm>
          <a:prstGeom prst="rect">
            <a:avLst/>
          </a:prstGeom>
          <a:noFill/>
        </p:spPr>
        <p:txBody>
          <a:bodyPr wrap="square">
            <a:spAutoFit/>
          </a:bodyPr>
          <a:lstStyle/>
          <a:p>
            <a:pPr algn="ctr"/>
            <a:r>
              <a:rPr lang="en-US" altLang="ja-JP" sz="1800" dirty="0">
                <a:solidFill>
                  <a:schemeClr val="tx1">
                    <a:alpha val="20000"/>
                  </a:schemeClr>
                </a:solidFill>
                <a:ea typeface="Hiragino Kaku Gothic Pro W6" panose="020B0300000000000000"/>
              </a:rPr>
              <a:t>vgb3o9</a:t>
            </a:r>
          </a:p>
        </p:txBody>
      </p:sp>
      <p:sp>
        <p:nvSpPr>
          <p:cNvPr id="12" name="テキスト ボックス 11">
            <a:extLst>
              <a:ext uri="{FF2B5EF4-FFF2-40B4-BE49-F238E27FC236}">
                <a16:creationId xmlns:a16="http://schemas.microsoft.com/office/drawing/2014/main" id="{1A83E89B-A6A2-98CB-2AE7-72C5709B3E79}"/>
              </a:ext>
            </a:extLst>
          </p:cNvPr>
          <p:cNvSpPr txBox="1"/>
          <p:nvPr/>
        </p:nvSpPr>
        <p:spPr>
          <a:xfrm>
            <a:off x="3137180" y="3920706"/>
            <a:ext cx="1643733" cy="646331"/>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dwj59s</a:t>
            </a:r>
          </a:p>
        </p:txBody>
      </p:sp>
      <p:cxnSp>
        <p:nvCxnSpPr>
          <p:cNvPr id="14" name="直線矢印コネクタ 13">
            <a:extLst>
              <a:ext uri="{FF2B5EF4-FFF2-40B4-BE49-F238E27FC236}">
                <a16:creationId xmlns:a16="http://schemas.microsoft.com/office/drawing/2014/main" id="{679E4E0A-1211-4DFA-DE0B-E50E9A9E3B4A}"/>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B2464F74-427B-9D04-1E51-E74778A636E8}"/>
              </a:ext>
            </a:extLst>
          </p:cNvPr>
          <p:cNvSpPr/>
          <p:nvPr/>
        </p:nvSpPr>
        <p:spPr>
          <a:xfrm>
            <a:off x="1583233" y="2197754"/>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2024/8/23</a:t>
            </a:r>
          </a:p>
        </p:txBody>
      </p:sp>
      <p:sp>
        <p:nvSpPr>
          <p:cNvPr id="17" name="四角形: 角を丸くする 16">
            <a:extLst>
              <a:ext uri="{FF2B5EF4-FFF2-40B4-BE49-F238E27FC236}">
                <a16:creationId xmlns:a16="http://schemas.microsoft.com/office/drawing/2014/main" id="{1E8977E0-9C0C-0948-0747-AF13B1D123E7}"/>
              </a:ext>
            </a:extLst>
          </p:cNvPr>
          <p:cNvSpPr/>
          <p:nvPr/>
        </p:nvSpPr>
        <p:spPr>
          <a:xfrm>
            <a:off x="1583233" y="5587288"/>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ea typeface="Hiragino Kaku Gothic Pro W6" panose="020B0300000000000000"/>
              </a:rPr>
              <a:t>vgb3o9</a:t>
            </a:r>
          </a:p>
          <a:p>
            <a:pPr algn="ctr"/>
            <a:r>
              <a:rPr lang="en-US" altLang="ja-JP" dirty="0">
                <a:solidFill>
                  <a:schemeClr val="tx1">
                    <a:alpha val="20000"/>
                  </a:schemeClr>
                </a:solidFill>
                <a:ea typeface="Hiragino Kaku Gothic Pro W6" panose="020B0300000000000000"/>
              </a:rPr>
              <a:t>2024/8/20</a:t>
            </a:r>
          </a:p>
        </p:txBody>
      </p:sp>
      <p:sp>
        <p:nvSpPr>
          <p:cNvPr id="18" name="楕円 17">
            <a:extLst>
              <a:ext uri="{FF2B5EF4-FFF2-40B4-BE49-F238E27FC236}">
                <a16:creationId xmlns:a16="http://schemas.microsoft.com/office/drawing/2014/main" id="{553EFBF0-F6A4-2E6C-E28D-986BD0B387CA}"/>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楕円 18">
            <a:extLst>
              <a:ext uri="{FF2B5EF4-FFF2-40B4-BE49-F238E27FC236}">
                <a16:creationId xmlns:a16="http://schemas.microsoft.com/office/drawing/2014/main" id="{0CB96167-BCD8-9EEE-8126-60DF2C6AE63D}"/>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0" name="楕円 19">
            <a:extLst>
              <a:ext uri="{FF2B5EF4-FFF2-40B4-BE49-F238E27FC236}">
                <a16:creationId xmlns:a16="http://schemas.microsoft.com/office/drawing/2014/main" id="{AC718F10-912E-8638-36A6-8D4076CB6A93}"/>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657E15CC-EBED-24AF-01E8-04D5AD8F9758}"/>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22" name="テキスト ボックス 21">
            <a:extLst>
              <a:ext uri="{FF2B5EF4-FFF2-40B4-BE49-F238E27FC236}">
                <a16:creationId xmlns:a16="http://schemas.microsoft.com/office/drawing/2014/main" id="{E557B30F-017E-7B81-021D-404D3A8E76FB}"/>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0" name="四角形: メモ 29">
            <a:extLst>
              <a:ext uri="{FF2B5EF4-FFF2-40B4-BE49-F238E27FC236}">
                <a16:creationId xmlns:a16="http://schemas.microsoft.com/office/drawing/2014/main" id="{4E2AD1FF-BE4E-E018-270E-1F8B91B85320}"/>
              </a:ext>
            </a:extLst>
          </p:cNvPr>
          <p:cNvSpPr/>
          <p:nvPr/>
        </p:nvSpPr>
        <p:spPr>
          <a:xfrm rot="10800000">
            <a:off x="4488960" y="5729686"/>
            <a:ext cx="2957276" cy="405311"/>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テキスト ボックス 30">
            <a:extLst>
              <a:ext uri="{FF2B5EF4-FFF2-40B4-BE49-F238E27FC236}">
                <a16:creationId xmlns:a16="http://schemas.microsoft.com/office/drawing/2014/main" id="{888BA3B9-E0ED-4C30-614B-A35101B2D0BA}"/>
              </a:ext>
            </a:extLst>
          </p:cNvPr>
          <p:cNvSpPr txBox="1"/>
          <p:nvPr/>
        </p:nvSpPr>
        <p:spPr>
          <a:xfrm>
            <a:off x="4494094" y="5741979"/>
            <a:ext cx="2738671" cy="369332"/>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func(x, a);</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2" name="四角形: メモ 31">
            <a:extLst>
              <a:ext uri="{FF2B5EF4-FFF2-40B4-BE49-F238E27FC236}">
                <a16:creationId xmlns:a16="http://schemas.microsoft.com/office/drawing/2014/main" id="{5FB78904-88F9-2542-56C9-35E28FF93D6D}"/>
              </a:ext>
            </a:extLst>
          </p:cNvPr>
          <p:cNvSpPr/>
          <p:nvPr/>
        </p:nvSpPr>
        <p:spPr>
          <a:xfrm rot="10800000">
            <a:off x="4494095" y="3882566"/>
            <a:ext cx="2953693" cy="6671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B82BA797-78EC-6609-2AED-9FD76D88F7CC}"/>
              </a:ext>
            </a:extLst>
          </p:cNvPr>
          <p:cNvSpPr txBox="1"/>
          <p:nvPr/>
        </p:nvSpPr>
        <p:spPr>
          <a:xfrm>
            <a:off x="4492544" y="3895838"/>
            <a:ext cx="2953692"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func(x, a);</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func(x, a, b); </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4" name="四角形: メモ 33">
            <a:extLst>
              <a:ext uri="{FF2B5EF4-FFF2-40B4-BE49-F238E27FC236}">
                <a16:creationId xmlns:a16="http://schemas.microsoft.com/office/drawing/2014/main" id="{B1E386EC-274B-B28A-262B-3B0CAE7355CE}"/>
              </a:ext>
            </a:extLst>
          </p:cNvPr>
          <p:cNvSpPr/>
          <p:nvPr/>
        </p:nvSpPr>
        <p:spPr>
          <a:xfrm rot="10800000">
            <a:off x="4498925"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テキスト ボックス 34">
            <a:extLst>
              <a:ext uri="{FF2B5EF4-FFF2-40B4-BE49-F238E27FC236}">
                <a16:creationId xmlns:a16="http://schemas.microsoft.com/office/drawing/2014/main" id="{3330893B-0AC5-8ABE-E074-50B1E59DCE3B}"/>
              </a:ext>
            </a:extLst>
          </p:cNvPr>
          <p:cNvSpPr txBox="1"/>
          <p:nvPr/>
        </p:nvSpPr>
        <p:spPr>
          <a:xfrm>
            <a:off x="4490988" y="2229477"/>
            <a:ext cx="2955249"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func(x, a, b);</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func(y, a, b);</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6" name="テキスト ボックス 35">
            <a:extLst>
              <a:ext uri="{FF2B5EF4-FFF2-40B4-BE49-F238E27FC236}">
                <a16:creationId xmlns:a16="http://schemas.microsoft.com/office/drawing/2014/main" id="{24A875C0-DC0E-253B-1DA3-A7386496B383}"/>
              </a:ext>
            </a:extLst>
          </p:cNvPr>
          <p:cNvSpPr txBox="1"/>
          <p:nvPr/>
        </p:nvSpPr>
        <p:spPr>
          <a:xfrm>
            <a:off x="5019866"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37" name="テキスト ボックス 36">
            <a:extLst>
              <a:ext uri="{FF2B5EF4-FFF2-40B4-BE49-F238E27FC236}">
                <a16:creationId xmlns:a16="http://schemas.microsoft.com/office/drawing/2014/main" id="{63E3C86F-6E20-427D-F276-4D7A03E9994C}"/>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alpha val="20000"/>
                  </a:srgbClr>
                </a:solidFill>
                <a:ea typeface="Hiragino Kaku Gothic Pro W6" panose="020B0300000000000000"/>
              </a:rPr>
              <a:t>各行３トークン</a:t>
            </a:r>
          </a:p>
        </p:txBody>
      </p:sp>
      <p:cxnSp>
        <p:nvCxnSpPr>
          <p:cNvPr id="38" name="直線コネクタ 37">
            <a:extLst>
              <a:ext uri="{FF2B5EF4-FFF2-40B4-BE49-F238E27FC236}">
                <a16:creationId xmlns:a16="http://schemas.microsoft.com/office/drawing/2014/main" id="{949E1A8C-1AA0-D551-530A-C1DF4F09F323}"/>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CE3B984A-C1DE-FFA3-6FD6-7F0ED3F03724}"/>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870D75AE-3379-D73B-9462-AB6A2033CF07}"/>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43" name="テキスト ボックス 42">
            <a:extLst>
              <a:ext uri="{FF2B5EF4-FFF2-40B4-BE49-F238E27FC236}">
                <a16:creationId xmlns:a16="http://schemas.microsoft.com/office/drawing/2014/main" id="{B2521E80-413A-D545-A63B-740F2333411A}"/>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solidFill>
                  <a:schemeClr val="tx1">
                    <a:alpha val="20000"/>
                  </a:schemeClr>
                </a:solidFill>
                <a:ea typeface="Hiragino Kaku Gothic Pro W6" panose="020B0300000000000000"/>
              </a:rPr>
              <a:t>バグ混入コミット</a:t>
            </a:r>
          </a:p>
        </p:txBody>
      </p:sp>
      <p:sp>
        <p:nvSpPr>
          <p:cNvPr id="42" name="テキスト ボックス 41">
            <a:extLst>
              <a:ext uri="{FF2B5EF4-FFF2-40B4-BE49-F238E27FC236}">
                <a16:creationId xmlns:a16="http://schemas.microsoft.com/office/drawing/2014/main" id="{B3B8D475-EB1B-B30D-F99B-FF65CF81C2EE}"/>
              </a:ext>
            </a:extLst>
          </p:cNvPr>
          <p:cNvSpPr txBox="1"/>
          <p:nvPr/>
        </p:nvSpPr>
        <p:spPr>
          <a:xfrm>
            <a:off x="1531623" y="3415925"/>
            <a:ext cx="3048059" cy="400110"/>
          </a:xfrm>
          <a:prstGeom prst="rect">
            <a:avLst/>
          </a:prstGeom>
          <a:noFill/>
        </p:spPr>
        <p:txBody>
          <a:bodyPr wrap="square" rtlCol="0">
            <a:spAutoFit/>
          </a:bodyPr>
          <a:lstStyle/>
          <a:p>
            <a:r>
              <a:rPr lang="ja-JP" altLang="en-US" sz="2000" b="1" dirty="0">
                <a:ea typeface="Hiragino Kaku Gothic Pro W6" panose="020B0300000000000000"/>
              </a:rPr>
              <a:t>引数を追加するコミット</a:t>
            </a:r>
          </a:p>
        </p:txBody>
      </p:sp>
      <p:cxnSp>
        <p:nvCxnSpPr>
          <p:cNvPr id="25" name="直線矢印コネクタ 24">
            <a:extLst>
              <a:ext uri="{FF2B5EF4-FFF2-40B4-BE49-F238E27FC236}">
                <a16:creationId xmlns:a16="http://schemas.microsoft.com/office/drawing/2014/main" id="{3BE9F151-3F65-8C11-8D8D-E8F49A1D7DD0}"/>
              </a:ext>
            </a:extLst>
          </p:cNvPr>
          <p:cNvCxnSpPr>
            <a:cxnSpLocks/>
            <a:stCxn id="15" idx="2"/>
          </p:cNvCxnSpPr>
          <p:nvPr/>
        </p:nvCxnSpPr>
        <p:spPr>
          <a:xfrm>
            <a:off x="2405100" y="2905640"/>
            <a:ext cx="0" cy="990198"/>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14168CF1-AC66-1CE8-4F91-08DDC4753ECD}"/>
              </a:ext>
            </a:extLst>
          </p:cNvPr>
          <p:cNvSpPr txBox="1"/>
          <p:nvPr/>
        </p:nvSpPr>
        <p:spPr>
          <a:xfrm>
            <a:off x="3557656" y="5438012"/>
            <a:ext cx="5262979" cy="646331"/>
          </a:xfrm>
          <a:prstGeom prst="rect">
            <a:avLst/>
          </a:prstGeom>
          <a:solidFill>
            <a:srgbClr val="EEDE12"/>
          </a:solidFill>
          <a:ln w="25400">
            <a:noFill/>
          </a:ln>
          <a:effectLst>
            <a:outerShdw blurRad="50800" dist="38100" dir="5400000" algn="t" rotWithShape="0">
              <a:prstClr val="black">
                <a:alpha val="40000"/>
              </a:prstClr>
            </a:outerShdw>
          </a:effectLst>
        </p:spPr>
        <p:txBody>
          <a:bodyPr wrap="none" rtlCol="0">
            <a:spAutoFit/>
          </a:bodyPr>
          <a:lstStyle/>
          <a:p>
            <a:r>
              <a:rPr lang="ja-JP" altLang="en-US" sz="3600" b="1" dirty="0">
                <a:ea typeface="Hiragino Kaku Gothic Pro W6" panose="020B0300000000000000"/>
              </a:rPr>
              <a:t>通常では誤って特定する</a:t>
            </a:r>
          </a:p>
        </p:txBody>
      </p:sp>
      <p:sp>
        <p:nvSpPr>
          <p:cNvPr id="39" name="テキスト ボックス 38">
            <a:extLst>
              <a:ext uri="{FF2B5EF4-FFF2-40B4-BE49-F238E27FC236}">
                <a16:creationId xmlns:a16="http://schemas.microsoft.com/office/drawing/2014/main" id="{606D3252-9EB6-CE63-BC54-53208486B372}"/>
              </a:ext>
            </a:extLst>
          </p:cNvPr>
          <p:cNvSpPr txBox="1"/>
          <p:nvPr/>
        </p:nvSpPr>
        <p:spPr>
          <a:xfrm>
            <a:off x="1933441" y="6375857"/>
            <a:ext cx="2372765" cy="400110"/>
          </a:xfrm>
          <a:prstGeom prst="rect">
            <a:avLst/>
          </a:prstGeom>
          <a:solidFill>
            <a:srgbClr val="FFFFFF"/>
          </a:solidFill>
        </p:spPr>
        <p:txBody>
          <a:bodyPr wrap="none" rtlCol="0">
            <a:spAutoFit/>
          </a:bodyPr>
          <a:lstStyle/>
          <a:p>
            <a:r>
              <a:rPr kumimoji="1" lang="ja-JP" altLang="en-US" sz="2000" b="1" dirty="0"/>
              <a:t>バグの原因：変数</a:t>
            </a:r>
            <a:r>
              <a:rPr kumimoji="1" lang="en-US" altLang="ja-JP" sz="2000" b="1" dirty="0"/>
              <a:t>x</a:t>
            </a:r>
            <a:endParaRPr kumimoji="1" lang="ja-JP" altLang="en-US" sz="2000" b="1" dirty="0"/>
          </a:p>
        </p:txBody>
      </p:sp>
      <p:sp>
        <p:nvSpPr>
          <p:cNvPr id="28" name="テキスト ボックス 27">
            <a:extLst>
              <a:ext uri="{FF2B5EF4-FFF2-40B4-BE49-F238E27FC236}">
                <a16:creationId xmlns:a16="http://schemas.microsoft.com/office/drawing/2014/main" id="{C4BC1599-78F2-4BF7-A86C-6D1804DF9312}"/>
              </a:ext>
            </a:extLst>
          </p:cNvPr>
          <p:cNvSpPr txBox="1"/>
          <p:nvPr/>
        </p:nvSpPr>
        <p:spPr>
          <a:xfrm>
            <a:off x="2004990" y="3162875"/>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spTree>
    <p:extLst>
      <p:ext uri="{BB962C8B-B14F-4D97-AF65-F5344CB8AC3E}">
        <p14:creationId xmlns:p14="http://schemas.microsoft.com/office/powerpoint/2010/main" val="3575708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92B83-0838-C232-45E9-02FA1F0CBD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1885856-A50B-168D-9D59-16B0F5D208B1}"/>
              </a:ext>
            </a:extLst>
          </p:cNvPr>
          <p:cNvSpPr>
            <a:spLocks noGrp="1"/>
          </p:cNvSpPr>
          <p:nvPr>
            <p:ph type="title"/>
          </p:nvPr>
        </p:nvSpPr>
        <p:spPr/>
        <p:txBody>
          <a:bodyPr/>
          <a:lstStyle/>
          <a:p>
            <a:r>
              <a:rPr lang="ja-JP" altLang="en-US" b="1" dirty="0"/>
              <a:t>各行３トークンは複数回変更された行を追跡可能になる</a:t>
            </a:r>
            <a:endParaRPr kumimoji="1" lang="ja-JP" altLang="en-US" dirty="0"/>
          </a:p>
        </p:txBody>
      </p:sp>
      <p:sp>
        <p:nvSpPr>
          <p:cNvPr id="4" name="スライド番号プレースホルダー 3">
            <a:extLst>
              <a:ext uri="{FF2B5EF4-FFF2-40B4-BE49-F238E27FC236}">
                <a16:creationId xmlns:a16="http://schemas.microsoft.com/office/drawing/2014/main" id="{C18ED01A-91EA-3707-17F1-4E07A861F04B}"/>
              </a:ext>
            </a:extLst>
          </p:cNvPr>
          <p:cNvSpPr>
            <a:spLocks noGrp="1"/>
          </p:cNvSpPr>
          <p:nvPr>
            <p:ph type="sldNum" sz="quarter" idx="12"/>
          </p:nvPr>
        </p:nvSpPr>
        <p:spPr/>
        <p:txBody>
          <a:bodyPr/>
          <a:lstStyle/>
          <a:p>
            <a:fld id="{B16735D3-C9E7-F649-AF37-A9D08763696D}" type="slidenum">
              <a:rPr lang="ja-JP" altLang="en-US" smtClean="0"/>
              <a:pPr/>
              <a:t>25</a:t>
            </a:fld>
            <a:endParaRPr lang="ja-JP" altLang="en-US" dirty="0"/>
          </a:p>
        </p:txBody>
      </p:sp>
      <p:sp>
        <p:nvSpPr>
          <p:cNvPr id="5" name="四角形: メモ 4">
            <a:extLst>
              <a:ext uri="{FF2B5EF4-FFF2-40B4-BE49-F238E27FC236}">
                <a16:creationId xmlns:a16="http://schemas.microsoft.com/office/drawing/2014/main" id="{9177CB6C-3A7C-AD48-DC6A-37D615EA96D7}"/>
              </a:ext>
            </a:extLst>
          </p:cNvPr>
          <p:cNvSpPr/>
          <p:nvPr/>
        </p:nvSpPr>
        <p:spPr>
          <a:xfrm rot="10800000">
            <a:off x="7704755"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64353766-1481-E207-33C5-DA633C774B30}"/>
              </a:ext>
            </a:extLst>
          </p:cNvPr>
          <p:cNvSpPr txBox="1"/>
          <p:nvPr/>
        </p:nvSpPr>
        <p:spPr>
          <a:xfrm>
            <a:off x="7724790" y="5159562"/>
            <a:ext cx="2512115"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x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 </a:t>
            </a:r>
          </a:p>
        </p:txBody>
      </p:sp>
      <p:sp>
        <p:nvSpPr>
          <p:cNvPr id="7" name="四角形: メモ 6">
            <a:extLst>
              <a:ext uri="{FF2B5EF4-FFF2-40B4-BE49-F238E27FC236}">
                <a16:creationId xmlns:a16="http://schemas.microsoft.com/office/drawing/2014/main" id="{AC47C256-9FBA-76C5-E3BE-22B7E9B0AF8B}"/>
              </a:ext>
            </a:extLst>
          </p:cNvPr>
          <p:cNvSpPr/>
          <p:nvPr/>
        </p:nvSpPr>
        <p:spPr>
          <a:xfrm rot="10800000">
            <a:off x="7703770"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D9CBE1BF-5B82-092D-1765-F9EA0AADDC53}"/>
              </a:ext>
            </a:extLst>
          </p:cNvPr>
          <p:cNvSpPr txBox="1"/>
          <p:nvPr/>
        </p:nvSpPr>
        <p:spPr>
          <a:xfrm>
            <a:off x="7703768"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L.59 </a:t>
            </a:r>
            <a:r>
              <a:rPr lang="en-US" altLang="ja-JP" sz="1800" dirty="0">
                <a:solidFill>
                  <a:schemeClr val="accent6"/>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a:t>
            </a: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b</a:t>
            </a:r>
          </a:p>
          <a:p>
            <a:r>
              <a:rPr lang="en-US" altLang="ja-JP" sz="1800" dirty="0">
                <a:latin typeface="Consolas" panose="020B0609020204030204" pitchFamily="49" charset="0"/>
                <a:ea typeface="Hiragino Kaku Gothic Pro W6" panose="020B0300000000000000"/>
              </a:rPr>
              <a:t>L.61 </a:t>
            </a:r>
            <a:r>
              <a:rPr lang="en-US" altLang="ja-JP" sz="1800" dirty="0">
                <a:solidFill>
                  <a:schemeClr val="accent4"/>
                </a:solidFill>
                <a:latin typeface="Consolas" panose="020B0609020204030204" pitchFamily="49" charset="0"/>
                <a:ea typeface="Hiragino Kaku Gothic Pro W6" panose="020B0300000000000000"/>
              </a:rPr>
              <a:t>+  , b )</a:t>
            </a:r>
          </a:p>
        </p:txBody>
      </p:sp>
      <p:sp>
        <p:nvSpPr>
          <p:cNvPr id="9" name="四角形: メモ 8">
            <a:extLst>
              <a:ext uri="{FF2B5EF4-FFF2-40B4-BE49-F238E27FC236}">
                <a16:creationId xmlns:a16="http://schemas.microsoft.com/office/drawing/2014/main" id="{E082E0E5-069A-E4A8-0931-3DAFFFFB4C58}"/>
              </a:ext>
            </a:extLst>
          </p:cNvPr>
          <p:cNvSpPr/>
          <p:nvPr/>
        </p:nvSpPr>
        <p:spPr>
          <a:xfrm rot="10800000">
            <a:off x="7703769"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4BF409FB-0EF0-4EFA-9715-780F1C99F12E}"/>
              </a:ext>
            </a:extLst>
          </p:cNvPr>
          <p:cNvSpPr txBox="1"/>
          <p:nvPr/>
        </p:nvSpPr>
        <p:spPr>
          <a:xfrm>
            <a:off x="7741880"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L.55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func (</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6"/>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 x ,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6"/>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 ( y</a:t>
            </a:r>
            <a:endParaRPr lang="en-US" altLang="ja-JP" dirty="0">
              <a:solidFill>
                <a:schemeClr val="accent6"/>
              </a:solidFill>
              <a:latin typeface="Consolas" panose="020B0609020204030204" pitchFamily="49" charset="0"/>
              <a:ea typeface="Hiragino Kaku Gothic Pro W6" panose="020B0300000000000000"/>
            </a:endParaRPr>
          </a:p>
        </p:txBody>
      </p:sp>
      <p:sp>
        <p:nvSpPr>
          <p:cNvPr id="11" name="テキスト ボックス 10">
            <a:extLst>
              <a:ext uri="{FF2B5EF4-FFF2-40B4-BE49-F238E27FC236}">
                <a16:creationId xmlns:a16="http://schemas.microsoft.com/office/drawing/2014/main" id="{0774D69B-A815-B753-1034-B1C02890F457}"/>
              </a:ext>
            </a:extLst>
          </p:cNvPr>
          <p:cNvSpPr txBox="1"/>
          <p:nvPr/>
        </p:nvSpPr>
        <p:spPr>
          <a:xfrm>
            <a:off x="6284186" y="5163961"/>
            <a:ext cx="1643733" cy="1477328"/>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p:txBody>
      </p:sp>
      <p:sp>
        <p:nvSpPr>
          <p:cNvPr id="12" name="テキスト ボックス 11">
            <a:extLst>
              <a:ext uri="{FF2B5EF4-FFF2-40B4-BE49-F238E27FC236}">
                <a16:creationId xmlns:a16="http://schemas.microsoft.com/office/drawing/2014/main" id="{652BFE01-D8A2-CEF5-08E3-195FF02883D4}"/>
              </a:ext>
            </a:extLst>
          </p:cNvPr>
          <p:cNvSpPr txBox="1"/>
          <p:nvPr/>
        </p:nvSpPr>
        <p:spPr>
          <a:xfrm>
            <a:off x="6284185" y="3492371"/>
            <a:ext cx="1643733" cy="1477328"/>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dwj59s</a:t>
            </a:r>
          </a:p>
          <a:p>
            <a:pPr algn="ctr"/>
            <a:r>
              <a:rPr lang="en-US" altLang="ja-JP" sz="1800" dirty="0">
                <a:ea typeface="Hiragino Kaku Gothic Pro W6" panose="020B0300000000000000"/>
              </a:rPr>
              <a:t>dwj59s</a:t>
            </a:r>
          </a:p>
          <a:p>
            <a:pPr algn="ctr"/>
            <a:r>
              <a:rPr lang="en-US" altLang="ja-JP" sz="1800" dirty="0">
                <a:ea typeface="Hiragino Kaku Gothic Pro W6" panose="020B0300000000000000"/>
              </a:rPr>
              <a:t>dwj59s</a:t>
            </a:r>
          </a:p>
          <a:p>
            <a:pPr algn="ctr"/>
            <a:r>
              <a:rPr lang="en-US" altLang="ja-JP" sz="1800" dirty="0">
                <a:ea typeface="Hiragino Kaku Gothic Pro W6" panose="020B0300000000000000"/>
              </a:rPr>
              <a:t>dwj59s</a:t>
            </a:r>
          </a:p>
        </p:txBody>
      </p:sp>
      <p:sp>
        <p:nvSpPr>
          <p:cNvPr id="13" name="テキスト ボックス 12">
            <a:extLst>
              <a:ext uri="{FF2B5EF4-FFF2-40B4-BE49-F238E27FC236}">
                <a16:creationId xmlns:a16="http://schemas.microsoft.com/office/drawing/2014/main" id="{E02238B7-D20F-0381-9A9B-980C5DA200C9}"/>
              </a:ext>
            </a:extLst>
          </p:cNvPr>
          <p:cNvSpPr txBox="1"/>
          <p:nvPr/>
        </p:nvSpPr>
        <p:spPr>
          <a:xfrm>
            <a:off x="6284185" y="1813033"/>
            <a:ext cx="1643733" cy="1477328"/>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g1pqnh</a:t>
            </a:r>
            <a:endParaRPr lang="en-US" altLang="ja-JP" dirty="0">
              <a:ea typeface="Hiragino Kaku Gothic Pro W6" panose="020B0300000000000000"/>
            </a:endParaRPr>
          </a:p>
        </p:txBody>
      </p:sp>
      <p:cxnSp>
        <p:nvCxnSpPr>
          <p:cNvPr id="14" name="直線矢印コネクタ 13">
            <a:extLst>
              <a:ext uri="{FF2B5EF4-FFF2-40B4-BE49-F238E27FC236}">
                <a16:creationId xmlns:a16="http://schemas.microsoft.com/office/drawing/2014/main" id="{02C02A80-6DCC-376B-2EF9-0631D9376E7A}"/>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D0D5321B-37C6-0DB9-8087-B518CA2559D9}"/>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2024/8/23</a:t>
            </a:r>
          </a:p>
        </p:txBody>
      </p:sp>
      <p:sp>
        <p:nvSpPr>
          <p:cNvPr id="16" name="四角形: 角を丸くする 15">
            <a:extLst>
              <a:ext uri="{FF2B5EF4-FFF2-40B4-BE49-F238E27FC236}">
                <a16:creationId xmlns:a16="http://schemas.microsoft.com/office/drawing/2014/main" id="{6F640C0E-AF99-7CD0-96CA-132E1767664C}"/>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dwj59s</a:t>
            </a:r>
          </a:p>
          <a:p>
            <a:pPr algn="ctr"/>
            <a:r>
              <a:rPr lang="en-US" altLang="ja-JP" dirty="0">
                <a:solidFill>
                  <a:schemeClr val="tx1"/>
                </a:solidFill>
                <a:ea typeface="Hiragino Kaku Gothic Pro W6" panose="020B0300000000000000"/>
              </a:rPr>
              <a:t>2024/8/21</a:t>
            </a:r>
          </a:p>
        </p:txBody>
      </p:sp>
      <p:sp>
        <p:nvSpPr>
          <p:cNvPr id="17" name="四角形: 角を丸くする 16">
            <a:extLst>
              <a:ext uri="{FF2B5EF4-FFF2-40B4-BE49-F238E27FC236}">
                <a16:creationId xmlns:a16="http://schemas.microsoft.com/office/drawing/2014/main" id="{5ABCF975-885C-EB3A-9426-5B72D4944612}"/>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vgb3o9</a:t>
            </a:r>
          </a:p>
          <a:p>
            <a:pPr algn="ctr"/>
            <a:r>
              <a:rPr lang="en-US" altLang="ja-JP" dirty="0">
                <a:solidFill>
                  <a:schemeClr val="tx1"/>
                </a:solidFill>
                <a:ea typeface="Hiragino Kaku Gothic Pro W6" panose="020B0300000000000000"/>
              </a:rPr>
              <a:t>2024/8/20</a:t>
            </a:r>
          </a:p>
        </p:txBody>
      </p:sp>
      <p:sp>
        <p:nvSpPr>
          <p:cNvPr id="18" name="楕円 17">
            <a:extLst>
              <a:ext uri="{FF2B5EF4-FFF2-40B4-BE49-F238E27FC236}">
                <a16:creationId xmlns:a16="http://schemas.microsoft.com/office/drawing/2014/main" id="{65BE8117-78DD-3450-AE51-06A60BEB2DB1}"/>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楕円 18">
            <a:extLst>
              <a:ext uri="{FF2B5EF4-FFF2-40B4-BE49-F238E27FC236}">
                <a16:creationId xmlns:a16="http://schemas.microsoft.com/office/drawing/2014/main" id="{C2A290E4-1865-C7DD-21C2-7582E4BCB9EB}"/>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0" name="楕円 19">
            <a:extLst>
              <a:ext uri="{FF2B5EF4-FFF2-40B4-BE49-F238E27FC236}">
                <a16:creationId xmlns:a16="http://schemas.microsoft.com/office/drawing/2014/main" id="{0F37B450-17EC-9A36-2256-F2EA51314E67}"/>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DF65252E-C7A2-E5B5-D224-48828EAB6244}"/>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22" name="テキスト ボックス 21">
            <a:extLst>
              <a:ext uri="{FF2B5EF4-FFF2-40B4-BE49-F238E27FC236}">
                <a16:creationId xmlns:a16="http://schemas.microsoft.com/office/drawing/2014/main" id="{09DBD958-696F-08F2-05F3-90535D1798BE}"/>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0" name="四角形: メモ 29">
            <a:extLst>
              <a:ext uri="{FF2B5EF4-FFF2-40B4-BE49-F238E27FC236}">
                <a16:creationId xmlns:a16="http://schemas.microsoft.com/office/drawing/2014/main" id="{2435E4B1-99D9-253C-E7B8-B2408BC6CC5E}"/>
              </a:ext>
            </a:extLst>
          </p:cNvPr>
          <p:cNvSpPr/>
          <p:nvPr/>
        </p:nvSpPr>
        <p:spPr>
          <a:xfrm rot="10800000">
            <a:off x="3540379" y="5727474"/>
            <a:ext cx="2947566" cy="405311"/>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テキスト ボックス 30">
            <a:extLst>
              <a:ext uri="{FF2B5EF4-FFF2-40B4-BE49-F238E27FC236}">
                <a16:creationId xmlns:a16="http://schemas.microsoft.com/office/drawing/2014/main" id="{6FF1F616-857E-9FDF-D31D-D265B3706A65}"/>
              </a:ext>
            </a:extLst>
          </p:cNvPr>
          <p:cNvSpPr txBox="1"/>
          <p:nvPr/>
        </p:nvSpPr>
        <p:spPr>
          <a:xfrm>
            <a:off x="3545513" y="5739766"/>
            <a:ext cx="2738671" cy="369332"/>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func(x, a);</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2" name="四角形: メモ 31">
            <a:extLst>
              <a:ext uri="{FF2B5EF4-FFF2-40B4-BE49-F238E27FC236}">
                <a16:creationId xmlns:a16="http://schemas.microsoft.com/office/drawing/2014/main" id="{68F1A52A-BD6F-E8F2-0E56-F1D112ADCF02}"/>
              </a:ext>
            </a:extLst>
          </p:cNvPr>
          <p:cNvSpPr/>
          <p:nvPr/>
        </p:nvSpPr>
        <p:spPr>
          <a:xfrm rot="10800000">
            <a:off x="3535804" y="3927271"/>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142AB468-6B67-F8FA-4885-EA08F775BB44}"/>
              </a:ext>
            </a:extLst>
          </p:cNvPr>
          <p:cNvSpPr txBox="1"/>
          <p:nvPr/>
        </p:nvSpPr>
        <p:spPr>
          <a:xfrm>
            <a:off x="3534252" y="3940543"/>
            <a:ext cx="295368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func(x, a);</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func(x, a, b); </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4" name="四角形: メモ 33">
            <a:extLst>
              <a:ext uri="{FF2B5EF4-FFF2-40B4-BE49-F238E27FC236}">
                <a16:creationId xmlns:a16="http://schemas.microsoft.com/office/drawing/2014/main" id="{40477759-666D-986D-B4F4-64E278E2D75C}"/>
              </a:ext>
            </a:extLst>
          </p:cNvPr>
          <p:cNvSpPr/>
          <p:nvPr/>
        </p:nvSpPr>
        <p:spPr>
          <a:xfrm rot="10800000">
            <a:off x="3542190" y="2221937"/>
            <a:ext cx="2947311" cy="667142"/>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テキスト ボックス 34">
            <a:extLst>
              <a:ext uri="{FF2B5EF4-FFF2-40B4-BE49-F238E27FC236}">
                <a16:creationId xmlns:a16="http://schemas.microsoft.com/office/drawing/2014/main" id="{2940CD6E-7D69-2724-A5B5-2CB67931C062}"/>
              </a:ext>
            </a:extLst>
          </p:cNvPr>
          <p:cNvSpPr txBox="1"/>
          <p:nvPr/>
        </p:nvSpPr>
        <p:spPr>
          <a:xfrm>
            <a:off x="3534253" y="2229477"/>
            <a:ext cx="295524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func(x, a, b);</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func(y, a, b);</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6" name="テキスト ボックス 35">
            <a:extLst>
              <a:ext uri="{FF2B5EF4-FFF2-40B4-BE49-F238E27FC236}">
                <a16:creationId xmlns:a16="http://schemas.microsoft.com/office/drawing/2014/main" id="{F222196A-C3C1-8130-082C-1A3B9F1ACD81}"/>
              </a:ext>
            </a:extLst>
          </p:cNvPr>
          <p:cNvSpPr txBox="1"/>
          <p:nvPr/>
        </p:nvSpPr>
        <p:spPr>
          <a:xfrm>
            <a:off x="3914506" y="1376141"/>
            <a:ext cx="1895461" cy="400110"/>
          </a:xfrm>
          <a:prstGeom prst="rect">
            <a:avLst/>
          </a:prstGeom>
          <a:noFill/>
        </p:spPr>
        <p:txBody>
          <a:bodyPr wrap="square" rtlCol="0">
            <a:spAutoFit/>
          </a:bodyPr>
          <a:lstStyle/>
          <a:p>
            <a:pPr algn="ctr"/>
            <a:r>
              <a:rPr lang="ja-JP" altLang="en-US" sz="2000" b="1" dirty="0">
                <a:solidFill>
                  <a:schemeClr val="tx2">
                    <a:alpha val="20000"/>
                  </a:schemeClr>
                </a:solidFill>
                <a:ea typeface="Hiragino Kaku Gothic Pro W6" panose="020B0300000000000000"/>
              </a:rPr>
              <a:t>通常</a:t>
            </a:r>
          </a:p>
        </p:txBody>
      </p:sp>
      <p:sp>
        <p:nvSpPr>
          <p:cNvPr id="37" name="テキスト ボックス 36">
            <a:extLst>
              <a:ext uri="{FF2B5EF4-FFF2-40B4-BE49-F238E27FC236}">
                <a16:creationId xmlns:a16="http://schemas.microsoft.com/office/drawing/2014/main" id="{0FDD61CB-854E-3773-D47F-2DED99201E21}"/>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38" name="直線コネクタ 37">
            <a:extLst>
              <a:ext uri="{FF2B5EF4-FFF2-40B4-BE49-F238E27FC236}">
                <a16:creationId xmlns:a16="http://schemas.microsoft.com/office/drawing/2014/main" id="{457858C3-7C1B-1F7B-9EF3-98094F5D8014}"/>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A7543DF-1590-9084-53FE-BADA5709B9BE}"/>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4B082890-F2B5-02E7-BA4F-EBD2CD832AB1}"/>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42" name="テキスト ボックス 41">
            <a:extLst>
              <a:ext uri="{FF2B5EF4-FFF2-40B4-BE49-F238E27FC236}">
                <a16:creationId xmlns:a16="http://schemas.microsoft.com/office/drawing/2014/main" id="{9625679E-BEA8-FBB4-3055-B6F0BFCB3AE4}"/>
              </a:ext>
            </a:extLst>
          </p:cNvPr>
          <p:cNvSpPr txBox="1"/>
          <p:nvPr/>
        </p:nvSpPr>
        <p:spPr>
          <a:xfrm>
            <a:off x="1531623" y="3415925"/>
            <a:ext cx="3048059" cy="400110"/>
          </a:xfrm>
          <a:prstGeom prst="rect">
            <a:avLst/>
          </a:prstGeom>
          <a:noFill/>
        </p:spPr>
        <p:txBody>
          <a:bodyPr wrap="square" rtlCol="0">
            <a:spAutoFit/>
          </a:bodyPr>
          <a:lstStyle/>
          <a:p>
            <a:r>
              <a:rPr lang="ja-JP" altLang="en-US" sz="2000" b="1" dirty="0">
                <a:ea typeface="Hiragino Kaku Gothic Pro W6" panose="020B0300000000000000"/>
              </a:rPr>
              <a:t>引数を追加するコミット</a:t>
            </a:r>
          </a:p>
        </p:txBody>
      </p:sp>
      <p:sp>
        <p:nvSpPr>
          <p:cNvPr id="43" name="テキスト ボックス 42">
            <a:extLst>
              <a:ext uri="{FF2B5EF4-FFF2-40B4-BE49-F238E27FC236}">
                <a16:creationId xmlns:a16="http://schemas.microsoft.com/office/drawing/2014/main" id="{85AD9043-1A54-0ECB-4EDE-5DD1DB71B356}"/>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3" name="テキスト ボックス 2">
            <a:extLst>
              <a:ext uri="{FF2B5EF4-FFF2-40B4-BE49-F238E27FC236}">
                <a16:creationId xmlns:a16="http://schemas.microsoft.com/office/drawing/2014/main" id="{004F71D6-69DE-B1FB-A55D-F4A5C4E10309}"/>
              </a:ext>
            </a:extLst>
          </p:cNvPr>
          <p:cNvSpPr txBox="1"/>
          <p:nvPr/>
        </p:nvSpPr>
        <p:spPr>
          <a:xfrm>
            <a:off x="1933441" y="6375857"/>
            <a:ext cx="2372765" cy="400110"/>
          </a:xfrm>
          <a:prstGeom prst="rect">
            <a:avLst/>
          </a:prstGeom>
          <a:solidFill>
            <a:srgbClr val="FFFFFF"/>
          </a:solidFill>
        </p:spPr>
        <p:txBody>
          <a:bodyPr wrap="none" rtlCol="0">
            <a:spAutoFit/>
          </a:bodyPr>
          <a:lstStyle/>
          <a:p>
            <a:r>
              <a:rPr kumimoji="1" lang="ja-JP" altLang="en-US" sz="2000" b="1" dirty="0"/>
              <a:t>バグの原因：変数</a:t>
            </a:r>
            <a:r>
              <a:rPr kumimoji="1" lang="en-US" altLang="ja-JP" sz="2000" b="1" dirty="0"/>
              <a:t>x</a:t>
            </a:r>
            <a:endParaRPr kumimoji="1" lang="ja-JP" altLang="en-US" sz="2000" b="1" dirty="0"/>
          </a:p>
        </p:txBody>
      </p:sp>
    </p:spTree>
    <p:extLst>
      <p:ext uri="{BB962C8B-B14F-4D97-AF65-F5344CB8AC3E}">
        <p14:creationId xmlns:p14="http://schemas.microsoft.com/office/powerpoint/2010/main" val="2484924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FD78E-7B62-E8AF-4B5F-C9C2E4252112}"/>
            </a:ext>
          </a:extLst>
        </p:cNvPr>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CF3B0178-73B2-71E3-59F8-D7263AE8FEA9}"/>
              </a:ext>
            </a:extLst>
          </p:cNvPr>
          <p:cNvSpPr/>
          <p:nvPr/>
        </p:nvSpPr>
        <p:spPr>
          <a:xfrm>
            <a:off x="7767184" y="5213548"/>
            <a:ext cx="3077704"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四角形: 角を丸くする 23">
            <a:extLst>
              <a:ext uri="{FF2B5EF4-FFF2-40B4-BE49-F238E27FC236}">
                <a16:creationId xmlns:a16="http://schemas.microsoft.com/office/drawing/2014/main" id="{F8351346-52D4-60D3-F72B-395A02AC7129}"/>
              </a:ext>
            </a:extLst>
          </p:cNvPr>
          <p:cNvSpPr/>
          <p:nvPr/>
        </p:nvSpPr>
        <p:spPr>
          <a:xfrm>
            <a:off x="6621928" y="2125148"/>
            <a:ext cx="968246"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四角形: 角を丸くする 24">
            <a:extLst>
              <a:ext uri="{FF2B5EF4-FFF2-40B4-BE49-F238E27FC236}">
                <a16:creationId xmlns:a16="http://schemas.microsoft.com/office/drawing/2014/main" id="{2DC9D349-915B-B0E1-0E76-8279ECC64CD2}"/>
              </a:ext>
            </a:extLst>
          </p:cNvPr>
          <p:cNvSpPr/>
          <p:nvPr/>
        </p:nvSpPr>
        <p:spPr>
          <a:xfrm>
            <a:off x="7757444" y="2130066"/>
            <a:ext cx="3077704"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3" name="四角形: 角を丸くする 22">
            <a:extLst>
              <a:ext uri="{FF2B5EF4-FFF2-40B4-BE49-F238E27FC236}">
                <a16:creationId xmlns:a16="http://schemas.microsoft.com/office/drawing/2014/main" id="{C9AC87AD-976A-A507-F5D9-EA4C8628B28B}"/>
              </a:ext>
            </a:extLst>
          </p:cNvPr>
          <p:cNvSpPr/>
          <p:nvPr/>
        </p:nvSpPr>
        <p:spPr>
          <a:xfrm>
            <a:off x="1920977" y="5610768"/>
            <a:ext cx="968246"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DA3946BA-4440-1D38-816A-6A25C8D3CFDE}"/>
              </a:ext>
            </a:extLst>
          </p:cNvPr>
          <p:cNvSpPr>
            <a:spLocks noGrp="1"/>
          </p:cNvSpPr>
          <p:nvPr>
            <p:ph type="title"/>
          </p:nvPr>
        </p:nvSpPr>
        <p:spPr/>
        <p:txBody>
          <a:bodyPr/>
          <a:lstStyle/>
          <a:p>
            <a:r>
              <a:rPr lang="ja-JP" altLang="en-US" b="1" dirty="0"/>
              <a:t>各行３トークンは複数回変更された行を追跡可能になる</a:t>
            </a:r>
            <a:endParaRPr kumimoji="1" lang="ja-JP" altLang="en-US" dirty="0"/>
          </a:p>
        </p:txBody>
      </p:sp>
      <p:sp>
        <p:nvSpPr>
          <p:cNvPr id="4" name="スライド番号プレースホルダー 3">
            <a:extLst>
              <a:ext uri="{FF2B5EF4-FFF2-40B4-BE49-F238E27FC236}">
                <a16:creationId xmlns:a16="http://schemas.microsoft.com/office/drawing/2014/main" id="{ACFCA84D-FCD6-1B56-CACA-63682027944B}"/>
              </a:ext>
            </a:extLst>
          </p:cNvPr>
          <p:cNvSpPr>
            <a:spLocks noGrp="1"/>
          </p:cNvSpPr>
          <p:nvPr>
            <p:ph type="sldNum" sz="quarter" idx="12"/>
          </p:nvPr>
        </p:nvSpPr>
        <p:spPr/>
        <p:txBody>
          <a:bodyPr/>
          <a:lstStyle/>
          <a:p>
            <a:fld id="{B16735D3-C9E7-F649-AF37-A9D08763696D}" type="slidenum">
              <a:rPr lang="ja-JP" altLang="en-US" smtClean="0"/>
              <a:pPr/>
              <a:t>26</a:t>
            </a:fld>
            <a:endParaRPr lang="ja-JP" altLang="en-US" dirty="0"/>
          </a:p>
        </p:txBody>
      </p:sp>
      <p:sp>
        <p:nvSpPr>
          <p:cNvPr id="5" name="四角形: メモ 4">
            <a:extLst>
              <a:ext uri="{FF2B5EF4-FFF2-40B4-BE49-F238E27FC236}">
                <a16:creationId xmlns:a16="http://schemas.microsoft.com/office/drawing/2014/main" id="{22B841FE-3D53-0BCD-E5B8-58696EB4BDCA}"/>
              </a:ext>
            </a:extLst>
          </p:cNvPr>
          <p:cNvSpPr/>
          <p:nvPr/>
        </p:nvSpPr>
        <p:spPr>
          <a:xfrm rot="10800000">
            <a:off x="7704755"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2BA1CE14-F8D7-1E21-FD38-0D1A3682F8E9}"/>
              </a:ext>
            </a:extLst>
          </p:cNvPr>
          <p:cNvSpPr txBox="1"/>
          <p:nvPr/>
        </p:nvSpPr>
        <p:spPr>
          <a:xfrm>
            <a:off x="7724790" y="5159562"/>
            <a:ext cx="2512115"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x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 </a:t>
            </a:r>
          </a:p>
        </p:txBody>
      </p:sp>
      <p:sp>
        <p:nvSpPr>
          <p:cNvPr id="7" name="四角形: メモ 6">
            <a:extLst>
              <a:ext uri="{FF2B5EF4-FFF2-40B4-BE49-F238E27FC236}">
                <a16:creationId xmlns:a16="http://schemas.microsoft.com/office/drawing/2014/main" id="{7CBA78CC-CE03-C61C-960F-C096D14602A7}"/>
              </a:ext>
            </a:extLst>
          </p:cNvPr>
          <p:cNvSpPr/>
          <p:nvPr/>
        </p:nvSpPr>
        <p:spPr>
          <a:xfrm rot="10800000">
            <a:off x="7703770"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2CBF795C-4EAA-E1BD-BB09-6EC43A2ABB08}"/>
              </a:ext>
            </a:extLst>
          </p:cNvPr>
          <p:cNvSpPr txBox="1"/>
          <p:nvPr/>
        </p:nvSpPr>
        <p:spPr>
          <a:xfrm>
            <a:off x="7703768"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L.59 </a:t>
            </a:r>
            <a:r>
              <a:rPr lang="en-US" altLang="ja-JP" sz="1800" dirty="0">
                <a:solidFill>
                  <a:schemeClr val="accent6"/>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a:t>
            </a: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b</a:t>
            </a:r>
          </a:p>
          <a:p>
            <a:r>
              <a:rPr lang="en-US" altLang="ja-JP" sz="1800" dirty="0">
                <a:latin typeface="Consolas" panose="020B0609020204030204" pitchFamily="49" charset="0"/>
                <a:ea typeface="Hiragino Kaku Gothic Pro W6" panose="020B0300000000000000"/>
              </a:rPr>
              <a:t>L.61 </a:t>
            </a:r>
            <a:r>
              <a:rPr lang="en-US" altLang="ja-JP" sz="1800" dirty="0">
                <a:solidFill>
                  <a:schemeClr val="accent4"/>
                </a:solidFill>
                <a:latin typeface="Consolas" panose="020B0609020204030204" pitchFamily="49" charset="0"/>
                <a:ea typeface="Hiragino Kaku Gothic Pro W6" panose="020B0300000000000000"/>
              </a:rPr>
              <a:t>+  , b )</a:t>
            </a:r>
          </a:p>
        </p:txBody>
      </p:sp>
      <p:sp>
        <p:nvSpPr>
          <p:cNvPr id="9" name="四角形: メモ 8">
            <a:extLst>
              <a:ext uri="{FF2B5EF4-FFF2-40B4-BE49-F238E27FC236}">
                <a16:creationId xmlns:a16="http://schemas.microsoft.com/office/drawing/2014/main" id="{A90991B8-0223-4063-C7CB-FF2A3C34319F}"/>
              </a:ext>
            </a:extLst>
          </p:cNvPr>
          <p:cNvSpPr/>
          <p:nvPr/>
        </p:nvSpPr>
        <p:spPr>
          <a:xfrm rot="10800000">
            <a:off x="7703769"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E32511BD-C1C8-7284-60D8-02D153435BC6}"/>
              </a:ext>
            </a:extLst>
          </p:cNvPr>
          <p:cNvSpPr txBox="1"/>
          <p:nvPr/>
        </p:nvSpPr>
        <p:spPr>
          <a:xfrm>
            <a:off x="7741880"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L.55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func (</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6"/>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 x ,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6"/>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 ( y</a:t>
            </a:r>
            <a:endParaRPr lang="en-US" altLang="ja-JP" dirty="0">
              <a:solidFill>
                <a:schemeClr val="accent6"/>
              </a:solidFill>
              <a:latin typeface="Consolas" panose="020B0609020204030204" pitchFamily="49" charset="0"/>
              <a:ea typeface="Hiragino Kaku Gothic Pro W6" panose="020B0300000000000000"/>
            </a:endParaRPr>
          </a:p>
        </p:txBody>
      </p:sp>
      <p:sp>
        <p:nvSpPr>
          <p:cNvPr id="11" name="テキスト ボックス 10">
            <a:extLst>
              <a:ext uri="{FF2B5EF4-FFF2-40B4-BE49-F238E27FC236}">
                <a16:creationId xmlns:a16="http://schemas.microsoft.com/office/drawing/2014/main" id="{38C676BF-D053-DA07-1547-259EDEE180C4}"/>
              </a:ext>
            </a:extLst>
          </p:cNvPr>
          <p:cNvSpPr txBox="1"/>
          <p:nvPr/>
        </p:nvSpPr>
        <p:spPr>
          <a:xfrm>
            <a:off x="6284186" y="5163961"/>
            <a:ext cx="1643733" cy="1477328"/>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p:txBody>
      </p:sp>
      <p:sp>
        <p:nvSpPr>
          <p:cNvPr id="12" name="テキスト ボックス 11">
            <a:extLst>
              <a:ext uri="{FF2B5EF4-FFF2-40B4-BE49-F238E27FC236}">
                <a16:creationId xmlns:a16="http://schemas.microsoft.com/office/drawing/2014/main" id="{CA604594-B2C0-27B6-8C29-B192AC20A596}"/>
              </a:ext>
            </a:extLst>
          </p:cNvPr>
          <p:cNvSpPr txBox="1"/>
          <p:nvPr/>
        </p:nvSpPr>
        <p:spPr>
          <a:xfrm>
            <a:off x="6284185" y="3492371"/>
            <a:ext cx="1643733" cy="1477328"/>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dwj59s</a:t>
            </a:r>
          </a:p>
          <a:p>
            <a:pPr algn="ctr"/>
            <a:r>
              <a:rPr lang="en-US" altLang="ja-JP" sz="1800" dirty="0">
                <a:ea typeface="Hiragino Kaku Gothic Pro W6" panose="020B0300000000000000"/>
              </a:rPr>
              <a:t>dwj59s</a:t>
            </a:r>
          </a:p>
          <a:p>
            <a:pPr algn="ctr"/>
            <a:r>
              <a:rPr lang="en-US" altLang="ja-JP" sz="1800" dirty="0">
                <a:ea typeface="Hiragino Kaku Gothic Pro W6" panose="020B0300000000000000"/>
              </a:rPr>
              <a:t>dwj59s</a:t>
            </a:r>
          </a:p>
          <a:p>
            <a:pPr algn="ctr"/>
            <a:r>
              <a:rPr lang="en-US" altLang="ja-JP" sz="1800" dirty="0">
                <a:ea typeface="Hiragino Kaku Gothic Pro W6" panose="020B0300000000000000"/>
              </a:rPr>
              <a:t>dwj59s</a:t>
            </a:r>
          </a:p>
        </p:txBody>
      </p:sp>
      <p:sp>
        <p:nvSpPr>
          <p:cNvPr id="13" name="テキスト ボックス 12">
            <a:extLst>
              <a:ext uri="{FF2B5EF4-FFF2-40B4-BE49-F238E27FC236}">
                <a16:creationId xmlns:a16="http://schemas.microsoft.com/office/drawing/2014/main" id="{773295BA-8631-751C-D5E5-866951BD4473}"/>
              </a:ext>
            </a:extLst>
          </p:cNvPr>
          <p:cNvSpPr txBox="1"/>
          <p:nvPr/>
        </p:nvSpPr>
        <p:spPr>
          <a:xfrm>
            <a:off x="6284185" y="1813033"/>
            <a:ext cx="1643733" cy="1477328"/>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b="1" dirty="0">
                <a:ea typeface="Hiragino Kaku Gothic Pro W6" panose="020B0300000000000000"/>
              </a:rPr>
              <a:t>vgb3o9</a:t>
            </a:r>
          </a:p>
          <a:p>
            <a:pPr algn="ctr"/>
            <a:r>
              <a:rPr lang="en-US" altLang="ja-JP" sz="1800" b="1" dirty="0">
                <a:ea typeface="Hiragino Kaku Gothic Pro W6" panose="020B0300000000000000"/>
              </a:rPr>
              <a:t>vgb3o9</a:t>
            </a:r>
          </a:p>
          <a:p>
            <a:pPr algn="ctr"/>
            <a:r>
              <a:rPr lang="en-US" altLang="ja-JP" sz="1800" b="1" dirty="0">
                <a:ea typeface="Hiragino Kaku Gothic Pro W6" panose="020B0300000000000000"/>
              </a:rPr>
              <a:t>vgb3o9</a:t>
            </a:r>
          </a:p>
          <a:p>
            <a:pPr algn="ctr"/>
            <a:r>
              <a:rPr lang="en-US" altLang="ja-JP" sz="1800" dirty="0">
                <a:ea typeface="Hiragino Kaku Gothic Pro W6" panose="020B0300000000000000"/>
              </a:rPr>
              <a:t>g1pqnh</a:t>
            </a:r>
            <a:endParaRPr lang="en-US" altLang="ja-JP" dirty="0">
              <a:ea typeface="Hiragino Kaku Gothic Pro W6" panose="020B0300000000000000"/>
            </a:endParaRPr>
          </a:p>
        </p:txBody>
      </p:sp>
      <p:cxnSp>
        <p:nvCxnSpPr>
          <p:cNvPr id="14" name="直線矢印コネクタ 13">
            <a:extLst>
              <a:ext uri="{FF2B5EF4-FFF2-40B4-BE49-F238E27FC236}">
                <a16:creationId xmlns:a16="http://schemas.microsoft.com/office/drawing/2014/main" id="{13134F39-A408-FD00-82AA-E098856C84E2}"/>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1D01C8D5-3A40-E460-01C2-712A06301552}"/>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2024/8/23</a:t>
            </a:r>
          </a:p>
        </p:txBody>
      </p:sp>
      <p:sp>
        <p:nvSpPr>
          <p:cNvPr id="16" name="四角形: 角を丸くする 15">
            <a:extLst>
              <a:ext uri="{FF2B5EF4-FFF2-40B4-BE49-F238E27FC236}">
                <a16:creationId xmlns:a16="http://schemas.microsoft.com/office/drawing/2014/main" id="{23D9903C-81FF-3D25-CCD5-8B6CF885D129}"/>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dwj59s</a:t>
            </a:r>
          </a:p>
          <a:p>
            <a:pPr algn="ctr"/>
            <a:r>
              <a:rPr lang="en-US" altLang="ja-JP" dirty="0">
                <a:solidFill>
                  <a:schemeClr val="tx1"/>
                </a:solidFill>
                <a:ea typeface="Hiragino Kaku Gothic Pro W6" panose="020B0300000000000000"/>
              </a:rPr>
              <a:t>2024/8/21</a:t>
            </a:r>
          </a:p>
        </p:txBody>
      </p:sp>
      <p:sp>
        <p:nvSpPr>
          <p:cNvPr id="17" name="四角形: 角を丸くする 16">
            <a:extLst>
              <a:ext uri="{FF2B5EF4-FFF2-40B4-BE49-F238E27FC236}">
                <a16:creationId xmlns:a16="http://schemas.microsoft.com/office/drawing/2014/main" id="{B6573630-86AF-6809-3E7A-55E05FFC96B9}"/>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vgb3o9</a:t>
            </a:r>
          </a:p>
          <a:p>
            <a:pPr algn="ctr"/>
            <a:r>
              <a:rPr lang="en-US" altLang="ja-JP" dirty="0">
                <a:solidFill>
                  <a:schemeClr val="tx1"/>
                </a:solidFill>
                <a:ea typeface="Hiragino Kaku Gothic Pro W6" panose="020B0300000000000000"/>
              </a:rPr>
              <a:t>2024/8/20</a:t>
            </a:r>
          </a:p>
        </p:txBody>
      </p:sp>
      <p:sp>
        <p:nvSpPr>
          <p:cNvPr id="18" name="楕円 17">
            <a:extLst>
              <a:ext uri="{FF2B5EF4-FFF2-40B4-BE49-F238E27FC236}">
                <a16:creationId xmlns:a16="http://schemas.microsoft.com/office/drawing/2014/main" id="{C28E7761-0C40-8AB0-0511-ED717706C2A3}"/>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楕円 18">
            <a:extLst>
              <a:ext uri="{FF2B5EF4-FFF2-40B4-BE49-F238E27FC236}">
                <a16:creationId xmlns:a16="http://schemas.microsoft.com/office/drawing/2014/main" id="{6B63279C-1CE0-A40E-8C03-CA1EBF587D6D}"/>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0" name="楕円 19">
            <a:extLst>
              <a:ext uri="{FF2B5EF4-FFF2-40B4-BE49-F238E27FC236}">
                <a16:creationId xmlns:a16="http://schemas.microsoft.com/office/drawing/2014/main" id="{52E920DF-DD46-C977-0757-8BBD6E89AB71}"/>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4E2010B6-0F8B-D2E8-F032-2019E892C990}"/>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22" name="テキスト ボックス 21">
            <a:extLst>
              <a:ext uri="{FF2B5EF4-FFF2-40B4-BE49-F238E27FC236}">
                <a16:creationId xmlns:a16="http://schemas.microsoft.com/office/drawing/2014/main" id="{BFAF97C4-67F3-3629-A9D5-4A118E2E6F16}"/>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0" name="四角形: メモ 29">
            <a:extLst>
              <a:ext uri="{FF2B5EF4-FFF2-40B4-BE49-F238E27FC236}">
                <a16:creationId xmlns:a16="http://schemas.microsoft.com/office/drawing/2014/main" id="{F887FA7D-B3C3-DAAC-92C7-465E48AFE368}"/>
              </a:ext>
            </a:extLst>
          </p:cNvPr>
          <p:cNvSpPr/>
          <p:nvPr/>
        </p:nvSpPr>
        <p:spPr>
          <a:xfrm rot="10800000">
            <a:off x="3540379" y="5727474"/>
            <a:ext cx="2947566" cy="405311"/>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テキスト ボックス 30">
            <a:extLst>
              <a:ext uri="{FF2B5EF4-FFF2-40B4-BE49-F238E27FC236}">
                <a16:creationId xmlns:a16="http://schemas.microsoft.com/office/drawing/2014/main" id="{1E974D30-FB74-7C5A-2A2A-67D93DA09AE1}"/>
              </a:ext>
            </a:extLst>
          </p:cNvPr>
          <p:cNvSpPr txBox="1"/>
          <p:nvPr/>
        </p:nvSpPr>
        <p:spPr>
          <a:xfrm>
            <a:off x="3545513" y="5739766"/>
            <a:ext cx="2738671" cy="369332"/>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func(x, a);</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2" name="四角形: メモ 31">
            <a:extLst>
              <a:ext uri="{FF2B5EF4-FFF2-40B4-BE49-F238E27FC236}">
                <a16:creationId xmlns:a16="http://schemas.microsoft.com/office/drawing/2014/main" id="{89156FCA-188B-750A-65DD-A6F2E4F5F387}"/>
              </a:ext>
            </a:extLst>
          </p:cNvPr>
          <p:cNvSpPr/>
          <p:nvPr/>
        </p:nvSpPr>
        <p:spPr>
          <a:xfrm rot="10800000">
            <a:off x="3535804" y="3927271"/>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545BDBE5-EBFC-E144-C8DA-41CE65F4970E}"/>
              </a:ext>
            </a:extLst>
          </p:cNvPr>
          <p:cNvSpPr txBox="1"/>
          <p:nvPr/>
        </p:nvSpPr>
        <p:spPr>
          <a:xfrm>
            <a:off x="3534252" y="3940543"/>
            <a:ext cx="295368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func(x, a);</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func(x, a, b); </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4" name="四角形: メモ 33">
            <a:extLst>
              <a:ext uri="{FF2B5EF4-FFF2-40B4-BE49-F238E27FC236}">
                <a16:creationId xmlns:a16="http://schemas.microsoft.com/office/drawing/2014/main" id="{3123752B-E526-06DE-28D4-E4ED59F6B76C}"/>
              </a:ext>
            </a:extLst>
          </p:cNvPr>
          <p:cNvSpPr/>
          <p:nvPr/>
        </p:nvSpPr>
        <p:spPr>
          <a:xfrm rot="10800000">
            <a:off x="3542190" y="2221937"/>
            <a:ext cx="2947311" cy="667142"/>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テキスト ボックス 34">
            <a:extLst>
              <a:ext uri="{FF2B5EF4-FFF2-40B4-BE49-F238E27FC236}">
                <a16:creationId xmlns:a16="http://schemas.microsoft.com/office/drawing/2014/main" id="{B90E8B82-1FB8-EF9F-32D8-03386A6802E2}"/>
              </a:ext>
            </a:extLst>
          </p:cNvPr>
          <p:cNvSpPr txBox="1"/>
          <p:nvPr/>
        </p:nvSpPr>
        <p:spPr>
          <a:xfrm>
            <a:off x="3534253" y="2229477"/>
            <a:ext cx="295524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func(x, a, b);</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func(y, a, b);</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6" name="テキスト ボックス 35">
            <a:extLst>
              <a:ext uri="{FF2B5EF4-FFF2-40B4-BE49-F238E27FC236}">
                <a16:creationId xmlns:a16="http://schemas.microsoft.com/office/drawing/2014/main" id="{77606CB4-FA25-7EF6-AE34-F48FB5496220}"/>
              </a:ext>
            </a:extLst>
          </p:cNvPr>
          <p:cNvSpPr txBox="1"/>
          <p:nvPr/>
        </p:nvSpPr>
        <p:spPr>
          <a:xfrm>
            <a:off x="3914506" y="1376141"/>
            <a:ext cx="1895461" cy="400110"/>
          </a:xfrm>
          <a:prstGeom prst="rect">
            <a:avLst/>
          </a:prstGeom>
          <a:noFill/>
        </p:spPr>
        <p:txBody>
          <a:bodyPr wrap="square" rtlCol="0">
            <a:spAutoFit/>
          </a:bodyPr>
          <a:lstStyle/>
          <a:p>
            <a:pPr algn="ctr"/>
            <a:r>
              <a:rPr lang="ja-JP" altLang="en-US" sz="2000" b="1" dirty="0">
                <a:solidFill>
                  <a:schemeClr val="tx2">
                    <a:alpha val="20000"/>
                  </a:schemeClr>
                </a:solidFill>
                <a:ea typeface="Hiragino Kaku Gothic Pro W6" panose="020B0300000000000000"/>
              </a:rPr>
              <a:t>通常</a:t>
            </a:r>
          </a:p>
        </p:txBody>
      </p:sp>
      <p:sp>
        <p:nvSpPr>
          <p:cNvPr id="37" name="テキスト ボックス 36">
            <a:extLst>
              <a:ext uri="{FF2B5EF4-FFF2-40B4-BE49-F238E27FC236}">
                <a16:creationId xmlns:a16="http://schemas.microsoft.com/office/drawing/2014/main" id="{2C28166A-4F15-63BC-B26D-0DF24B339E16}"/>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38" name="直線コネクタ 37">
            <a:extLst>
              <a:ext uri="{FF2B5EF4-FFF2-40B4-BE49-F238E27FC236}">
                <a16:creationId xmlns:a16="http://schemas.microsoft.com/office/drawing/2014/main" id="{5028DA4B-7FCC-1870-3C81-007A7E9F12B7}"/>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D9C73CA-F9FA-0434-13A1-7DC721D6B249}"/>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D8A33AA4-1C82-C83E-5DCF-ABF17EB4E3D3}"/>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42" name="テキスト ボックス 41">
            <a:extLst>
              <a:ext uri="{FF2B5EF4-FFF2-40B4-BE49-F238E27FC236}">
                <a16:creationId xmlns:a16="http://schemas.microsoft.com/office/drawing/2014/main" id="{9EF2C2BE-0AF7-21D2-C7DF-3242F8B82771}"/>
              </a:ext>
            </a:extLst>
          </p:cNvPr>
          <p:cNvSpPr txBox="1"/>
          <p:nvPr/>
        </p:nvSpPr>
        <p:spPr>
          <a:xfrm>
            <a:off x="1531623" y="3415925"/>
            <a:ext cx="3048059" cy="400110"/>
          </a:xfrm>
          <a:prstGeom prst="rect">
            <a:avLst/>
          </a:prstGeom>
          <a:noFill/>
        </p:spPr>
        <p:txBody>
          <a:bodyPr wrap="square" rtlCol="0">
            <a:spAutoFit/>
          </a:bodyPr>
          <a:lstStyle/>
          <a:p>
            <a:r>
              <a:rPr lang="ja-JP" altLang="en-US" sz="2000" b="1" dirty="0">
                <a:ea typeface="Hiragino Kaku Gothic Pro W6" panose="020B0300000000000000"/>
              </a:rPr>
              <a:t>引数を追加するコミット</a:t>
            </a:r>
          </a:p>
        </p:txBody>
      </p:sp>
      <p:sp>
        <p:nvSpPr>
          <p:cNvPr id="43" name="テキスト ボックス 42">
            <a:extLst>
              <a:ext uri="{FF2B5EF4-FFF2-40B4-BE49-F238E27FC236}">
                <a16:creationId xmlns:a16="http://schemas.microsoft.com/office/drawing/2014/main" id="{BC27ABF8-A73B-7E92-1AC7-9C3FA706914D}"/>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3" name="テキスト ボックス 2">
            <a:extLst>
              <a:ext uri="{FF2B5EF4-FFF2-40B4-BE49-F238E27FC236}">
                <a16:creationId xmlns:a16="http://schemas.microsoft.com/office/drawing/2014/main" id="{56B0F883-4712-3653-0B57-F541FD047E40}"/>
              </a:ext>
            </a:extLst>
          </p:cNvPr>
          <p:cNvSpPr txBox="1"/>
          <p:nvPr/>
        </p:nvSpPr>
        <p:spPr>
          <a:xfrm>
            <a:off x="1933441" y="6375857"/>
            <a:ext cx="2372765" cy="400110"/>
          </a:xfrm>
          <a:prstGeom prst="rect">
            <a:avLst/>
          </a:prstGeom>
          <a:solidFill>
            <a:srgbClr val="FFFFFF"/>
          </a:solidFill>
        </p:spPr>
        <p:txBody>
          <a:bodyPr wrap="none" rtlCol="0">
            <a:spAutoFit/>
          </a:bodyPr>
          <a:lstStyle/>
          <a:p>
            <a:r>
              <a:rPr kumimoji="1" lang="ja-JP" altLang="en-US" sz="2000" b="1" dirty="0"/>
              <a:t>バグの原因：変数</a:t>
            </a:r>
            <a:r>
              <a:rPr kumimoji="1" lang="en-US" altLang="ja-JP" sz="2000" b="1" dirty="0"/>
              <a:t>x</a:t>
            </a:r>
            <a:endParaRPr kumimoji="1" lang="ja-JP" altLang="en-US" sz="2000" b="1" dirty="0"/>
          </a:p>
        </p:txBody>
      </p:sp>
    </p:spTree>
    <p:extLst>
      <p:ext uri="{BB962C8B-B14F-4D97-AF65-F5344CB8AC3E}">
        <p14:creationId xmlns:p14="http://schemas.microsoft.com/office/powerpoint/2010/main" val="280922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1C07A-C08E-D286-C243-6BA8B85C0CB4}"/>
            </a:ext>
          </a:extLst>
        </p:cNvPr>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6B58828D-2DCE-7254-A8E4-6C34F72AAB34}"/>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26" name="四角形: 角を丸くする 25">
            <a:extLst>
              <a:ext uri="{FF2B5EF4-FFF2-40B4-BE49-F238E27FC236}">
                <a16:creationId xmlns:a16="http://schemas.microsoft.com/office/drawing/2014/main" id="{6E40503B-9D16-1692-9894-79098EA7E7A9}"/>
              </a:ext>
            </a:extLst>
          </p:cNvPr>
          <p:cNvSpPr/>
          <p:nvPr/>
        </p:nvSpPr>
        <p:spPr>
          <a:xfrm>
            <a:off x="7767184" y="5213548"/>
            <a:ext cx="3077704"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四角形: 角を丸くする 23">
            <a:extLst>
              <a:ext uri="{FF2B5EF4-FFF2-40B4-BE49-F238E27FC236}">
                <a16:creationId xmlns:a16="http://schemas.microsoft.com/office/drawing/2014/main" id="{26E694D5-A583-9C30-B369-6276E46DCBE7}"/>
              </a:ext>
            </a:extLst>
          </p:cNvPr>
          <p:cNvSpPr/>
          <p:nvPr/>
        </p:nvSpPr>
        <p:spPr>
          <a:xfrm>
            <a:off x="6621928" y="2125148"/>
            <a:ext cx="968246"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四角形: 角を丸くする 24">
            <a:extLst>
              <a:ext uri="{FF2B5EF4-FFF2-40B4-BE49-F238E27FC236}">
                <a16:creationId xmlns:a16="http://schemas.microsoft.com/office/drawing/2014/main" id="{0AAFA49D-362C-506D-EED9-C50413AEB365}"/>
              </a:ext>
            </a:extLst>
          </p:cNvPr>
          <p:cNvSpPr/>
          <p:nvPr/>
        </p:nvSpPr>
        <p:spPr>
          <a:xfrm>
            <a:off x="7757444" y="2130066"/>
            <a:ext cx="3077704" cy="83436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3" name="四角形: 角を丸くする 22">
            <a:extLst>
              <a:ext uri="{FF2B5EF4-FFF2-40B4-BE49-F238E27FC236}">
                <a16:creationId xmlns:a16="http://schemas.microsoft.com/office/drawing/2014/main" id="{32A609CF-BBFF-6693-D7D0-59BB955DC7C4}"/>
              </a:ext>
            </a:extLst>
          </p:cNvPr>
          <p:cNvSpPr/>
          <p:nvPr/>
        </p:nvSpPr>
        <p:spPr>
          <a:xfrm>
            <a:off x="1920977" y="5610768"/>
            <a:ext cx="968246" cy="31366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8C4810BD-A888-D782-824A-5D84B084F5AF}"/>
              </a:ext>
            </a:extLst>
          </p:cNvPr>
          <p:cNvSpPr>
            <a:spLocks noGrp="1"/>
          </p:cNvSpPr>
          <p:nvPr>
            <p:ph type="title"/>
          </p:nvPr>
        </p:nvSpPr>
        <p:spPr/>
        <p:txBody>
          <a:bodyPr/>
          <a:lstStyle/>
          <a:p>
            <a:r>
              <a:rPr lang="ja-JP" altLang="en-US" b="1" dirty="0"/>
              <a:t>各行３トークンは複数回変更された行を追跡可能になる</a:t>
            </a:r>
            <a:endParaRPr kumimoji="1" lang="ja-JP" altLang="en-US" dirty="0"/>
          </a:p>
        </p:txBody>
      </p:sp>
      <p:sp>
        <p:nvSpPr>
          <p:cNvPr id="4" name="スライド番号プレースホルダー 3">
            <a:extLst>
              <a:ext uri="{FF2B5EF4-FFF2-40B4-BE49-F238E27FC236}">
                <a16:creationId xmlns:a16="http://schemas.microsoft.com/office/drawing/2014/main" id="{03CAC2E1-773B-368C-1CF5-2BE85A621370}"/>
              </a:ext>
            </a:extLst>
          </p:cNvPr>
          <p:cNvSpPr>
            <a:spLocks noGrp="1"/>
          </p:cNvSpPr>
          <p:nvPr>
            <p:ph type="sldNum" sz="quarter" idx="12"/>
          </p:nvPr>
        </p:nvSpPr>
        <p:spPr/>
        <p:txBody>
          <a:bodyPr/>
          <a:lstStyle/>
          <a:p>
            <a:fld id="{B16735D3-C9E7-F649-AF37-A9D08763696D}" type="slidenum">
              <a:rPr lang="ja-JP" altLang="en-US" smtClean="0"/>
              <a:pPr/>
              <a:t>27</a:t>
            </a:fld>
            <a:endParaRPr lang="ja-JP" altLang="en-US" dirty="0"/>
          </a:p>
        </p:txBody>
      </p:sp>
      <p:sp>
        <p:nvSpPr>
          <p:cNvPr id="5" name="四角形: メモ 4">
            <a:extLst>
              <a:ext uri="{FF2B5EF4-FFF2-40B4-BE49-F238E27FC236}">
                <a16:creationId xmlns:a16="http://schemas.microsoft.com/office/drawing/2014/main" id="{81D82C25-57AD-89E7-4EC2-2F9872AF101C}"/>
              </a:ext>
            </a:extLst>
          </p:cNvPr>
          <p:cNvSpPr/>
          <p:nvPr/>
        </p:nvSpPr>
        <p:spPr>
          <a:xfrm rot="10800000">
            <a:off x="7704755" y="5159561"/>
            <a:ext cx="3207484" cy="1477329"/>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C0EFF522-DC25-C80C-F98D-AC11590DE991}"/>
              </a:ext>
            </a:extLst>
          </p:cNvPr>
          <p:cNvSpPr txBox="1"/>
          <p:nvPr/>
        </p:nvSpPr>
        <p:spPr>
          <a:xfrm>
            <a:off x="7724790" y="5159562"/>
            <a:ext cx="2512115"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x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 a )</a:t>
            </a: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 ) ; </a:t>
            </a:r>
          </a:p>
        </p:txBody>
      </p:sp>
      <p:sp>
        <p:nvSpPr>
          <p:cNvPr id="7" name="四角形: メモ 6">
            <a:extLst>
              <a:ext uri="{FF2B5EF4-FFF2-40B4-BE49-F238E27FC236}">
                <a16:creationId xmlns:a16="http://schemas.microsoft.com/office/drawing/2014/main" id="{B3B98840-F109-E738-FCDA-A74993609FD9}"/>
              </a:ext>
            </a:extLst>
          </p:cNvPr>
          <p:cNvSpPr/>
          <p:nvPr/>
        </p:nvSpPr>
        <p:spPr>
          <a:xfrm rot="10800000">
            <a:off x="7703770" y="3502875"/>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FFEEBFAA-297E-02D4-7EB1-B823673ABEFD}"/>
              </a:ext>
            </a:extLst>
          </p:cNvPr>
          <p:cNvSpPr txBox="1"/>
          <p:nvPr/>
        </p:nvSpPr>
        <p:spPr>
          <a:xfrm>
            <a:off x="7703768" y="3492371"/>
            <a:ext cx="2696434"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6">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a:t>
            </a: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 a ,</a:t>
            </a: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 , b</a:t>
            </a:r>
          </a:p>
          <a:p>
            <a:r>
              <a:rPr lang="en-US" altLang="ja-JP" sz="1800" dirty="0">
                <a:solidFill>
                  <a:schemeClr val="tx1">
                    <a:alpha val="20000"/>
                  </a:schemeClr>
                </a:solidFill>
                <a:latin typeface="Consolas" panose="020B0609020204030204" pitchFamily="49" charset="0"/>
                <a:ea typeface="Hiragino Kaku Gothic Pro W6" panose="020B0300000000000000"/>
              </a:rPr>
              <a:t>L.61 </a:t>
            </a:r>
            <a:r>
              <a:rPr lang="en-US" altLang="ja-JP" sz="1800" dirty="0">
                <a:solidFill>
                  <a:schemeClr val="accent4">
                    <a:alpha val="20000"/>
                  </a:schemeClr>
                </a:solidFill>
                <a:latin typeface="Consolas" panose="020B0609020204030204" pitchFamily="49" charset="0"/>
                <a:ea typeface="Hiragino Kaku Gothic Pro W6" panose="020B0300000000000000"/>
              </a:rPr>
              <a:t>+  , b )</a:t>
            </a:r>
          </a:p>
        </p:txBody>
      </p:sp>
      <p:sp>
        <p:nvSpPr>
          <p:cNvPr id="9" name="四角形: メモ 8">
            <a:extLst>
              <a:ext uri="{FF2B5EF4-FFF2-40B4-BE49-F238E27FC236}">
                <a16:creationId xmlns:a16="http://schemas.microsoft.com/office/drawing/2014/main" id="{D4C5C257-F82E-21E8-8994-8DD694AEF9FC}"/>
              </a:ext>
            </a:extLst>
          </p:cNvPr>
          <p:cNvSpPr/>
          <p:nvPr/>
        </p:nvSpPr>
        <p:spPr>
          <a:xfrm rot="10800000">
            <a:off x="7703769"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53584CAF-EE5B-E9EA-FAFF-911DAC3FE76D}"/>
              </a:ext>
            </a:extLst>
          </p:cNvPr>
          <p:cNvSpPr txBox="1"/>
          <p:nvPr/>
        </p:nvSpPr>
        <p:spPr>
          <a:xfrm>
            <a:off x="7741880"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L.55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func (</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6"/>
                </a:solidFill>
                <a:latin typeface="Consolas" panose="020B0609020204030204" pitchFamily="49" charset="0"/>
                <a:ea typeface="Hiragino Kaku Gothic Pro W6" panose="020B0300000000000000"/>
              </a:rPr>
              <a:t>-  func ( x</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 x ,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6"/>
                </a:solidFill>
                <a:latin typeface="Consolas" panose="020B0609020204030204" pitchFamily="49" charset="0"/>
                <a:ea typeface="Hiragino Kaku Gothic Pro W6" panose="020B0300000000000000"/>
              </a:rPr>
              <a:t>-  x , a</a:t>
            </a:r>
          </a:p>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fun ( y</a:t>
            </a:r>
            <a:endParaRPr lang="en-US" altLang="ja-JP" dirty="0">
              <a:solidFill>
                <a:schemeClr val="accent6"/>
              </a:solidFill>
              <a:latin typeface="Consolas" panose="020B0609020204030204" pitchFamily="49" charset="0"/>
              <a:ea typeface="Hiragino Kaku Gothic Pro W6" panose="020B0300000000000000"/>
            </a:endParaRPr>
          </a:p>
        </p:txBody>
      </p:sp>
      <p:sp>
        <p:nvSpPr>
          <p:cNvPr id="11" name="テキスト ボックス 10">
            <a:extLst>
              <a:ext uri="{FF2B5EF4-FFF2-40B4-BE49-F238E27FC236}">
                <a16:creationId xmlns:a16="http://schemas.microsoft.com/office/drawing/2014/main" id="{6AF22B74-B649-A522-5712-0A7050423B92}"/>
              </a:ext>
            </a:extLst>
          </p:cNvPr>
          <p:cNvSpPr txBox="1"/>
          <p:nvPr/>
        </p:nvSpPr>
        <p:spPr>
          <a:xfrm>
            <a:off x="6284186" y="5163961"/>
            <a:ext cx="1643733" cy="1477328"/>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vgb3o9</a:t>
            </a:r>
          </a:p>
        </p:txBody>
      </p:sp>
      <p:sp>
        <p:nvSpPr>
          <p:cNvPr id="12" name="テキスト ボックス 11">
            <a:extLst>
              <a:ext uri="{FF2B5EF4-FFF2-40B4-BE49-F238E27FC236}">
                <a16:creationId xmlns:a16="http://schemas.microsoft.com/office/drawing/2014/main" id="{F584CC9E-8BDD-063C-3172-5679E0E5A7A6}"/>
              </a:ext>
            </a:extLst>
          </p:cNvPr>
          <p:cNvSpPr txBox="1"/>
          <p:nvPr/>
        </p:nvSpPr>
        <p:spPr>
          <a:xfrm>
            <a:off x="6284185" y="3492371"/>
            <a:ext cx="1643733" cy="1477328"/>
          </a:xfrm>
          <a:prstGeom prst="rect">
            <a:avLst/>
          </a:prstGeom>
          <a:noFill/>
        </p:spPr>
        <p:txBody>
          <a:bodyPr wrap="square">
            <a:spAutoFit/>
          </a:bodyPr>
          <a:lstStyle/>
          <a:p>
            <a:pPr algn="ctr"/>
            <a:r>
              <a:rPr lang="en-US" altLang="ja-JP" sz="1800" dirty="0">
                <a:solidFill>
                  <a:schemeClr val="tx1">
                    <a:alpha val="20000"/>
                  </a:schemeClr>
                </a:solidFill>
                <a:ea typeface="Hiragino Kaku Gothic Pro W6" panose="020B0300000000000000"/>
              </a:rPr>
              <a:t>vgb3o9</a:t>
            </a:r>
          </a:p>
          <a:p>
            <a:pPr algn="ctr"/>
            <a:r>
              <a:rPr lang="en-US" altLang="ja-JP" sz="1800" dirty="0">
                <a:solidFill>
                  <a:schemeClr val="tx1">
                    <a:alpha val="20000"/>
                  </a:schemeClr>
                </a:solidFill>
                <a:ea typeface="Hiragino Kaku Gothic Pro W6" panose="020B0300000000000000"/>
              </a:rPr>
              <a:t>dwj59s</a:t>
            </a:r>
          </a:p>
          <a:p>
            <a:pPr algn="ctr"/>
            <a:r>
              <a:rPr lang="en-US" altLang="ja-JP" sz="1800" dirty="0">
                <a:solidFill>
                  <a:schemeClr val="tx1">
                    <a:alpha val="20000"/>
                  </a:schemeClr>
                </a:solidFill>
                <a:ea typeface="Hiragino Kaku Gothic Pro W6" panose="020B0300000000000000"/>
              </a:rPr>
              <a:t>dwj59s</a:t>
            </a:r>
          </a:p>
          <a:p>
            <a:pPr algn="ctr"/>
            <a:r>
              <a:rPr lang="en-US" altLang="ja-JP" sz="1800" dirty="0">
                <a:solidFill>
                  <a:schemeClr val="tx1">
                    <a:alpha val="20000"/>
                  </a:schemeClr>
                </a:solidFill>
                <a:ea typeface="Hiragino Kaku Gothic Pro W6" panose="020B0300000000000000"/>
              </a:rPr>
              <a:t>dwj59s</a:t>
            </a:r>
          </a:p>
          <a:p>
            <a:pPr algn="ctr"/>
            <a:r>
              <a:rPr lang="en-US" altLang="ja-JP" sz="1800" dirty="0">
                <a:solidFill>
                  <a:schemeClr val="tx1">
                    <a:alpha val="20000"/>
                  </a:schemeClr>
                </a:solidFill>
                <a:ea typeface="Hiragino Kaku Gothic Pro W6" panose="020B0300000000000000"/>
              </a:rPr>
              <a:t>dwj59s</a:t>
            </a:r>
          </a:p>
        </p:txBody>
      </p:sp>
      <p:sp>
        <p:nvSpPr>
          <p:cNvPr id="13" name="テキスト ボックス 12">
            <a:extLst>
              <a:ext uri="{FF2B5EF4-FFF2-40B4-BE49-F238E27FC236}">
                <a16:creationId xmlns:a16="http://schemas.microsoft.com/office/drawing/2014/main" id="{A63EF2F6-53F2-D092-F099-A96AB2971F9E}"/>
              </a:ext>
            </a:extLst>
          </p:cNvPr>
          <p:cNvSpPr txBox="1"/>
          <p:nvPr/>
        </p:nvSpPr>
        <p:spPr>
          <a:xfrm>
            <a:off x="6284185" y="1813033"/>
            <a:ext cx="1643733" cy="1477328"/>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b="1" dirty="0">
                <a:ea typeface="Hiragino Kaku Gothic Pro W6" panose="020B0300000000000000"/>
              </a:rPr>
              <a:t>vgb3o9</a:t>
            </a:r>
          </a:p>
          <a:p>
            <a:pPr algn="ctr"/>
            <a:r>
              <a:rPr lang="en-US" altLang="ja-JP" sz="1800" b="1" dirty="0">
                <a:ea typeface="Hiragino Kaku Gothic Pro W6" panose="020B0300000000000000"/>
              </a:rPr>
              <a:t>vgb3o9</a:t>
            </a:r>
          </a:p>
          <a:p>
            <a:pPr algn="ctr"/>
            <a:r>
              <a:rPr lang="en-US" altLang="ja-JP" sz="1800" b="1" dirty="0">
                <a:ea typeface="Hiragino Kaku Gothic Pro W6" panose="020B0300000000000000"/>
              </a:rPr>
              <a:t>vgb3o9</a:t>
            </a:r>
          </a:p>
          <a:p>
            <a:pPr algn="ctr"/>
            <a:r>
              <a:rPr lang="en-US" altLang="ja-JP" sz="1800" dirty="0">
                <a:ea typeface="Hiragino Kaku Gothic Pro W6" panose="020B0300000000000000"/>
              </a:rPr>
              <a:t>g1pqnh</a:t>
            </a:r>
            <a:endParaRPr lang="en-US" altLang="ja-JP" dirty="0">
              <a:ea typeface="Hiragino Kaku Gothic Pro W6" panose="020B0300000000000000"/>
            </a:endParaRPr>
          </a:p>
        </p:txBody>
      </p:sp>
      <p:cxnSp>
        <p:nvCxnSpPr>
          <p:cNvPr id="14" name="直線矢印コネクタ 13">
            <a:extLst>
              <a:ext uri="{FF2B5EF4-FFF2-40B4-BE49-F238E27FC236}">
                <a16:creationId xmlns:a16="http://schemas.microsoft.com/office/drawing/2014/main" id="{3A251428-3F29-7AFA-B79A-44B449E328BC}"/>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2C9C56DB-FA68-7BFE-30C2-37C15036454D}"/>
              </a:ext>
            </a:extLst>
          </p:cNvPr>
          <p:cNvSpPr/>
          <p:nvPr/>
        </p:nvSpPr>
        <p:spPr>
          <a:xfrm>
            <a:off x="1583233" y="2197754"/>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2024/8/23</a:t>
            </a:r>
          </a:p>
        </p:txBody>
      </p:sp>
      <p:sp>
        <p:nvSpPr>
          <p:cNvPr id="16" name="四角形: 角を丸くする 15">
            <a:extLst>
              <a:ext uri="{FF2B5EF4-FFF2-40B4-BE49-F238E27FC236}">
                <a16:creationId xmlns:a16="http://schemas.microsoft.com/office/drawing/2014/main" id="{02CAEDA5-09E7-0DFF-1A60-AADA655EA622}"/>
              </a:ext>
            </a:extLst>
          </p:cNvPr>
          <p:cNvSpPr/>
          <p:nvPr/>
        </p:nvSpPr>
        <p:spPr>
          <a:xfrm>
            <a:off x="1583233" y="3912370"/>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ea typeface="Hiragino Kaku Gothic Pro W6" panose="020B0300000000000000"/>
              </a:rPr>
              <a:t>dwj59s</a:t>
            </a:r>
          </a:p>
          <a:p>
            <a:pPr algn="ctr"/>
            <a:r>
              <a:rPr lang="en-US" altLang="ja-JP" dirty="0">
                <a:solidFill>
                  <a:schemeClr val="tx1">
                    <a:alpha val="20000"/>
                  </a:schemeClr>
                </a:solidFill>
                <a:ea typeface="Hiragino Kaku Gothic Pro W6" panose="020B0300000000000000"/>
              </a:rPr>
              <a:t>2024/8/21</a:t>
            </a:r>
          </a:p>
        </p:txBody>
      </p:sp>
      <p:sp>
        <p:nvSpPr>
          <p:cNvPr id="17" name="四角形: 角を丸くする 16">
            <a:extLst>
              <a:ext uri="{FF2B5EF4-FFF2-40B4-BE49-F238E27FC236}">
                <a16:creationId xmlns:a16="http://schemas.microsoft.com/office/drawing/2014/main" id="{DCB5AC08-0166-4E14-3E2B-C9602F8EC211}"/>
              </a:ext>
            </a:extLst>
          </p:cNvPr>
          <p:cNvSpPr/>
          <p:nvPr/>
        </p:nvSpPr>
        <p:spPr>
          <a:xfrm>
            <a:off x="1583233" y="5587288"/>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vgb3o9</a:t>
            </a:r>
          </a:p>
          <a:p>
            <a:pPr algn="ctr"/>
            <a:r>
              <a:rPr lang="en-US" altLang="ja-JP" dirty="0">
                <a:solidFill>
                  <a:schemeClr val="tx1"/>
                </a:solidFill>
                <a:ea typeface="Hiragino Kaku Gothic Pro W6" panose="020B0300000000000000"/>
              </a:rPr>
              <a:t>2024/8/20</a:t>
            </a:r>
          </a:p>
        </p:txBody>
      </p:sp>
      <p:sp>
        <p:nvSpPr>
          <p:cNvPr id="18" name="楕円 17">
            <a:extLst>
              <a:ext uri="{FF2B5EF4-FFF2-40B4-BE49-F238E27FC236}">
                <a16:creationId xmlns:a16="http://schemas.microsoft.com/office/drawing/2014/main" id="{9CA68DE9-8A78-6620-2491-3614702E155A}"/>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楕円 18">
            <a:extLst>
              <a:ext uri="{FF2B5EF4-FFF2-40B4-BE49-F238E27FC236}">
                <a16:creationId xmlns:a16="http://schemas.microsoft.com/office/drawing/2014/main" id="{36E53D1B-7D5B-F0A5-3ED2-1CE6DDE11C32}"/>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0" name="楕円 19">
            <a:extLst>
              <a:ext uri="{FF2B5EF4-FFF2-40B4-BE49-F238E27FC236}">
                <a16:creationId xmlns:a16="http://schemas.microsoft.com/office/drawing/2014/main" id="{D509E796-FA47-2F0B-EEE6-AE15CF08A71B}"/>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523D1A25-DB14-51EA-9B62-08326F191B23}"/>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22" name="テキスト ボックス 21">
            <a:extLst>
              <a:ext uri="{FF2B5EF4-FFF2-40B4-BE49-F238E27FC236}">
                <a16:creationId xmlns:a16="http://schemas.microsoft.com/office/drawing/2014/main" id="{868F1E62-4050-D6BC-9D7D-B057C0F8DEFB}"/>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0" name="四角形: メモ 29">
            <a:extLst>
              <a:ext uri="{FF2B5EF4-FFF2-40B4-BE49-F238E27FC236}">
                <a16:creationId xmlns:a16="http://schemas.microsoft.com/office/drawing/2014/main" id="{60855298-CB11-6A9D-973B-116014FDEE25}"/>
              </a:ext>
            </a:extLst>
          </p:cNvPr>
          <p:cNvSpPr/>
          <p:nvPr/>
        </p:nvSpPr>
        <p:spPr>
          <a:xfrm rot="10800000">
            <a:off x="3540379" y="5727474"/>
            <a:ext cx="2947566" cy="405311"/>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1" name="テキスト ボックス 30">
            <a:extLst>
              <a:ext uri="{FF2B5EF4-FFF2-40B4-BE49-F238E27FC236}">
                <a16:creationId xmlns:a16="http://schemas.microsoft.com/office/drawing/2014/main" id="{5FAA102F-1DD0-C1FE-82F5-0E6A56C9DBAD}"/>
              </a:ext>
            </a:extLst>
          </p:cNvPr>
          <p:cNvSpPr txBox="1"/>
          <p:nvPr/>
        </p:nvSpPr>
        <p:spPr>
          <a:xfrm>
            <a:off x="3545513" y="5739766"/>
            <a:ext cx="2738671" cy="369332"/>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func(x, a);</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2" name="四角形: メモ 31">
            <a:extLst>
              <a:ext uri="{FF2B5EF4-FFF2-40B4-BE49-F238E27FC236}">
                <a16:creationId xmlns:a16="http://schemas.microsoft.com/office/drawing/2014/main" id="{E7494E8A-96A5-0A5A-9001-D57603E633D6}"/>
              </a:ext>
            </a:extLst>
          </p:cNvPr>
          <p:cNvSpPr/>
          <p:nvPr/>
        </p:nvSpPr>
        <p:spPr>
          <a:xfrm rot="10800000">
            <a:off x="3535804" y="3927271"/>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78E4D024-5CCA-01C0-8971-502B6EDADE0C}"/>
              </a:ext>
            </a:extLst>
          </p:cNvPr>
          <p:cNvSpPr txBox="1"/>
          <p:nvPr/>
        </p:nvSpPr>
        <p:spPr>
          <a:xfrm>
            <a:off x="3534252" y="3940543"/>
            <a:ext cx="295368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func(x, a);</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func(x, a, b); </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4" name="四角形: メモ 33">
            <a:extLst>
              <a:ext uri="{FF2B5EF4-FFF2-40B4-BE49-F238E27FC236}">
                <a16:creationId xmlns:a16="http://schemas.microsoft.com/office/drawing/2014/main" id="{1BFC1E82-3C20-9F46-1D48-0B65B7A85901}"/>
              </a:ext>
            </a:extLst>
          </p:cNvPr>
          <p:cNvSpPr/>
          <p:nvPr/>
        </p:nvSpPr>
        <p:spPr>
          <a:xfrm rot="10800000">
            <a:off x="3542190" y="2221937"/>
            <a:ext cx="2947311" cy="667142"/>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5" name="テキスト ボックス 34">
            <a:extLst>
              <a:ext uri="{FF2B5EF4-FFF2-40B4-BE49-F238E27FC236}">
                <a16:creationId xmlns:a16="http://schemas.microsoft.com/office/drawing/2014/main" id="{F149CE5C-4151-8E9D-1250-719A4D96533B}"/>
              </a:ext>
            </a:extLst>
          </p:cNvPr>
          <p:cNvSpPr txBox="1"/>
          <p:nvPr/>
        </p:nvSpPr>
        <p:spPr>
          <a:xfrm>
            <a:off x="3534253" y="2229477"/>
            <a:ext cx="295524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func(x, a, b);</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func(y, a, b);</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36" name="テキスト ボックス 35">
            <a:extLst>
              <a:ext uri="{FF2B5EF4-FFF2-40B4-BE49-F238E27FC236}">
                <a16:creationId xmlns:a16="http://schemas.microsoft.com/office/drawing/2014/main" id="{C6EA93AF-B540-D79C-F203-B0012DF6030E}"/>
              </a:ext>
            </a:extLst>
          </p:cNvPr>
          <p:cNvSpPr txBox="1"/>
          <p:nvPr/>
        </p:nvSpPr>
        <p:spPr>
          <a:xfrm>
            <a:off x="3914506" y="1376141"/>
            <a:ext cx="1895461" cy="400110"/>
          </a:xfrm>
          <a:prstGeom prst="rect">
            <a:avLst/>
          </a:prstGeom>
          <a:noFill/>
        </p:spPr>
        <p:txBody>
          <a:bodyPr wrap="square" rtlCol="0">
            <a:spAutoFit/>
          </a:bodyPr>
          <a:lstStyle/>
          <a:p>
            <a:pPr algn="ctr"/>
            <a:r>
              <a:rPr lang="ja-JP" altLang="en-US" sz="2000" b="1" dirty="0">
                <a:solidFill>
                  <a:schemeClr val="tx2">
                    <a:alpha val="20000"/>
                  </a:schemeClr>
                </a:solidFill>
                <a:ea typeface="Hiragino Kaku Gothic Pro W6" panose="020B0300000000000000"/>
              </a:rPr>
              <a:t>通常</a:t>
            </a:r>
          </a:p>
        </p:txBody>
      </p:sp>
      <p:sp>
        <p:nvSpPr>
          <p:cNvPr id="37" name="テキスト ボックス 36">
            <a:extLst>
              <a:ext uri="{FF2B5EF4-FFF2-40B4-BE49-F238E27FC236}">
                <a16:creationId xmlns:a16="http://schemas.microsoft.com/office/drawing/2014/main" id="{2432BBB3-0727-178C-EF7D-17623BDFC503}"/>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38" name="直線コネクタ 37">
            <a:extLst>
              <a:ext uri="{FF2B5EF4-FFF2-40B4-BE49-F238E27FC236}">
                <a16:creationId xmlns:a16="http://schemas.microsoft.com/office/drawing/2014/main" id="{F65DC449-D69D-8E2F-3476-814993E9F672}"/>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FFFD47FD-8A21-CBE8-ACE5-23CAA75B6908}"/>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CCF1D2C7-B520-0BEB-2C9C-6E23367382C9}"/>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42" name="テキスト ボックス 41">
            <a:extLst>
              <a:ext uri="{FF2B5EF4-FFF2-40B4-BE49-F238E27FC236}">
                <a16:creationId xmlns:a16="http://schemas.microsoft.com/office/drawing/2014/main" id="{8691B3B7-E28B-9A9D-357B-60A0F4F8E2E9}"/>
              </a:ext>
            </a:extLst>
          </p:cNvPr>
          <p:cNvSpPr txBox="1"/>
          <p:nvPr/>
        </p:nvSpPr>
        <p:spPr>
          <a:xfrm>
            <a:off x="1531623" y="3415925"/>
            <a:ext cx="3048059" cy="400110"/>
          </a:xfrm>
          <a:prstGeom prst="rect">
            <a:avLst/>
          </a:prstGeom>
          <a:noFill/>
        </p:spPr>
        <p:txBody>
          <a:bodyPr wrap="square" rtlCol="0">
            <a:spAutoFit/>
          </a:bodyPr>
          <a:lstStyle/>
          <a:p>
            <a:r>
              <a:rPr lang="ja-JP" altLang="en-US" sz="2000" b="1" dirty="0">
                <a:solidFill>
                  <a:schemeClr val="tx1">
                    <a:alpha val="20000"/>
                  </a:schemeClr>
                </a:solidFill>
                <a:ea typeface="Hiragino Kaku Gothic Pro W6" panose="020B0300000000000000"/>
              </a:rPr>
              <a:t>引数を追加するコミット</a:t>
            </a:r>
          </a:p>
        </p:txBody>
      </p:sp>
      <p:sp>
        <p:nvSpPr>
          <p:cNvPr id="3" name="テキスト ボックス 2">
            <a:extLst>
              <a:ext uri="{FF2B5EF4-FFF2-40B4-BE49-F238E27FC236}">
                <a16:creationId xmlns:a16="http://schemas.microsoft.com/office/drawing/2014/main" id="{0FD0244C-1DB4-3263-BB4E-3421D6E2BE57}"/>
              </a:ext>
            </a:extLst>
          </p:cNvPr>
          <p:cNvSpPr txBox="1"/>
          <p:nvPr/>
        </p:nvSpPr>
        <p:spPr>
          <a:xfrm>
            <a:off x="1933441" y="6375857"/>
            <a:ext cx="2372765" cy="400110"/>
          </a:xfrm>
          <a:prstGeom prst="rect">
            <a:avLst/>
          </a:prstGeom>
          <a:solidFill>
            <a:srgbClr val="FFFFFF"/>
          </a:solidFill>
        </p:spPr>
        <p:txBody>
          <a:bodyPr wrap="none" rtlCol="0">
            <a:spAutoFit/>
          </a:bodyPr>
          <a:lstStyle/>
          <a:p>
            <a:r>
              <a:rPr kumimoji="1" lang="ja-JP" altLang="en-US" sz="2000" b="1" dirty="0"/>
              <a:t>バグの原因：変数</a:t>
            </a:r>
            <a:r>
              <a:rPr kumimoji="1" lang="en-US" altLang="ja-JP" sz="2000" b="1" dirty="0"/>
              <a:t>x</a:t>
            </a:r>
            <a:endParaRPr kumimoji="1" lang="ja-JP" altLang="en-US" sz="2000" b="1" dirty="0"/>
          </a:p>
        </p:txBody>
      </p:sp>
      <p:cxnSp>
        <p:nvCxnSpPr>
          <p:cNvPr id="27" name="直線矢印コネクタ 26">
            <a:extLst>
              <a:ext uri="{FF2B5EF4-FFF2-40B4-BE49-F238E27FC236}">
                <a16:creationId xmlns:a16="http://schemas.microsoft.com/office/drawing/2014/main" id="{7E3B3AB5-5084-5991-2F14-769835274395}"/>
              </a:ext>
            </a:extLst>
          </p:cNvPr>
          <p:cNvCxnSpPr>
            <a:cxnSpLocks/>
            <a:endCxn id="17" idx="0"/>
          </p:cNvCxnSpPr>
          <p:nvPr/>
        </p:nvCxnSpPr>
        <p:spPr>
          <a:xfrm>
            <a:off x="2405100" y="2905640"/>
            <a:ext cx="0" cy="2681648"/>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006ACB10-C8FD-DC70-54D2-C74D59C14F06}"/>
              </a:ext>
            </a:extLst>
          </p:cNvPr>
          <p:cNvSpPr txBox="1"/>
          <p:nvPr/>
        </p:nvSpPr>
        <p:spPr>
          <a:xfrm>
            <a:off x="2004990" y="4030010"/>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sp>
        <p:nvSpPr>
          <p:cNvPr id="39" name="テキスト ボックス 38">
            <a:extLst>
              <a:ext uri="{FF2B5EF4-FFF2-40B4-BE49-F238E27FC236}">
                <a16:creationId xmlns:a16="http://schemas.microsoft.com/office/drawing/2014/main" id="{0E4DB25D-9EE8-4E5A-72B6-BD5A183FD1D3}"/>
              </a:ext>
            </a:extLst>
          </p:cNvPr>
          <p:cNvSpPr txBox="1"/>
          <p:nvPr/>
        </p:nvSpPr>
        <p:spPr>
          <a:xfrm>
            <a:off x="3439158" y="3912370"/>
            <a:ext cx="7109639" cy="646331"/>
          </a:xfrm>
          <a:prstGeom prst="rect">
            <a:avLst/>
          </a:prstGeom>
          <a:solidFill>
            <a:srgbClr val="EEDE12"/>
          </a:solidFill>
          <a:ln w="25400">
            <a:noFill/>
          </a:ln>
          <a:effectLst>
            <a:outerShdw blurRad="50800" dist="38100" dir="5400000" algn="t" rotWithShape="0">
              <a:prstClr val="black">
                <a:alpha val="40000"/>
              </a:prstClr>
            </a:outerShdw>
          </a:effectLst>
        </p:spPr>
        <p:txBody>
          <a:bodyPr wrap="none" rtlCol="0">
            <a:spAutoFit/>
          </a:bodyPr>
          <a:lstStyle/>
          <a:p>
            <a:r>
              <a:rPr lang="ja-JP" altLang="en-US" sz="3600" b="1" dirty="0">
                <a:ea typeface="Hiragino Kaku Gothic Pro W6" panose="020B0300000000000000"/>
              </a:rPr>
              <a:t>各行３トークンは正しく特定する</a:t>
            </a:r>
          </a:p>
        </p:txBody>
      </p:sp>
    </p:spTree>
    <p:extLst>
      <p:ext uri="{BB962C8B-B14F-4D97-AF65-F5344CB8AC3E}">
        <p14:creationId xmlns:p14="http://schemas.microsoft.com/office/powerpoint/2010/main" val="933198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A1F9F-A666-7760-0D6F-1FCE48DBD85E}"/>
            </a:ext>
          </a:extLst>
        </p:cNvPr>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0F21FD24-FC1D-1759-771C-39861832C622}"/>
              </a:ext>
            </a:extLst>
          </p:cNvPr>
          <p:cNvSpPr/>
          <p:nvPr/>
        </p:nvSpPr>
        <p:spPr>
          <a:xfrm>
            <a:off x="7807813" y="3164314"/>
            <a:ext cx="3344893" cy="62864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09899426-BEFF-5E15-34CB-48E2A9BA12AD}"/>
              </a:ext>
            </a:extLst>
          </p:cNvPr>
          <p:cNvSpPr txBox="1"/>
          <p:nvPr/>
        </p:nvSpPr>
        <p:spPr>
          <a:xfrm>
            <a:off x="7753828" y="2194079"/>
            <a:ext cx="3344893" cy="3170099"/>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 L.112    if ( !</a:t>
            </a:r>
          </a:p>
          <a:p>
            <a:r>
              <a:rPr lang="en-US" altLang="ja-JP" sz="2000" dirty="0">
                <a:latin typeface="Consolas" panose="020B0609020204030204" pitchFamily="49" charset="0"/>
                <a:ea typeface="Hiragino Kaku Gothic Pro W6" panose="020B0300000000000000"/>
              </a:rPr>
              <a:t> L.113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a ==</a:t>
            </a:r>
          </a:p>
          <a:p>
            <a:r>
              <a:rPr lang="en-US" altLang="ja-JP" sz="2000" dirty="0">
                <a:latin typeface="Consolas" panose="020B0609020204030204" pitchFamily="49" charset="0"/>
                <a:ea typeface="Hiragino Kaku Gothic Pro W6" panose="020B0300000000000000"/>
              </a:rPr>
              <a:t> L.114 </a:t>
            </a:r>
            <a:r>
              <a:rPr lang="en-US" altLang="ja-JP" sz="2000" dirty="0">
                <a:solidFill>
                  <a:schemeClr val="accent6"/>
                </a:solidFill>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a == 0</a:t>
            </a:r>
          </a:p>
          <a:p>
            <a:r>
              <a:rPr lang="en-US" altLang="ja-JP" sz="2000" dirty="0">
                <a:latin typeface="Consolas" panose="020B0609020204030204" pitchFamily="49" charset="0"/>
                <a:ea typeface="Hiragino Kaku Gothic Pro W6" panose="020B0300000000000000"/>
              </a:rPr>
              <a:t> L.115 </a:t>
            </a:r>
            <a:r>
              <a:rPr lang="en-US" altLang="ja-JP" sz="2000" dirty="0">
                <a:solidFill>
                  <a:schemeClr val="accent6"/>
                </a:solidFill>
                <a:latin typeface="Consolas" panose="020B0609020204030204" pitchFamily="49" charset="0"/>
                <a:ea typeface="Hiragino Kaku Gothic Pro W6" panose="020B0300000000000000"/>
              </a:rPr>
              <a:t>-  == 0 ) </a:t>
            </a:r>
          </a:p>
          <a:p>
            <a:r>
              <a:rPr lang="en-US" altLang="ja-JP" sz="2000" dirty="0">
                <a:latin typeface="Consolas" panose="020B0609020204030204" pitchFamily="49" charset="0"/>
                <a:ea typeface="Hiragino Kaku Gothic Pro W6" panose="020B0300000000000000"/>
              </a:rPr>
              <a:t> L.116 </a:t>
            </a:r>
            <a:r>
              <a:rPr lang="en-US" altLang="ja-JP" sz="2000" dirty="0">
                <a:solidFill>
                  <a:schemeClr val="accent6"/>
                </a:solidFill>
                <a:latin typeface="Consolas" panose="020B0609020204030204" pitchFamily="49" charset="0"/>
                <a:ea typeface="Hiragino Kaku Gothic Pro W6" panose="020B0300000000000000"/>
              </a:rPr>
              <a:t>-  0 ) {</a:t>
            </a:r>
          </a:p>
          <a:p>
            <a:r>
              <a:rPr lang="en-US" altLang="ja-JP" sz="2000" dirty="0">
                <a:latin typeface="Consolas" panose="020B0609020204030204" pitchFamily="49" charset="0"/>
                <a:ea typeface="Hiragino Kaku Gothic Pro W6" panose="020B0300000000000000"/>
              </a:rPr>
              <a:t> L.115 </a:t>
            </a:r>
            <a:r>
              <a:rPr lang="en-US" altLang="ja-JP" sz="2000" dirty="0">
                <a:solidFill>
                  <a:schemeClr val="accent4"/>
                </a:solidFill>
                <a:latin typeface="Consolas" panose="020B0609020204030204" pitchFamily="49" charset="0"/>
                <a:ea typeface="Hiragino Kaku Gothic Pro W6" panose="020B0300000000000000"/>
              </a:rPr>
              <a:t>+  == 0 || </a:t>
            </a:r>
          </a:p>
          <a:p>
            <a:r>
              <a:rPr lang="en-US" altLang="ja-JP" sz="2000" dirty="0">
                <a:latin typeface="Consolas" panose="020B0609020204030204" pitchFamily="49" charset="0"/>
                <a:ea typeface="Hiragino Kaku Gothic Pro W6" panose="020B0300000000000000"/>
              </a:rPr>
              <a:t> L.116 </a:t>
            </a:r>
            <a:r>
              <a:rPr lang="en-US" altLang="ja-JP" sz="2000" dirty="0">
                <a:solidFill>
                  <a:schemeClr val="accent4"/>
                </a:solidFill>
                <a:latin typeface="Consolas" panose="020B0609020204030204" pitchFamily="49" charset="0"/>
                <a:ea typeface="Hiragino Kaku Gothic Pro W6" panose="020B0300000000000000"/>
              </a:rPr>
              <a:t>+</a:t>
            </a:r>
            <a:r>
              <a:rPr lang="en-US" altLang="ja-JP" sz="2000" dirty="0">
                <a:latin typeface="Consolas" panose="020B0609020204030204" pitchFamily="49" charset="0"/>
                <a:ea typeface="Hiragino Kaku Gothic Pro W6" panose="020B0300000000000000"/>
              </a:rPr>
              <a:t>  </a:t>
            </a:r>
            <a:r>
              <a:rPr lang="en-US" altLang="ja-JP" sz="2000" dirty="0">
                <a:solidFill>
                  <a:schemeClr val="accent4"/>
                </a:solidFill>
                <a:latin typeface="Consolas" panose="020B0609020204030204" pitchFamily="49" charset="0"/>
                <a:ea typeface="Hiragino Kaku Gothic Pro W6" panose="020B0300000000000000"/>
              </a:rPr>
              <a:t>0 || isOk</a:t>
            </a:r>
          </a:p>
          <a:p>
            <a:r>
              <a:rPr lang="en-US" altLang="ja-JP" sz="2000" dirty="0">
                <a:latin typeface="Consolas" panose="020B0609020204030204" pitchFamily="49" charset="0"/>
                <a:ea typeface="Hiragino Kaku Gothic Pro W6" panose="020B0300000000000000"/>
              </a:rPr>
              <a:t> L.117 </a:t>
            </a:r>
            <a:r>
              <a:rPr lang="en-US" altLang="ja-JP" sz="2000" dirty="0">
                <a:solidFill>
                  <a:schemeClr val="accent4"/>
                </a:solidFill>
                <a:latin typeface="Consolas" panose="020B0609020204030204" pitchFamily="49" charset="0"/>
                <a:ea typeface="Hiragino Kaku Gothic Pro W6" panose="020B0300000000000000"/>
              </a:rPr>
              <a:t>+  || isOk )</a:t>
            </a:r>
          </a:p>
          <a:p>
            <a:r>
              <a:rPr lang="en-US" altLang="ja-JP" sz="2000" dirty="0">
                <a:latin typeface="Consolas" panose="020B0609020204030204" pitchFamily="49" charset="0"/>
                <a:ea typeface="Hiragino Kaku Gothic Pro W6" panose="020B0300000000000000"/>
              </a:rPr>
              <a:t> L.118 </a:t>
            </a:r>
            <a:r>
              <a:rPr lang="en-US" altLang="ja-JP" sz="2000" dirty="0">
                <a:solidFill>
                  <a:schemeClr val="accent4"/>
                </a:solidFill>
                <a:latin typeface="Consolas" panose="020B0609020204030204" pitchFamily="49" charset="0"/>
                <a:ea typeface="Hiragino Kaku Gothic Pro W6" panose="020B0300000000000000"/>
              </a:rPr>
              <a:t>+  isOk ) {</a:t>
            </a:r>
          </a:p>
          <a:p>
            <a:r>
              <a:rPr lang="en-US" altLang="ja-JP" sz="2000" dirty="0">
                <a:latin typeface="Consolas" panose="020B0609020204030204" pitchFamily="49" charset="0"/>
                <a:ea typeface="Hiragino Kaku Gothic Pro W6" panose="020B0300000000000000"/>
              </a:rPr>
              <a:t> L.119    ) { return</a:t>
            </a:r>
          </a:p>
        </p:txBody>
      </p:sp>
      <p:sp>
        <p:nvSpPr>
          <p:cNvPr id="27" name="Rectangle 8">
            <a:extLst>
              <a:ext uri="{FF2B5EF4-FFF2-40B4-BE49-F238E27FC236}">
                <a16:creationId xmlns:a16="http://schemas.microsoft.com/office/drawing/2014/main" id="{AF08F930-71B8-CA34-C0C5-E0567E52443F}"/>
              </a:ext>
            </a:extLst>
          </p:cNvPr>
          <p:cNvSpPr/>
          <p:nvPr/>
        </p:nvSpPr>
        <p:spPr>
          <a:xfrm>
            <a:off x="527999" y="5686132"/>
            <a:ext cx="6983845" cy="727720"/>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F6B3C506-19A7-F9C5-8120-334AECF752B0}"/>
              </a:ext>
            </a:extLst>
          </p:cNvPr>
          <p:cNvSpPr>
            <a:spLocks noGrp="1"/>
          </p:cNvSpPr>
          <p:nvPr>
            <p:ph type="title"/>
          </p:nvPr>
        </p:nvSpPr>
        <p:spPr/>
        <p:txBody>
          <a:bodyPr/>
          <a:lstStyle/>
          <a:p>
            <a:r>
              <a:rPr lang="ja-JP" altLang="en-US" b="1" dirty="0"/>
              <a:t>各行３トークンは</a:t>
            </a:r>
            <a:r>
              <a:rPr kumimoji="1" lang="ja-JP" altLang="en-US" b="1" dirty="0"/>
              <a:t>トークン追加の修正時に削除行を含む</a:t>
            </a:r>
          </a:p>
        </p:txBody>
      </p:sp>
      <p:sp>
        <p:nvSpPr>
          <p:cNvPr id="4" name="スライド番号プレースホルダー 3">
            <a:extLst>
              <a:ext uri="{FF2B5EF4-FFF2-40B4-BE49-F238E27FC236}">
                <a16:creationId xmlns:a16="http://schemas.microsoft.com/office/drawing/2014/main" id="{410FE68D-F8BC-28AD-0770-CA6AD0AB4FBC}"/>
              </a:ext>
            </a:extLst>
          </p:cNvPr>
          <p:cNvSpPr>
            <a:spLocks noGrp="1"/>
          </p:cNvSpPr>
          <p:nvPr>
            <p:ph type="sldNum" sz="quarter" idx="12"/>
          </p:nvPr>
        </p:nvSpPr>
        <p:spPr/>
        <p:txBody>
          <a:bodyPr/>
          <a:lstStyle/>
          <a:p>
            <a:fld id="{B16735D3-C9E7-F649-AF37-A9D08763696D}" type="slidenum">
              <a:rPr lang="ja-JP" altLang="en-US" smtClean="0"/>
              <a:pPr/>
              <a:t>28</a:t>
            </a:fld>
            <a:endParaRPr lang="ja-JP" altLang="en-US" dirty="0"/>
          </a:p>
        </p:txBody>
      </p:sp>
      <p:sp>
        <p:nvSpPr>
          <p:cNvPr id="9" name="コンテンツ プレースホルダー 8">
            <a:extLst>
              <a:ext uri="{FF2B5EF4-FFF2-40B4-BE49-F238E27FC236}">
                <a16:creationId xmlns:a16="http://schemas.microsoft.com/office/drawing/2014/main" id="{4FCBA527-3D5E-970B-52B6-2C6B45FEE0B5}"/>
              </a:ext>
            </a:extLst>
          </p:cNvPr>
          <p:cNvSpPr>
            <a:spLocks noGrp="1"/>
          </p:cNvSpPr>
          <p:nvPr>
            <p:ph idx="1"/>
          </p:nvPr>
        </p:nvSpPr>
        <p:spPr>
          <a:xfrm>
            <a:off x="586992" y="5827761"/>
            <a:ext cx="8283051" cy="444464"/>
          </a:xfrm>
        </p:spPr>
        <p:txBody>
          <a:bodyPr/>
          <a:lstStyle/>
          <a:p>
            <a:r>
              <a:rPr lang="ja-JP" altLang="en-US" sz="3200" b="1" dirty="0"/>
              <a:t>削除行を含むため正しく特定できる</a:t>
            </a:r>
          </a:p>
        </p:txBody>
      </p:sp>
      <p:sp>
        <p:nvSpPr>
          <p:cNvPr id="16" name="四角形: メモ 15">
            <a:extLst>
              <a:ext uri="{FF2B5EF4-FFF2-40B4-BE49-F238E27FC236}">
                <a16:creationId xmlns:a16="http://schemas.microsoft.com/office/drawing/2014/main" id="{F259EBC5-C121-FE1C-EDF0-7A3A677351A8}"/>
              </a:ext>
            </a:extLst>
          </p:cNvPr>
          <p:cNvSpPr/>
          <p:nvPr/>
        </p:nvSpPr>
        <p:spPr>
          <a:xfrm rot="10800000">
            <a:off x="7745590" y="2187629"/>
            <a:ext cx="3472741" cy="3170098"/>
          </a:xfrm>
          <a:prstGeom prst="foldedCorner">
            <a:avLst>
              <a:gd name="adj" fmla="val 599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5" name="四角形: メモ 14">
            <a:extLst>
              <a:ext uri="{FF2B5EF4-FFF2-40B4-BE49-F238E27FC236}">
                <a16:creationId xmlns:a16="http://schemas.microsoft.com/office/drawing/2014/main" id="{6D1B126F-BB04-4189-C867-FEBDE53C321B}"/>
              </a:ext>
            </a:extLst>
          </p:cNvPr>
          <p:cNvSpPr/>
          <p:nvPr/>
        </p:nvSpPr>
        <p:spPr>
          <a:xfrm rot="10800000">
            <a:off x="3838688" y="2187630"/>
            <a:ext cx="3451129" cy="3153592"/>
          </a:xfrm>
          <a:prstGeom prst="foldedCorner">
            <a:avLst>
              <a:gd name="adj" fmla="val 7315"/>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00A6228D-CE60-5677-A9C5-BE4BCAA72D78}"/>
              </a:ext>
            </a:extLst>
          </p:cNvPr>
          <p:cNvSpPr txBox="1"/>
          <p:nvPr/>
        </p:nvSpPr>
        <p:spPr>
          <a:xfrm>
            <a:off x="3838688" y="2195868"/>
            <a:ext cx="3383378" cy="3170099"/>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L.112    (</a:t>
            </a:r>
          </a:p>
          <a:p>
            <a:r>
              <a:rPr lang="en-US" altLang="ja-JP" sz="2000" dirty="0">
                <a:latin typeface="Consolas" panose="020B0609020204030204" pitchFamily="49" charset="0"/>
                <a:ea typeface="Hiragino Kaku Gothic Pro W6" panose="020B0300000000000000"/>
              </a:rPr>
              <a:t> L.113    a</a:t>
            </a:r>
          </a:p>
          <a:p>
            <a:r>
              <a:rPr lang="en-US" altLang="ja-JP" sz="2000" dirty="0">
                <a:latin typeface="Consolas" panose="020B0609020204030204" pitchFamily="49" charset="0"/>
                <a:ea typeface="Hiragino Kaku Gothic Pro W6" panose="020B0300000000000000"/>
              </a:rPr>
              <a:t> L.114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a:t>
            </a:r>
          </a:p>
          <a:p>
            <a:r>
              <a:rPr lang="en-US" altLang="ja-JP" sz="2000" dirty="0">
                <a:latin typeface="Consolas" panose="020B0609020204030204" pitchFamily="49" charset="0"/>
                <a:ea typeface="Hiragino Kaku Gothic Pro W6" panose="020B0300000000000000"/>
              </a:rPr>
              <a:t> L.115    0 </a:t>
            </a:r>
          </a:p>
          <a:p>
            <a:r>
              <a:rPr lang="en-US" altLang="ja-JP" sz="2000" dirty="0">
                <a:latin typeface="Consolas" panose="020B0609020204030204" pitchFamily="49" charset="0"/>
                <a:ea typeface="Hiragino Kaku Gothic Pro W6" panose="020B0300000000000000"/>
              </a:rPr>
              <a:t> L.116 </a:t>
            </a:r>
            <a:r>
              <a:rPr lang="en-US" altLang="ja-JP" sz="2000" dirty="0">
                <a:solidFill>
                  <a:schemeClr val="accent4"/>
                </a:solidFill>
                <a:latin typeface="Consolas" panose="020B0609020204030204" pitchFamily="49" charset="0"/>
                <a:ea typeface="Hiragino Kaku Gothic Pro W6" panose="020B0300000000000000"/>
              </a:rPr>
              <a:t>+  ||  </a:t>
            </a:r>
          </a:p>
          <a:p>
            <a:r>
              <a:rPr lang="en-US" altLang="ja-JP" sz="2000" dirty="0">
                <a:latin typeface="Consolas" panose="020B0609020204030204" pitchFamily="49" charset="0"/>
                <a:ea typeface="Hiragino Kaku Gothic Pro W6" panose="020B0300000000000000"/>
              </a:rPr>
              <a:t> L.117 </a:t>
            </a:r>
            <a:r>
              <a:rPr lang="en-US" altLang="ja-JP" sz="2000" dirty="0">
                <a:solidFill>
                  <a:schemeClr val="accent4"/>
                </a:solidFill>
                <a:latin typeface="Consolas" panose="020B0609020204030204" pitchFamily="49" charset="0"/>
                <a:ea typeface="Hiragino Kaku Gothic Pro W6" panose="020B0300000000000000"/>
              </a:rPr>
              <a:t>+  isOk  </a:t>
            </a:r>
          </a:p>
          <a:p>
            <a:r>
              <a:rPr lang="en-US" altLang="ja-JP" sz="2000" dirty="0">
                <a:solidFill>
                  <a:schemeClr val="accent4"/>
                </a:solidFill>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L.118    ) </a:t>
            </a:r>
          </a:p>
          <a:p>
            <a:r>
              <a:rPr lang="en-US" altLang="ja-JP" sz="2000" dirty="0">
                <a:latin typeface="Consolas" panose="020B0609020204030204" pitchFamily="49" charset="0"/>
                <a:ea typeface="Hiragino Kaku Gothic Pro W6" panose="020B0300000000000000"/>
              </a:rPr>
              <a:t> L.119    {</a:t>
            </a:r>
          </a:p>
          <a:p>
            <a:r>
              <a:rPr lang="en-US" altLang="ja-JP" sz="2000" dirty="0">
                <a:latin typeface="Consolas" panose="020B0609020204030204" pitchFamily="49" charset="0"/>
                <a:ea typeface="Hiragino Kaku Gothic Pro W6" panose="020B0300000000000000"/>
              </a:rPr>
              <a:t> L.120    return</a:t>
            </a:r>
          </a:p>
          <a:p>
            <a:r>
              <a:rPr lang="en-US" altLang="ja-JP" sz="2000" dirty="0">
                <a:latin typeface="Consolas" panose="020B0609020204030204" pitchFamily="49" charset="0"/>
                <a:ea typeface="Hiragino Kaku Gothic Pro W6" panose="020B0300000000000000"/>
              </a:rPr>
              <a:t> L.121    0</a:t>
            </a:r>
          </a:p>
        </p:txBody>
      </p:sp>
      <p:sp>
        <p:nvSpPr>
          <p:cNvPr id="20" name="四角形: 角を丸くする 19">
            <a:extLst>
              <a:ext uri="{FF2B5EF4-FFF2-40B4-BE49-F238E27FC236}">
                <a16:creationId xmlns:a16="http://schemas.microsoft.com/office/drawing/2014/main" id="{FFD56241-CE23-E661-DE4D-34A7382D0A72}"/>
              </a:ext>
            </a:extLst>
          </p:cNvPr>
          <p:cNvSpPr/>
          <p:nvPr/>
        </p:nvSpPr>
        <p:spPr>
          <a:xfrm>
            <a:off x="3707039" y="1873387"/>
            <a:ext cx="3734927" cy="3604545"/>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6CB723F4-4A7A-2A67-AD5B-CEF27C2E35FF}"/>
              </a:ext>
            </a:extLst>
          </p:cNvPr>
          <p:cNvSpPr txBox="1"/>
          <p:nvPr/>
        </p:nvSpPr>
        <p:spPr>
          <a:xfrm>
            <a:off x="3922106" y="1675566"/>
            <a:ext cx="2646878" cy="461665"/>
          </a:xfrm>
          <a:prstGeom prst="rect">
            <a:avLst/>
          </a:prstGeom>
          <a:solidFill>
            <a:schemeClr val="bg1"/>
          </a:solidFill>
        </p:spPr>
        <p:txBody>
          <a:bodyPr wrap="none" rtlCol="0">
            <a:spAutoFit/>
          </a:bodyPr>
          <a:lstStyle/>
          <a:p>
            <a:r>
              <a:rPr lang="ja-JP" altLang="en-US" sz="2400" b="1" dirty="0">
                <a:solidFill>
                  <a:schemeClr val="accent2"/>
                </a:solidFill>
                <a:ea typeface="Hiragino Kaku Gothic Pro W6" panose="020B0300000000000000"/>
              </a:rPr>
              <a:t>各行単一トークン</a:t>
            </a:r>
          </a:p>
        </p:txBody>
      </p:sp>
      <p:sp>
        <p:nvSpPr>
          <p:cNvPr id="23" name="四角形: 角を丸くする 22">
            <a:extLst>
              <a:ext uri="{FF2B5EF4-FFF2-40B4-BE49-F238E27FC236}">
                <a16:creationId xmlns:a16="http://schemas.microsoft.com/office/drawing/2014/main" id="{ADF76DF6-251E-EA6A-FDF3-E48E836BCE30}"/>
              </a:ext>
            </a:extLst>
          </p:cNvPr>
          <p:cNvSpPr/>
          <p:nvPr/>
        </p:nvSpPr>
        <p:spPr>
          <a:xfrm>
            <a:off x="7630756" y="1873387"/>
            <a:ext cx="3739696" cy="3604545"/>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4" name="テキスト ボックス 23">
            <a:extLst>
              <a:ext uri="{FF2B5EF4-FFF2-40B4-BE49-F238E27FC236}">
                <a16:creationId xmlns:a16="http://schemas.microsoft.com/office/drawing/2014/main" id="{F719D2D8-171F-6C36-DCC2-E98F803A27C2}"/>
              </a:ext>
            </a:extLst>
          </p:cNvPr>
          <p:cNvSpPr txBox="1"/>
          <p:nvPr/>
        </p:nvSpPr>
        <p:spPr>
          <a:xfrm>
            <a:off x="7814415" y="1655149"/>
            <a:ext cx="2339102" cy="461665"/>
          </a:xfrm>
          <a:prstGeom prst="rect">
            <a:avLst/>
          </a:prstGeom>
          <a:solidFill>
            <a:schemeClr val="bg1"/>
          </a:solidFill>
        </p:spPr>
        <p:txBody>
          <a:bodyPr wrap="none" rtlCol="0">
            <a:spAutoFit/>
          </a:bodyPr>
          <a:lstStyle/>
          <a:p>
            <a:r>
              <a:rPr lang="ja-JP" altLang="en-US" sz="2400" b="1" dirty="0">
                <a:solidFill>
                  <a:srgbClr val="D27136"/>
                </a:solidFill>
                <a:ea typeface="Hiragino Kaku Gothic Pro W6" panose="020B0300000000000000"/>
              </a:rPr>
              <a:t>各行３トークン</a:t>
            </a:r>
          </a:p>
        </p:txBody>
      </p:sp>
      <p:cxnSp>
        <p:nvCxnSpPr>
          <p:cNvPr id="3" name="直線矢印コネクタ 2">
            <a:extLst>
              <a:ext uri="{FF2B5EF4-FFF2-40B4-BE49-F238E27FC236}">
                <a16:creationId xmlns:a16="http://schemas.microsoft.com/office/drawing/2014/main" id="{DC44A2C7-C799-AE83-DBDF-9CD831047CBF}"/>
              </a:ext>
            </a:extLst>
          </p:cNvPr>
          <p:cNvCxnSpPr>
            <a:cxnSpLocks/>
          </p:cNvCxnSpPr>
          <p:nvPr/>
        </p:nvCxnSpPr>
        <p:spPr>
          <a:xfrm flipV="1">
            <a:off x="983145" y="1873387"/>
            <a:ext cx="14745" cy="35368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2E6AD159-B2F1-2C4F-1E40-DBDCF7B56CF0}"/>
              </a:ext>
            </a:extLst>
          </p:cNvPr>
          <p:cNvSpPr/>
          <p:nvPr/>
        </p:nvSpPr>
        <p:spPr>
          <a:xfrm>
            <a:off x="1262611" y="3189273"/>
            <a:ext cx="2225442"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ja-JP" altLang="en-US" sz="2000" b="1" dirty="0">
                <a:solidFill>
                  <a:schemeClr val="tx1"/>
                </a:solidFill>
                <a:ea typeface="Hiragino Kaku Gothic Pro W6" panose="020B0300000000000000"/>
              </a:rPr>
              <a:t>バグ修正コミット</a:t>
            </a:r>
          </a:p>
          <a:p>
            <a:pPr algn="ctr"/>
            <a:r>
              <a:rPr lang="en-US" altLang="ja-JP" sz="2000" dirty="0">
                <a:solidFill>
                  <a:schemeClr val="tx1"/>
                </a:solidFill>
                <a:ea typeface="Hiragino Kaku Gothic Pro W6" panose="020B0300000000000000"/>
              </a:rPr>
              <a:t>2024/8/21</a:t>
            </a:r>
          </a:p>
        </p:txBody>
      </p:sp>
      <p:sp>
        <p:nvSpPr>
          <p:cNvPr id="8" name="楕円 7">
            <a:extLst>
              <a:ext uri="{FF2B5EF4-FFF2-40B4-BE49-F238E27FC236}">
                <a16:creationId xmlns:a16="http://schemas.microsoft.com/office/drawing/2014/main" id="{D04705B8-95D6-E9EE-F938-A9F3DCC4CAEA}"/>
              </a:ext>
            </a:extLst>
          </p:cNvPr>
          <p:cNvSpPr/>
          <p:nvPr/>
        </p:nvSpPr>
        <p:spPr>
          <a:xfrm>
            <a:off x="866240" y="3397495"/>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テキスト ボックス 16">
            <a:extLst>
              <a:ext uri="{FF2B5EF4-FFF2-40B4-BE49-F238E27FC236}">
                <a16:creationId xmlns:a16="http://schemas.microsoft.com/office/drawing/2014/main" id="{0DEB598E-CD71-81D7-2EE1-00804DF9563C}"/>
              </a:ext>
            </a:extLst>
          </p:cNvPr>
          <p:cNvSpPr txBox="1"/>
          <p:nvPr/>
        </p:nvSpPr>
        <p:spPr>
          <a:xfrm>
            <a:off x="336814" y="1939653"/>
            <a:ext cx="646331" cy="369332"/>
          </a:xfrm>
          <a:prstGeom prst="rect">
            <a:avLst/>
          </a:prstGeom>
          <a:noFill/>
        </p:spPr>
        <p:txBody>
          <a:bodyPr wrap="none" rtlCol="0">
            <a:spAutoFit/>
          </a:bodyPr>
          <a:lstStyle/>
          <a:p>
            <a:r>
              <a:rPr kumimoji="1" lang="ja-JP" altLang="en-US" b="1" dirty="0"/>
              <a:t>最新</a:t>
            </a:r>
          </a:p>
        </p:txBody>
      </p:sp>
      <p:sp>
        <p:nvSpPr>
          <p:cNvPr id="18" name="テキスト ボックス 17">
            <a:extLst>
              <a:ext uri="{FF2B5EF4-FFF2-40B4-BE49-F238E27FC236}">
                <a16:creationId xmlns:a16="http://schemas.microsoft.com/office/drawing/2014/main" id="{0BCACEC4-D2CC-3938-30D3-FB3DD7C122B2}"/>
              </a:ext>
            </a:extLst>
          </p:cNvPr>
          <p:cNvSpPr txBox="1"/>
          <p:nvPr/>
        </p:nvSpPr>
        <p:spPr>
          <a:xfrm>
            <a:off x="327338" y="5066793"/>
            <a:ext cx="646331" cy="369332"/>
          </a:xfrm>
          <a:prstGeom prst="rect">
            <a:avLst/>
          </a:prstGeom>
          <a:noFill/>
        </p:spPr>
        <p:txBody>
          <a:bodyPr wrap="none" rtlCol="0">
            <a:spAutoFit/>
          </a:bodyPr>
          <a:lstStyle/>
          <a:p>
            <a:r>
              <a:rPr lang="ja-JP" altLang="en-US" b="1" dirty="0"/>
              <a:t>過去</a:t>
            </a:r>
            <a:endParaRPr kumimoji="1" lang="ja-JP" altLang="en-US" b="1" dirty="0"/>
          </a:p>
        </p:txBody>
      </p:sp>
    </p:spTree>
    <p:extLst>
      <p:ext uri="{BB962C8B-B14F-4D97-AF65-F5344CB8AC3E}">
        <p14:creationId xmlns:p14="http://schemas.microsoft.com/office/powerpoint/2010/main" val="183469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A6086-D98E-F92B-9037-4F4642599B83}"/>
            </a:ext>
          </a:extLst>
        </p:cNvPr>
        <p:cNvGrpSpPr/>
        <p:nvPr/>
      </p:nvGrpSpPr>
      <p:grpSpPr>
        <a:xfrm>
          <a:off x="0" y="0"/>
          <a:ext cx="0" cy="0"/>
          <a:chOff x="0" y="0"/>
          <a:chExt cx="0" cy="0"/>
        </a:xfrm>
      </p:grpSpPr>
      <p:sp>
        <p:nvSpPr>
          <p:cNvPr id="90" name="Rectangle 8">
            <a:extLst>
              <a:ext uri="{FF2B5EF4-FFF2-40B4-BE49-F238E27FC236}">
                <a16:creationId xmlns:a16="http://schemas.microsoft.com/office/drawing/2014/main" id="{D3FFA7EC-C7EB-8781-CA4A-94ABEC43A1A2}"/>
              </a:ext>
            </a:extLst>
          </p:cNvPr>
          <p:cNvSpPr/>
          <p:nvPr/>
        </p:nvSpPr>
        <p:spPr>
          <a:xfrm>
            <a:off x="491899" y="1483409"/>
            <a:ext cx="10536744"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7770C494-3778-C6DE-DDC8-881A9F606574}"/>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a:t>
            </a:r>
            <a:r>
              <a:rPr lang="ja-JP" altLang="en-US" sz="3600" b="1" dirty="0"/>
              <a:t>のバグ混入コミット特定プロセス</a:t>
            </a:r>
            <a:endParaRPr kumimoji="1" lang="ja-JP" altLang="en-US" b="1" dirty="0"/>
          </a:p>
        </p:txBody>
      </p:sp>
      <p:sp>
        <p:nvSpPr>
          <p:cNvPr id="3" name="四角形: メモ 2">
            <a:extLst>
              <a:ext uri="{FF2B5EF4-FFF2-40B4-BE49-F238E27FC236}">
                <a16:creationId xmlns:a16="http://schemas.microsoft.com/office/drawing/2014/main" id="{9F86F4E2-0F99-13B8-7CB5-74D0AFD6ABF2}"/>
              </a:ext>
            </a:extLst>
          </p:cNvPr>
          <p:cNvSpPr/>
          <p:nvPr/>
        </p:nvSpPr>
        <p:spPr>
          <a:xfrm rot="10800000">
            <a:off x="5497768" y="2693141"/>
            <a:ext cx="4810261"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テキスト ボックス 3">
            <a:extLst>
              <a:ext uri="{FF2B5EF4-FFF2-40B4-BE49-F238E27FC236}">
                <a16:creationId xmlns:a16="http://schemas.microsoft.com/office/drawing/2014/main" id="{72A067ED-B44D-F98A-7C6F-A3871FC0E51C}"/>
              </a:ext>
            </a:extLst>
          </p:cNvPr>
          <p:cNvSpPr txBox="1"/>
          <p:nvPr/>
        </p:nvSpPr>
        <p:spPr>
          <a:xfrm>
            <a:off x="5511903" y="2709734"/>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if(a == 1){</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if(a == 1 &amp;&amp; isOk){</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30" name="テキスト ボックス 29">
            <a:extLst>
              <a:ext uri="{FF2B5EF4-FFF2-40B4-BE49-F238E27FC236}">
                <a16:creationId xmlns:a16="http://schemas.microsoft.com/office/drawing/2014/main" id="{0A58D576-B8BA-5593-F324-1A91D026F508}"/>
              </a:ext>
            </a:extLst>
          </p:cNvPr>
          <p:cNvSpPr txBox="1"/>
          <p:nvPr/>
        </p:nvSpPr>
        <p:spPr>
          <a:xfrm>
            <a:off x="6787054" y="23153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09D26C12-F2B6-F89F-3469-DAAA07F6563F}"/>
              </a:ext>
            </a:extLst>
          </p:cNvPr>
          <p:cNvSpPr txBox="1"/>
          <p:nvPr/>
        </p:nvSpPr>
        <p:spPr>
          <a:xfrm>
            <a:off x="4099270" y="2744440"/>
            <a:ext cx="1643733" cy="707886"/>
          </a:xfrm>
          <a:prstGeom prst="rect">
            <a:avLst/>
          </a:prstGeom>
          <a:noFill/>
        </p:spPr>
        <p:txBody>
          <a:bodyPr wrap="square">
            <a:spAutoFit/>
          </a:bodyPr>
          <a:lstStyle/>
          <a:p>
            <a:pPr algn="ctr"/>
            <a:r>
              <a:rPr lang="en-US" altLang="ja-JP" sz="2000" dirty="0">
                <a:ea typeface="Hiragino Kaku Gothic Pro W6" panose="020B0300000000000000"/>
              </a:rPr>
              <a:t>cd74hs</a:t>
            </a:r>
          </a:p>
          <a:p>
            <a:pPr algn="ctr"/>
            <a:r>
              <a:rPr lang="en-US" altLang="ja-JP" sz="2000" dirty="0">
                <a:ea typeface="Hiragino Kaku Gothic Pro W6" panose="020B0300000000000000"/>
              </a:rPr>
              <a:t>g1pqnh</a:t>
            </a:r>
          </a:p>
        </p:txBody>
      </p:sp>
      <p:cxnSp>
        <p:nvCxnSpPr>
          <p:cNvPr id="22" name="直線矢印コネクタ 21">
            <a:extLst>
              <a:ext uri="{FF2B5EF4-FFF2-40B4-BE49-F238E27FC236}">
                <a16:creationId xmlns:a16="http://schemas.microsoft.com/office/drawing/2014/main" id="{9D04C5BB-B732-38FE-8510-F4C1E1B73D63}"/>
              </a:ext>
            </a:extLst>
          </p:cNvPr>
          <p:cNvCxnSpPr>
            <a:cxnSpLocks/>
          </p:cNvCxnSpPr>
          <p:nvPr/>
        </p:nvCxnSpPr>
        <p:spPr>
          <a:xfrm flipV="1">
            <a:off x="3256629" y="3690851"/>
            <a:ext cx="0" cy="507076"/>
          </a:xfrm>
          <a:prstGeom prst="straightConnector1">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3">
            <a:extLst>
              <a:ext uri="{FF2B5EF4-FFF2-40B4-BE49-F238E27FC236}">
                <a16:creationId xmlns:a16="http://schemas.microsoft.com/office/drawing/2014/main" id="{37EAB644-54EE-A1F2-04E4-134B10CCE50E}"/>
              </a:ext>
            </a:extLst>
          </p:cNvPr>
          <p:cNvSpPr>
            <a:spLocks noGrp="1"/>
          </p:cNvSpPr>
          <p:nvPr>
            <p:ph type="sldNum" sz="quarter" idx="12"/>
          </p:nvPr>
        </p:nvSpPr>
        <p:spPr>
          <a:xfrm>
            <a:off x="8920800" y="6498000"/>
            <a:ext cx="2743200" cy="360000"/>
          </a:xfrm>
        </p:spPr>
        <p:txBody>
          <a:bodyPr/>
          <a:lstStyle/>
          <a:p>
            <a:fld id="{B16735D3-C9E7-F649-AF37-A9D08763696D}" type="slidenum">
              <a:rPr lang="ja-JP" altLang="en-US" smtClean="0"/>
              <a:pPr/>
              <a:t>2</a:t>
            </a:fld>
            <a:endParaRPr lang="ja-JP" altLang="en-US" dirty="0"/>
          </a:p>
        </p:txBody>
      </p:sp>
      <p:sp>
        <p:nvSpPr>
          <p:cNvPr id="10" name="四角形: 角を丸くする 9">
            <a:extLst>
              <a:ext uri="{FF2B5EF4-FFF2-40B4-BE49-F238E27FC236}">
                <a16:creationId xmlns:a16="http://schemas.microsoft.com/office/drawing/2014/main" id="{0B105F79-80E1-3AC0-236A-755A6E0F9BB8}"/>
              </a:ext>
            </a:extLst>
          </p:cNvPr>
          <p:cNvSpPr/>
          <p:nvPr/>
        </p:nvSpPr>
        <p:spPr>
          <a:xfrm>
            <a:off x="2434762" y="275393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17" name="四角形: メモ 16">
            <a:extLst>
              <a:ext uri="{FF2B5EF4-FFF2-40B4-BE49-F238E27FC236}">
                <a16:creationId xmlns:a16="http://schemas.microsoft.com/office/drawing/2014/main" id="{207F7DE4-6033-E24D-CC88-91769340D444}"/>
              </a:ext>
            </a:extLst>
          </p:cNvPr>
          <p:cNvSpPr/>
          <p:nvPr/>
        </p:nvSpPr>
        <p:spPr>
          <a:xfrm rot="10800000">
            <a:off x="5497768" y="4435362"/>
            <a:ext cx="4810261"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A66F76FE-C24C-D70D-E91A-54E699CD9DC8}"/>
              </a:ext>
            </a:extLst>
          </p:cNvPr>
          <p:cNvSpPr txBox="1"/>
          <p:nvPr/>
        </p:nvSpPr>
        <p:spPr>
          <a:xfrm>
            <a:off x="5511903" y="4451955"/>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L.77 </a:t>
            </a:r>
            <a:r>
              <a:rPr lang="en-US" altLang="ja-JP" sz="2000" dirty="0">
                <a:solidFill>
                  <a:schemeClr val="accent4"/>
                </a:solidFill>
                <a:latin typeface="Consolas" panose="020B0609020204030204" pitchFamily="49" charset="0"/>
                <a:ea typeface="Hiragino Kaku Gothic Pro W6" panose="020B0300000000000000"/>
              </a:rPr>
              <a:t>+  tmp = a1</a:t>
            </a:r>
          </a:p>
          <a:p>
            <a:r>
              <a:rPr lang="en-US" altLang="ja-JP" sz="2000" dirty="0">
                <a:latin typeface="Consolas" panose="020B0609020204030204" pitchFamily="49" charset="0"/>
                <a:ea typeface="Hiragino Kaku Gothic Pro W6" panose="020B0300000000000000"/>
              </a:rPr>
              <a:t>L.78 </a:t>
            </a:r>
            <a:r>
              <a:rPr lang="en-US" altLang="ja-JP" sz="2000" dirty="0">
                <a:solidFill>
                  <a:schemeClr val="accent4"/>
                </a:solidFill>
                <a:latin typeface="Consolas" panose="020B0609020204030204" pitchFamily="49" charset="0"/>
                <a:ea typeface="Hiragino Kaku Gothic Pro W6" panose="020B0300000000000000"/>
              </a:rPr>
              <a:t>+  a1 = a2;</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15699C84-99A3-223E-2FE9-14C6D683A40B}"/>
              </a:ext>
            </a:extLst>
          </p:cNvPr>
          <p:cNvSpPr txBox="1"/>
          <p:nvPr/>
        </p:nvSpPr>
        <p:spPr>
          <a:xfrm>
            <a:off x="6486060" y="4075052"/>
            <a:ext cx="2848683" cy="369332"/>
          </a:xfrm>
          <a:prstGeom prst="rect">
            <a:avLst/>
          </a:prstGeom>
          <a:noFill/>
        </p:spPr>
        <p:txBody>
          <a:bodyPr wrap="square" rtlCol="0">
            <a:spAutoFit/>
          </a:bodyPr>
          <a:lstStyle/>
          <a:p>
            <a:pPr algn="ctr"/>
            <a:r>
              <a:rPr lang="ja-JP" altLang="en-US" b="1" dirty="0">
                <a:ea typeface="Hiragino Kaku Gothic Pro W6" panose="020B0300000000000000"/>
              </a:rPr>
              <a:t>機能を追加するコミット</a:t>
            </a:r>
          </a:p>
        </p:txBody>
      </p:sp>
      <p:sp>
        <p:nvSpPr>
          <p:cNvPr id="21" name="テキスト ボックス 20">
            <a:extLst>
              <a:ext uri="{FF2B5EF4-FFF2-40B4-BE49-F238E27FC236}">
                <a16:creationId xmlns:a16="http://schemas.microsoft.com/office/drawing/2014/main" id="{E2C32A40-EA69-4986-7230-1F1A2F92DD70}"/>
              </a:ext>
            </a:extLst>
          </p:cNvPr>
          <p:cNvSpPr txBox="1"/>
          <p:nvPr/>
        </p:nvSpPr>
        <p:spPr>
          <a:xfrm>
            <a:off x="4099270" y="4486661"/>
            <a:ext cx="1643733" cy="707886"/>
          </a:xfrm>
          <a:prstGeom prst="rect">
            <a:avLst/>
          </a:prstGeom>
          <a:noFill/>
        </p:spPr>
        <p:txBody>
          <a:bodyPr wrap="square">
            <a:spAutoFit/>
          </a:bodyPr>
          <a:lstStyle/>
          <a:p>
            <a:pPr algn="ctr"/>
            <a:r>
              <a:rPr lang="en-US" altLang="ja-JP" sz="2000" dirty="0">
                <a:ea typeface="Hiragino Kaku Gothic Pro W6" panose="020B0300000000000000"/>
              </a:rPr>
              <a:t>df2ab3</a:t>
            </a:r>
          </a:p>
          <a:p>
            <a:pPr algn="ctr"/>
            <a:r>
              <a:rPr lang="en-US" altLang="ja-JP" sz="2000" dirty="0">
                <a:ea typeface="Hiragino Kaku Gothic Pro W6" panose="020B0300000000000000"/>
              </a:rPr>
              <a:t>df2ab3</a:t>
            </a:r>
          </a:p>
        </p:txBody>
      </p:sp>
      <p:sp>
        <p:nvSpPr>
          <p:cNvPr id="24" name="四角形: 角を丸くする 23">
            <a:extLst>
              <a:ext uri="{FF2B5EF4-FFF2-40B4-BE49-F238E27FC236}">
                <a16:creationId xmlns:a16="http://schemas.microsoft.com/office/drawing/2014/main" id="{00D1085B-C456-B0BD-9E4A-AFE122197534}"/>
              </a:ext>
            </a:extLst>
          </p:cNvPr>
          <p:cNvSpPr/>
          <p:nvPr/>
        </p:nvSpPr>
        <p:spPr>
          <a:xfrm>
            <a:off x="2430612" y="449562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2024/12/13</a:t>
            </a:r>
            <a:endParaRPr lang="en-US" altLang="ja-JP" dirty="0">
              <a:ea typeface="Hiragino Kaku Gothic Pro W6" panose="020B0300000000000000"/>
            </a:endParaRPr>
          </a:p>
        </p:txBody>
      </p:sp>
      <p:sp>
        <p:nvSpPr>
          <p:cNvPr id="27" name="四角形: メモ 26">
            <a:extLst>
              <a:ext uri="{FF2B5EF4-FFF2-40B4-BE49-F238E27FC236}">
                <a16:creationId xmlns:a16="http://schemas.microsoft.com/office/drawing/2014/main" id="{7061C678-AD54-5F11-1C25-6B7A0D7A393A}"/>
              </a:ext>
            </a:extLst>
          </p:cNvPr>
          <p:cNvSpPr/>
          <p:nvPr/>
        </p:nvSpPr>
        <p:spPr>
          <a:xfrm rot="10800000">
            <a:off x="5497768" y="5703126"/>
            <a:ext cx="4810261"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53BFAE31-FAEF-2CB3-39EE-C48DB6B0B821}"/>
              </a:ext>
            </a:extLst>
          </p:cNvPr>
          <p:cNvSpPr txBox="1"/>
          <p:nvPr/>
        </p:nvSpPr>
        <p:spPr>
          <a:xfrm>
            <a:off x="5511903" y="5703127"/>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if(a == 1){</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4EF20D87-B012-FDE3-1F4E-13CFCC530FE7}"/>
              </a:ext>
            </a:extLst>
          </p:cNvPr>
          <p:cNvSpPr txBox="1"/>
          <p:nvPr/>
        </p:nvSpPr>
        <p:spPr>
          <a:xfrm>
            <a:off x="6787054" y="533647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E010F0BE-EE42-F4A3-1329-3E1527938761}"/>
              </a:ext>
            </a:extLst>
          </p:cNvPr>
          <p:cNvSpPr txBox="1"/>
          <p:nvPr/>
        </p:nvSpPr>
        <p:spPr>
          <a:xfrm>
            <a:off x="4099270" y="5737833"/>
            <a:ext cx="1643733" cy="707886"/>
          </a:xfrm>
          <a:prstGeom prst="rect">
            <a:avLst/>
          </a:prstGeom>
          <a:noFill/>
        </p:spPr>
        <p:txBody>
          <a:bodyPr wrap="square">
            <a:spAutoFit/>
          </a:bodyPr>
          <a:lstStyle/>
          <a:p>
            <a:pPr algn="ctr"/>
            <a:r>
              <a:rPr lang="en-US" altLang="ja-JP" sz="2000" dirty="0">
                <a:ea typeface="Hiragino Kaku Gothic Pro W6" panose="020B0300000000000000"/>
              </a:rPr>
              <a:t>ab7feg</a:t>
            </a:r>
          </a:p>
          <a:p>
            <a:pPr algn="ctr"/>
            <a:r>
              <a:rPr lang="en-US" altLang="ja-JP" sz="2000" dirty="0">
                <a:ea typeface="Hiragino Kaku Gothic Pro W6" panose="020B0300000000000000"/>
              </a:rPr>
              <a:t>cd74hs</a:t>
            </a:r>
          </a:p>
        </p:txBody>
      </p:sp>
      <p:sp>
        <p:nvSpPr>
          <p:cNvPr id="36" name="四角形: 角を丸くする 35">
            <a:extLst>
              <a:ext uri="{FF2B5EF4-FFF2-40B4-BE49-F238E27FC236}">
                <a16:creationId xmlns:a16="http://schemas.microsoft.com/office/drawing/2014/main" id="{E7A577F1-4590-E1FD-359F-4E8BA2127106}"/>
              </a:ext>
            </a:extLst>
          </p:cNvPr>
          <p:cNvSpPr/>
          <p:nvPr/>
        </p:nvSpPr>
        <p:spPr>
          <a:xfrm>
            <a:off x="2430612" y="573506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cxnSp>
        <p:nvCxnSpPr>
          <p:cNvPr id="80" name="直線矢印コネクタ 79">
            <a:extLst>
              <a:ext uri="{FF2B5EF4-FFF2-40B4-BE49-F238E27FC236}">
                <a16:creationId xmlns:a16="http://schemas.microsoft.com/office/drawing/2014/main" id="{BF8B8824-3495-AA78-8108-1824BA1A0BD8}"/>
              </a:ext>
            </a:extLst>
          </p:cNvPr>
          <p:cNvCxnSpPr>
            <a:cxnSpLocks/>
          </p:cNvCxnSpPr>
          <p:nvPr/>
        </p:nvCxnSpPr>
        <p:spPr>
          <a:xfrm flipH="1" flipV="1">
            <a:off x="2049491" y="4264429"/>
            <a:ext cx="7087" cy="2413571"/>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46B6A559-32F4-6BE8-C586-2E7DFA460165}"/>
              </a:ext>
            </a:extLst>
          </p:cNvPr>
          <p:cNvCxnSpPr>
            <a:cxnSpLocks/>
          </p:cNvCxnSpPr>
          <p:nvPr/>
        </p:nvCxnSpPr>
        <p:spPr>
          <a:xfrm flipH="1" flipV="1">
            <a:off x="2049100" y="2593571"/>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11F8FC2E-6941-9093-8486-4D47128CAC52}"/>
              </a:ext>
            </a:extLst>
          </p:cNvPr>
          <p:cNvCxnSpPr>
            <a:cxnSpLocks/>
          </p:cNvCxnSpPr>
          <p:nvPr/>
        </p:nvCxnSpPr>
        <p:spPr>
          <a:xfrm flipV="1">
            <a:off x="2049491" y="3492709"/>
            <a:ext cx="0" cy="858671"/>
          </a:xfrm>
          <a:prstGeom prst="straightConnector1">
            <a:avLst/>
          </a:prstGeom>
          <a:ln w="317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3" name="楕円 82">
            <a:extLst>
              <a:ext uri="{FF2B5EF4-FFF2-40B4-BE49-F238E27FC236}">
                <a16:creationId xmlns:a16="http://schemas.microsoft.com/office/drawing/2014/main" id="{949E5074-7856-6381-043D-47DAE8603C5C}"/>
              </a:ext>
            </a:extLst>
          </p:cNvPr>
          <p:cNvSpPr/>
          <p:nvPr/>
        </p:nvSpPr>
        <p:spPr>
          <a:xfrm>
            <a:off x="1917841" y="2972932"/>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4" name="楕円 83">
            <a:extLst>
              <a:ext uri="{FF2B5EF4-FFF2-40B4-BE49-F238E27FC236}">
                <a16:creationId xmlns:a16="http://schemas.microsoft.com/office/drawing/2014/main" id="{1C18783B-71BB-A981-B499-97987CD10CCF}"/>
              </a:ext>
            </a:extLst>
          </p:cNvPr>
          <p:cNvSpPr/>
          <p:nvPr/>
        </p:nvSpPr>
        <p:spPr>
          <a:xfrm>
            <a:off x="1917841" y="4699778"/>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5" name="楕円 84">
            <a:extLst>
              <a:ext uri="{FF2B5EF4-FFF2-40B4-BE49-F238E27FC236}">
                <a16:creationId xmlns:a16="http://schemas.microsoft.com/office/drawing/2014/main" id="{C6E5ADDC-87CB-A995-AEDD-FE826F3D494A}"/>
              </a:ext>
            </a:extLst>
          </p:cNvPr>
          <p:cNvSpPr/>
          <p:nvPr/>
        </p:nvSpPr>
        <p:spPr>
          <a:xfrm>
            <a:off x="1917841" y="595265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6" name="テキスト ボックス 85">
            <a:extLst>
              <a:ext uri="{FF2B5EF4-FFF2-40B4-BE49-F238E27FC236}">
                <a16:creationId xmlns:a16="http://schemas.microsoft.com/office/drawing/2014/main" id="{DBDFEBA3-5F43-8803-B22E-C50AED19BCC1}"/>
              </a:ext>
            </a:extLst>
          </p:cNvPr>
          <p:cNvSpPr txBox="1"/>
          <p:nvPr/>
        </p:nvSpPr>
        <p:spPr>
          <a:xfrm>
            <a:off x="1389229" y="2593571"/>
            <a:ext cx="646331" cy="369332"/>
          </a:xfrm>
          <a:prstGeom prst="rect">
            <a:avLst/>
          </a:prstGeom>
          <a:noFill/>
        </p:spPr>
        <p:txBody>
          <a:bodyPr wrap="none" rtlCol="0">
            <a:spAutoFit/>
          </a:bodyPr>
          <a:lstStyle/>
          <a:p>
            <a:r>
              <a:rPr kumimoji="1" lang="ja-JP" altLang="en-US" b="1" dirty="0"/>
              <a:t>最新</a:t>
            </a:r>
          </a:p>
        </p:txBody>
      </p:sp>
      <p:sp>
        <p:nvSpPr>
          <p:cNvPr id="87" name="テキスト ボックス 86">
            <a:extLst>
              <a:ext uri="{FF2B5EF4-FFF2-40B4-BE49-F238E27FC236}">
                <a16:creationId xmlns:a16="http://schemas.microsoft.com/office/drawing/2014/main" id="{A1B763F3-D84C-A9F5-C57D-BAB5C8D17258}"/>
              </a:ext>
            </a:extLst>
          </p:cNvPr>
          <p:cNvSpPr txBox="1"/>
          <p:nvPr/>
        </p:nvSpPr>
        <p:spPr>
          <a:xfrm>
            <a:off x="1402769" y="6313334"/>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88" name="テキスト ボックス 87">
            <a:extLst>
              <a:ext uri="{FF2B5EF4-FFF2-40B4-BE49-F238E27FC236}">
                <a16:creationId xmlns:a16="http://schemas.microsoft.com/office/drawing/2014/main" id="{1F70157B-02A0-4CEF-19F9-BFF529EF1984}"/>
              </a:ext>
            </a:extLst>
          </p:cNvPr>
          <p:cNvSpPr txBox="1"/>
          <p:nvPr/>
        </p:nvSpPr>
        <p:spPr>
          <a:xfrm>
            <a:off x="528000" y="1568840"/>
            <a:ext cx="10502598" cy="553998"/>
          </a:xfrm>
          <a:prstGeom prst="rect">
            <a:avLst/>
          </a:prstGeom>
          <a:noFill/>
          <a:ln w="28575">
            <a:noFill/>
          </a:ln>
          <a:effectLst/>
        </p:spPr>
        <p:txBody>
          <a:bodyPr wrap="square" rtlCol="0">
            <a:spAutoFit/>
          </a:bodyPr>
          <a:lstStyle/>
          <a:p>
            <a:r>
              <a:rPr lang="ja-JP" altLang="en-US" sz="3000" dirty="0">
                <a:ea typeface="Hiragino Kaku Gothic Pro W6" panose="020B0300000000000000"/>
              </a:rPr>
              <a:t>バグ修正コミットの削除行を直前に変更したコミットを特定</a:t>
            </a:r>
          </a:p>
        </p:txBody>
      </p:sp>
    </p:spTree>
    <p:extLst>
      <p:ext uri="{BB962C8B-B14F-4D97-AF65-F5344CB8AC3E}">
        <p14:creationId xmlns:p14="http://schemas.microsoft.com/office/powerpoint/2010/main" val="3144906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F7647-768C-BCA3-38CB-99D1E50CA86F}"/>
              </a:ext>
            </a:extLst>
          </p:cNvPr>
          <p:cNvSpPr>
            <a:spLocks noGrp="1"/>
          </p:cNvSpPr>
          <p:nvPr>
            <p:ph type="title"/>
          </p:nvPr>
        </p:nvSpPr>
        <p:spPr/>
        <p:txBody>
          <a:bodyPr/>
          <a:lstStyle/>
          <a:p>
            <a:r>
              <a:rPr kumimoji="1" lang="ja-JP" altLang="en-US" sz="3600" b="1" dirty="0"/>
              <a:t>実験：３つの開発履歴で</a:t>
            </a:r>
            <a:r>
              <a:rPr kumimoji="1" lang="en-US" altLang="ja-JP" sz="3600" b="1" dirty="0">
                <a:latin typeface="+mj-lt"/>
              </a:rPr>
              <a:t>SZZ</a:t>
            </a:r>
            <a:r>
              <a:rPr kumimoji="1" lang="ja-JP" altLang="en-US" sz="3600" b="1" dirty="0"/>
              <a:t>手法の</a:t>
            </a:r>
            <a:r>
              <a:rPr lang="ja-JP" altLang="en-US" sz="3600" b="1" dirty="0"/>
              <a:t>結果を比較する</a:t>
            </a:r>
            <a:endParaRPr kumimoji="1" lang="ja-JP" altLang="en-US" sz="3600" b="1" dirty="0"/>
          </a:p>
        </p:txBody>
      </p:sp>
      <p:sp>
        <p:nvSpPr>
          <p:cNvPr id="4" name="スライド番号プレースホルダー 3">
            <a:extLst>
              <a:ext uri="{FF2B5EF4-FFF2-40B4-BE49-F238E27FC236}">
                <a16:creationId xmlns:a16="http://schemas.microsoft.com/office/drawing/2014/main" id="{B42EB075-A255-9C1C-2E5D-FDCA82C24E41}"/>
              </a:ext>
            </a:extLst>
          </p:cNvPr>
          <p:cNvSpPr>
            <a:spLocks noGrp="1"/>
          </p:cNvSpPr>
          <p:nvPr>
            <p:ph type="sldNum" sz="quarter" idx="12"/>
          </p:nvPr>
        </p:nvSpPr>
        <p:spPr/>
        <p:txBody>
          <a:bodyPr/>
          <a:lstStyle/>
          <a:p>
            <a:fld id="{B16735D3-C9E7-F649-AF37-A9D08763696D}" type="slidenum">
              <a:rPr lang="ja-JP" altLang="en-US" smtClean="0"/>
              <a:pPr/>
              <a:t>29</a:t>
            </a:fld>
            <a:endParaRPr lang="ja-JP" altLang="en-US" dirty="0"/>
          </a:p>
        </p:txBody>
      </p:sp>
      <p:pic>
        <p:nvPicPr>
          <p:cNvPr id="12" name="コンテンツ プレースホルダー 11" descr="棒グラフ 単色塗りつぶし">
            <a:extLst>
              <a:ext uri="{FF2B5EF4-FFF2-40B4-BE49-F238E27FC236}">
                <a16:creationId xmlns:a16="http://schemas.microsoft.com/office/drawing/2014/main" id="{3643AE0C-2F35-BB2F-7BD8-CF92CB3B980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16677" y="3211635"/>
            <a:ext cx="2385947" cy="2385947"/>
          </a:xfrm>
        </p:spPr>
      </p:pic>
      <p:grpSp>
        <p:nvGrpSpPr>
          <p:cNvPr id="5" name="グループ化 4">
            <a:extLst>
              <a:ext uri="{FF2B5EF4-FFF2-40B4-BE49-F238E27FC236}">
                <a16:creationId xmlns:a16="http://schemas.microsoft.com/office/drawing/2014/main" id="{7F2ECD81-6511-5BE6-25CA-1EE15FBF8009}"/>
              </a:ext>
            </a:extLst>
          </p:cNvPr>
          <p:cNvGrpSpPr/>
          <p:nvPr/>
        </p:nvGrpSpPr>
        <p:grpSpPr>
          <a:xfrm>
            <a:off x="8582813" y="3248709"/>
            <a:ext cx="2093468" cy="2023793"/>
            <a:chOff x="8760613" y="2799969"/>
            <a:chExt cx="2093468" cy="2023793"/>
          </a:xfrm>
        </p:grpSpPr>
        <p:sp>
          <p:nvSpPr>
            <p:cNvPr id="22" name="フローチャート: 結合子 21">
              <a:extLst>
                <a:ext uri="{FF2B5EF4-FFF2-40B4-BE49-F238E27FC236}">
                  <a16:creationId xmlns:a16="http://schemas.microsoft.com/office/drawing/2014/main" id="{BCAC1DFC-4F59-9DD2-D28A-AADC9D72DFC5}"/>
                </a:ext>
              </a:extLst>
            </p:cNvPr>
            <p:cNvSpPr/>
            <p:nvPr/>
          </p:nvSpPr>
          <p:spPr>
            <a:xfrm>
              <a:off x="8760613" y="3377919"/>
              <a:ext cx="929523" cy="867893"/>
            </a:xfrm>
            <a:prstGeom prst="flowChartConnector">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7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23" name="フローチャート: 結合子 22">
              <a:extLst>
                <a:ext uri="{FF2B5EF4-FFF2-40B4-BE49-F238E27FC236}">
                  <a16:creationId xmlns:a16="http://schemas.microsoft.com/office/drawing/2014/main" id="{A6F58339-A5B1-3B00-8E37-263FF8AE60AE}"/>
                </a:ext>
              </a:extLst>
            </p:cNvPr>
            <p:cNvSpPr/>
            <p:nvPr/>
          </p:nvSpPr>
          <p:spPr>
            <a:xfrm>
              <a:off x="9910703" y="2799969"/>
              <a:ext cx="929523" cy="867893"/>
            </a:xfrm>
            <a:prstGeom prst="flowChartConnector">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chemeClr val="tx2">
                      <a:lumMod val="60000"/>
                      <a:lumOff val="40000"/>
                    </a:schemeClr>
                  </a:solidFill>
                  <a:latin typeface="Segoe UI" panose="020B0502040204020203" pitchFamily="34" charset="0"/>
                  <a:ea typeface="Hiragino Kaku Gothic Pro W6" panose="020B0300000000000000"/>
                  <a:cs typeface="Segoe UI" panose="020B0502040204020203" pitchFamily="34" charset="0"/>
                </a:rPr>
                <a:t>正しい</a:t>
              </a:r>
            </a:p>
          </p:txBody>
        </p:sp>
        <p:sp>
          <p:nvSpPr>
            <p:cNvPr id="24" name="フローチャート: 結合子 23">
              <a:extLst>
                <a:ext uri="{FF2B5EF4-FFF2-40B4-BE49-F238E27FC236}">
                  <a16:creationId xmlns:a16="http://schemas.microsoft.com/office/drawing/2014/main" id="{FB1C4085-F2B6-A64F-A7AD-0A5039C2A8EC}"/>
                </a:ext>
              </a:extLst>
            </p:cNvPr>
            <p:cNvSpPr/>
            <p:nvPr/>
          </p:nvSpPr>
          <p:spPr>
            <a:xfrm>
              <a:off x="9924558" y="3955869"/>
              <a:ext cx="929523" cy="867893"/>
            </a:xfrm>
            <a:prstGeom prst="flowChartConnector">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間違い</a:t>
              </a:r>
            </a:p>
          </p:txBody>
        </p:sp>
        <p:sp>
          <p:nvSpPr>
            <p:cNvPr id="31" name="矢印: 左 30">
              <a:extLst>
                <a:ext uri="{FF2B5EF4-FFF2-40B4-BE49-F238E27FC236}">
                  <a16:creationId xmlns:a16="http://schemas.microsoft.com/office/drawing/2014/main" id="{904F1415-2527-931F-D33A-D87CA98015E9}"/>
                </a:ext>
              </a:extLst>
            </p:cNvPr>
            <p:cNvSpPr/>
            <p:nvPr/>
          </p:nvSpPr>
          <p:spPr>
            <a:xfrm rot="8771143">
              <a:off x="9763938" y="3360630"/>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2" name="矢印: 左 31">
              <a:extLst>
                <a:ext uri="{FF2B5EF4-FFF2-40B4-BE49-F238E27FC236}">
                  <a16:creationId xmlns:a16="http://schemas.microsoft.com/office/drawing/2014/main" id="{2A2A805F-C83F-7D2E-6EDF-435DEBCA1810}"/>
                </a:ext>
              </a:extLst>
            </p:cNvPr>
            <p:cNvSpPr/>
            <p:nvPr/>
          </p:nvSpPr>
          <p:spPr>
            <a:xfrm rot="12736646">
              <a:off x="9763938" y="4081828"/>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grpSp>
      <p:sp>
        <p:nvSpPr>
          <p:cNvPr id="33" name="テキスト ボックス 32">
            <a:extLst>
              <a:ext uri="{FF2B5EF4-FFF2-40B4-BE49-F238E27FC236}">
                <a16:creationId xmlns:a16="http://schemas.microsoft.com/office/drawing/2014/main" id="{50D8196D-DBCE-A575-DE49-6DB8465FCB80}"/>
              </a:ext>
            </a:extLst>
          </p:cNvPr>
          <p:cNvSpPr txBox="1"/>
          <p:nvPr/>
        </p:nvSpPr>
        <p:spPr>
          <a:xfrm>
            <a:off x="528000" y="2663934"/>
            <a:ext cx="4288353" cy="584775"/>
          </a:xfrm>
          <a:prstGeom prst="rect">
            <a:avLst/>
          </a:prstGeom>
          <a:solidFill>
            <a:srgbClr val="FFFFFF"/>
          </a:solidFill>
          <a:effectLst>
            <a:outerShdw blurRad="50800" dist="38100" dir="5400000" algn="t" rotWithShape="0">
              <a:prstClr val="black">
                <a:alpha val="40000"/>
              </a:prstClr>
            </a:outerShdw>
          </a:effectLst>
        </p:spPr>
        <p:txBody>
          <a:bodyPr wrap="none" rtlCol="0">
            <a:spAutoFit/>
          </a:bodyPr>
          <a:lstStyle/>
          <a:p>
            <a:r>
              <a:rPr lang="ja-JP" altLang="en-US" sz="3200" b="1" dirty="0">
                <a:ea typeface="Hiragino Kaku Gothic Pro W6" panose="020B0300000000000000"/>
              </a:rPr>
              <a:t>３つの観点で比較する</a:t>
            </a:r>
          </a:p>
        </p:txBody>
      </p:sp>
      <p:sp>
        <p:nvSpPr>
          <p:cNvPr id="34" name="テキスト ボックス 33">
            <a:extLst>
              <a:ext uri="{FF2B5EF4-FFF2-40B4-BE49-F238E27FC236}">
                <a16:creationId xmlns:a16="http://schemas.microsoft.com/office/drawing/2014/main" id="{8164DAF4-A5FF-30D0-A7F4-0A5D067140C7}"/>
              </a:ext>
            </a:extLst>
          </p:cNvPr>
          <p:cNvSpPr txBox="1"/>
          <p:nvPr/>
        </p:nvSpPr>
        <p:spPr>
          <a:xfrm>
            <a:off x="732323" y="5402341"/>
            <a:ext cx="2954655" cy="830997"/>
          </a:xfrm>
          <a:prstGeom prst="rect">
            <a:avLst/>
          </a:prstGeom>
          <a:noFill/>
        </p:spPr>
        <p:txBody>
          <a:bodyPr wrap="none" rtlCol="0">
            <a:spAutoFit/>
          </a:bodyPr>
          <a:lstStyle/>
          <a:p>
            <a:pPr algn="ctr"/>
            <a:r>
              <a:rPr lang="ja-JP" altLang="en-US" sz="2400" dirty="0">
                <a:ea typeface="Hiragino Kaku Gothic Pro W6" panose="020B0300000000000000"/>
              </a:rPr>
              <a:t>バグ混入コミットの</a:t>
            </a:r>
            <a:endParaRPr lang="en-US" altLang="ja-JP" sz="2400" dirty="0">
              <a:ea typeface="Hiragino Kaku Gothic Pro W6" panose="020B0300000000000000"/>
            </a:endParaRPr>
          </a:p>
          <a:p>
            <a:pPr algn="ctr"/>
            <a:r>
              <a:rPr lang="ja-JP" altLang="en-US" sz="2400" b="1" dirty="0">
                <a:solidFill>
                  <a:schemeClr val="accent3">
                    <a:lumMod val="75000"/>
                  </a:schemeClr>
                </a:solidFill>
                <a:ea typeface="Hiragino Kaku Gothic Pro W6" panose="020B0300000000000000"/>
              </a:rPr>
              <a:t>推定精度</a:t>
            </a:r>
          </a:p>
        </p:txBody>
      </p:sp>
      <p:grpSp>
        <p:nvGrpSpPr>
          <p:cNvPr id="36" name="グループ化 35">
            <a:extLst>
              <a:ext uri="{FF2B5EF4-FFF2-40B4-BE49-F238E27FC236}">
                <a16:creationId xmlns:a16="http://schemas.microsoft.com/office/drawing/2014/main" id="{2CF66502-DA78-AB65-DC54-23BF4DB64C9F}"/>
              </a:ext>
            </a:extLst>
          </p:cNvPr>
          <p:cNvGrpSpPr/>
          <p:nvPr/>
        </p:nvGrpSpPr>
        <p:grpSpPr>
          <a:xfrm>
            <a:off x="4747181" y="3248710"/>
            <a:ext cx="2162743" cy="2023793"/>
            <a:chOff x="3323657" y="2956438"/>
            <a:chExt cx="2162743" cy="2023793"/>
          </a:xfrm>
        </p:grpSpPr>
        <p:sp>
          <p:nvSpPr>
            <p:cNvPr id="16" name="フローチャート: 結合子 15">
              <a:extLst>
                <a:ext uri="{FF2B5EF4-FFF2-40B4-BE49-F238E27FC236}">
                  <a16:creationId xmlns:a16="http://schemas.microsoft.com/office/drawing/2014/main" id="{540B42B8-4FC7-A367-7EA0-EA8F232E9284}"/>
                </a:ext>
              </a:extLst>
            </p:cNvPr>
            <p:cNvSpPr/>
            <p:nvPr/>
          </p:nvSpPr>
          <p:spPr>
            <a:xfrm>
              <a:off x="3323657" y="3534388"/>
              <a:ext cx="929523" cy="867893"/>
            </a:xfrm>
            <a:prstGeom prst="flowChartConnector">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7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17" name="フローチャート: 結合子 16">
              <a:extLst>
                <a:ext uri="{FF2B5EF4-FFF2-40B4-BE49-F238E27FC236}">
                  <a16:creationId xmlns:a16="http://schemas.microsoft.com/office/drawing/2014/main" id="{B41C4D8B-8C57-C624-7997-E989410506DF}"/>
                </a:ext>
              </a:extLst>
            </p:cNvPr>
            <p:cNvSpPr/>
            <p:nvPr/>
          </p:nvSpPr>
          <p:spPr>
            <a:xfrm>
              <a:off x="4556877" y="2956438"/>
              <a:ext cx="929523" cy="867893"/>
            </a:xfrm>
            <a:prstGeom prst="flowChartConnector">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正しい</a:t>
              </a:r>
            </a:p>
          </p:txBody>
        </p:sp>
        <p:sp>
          <p:nvSpPr>
            <p:cNvPr id="18" name="フローチャート: 結合子 17">
              <a:extLst>
                <a:ext uri="{FF2B5EF4-FFF2-40B4-BE49-F238E27FC236}">
                  <a16:creationId xmlns:a16="http://schemas.microsoft.com/office/drawing/2014/main" id="{E6C43EA5-4367-B3C2-E78B-2130A52FF46F}"/>
                </a:ext>
              </a:extLst>
            </p:cNvPr>
            <p:cNvSpPr/>
            <p:nvPr/>
          </p:nvSpPr>
          <p:spPr>
            <a:xfrm>
              <a:off x="4515312" y="4112338"/>
              <a:ext cx="929523" cy="867893"/>
            </a:xfrm>
            <a:prstGeom prst="flowChartConnector">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chemeClr val="tx2">
                      <a:lumMod val="60000"/>
                      <a:lumOff val="40000"/>
                    </a:schemeClr>
                  </a:solidFill>
                  <a:latin typeface="Segoe UI" panose="020B0502040204020203" pitchFamily="34" charset="0"/>
                  <a:ea typeface="Hiragino Kaku Gothic Pro W6" panose="020B0300000000000000"/>
                  <a:cs typeface="Segoe UI" panose="020B0502040204020203" pitchFamily="34" charset="0"/>
                </a:rPr>
                <a:t>間違い</a:t>
              </a:r>
            </a:p>
          </p:txBody>
        </p:sp>
        <p:sp>
          <p:nvSpPr>
            <p:cNvPr id="25" name="矢印: 左 24">
              <a:extLst>
                <a:ext uri="{FF2B5EF4-FFF2-40B4-BE49-F238E27FC236}">
                  <a16:creationId xmlns:a16="http://schemas.microsoft.com/office/drawing/2014/main" id="{16236B0A-11A3-1B40-379A-F84136A33979}"/>
                </a:ext>
              </a:extLst>
            </p:cNvPr>
            <p:cNvSpPr/>
            <p:nvPr/>
          </p:nvSpPr>
          <p:spPr>
            <a:xfrm rot="8771143">
              <a:off x="4366227" y="3517098"/>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矢印: 左 29">
              <a:extLst>
                <a:ext uri="{FF2B5EF4-FFF2-40B4-BE49-F238E27FC236}">
                  <a16:creationId xmlns:a16="http://schemas.microsoft.com/office/drawing/2014/main" id="{24D3D8AE-DB27-BFF5-9F85-A4153DEB6ED1}"/>
                </a:ext>
              </a:extLst>
            </p:cNvPr>
            <p:cNvSpPr/>
            <p:nvPr/>
          </p:nvSpPr>
          <p:spPr>
            <a:xfrm rot="12736646">
              <a:off x="4366227" y="4238296"/>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grpSp>
      <p:sp>
        <p:nvSpPr>
          <p:cNvPr id="35" name="テキスト ボックス 34">
            <a:extLst>
              <a:ext uri="{FF2B5EF4-FFF2-40B4-BE49-F238E27FC236}">
                <a16:creationId xmlns:a16="http://schemas.microsoft.com/office/drawing/2014/main" id="{4AAE00D6-B017-690A-F99A-4FA2F2A4620B}"/>
              </a:ext>
            </a:extLst>
          </p:cNvPr>
          <p:cNvSpPr txBox="1"/>
          <p:nvPr/>
        </p:nvSpPr>
        <p:spPr>
          <a:xfrm>
            <a:off x="4048428" y="5402342"/>
            <a:ext cx="3570208" cy="830997"/>
          </a:xfrm>
          <a:prstGeom prst="rect">
            <a:avLst/>
          </a:prstGeom>
          <a:noFill/>
        </p:spPr>
        <p:txBody>
          <a:bodyPr wrap="none" rtlCol="0">
            <a:spAutoFit/>
          </a:bodyPr>
          <a:lstStyle/>
          <a:p>
            <a:pPr algn="ctr"/>
            <a:r>
              <a:rPr lang="ja-JP" altLang="en-US" sz="2400" b="1" dirty="0">
                <a:solidFill>
                  <a:schemeClr val="accent4"/>
                </a:solidFill>
                <a:ea typeface="Hiragino Kaku Gothic Pro W6" panose="020B0300000000000000"/>
              </a:rPr>
              <a:t>正しく特定した</a:t>
            </a:r>
            <a:endParaRPr lang="en-US" altLang="ja-JP" sz="2400" b="1" dirty="0">
              <a:solidFill>
                <a:schemeClr val="accent4"/>
              </a:solidFill>
              <a:ea typeface="Hiragino Kaku Gothic Pro W6" panose="020B0300000000000000"/>
            </a:endParaRPr>
          </a:p>
          <a:p>
            <a:pPr algn="ctr"/>
            <a:r>
              <a:rPr lang="ja-JP" altLang="en-US" sz="2400" dirty="0">
                <a:ea typeface="Hiragino Kaku Gothic Pro W6" panose="020B0300000000000000"/>
              </a:rPr>
              <a:t>バグ混入コミットの特徴</a:t>
            </a:r>
          </a:p>
        </p:txBody>
      </p:sp>
      <p:sp>
        <p:nvSpPr>
          <p:cNvPr id="38" name="テキスト ボックス 37">
            <a:extLst>
              <a:ext uri="{FF2B5EF4-FFF2-40B4-BE49-F238E27FC236}">
                <a16:creationId xmlns:a16="http://schemas.microsoft.com/office/drawing/2014/main" id="{A4D09F33-A535-7E5E-A215-C0676D6C1176}"/>
              </a:ext>
            </a:extLst>
          </p:cNvPr>
          <p:cNvSpPr txBox="1"/>
          <p:nvPr/>
        </p:nvSpPr>
        <p:spPr>
          <a:xfrm>
            <a:off x="7929421" y="5402342"/>
            <a:ext cx="3570208" cy="830997"/>
          </a:xfrm>
          <a:prstGeom prst="rect">
            <a:avLst/>
          </a:prstGeom>
          <a:noFill/>
        </p:spPr>
        <p:txBody>
          <a:bodyPr wrap="none" rtlCol="0">
            <a:spAutoFit/>
          </a:bodyPr>
          <a:lstStyle/>
          <a:p>
            <a:pPr algn="ctr"/>
            <a:r>
              <a:rPr lang="ja-JP" altLang="en-US" sz="2400" b="1" dirty="0">
                <a:solidFill>
                  <a:schemeClr val="accent6"/>
                </a:solidFill>
                <a:ea typeface="Hiragino Kaku Gothic Pro W6" panose="020B0300000000000000"/>
              </a:rPr>
              <a:t>間違って特定した</a:t>
            </a:r>
            <a:endParaRPr lang="en-US" altLang="ja-JP" sz="2400" b="1" dirty="0">
              <a:solidFill>
                <a:schemeClr val="accent6"/>
              </a:solidFill>
              <a:ea typeface="Hiragino Kaku Gothic Pro W6" panose="020B0300000000000000"/>
            </a:endParaRPr>
          </a:p>
          <a:p>
            <a:pPr algn="ctr"/>
            <a:r>
              <a:rPr lang="ja-JP" altLang="en-US" sz="2400" dirty="0">
                <a:ea typeface="Hiragino Kaku Gothic Pro W6" panose="020B0300000000000000"/>
              </a:rPr>
              <a:t>バグ混入コミットの特徴</a:t>
            </a:r>
          </a:p>
        </p:txBody>
      </p:sp>
      <p:sp>
        <p:nvSpPr>
          <p:cNvPr id="7" name="吹き出し: 角を丸めた四角形 6">
            <a:extLst>
              <a:ext uri="{FF2B5EF4-FFF2-40B4-BE49-F238E27FC236}">
                <a16:creationId xmlns:a16="http://schemas.microsoft.com/office/drawing/2014/main" id="{87FB510D-CC7C-8E9F-B183-8D21CA8C4F7A}"/>
              </a:ext>
            </a:extLst>
          </p:cNvPr>
          <p:cNvSpPr/>
          <p:nvPr/>
        </p:nvSpPr>
        <p:spPr>
          <a:xfrm>
            <a:off x="5980401" y="1095824"/>
            <a:ext cx="5403631" cy="1629622"/>
          </a:xfrm>
          <a:prstGeom prst="wedgeRoundRectCallout">
            <a:avLst>
              <a:gd name="adj1" fmla="val -93028"/>
              <a:gd name="adj2" fmla="val -61106"/>
              <a:gd name="adj3" fmla="val 16667"/>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b" anchorCtr="0"/>
          <a:lstStyle/>
          <a:p>
            <a:pPr algn="l">
              <a:lnSpc>
                <a:spcPct val="90000"/>
              </a:lnSpc>
              <a:spcBef>
                <a:spcPts val="300"/>
              </a:spcBef>
              <a:spcAft>
                <a:spcPts val="100"/>
              </a:spcAft>
            </a:pPr>
            <a:r>
              <a:rPr kumimoji="1" lang="ja-JP" altLang="en-US" sz="2800" b="1" spc="110" baseline="0" dirty="0">
                <a:solidFill>
                  <a:schemeClr val="tx1"/>
                </a:solidFill>
                <a:latin typeface="Segoe UI" panose="020B0502040204020203" pitchFamily="34" charset="0"/>
                <a:cs typeface="Segoe UI" panose="020B0502040204020203" pitchFamily="34" charset="0"/>
              </a:rPr>
              <a:t>・</a:t>
            </a:r>
            <a:r>
              <a:rPr kumimoji="1" lang="ja-JP" altLang="en-US" sz="2800" b="1" spc="110" baseline="0" dirty="0">
                <a:solidFill>
                  <a:schemeClr val="tx2"/>
                </a:solidFill>
                <a:latin typeface="Segoe UI" panose="020B0502040204020203" pitchFamily="34" charset="0"/>
                <a:cs typeface="Segoe UI" panose="020B0502040204020203" pitchFamily="34" charset="0"/>
              </a:rPr>
              <a:t>通常</a:t>
            </a:r>
            <a:r>
              <a:rPr kumimoji="1" lang="ja-JP" altLang="en-US" sz="2400" spc="110" baseline="0" dirty="0">
                <a:solidFill>
                  <a:schemeClr val="tx1"/>
                </a:solidFill>
                <a:latin typeface="Segoe UI" panose="020B0502040204020203" pitchFamily="34" charset="0"/>
                <a:cs typeface="Segoe UI" panose="020B0502040204020203" pitchFamily="34" charset="0"/>
              </a:rPr>
              <a:t>の開発履歴</a:t>
            </a:r>
            <a:endParaRPr kumimoji="1" lang="en-US" altLang="ja-JP" sz="2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800" b="1" spc="110" dirty="0">
                <a:solidFill>
                  <a:schemeClr val="tx1"/>
                </a:solidFill>
                <a:latin typeface="Segoe UI" panose="020B0502040204020203" pitchFamily="34" charset="0"/>
                <a:cs typeface="Segoe UI" panose="020B0502040204020203" pitchFamily="34" charset="0"/>
              </a:rPr>
              <a:t>・</a:t>
            </a:r>
            <a:r>
              <a:rPr lang="ja-JP" altLang="en-US" sz="2800" b="1" spc="110" dirty="0">
                <a:solidFill>
                  <a:schemeClr val="accent2"/>
                </a:solidFill>
                <a:latin typeface="Segoe UI" panose="020B0502040204020203" pitchFamily="34" charset="0"/>
                <a:cs typeface="Segoe UI" panose="020B0502040204020203" pitchFamily="34" charset="0"/>
              </a:rPr>
              <a:t>各行単一トークン</a:t>
            </a:r>
            <a:r>
              <a:rPr lang="ja-JP" altLang="en-US" sz="2400" spc="110" dirty="0">
                <a:solidFill>
                  <a:schemeClr val="tx1"/>
                </a:solidFill>
                <a:latin typeface="Segoe UI" panose="020B0502040204020203" pitchFamily="34" charset="0"/>
                <a:cs typeface="Segoe UI" panose="020B0502040204020203" pitchFamily="34" charset="0"/>
              </a:rPr>
              <a:t>の開発履歴</a:t>
            </a:r>
            <a:endParaRPr lang="en-US" altLang="ja-JP" sz="2800"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800" b="1" spc="110" dirty="0">
                <a:solidFill>
                  <a:schemeClr val="tx1"/>
                </a:solidFill>
                <a:latin typeface="Segoe UI" panose="020B0502040204020203" pitchFamily="34" charset="0"/>
                <a:cs typeface="Segoe UI" panose="020B0502040204020203" pitchFamily="34" charset="0"/>
              </a:rPr>
              <a:t>・</a:t>
            </a:r>
            <a:r>
              <a:rPr lang="ja-JP" altLang="en-US" sz="2800" b="1" spc="110" dirty="0">
                <a:solidFill>
                  <a:srgbClr val="D27136"/>
                </a:solidFill>
                <a:latin typeface="Segoe UI" panose="020B0502040204020203" pitchFamily="34" charset="0"/>
                <a:cs typeface="Segoe UI" panose="020B0502040204020203" pitchFamily="34" charset="0"/>
              </a:rPr>
              <a:t>各行３トークン</a:t>
            </a:r>
            <a:r>
              <a:rPr lang="ja-JP" altLang="en-US" sz="2400" spc="110" dirty="0">
                <a:solidFill>
                  <a:schemeClr val="tx1"/>
                </a:solidFill>
                <a:latin typeface="Segoe UI" panose="020B0502040204020203" pitchFamily="34" charset="0"/>
                <a:cs typeface="Segoe UI" panose="020B0502040204020203" pitchFamily="34" charset="0"/>
              </a:rPr>
              <a:t>の開発履歴</a:t>
            </a:r>
            <a:endParaRPr kumimoji="1" lang="ja-JP" altLang="en-US" sz="28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8963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DFB07B-0F5C-766F-2C29-4AB80EAE621B}"/>
              </a:ext>
            </a:extLst>
          </p:cNvPr>
          <p:cNvSpPr>
            <a:spLocks noGrp="1"/>
          </p:cNvSpPr>
          <p:nvPr>
            <p:ph type="title"/>
          </p:nvPr>
        </p:nvSpPr>
        <p:spPr/>
        <p:txBody>
          <a:bodyPr/>
          <a:lstStyle/>
          <a:p>
            <a:r>
              <a:rPr kumimoji="1" lang="ja-JP" altLang="en-US" sz="3600" b="1" dirty="0"/>
              <a:t>実験：対象</a:t>
            </a:r>
            <a:r>
              <a:rPr lang="ja-JP" altLang="en-US" sz="3600" b="1" dirty="0"/>
              <a:t>データ</a:t>
            </a:r>
            <a:endParaRPr kumimoji="1" lang="ja-JP" altLang="en-US" sz="3600" b="1" dirty="0"/>
          </a:p>
        </p:txBody>
      </p:sp>
      <p:sp>
        <p:nvSpPr>
          <p:cNvPr id="4" name="スライド番号プレースホルダー 3">
            <a:extLst>
              <a:ext uri="{FF2B5EF4-FFF2-40B4-BE49-F238E27FC236}">
                <a16:creationId xmlns:a16="http://schemas.microsoft.com/office/drawing/2014/main" id="{2EC32AD4-F763-D675-56DC-3B0721A14647}"/>
              </a:ext>
            </a:extLst>
          </p:cNvPr>
          <p:cNvSpPr>
            <a:spLocks noGrp="1"/>
          </p:cNvSpPr>
          <p:nvPr>
            <p:ph type="sldNum" sz="quarter" idx="12"/>
          </p:nvPr>
        </p:nvSpPr>
        <p:spPr/>
        <p:txBody>
          <a:bodyPr/>
          <a:lstStyle/>
          <a:p>
            <a:fld id="{B16735D3-C9E7-F649-AF37-A9D08763696D}" type="slidenum">
              <a:rPr lang="ja-JP" altLang="en-US" smtClean="0"/>
              <a:pPr/>
              <a:t>30</a:t>
            </a:fld>
            <a:endParaRPr lang="ja-JP" altLang="en-US" dirty="0"/>
          </a:p>
        </p:txBody>
      </p:sp>
      <p:graphicFrame>
        <p:nvGraphicFramePr>
          <p:cNvPr id="10" name="コンテンツ プレースホルダー 4">
            <a:extLst>
              <a:ext uri="{FF2B5EF4-FFF2-40B4-BE49-F238E27FC236}">
                <a16:creationId xmlns:a16="http://schemas.microsoft.com/office/drawing/2014/main" id="{C1CD7D83-19F3-EEBE-C710-D8F05F8A81ED}"/>
              </a:ext>
            </a:extLst>
          </p:cNvPr>
          <p:cNvGraphicFramePr>
            <a:graphicFrameLocks/>
          </p:cNvGraphicFramePr>
          <p:nvPr>
            <p:extLst>
              <p:ext uri="{D42A27DB-BD31-4B8C-83A1-F6EECF244321}">
                <p14:modId xmlns:p14="http://schemas.microsoft.com/office/powerpoint/2010/main" val="1094442733"/>
              </p:ext>
            </p:extLst>
          </p:nvPr>
        </p:nvGraphicFramePr>
        <p:xfrm>
          <a:off x="1334609" y="3649347"/>
          <a:ext cx="9522781" cy="2280834"/>
        </p:xfrm>
        <a:graphic>
          <a:graphicData uri="http://schemas.openxmlformats.org/drawingml/2006/table">
            <a:tbl>
              <a:tblPr firstRow="1" bandRow="1">
                <a:tableStyleId>{5C22544A-7EE6-4342-B048-85BDC9FD1C3A}</a:tableStyleId>
              </a:tblPr>
              <a:tblGrid>
                <a:gridCol w="3147481">
                  <a:extLst>
                    <a:ext uri="{9D8B030D-6E8A-4147-A177-3AD203B41FA5}">
                      <a16:colId xmlns:a16="http://schemas.microsoft.com/office/drawing/2014/main" val="1109529467"/>
                    </a:ext>
                  </a:extLst>
                </a:gridCol>
                <a:gridCol w="3260903">
                  <a:extLst>
                    <a:ext uri="{9D8B030D-6E8A-4147-A177-3AD203B41FA5}">
                      <a16:colId xmlns:a16="http://schemas.microsoft.com/office/drawing/2014/main" val="4237984546"/>
                    </a:ext>
                  </a:extLst>
                </a:gridCol>
                <a:gridCol w="3114397">
                  <a:extLst>
                    <a:ext uri="{9D8B030D-6E8A-4147-A177-3AD203B41FA5}">
                      <a16:colId xmlns:a16="http://schemas.microsoft.com/office/drawing/2014/main" val="2908242459"/>
                    </a:ext>
                  </a:extLst>
                </a:gridCol>
              </a:tblGrid>
              <a:tr h="1082456">
                <a:tc>
                  <a:txBody>
                    <a:bodyPr/>
                    <a:lstStyle/>
                    <a:p>
                      <a:pPr algn="ctr"/>
                      <a:r>
                        <a:rPr kumimoji="1" lang="en-US" altLang="ja-JP" sz="2800" dirty="0">
                          <a:ea typeface="Hiragino Kaku Gothic Pro W6" panose="020B0300000000000000"/>
                        </a:rPr>
                        <a:t>Java </a:t>
                      </a:r>
                    </a:p>
                    <a:p>
                      <a:pPr algn="ctr"/>
                      <a:r>
                        <a:rPr kumimoji="1" lang="ja-JP" altLang="en-US" sz="2400" dirty="0"/>
                        <a:t>プロジェクト</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2800" dirty="0">
                          <a:ea typeface="Hiragino Kaku Gothic Pro W6" panose="020B0300000000000000"/>
                        </a:rPr>
                        <a:t>コミット</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ja-JP" altLang="en-US" sz="2800" dirty="0">
                          <a:ea typeface="Hiragino Kaku Gothic Pro W6" panose="020B0300000000000000"/>
                        </a:rPr>
                        <a:t>バグありコミット</a:t>
                      </a:r>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3890184063"/>
                  </a:ext>
                </a:extLst>
              </a:tr>
              <a:tr h="1198378">
                <a:tc>
                  <a:txBody>
                    <a:bodyPr/>
                    <a:lstStyle/>
                    <a:p>
                      <a:pPr algn="ctr"/>
                      <a:r>
                        <a:rPr kumimoji="1" lang="en-US" altLang="ja-JP" sz="3600" b="1" dirty="0">
                          <a:ea typeface="Hiragino Kaku Gothic Pro W6" panose="020B0300000000000000"/>
                        </a:rPr>
                        <a:t>68</a:t>
                      </a:r>
                      <a:endParaRPr kumimoji="1" lang="ja-JP" altLang="en-US" sz="3600" b="1" dirty="0"/>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r>
                        <a:rPr kumimoji="1" lang="en-US" altLang="ja-JP" sz="3600" b="1" dirty="0">
                          <a:ea typeface="Hiragino Kaku Gothic Pro W6" panose="020B0300000000000000"/>
                        </a:rPr>
                        <a:t>997,287</a:t>
                      </a:r>
                      <a:endParaRPr kumimoji="1" lang="ja-JP" altLang="en-US" sz="3600" b="1" dirty="0"/>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FFFFFF"/>
                    </a:solidFill>
                  </a:tcPr>
                </a:tc>
                <a:tc>
                  <a:txBody>
                    <a:bodyPr/>
                    <a:lstStyle/>
                    <a:p>
                      <a:pPr algn="ctr"/>
                      <a:r>
                        <a:rPr kumimoji="1" lang="en-US" altLang="ja-JP" sz="3600" b="1" dirty="0">
                          <a:ea typeface="Hiragino Kaku Gothic Pro W6" panose="020B0300000000000000"/>
                        </a:rPr>
                        <a:t>76</a:t>
                      </a:r>
                      <a:endParaRPr kumimoji="1" lang="ja-JP" altLang="en-US" sz="3600" b="1" dirty="0"/>
                    </a:p>
                  </a:txBody>
                  <a:tcPr anchor="ctr">
                    <a:lnL w="19050" cap="flat" cmpd="sng" algn="ctr">
                      <a:solidFill>
                        <a:schemeClr val="tx2">
                          <a:lumMod val="60000"/>
                          <a:lumOff val="40000"/>
                        </a:schemeClr>
                      </a:solidFill>
                      <a:prstDash val="solid"/>
                      <a:round/>
                      <a:headEnd type="none" w="med" len="med"/>
                      <a:tailEnd type="none" w="med" len="med"/>
                    </a:lnL>
                    <a:lnR w="19050" cap="flat" cmpd="sng" algn="ctr">
                      <a:solidFill>
                        <a:schemeClr val="tx2">
                          <a:lumMod val="60000"/>
                          <a:lumOff val="40000"/>
                        </a:schemeClr>
                      </a:solidFill>
                      <a:prstDash val="solid"/>
                      <a:round/>
                      <a:headEnd type="none" w="med" len="med"/>
                      <a:tailEnd type="none" w="med" len="med"/>
                    </a:lnR>
                    <a:lnT w="19050" cap="flat" cmpd="sng" algn="ctr">
                      <a:solidFill>
                        <a:schemeClr val="tx2">
                          <a:lumMod val="60000"/>
                          <a:lumOff val="40000"/>
                        </a:schemeClr>
                      </a:solidFill>
                      <a:prstDash val="solid"/>
                      <a:round/>
                      <a:headEnd type="none" w="med" len="med"/>
                      <a:tailEnd type="none" w="med" len="med"/>
                    </a:lnT>
                    <a:lnB w="19050" cap="flat" cmpd="sng" algn="ctr">
                      <a:solidFill>
                        <a:schemeClr val="tx2">
                          <a:lumMod val="60000"/>
                          <a:lumOff val="4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42878531"/>
                  </a:ext>
                </a:extLst>
              </a:tr>
            </a:tbl>
          </a:graphicData>
        </a:graphic>
      </p:graphicFrame>
      <p:sp>
        <p:nvSpPr>
          <p:cNvPr id="12" name="コンテンツ プレースホルダー 11">
            <a:extLst>
              <a:ext uri="{FF2B5EF4-FFF2-40B4-BE49-F238E27FC236}">
                <a16:creationId xmlns:a16="http://schemas.microsoft.com/office/drawing/2014/main" id="{7F7CC4C3-806D-E0DA-FFA7-48B375E676DD}"/>
              </a:ext>
            </a:extLst>
          </p:cNvPr>
          <p:cNvSpPr>
            <a:spLocks noGrp="1"/>
          </p:cNvSpPr>
          <p:nvPr>
            <p:ph idx="1"/>
          </p:nvPr>
        </p:nvSpPr>
        <p:spPr>
          <a:xfrm>
            <a:off x="658129" y="1774205"/>
            <a:ext cx="10689575" cy="1307323"/>
          </a:xfrm>
        </p:spPr>
        <p:txBody>
          <a:bodyPr/>
          <a:lstStyle/>
          <a:p>
            <a:pPr>
              <a:buNone/>
            </a:pPr>
            <a:r>
              <a:rPr lang="en-US" altLang="ja-JP" sz="3600" b="1" dirty="0">
                <a:latin typeface="+mj-lt"/>
              </a:rPr>
              <a:t>developer-informed</a:t>
            </a:r>
            <a:r>
              <a:rPr lang="ja-JP" altLang="en-US" sz="3600" b="1" dirty="0">
                <a:latin typeface="+mj-lt"/>
              </a:rPr>
              <a:t> </a:t>
            </a:r>
            <a:r>
              <a:rPr lang="en-US" altLang="ja-JP" sz="3600" b="1" dirty="0">
                <a:latin typeface="+mj-lt"/>
              </a:rPr>
              <a:t>oracle</a:t>
            </a:r>
            <a:r>
              <a:rPr lang="ja-JP" altLang="en-US" sz="3600" b="1" dirty="0">
                <a:latin typeface="+mj-lt"/>
              </a:rPr>
              <a:t> </a:t>
            </a:r>
            <a:r>
              <a:rPr lang="en-US" altLang="ja-JP" sz="3600" b="1" dirty="0">
                <a:latin typeface="+mj-lt"/>
              </a:rPr>
              <a:t>dataset</a:t>
            </a:r>
          </a:p>
          <a:p>
            <a:pPr>
              <a:buNone/>
            </a:pPr>
            <a:r>
              <a:rPr lang="ja-JP" altLang="en-US" dirty="0"/>
              <a:t> ー 開発者からの情報をもとに作成された正解データ</a:t>
            </a:r>
            <a:endParaRPr lang="ja-JP" altLang="en-US" sz="3200" dirty="0"/>
          </a:p>
        </p:txBody>
      </p:sp>
      <p:sp>
        <p:nvSpPr>
          <p:cNvPr id="3" name="テキスト ボックス 2">
            <a:extLst>
              <a:ext uri="{FF2B5EF4-FFF2-40B4-BE49-F238E27FC236}">
                <a16:creationId xmlns:a16="http://schemas.microsoft.com/office/drawing/2014/main" id="{A25EA247-B1D2-81BA-476D-28DFDD7CEDE0}"/>
              </a:ext>
            </a:extLst>
          </p:cNvPr>
          <p:cNvSpPr txBox="1"/>
          <p:nvPr/>
        </p:nvSpPr>
        <p:spPr>
          <a:xfrm>
            <a:off x="68902" y="6498000"/>
            <a:ext cx="9272090" cy="369332"/>
          </a:xfrm>
          <a:prstGeom prst="rect">
            <a:avLst/>
          </a:prstGeom>
          <a:noFill/>
        </p:spPr>
        <p:txBody>
          <a:bodyPr wrap="none" rtlCol="0">
            <a:spAutoFit/>
          </a:bodyPr>
          <a:lstStyle/>
          <a:p>
            <a:r>
              <a:rPr lang="en-US" altLang="ja-JP" sz="900" dirty="0"/>
              <a:t>[6] G. Rosa, L. Pascarella, S. Scalabrino, R. Tufano, G. Bavota, M. Lanza, and R. Oliveto, “A comprehensive evaluation of szz variants through a developer-informed oracle,”</a:t>
            </a:r>
          </a:p>
          <a:p>
            <a:r>
              <a:rPr lang="en-US" altLang="ja-JP" sz="900" dirty="0"/>
              <a:t> J. of Syst.s and Softw., vol.202, p.111729, 2023. </a:t>
            </a:r>
            <a:endParaRPr kumimoji="1" lang="ja-JP" altLang="en-US" sz="900" dirty="0"/>
          </a:p>
        </p:txBody>
      </p:sp>
      <p:sp>
        <p:nvSpPr>
          <p:cNvPr id="5" name="テキスト ボックス 4">
            <a:extLst>
              <a:ext uri="{FF2B5EF4-FFF2-40B4-BE49-F238E27FC236}">
                <a16:creationId xmlns:a16="http://schemas.microsoft.com/office/drawing/2014/main" id="{4CA39320-9CBA-B962-6B00-8E7337E6F21F}"/>
              </a:ext>
            </a:extLst>
          </p:cNvPr>
          <p:cNvSpPr txBox="1"/>
          <p:nvPr/>
        </p:nvSpPr>
        <p:spPr>
          <a:xfrm>
            <a:off x="8779696" y="1953819"/>
            <a:ext cx="431528" cy="307777"/>
          </a:xfrm>
          <a:prstGeom prst="rect">
            <a:avLst/>
          </a:prstGeom>
          <a:noFill/>
        </p:spPr>
        <p:txBody>
          <a:bodyPr wrap="none" rtlCol="0">
            <a:spAutoFit/>
          </a:bodyPr>
          <a:lstStyle/>
          <a:p>
            <a:r>
              <a:rPr kumimoji="1" lang="en-US" altLang="ja-JP" sz="1400" b="1" dirty="0"/>
              <a:t>[6]</a:t>
            </a:r>
            <a:endParaRPr kumimoji="1" lang="ja-JP" altLang="en-US" sz="1400" b="1" dirty="0"/>
          </a:p>
        </p:txBody>
      </p:sp>
    </p:spTree>
    <p:extLst>
      <p:ext uri="{BB962C8B-B14F-4D97-AF65-F5344CB8AC3E}">
        <p14:creationId xmlns:p14="http://schemas.microsoft.com/office/powerpoint/2010/main" val="1151390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235F2-2FBE-CDDC-75F8-6186334902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A92409B-9A0C-23B4-B579-3FAF08F6F637}"/>
              </a:ext>
            </a:extLst>
          </p:cNvPr>
          <p:cNvSpPr>
            <a:spLocks noGrp="1"/>
          </p:cNvSpPr>
          <p:nvPr>
            <p:ph type="title"/>
          </p:nvPr>
        </p:nvSpPr>
        <p:spPr/>
        <p:txBody>
          <a:bodyPr/>
          <a:lstStyle/>
          <a:p>
            <a:r>
              <a:rPr kumimoji="1" lang="ja-JP" altLang="en-US" sz="3600" b="1" dirty="0"/>
              <a:t>実験：３つの開発履歴を用意し</a:t>
            </a:r>
            <a:r>
              <a:rPr kumimoji="1" lang="en-US" altLang="ja-JP" sz="3600" b="1" dirty="0">
                <a:latin typeface="+mj-lt"/>
              </a:rPr>
              <a:t>SZZ</a:t>
            </a:r>
            <a:r>
              <a:rPr kumimoji="1" lang="ja-JP" altLang="en-US" sz="3600" b="1" dirty="0">
                <a:latin typeface="+mj-lt"/>
              </a:rPr>
              <a:t>手法</a:t>
            </a:r>
            <a:r>
              <a:rPr kumimoji="1" lang="ja-JP" altLang="en-US" sz="3600" b="1" dirty="0"/>
              <a:t>を適用する</a:t>
            </a:r>
          </a:p>
        </p:txBody>
      </p:sp>
      <p:pic>
        <p:nvPicPr>
          <p:cNvPr id="9" name="コンテンツ プレースホルダー 8" descr="歯車 1 つ 単色塗りつぶし">
            <a:extLst>
              <a:ext uri="{FF2B5EF4-FFF2-40B4-BE49-F238E27FC236}">
                <a16:creationId xmlns:a16="http://schemas.microsoft.com/office/drawing/2014/main" id="{BE5365BB-984A-4692-C304-FE8492C78B1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974635" y="3428444"/>
            <a:ext cx="927538" cy="927538"/>
          </a:xfrm>
        </p:spPr>
      </p:pic>
      <p:sp>
        <p:nvSpPr>
          <p:cNvPr id="4" name="スライド番号プレースホルダー 3">
            <a:extLst>
              <a:ext uri="{FF2B5EF4-FFF2-40B4-BE49-F238E27FC236}">
                <a16:creationId xmlns:a16="http://schemas.microsoft.com/office/drawing/2014/main" id="{BFC9121C-A486-874C-857D-4343EEA28083}"/>
              </a:ext>
            </a:extLst>
          </p:cNvPr>
          <p:cNvSpPr>
            <a:spLocks noGrp="1"/>
          </p:cNvSpPr>
          <p:nvPr>
            <p:ph type="sldNum" sz="quarter" idx="12"/>
          </p:nvPr>
        </p:nvSpPr>
        <p:spPr/>
        <p:txBody>
          <a:bodyPr/>
          <a:lstStyle/>
          <a:p>
            <a:fld id="{B16735D3-C9E7-F649-AF37-A9D08763696D}" type="slidenum">
              <a:rPr lang="ja-JP" altLang="en-US" smtClean="0"/>
              <a:pPr/>
              <a:t>31</a:t>
            </a:fld>
            <a:endParaRPr lang="ja-JP" altLang="en-US" dirty="0"/>
          </a:p>
        </p:txBody>
      </p:sp>
      <p:sp>
        <p:nvSpPr>
          <p:cNvPr id="6" name="円柱 5">
            <a:extLst>
              <a:ext uri="{FF2B5EF4-FFF2-40B4-BE49-F238E27FC236}">
                <a16:creationId xmlns:a16="http://schemas.microsoft.com/office/drawing/2014/main" id="{9CF91DB3-5FC8-3A27-1715-E55CCF90F7AA}"/>
              </a:ext>
            </a:extLst>
          </p:cNvPr>
          <p:cNvSpPr/>
          <p:nvPr/>
        </p:nvSpPr>
        <p:spPr>
          <a:xfrm>
            <a:off x="1463803" y="1893724"/>
            <a:ext cx="1189002" cy="762952"/>
          </a:xfrm>
          <a:prstGeom prst="can">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original</a:t>
            </a:r>
            <a:endPar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endParaRPr>
          </a:p>
        </p:txBody>
      </p:sp>
      <p:sp>
        <p:nvSpPr>
          <p:cNvPr id="7" name="テキスト ボックス 6">
            <a:extLst>
              <a:ext uri="{FF2B5EF4-FFF2-40B4-BE49-F238E27FC236}">
                <a16:creationId xmlns:a16="http://schemas.microsoft.com/office/drawing/2014/main" id="{18C7A4D3-3499-19DA-DC6B-36E093F20344}"/>
              </a:ext>
            </a:extLst>
          </p:cNvPr>
          <p:cNvSpPr txBox="1"/>
          <p:nvPr/>
        </p:nvSpPr>
        <p:spPr>
          <a:xfrm>
            <a:off x="1148859" y="2673766"/>
            <a:ext cx="1826141" cy="584775"/>
          </a:xfrm>
          <a:prstGeom prst="rect">
            <a:avLst/>
          </a:prstGeom>
          <a:noFill/>
        </p:spPr>
        <p:txBody>
          <a:bodyPr wrap="none" rtlCol="0">
            <a:spAutoFit/>
          </a:bodyPr>
          <a:lstStyle/>
          <a:p>
            <a:r>
              <a:rPr lang="ja-JP" altLang="en-US" sz="1600" b="1" dirty="0">
                <a:ea typeface="Hiragino Kaku Gothic Pro W6" panose="020B0300000000000000"/>
              </a:rPr>
              <a:t>対象プロジェクト</a:t>
            </a:r>
            <a:endParaRPr lang="en-US" altLang="ja-JP" sz="1600" b="1" dirty="0">
              <a:ea typeface="Hiragino Kaku Gothic Pro W6" panose="020B0300000000000000"/>
            </a:endParaRPr>
          </a:p>
          <a:p>
            <a:pPr algn="ctr"/>
            <a:r>
              <a:rPr lang="ja-JP" altLang="en-US" sz="1600" b="1" dirty="0">
                <a:ea typeface="Hiragino Kaku Gothic Pro W6" panose="020B0300000000000000"/>
              </a:rPr>
              <a:t>開発履歴</a:t>
            </a:r>
          </a:p>
        </p:txBody>
      </p:sp>
      <p:pic>
        <p:nvPicPr>
          <p:cNvPr id="10" name="コンテンツ プレースホルダー 8" descr="歯車 1 つ 単色塗りつぶし">
            <a:extLst>
              <a:ext uri="{FF2B5EF4-FFF2-40B4-BE49-F238E27FC236}">
                <a16:creationId xmlns:a16="http://schemas.microsoft.com/office/drawing/2014/main" id="{0D0D6AB6-D59C-F855-8B5F-C87068C36B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4635" y="5206163"/>
            <a:ext cx="927538" cy="927538"/>
          </a:xfrm>
          <a:prstGeom prst="rect">
            <a:avLst/>
          </a:prstGeom>
          <a:noFill/>
          <a:ln>
            <a:noFill/>
          </a:ln>
        </p:spPr>
      </p:pic>
      <p:sp>
        <p:nvSpPr>
          <p:cNvPr id="11" name="円柱 10">
            <a:extLst>
              <a:ext uri="{FF2B5EF4-FFF2-40B4-BE49-F238E27FC236}">
                <a16:creationId xmlns:a16="http://schemas.microsoft.com/office/drawing/2014/main" id="{016A5B95-4761-0B1C-E28E-A8B513301870}"/>
              </a:ext>
            </a:extLst>
          </p:cNvPr>
          <p:cNvSpPr/>
          <p:nvPr/>
        </p:nvSpPr>
        <p:spPr>
          <a:xfrm>
            <a:off x="5597061" y="3505826"/>
            <a:ext cx="1189002" cy="762952"/>
          </a:xfrm>
          <a:prstGeom prst="can">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1token</a:t>
            </a:r>
            <a:endPar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endParaRPr>
          </a:p>
        </p:txBody>
      </p:sp>
      <p:sp>
        <p:nvSpPr>
          <p:cNvPr id="12" name="テキスト ボックス 11">
            <a:extLst>
              <a:ext uri="{FF2B5EF4-FFF2-40B4-BE49-F238E27FC236}">
                <a16:creationId xmlns:a16="http://schemas.microsoft.com/office/drawing/2014/main" id="{733867AA-041F-96EE-9AD9-7EBDAC0B6305}"/>
              </a:ext>
            </a:extLst>
          </p:cNvPr>
          <p:cNvSpPr txBox="1"/>
          <p:nvPr/>
        </p:nvSpPr>
        <p:spPr>
          <a:xfrm>
            <a:off x="5278492" y="4273689"/>
            <a:ext cx="1826141" cy="584775"/>
          </a:xfrm>
          <a:prstGeom prst="rect">
            <a:avLst/>
          </a:prstGeom>
          <a:noFill/>
        </p:spPr>
        <p:txBody>
          <a:bodyPr wrap="none" rtlCol="0">
            <a:spAutoFit/>
          </a:bodyPr>
          <a:lstStyle/>
          <a:p>
            <a:r>
              <a:rPr lang="ja-JP" altLang="en-US" sz="1600" b="1" dirty="0">
                <a:ea typeface="Hiragino Kaku Gothic Pro W6" panose="020B0300000000000000"/>
              </a:rPr>
              <a:t>各行単一トークン</a:t>
            </a:r>
            <a:endParaRPr lang="en-US" altLang="ja-JP" sz="1600" b="1" dirty="0">
              <a:ea typeface="Hiragino Kaku Gothic Pro W6" panose="020B0300000000000000"/>
            </a:endParaRPr>
          </a:p>
          <a:p>
            <a:pPr algn="ctr"/>
            <a:r>
              <a:rPr lang="ja-JP" altLang="en-US" sz="1600" b="1" dirty="0">
                <a:ea typeface="Hiragino Kaku Gothic Pro W6" panose="020B0300000000000000"/>
              </a:rPr>
              <a:t>開発履歴</a:t>
            </a:r>
          </a:p>
        </p:txBody>
      </p:sp>
      <p:sp>
        <p:nvSpPr>
          <p:cNvPr id="13" name="円柱 12">
            <a:extLst>
              <a:ext uri="{FF2B5EF4-FFF2-40B4-BE49-F238E27FC236}">
                <a16:creationId xmlns:a16="http://schemas.microsoft.com/office/drawing/2014/main" id="{8821A5AA-4D0F-5E9C-3C80-BAE77E1CC43B}"/>
              </a:ext>
            </a:extLst>
          </p:cNvPr>
          <p:cNvSpPr/>
          <p:nvPr/>
        </p:nvSpPr>
        <p:spPr>
          <a:xfrm>
            <a:off x="5595592" y="5279733"/>
            <a:ext cx="1189002" cy="762952"/>
          </a:xfrm>
          <a:prstGeom prst="can">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3token</a:t>
            </a:r>
            <a:endPar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endParaRPr>
          </a:p>
        </p:txBody>
      </p:sp>
      <p:sp>
        <p:nvSpPr>
          <p:cNvPr id="14" name="テキスト ボックス 13">
            <a:extLst>
              <a:ext uri="{FF2B5EF4-FFF2-40B4-BE49-F238E27FC236}">
                <a16:creationId xmlns:a16="http://schemas.microsoft.com/office/drawing/2014/main" id="{4F6DB27E-E9E3-BC67-BD67-B3C66F2D8723}"/>
              </a:ext>
            </a:extLst>
          </p:cNvPr>
          <p:cNvSpPr txBox="1"/>
          <p:nvPr/>
        </p:nvSpPr>
        <p:spPr>
          <a:xfrm>
            <a:off x="5379615" y="6074855"/>
            <a:ext cx="1620957" cy="584775"/>
          </a:xfrm>
          <a:prstGeom prst="rect">
            <a:avLst/>
          </a:prstGeom>
          <a:noFill/>
        </p:spPr>
        <p:txBody>
          <a:bodyPr wrap="none" rtlCol="0">
            <a:spAutoFit/>
          </a:bodyPr>
          <a:lstStyle/>
          <a:p>
            <a:r>
              <a:rPr lang="ja-JP" altLang="en-US" sz="1600" b="1" dirty="0">
                <a:ea typeface="Hiragino Kaku Gothic Pro W6" panose="020B0300000000000000"/>
              </a:rPr>
              <a:t>各行３トークン</a:t>
            </a:r>
            <a:endParaRPr lang="en-US" altLang="ja-JP" sz="1600" b="1" dirty="0">
              <a:ea typeface="Hiragino Kaku Gothic Pro W6" panose="020B0300000000000000"/>
            </a:endParaRPr>
          </a:p>
          <a:p>
            <a:pPr algn="ctr"/>
            <a:r>
              <a:rPr lang="ja-JP" altLang="en-US" sz="1600" b="1" dirty="0">
                <a:ea typeface="Hiragino Kaku Gothic Pro W6" panose="020B0300000000000000"/>
              </a:rPr>
              <a:t>開発履歴</a:t>
            </a:r>
          </a:p>
        </p:txBody>
      </p:sp>
      <p:sp>
        <p:nvSpPr>
          <p:cNvPr id="15" name="テキスト ボックス 14">
            <a:extLst>
              <a:ext uri="{FF2B5EF4-FFF2-40B4-BE49-F238E27FC236}">
                <a16:creationId xmlns:a16="http://schemas.microsoft.com/office/drawing/2014/main" id="{6777636E-273A-3494-E4E5-CD7B2BF3919A}"/>
              </a:ext>
            </a:extLst>
          </p:cNvPr>
          <p:cNvSpPr txBox="1"/>
          <p:nvPr/>
        </p:nvSpPr>
        <p:spPr>
          <a:xfrm>
            <a:off x="3730518" y="4278600"/>
            <a:ext cx="1415772" cy="338554"/>
          </a:xfrm>
          <a:prstGeom prst="rect">
            <a:avLst/>
          </a:prstGeom>
          <a:noFill/>
        </p:spPr>
        <p:txBody>
          <a:bodyPr wrap="none" rtlCol="0">
            <a:spAutoFit/>
          </a:bodyPr>
          <a:lstStyle/>
          <a:p>
            <a:r>
              <a:rPr lang="ja-JP" altLang="en-US" sz="1600" b="1" dirty="0">
                <a:ea typeface="Hiragino Kaku Gothic Pro W6" panose="020B0300000000000000"/>
              </a:rPr>
              <a:t>１トークン化</a:t>
            </a:r>
          </a:p>
        </p:txBody>
      </p:sp>
      <p:sp>
        <p:nvSpPr>
          <p:cNvPr id="16" name="テキスト ボックス 15">
            <a:extLst>
              <a:ext uri="{FF2B5EF4-FFF2-40B4-BE49-F238E27FC236}">
                <a16:creationId xmlns:a16="http://schemas.microsoft.com/office/drawing/2014/main" id="{7B5B5FDA-D134-9C26-3F00-108258A0E1E9}"/>
              </a:ext>
            </a:extLst>
          </p:cNvPr>
          <p:cNvSpPr txBox="1"/>
          <p:nvPr/>
        </p:nvSpPr>
        <p:spPr>
          <a:xfrm>
            <a:off x="3730518" y="6057120"/>
            <a:ext cx="1415772" cy="338554"/>
          </a:xfrm>
          <a:prstGeom prst="rect">
            <a:avLst/>
          </a:prstGeom>
          <a:noFill/>
        </p:spPr>
        <p:txBody>
          <a:bodyPr wrap="none" rtlCol="0">
            <a:spAutoFit/>
          </a:bodyPr>
          <a:lstStyle/>
          <a:p>
            <a:r>
              <a:rPr lang="ja-JP" altLang="en-US" sz="1600" b="1" dirty="0">
                <a:ea typeface="Hiragino Kaku Gothic Pro W6" panose="020B0300000000000000"/>
              </a:rPr>
              <a:t>３トークン化</a:t>
            </a:r>
          </a:p>
        </p:txBody>
      </p:sp>
      <p:sp>
        <p:nvSpPr>
          <p:cNvPr id="17" name="テキスト ボックス 16">
            <a:extLst>
              <a:ext uri="{FF2B5EF4-FFF2-40B4-BE49-F238E27FC236}">
                <a16:creationId xmlns:a16="http://schemas.microsoft.com/office/drawing/2014/main" id="{BEE29A48-B403-1823-A528-B5194401C7D3}"/>
              </a:ext>
            </a:extLst>
          </p:cNvPr>
          <p:cNvSpPr txBox="1"/>
          <p:nvPr/>
        </p:nvSpPr>
        <p:spPr>
          <a:xfrm>
            <a:off x="4033935" y="3206617"/>
            <a:ext cx="808939" cy="369332"/>
          </a:xfrm>
          <a:prstGeom prst="rect">
            <a:avLst/>
          </a:prstGeom>
          <a:noFill/>
        </p:spPr>
        <p:txBody>
          <a:bodyPr wrap="none" rtlCol="0">
            <a:spAutoFit/>
          </a:bodyPr>
          <a:lstStyle/>
          <a:p>
            <a:r>
              <a:rPr lang="en-US" altLang="ja-JP" b="1" dirty="0">
                <a:ea typeface="Hiragino Kaku Gothic Pro W6" panose="020B0300000000000000"/>
              </a:rPr>
              <a:t>cregit</a:t>
            </a:r>
            <a:endParaRPr lang="ja-JP" altLang="en-US" b="1" dirty="0">
              <a:ea typeface="Hiragino Kaku Gothic Pro W6" panose="020B0300000000000000"/>
            </a:endParaRPr>
          </a:p>
        </p:txBody>
      </p:sp>
      <p:sp>
        <p:nvSpPr>
          <p:cNvPr id="18" name="テキスト ボックス 17">
            <a:extLst>
              <a:ext uri="{FF2B5EF4-FFF2-40B4-BE49-F238E27FC236}">
                <a16:creationId xmlns:a16="http://schemas.microsoft.com/office/drawing/2014/main" id="{39B3377E-6647-D288-8AF3-28C76C5AE8AF}"/>
              </a:ext>
            </a:extLst>
          </p:cNvPr>
          <p:cNvSpPr txBox="1"/>
          <p:nvPr/>
        </p:nvSpPr>
        <p:spPr>
          <a:xfrm>
            <a:off x="3627925" y="4796822"/>
            <a:ext cx="1620957" cy="584775"/>
          </a:xfrm>
          <a:prstGeom prst="rect">
            <a:avLst/>
          </a:prstGeom>
          <a:noFill/>
        </p:spPr>
        <p:txBody>
          <a:bodyPr wrap="none" rtlCol="0">
            <a:spAutoFit/>
          </a:bodyPr>
          <a:lstStyle/>
          <a:p>
            <a:pPr algn="ctr"/>
            <a:r>
              <a:rPr lang="en-US" altLang="ja-JP" sz="1600" b="1" dirty="0">
                <a:ea typeface="Hiragino Kaku Gothic Pro W6" panose="020B0300000000000000"/>
              </a:rPr>
              <a:t>cregit</a:t>
            </a:r>
            <a:r>
              <a:rPr lang="ja-JP" altLang="en-US" sz="1600" b="1" dirty="0">
                <a:ea typeface="Hiragino Kaku Gothic Pro W6" panose="020B0300000000000000"/>
              </a:rPr>
              <a:t>を</a:t>
            </a:r>
            <a:endParaRPr lang="en-US" altLang="ja-JP" sz="1600" b="1" dirty="0">
              <a:ea typeface="Hiragino Kaku Gothic Pro W6" panose="020B0300000000000000"/>
            </a:endParaRPr>
          </a:p>
          <a:p>
            <a:pPr algn="ctr"/>
            <a:r>
              <a:rPr lang="ja-JP" altLang="en-US" sz="1600" b="1" dirty="0">
                <a:ea typeface="Hiragino Kaku Gothic Pro W6" panose="020B0300000000000000"/>
              </a:rPr>
              <a:t>改変したツール</a:t>
            </a:r>
          </a:p>
        </p:txBody>
      </p:sp>
      <p:pic>
        <p:nvPicPr>
          <p:cNvPr id="19" name="コンテンツ プレースホルダー 8" descr="歯車 1 つ 単色塗りつぶし">
            <a:extLst>
              <a:ext uri="{FF2B5EF4-FFF2-40B4-BE49-F238E27FC236}">
                <a16:creationId xmlns:a16="http://schemas.microsoft.com/office/drawing/2014/main" id="{077479EF-DF06-8292-DFCD-EF7E373ECE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78013" y="3430313"/>
            <a:ext cx="927538" cy="927538"/>
          </a:xfrm>
          <a:prstGeom prst="rect">
            <a:avLst/>
          </a:prstGeom>
          <a:noFill/>
          <a:ln>
            <a:noFill/>
          </a:ln>
        </p:spPr>
      </p:pic>
      <p:pic>
        <p:nvPicPr>
          <p:cNvPr id="20" name="コンテンツ プレースホルダー 8" descr="歯車 1 つ 単色塗りつぶし">
            <a:extLst>
              <a:ext uri="{FF2B5EF4-FFF2-40B4-BE49-F238E27FC236}">
                <a16:creationId xmlns:a16="http://schemas.microsoft.com/office/drawing/2014/main" id="{0CAE73A0-56A1-77FC-A5C3-4BAF733C09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78013" y="5217188"/>
            <a:ext cx="927538" cy="927538"/>
          </a:xfrm>
          <a:prstGeom prst="rect">
            <a:avLst/>
          </a:prstGeom>
          <a:noFill/>
          <a:ln>
            <a:noFill/>
          </a:ln>
        </p:spPr>
      </p:pic>
      <p:pic>
        <p:nvPicPr>
          <p:cNvPr id="21" name="コンテンツ プレースホルダー 8" descr="歯車 1 つ 単色塗りつぶし">
            <a:extLst>
              <a:ext uri="{FF2B5EF4-FFF2-40B4-BE49-F238E27FC236}">
                <a16:creationId xmlns:a16="http://schemas.microsoft.com/office/drawing/2014/main" id="{AB0F7F39-FDA1-0F50-09E7-6FE75381AD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78011" y="1802971"/>
            <a:ext cx="927538" cy="927538"/>
          </a:xfrm>
          <a:prstGeom prst="rect">
            <a:avLst/>
          </a:prstGeom>
          <a:noFill/>
          <a:ln>
            <a:noFill/>
          </a:ln>
        </p:spPr>
      </p:pic>
      <p:sp>
        <p:nvSpPr>
          <p:cNvPr id="22" name="テキスト ボックス 21">
            <a:extLst>
              <a:ext uri="{FF2B5EF4-FFF2-40B4-BE49-F238E27FC236}">
                <a16:creationId xmlns:a16="http://schemas.microsoft.com/office/drawing/2014/main" id="{E33B9C62-E9BF-F595-D523-C06E0CB02D51}"/>
              </a:ext>
            </a:extLst>
          </p:cNvPr>
          <p:cNvSpPr txBox="1"/>
          <p:nvPr/>
        </p:nvSpPr>
        <p:spPr>
          <a:xfrm>
            <a:off x="7298813" y="2640604"/>
            <a:ext cx="1285929" cy="369332"/>
          </a:xfrm>
          <a:prstGeom prst="rect">
            <a:avLst/>
          </a:prstGeom>
          <a:noFill/>
        </p:spPr>
        <p:txBody>
          <a:bodyPr wrap="none" rtlCol="0">
            <a:spAutoFit/>
          </a:bodyPr>
          <a:lstStyle/>
          <a:p>
            <a:r>
              <a:rPr lang="en-US" altLang="ja-JP" b="1" dirty="0">
                <a:ea typeface="Hiragino Kaku Gothic Pro W6" panose="020B0300000000000000"/>
              </a:rPr>
              <a:t>SZZ</a:t>
            </a:r>
            <a:r>
              <a:rPr lang="ja-JP" altLang="en-US" b="1" dirty="0">
                <a:ea typeface="Hiragino Kaku Gothic Pro W6" panose="020B0300000000000000"/>
              </a:rPr>
              <a:t>を適用</a:t>
            </a:r>
          </a:p>
        </p:txBody>
      </p:sp>
      <p:sp>
        <p:nvSpPr>
          <p:cNvPr id="23" name="テキスト ボックス 22">
            <a:extLst>
              <a:ext uri="{FF2B5EF4-FFF2-40B4-BE49-F238E27FC236}">
                <a16:creationId xmlns:a16="http://schemas.microsoft.com/office/drawing/2014/main" id="{0C35C860-5CEB-179C-E0E9-3389AFB72A2B}"/>
              </a:ext>
            </a:extLst>
          </p:cNvPr>
          <p:cNvSpPr txBox="1"/>
          <p:nvPr/>
        </p:nvSpPr>
        <p:spPr>
          <a:xfrm>
            <a:off x="7298813" y="4277119"/>
            <a:ext cx="1285929" cy="369332"/>
          </a:xfrm>
          <a:prstGeom prst="rect">
            <a:avLst/>
          </a:prstGeom>
          <a:noFill/>
        </p:spPr>
        <p:txBody>
          <a:bodyPr wrap="none" rtlCol="0">
            <a:spAutoFit/>
          </a:bodyPr>
          <a:lstStyle/>
          <a:p>
            <a:r>
              <a:rPr lang="en-US" altLang="ja-JP" b="1" dirty="0">
                <a:ea typeface="Hiragino Kaku Gothic Pro W6" panose="020B0300000000000000"/>
              </a:rPr>
              <a:t>SZZ</a:t>
            </a:r>
            <a:r>
              <a:rPr lang="ja-JP" altLang="en-US" b="1" dirty="0">
                <a:ea typeface="Hiragino Kaku Gothic Pro W6" panose="020B0300000000000000"/>
              </a:rPr>
              <a:t>を適用</a:t>
            </a:r>
          </a:p>
        </p:txBody>
      </p:sp>
      <p:sp>
        <p:nvSpPr>
          <p:cNvPr id="24" name="テキスト ボックス 23">
            <a:extLst>
              <a:ext uri="{FF2B5EF4-FFF2-40B4-BE49-F238E27FC236}">
                <a16:creationId xmlns:a16="http://schemas.microsoft.com/office/drawing/2014/main" id="{E1DD8A8C-4AF6-E19B-04DB-0530F6B9FB7E}"/>
              </a:ext>
            </a:extLst>
          </p:cNvPr>
          <p:cNvSpPr txBox="1"/>
          <p:nvPr/>
        </p:nvSpPr>
        <p:spPr>
          <a:xfrm>
            <a:off x="7298813" y="6072016"/>
            <a:ext cx="1285929" cy="369332"/>
          </a:xfrm>
          <a:prstGeom prst="rect">
            <a:avLst/>
          </a:prstGeom>
          <a:noFill/>
        </p:spPr>
        <p:txBody>
          <a:bodyPr wrap="none" rtlCol="0">
            <a:spAutoFit/>
          </a:bodyPr>
          <a:lstStyle/>
          <a:p>
            <a:r>
              <a:rPr lang="en-US" altLang="ja-JP" b="1" dirty="0">
                <a:ea typeface="Hiragino Kaku Gothic Pro W6" panose="020B0300000000000000"/>
              </a:rPr>
              <a:t>SZZ</a:t>
            </a:r>
            <a:r>
              <a:rPr lang="ja-JP" altLang="en-US" b="1" dirty="0">
                <a:ea typeface="Hiragino Kaku Gothic Pro W6" panose="020B0300000000000000"/>
              </a:rPr>
              <a:t>を適用</a:t>
            </a:r>
          </a:p>
        </p:txBody>
      </p:sp>
      <p:cxnSp>
        <p:nvCxnSpPr>
          <p:cNvPr id="29" name="直線矢印コネクタ 28">
            <a:extLst>
              <a:ext uri="{FF2B5EF4-FFF2-40B4-BE49-F238E27FC236}">
                <a16:creationId xmlns:a16="http://schemas.microsoft.com/office/drawing/2014/main" id="{41EA30C1-FC09-E70A-6526-5EE613670CCE}"/>
              </a:ext>
            </a:extLst>
          </p:cNvPr>
          <p:cNvCxnSpPr>
            <a:cxnSpLocks/>
            <a:stCxn id="6" idx="4"/>
            <a:endCxn id="21" idx="1"/>
          </p:cNvCxnSpPr>
          <p:nvPr/>
        </p:nvCxnSpPr>
        <p:spPr>
          <a:xfrm flipV="1">
            <a:off x="2652805" y="2266740"/>
            <a:ext cx="4825206" cy="8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E9AF4A77-69ED-5647-1284-BFCA5D185CE6}"/>
              </a:ext>
            </a:extLst>
          </p:cNvPr>
          <p:cNvCxnSpPr>
            <a:stCxn id="6" idx="4"/>
            <a:endCxn id="9" idx="1"/>
          </p:cNvCxnSpPr>
          <p:nvPr/>
        </p:nvCxnSpPr>
        <p:spPr>
          <a:xfrm>
            <a:off x="2652805" y="2275200"/>
            <a:ext cx="1321830" cy="1617013"/>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コネクタ: カギ線 32">
            <a:extLst>
              <a:ext uri="{FF2B5EF4-FFF2-40B4-BE49-F238E27FC236}">
                <a16:creationId xmlns:a16="http://schemas.microsoft.com/office/drawing/2014/main" id="{C0C96165-E111-8997-1253-45BEEBC5A0D2}"/>
              </a:ext>
            </a:extLst>
          </p:cNvPr>
          <p:cNvCxnSpPr>
            <a:stCxn id="6" idx="4"/>
            <a:endCxn id="10" idx="1"/>
          </p:cNvCxnSpPr>
          <p:nvPr/>
        </p:nvCxnSpPr>
        <p:spPr>
          <a:xfrm>
            <a:off x="2652805" y="2275200"/>
            <a:ext cx="1321830" cy="3394732"/>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8CD4D952-644F-CB93-052D-8FD9F0A7C4D8}"/>
              </a:ext>
            </a:extLst>
          </p:cNvPr>
          <p:cNvCxnSpPr>
            <a:cxnSpLocks/>
            <a:stCxn id="9" idx="3"/>
          </p:cNvCxnSpPr>
          <p:nvPr/>
        </p:nvCxnSpPr>
        <p:spPr>
          <a:xfrm>
            <a:off x="4902173" y="3892213"/>
            <a:ext cx="6948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CBC24E2F-B33B-4674-4F8D-5DD03E3CCD95}"/>
              </a:ext>
            </a:extLst>
          </p:cNvPr>
          <p:cNvCxnSpPr>
            <a:cxnSpLocks/>
            <a:stCxn id="11" idx="4"/>
          </p:cNvCxnSpPr>
          <p:nvPr/>
        </p:nvCxnSpPr>
        <p:spPr>
          <a:xfrm>
            <a:off x="6786063" y="3887303"/>
            <a:ext cx="694888" cy="49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2A049E40-5D76-9911-513E-44011155DDC2}"/>
              </a:ext>
            </a:extLst>
          </p:cNvPr>
          <p:cNvCxnSpPr>
            <a:cxnSpLocks/>
            <a:endCxn id="13" idx="2"/>
          </p:cNvCxnSpPr>
          <p:nvPr/>
        </p:nvCxnSpPr>
        <p:spPr>
          <a:xfrm flipV="1">
            <a:off x="4902174" y="5661210"/>
            <a:ext cx="693419" cy="87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21C0739C-C050-5532-BB1F-9B426106A67F}"/>
              </a:ext>
            </a:extLst>
          </p:cNvPr>
          <p:cNvCxnSpPr>
            <a:cxnSpLocks/>
            <a:stCxn id="13" idx="4"/>
          </p:cNvCxnSpPr>
          <p:nvPr/>
        </p:nvCxnSpPr>
        <p:spPr>
          <a:xfrm>
            <a:off x="6784595" y="5661210"/>
            <a:ext cx="696357" cy="87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フローチャート: 結合子 59">
            <a:extLst>
              <a:ext uri="{FF2B5EF4-FFF2-40B4-BE49-F238E27FC236}">
                <a16:creationId xmlns:a16="http://schemas.microsoft.com/office/drawing/2014/main" id="{5F7007E4-FAFE-A72C-AD98-075AFEBC146B}"/>
              </a:ext>
            </a:extLst>
          </p:cNvPr>
          <p:cNvSpPr/>
          <p:nvPr/>
        </p:nvSpPr>
        <p:spPr>
          <a:xfrm>
            <a:off x="9231737" y="1757660"/>
            <a:ext cx="1100353" cy="1018161"/>
          </a:xfrm>
          <a:prstGeom prst="flowChartConnector">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origina</a:t>
            </a:r>
            <a:r>
              <a:rPr lang="en-US" altLang="ja-JP" b="1" spc="110" dirty="0">
                <a:solidFill>
                  <a:srgbClr val="FFFFFF"/>
                </a:solidFill>
                <a:latin typeface="Segoe UI" panose="020B0502040204020203" pitchFamily="34" charset="0"/>
                <a:ea typeface="Hiragino Kaku Gothic Pro W6" panose="020B0300000000000000"/>
                <a:cs typeface="Segoe UI" panose="020B0502040204020203" pitchFamily="34" charset="0"/>
              </a:rPr>
              <a:t>l</a:t>
            </a:r>
          </a:p>
          <a:p>
            <a:pPr algn="ctr">
              <a:lnSpc>
                <a:spcPct val="90000"/>
              </a:lnSpc>
              <a:spcBef>
                <a:spcPts val="300"/>
              </a:spcBef>
              <a:spcAft>
                <a:spcPts val="100"/>
              </a:spcAft>
            </a:pPr>
            <a:r>
              <a:rPr lang="ja-JP" altLang="en-US" sz="16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61" name="フローチャート: 結合子 60">
            <a:extLst>
              <a:ext uri="{FF2B5EF4-FFF2-40B4-BE49-F238E27FC236}">
                <a16:creationId xmlns:a16="http://schemas.microsoft.com/office/drawing/2014/main" id="{BF89EC73-A8FD-2491-C5FE-1BB9785FBE85}"/>
              </a:ext>
            </a:extLst>
          </p:cNvPr>
          <p:cNvSpPr/>
          <p:nvPr/>
        </p:nvSpPr>
        <p:spPr>
          <a:xfrm>
            <a:off x="9223432" y="3386740"/>
            <a:ext cx="1100353" cy="1018161"/>
          </a:xfrm>
          <a:prstGeom prst="flowChartConnector">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b="1" spc="110" dirty="0">
                <a:solidFill>
                  <a:srgbClr val="FFFFFF"/>
                </a:solidFill>
                <a:latin typeface="Segoe UI" panose="020B0502040204020203" pitchFamily="34" charset="0"/>
                <a:ea typeface="Hiragino Kaku Gothic Pro W6" panose="020B0300000000000000"/>
                <a:cs typeface="Segoe UI" panose="020B0502040204020203" pitchFamily="34" charset="0"/>
              </a:rPr>
              <a:t>1token</a:t>
            </a:r>
          </a:p>
          <a:p>
            <a:pPr algn="ctr">
              <a:lnSpc>
                <a:spcPct val="90000"/>
              </a:lnSpc>
              <a:spcBef>
                <a:spcPts val="300"/>
              </a:spcBef>
              <a:spcAft>
                <a:spcPts val="100"/>
              </a:spcAft>
            </a:pPr>
            <a:r>
              <a:rPr lang="ja-JP" altLang="en-US" sz="16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62" name="フローチャート: 結合子 61">
            <a:extLst>
              <a:ext uri="{FF2B5EF4-FFF2-40B4-BE49-F238E27FC236}">
                <a16:creationId xmlns:a16="http://schemas.microsoft.com/office/drawing/2014/main" id="{3FE55F0D-ADBB-CD4F-6B2B-72CD5FF8076A}"/>
              </a:ext>
            </a:extLst>
          </p:cNvPr>
          <p:cNvSpPr/>
          <p:nvPr/>
        </p:nvSpPr>
        <p:spPr>
          <a:xfrm>
            <a:off x="9231737" y="5168337"/>
            <a:ext cx="1100353" cy="1018161"/>
          </a:xfrm>
          <a:prstGeom prst="flowChartConnector">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3token</a:t>
            </a:r>
            <a:endParaRPr lang="en-US" altLang="ja-JP" b="1" spc="110" dirty="0">
              <a:solidFill>
                <a:srgbClr val="FFFFFF"/>
              </a:solidFill>
              <a:latin typeface="Segoe UI" panose="020B0502040204020203" pitchFamily="34" charset="0"/>
              <a:ea typeface="Hiragino Kaku Gothic Pro W6" panose="020B0300000000000000"/>
              <a:cs typeface="Segoe UI" panose="020B0502040204020203" pitchFamily="34" charset="0"/>
            </a:endParaRPr>
          </a:p>
          <a:p>
            <a:pPr algn="ctr">
              <a:lnSpc>
                <a:spcPct val="90000"/>
              </a:lnSpc>
              <a:spcBef>
                <a:spcPts val="300"/>
              </a:spcBef>
              <a:spcAft>
                <a:spcPts val="100"/>
              </a:spcAft>
            </a:pPr>
            <a:r>
              <a:rPr lang="ja-JP" altLang="en-US" sz="16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cxnSp>
        <p:nvCxnSpPr>
          <p:cNvPr id="64" name="直線矢印コネクタ 63">
            <a:extLst>
              <a:ext uri="{FF2B5EF4-FFF2-40B4-BE49-F238E27FC236}">
                <a16:creationId xmlns:a16="http://schemas.microsoft.com/office/drawing/2014/main" id="{C136D7CE-67AB-8B7B-4DA5-E35C1302C93B}"/>
              </a:ext>
            </a:extLst>
          </p:cNvPr>
          <p:cNvCxnSpPr>
            <a:cxnSpLocks/>
            <a:stCxn id="21" idx="3"/>
            <a:endCxn id="60" idx="2"/>
          </p:cNvCxnSpPr>
          <p:nvPr/>
        </p:nvCxnSpPr>
        <p:spPr>
          <a:xfrm>
            <a:off x="8405549" y="2266740"/>
            <a:ext cx="8261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F8048EF5-05BE-B93B-ACAC-34E014647A9B}"/>
              </a:ext>
            </a:extLst>
          </p:cNvPr>
          <p:cNvCxnSpPr>
            <a:cxnSpLocks/>
            <a:stCxn id="19" idx="3"/>
            <a:endCxn id="61" idx="2"/>
          </p:cNvCxnSpPr>
          <p:nvPr/>
        </p:nvCxnSpPr>
        <p:spPr>
          <a:xfrm>
            <a:off x="8405551" y="3894082"/>
            <a:ext cx="817881" cy="17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99CCB6BE-3A4D-1DD3-2022-D9F338F7E8EA}"/>
              </a:ext>
            </a:extLst>
          </p:cNvPr>
          <p:cNvCxnSpPr>
            <a:cxnSpLocks/>
          </p:cNvCxnSpPr>
          <p:nvPr/>
        </p:nvCxnSpPr>
        <p:spPr>
          <a:xfrm>
            <a:off x="8405551" y="5680957"/>
            <a:ext cx="724744" cy="1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CE505748-B4A6-6F95-98A7-9D2DD602E5A8}"/>
              </a:ext>
            </a:extLst>
          </p:cNvPr>
          <p:cNvSpPr txBox="1"/>
          <p:nvPr/>
        </p:nvSpPr>
        <p:spPr>
          <a:xfrm>
            <a:off x="8883119" y="2788850"/>
            <a:ext cx="1826141" cy="338554"/>
          </a:xfrm>
          <a:prstGeom prst="rect">
            <a:avLst/>
          </a:prstGeom>
          <a:noFill/>
        </p:spPr>
        <p:txBody>
          <a:bodyPr wrap="none" rtlCol="0">
            <a:spAutoFit/>
          </a:bodyPr>
          <a:lstStyle/>
          <a:p>
            <a:r>
              <a:rPr lang="ja-JP" altLang="en-US" sz="1600" b="1" dirty="0">
                <a:ea typeface="Hiragino Kaku Gothic Pro W6" panose="020B0300000000000000"/>
              </a:rPr>
              <a:t>バグ混入コミット</a:t>
            </a:r>
          </a:p>
        </p:txBody>
      </p:sp>
      <p:sp>
        <p:nvSpPr>
          <p:cNvPr id="70" name="テキスト ボックス 69">
            <a:extLst>
              <a:ext uri="{FF2B5EF4-FFF2-40B4-BE49-F238E27FC236}">
                <a16:creationId xmlns:a16="http://schemas.microsoft.com/office/drawing/2014/main" id="{48619BE2-6BF7-60D7-B7B5-B96D38923369}"/>
              </a:ext>
            </a:extLst>
          </p:cNvPr>
          <p:cNvSpPr txBox="1"/>
          <p:nvPr/>
        </p:nvSpPr>
        <p:spPr>
          <a:xfrm>
            <a:off x="8883119" y="4416395"/>
            <a:ext cx="1826141" cy="338554"/>
          </a:xfrm>
          <a:prstGeom prst="rect">
            <a:avLst/>
          </a:prstGeom>
          <a:noFill/>
        </p:spPr>
        <p:txBody>
          <a:bodyPr wrap="none" rtlCol="0">
            <a:spAutoFit/>
          </a:bodyPr>
          <a:lstStyle/>
          <a:p>
            <a:r>
              <a:rPr lang="ja-JP" altLang="en-US" sz="1600" b="1" dirty="0">
                <a:ea typeface="Hiragino Kaku Gothic Pro W6" panose="020B0300000000000000"/>
              </a:rPr>
              <a:t>バグ混入コミット</a:t>
            </a:r>
          </a:p>
        </p:txBody>
      </p:sp>
      <p:sp>
        <p:nvSpPr>
          <p:cNvPr id="71" name="テキスト ボックス 70">
            <a:extLst>
              <a:ext uri="{FF2B5EF4-FFF2-40B4-BE49-F238E27FC236}">
                <a16:creationId xmlns:a16="http://schemas.microsoft.com/office/drawing/2014/main" id="{A54BD1F2-DBA4-1989-9A54-81D8D5A008C3}"/>
              </a:ext>
            </a:extLst>
          </p:cNvPr>
          <p:cNvSpPr txBox="1"/>
          <p:nvPr/>
        </p:nvSpPr>
        <p:spPr>
          <a:xfrm>
            <a:off x="8883119" y="6198291"/>
            <a:ext cx="1826141" cy="338554"/>
          </a:xfrm>
          <a:prstGeom prst="rect">
            <a:avLst/>
          </a:prstGeom>
          <a:noFill/>
        </p:spPr>
        <p:txBody>
          <a:bodyPr wrap="none" rtlCol="0">
            <a:spAutoFit/>
          </a:bodyPr>
          <a:lstStyle/>
          <a:p>
            <a:r>
              <a:rPr lang="ja-JP" altLang="en-US" sz="1600" b="1" dirty="0">
                <a:ea typeface="Hiragino Kaku Gothic Pro W6" panose="020B0300000000000000"/>
              </a:rPr>
              <a:t>バグ混入コミット</a:t>
            </a:r>
          </a:p>
        </p:txBody>
      </p:sp>
    </p:spTree>
    <p:extLst>
      <p:ext uri="{BB962C8B-B14F-4D97-AF65-F5344CB8AC3E}">
        <p14:creationId xmlns:p14="http://schemas.microsoft.com/office/powerpoint/2010/main" val="202454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80C62-B307-BECD-84EA-0B63924A903F}"/>
              </a:ext>
            </a:extLst>
          </p:cNvPr>
          <p:cNvSpPr>
            <a:spLocks noGrp="1"/>
          </p:cNvSpPr>
          <p:nvPr>
            <p:ph type="title"/>
          </p:nvPr>
        </p:nvSpPr>
        <p:spPr/>
        <p:txBody>
          <a:bodyPr/>
          <a:lstStyle/>
          <a:p>
            <a:r>
              <a:rPr kumimoji="1" lang="ja-JP" altLang="en-US" sz="3600" b="1" dirty="0"/>
              <a:t>実験：３つの開発履歴で</a:t>
            </a:r>
            <a:r>
              <a:rPr kumimoji="1" lang="en-US" altLang="ja-JP" sz="3600" b="1" dirty="0">
                <a:latin typeface="+mj-lt"/>
              </a:rPr>
              <a:t>SZZ</a:t>
            </a:r>
            <a:r>
              <a:rPr kumimoji="1" lang="ja-JP" altLang="en-US" sz="3600" b="1" dirty="0"/>
              <a:t>手法の</a:t>
            </a:r>
            <a:r>
              <a:rPr lang="ja-JP" altLang="en-US" sz="3600" b="1" dirty="0"/>
              <a:t>結果を比較する</a:t>
            </a:r>
            <a:endParaRPr kumimoji="1" lang="ja-JP" altLang="en-US" sz="3600" b="1" dirty="0"/>
          </a:p>
        </p:txBody>
      </p:sp>
      <p:sp>
        <p:nvSpPr>
          <p:cNvPr id="4" name="スライド番号プレースホルダー 3">
            <a:extLst>
              <a:ext uri="{FF2B5EF4-FFF2-40B4-BE49-F238E27FC236}">
                <a16:creationId xmlns:a16="http://schemas.microsoft.com/office/drawing/2014/main" id="{061AE470-1E70-FFF5-1A1B-6F825147EA15}"/>
              </a:ext>
            </a:extLst>
          </p:cNvPr>
          <p:cNvSpPr>
            <a:spLocks noGrp="1"/>
          </p:cNvSpPr>
          <p:nvPr>
            <p:ph type="sldNum" sz="quarter" idx="12"/>
          </p:nvPr>
        </p:nvSpPr>
        <p:spPr/>
        <p:txBody>
          <a:bodyPr/>
          <a:lstStyle/>
          <a:p>
            <a:fld id="{B16735D3-C9E7-F649-AF37-A9D08763696D}" type="slidenum">
              <a:rPr lang="ja-JP" altLang="en-US" smtClean="0"/>
              <a:pPr/>
              <a:t>32</a:t>
            </a:fld>
            <a:endParaRPr lang="ja-JP" altLang="en-US" dirty="0"/>
          </a:p>
        </p:txBody>
      </p:sp>
      <p:sp>
        <p:nvSpPr>
          <p:cNvPr id="60" name="フローチャート: 結合子 59">
            <a:extLst>
              <a:ext uri="{FF2B5EF4-FFF2-40B4-BE49-F238E27FC236}">
                <a16:creationId xmlns:a16="http://schemas.microsoft.com/office/drawing/2014/main" id="{4F0A2C74-22D7-EE65-178B-A87F63C6FEBF}"/>
              </a:ext>
            </a:extLst>
          </p:cNvPr>
          <p:cNvSpPr/>
          <p:nvPr/>
        </p:nvSpPr>
        <p:spPr>
          <a:xfrm>
            <a:off x="852660" y="1745208"/>
            <a:ext cx="1100353" cy="1018161"/>
          </a:xfrm>
          <a:prstGeom prst="flowChartConnector">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origina</a:t>
            </a:r>
            <a:r>
              <a:rPr lang="en-US" altLang="ja-JP" b="1" spc="110" dirty="0">
                <a:solidFill>
                  <a:srgbClr val="FFFFFF"/>
                </a:solidFill>
                <a:latin typeface="Segoe UI" panose="020B0502040204020203" pitchFamily="34" charset="0"/>
                <a:ea typeface="Hiragino Kaku Gothic Pro W6" panose="020B0300000000000000"/>
                <a:cs typeface="Segoe UI" panose="020B0502040204020203" pitchFamily="34" charset="0"/>
              </a:rPr>
              <a:t>l</a:t>
            </a:r>
          </a:p>
          <a:p>
            <a:pPr algn="ctr">
              <a:lnSpc>
                <a:spcPct val="90000"/>
              </a:lnSpc>
              <a:spcBef>
                <a:spcPts val="300"/>
              </a:spcBef>
              <a:spcAft>
                <a:spcPts val="100"/>
              </a:spcAft>
            </a:pPr>
            <a:r>
              <a:rPr lang="ja-JP" altLang="en-US" sz="16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61" name="フローチャート: 結合子 60">
            <a:extLst>
              <a:ext uri="{FF2B5EF4-FFF2-40B4-BE49-F238E27FC236}">
                <a16:creationId xmlns:a16="http://schemas.microsoft.com/office/drawing/2014/main" id="{A49B1BD2-24CA-1336-68C1-B60253A3D2C1}"/>
              </a:ext>
            </a:extLst>
          </p:cNvPr>
          <p:cNvSpPr/>
          <p:nvPr/>
        </p:nvSpPr>
        <p:spPr>
          <a:xfrm>
            <a:off x="844355" y="3369804"/>
            <a:ext cx="1100353" cy="1018161"/>
          </a:xfrm>
          <a:prstGeom prst="flowChartConnector">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b="1" spc="110" dirty="0">
                <a:solidFill>
                  <a:srgbClr val="FFFFFF"/>
                </a:solidFill>
                <a:latin typeface="Segoe UI" panose="020B0502040204020203" pitchFamily="34" charset="0"/>
                <a:ea typeface="Hiragino Kaku Gothic Pro W6" panose="020B0300000000000000"/>
                <a:cs typeface="Segoe UI" panose="020B0502040204020203" pitchFamily="34" charset="0"/>
              </a:rPr>
              <a:t>1token</a:t>
            </a:r>
          </a:p>
          <a:p>
            <a:pPr algn="ctr">
              <a:lnSpc>
                <a:spcPct val="90000"/>
              </a:lnSpc>
              <a:spcBef>
                <a:spcPts val="300"/>
              </a:spcBef>
              <a:spcAft>
                <a:spcPts val="100"/>
              </a:spcAft>
            </a:pPr>
            <a:r>
              <a:rPr lang="ja-JP" altLang="en-US" sz="16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62" name="フローチャート: 結合子 61">
            <a:extLst>
              <a:ext uri="{FF2B5EF4-FFF2-40B4-BE49-F238E27FC236}">
                <a16:creationId xmlns:a16="http://schemas.microsoft.com/office/drawing/2014/main" id="{C9CD5505-81DA-9FE8-3359-18CE674CFF78}"/>
              </a:ext>
            </a:extLst>
          </p:cNvPr>
          <p:cNvSpPr/>
          <p:nvPr/>
        </p:nvSpPr>
        <p:spPr>
          <a:xfrm>
            <a:off x="852660" y="5075200"/>
            <a:ext cx="1100353" cy="1018161"/>
          </a:xfrm>
          <a:prstGeom prst="flowChartConnector">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3token</a:t>
            </a:r>
            <a:endParaRPr lang="en-US" altLang="ja-JP" b="1" spc="110" dirty="0">
              <a:solidFill>
                <a:srgbClr val="FFFFFF"/>
              </a:solidFill>
              <a:latin typeface="Segoe UI" panose="020B0502040204020203" pitchFamily="34" charset="0"/>
              <a:ea typeface="Hiragino Kaku Gothic Pro W6" panose="020B0300000000000000"/>
              <a:cs typeface="Segoe UI" panose="020B0502040204020203" pitchFamily="34" charset="0"/>
            </a:endParaRPr>
          </a:p>
          <a:p>
            <a:pPr algn="ctr">
              <a:lnSpc>
                <a:spcPct val="90000"/>
              </a:lnSpc>
              <a:spcBef>
                <a:spcPts val="300"/>
              </a:spcBef>
              <a:spcAft>
                <a:spcPts val="100"/>
              </a:spcAft>
            </a:pPr>
            <a:r>
              <a:rPr lang="ja-JP" altLang="en-US" sz="16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cxnSp>
        <p:nvCxnSpPr>
          <p:cNvPr id="66" name="直線矢印コネクタ 65">
            <a:extLst>
              <a:ext uri="{FF2B5EF4-FFF2-40B4-BE49-F238E27FC236}">
                <a16:creationId xmlns:a16="http://schemas.microsoft.com/office/drawing/2014/main" id="{E90B8081-22A7-0F62-74F9-F45B068B6C8C}"/>
              </a:ext>
            </a:extLst>
          </p:cNvPr>
          <p:cNvCxnSpPr>
            <a:cxnSpLocks/>
            <a:stCxn id="61" idx="6"/>
            <a:endCxn id="3" idx="2"/>
          </p:cNvCxnSpPr>
          <p:nvPr/>
        </p:nvCxnSpPr>
        <p:spPr>
          <a:xfrm>
            <a:off x="1944708" y="3878885"/>
            <a:ext cx="696505" cy="37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20E3B2A-9DB1-056D-29E2-6A47A2731EEF}"/>
              </a:ext>
            </a:extLst>
          </p:cNvPr>
          <p:cNvSpPr txBox="1"/>
          <p:nvPr/>
        </p:nvSpPr>
        <p:spPr>
          <a:xfrm>
            <a:off x="504042" y="2776398"/>
            <a:ext cx="1826141" cy="338554"/>
          </a:xfrm>
          <a:prstGeom prst="rect">
            <a:avLst/>
          </a:prstGeom>
          <a:noFill/>
        </p:spPr>
        <p:txBody>
          <a:bodyPr wrap="none" rtlCol="0">
            <a:spAutoFit/>
          </a:bodyPr>
          <a:lstStyle/>
          <a:p>
            <a:r>
              <a:rPr lang="ja-JP" altLang="en-US" sz="1600" b="1" dirty="0">
                <a:ea typeface="Hiragino Kaku Gothic Pro W6" panose="020B0300000000000000"/>
              </a:rPr>
              <a:t>バグ混入コミット</a:t>
            </a:r>
          </a:p>
        </p:txBody>
      </p:sp>
      <p:sp>
        <p:nvSpPr>
          <p:cNvPr id="70" name="テキスト ボックス 69">
            <a:extLst>
              <a:ext uri="{FF2B5EF4-FFF2-40B4-BE49-F238E27FC236}">
                <a16:creationId xmlns:a16="http://schemas.microsoft.com/office/drawing/2014/main" id="{43EED22F-579E-CFD4-1D0B-579E816F1093}"/>
              </a:ext>
            </a:extLst>
          </p:cNvPr>
          <p:cNvSpPr txBox="1"/>
          <p:nvPr/>
        </p:nvSpPr>
        <p:spPr>
          <a:xfrm>
            <a:off x="504042" y="4399459"/>
            <a:ext cx="1826141" cy="338554"/>
          </a:xfrm>
          <a:prstGeom prst="rect">
            <a:avLst/>
          </a:prstGeom>
          <a:noFill/>
        </p:spPr>
        <p:txBody>
          <a:bodyPr wrap="none" rtlCol="0">
            <a:spAutoFit/>
          </a:bodyPr>
          <a:lstStyle/>
          <a:p>
            <a:r>
              <a:rPr lang="ja-JP" altLang="en-US" sz="1600" b="1" dirty="0">
                <a:ea typeface="Hiragino Kaku Gothic Pro W6" panose="020B0300000000000000"/>
              </a:rPr>
              <a:t>バグ混入コミット</a:t>
            </a:r>
          </a:p>
        </p:txBody>
      </p:sp>
      <p:sp>
        <p:nvSpPr>
          <p:cNvPr id="71" name="テキスト ボックス 70">
            <a:extLst>
              <a:ext uri="{FF2B5EF4-FFF2-40B4-BE49-F238E27FC236}">
                <a16:creationId xmlns:a16="http://schemas.microsoft.com/office/drawing/2014/main" id="{8BD47851-6C22-2ED1-22DA-AD7DBC38A9D3}"/>
              </a:ext>
            </a:extLst>
          </p:cNvPr>
          <p:cNvSpPr txBox="1"/>
          <p:nvPr/>
        </p:nvSpPr>
        <p:spPr>
          <a:xfrm>
            <a:off x="504042" y="6105154"/>
            <a:ext cx="1826141" cy="338554"/>
          </a:xfrm>
          <a:prstGeom prst="rect">
            <a:avLst/>
          </a:prstGeom>
          <a:noFill/>
        </p:spPr>
        <p:txBody>
          <a:bodyPr wrap="none" rtlCol="0">
            <a:spAutoFit/>
          </a:bodyPr>
          <a:lstStyle/>
          <a:p>
            <a:r>
              <a:rPr lang="ja-JP" altLang="en-US" sz="1600" b="1" dirty="0">
                <a:ea typeface="Hiragino Kaku Gothic Pro W6" panose="020B0300000000000000"/>
              </a:rPr>
              <a:t>バグ混入コミット</a:t>
            </a:r>
          </a:p>
        </p:txBody>
      </p:sp>
      <p:sp>
        <p:nvSpPr>
          <p:cNvPr id="75" name="フローチャート: 結合子 74">
            <a:extLst>
              <a:ext uri="{FF2B5EF4-FFF2-40B4-BE49-F238E27FC236}">
                <a16:creationId xmlns:a16="http://schemas.microsoft.com/office/drawing/2014/main" id="{3047BD37-5C87-26B6-D055-4FE1A1407FBA}"/>
              </a:ext>
            </a:extLst>
          </p:cNvPr>
          <p:cNvSpPr/>
          <p:nvPr/>
        </p:nvSpPr>
        <p:spPr>
          <a:xfrm>
            <a:off x="4944158" y="1883087"/>
            <a:ext cx="689114" cy="640184"/>
          </a:xfrm>
          <a:prstGeom prst="flowChartConnector">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pic>
        <p:nvPicPr>
          <p:cNvPr id="77" name="グラフィックス 76" descr="チェック マーク 単色塗りつぶし">
            <a:extLst>
              <a:ext uri="{FF2B5EF4-FFF2-40B4-BE49-F238E27FC236}">
                <a16:creationId xmlns:a16="http://schemas.microsoft.com/office/drawing/2014/main" id="{454A1BBD-8E5F-2509-4ADB-650DAC6AE4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59521" y="1975328"/>
            <a:ext cx="458388" cy="458388"/>
          </a:xfrm>
          <a:prstGeom prst="rect">
            <a:avLst/>
          </a:prstGeom>
        </p:spPr>
      </p:pic>
      <p:sp>
        <p:nvSpPr>
          <p:cNvPr id="78" name="フローチャート: 結合子 77">
            <a:extLst>
              <a:ext uri="{FF2B5EF4-FFF2-40B4-BE49-F238E27FC236}">
                <a16:creationId xmlns:a16="http://schemas.microsoft.com/office/drawing/2014/main" id="{66D38E5A-0126-EF0B-D471-4ED9CAF8924F}"/>
              </a:ext>
            </a:extLst>
          </p:cNvPr>
          <p:cNvSpPr/>
          <p:nvPr/>
        </p:nvSpPr>
        <p:spPr>
          <a:xfrm>
            <a:off x="5733601" y="1895290"/>
            <a:ext cx="689114" cy="640184"/>
          </a:xfrm>
          <a:prstGeom prst="flowChartConnector">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nchorCtr="0"/>
          <a:lstStyle/>
          <a:p>
            <a:pPr algn="ctr">
              <a:lnSpc>
                <a:spcPct val="90000"/>
              </a:lnSpc>
              <a:spcBef>
                <a:spcPts val="300"/>
              </a:spcBef>
              <a:spcAft>
                <a:spcPts val="100"/>
              </a:spcAft>
            </a:pPr>
            <a:r>
              <a:rPr lang="en-US" altLang="ja-JP"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rPr>
              <a:t>×</a:t>
            </a:r>
            <a:endParaRPr lang="ja-JP" altLang="en-US"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endParaRPr>
          </a:p>
        </p:txBody>
      </p:sp>
      <p:sp>
        <p:nvSpPr>
          <p:cNvPr id="94" name="テキスト ボックス 93">
            <a:extLst>
              <a:ext uri="{FF2B5EF4-FFF2-40B4-BE49-F238E27FC236}">
                <a16:creationId xmlns:a16="http://schemas.microsoft.com/office/drawing/2014/main" id="{988E735E-81ED-4DD2-450A-D1BF430A0AF9}"/>
              </a:ext>
            </a:extLst>
          </p:cNvPr>
          <p:cNvSpPr txBox="1"/>
          <p:nvPr/>
        </p:nvSpPr>
        <p:spPr>
          <a:xfrm>
            <a:off x="2435858" y="4399459"/>
            <a:ext cx="1826141" cy="338554"/>
          </a:xfrm>
          <a:prstGeom prst="rect">
            <a:avLst/>
          </a:prstGeom>
          <a:noFill/>
        </p:spPr>
        <p:txBody>
          <a:bodyPr wrap="none" rtlCol="0">
            <a:spAutoFit/>
          </a:bodyPr>
          <a:lstStyle/>
          <a:p>
            <a:pPr algn="ctr"/>
            <a:r>
              <a:rPr lang="ja-JP" altLang="en-US" sz="1600" b="1" dirty="0">
                <a:ea typeface="Hiragino Kaku Gothic Pro W6" panose="020B0300000000000000"/>
              </a:rPr>
              <a:t>正解データと比較</a:t>
            </a:r>
          </a:p>
        </p:txBody>
      </p:sp>
      <p:sp>
        <p:nvSpPr>
          <p:cNvPr id="110" name="四角形: 角を丸くする 109">
            <a:extLst>
              <a:ext uri="{FF2B5EF4-FFF2-40B4-BE49-F238E27FC236}">
                <a16:creationId xmlns:a16="http://schemas.microsoft.com/office/drawing/2014/main" id="{6C330072-AEFC-8CE9-A322-283B5B98546C}"/>
              </a:ext>
            </a:extLst>
          </p:cNvPr>
          <p:cNvSpPr/>
          <p:nvPr/>
        </p:nvSpPr>
        <p:spPr>
          <a:xfrm>
            <a:off x="4809233" y="1803077"/>
            <a:ext cx="1720277" cy="8140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11" name="フローチャート: 結合子 110">
            <a:extLst>
              <a:ext uri="{FF2B5EF4-FFF2-40B4-BE49-F238E27FC236}">
                <a16:creationId xmlns:a16="http://schemas.microsoft.com/office/drawing/2014/main" id="{E3FDA163-90AC-F393-BA17-6A79C8C5D9FB}"/>
              </a:ext>
            </a:extLst>
          </p:cNvPr>
          <p:cNvSpPr/>
          <p:nvPr/>
        </p:nvSpPr>
        <p:spPr>
          <a:xfrm>
            <a:off x="4944158" y="3504557"/>
            <a:ext cx="689114" cy="640184"/>
          </a:xfrm>
          <a:prstGeom prst="flowChartConnector">
            <a:avLst/>
          </a:pr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pic>
        <p:nvPicPr>
          <p:cNvPr id="112" name="グラフィックス 111" descr="チェック マーク 単色塗りつぶし">
            <a:extLst>
              <a:ext uri="{FF2B5EF4-FFF2-40B4-BE49-F238E27FC236}">
                <a16:creationId xmlns:a16="http://schemas.microsoft.com/office/drawing/2014/main" id="{733B409B-375C-5B41-BEBC-CCE27F2412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59521" y="3596798"/>
            <a:ext cx="458388" cy="458388"/>
          </a:xfrm>
          <a:prstGeom prst="rect">
            <a:avLst/>
          </a:prstGeom>
        </p:spPr>
      </p:pic>
      <p:sp>
        <p:nvSpPr>
          <p:cNvPr id="113" name="フローチャート: 結合子 112">
            <a:extLst>
              <a:ext uri="{FF2B5EF4-FFF2-40B4-BE49-F238E27FC236}">
                <a16:creationId xmlns:a16="http://schemas.microsoft.com/office/drawing/2014/main" id="{9287210E-538A-09F0-DB0A-FA30D84E4CF2}"/>
              </a:ext>
            </a:extLst>
          </p:cNvPr>
          <p:cNvSpPr/>
          <p:nvPr/>
        </p:nvSpPr>
        <p:spPr>
          <a:xfrm>
            <a:off x="5733601" y="3516760"/>
            <a:ext cx="689114" cy="640184"/>
          </a:xfrm>
          <a:prstGeom prst="flowChartConnector">
            <a:avLst/>
          </a:prstGeom>
          <a:solidFill>
            <a:srgbClr val="FFFFFF"/>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nchorCtr="0"/>
          <a:lstStyle/>
          <a:p>
            <a:pPr algn="ctr">
              <a:lnSpc>
                <a:spcPct val="90000"/>
              </a:lnSpc>
              <a:spcBef>
                <a:spcPts val="300"/>
              </a:spcBef>
              <a:spcAft>
                <a:spcPts val="100"/>
              </a:spcAft>
            </a:pPr>
            <a:r>
              <a:rPr lang="en-US" altLang="ja-JP"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rPr>
              <a:t>×</a:t>
            </a:r>
            <a:endParaRPr lang="ja-JP" altLang="en-US"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endParaRPr>
          </a:p>
        </p:txBody>
      </p:sp>
      <p:sp>
        <p:nvSpPr>
          <p:cNvPr id="114" name="四角形: 角を丸くする 113">
            <a:extLst>
              <a:ext uri="{FF2B5EF4-FFF2-40B4-BE49-F238E27FC236}">
                <a16:creationId xmlns:a16="http://schemas.microsoft.com/office/drawing/2014/main" id="{2DCC10CB-B38F-316B-6AD3-08D07A86C21E}"/>
              </a:ext>
            </a:extLst>
          </p:cNvPr>
          <p:cNvSpPr/>
          <p:nvPr/>
        </p:nvSpPr>
        <p:spPr>
          <a:xfrm>
            <a:off x="4809233" y="3424547"/>
            <a:ext cx="1720277" cy="8140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15" name="フローチャート: 結合子 114">
            <a:extLst>
              <a:ext uri="{FF2B5EF4-FFF2-40B4-BE49-F238E27FC236}">
                <a16:creationId xmlns:a16="http://schemas.microsoft.com/office/drawing/2014/main" id="{035ADD08-EEDF-8327-3199-3C4D0D6CF861}"/>
              </a:ext>
            </a:extLst>
          </p:cNvPr>
          <p:cNvSpPr/>
          <p:nvPr/>
        </p:nvSpPr>
        <p:spPr>
          <a:xfrm>
            <a:off x="4944158" y="5202181"/>
            <a:ext cx="689114" cy="640184"/>
          </a:xfrm>
          <a:prstGeom prst="flowChartConnector">
            <a:avLst/>
          </a:prstGeom>
          <a:solidFill>
            <a:srgbClr val="FFFFFF"/>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pic>
        <p:nvPicPr>
          <p:cNvPr id="116" name="グラフィックス 115" descr="チェック マーク 単色塗りつぶし">
            <a:extLst>
              <a:ext uri="{FF2B5EF4-FFF2-40B4-BE49-F238E27FC236}">
                <a16:creationId xmlns:a16="http://schemas.microsoft.com/office/drawing/2014/main" id="{A3E82F7B-03A7-A273-20C6-C40C11AA10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59521" y="5294422"/>
            <a:ext cx="458388" cy="458388"/>
          </a:xfrm>
          <a:prstGeom prst="rect">
            <a:avLst/>
          </a:prstGeom>
        </p:spPr>
      </p:pic>
      <p:sp>
        <p:nvSpPr>
          <p:cNvPr id="117" name="フローチャート: 結合子 116">
            <a:extLst>
              <a:ext uri="{FF2B5EF4-FFF2-40B4-BE49-F238E27FC236}">
                <a16:creationId xmlns:a16="http://schemas.microsoft.com/office/drawing/2014/main" id="{F5D762D8-C1F9-85A9-842B-C34C3B492275}"/>
              </a:ext>
            </a:extLst>
          </p:cNvPr>
          <p:cNvSpPr/>
          <p:nvPr/>
        </p:nvSpPr>
        <p:spPr>
          <a:xfrm>
            <a:off x="5733601" y="5214384"/>
            <a:ext cx="689114" cy="640184"/>
          </a:xfrm>
          <a:prstGeom prst="flowChartConnector">
            <a:avLst/>
          </a:prstGeom>
          <a:solidFill>
            <a:srgbClr val="FFFFFF"/>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nchorCtr="0"/>
          <a:lstStyle/>
          <a:p>
            <a:pPr algn="ctr">
              <a:lnSpc>
                <a:spcPct val="90000"/>
              </a:lnSpc>
              <a:spcBef>
                <a:spcPts val="300"/>
              </a:spcBef>
              <a:spcAft>
                <a:spcPts val="100"/>
              </a:spcAft>
            </a:pPr>
            <a:r>
              <a:rPr lang="en-US" altLang="ja-JP"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rPr>
              <a:t>×</a:t>
            </a:r>
            <a:endParaRPr lang="ja-JP" altLang="en-US" sz="3200" b="1" spc="110" dirty="0">
              <a:solidFill>
                <a:schemeClr val="accent6"/>
              </a:solidFill>
              <a:latin typeface="Segoe UI" panose="020B0502040204020203" pitchFamily="34" charset="0"/>
              <a:ea typeface="Hiragino Kaku Gothic Pro W6" panose="020B0300000000000000"/>
              <a:cs typeface="Segoe UI" panose="020B0502040204020203" pitchFamily="34" charset="0"/>
            </a:endParaRPr>
          </a:p>
        </p:txBody>
      </p:sp>
      <p:sp>
        <p:nvSpPr>
          <p:cNvPr id="118" name="四角形: 角を丸くする 117">
            <a:extLst>
              <a:ext uri="{FF2B5EF4-FFF2-40B4-BE49-F238E27FC236}">
                <a16:creationId xmlns:a16="http://schemas.microsoft.com/office/drawing/2014/main" id="{5DF9742B-8A87-274F-C59E-1ADD394EAC68}"/>
              </a:ext>
            </a:extLst>
          </p:cNvPr>
          <p:cNvSpPr/>
          <p:nvPr/>
        </p:nvSpPr>
        <p:spPr>
          <a:xfrm>
            <a:off x="4809233" y="5122171"/>
            <a:ext cx="1720277" cy="8140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19" name="テキスト ボックス 118">
            <a:extLst>
              <a:ext uri="{FF2B5EF4-FFF2-40B4-BE49-F238E27FC236}">
                <a16:creationId xmlns:a16="http://schemas.microsoft.com/office/drawing/2014/main" id="{215B0E32-49D7-C9AC-E1FE-92F7BE512D7E}"/>
              </a:ext>
            </a:extLst>
          </p:cNvPr>
          <p:cNvSpPr txBox="1"/>
          <p:nvPr/>
        </p:nvSpPr>
        <p:spPr>
          <a:xfrm>
            <a:off x="4769124" y="2620327"/>
            <a:ext cx="1800493" cy="646331"/>
          </a:xfrm>
          <a:prstGeom prst="rect">
            <a:avLst/>
          </a:prstGeom>
          <a:noFill/>
        </p:spPr>
        <p:txBody>
          <a:bodyPr wrap="none" rtlCol="0">
            <a:spAutoFit/>
          </a:bodyPr>
          <a:lstStyle/>
          <a:p>
            <a:r>
              <a:rPr lang="ja-JP" altLang="en-US" b="1" dirty="0">
                <a:ea typeface="Hiragino Kaku Gothic Pro W6" panose="020B0300000000000000"/>
              </a:rPr>
              <a:t>正しいコミット</a:t>
            </a:r>
            <a:endParaRPr lang="en-US" altLang="ja-JP" b="1" dirty="0">
              <a:ea typeface="Hiragino Kaku Gothic Pro W6" panose="020B0300000000000000"/>
            </a:endParaRPr>
          </a:p>
          <a:p>
            <a:r>
              <a:rPr lang="ja-JP" altLang="en-US" b="1" dirty="0">
                <a:ea typeface="Hiragino Kaku Gothic Pro W6" panose="020B0300000000000000"/>
              </a:rPr>
              <a:t>間違いコミット</a:t>
            </a:r>
          </a:p>
        </p:txBody>
      </p:sp>
      <p:sp>
        <p:nvSpPr>
          <p:cNvPr id="3" name="直方体 2">
            <a:extLst>
              <a:ext uri="{FF2B5EF4-FFF2-40B4-BE49-F238E27FC236}">
                <a16:creationId xmlns:a16="http://schemas.microsoft.com/office/drawing/2014/main" id="{795AF0DD-1B54-D951-3621-D70B0E208D72}"/>
              </a:ext>
            </a:extLst>
          </p:cNvPr>
          <p:cNvSpPr/>
          <p:nvPr/>
        </p:nvSpPr>
        <p:spPr>
          <a:xfrm>
            <a:off x="2641213" y="3365040"/>
            <a:ext cx="1415432" cy="868657"/>
          </a:xfrm>
          <a:prstGeom prst="cube">
            <a:avLst>
              <a:gd name="adj" fmla="val 19179"/>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dirty="0">
                <a:solidFill>
                  <a:schemeClr val="tx1"/>
                </a:solidFill>
                <a:latin typeface="Segoe UI" panose="020B0502040204020203" pitchFamily="34" charset="0"/>
                <a:cs typeface="Segoe UI" panose="020B0502040204020203" pitchFamily="34" charset="0"/>
              </a:rPr>
              <a:t>正解</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ctr">
              <a:lnSpc>
                <a:spcPct val="90000"/>
              </a:lnSpc>
              <a:spcBef>
                <a:spcPts val="300"/>
              </a:spcBef>
              <a:spcAft>
                <a:spcPts val="100"/>
              </a:spcAft>
            </a:pPr>
            <a:r>
              <a:rPr kumimoji="1" lang="ja-JP" altLang="en-US" sz="2000" b="1" spc="110" baseline="0" dirty="0">
                <a:solidFill>
                  <a:schemeClr val="tx1"/>
                </a:solidFill>
                <a:latin typeface="Segoe UI" panose="020B0502040204020203" pitchFamily="34" charset="0"/>
                <a:cs typeface="Segoe UI" panose="020B0502040204020203" pitchFamily="34" charset="0"/>
              </a:rPr>
              <a:t>データ</a:t>
            </a:r>
          </a:p>
        </p:txBody>
      </p:sp>
      <p:cxnSp>
        <p:nvCxnSpPr>
          <p:cNvPr id="7" name="直線矢印コネクタ 6">
            <a:extLst>
              <a:ext uri="{FF2B5EF4-FFF2-40B4-BE49-F238E27FC236}">
                <a16:creationId xmlns:a16="http://schemas.microsoft.com/office/drawing/2014/main" id="{6C1930C6-7FBA-2ABE-1C61-F4F7C996F4A2}"/>
              </a:ext>
            </a:extLst>
          </p:cNvPr>
          <p:cNvCxnSpPr>
            <a:cxnSpLocks/>
          </p:cNvCxnSpPr>
          <p:nvPr/>
        </p:nvCxnSpPr>
        <p:spPr>
          <a:xfrm>
            <a:off x="4070622" y="3866309"/>
            <a:ext cx="636057" cy="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FF311CE1-23A1-F10A-0A0B-82DB57BE6310}"/>
              </a:ext>
            </a:extLst>
          </p:cNvPr>
          <p:cNvCxnSpPr>
            <a:cxnSpLocks/>
            <a:endCxn id="22" idx="2"/>
          </p:cNvCxnSpPr>
          <p:nvPr/>
        </p:nvCxnSpPr>
        <p:spPr>
          <a:xfrm>
            <a:off x="1947109" y="2251903"/>
            <a:ext cx="696505" cy="37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39CA754F-37F8-370A-15C9-F79A782DB1D0}"/>
              </a:ext>
            </a:extLst>
          </p:cNvPr>
          <p:cNvSpPr txBox="1"/>
          <p:nvPr/>
        </p:nvSpPr>
        <p:spPr>
          <a:xfrm>
            <a:off x="2438259" y="2772477"/>
            <a:ext cx="1826141" cy="338554"/>
          </a:xfrm>
          <a:prstGeom prst="rect">
            <a:avLst/>
          </a:prstGeom>
          <a:noFill/>
        </p:spPr>
        <p:txBody>
          <a:bodyPr wrap="none" rtlCol="0">
            <a:spAutoFit/>
          </a:bodyPr>
          <a:lstStyle/>
          <a:p>
            <a:pPr algn="ctr"/>
            <a:r>
              <a:rPr lang="ja-JP" altLang="en-US" sz="1600" b="1" dirty="0">
                <a:ea typeface="Hiragino Kaku Gothic Pro W6" panose="020B0300000000000000"/>
              </a:rPr>
              <a:t>正解データと比較</a:t>
            </a:r>
          </a:p>
        </p:txBody>
      </p:sp>
      <p:sp>
        <p:nvSpPr>
          <p:cNvPr id="22" name="直方体 21">
            <a:extLst>
              <a:ext uri="{FF2B5EF4-FFF2-40B4-BE49-F238E27FC236}">
                <a16:creationId xmlns:a16="http://schemas.microsoft.com/office/drawing/2014/main" id="{1823FD58-0444-2CF0-1B2F-F3612C26F087}"/>
              </a:ext>
            </a:extLst>
          </p:cNvPr>
          <p:cNvSpPr/>
          <p:nvPr/>
        </p:nvSpPr>
        <p:spPr>
          <a:xfrm>
            <a:off x="2643614" y="1738058"/>
            <a:ext cx="1415432" cy="868657"/>
          </a:xfrm>
          <a:prstGeom prst="cube">
            <a:avLst>
              <a:gd name="adj" fmla="val 19179"/>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dirty="0">
                <a:solidFill>
                  <a:schemeClr val="tx1"/>
                </a:solidFill>
                <a:latin typeface="Segoe UI" panose="020B0502040204020203" pitchFamily="34" charset="0"/>
                <a:cs typeface="Segoe UI" panose="020B0502040204020203" pitchFamily="34" charset="0"/>
              </a:rPr>
              <a:t>正解</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ctr">
              <a:lnSpc>
                <a:spcPct val="90000"/>
              </a:lnSpc>
              <a:spcBef>
                <a:spcPts val="300"/>
              </a:spcBef>
              <a:spcAft>
                <a:spcPts val="100"/>
              </a:spcAft>
            </a:pPr>
            <a:r>
              <a:rPr kumimoji="1" lang="ja-JP" altLang="en-US" sz="2000" b="1" spc="110" baseline="0" dirty="0">
                <a:solidFill>
                  <a:schemeClr val="tx1"/>
                </a:solidFill>
                <a:latin typeface="Segoe UI" panose="020B0502040204020203" pitchFamily="34" charset="0"/>
                <a:cs typeface="Segoe UI" panose="020B0502040204020203" pitchFamily="34" charset="0"/>
              </a:rPr>
              <a:t>データ</a:t>
            </a:r>
          </a:p>
        </p:txBody>
      </p:sp>
      <p:cxnSp>
        <p:nvCxnSpPr>
          <p:cNvPr id="23" name="直線矢印コネクタ 22">
            <a:extLst>
              <a:ext uri="{FF2B5EF4-FFF2-40B4-BE49-F238E27FC236}">
                <a16:creationId xmlns:a16="http://schemas.microsoft.com/office/drawing/2014/main" id="{CC5BAF1C-B27A-E71D-E1FF-39AEB3F3D89D}"/>
              </a:ext>
            </a:extLst>
          </p:cNvPr>
          <p:cNvCxnSpPr>
            <a:cxnSpLocks/>
          </p:cNvCxnSpPr>
          <p:nvPr/>
        </p:nvCxnSpPr>
        <p:spPr>
          <a:xfrm>
            <a:off x="4073023" y="2239327"/>
            <a:ext cx="636057" cy="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75A4CD78-E115-D94E-1A70-8A1934A92EC3}"/>
              </a:ext>
            </a:extLst>
          </p:cNvPr>
          <p:cNvCxnSpPr>
            <a:cxnSpLocks/>
            <a:endCxn id="26" idx="2"/>
          </p:cNvCxnSpPr>
          <p:nvPr/>
        </p:nvCxnSpPr>
        <p:spPr>
          <a:xfrm>
            <a:off x="1944708" y="5581220"/>
            <a:ext cx="696505" cy="37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0AC7593-4D35-74B9-2B4A-18A305038CDD}"/>
              </a:ext>
            </a:extLst>
          </p:cNvPr>
          <p:cNvSpPr txBox="1"/>
          <p:nvPr/>
        </p:nvSpPr>
        <p:spPr>
          <a:xfrm>
            <a:off x="2435858" y="6101794"/>
            <a:ext cx="1826141" cy="338554"/>
          </a:xfrm>
          <a:prstGeom prst="rect">
            <a:avLst/>
          </a:prstGeom>
          <a:noFill/>
        </p:spPr>
        <p:txBody>
          <a:bodyPr wrap="none" rtlCol="0">
            <a:spAutoFit/>
          </a:bodyPr>
          <a:lstStyle/>
          <a:p>
            <a:pPr algn="ctr"/>
            <a:r>
              <a:rPr lang="ja-JP" altLang="en-US" sz="1600" b="1" dirty="0">
                <a:ea typeface="Hiragino Kaku Gothic Pro W6" panose="020B0300000000000000"/>
              </a:rPr>
              <a:t>正解データと比較</a:t>
            </a:r>
          </a:p>
        </p:txBody>
      </p:sp>
      <p:sp>
        <p:nvSpPr>
          <p:cNvPr id="26" name="直方体 25">
            <a:extLst>
              <a:ext uri="{FF2B5EF4-FFF2-40B4-BE49-F238E27FC236}">
                <a16:creationId xmlns:a16="http://schemas.microsoft.com/office/drawing/2014/main" id="{BCE3F8A1-D0D7-9D63-8179-9F31C39C208B}"/>
              </a:ext>
            </a:extLst>
          </p:cNvPr>
          <p:cNvSpPr/>
          <p:nvPr/>
        </p:nvSpPr>
        <p:spPr>
          <a:xfrm>
            <a:off x="2641213" y="5067375"/>
            <a:ext cx="1415432" cy="868657"/>
          </a:xfrm>
          <a:prstGeom prst="cube">
            <a:avLst>
              <a:gd name="adj" fmla="val 19179"/>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b="1" spc="110" baseline="0" dirty="0">
                <a:solidFill>
                  <a:schemeClr val="tx1"/>
                </a:solidFill>
                <a:latin typeface="Segoe UI" panose="020B0502040204020203" pitchFamily="34" charset="0"/>
                <a:cs typeface="Segoe UI" panose="020B0502040204020203" pitchFamily="34" charset="0"/>
              </a:rPr>
              <a:t>正解</a:t>
            </a:r>
            <a:endParaRPr kumimoji="1" lang="en-US" altLang="ja-JP" sz="2000" b="1" spc="110" baseline="0" dirty="0">
              <a:solidFill>
                <a:schemeClr val="tx1"/>
              </a:solidFill>
              <a:latin typeface="Segoe UI" panose="020B0502040204020203" pitchFamily="34" charset="0"/>
              <a:cs typeface="Segoe UI" panose="020B0502040204020203" pitchFamily="34" charset="0"/>
            </a:endParaRPr>
          </a:p>
          <a:p>
            <a:pPr algn="ctr">
              <a:lnSpc>
                <a:spcPct val="90000"/>
              </a:lnSpc>
              <a:spcBef>
                <a:spcPts val="300"/>
              </a:spcBef>
              <a:spcAft>
                <a:spcPts val="100"/>
              </a:spcAft>
            </a:pPr>
            <a:r>
              <a:rPr kumimoji="1" lang="ja-JP" altLang="en-US" sz="2000" b="1" spc="110" baseline="0" dirty="0">
                <a:solidFill>
                  <a:schemeClr val="tx1"/>
                </a:solidFill>
                <a:latin typeface="Segoe UI" panose="020B0502040204020203" pitchFamily="34" charset="0"/>
                <a:cs typeface="Segoe UI" panose="020B0502040204020203" pitchFamily="34" charset="0"/>
              </a:rPr>
              <a:t>データ</a:t>
            </a:r>
          </a:p>
        </p:txBody>
      </p:sp>
      <p:cxnSp>
        <p:nvCxnSpPr>
          <p:cNvPr id="27" name="直線矢印コネクタ 26">
            <a:extLst>
              <a:ext uri="{FF2B5EF4-FFF2-40B4-BE49-F238E27FC236}">
                <a16:creationId xmlns:a16="http://schemas.microsoft.com/office/drawing/2014/main" id="{2F421826-2CCB-E04D-CBB3-9821183EABDD}"/>
              </a:ext>
            </a:extLst>
          </p:cNvPr>
          <p:cNvCxnSpPr>
            <a:cxnSpLocks/>
          </p:cNvCxnSpPr>
          <p:nvPr/>
        </p:nvCxnSpPr>
        <p:spPr>
          <a:xfrm>
            <a:off x="4070622" y="5568644"/>
            <a:ext cx="636057" cy="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46342D0B-B092-90FE-B83F-348ACE756DA5}"/>
              </a:ext>
            </a:extLst>
          </p:cNvPr>
          <p:cNvSpPr txBox="1"/>
          <p:nvPr/>
        </p:nvSpPr>
        <p:spPr>
          <a:xfrm>
            <a:off x="4769124" y="4233697"/>
            <a:ext cx="1800493" cy="646331"/>
          </a:xfrm>
          <a:prstGeom prst="rect">
            <a:avLst/>
          </a:prstGeom>
          <a:noFill/>
        </p:spPr>
        <p:txBody>
          <a:bodyPr wrap="none" rtlCol="0">
            <a:spAutoFit/>
          </a:bodyPr>
          <a:lstStyle/>
          <a:p>
            <a:r>
              <a:rPr lang="ja-JP" altLang="en-US" b="1" dirty="0">
                <a:ea typeface="Hiragino Kaku Gothic Pro W6" panose="020B0300000000000000"/>
              </a:rPr>
              <a:t>正しいコミット</a:t>
            </a:r>
            <a:endParaRPr lang="en-US" altLang="ja-JP" b="1" dirty="0">
              <a:ea typeface="Hiragino Kaku Gothic Pro W6" panose="020B0300000000000000"/>
            </a:endParaRPr>
          </a:p>
          <a:p>
            <a:r>
              <a:rPr lang="ja-JP" altLang="en-US" b="1" dirty="0">
                <a:ea typeface="Hiragino Kaku Gothic Pro W6" panose="020B0300000000000000"/>
              </a:rPr>
              <a:t>間違いコミット</a:t>
            </a:r>
          </a:p>
        </p:txBody>
      </p:sp>
      <p:sp>
        <p:nvSpPr>
          <p:cNvPr id="29" name="テキスト ボックス 28">
            <a:extLst>
              <a:ext uri="{FF2B5EF4-FFF2-40B4-BE49-F238E27FC236}">
                <a16:creationId xmlns:a16="http://schemas.microsoft.com/office/drawing/2014/main" id="{05B5CA4F-4EDC-DD88-0689-B637F71FA4EF}"/>
              </a:ext>
            </a:extLst>
          </p:cNvPr>
          <p:cNvSpPr txBox="1"/>
          <p:nvPr/>
        </p:nvSpPr>
        <p:spPr>
          <a:xfrm>
            <a:off x="4769123" y="5934578"/>
            <a:ext cx="1800493" cy="646331"/>
          </a:xfrm>
          <a:prstGeom prst="rect">
            <a:avLst/>
          </a:prstGeom>
          <a:noFill/>
        </p:spPr>
        <p:txBody>
          <a:bodyPr wrap="none" rtlCol="0">
            <a:spAutoFit/>
          </a:bodyPr>
          <a:lstStyle/>
          <a:p>
            <a:r>
              <a:rPr lang="ja-JP" altLang="en-US" b="1" dirty="0">
                <a:ea typeface="Hiragino Kaku Gothic Pro W6" panose="020B0300000000000000"/>
              </a:rPr>
              <a:t>正しいコミット</a:t>
            </a:r>
            <a:endParaRPr lang="en-US" altLang="ja-JP" b="1" dirty="0">
              <a:ea typeface="Hiragino Kaku Gothic Pro W6" panose="020B0300000000000000"/>
            </a:endParaRPr>
          </a:p>
          <a:p>
            <a:r>
              <a:rPr lang="ja-JP" altLang="en-US" b="1" dirty="0">
                <a:ea typeface="Hiragino Kaku Gothic Pro W6" panose="020B0300000000000000"/>
              </a:rPr>
              <a:t>間違いコミット</a:t>
            </a:r>
          </a:p>
        </p:txBody>
      </p:sp>
      <p:pic>
        <p:nvPicPr>
          <p:cNvPr id="31" name="コンテンツ プレースホルダー 11" descr="棒グラフ 単色塗りつぶし">
            <a:extLst>
              <a:ext uri="{FF2B5EF4-FFF2-40B4-BE49-F238E27FC236}">
                <a16:creationId xmlns:a16="http://schemas.microsoft.com/office/drawing/2014/main" id="{25D5C8C2-256B-AC1B-0A92-D8AD3BAD13FF}"/>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9191370" y="1629598"/>
            <a:ext cx="1684072" cy="1684072"/>
          </a:xfrm>
        </p:spPr>
      </p:pic>
      <p:sp>
        <p:nvSpPr>
          <p:cNvPr id="32" name="テキスト ボックス 31">
            <a:extLst>
              <a:ext uri="{FF2B5EF4-FFF2-40B4-BE49-F238E27FC236}">
                <a16:creationId xmlns:a16="http://schemas.microsoft.com/office/drawing/2014/main" id="{9A9D1237-1666-7D2C-E500-01E99E4E79A8}"/>
              </a:ext>
            </a:extLst>
          </p:cNvPr>
          <p:cNvSpPr txBox="1"/>
          <p:nvPr/>
        </p:nvSpPr>
        <p:spPr>
          <a:xfrm>
            <a:off x="8786911" y="3211038"/>
            <a:ext cx="2492991" cy="400110"/>
          </a:xfrm>
          <a:prstGeom prst="rect">
            <a:avLst/>
          </a:prstGeom>
          <a:noFill/>
        </p:spPr>
        <p:txBody>
          <a:bodyPr wrap="none" rtlCol="0">
            <a:spAutoFit/>
          </a:bodyPr>
          <a:lstStyle/>
          <a:p>
            <a:pPr algn="ctr"/>
            <a:r>
              <a:rPr kumimoji="1" lang="ja-JP" altLang="en-US" sz="2000" b="1" dirty="0"/>
              <a:t>精度を算出し</a:t>
            </a:r>
            <a:r>
              <a:rPr lang="ja-JP" altLang="en-US" sz="2000" b="1" dirty="0"/>
              <a:t>て比較</a:t>
            </a:r>
            <a:endParaRPr kumimoji="1" lang="ja-JP" altLang="en-US" sz="2000" b="1" dirty="0"/>
          </a:p>
        </p:txBody>
      </p:sp>
      <p:pic>
        <p:nvPicPr>
          <p:cNvPr id="34" name="グラフィックス 33" descr="ユーザー 単色塗りつぶし">
            <a:extLst>
              <a:ext uri="{FF2B5EF4-FFF2-40B4-BE49-F238E27FC236}">
                <a16:creationId xmlns:a16="http://schemas.microsoft.com/office/drawing/2014/main" id="{50E92023-EDAC-E247-2ADB-B341C92DE5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83101" y="4326888"/>
            <a:ext cx="1299249" cy="1299249"/>
          </a:xfrm>
          <a:prstGeom prst="rect">
            <a:avLst/>
          </a:prstGeom>
        </p:spPr>
      </p:pic>
      <p:pic>
        <p:nvPicPr>
          <p:cNvPr id="36" name="グラフィックス 35" descr="拡大鏡 枠線">
            <a:extLst>
              <a:ext uri="{FF2B5EF4-FFF2-40B4-BE49-F238E27FC236}">
                <a16:creationId xmlns:a16="http://schemas.microsoft.com/office/drawing/2014/main" id="{5EF1D9C7-E72A-89EB-4A16-6989488DB6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81956" y="4484777"/>
            <a:ext cx="914400" cy="914400"/>
          </a:xfrm>
          <a:prstGeom prst="rect">
            <a:avLst/>
          </a:prstGeom>
        </p:spPr>
      </p:pic>
      <p:sp>
        <p:nvSpPr>
          <p:cNvPr id="37" name="テキスト ボックス 36">
            <a:extLst>
              <a:ext uri="{FF2B5EF4-FFF2-40B4-BE49-F238E27FC236}">
                <a16:creationId xmlns:a16="http://schemas.microsoft.com/office/drawing/2014/main" id="{4A2FA25E-FCAF-0DB7-DCE8-8E14D51C14F6}"/>
              </a:ext>
            </a:extLst>
          </p:cNvPr>
          <p:cNvSpPr txBox="1"/>
          <p:nvPr/>
        </p:nvSpPr>
        <p:spPr>
          <a:xfrm>
            <a:off x="8384053" y="5834052"/>
            <a:ext cx="3262433" cy="400110"/>
          </a:xfrm>
          <a:prstGeom prst="rect">
            <a:avLst/>
          </a:prstGeom>
          <a:noFill/>
        </p:spPr>
        <p:txBody>
          <a:bodyPr wrap="none" rtlCol="0">
            <a:spAutoFit/>
          </a:bodyPr>
          <a:lstStyle/>
          <a:p>
            <a:pPr algn="ctr"/>
            <a:r>
              <a:rPr lang="ja-JP" altLang="en-US" sz="2000" b="1" dirty="0"/>
              <a:t>目視で特徴</a:t>
            </a:r>
            <a:r>
              <a:rPr kumimoji="1" lang="ja-JP" altLang="en-US" sz="2000" b="1" dirty="0"/>
              <a:t>を分析し</a:t>
            </a:r>
            <a:r>
              <a:rPr lang="ja-JP" altLang="en-US" sz="2000" b="1" dirty="0"/>
              <a:t>て比較</a:t>
            </a:r>
            <a:endParaRPr kumimoji="1" lang="ja-JP" altLang="en-US" sz="2000" b="1" dirty="0"/>
          </a:p>
        </p:txBody>
      </p:sp>
      <p:pic>
        <p:nvPicPr>
          <p:cNvPr id="82" name="図 81">
            <a:extLst>
              <a:ext uri="{FF2B5EF4-FFF2-40B4-BE49-F238E27FC236}">
                <a16:creationId xmlns:a16="http://schemas.microsoft.com/office/drawing/2014/main" id="{4DD41B5B-46A0-1534-7524-95E8E8CE1937}"/>
              </a:ext>
            </a:extLst>
          </p:cNvPr>
          <p:cNvPicPr>
            <a:picLocks noChangeAspect="1"/>
          </p:cNvPicPr>
          <p:nvPr/>
        </p:nvPicPr>
        <p:blipFill>
          <a:blip r:embed="rId10"/>
          <a:stretch>
            <a:fillRect/>
          </a:stretch>
        </p:blipFill>
        <p:spPr>
          <a:xfrm>
            <a:off x="10033408" y="4012565"/>
            <a:ext cx="2018355" cy="1758258"/>
          </a:xfrm>
          <a:prstGeom prst="rect">
            <a:avLst/>
          </a:prstGeom>
        </p:spPr>
      </p:pic>
      <p:sp>
        <p:nvSpPr>
          <p:cNvPr id="83" name="矢印: 右 82">
            <a:extLst>
              <a:ext uri="{FF2B5EF4-FFF2-40B4-BE49-F238E27FC236}">
                <a16:creationId xmlns:a16="http://schemas.microsoft.com/office/drawing/2014/main" id="{1A544391-FE83-BF38-4F09-5476770422B0}"/>
              </a:ext>
            </a:extLst>
          </p:cNvPr>
          <p:cNvSpPr/>
          <p:nvPr/>
        </p:nvSpPr>
        <p:spPr>
          <a:xfrm>
            <a:off x="7116440" y="2850681"/>
            <a:ext cx="861760" cy="2056405"/>
          </a:xfrm>
          <a:prstGeom prst="rightArrow">
            <a:avLst>
              <a:gd name="adj1" fmla="val 50000"/>
              <a:gd name="adj2" fmla="val 53504"/>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27479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FB68F9F9-29E5-6BCC-CCD2-676184F7B345}"/>
              </a:ext>
            </a:extLst>
          </p:cNvPr>
          <p:cNvSpPr/>
          <p:nvPr/>
        </p:nvSpPr>
        <p:spPr>
          <a:xfrm>
            <a:off x="6507814" y="3209672"/>
            <a:ext cx="1340407"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四角形: 角を丸くする 17">
            <a:extLst>
              <a:ext uri="{FF2B5EF4-FFF2-40B4-BE49-F238E27FC236}">
                <a16:creationId xmlns:a16="http://schemas.microsoft.com/office/drawing/2014/main" id="{C5419BAC-06B4-88EA-D77C-FAFA657B6B97}"/>
              </a:ext>
            </a:extLst>
          </p:cNvPr>
          <p:cNvSpPr/>
          <p:nvPr/>
        </p:nvSpPr>
        <p:spPr>
          <a:xfrm>
            <a:off x="6507815" y="4736864"/>
            <a:ext cx="1303590" cy="1402676"/>
          </a:xfrm>
          <a:prstGeom prst="roundRect">
            <a:avLst>
              <a:gd name="adj" fmla="val 4755"/>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四角形: 角を丸くする 16">
            <a:extLst>
              <a:ext uri="{FF2B5EF4-FFF2-40B4-BE49-F238E27FC236}">
                <a16:creationId xmlns:a16="http://schemas.microsoft.com/office/drawing/2014/main" id="{B93CC581-5E4A-ABD1-5AD5-FB37737F6D1E}"/>
              </a:ext>
            </a:extLst>
          </p:cNvPr>
          <p:cNvSpPr/>
          <p:nvPr/>
        </p:nvSpPr>
        <p:spPr>
          <a:xfrm>
            <a:off x="7965084" y="4736865"/>
            <a:ext cx="3613433" cy="1402676"/>
          </a:xfrm>
          <a:prstGeom prst="roundRect">
            <a:avLst>
              <a:gd name="adj" fmla="val 4755"/>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四角形: 角を丸くする 15">
            <a:extLst>
              <a:ext uri="{FF2B5EF4-FFF2-40B4-BE49-F238E27FC236}">
                <a16:creationId xmlns:a16="http://schemas.microsoft.com/office/drawing/2014/main" id="{958E9021-7C3D-0BBB-FE5F-E5F6A7C7FA68}"/>
              </a:ext>
            </a:extLst>
          </p:cNvPr>
          <p:cNvSpPr/>
          <p:nvPr/>
        </p:nvSpPr>
        <p:spPr>
          <a:xfrm>
            <a:off x="7967354" y="3198023"/>
            <a:ext cx="3613433"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3904E16F-6EFC-1705-8FB8-F279B9741A18}"/>
              </a:ext>
            </a:extLst>
          </p:cNvPr>
          <p:cNvSpPr>
            <a:spLocks noGrp="1"/>
          </p:cNvSpPr>
          <p:nvPr>
            <p:ph type="sldNum" sz="quarter" idx="12"/>
          </p:nvPr>
        </p:nvSpPr>
        <p:spPr/>
        <p:txBody>
          <a:bodyPr/>
          <a:lstStyle/>
          <a:p>
            <a:fld id="{B16735D3-C9E7-F649-AF37-A9D08763696D}" type="slidenum">
              <a:rPr lang="ja-JP" altLang="en-US" smtClean="0"/>
              <a:pPr/>
              <a:t>33</a:t>
            </a:fld>
            <a:endParaRPr lang="ja-JP" altLang="en-US" dirty="0"/>
          </a:p>
        </p:txBody>
      </p:sp>
      <p:sp>
        <p:nvSpPr>
          <p:cNvPr id="5" name="タイトル 4">
            <a:extLst>
              <a:ext uri="{FF2B5EF4-FFF2-40B4-BE49-F238E27FC236}">
                <a16:creationId xmlns:a16="http://schemas.microsoft.com/office/drawing/2014/main" id="{FF0AC50E-6221-EA8B-E837-6B0F3BED2B5E}"/>
              </a:ext>
            </a:extLst>
          </p:cNvPr>
          <p:cNvSpPr txBox="1">
            <a:spLocks noGrp="1"/>
          </p:cNvSpPr>
          <p:nvPr>
            <p:ph type="title"/>
          </p:nvPr>
        </p:nvSpPr>
        <p:spPr>
          <a:xfrm>
            <a:off x="463689" y="405544"/>
            <a:ext cx="11088145" cy="625829"/>
          </a:xfrm>
          <a:prstGeom prst="rect">
            <a:avLst/>
          </a:prstGeom>
          <a:noFill/>
        </p:spPr>
        <p:txBody>
          <a:bodyPr wrap="none" rtlCol="0">
            <a:spAutoFit/>
          </a:bodyPr>
          <a:lstStyle/>
          <a:p>
            <a:r>
              <a:rPr lang="ja-JP" altLang="en-US" sz="3600" b="1" dirty="0"/>
              <a:t>開発履歴形式が違うと特定するコミット数は異なる</a:t>
            </a:r>
            <a:endParaRPr kumimoji="1" lang="ja-JP" altLang="en-US" sz="3600" b="1" dirty="0"/>
          </a:p>
        </p:txBody>
      </p:sp>
      <p:sp>
        <p:nvSpPr>
          <p:cNvPr id="9" name="コンテンツ プレースホルダー 24">
            <a:extLst>
              <a:ext uri="{FF2B5EF4-FFF2-40B4-BE49-F238E27FC236}">
                <a16:creationId xmlns:a16="http://schemas.microsoft.com/office/drawing/2014/main" id="{48C0565D-3D7C-A854-3F29-35E485532E64}"/>
              </a:ext>
            </a:extLst>
          </p:cNvPr>
          <p:cNvSpPr txBox="1">
            <a:spLocks/>
          </p:cNvSpPr>
          <p:nvPr/>
        </p:nvSpPr>
        <p:spPr>
          <a:xfrm>
            <a:off x="7896888" y="3182655"/>
            <a:ext cx="3367905" cy="3001128"/>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a:latin typeface="Consolas" panose="020B0609020204030204" pitchFamily="49" charset="0"/>
                <a:ea typeface="Hiragino Kaku Gothic Pro W6" panose="020B0300000000000000"/>
              </a:rPr>
              <a:t> L.78 </a:t>
            </a:r>
            <a:r>
              <a:rPr lang="en-US" altLang="ja-JP" sz="2400" dirty="0">
                <a:solidFill>
                  <a:schemeClr val="accent6"/>
                </a:solidFill>
                <a:latin typeface="Consolas" panose="020B0609020204030204" pitchFamily="49" charset="0"/>
                <a:ea typeface="Hiragino Kaku Gothic Pro W6" panose="020B0300000000000000"/>
              </a:rPr>
              <a:t>-  0</a:t>
            </a:r>
          </a:p>
          <a:p>
            <a:r>
              <a:rPr lang="en-US" altLang="ja-JP" sz="2400" dirty="0">
                <a:latin typeface="Consolas" panose="020B0609020204030204" pitchFamily="49" charset="0"/>
                <a:ea typeface="Hiragino Kaku Gothic Pro W6" panose="020B0300000000000000"/>
              </a:rPr>
              <a:t> L.79 </a:t>
            </a:r>
            <a:r>
              <a:rPr lang="en-US" altLang="ja-JP" sz="2400" dirty="0">
                <a:solidFill>
                  <a:schemeClr val="accent4"/>
                </a:solidFill>
                <a:latin typeface="Consolas" panose="020B0609020204030204" pitchFamily="49" charset="0"/>
                <a:ea typeface="Hiragino Kaku Gothic Pro W6" panose="020B0300000000000000"/>
              </a:rPr>
              <a:t>+  isOk</a:t>
            </a:r>
          </a:p>
          <a:p>
            <a:endParaRPr lang="en-US" altLang="ja-JP" sz="2400" dirty="0">
              <a:solidFill>
                <a:schemeClr val="accent4"/>
              </a:solidFill>
              <a:latin typeface="Consolas" panose="020B0609020204030204" pitchFamily="49" charset="0"/>
              <a:ea typeface="Hiragino Kaku Gothic Pro W6" panose="020B0300000000000000"/>
            </a:endParaRPr>
          </a:p>
          <a:p>
            <a:r>
              <a:rPr lang="en-US" altLang="ja-JP" sz="2400" dirty="0">
                <a:latin typeface="Consolas" panose="020B0609020204030204" pitchFamily="49" charset="0"/>
                <a:ea typeface="Hiragino Kaku Gothic Pro W6" panose="020B0300000000000000"/>
              </a:rPr>
              <a:t> L.90 </a:t>
            </a:r>
            <a:r>
              <a:rPr lang="en-US" altLang="ja-JP" sz="2400" dirty="0">
                <a:solidFill>
                  <a:schemeClr val="accent6"/>
                </a:solidFill>
                <a:latin typeface="Consolas" panose="020B0609020204030204" pitchFamily="49" charset="0"/>
                <a:ea typeface="Hiragino Kaku Gothic Pro W6" panose="020B0300000000000000"/>
              </a:rPr>
              <a:t>-  a</a:t>
            </a:r>
          </a:p>
          <a:p>
            <a:r>
              <a:rPr lang="en-US" altLang="ja-JP" sz="2400" dirty="0">
                <a:latin typeface="Consolas" panose="020B0609020204030204" pitchFamily="49" charset="0"/>
                <a:ea typeface="Hiragino Kaku Gothic Pro W6" panose="020B0300000000000000"/>
              </a:rPr>
              <a:t> L.91 </a:t>
            </a:r>
            <a:r>
              <a:rPr lang="en-US" altLang="ja-JP" sz="2400" dirty="0">
                <a:solidFill>
                  <a:schemeClr val="accent6"/>
                </a:solidFill>
                <a:latin typeface="Consolas" panose="020B0609020204030204" pitchFamily="49" charset="0"/>
                <a:ea typeface="Hiragino Kaku Gothic Pro W6" panose="020B0300000000000000"/>
              </a:rPr>
              <a:t>-  ,</a:t>
            </a:r>
          </a:p>
          <a:p>
            <a:r>
              <a:rPr lang="en-US" altLang="ja-JP" sz="2400" dirty="0">
                <a:solidFill>
                  <a:schemeClr val="accent6"/>
                </a:solidFill>
                <a:latin typeface="Consolas" panose="020B0609020204030204" pitchFamily="49" charset="0"/>
                <a:ea typeface="Hiragino Kaku Gothic Pro W6" panose="020B0300000000000000"/>
              </a:rPr>
              <a:t> </a:t>
            </a:r>
            <a:r>
              <a:rPr lang="en-US" altLang="ja-JP" sz="2400" dirty="0">
                <a:latin typeface="Consolas" panose="020B0609020204030204" pitchFamily="49" charset="0"/>
                <a:ea typeface="Hiragino Kaku Gothic Pro W6" panose="020B0300000000000000"/>
              </a:rPr>
              <a:t>L.92 </a:t>
            </a:r>
            <a:r>
              <a:rPr lang="en-US" altLang="ja-JP" sz="2400" dirty="0">
                <a:solidFill>
                  <a:schemeClr val="accent6"/>
                </a:solidFill>
                <a:latin typeface="Consolas" panose="020B0609020204030204" pitchFamily="49" charset="0"/>
                <a:ea typeface="Hiragino Kaku Gothic Pro W6" panose="020B0300000000000000"/>
              </a:rPr>
              <a:t>-  b</a:t>
            </a:r>
            <a:endParaRPr lang="en-US" altLang="ja-JP" sz="2400" dirty="0">
              <a:latin typeface="Consolas" panose="020B0609020204030204" pitchFamily="49" charset="0"/>
              <a:ea typeface="Hiragino Kaku Gothic Pro W6" panose="020B0300000000000000"/>
            </a:endParaRPr>
          </a:p>
        </p:txBody>
      </p:sp>
      <p:sp>
        <p:nvSpPr>
          <p:cNvPr id="10" name="四角形: メモ 9">
            <a:extLst>
              <a:ext uri="{FF2B5EF4-FFF2-40B4-BE49-F238E27FC236}">
                <a16:creationId xmlns:a16="http://schemas.microsoft.com/office/drawing/2014/main" id="{B78FE680-2863-A8BB-0DE0-8E8D46685F92}"/>
              </a:ext>
            </a:extLst>
          </p:cNvPr>
          <p:cNvSpPr/>
          <p:nvPr/>
        </p:nvSpPr>
        <p:spPr>
          <a:xfrm rot="10800000">
            <a:off x="7896886" y="3097672"/>
            <a:ext cx="3767113" cy="3101479"/>
          </a:xfrm>
          <a:prstGeom prst="foldedCorner">
            <a:avLst>
              <a:gd name="adj" fmla="val 6624"/>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grpSp>
        <p:nvGrpSpPr>
          <p:cNvPr id="30" name="グループ化 29">
            <a:extLst>
              <a:ext uri="{FF2B5EF4-FFF2-40B4-BE49-F238E27FC236}">
                <a16:creationId xmlns:a16="http://schemas.microsoft.com/office/drawing/2014/main" id="{277B80BB-65BD-27B2-B90B-6101DEAE4221}"/>
              </a:ext>
            </a:extLst>
          </p:cNvPr>
          <p:cNvGrpSpPr/>
          <p:nvPr/>
        </p:nvGrpSpPr>
        <p:grpSpPr>
          <a:xfrm>
            <a:off x="133996" y="3097672"/>
            <a:ext cx="5962004" cy="2593200"/>
            <a:chOff x="133996" y="2652000"/>
            <a:chExt cx="5962004" cy="2593200"/>
          </a:xfrm>
        </p:grpSpPr>
        <p:sp>
          <p:nvSpPr>
            <p:cNvPr id="22" name="四角形: 角を丸くする 21">
              <a:extLst>
                <a:ext uri="{FF2B5EF4-FFF2-40B4-BE49-F238E27FC236}">
                  <a16:creationId xmlns:a16="http://schemas.microsoft.com/office/drawing/2014/main" id="{9716A09B-01EE-9DCC-EB22-04160A4FAED5}"/>
                </a:ext>
              </a:extLst>
            </p:cNvPr>
            <p:cNvSpPr/>
            <p:nvPr/>
          </p:nvSpPr>
          <p:spPr>
            <a:xfrm>
              <a:off x="138577" y="4291191"/>
              <a:ext cx="1340407"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四角形: 角を丸くする 20">
              <a:extLst>
                <a:ext uri="{FF2B5EF4-FFF2-40B4-BE49-F238E27FC236}">
                  <a16:creationId xmlns:a16="http://schemas.microsoft.com/office/drawing/2014/main" id="{C3FE9F5A-8D70-AF52-019C-AB40B4755C70}"/>
                </a:ext>
              </a:extLst>
            </p:cNvPr>
            <p:cNvSpPr/>
            <p:nvPr/>
          </p:nvSpPr>
          <p:spPr>
            <a:xfrm>
              <a:off x="133996" y="2752350"/>
              <a:ext cx="1340407"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5" name="四角形: 角を丸くする 14">
              <a:extLst>
                <a:ext uri="{FF2B5EF4-FFF2-40B4-BE49-F238E27FC236}">
                  <a16:creationId xmlns:a16="http://schemas.microsoft.com/office/drawing/2014/main" id="{0A9FA0B7-BBB7-98E2-7605-15082823B5BB}"/>
                </a:ext>
              </a:extLst>
            </p:cNvPr>
            <p:cNvSpPr/>
            <p:nvPr/>
          </p:nvSpPr>
          <p:spPr>
            <a:xfrm>
              <a:off x="1567835" y="4291192"/>
              <a:ext cx="4464132"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四角形: 角を丸くする 13">
              <a:extLst>
                <a:ext uri="{FF2B5EF4-FFF2-40B4-BE49-F238E27FC236}">
                  <a16:creationId xmlns:a16="http://schemas.microsoft.com/office/drawing/2014/main" id="{572ECB35-1562-BC9A-9E47-040DC1798CBA}"/>
                </a:ext>
              </a:extLst>
            </p:cNvPr>
            <p:cNvSpPr/>
            <p:nvPr/>
          </p:nvSpPr>
          <p:spPr>
            <a:xfrm>
              <a:off x="1583202" y="2752351"/>
              <a:ext cx="4464132" cy="41346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コンテンツ プレースホルダー 24">
              <a:extLst>
                <a:ext uri="{FF2B5EF4-FFF2-40B4-BE49-F238E27FC236}">
                  <a16:creationId xmlns:a16="http://schemas.microsoft.com/office/drawing/2014/main" id="{81B68624-CFFD-C09A-D21A-F214D2AACCFA}"/>
                </a:ext>
              </a:extLst>
            </p:cNvPr>
            <p:cNvSpPr txBox="1">
              <a:spLocks/>
            </p:cNvSpPr>
            <p:nvPr/>
          </p:nvSpPr>
          <p:spPr>
            <a:xfrm>
              <a:off x="1567835" y="2754083"/>
              <a:ext cx="4241294" cy="2489193"/>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a:latin typeface="Consolas" panose="020B0609020204030204" pitchFamily="49" charset="0"/>
                  <a:ea typeface="Hiragino Kaku Gothic Pro W6" panose="020B0300000000000000"/>
                </a:rPr>
                <a:t> L.37 </a:t>
              </a:r>
              <a:r>
                <a:rPr lang="en-US" altLang="ja-JP" sz="2400" dirty="0">
                  <a:solidFill>
                    <a:schemeClr val="accent6"/>
                  </a:solidFill>
                  <a:latin typeface="Consolas" panose="020B0609020204030204" pitchFamily="49" charset="0"/>
                  <a:ea typeface="Hiragino Kaku Gothic Pro W6" panose="020B0300000000000000"/>
                </a:rPr>
                <a:t>-  int a = 0;</a:t>
              </a:r>
            </a:p>
            <a:p>
              <a:r>
                <a:rPr lang="en-US" altLang="ja-JP" sz="2400" dirty="0">
                  <a:latin typeface="Consolas" panose="020B0609020204030204" pitchFamily="49" charset="0"/>
                  <a:ea typeface="Hiragino Kaku Gothic Pro W6" panose="020B0300000000000000"/>
                </a:rPr>
                <a:t> L.38 </a:t>
              </a:r>
              <a:r>
                <a:rPr lang="en-US" altLang="ja-JP" sz="2400" dirty="0">
                  <a:solidFill>
                    <a:schemeClr val="accent4"/>
                  </a:solidFill>
                  <a:latin typeface="Consolas" panose="020B0609020204030204" pitchFamily="49" charset="0"/>
                  <a:ea typeface="Hiragino Kaku Gothic Pro W6" panose="020B0300000000000000"/>
                </a:rPr>
                <a:t>+  int a = isOk;</a:t>
              </a:r>
            </a:p>
            <a:p>
              <a:r>
                <a:rPr lang="en-US" altLang="ja-JP" sz="2400" dirty="0">
                  <a:latin typeface="Consolas" panose="020B0609020204030204" pitchFamily="49" charset="0"/>
                  <a:ea typeface="Hiragino Kaku Gothic Pro W6" panose="020B0300000000000000"/>
                </a:rPr>
                <a:t> L.39    if(x == 0){</a:t>
              </a:r>
              <a:endParaRPr lang="en-US" altLang="ja-JP" sz="2400" dirty="0">
                <a:solidFill>
                  <a:schemeClr val="accent6"/>
                </a:solidFill>
                <a:latin typeface="Consolas" panose="020B0609020204030204" pitchFamily="49" charset="0"/>
                <a:ea typeface="Hiragino Kaku Gothic Pro W6" panose="020B0300000000000000"/>
              </a:endParaRPr>
            </a:p>
            <a:p>
              <a:r>
                <a:rPr lang="en-US" altLang="ja-JP" sz="2400" dirty="0">
                  <a:latin typeface="Consolas" panose="020B0609020204030204" pitchFamily="49" charset="0"/>
                  <a:ea typeface="Hiragino Kaku Gothic Pro W6" panose="020B0300000000000000"/>
                </a:rPr>
                <a:t> L.40 </a:t>
              </a:r>
              <a:r>
                <a:rPr lang="en-US" altLang="ja-JP" sz="2400" dirty="0">
                  <a:solidFill>
                    <a:schemeClr val="accent6"/>
                  </a:solidFill>
                  <a:latin typeface="Consolas" panose="020B0609020204030204" pitchFamily="49" charset="0"/>
                  <a:ea typeface="Hiragino Kaku Gothic Pro W6" panose="020B0300000000000000"/>
                </a:rPr>
                <a:t>-    func(a, b);</a:t>
              </a:r>
            </a:p>
            <a:p>
              <a:r>
                <a:rPr lang="en-US" altLang="ja-JP" sz="2400" dirty="0">
                  <a:latin typeface="Consolas" panose="020B0609020204030204" pitchFamily="49" charset="0"/>
                  <a:ea typeface="Hiragino Kaku Gothic Pro W6" panose="020B0300000000000000"/>
                </a:rPr>
                <a:t> L.41 </a:t>
              </a:r>
              <a:r>
                <a:rPr lang="en-US" altLang="ja-JP" sz="2400" dirty="0">
                  <a:solidFill>
                    <a:schemeClr val="accent6"/>
                  </a:solidFill>
                  <a:latin typeface="Consolas" panose="020B0609020204030204" pitchFamily="49" charset="0"/>
                  <a:ea typeface="Hiragino Kaku Gothic Pro W6" panose="020B0300000000000000"/>
                </a:rPr>
                <a:t>     </a:t>
              </a:r>
              <a:r>
                <a:rPr lang="en-US" altLang="ja-JP" sz="2400" dirty="0">
                  <a:latin typeface="Consolas" panose="020B0609020204030204" pitchFamily="49" charset="0"/>
                  <a:ea typeface="Hiragino Kaku Gothic Pro W6" panose="020B0300000000000000"/>
                </a:rPr>
                <a:t>return 0;</a:t>
              </a:r>
            </a:p>
          </p:txBody>
        </p:sp>
        <p:sp>
          <p:nvSpPr>
            <p:cNvPr id="7" name="四角形: メモ 6">
              <a:extLst>
                <a:ext uri="{FF2B5EF4-FFF2-40B4-BE49-F238E27FC236}">
                  <a16:creationId xmlns:a16="http://schemas.microsoft.com/office/drawing/2014/main" id="{90B91D7B-49B1-CD0C-2B82-01AF2735C084}"/>
                </a:ext>
              </a:extLst>
            </p:cNvPr>
            <p:cNvSpPr/>
            <p:nvPr/>
          </p:nvSpPr>
          <p:spPr>
            <a:xfrm rot="10800000">
              <a:off x="1537770" y="2652000"/>
              <a:ext cx="4558230" cy="2591276"/>
            </a:xfrm>
            <a:prstGeom prst="foldedCorner">
              <a:avLst>
                <a:gd name="adj" fmla="val 9183"/>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2" name="コンテンツ プレースホルダー 24">
              <a:extLst>
                <a:ext uri="{FF2B5EF4-FFF2-40B4-BE49-F238E27FC236}">
                  <a16:creationId xmlns:a16="http://schemas.microsoft.com/office/drawing/2014/main" id="{3C44DB44-B532-2ECD-04BB-53395E4C76BB}"/>
                </a:ext>
              </a:extLst>
            </p:cNvPr>
            <p:cNvSpPr txBox="1">
              <a:spLocks/>
            </p:cNvSpPr>
            <p:nvPr/>
          </p:nvSpPr>
          <p:spPr>
            <a:xfrm>
              <a:off x="148695" y="2752351"/>
              <a:ext cx="1389073" cy="2492849"/>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b="1" dirty="0">
                  <a:solidFill>
                    <a:srgbClr val="00B0F0"/>
                  </a:solidFill>
                  <a:latin typeface="+mj-lt"/>
                  <a:ea typeface="Hiragino Kaku Gothic Pro W6" panose="020B0300000000000000"/>
                </a:rPr>
                <a:t>dbeo88</a:t>
              </a:r>
            </a:p>
            <a:p>
              <a:r>
                <a:rPr lang="en-US" altLang="ja-JP" sz="2400" dirty="0">
                  <a:latin typeface="+mj-lt"/>
                  <a:ea typeface="Hiragino Kaku Gothic Pro W6" panose="020B0300000000000000"/>
                </a:rPr>
                <a:t>hvdm2q</a:t>
              </a:r>
            </a:p>
            <a:p>
              <a:r>
                <a:rPr lang="en-US" altLang="ja-JP" sz="2400" dirty="0">
                  <a:latin typeface="+mj-lt"/>
                  <a:ea typeface="Hiragino Kaku Gothic Pro W6" panose="020B0300000000000000"/>
                </a:rPr>
                <a:t>cnr4wx</a:t>
              </a:r>
            </a:p>
            <a:p>
              <a:r>
                <a:rPr lang="en-US" altLang="ja-JP" sz="2400" b="1" dirty="0">
                  <a:solidFill>
                    <a:schemeClr val="accent6">
                      <a:lumMod val="75000"/>
                    </a:schemeClr>
                  </a:solidFill>
                  <a:latin typeface="+mj-lt"/>
                  <a:ea typeface="Hiragino Kaku Gothic Pro W6" panose="020B0300000000000000"/>
                </a:rPr>
                <a:t>frw3uv</a:t>
              </a:r>
            </a:p>
            <a:p>
              <a:r>
                <a:rPr lang="en-US" altLang="ja-JP" sz="2400" dirty="0">
                  <a:latin typeface="+mj-lt"/>
                  <a:ea typeface="Hiragino Kaku Gothic Pro W6" panose="020B0300000000000000"/>
                </a:rPr>
                <a:t>cnr4wx</a:t>
              </a:r>
            </a:p>
          </p:txBody>
        </p:sp>
      </p:grpSp>
      <p:sp>
        <p:nvSpPr>
          <p:cNvPr id="13" name="コンテンツ プレースホルダー 24">
            <a:extLst>
              <a:ext uri="{FF2B5EF4-FFF2-40B4-BE49-F238E27FC236}">
                <a16:creationId xmlns:a16="http://schemas.microsoft.com/office/drawing/2014/main" id="{CB8F6B55-B2B5-6FD3-1765-104DB48E017C}"/>
              </a:ext>
            </a:extLst>
          </p:cNvPr>
          <p:cNvSpPr txBox="1">
            <a:spLocks/>
          </p:cNvSpPr>
          <p:nvPr/>
        </p:nvSpPr>
        <p:spPr>
          <a:xfrm>
            <a:off x="6507814" y="3245430"/>
            <a:ext cx="1389073" cy="2962143"/>
          </a:xfrm>
          <a:prstGeom prst="rect">
            <a:avLst/>
          </a:prstGeom>
          <a:noFill/>
          <a:ln>
            <a:noFill/>
          </a:ln>
        </p:spPr>
        <p:txBody>
          <a:bodyPr vert="horz" wrap="square" lIns="54000" tIns="54000" rIns="54000" bIns="54000" rtlCol="0">
            <a:sp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350" b="1" dirty="0">
                <a:solidFill>
                  <a:srgbClr val="00B0F0"/>
                </a:solidFill>
                <a:latin typeface="+mj-lt"/>
                <a:ea typeface="Hiragino Kaku Gothic Pro W6" panose="020B0300000000000000"/>
              </a:rPr>
              <a:t>dbeo88</a:t>
            </a:r>
          </a:p>
          <a:p>
            <a:r>
              <a:rPr lang="en-US" altLang="ja-JP" sz="2350" dirty="0">
                <a:latin typeface="+mj-lt"/>
                <a:ea typeface="Hiragino Kaku Gothic Pro W6" panose="020B0300000000000000"/>
              </a:rPr>
              <a:t>hvdm2q</a:t>
            </a:r>
          </a:p>
          <a:p>
            <a:endParaRPr lang="en-US" altLang="ja-JP" sz="2350" dirty="0">
              <a:latin typeface="+mj-lt"/>
              <a:ea typeface="Hiragino Kaku Gothic Pro W6" panose="020B0300000000000000"/>
            </a:endParaRPr>
          </a:p>
          <a:p>
            <a:r>
              <a:rPr lang="en-US" altLang="ja-JP" sz="2350" b="1" dirty="0">
                <a:solidFill>
                  <a:schemeClr val="accent5">
                    <a:lumMod val="60000"/>
                    <a:lumOff val="40000"/>
                  </a:schemeClr>
                </a:solidFill>
                <a:latin typeface="+mj-lt"/>
                <a:ea typeface="Hiragino Kaku Gothic Pro W6" panose="020B0300000000000000"/>
              </a:rPr>
              <a:t>hb2yqs</a:t>
            </a:r>
          </a:p>
          <a:p>
            <a:r>
              <a:rPr lang="en-US" altLang="ja-JP" sz="2350" b="1" dirty="0">
                <a:solidFill>
                  <a:srgbClr val="00B050"/>
                </a:solidFill>
                <a:latin typeface="+mj-lt"/>
                <a:ea typeface="Hiragino Kaku Gothic Pro W6" panose="020B0300000000000000"/>
              </a:rPr>
              <a:t>cnr4wx</a:t>
            </a:r>
          </a:p>
          <a:p>
            <a:r>
              <a:rPr lang="en-US" altLang="ja-JP" sz="2350" b="1" dirty="0">
                <a:solidFill>
                  <a:schemeClr val="accent6">
                    <a:lumMod val="75000"/>
                  </a:schemeClr>
                </a:solidFill>
                <a:latin typeface="+mj-lt"/>
                <a:ea typeface="Hiragino Kaku Gothic Pro W6" panose="020B0300000000000000"/>
              </a:rPr>
              <a:t>frw3uv</a:t>
            </a:r>
          </a:p>
        </p:txBody>
      </p:sp>
      <p:cxnSp>
        <p:nvCxnSpPr>
          <p:cNvPr id="25" name="直線コネクタ 24">
            <a:extLst>
              <a:ext uri="{FF2B5EF4-FFF2-40B4-BE49-F238E27FC236}">
                <a16:creationId xmlns:a16="http://schemas.microsoft.com/office/drawing/2014/main" id="{E4D79F8D-5032-5CE1-9036-EBAB0BFF3403}"/>
              </a:ext>
            </a:extLst>
          </p:cNvPr>
          <p:cNvCxnSpPr>
            <a:cxnSpLocks/>
          </p:cNvCxnSpPr>
          <p:nvPr/>
        </p:nvCxnSpPr>
        <p:spPr>
          <a:xfrm>
            <a:off x="9727987" y="4205084"/>
            <a:ext cx="0" cy="40533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B607316F-2374-6B02-6562-D8EE8C749138}"/>
              </a:ext>
            </a:extLst>
          </p:cNvPr>
          <p:cNvSpPr txBox="1"/>
          <p:nvPr/>
        </p:nvSpPr>
        <p:spPr>
          <a:xfrm>
            <a:off x="463689" y="1694888"/>
            <a:ext cx="11264622" cy="584775"/>
          </a:xfrm>
          <a:prstGeom prst="rect">
            <a:avLst/>
          </a:prstGeom>
          <a:solidFill>
            <a:srgbClr val="FFFFFF"/>
          </a:solidFill>
          <a:effectLst>
            <a:outerShdw blurRad="50800" dist="38100" dir="5400000" algn="t" rotWithShape="0">
              <a:prstClr val="black">
                <a:alpha val="40000"/>
              </a:prstClr>
            </a:outerShdw>
          </a:effectLst>
        </p:spPr>
        <p:txBody>
          <a:bodyPr wrap="none" rtlCol="0">
            <a:spAutoFit/>
          </a:bodyPr>
          <a:lstStyle/>
          <a:p>
            <a:r>
              <a:rPr lang="ja-JP" altLang="en-US" sz="3200" dirty="0"/>
              <a:t>１</a:t>
            </a:r>
            <a:r>
              <a:rPr kumimoji="1" lang="ja-JP" altLang="en-US" sz="3200" dirty="0"/>
              <a:t>つのバグ修正コミットから複数のバグ混入コミットを特定</a:t>
            </a:r>
          </a:p>
        </p:txBody>
      </p:sp>
      <p:sp>
        <p:nvSpPr>
          <p:cNvPr id="28" name="テキスト ボックス 27">
            <a:extLst>
              <a:ext uri="{FF2B5EF4-FFF2-40B4-BE49-F238E27FC236}">
                <a16:creationId xmlns:a16="http://schemas.microsoft.com/office/drawing/2014/main" id="{BB36C8C1-9F9D-42FD-E0CD-43AE73B1FBBD}"/>
              </a:ext>
            </a:extLst>
          </p:cNvPr>
          <p:cNvSpPr txBox="1"/>
          <p:nvPr/>
        </p:nvSpPr>
        <p:spPr>
          <a:xfrm>
            <a:off x="2475631" y="2567971"/>
            <a:ext cx="1980029" cy="523220"/>
          </a:xfrm>
          <a:prstGeom prst="rect">
            <a:avLst/>
          </a:prstGeom>
          <a:noFill/>
        </p:spPr>
        <p:txBody>
          <a:bodyPr wrap="none" rtlCol="0">
            <a:spAutoFit/>
          </a:bodyPr>
          <a:lstStyle/>
          <a:p>
            <a:r>
              <a:rPr kumimoji="1" lang="ja-JP" altLang="en-US" sz="2800" b="1" dirty="0">
                <a:solidFill>
                  <a:schemeClr val="tx2"/>
                </a:solidFill>
              </a:rPr>
              <a:t>通常：２つ</a:t>
            </a:r>
          </a:p>
        </p:txBody>
      </p:sp>
      <p:sp>
        <p:nvSpPr>
          <p:cNvPr id="29" name="テキスト ボックス 28">
            <a:extLst>
              <a:ext uri="{FF2B5EF4-FFF2-40B4-BE49-F238E27FC236}">
                <a16:creationId xmlns:a16="http://schemas.microsoft.com/office/drawing/2014/main" id="{583A9149-ABAA-F1A7-F2A4-88CDD5854E5D}"/>
              </a:ext>
            </a:extLst>
          </p:cNvPr>
          <p:cNvSpPr txBox="1"/>
          <p:nvPr/>
        </p:nvSpPr>
        <p:spPr>
          <a:xfrm>
            <a:off x="7130328" y="2562829"/>
            <a:ext cx="4134465" cy="523220"/>
          </a:xfrm>
          <a:prstGeom prst="rect">
            <a:avLst/>
          </a:prstGeom>
          <a:noFill/>
        </p:spPr>
        <p:txBody>
          <a:bodyPr wrap="none" rtlCol="0">
            <a:spAutoFit/>
          </a:bodyPr>
          <a:lstStyle/>
          <a:p>
            <a:r>
              <a:rPr lang="ja-JP" altLang="en-US" sz="2800" b="1" dirty="0">
                <a:solidFill>
                  <a:schemeClr val="accent2"/>
                </a:solidFill>
              </a:rPr>
              <a:t>各行単一トークン：４つ</a:t>
            </a:r>
            <a:endParaRPr kumimoji="1" lang="ja-JP" altLang="en-US" sz="2800" b="1" dirty="0">
              <a:solidFill>
                <a:schemeClr val="accent2"/>
              </a:solidFill>
            </a:endParaRPr>
          </a:p>
        </p:txBody>
      </p:sp>
    </p:spTree>
    <p:extLst>
      <p:ext uri="{BB962C8B-B14F-4D97-AF65-F5344CB8AC3E}">
        <p14:creationId xmlns:p14="http://schemas.microsoft.com/office/powerpoint/2010/main" val="2683767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D6031C-B25C-7D57-A607-6FEE4A164DDD}"/>
              </a:ext>
            </a:extLst>
          </p:cNvPr>
          <p:cNvSpPr>
            <a:spLocks noGrp="1"/>
          </p:cNvSpPr>
          <p:nvPr>
            <p:ph type="title"/>
          </p:nvPr>
        </p:nvSpPr>
        <p:spPr/>
        <p:txBody>
          <a:bodyPr/>
          <a:lstStyle/>
          <a:p>
            <a:r>
              <a:rPr lang="ja-JP" altLang="en-US" sz="3600" b="1" dirty="0"/>
              <a:t>各行３トークンは</a:t>
            </a:r>
            <a:r>
              <a:rPr lang="en-US" altLang="ja-JP" sz="3600" b="1" dirty="0">
                <a:latin typeface="+mj-lt"/>
              </a:rPr>
              <a:t>TP</a:t>
            </a:r>
            <a:r>
              <a:rPr lang="ja-JP" altLang="en-US" sz="3600" b="1" dirty="0">
                <a:latin typeface="+mj-lt"/>
              </a:rPr>
              <a:t>と</a:t>
            </a:r>
            <a:r>
              <a:rPr lang="en-US" altLang="ja-JP" sz="3600" b="1" dirty="0">
                <a:latin typeface="+mj-lt"/>
              </a:rPr>
              <a:t>FP</a:t>
            </a:r>
            <a:r>
              <a:rPr lang="ja-JP" altLang="en-US" sz="3600" b="1" dirty="0"/>
              <a:t>が最大</a:t>
            </a:r>
            <a:endParaRPr kumimoji="1" lang="ja-JP" altLang="en-US" sz="3600" b="1" dirty="0"/>
          </a:p>
        </p:txBody>
      </p:sp>
      <p:sp>
        <p:nvSpPr>
          <p:cNvPr id="4" name="スライド番号プレースホルダー 3">
            <a:extLst>
              <a:ext uri="{FF2B5EF4-FFF2-40B4-BE49-F238E27FC236}">
                <a16:creationId xmlns:a16="http://schemas.microsoft.com/office/drawing/2014/main" id="{7723E642-D422-64EE-E82C-06CFB45F031E}"/>
              </a:ext>
            </a:extLst>
          </p:cNvPr>
          <p:cNvSpPr>
            <a:spLocks noGrp="1"/>
          </p:cNvSpPr>
          <p:nvPr>
            <p:ph type="sldNum" sz="quarter" idx="12"/>
          </p:nvPr>
        </p:nvSpPr>
        <p:spPr/>
        <p:txBody>
          <a:bodyPr/>
          <a:lstStyle/>
          <a:p>
            <a:fld id="{B16735D3-C9E7-F649-AF37-A9D08763696D}" type="slidenum">
              <a:rPr lang="ja-JP" altLang="en-US" smtClean="0"/>
              <a:pPr/>
              <a:t>34</a:t>
            </a:fld>
            <a:endParaRPr lang="ja-JP" altLang="en-US" dirty="0"/>
          </a:p>
        </p:txBody>
      </p:sp>
      <p:graphicFrame>
        <p:nvGraphicFramePr>
          <p:cNvPr id="5" name="表 4">
            <a:extLst>
              <a:ext uri="{FF2B5EF4-FFF2-40B4-BE49-F238E27FC236}">
                <a16:creationId xmlns:a16="http://schemas.microsoft.com/office/drawing/2014/main" id="{5EC3792A-74EC-161E-07DA-3E6A3ED7CC75}"/>
              </a:ext>
            </a:extLst>
          </p:cNvPr>
          <p:cNvGraphicFramePr>
            <a:graphicFrameLocks noGrp="1"/>
          </p:cNvGraphicFramePr>
          <p:nvPr>
            <p:extLst>
              <p:ext uri="{D42A27DB-BD31-4B8C-83A1-F6EECF244321}">
                <p14:modId xmlns:p14="http://schemas.microsoft.com/office/powerpoint/2010/main" val="2217293432"/>
              </p:ext>
            </p:extLst>
          </p:nvPr>
        </p:nvGraphicFramePr>
        <p:xfrm>
          <a:off x="614243" y="3189641"/>
          <a:ext cx="10963513" cy="3056579"/>
        </p:xfrm>
        <a:graphic>
          <a:graphicData uri="http://schemas.openxmlformats.org/drawingml/2006/table">
            <a:tbl>
              <a:tblPr firstRow="1" firstCol="1" bandRow="1">
                <a:tableStyleId>{5C22544A-7EE6-4342-B048-85BDC9FD1C3A}</a:tableStyleId>
              </a:tblPr>
              <a:tblGrid>
                <a:gridCol w="2428250">
                  <a:extLst>
                    <a:ext uri="{9D8B030D-6E8A-4147-A177-3AD203B41FA5}">
                      <a16:colId xmlns:a16="http://schemas.microsoft.com/office/drawing/2014/main" val="3768553614"/>
                    </a:ext>
                  </a:extLst>
                </a:gridCol>
                <a:gridCol w="1443518">
                  <a:extLst>
                    <a:ext uri="{9D8B030D-6E8A-4147-A177-3AD203B41FA5}">
                      <a16:colId xmlns:a16="http://schemas.microsoft.com/office/drawing/2014/main" val="33942567"/>
                    </a:ext>
                  </a:extLst>
                </a:gridCol>
                <a:gridCol w="1487796">
                  <a:extLst>
                    <a:ext uri="{9D8B030D-6E8A-4147-A177-3AD203B41FA5}">
                      <a16:colId xmlns:a16="http://schemas.microsoft.com/office/drawing/2014/main" val="3458590989"/>
                    </a:ext>
                  </a:extLst>
                </a:gridCol>
                <a:gridCol w="1948306">
                  <a:extLst>
                    <a:ext uri="{9D8B030D-6E8A-4147-A177-3AD203B41FA5}">
                      <a16:colId xmlns:a16="http://schemas.microsoft.com/office/drawing/2014/main" val="106987794"/>
                    </a:ext>
                  </a:extLst>
                </a:gridCol>
                <a:gridCol w="1797755">
                  <a:extLst>
                    <a:ext uri="{9D8B030D-6E8A-4147-A177-3AD203B41FA5}">
                      <a16:colId xmlns:a16="http://schemas.microsoft.com/office/drawing/2014/main" val="585907028"/>
                    </a:ext>
                  </a:extLst>
                </a:gridCol>
                <a:gridCol w="1857888">
                  <a:extLst>
                    <a:ext uri="{9D8B030D-6E8A-4147-A177-3AD203B41FA5}">
                      <a16:colId xmlns:a16="http://schemas.microsoft.com/office/drawing/2014/main" val="282487852"/>
                    </a:ext>
                  </a:extLst>
                </a:gridCol>
              </a:tblGrid>
              <a:tr h="657722">
                <a:tc>
                  <a:txBody>
                    <a:bodyPr/>
                    <a:lstStyle/>
                    <a:p>
                      <a:pPr algn="ctr"/>
                      <a:r>
                        <a:rPr kumimoji="1" lang="ja-JP" altLang="en-US" dirty="0">
                          <a:solidFill>
                            <a:srgbClr val="FFFFFF"/>
                          </a:solidFill>
                        </a:rPr>
                        <a:t>形式</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dirty="0"/>
                        <a:t>TP</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en-US" altLang="ja-JP" sz="2400" dirty="0"/>
                        <a:t>FP</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en-US" altLang="ja-JP" sz="2400" dirty="0"/>
                        <a:t>Precision</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en-US" altLang="ja-JP" sz="2400" dirty="0"/>
                        <a:t>Recall</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en-US" altLang="ja-JP" sz="2400" dirty="0"/>
                        <a:t>F1 Score</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18183640"/>
                  </a:ext>
                </a:extLst>
              </a:tr>
              <a:tr h="774756">
                <a:tc>
                  <a:txBody>
                    <a:bodyPr/>
                    <a:lstStyle/>
                    <a:p>
                      <a:pPr algn="ctr"/>
                      <a:r>
                        <a:rPr kumimoji="1" lang="ja-JP" altLang="en-US" sz="2400" dirty="0">
                          <a:solidFill>
                            <a:srgbClr val="FFFFFF"/>
                          </a:solidFill>
                        </a:rPr>
                        <a:t>通常</a:t>
                      </a: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tx2"/>
                    </a:solidFill>
                  </a:tcPr>
                </a:tc>
                <a:tc>
                  <a:txBody>
                    <a:bodyPr/>
                    <a:lstStyle/>
                    <a:p>
                      <a:pPr algn="ctr"/>
                      <a:r>
                        <a:rPr kumimoji="1" lang="en-US" altLang="ja-JP" sz="2400" dirty="0">
                          <a:solidFill>
                            <a:schemeClr val="tx1"/>
                          </a:solidFill>
                        </a:rPr>
                        <a:t>51</a:t>
                      </a:r>
                      <a:endParaRPr kumimoji="1" lang="ja-JP" altLang="en-US" sz="2400" dirty="0">
                        <a:solidFill>
                          <a:schemeClr val="tx1"/>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dirty="0"/>
                        <a:t>98</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t>0.342</a:t>
                      </a:r>
                      <a:endParaRPr kumimoji="1" lang="ja-JP" altLang="en-US" sz="2400" b="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dirty="0"/>
                        <a:t>0.671</a:t>
                      </a:r>
                      <a:endParaRPr kumimoji="1" lang="ja-JP" altLang="en-US" sz="240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t>0.459</a:t>
                      </a:r>
                      <a:endParaRPr kumimoji="1" lang="ja-JP" altLang="en-US" sz="2400" b="0" dirty="0"/>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819173434"/>
                  </a:ext>
                </a:extLst>
              </a:tr>
              <a:tr h="823255">
                <a:tc>
                  <a:txBody>
                    <a:bodyPr/>
                    <a:lstStyle/>
                    <a:p>
                      <a:pPr algn="ctr"/>
                      <a:r>
                        <a:rPr kumimoji="1" lang="ja-JP" altLang="en-US" sz="2400" dirty="0">
                          <a:solidFill>
                            <a:srgbClr val="FFFFFF"/>
                          </a:solidFill>
                        </a:rPr>
                        <a:t>各行単一</a:t>
                      </a:r>
                      <a:r>
                        <a:rPr kumimoji="1" lang="ja-JP" altLang="en-US" sz="2000" dirty="0">
                          <a:solidFill>
                            <a:srgbClr val="FFFFFF"/>
                          </a:solidFill>
                        </a:rPr>
                        <a:t>トークン</a:t>
                      </a:r>
                      <a:endParaRPr kumimoji="1" lang="ja-JP" altLang="en-US" sz="2400" dirty="0">
                        <a:solidFill>
                          <a:srgbClr val="FFFFFF"/>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en-US" altLang="ja-JP" sz="2400" b="0" dirty="0">
                          <a:solidFill>
                            <a:schemeClr val="accent2"/>
                          </a:solidFill>
                        </a:rPr>
                        <a:t>43</a:t>
                      </a:r>
                      <a:endParaRPr kumimoji="1" lang="ja-JP" altLang="en-US" sz="2400" b="0" dirty="0">
                        <a:solidFill>
                          <a:schemeClr val="accent2"/>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2400" b="0" dirty="0">
                          <a:solidFill>
                            <a:schemeClr val="accent2"/>
                          </a:solidFill>
                        </a:rPr>
                        <a:t>112</a:t>
                      </a:r>
                      <a:endParaRPr kumimoji="1" lang="ja-JP" altLang="en-US" sz="2400" b="0" dirty="0">
                        <a:solidFill>
                          <a:schemeClr val="accent2"/>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2"/>
                          </a:solidFill>
                        </a:rPr>
                        <a:t>0.277</a:t>
                      </a:r>
                      <a:endParaRPr kumimoji="1" lang="ja-JP" altLang="en-US" sz="2400" b="0" dirty="0">
                        <a:solidFill>
                          <a:schemeClr val="accent2"/>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2"/>
                          </a:solidFill>
                        </a:rPr>
                        <a:t>0.566</a:t>
                      </a:r>
                      <a:endParaRPr kumimoji="1" lang="ja-JP" altLang="en-US" sz="2400" b="0" dirty="0">
                        <a:solidFill>
                          <a:schemeClr val="accent2"/>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2"/>
                          </a:solidFill>
                        </a:rPr>
                        <a:t>0.372</a:t>
                      </a:r>
                      <a:endParaRPr kumimoji="1" lang="ja-JP" altLang="en-US" sz="2400" b="0" dirty="0">
                        <a:solidFill>
                          <a:schemeClr val="accent2"/>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701662233"/>
                  </a:ext>
                </a:extLst>
              </a:tr>
              <a:tr h="800846">
                <a:tc>
                  <a:txBody>
                    <a:bodyPr/>
                    <a:lstStyle/>
                    <a:p>
                      <a:pPr algn="ctr"/>
                      <a:r>
                        <a:rPr kumimoji="1" lang="ja-JP" altLang="en-US" sz="2400" dirty="0">
                          <a:solidFill>
                            <a:srgbClr val="FFFFFF"/>
                          </a:solidFill>
                        </a:rPr>
                        <a:t>各行３</a:t>
                      </a:r>
                      <a:r>
                        <a:rPr kumimoji="1" lang="ja-JP" altLang="en-US" sz="2000" dirty="0">
                          <a:solidFill>
                            <a:srgbClr val="FFFFFF"/>
                          </a:solidFill>
                        </a:rPr>
                        <a:t>トークン</a:t>
                      </a:r>
                      <a:endParaRPr kumimoji="1" lang="ja-JP" altLang="en-US" sz="2400" dirty="0">
                        <a:solidFill>
                          <a:srgbClr val="FFFFFF"/>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accent3"/>
                    </a:solidFill>
                  </a:tcPr>
                </a:tc>
                <a:tc>
                  <a:txBody>
                    <a:bodyPr/>
                    <a:lstStyle/>
                    <a:p>
                      <a:pPr algn="ctr"/>
                      <a:r>
                        <a:rPr kumimoji="1" lang="en-US" altLang="ja-JP" sz="3200" b="1" dirty="0">
                          <a:solidFill>
                            <a:schemeClr val="accent3"/>
                          </a:solidFill>
                        </a:rPr>
                        <a:t>53</a:t>
                      </a:r>
                      <a:endParaRPr kumimoji="1" lang="ja-JP" altLang="en-US" sz="3200" b="1" dirty="0">
                        <a:solidFill>
                          <a:schemeClr val="accent3"/>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3200" b="1" dirty="0">
                          <a:solidFill>
                            <a:schemeClr val="accent3"/>
                          </a:solidFill>
                        </a:rPr>
                        <a:t>137</a:t>
                      </a:r>
                      <a:endParaRPr kumimoji="1" lang="ja-JP" altLang="en-US" sz="2800" b="1" dirty="0">
                        <a:solidFill>
                          <a:schemeClr val="accent3"/>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3"/>
                          </a:solidFill>
                        </a:rPr>
                        <a:t>0.279</a:t>
                      </a:r>
                      <a:endParaRPr kumimoji="1" lang="ja-JP" altLang="en-US" sz="2400" b="0" dirty="0">
                        <a:solidFill>
                          <a:schemeClr val="accent3"/>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3"/>
                          </a:solidFill>
                        </a:rPr>
                        <a:t>0.697</a:t>
                      </a:r>
                      <a:endParaRPr kumimoji="1" lang="ja-JP" altLang="en-US" sz="2400" b="0" dirty="0">
                        <a:solidFill>
                          <a:schemeClr val="accent3"/>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tc>
                  <a:txBody>
                    <a:bodyPr/>
                    <a:lstStyle/>
                    <a:p>
                      <a:pPr algn="ctr"/>
                      <a:r>
                        <a:rPr kumimoji="1" lang="en-US" altLang="ja-JP" sz="2400" b="0" dirty="0">
                          <a:solidFill>
                            <a:schemeClr val="accent3"/>
                          </a:solidFill>
                        </a:rPr>
                        <a:t>0.398</a:t>
                      </a:r>
                      <a:endParaRPr kumimoji="1" lang="ja-JP" altLang="en-US" sz="2400" b="0" dirty="0">
                        <a:solidFill>
                          <a:schemeClr val="accent3"/>
                        </a:solidFill>
                      </a:endParaRPr>
                    </a:p>
                  </a:txBody>
                  <a:tcPr anchor="ctr">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645697070"/>
                  </a:ext>
                </a:extLst>
              </a:tr>
            </a:tbl>
          </a:graphicData>
        </a:graphic>
      </p:graphicFrame>
      <p:sp>
        <p:nvSpPr>
          <p:cNvPr id="8" name="吹き出し: 角を丸めた四角形 7">
            <a:extLst>
              <a:ext uri="{FF2B5EF4-FFF2-40B4-BE49-F238E27FC236}">
                <a16:creationId xmlns:a16="http://schemas.microsoft.com/office/drawing/2014/main" id="{1E8ED37E-8DAA-C596-43EC-8F1D4F6E419A}"/>
              </a:ext>
            </a:extLst>
          </p:cNvPr>
          <p:cNvSpPr/>
          <p:nvPr/>
        </p:nvSpPr>
        <p:spPr>
          <a:xfrm>
            <a:off x="4908396" y="1485688"/>
            <a:ext cx="7110779" cy="1134567"/>
          </a:xfrm>
          <a:prstGeom prst="wedgeRoundRectCallout">
            <a:avLst>
              <a:gd name="adj1" fmla="val -35260"/>
              <a:gd name="adj2" fmla="val -92401"/>
              <a:gd name="adj3" fmla="val 16667"/>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l">
              <a:lnSpc>
                <a:spcPct val="90000"/>
              </a:lnSpc>
              <a:spcBef>
                <a:spcPts val="300"/>
              </a:spcBef>
              <a:spcAft>
                <a:spcPts val="100"/>
              </a:spcAft>
            </a:pPr>
            <a:r>
              <a:rPr lang="en-US" altLang="ja-JP" sz="2800" b="1" spc="110" dirty="0">
                <a:solidFill>
                  <a:schemeClr val="tx1"/>
                </a:solidFill>
                <a:latin typeface="+mj-lt"/>
                <a:cs typeface="Segoe UI" panose="020B0502040204020203" pitchFamily="34" charset="0"/>
              </a:rPr>
              <a:t>TP</a:t>
            </a:r>
            <a:r>
              <a:rPr lang="ja-JP" altLang="en-US" sz="2800" b="1" spc="110" dirty="0">
                <a:solidFill>
                  <a:schemeClr val="tx1"/>
                </a:solidFill>
                <a:latin typeface="+mj-lt"/>
                <a:cs typeface="Segoe UI" panose="020B0502040204020203" pitchFamily="34" charset="0"/>
              </a:rPr>
              <a:t>：</a:t>
            </a:r>
            <a:r>
              <a:rPr lang="ja-JP" altLang="en-US" sz="2800" b="1" spc="110" dirty="0">
                <a:solidFill>
                  <a:schemeClr val="accent4"/>
                </a:solidFill>
                <a:latin typeface="+mj-lt"/>
                <a:cs typeface="Segoe UI" panose="020B0502040204020203" pitchFamily="34" charset="0"/>
              </a:rPr>
              <a:t>正しく特定した</a:t>
            </a:r>
            <a:r>
              <a:rPr lang="ja-JP" altLang="en-US" sz="2400" spc="110" dirty="0">
                <a:solidFill>
                  <a:schemeClr val="tx1"/>
                </a:solidFill>
                <a:latin typeface="+mj-lt"/>
                <a:cs typeface="Segoe UI" panose="020B0502040204020203" pitchFamily="34" charset="0"/>
              </a:rPr>
              <a:t>バグ混入コミット数</a:t>
            </a:r>
            <a:endParaRPr lang="en-US" altLang="ja-JP" sz="2800" spc="110" dirty="0">
              <a:solidFill>
                <a:schemeClr val="tx1"/>
              </a:solidFill>
              <a:latin typeface="+mj-lt"/>
              <a:cs typeface="Segoe UI" panose="020B0502040204020203" pitchFamily="34" charset="0"/>
            </a:endParaRPr>
          </a:p>
          <a:p>
            <a:pPr algn="l">
              <a:lnSpc>
                <a:spcPct val="90000"/>
              </a:lnSpc>
              <a:spcBef>
                <a:spcPts val="300"/>
              </a:spcBef>
              <a:spcAft>
                <a:spcPts val="100"/>
              </a:spcAft>
            </a:pPr>
            <a:r>
              <a:rPr kumimoji="1" lang="en-US" altLang="ja-JP" sz="2800" b="1" spc="110" baseline="0" dirty="0">
                <a:solidFill>
                  <a:schemeClr val="tx1"/>
                </a:solidFill>
                <a:latin typeface="+mj-lt"/>
                <a:cs typeface="Segoe UI" panose="020B0502040204020203" pitchFamily="34" charset="0"/>
              </a:rPr>
              <a:t>FP</a:t>
            </a:r>
            <a:r>
              <a:rPr kumimoji="1" lang="ja-JP" altLang="en-US" sz="2800" b="1" spc="110" baseline="0" dirty="0">
                <a:solidFill>
                  <a:schemeClr val="tx1"/>
                </a:solidFill>
                <a:latin typeface="+mj-lt"/>
                <a:cs typeface="Segoe UI" panose="020B0502040204020203" pitchFamily="34" charset="0"/>
              </a:rPr>
              <a:t>：</a:t>
            </a:r>
            <a:r>
              <a:rPr kumimoji="1" lang="ja-JP" altLang="en-US" sz="2800" b="1" spc="110" baseline="0" dirty="0">
                <a:solidFill>
                  <a:schemeClr val="accent6"/>
                </a:solidFill>
                <a:latin typeface="+mj-lt"/>
                <a:cs typeface="Segoe UI" panose="020B0502040204020203" pitchFamily="34" charset="0"/>
              </a:rPr>
              <a:t>間違って特定した</a:t>
            </a:r>
            <a:r>
              <a:rPr kumimoji="1" lang="ja-JP" altLang="en-US" sz="2400" spc="110" baseline="0" dirty="0">
                <a:solidFill>
                  <a:schemeClr val="tx1"/>
                </a:solidFill>
                <a:latin typeface="+mj-lt"/>
                <a:cs typeface="Segoe UI" panose="020B0502040204020203" pitchFamily="34" charset="0"/>
              </a:rPr>
              <a:t>バグ混入コミット数</a:t>
            </a:r>
            <a:endParaRPr kumimoji="1" lang="ja-JP" altLang="en-US" sz="2800" spc="110" baseline="0" dirty="0">
              <a:solidFill>
                <a:schemeClr val="tx1"/>
              </a:solidFill>
              <a:latin typeface="+mj-lt"/>
              <a:cs typeface="Segoe UI" panose="020B0502040204020203" pitchFamily="34" charset="0"/>
            </a:endParaRPr>
          </a:p>
        </p:txBody>
      </p:sp>
    </p:spTree>
    <p:extLst>
      <p:ext uri="{BB962C8B-B14F-4D97-AF65-F5344CB8AC3E}">
        <p14:creationId xmlns:p14="http://schemas.microsoft.com/office/powerpoint/2010/main" val="2067171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2614E-D073-CD3F-90ED-BA462E2997C4}"/>
              </a:ext>
            </a:extLst>
          </p:cNvPr>
          <p:cNvSpPr>
            <a:spLocks noGrp="1"/>
          </p:cNvSpPr>
          <p:nvPr>
            <p:ph type="title"/>
          </p:nvPr>
        </p:nvSpPr>
        <p:spPr/>
        <p:txBody>
          <a:bodyPr/>
          <a:lstStyle/>
          <a:p>
            <a:r>
              <a:rPr kumimoji="1" lang="ja-JP" altLang="en-US" sz="3600" b="1" dirty="0"/>
              <a:t>各行３トークンは推定精度を低下させる</a:t>
            </a:r>
          </a:p>
        </p:txBody>
      </p:sp>
      <p:sp>
        <p:nvSpPr>
          <p:cNvPr id="4" name="スライド番号プレースホルダー 3">
            <a:extLst>
              <a:ext uri="{FF2B5EF4-FFF2-40B4-BE49-F238E27FC236}">
                <a16:creationId xmlns:a16="http://schemas.microsoft.com/office/drawing/2014/main" id="{88E1FDF7-CF75-71C5-67CE-60F56AA887A0}"/>
              </a:ext>
            </a:extLst>
          </p:cNvPr>
          <p:cNvSpPr>
            <a:spLocks noGrp="1"/>
          </p:cNvSpPr>
          <p:nvPr>
            <p:ph type="sldNum" sz="quarter" idx="12"/>
          </p:nvPr>
        </p:nvSpPr>
        <p:spPr/>
        <p:txBody>
          <a:bodyPr/>
          <a:lstStyle/>
          <a:p>
            <a:fld id="{B16735D3-C9E7-F649-AF37-A9D08763696D}" type="slidenum">
              <a:rPr lang="ja-JP" altLang="en-US" smtClean="0"/>
              <a:pPr/>
              <a:t>35</a:t>
            </a:fld>
            <a:endParaRPr lang="ja-JP" altLang="en-US" dirty="0"/>
          </a:p>
        </p:txBody>
      </p:sp>
      <p:graphicFrame>
        <p:nvGraphicFramePr>
          <p:cNvPr id="5" name="コンテンツ プレースホルダー 6">
            <a:extLst>
              <a:ext uri="{FF2B5EF4-FFF2-40B4-BE49-F238E27FC236}">
                <a16:creationId xmlns:a16="http://schemas.microsoft.com/office/drawing/2014/main" id="{0164A965-1C13-0224-7920-55EFDF7AFCD5}"/>
              </a:ext>
            </a:extLst>
          </p:cNvPr>
          <p:cNvGraphicFramePr>
            <a:graphicFrameLocks/>
          </p:cNvGraphicFramePr>
          <p:nvPr>
            <p:extLst>
              <p:ext uri="{D42A27DB-BD31-4B8C-83A1-F6EECF244321}">
                <p14:modId xmlns:p14="http://schemas.microsoft.com/office/powerpoint/2010/main" val="1775801963"/>
              </p:ext>
            </p:extLst>
          </p:nvPr>
        </p:nvGraphicFramePr>
        <p:xfrm>
          <a:off x="685904" y="1808252"/>
          <a:ext cx="10820191" cy="450784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コネクタ 8">
            <a:extLst>
              <a:ext uri="{FF2B5EF4-FFF2-40B4-BE49-F238E27FC236}">
                <a16:creationId xmlns:a16="http://schemas.microsoft.com/office/drawing/2014/main" id="{AD9D6A9A-64DC-F539-8F4E-BC22BC6590B5}"/>
              </a:ext>
            </a:extLst>
          </p:cNvPr>
          <p:cNvCxnSpPr>
            <a:cxnSpLocks/>
          </p:cNvCxnSpPr>
          <p:nvPr/>
        </p:nvCxnSpPr>
        <p:spPr>
          <a:xfrm>
            <a:off x="2517055" y="3830376"/>
            <a:ext cx="1851110" cy="0"/>
          </a:xfrm>
          <a:prstGeom prst="line">
            <a:avLst/>
          </a:prstGeom>
          <a:ln w="38100">
            <a:solidFill>
              <a:schemeClr val="accent6">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B01A0CE-8F8A-DEF3-E7C0-40FC3ED032AA}"/>
              </a:ext>
            </a:extLst>
          </p:cNvPr>
          <p:cNvCxnSpPr>
            <a:cxnSpLocks/>
          </p:cNvCxnSpPr>
          <p:nvPr/>
        </p:nvCxnSpPr>
        <p:spPr>
          <a:xfrm>
            <a:off x="9210482" y="3379897"/>
            <a:ext cx="1851110" cy="0"/>
          </a:xfrm>
          <a:prstGeom prst="line">
            <a:avLst/>
          </a:prstGeom>
          <a:ln w="38100">
            <a:solidFill>
              <a:schemeClr val="accent6">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3" name="矢印: 下 12">
            <a:extLst>
              <a:ext uri="{FF2B5EF4-FFF2-40B4-BE49-F238E27FC236}">
                <a16:creationId xmlns:a16="http://schemas.microsoft.com/office/drawing/2014/main" id="{AFC2D8DD-0D67-6975-F89D-965C175B57E8}"/>
              </a:ext>
            </a:extLst>
          </p:cNvPr>
          <p:cNvSpPr/>
          <p:nvPr/>
        </p:nvSpPr>
        <p:spPr>
          <a:xfrm>
            <a:off x="10369274" y="3403856"/>
            <a:ext cx="468532" cy="181900"/>
          </a:xfrm>
          <a:prstGeom prst="downArrow">
            <a:avLst/>
          </a:prstGeom>
          <a:solidFill>
            <a:schemeClr val="accent6">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kern="1200"/>
          </a:p>
        </p:txBody>
      </p:sp>
      <p:cxnSp>
        <p:nvCxnSpPr>
          <p:cNvPr id="14" name="直線コネクタ 13">
            <a:extLst>
              <a:ext uri="{FF2B5EF4-FFF2-40B4-BE49-F238E27FC236}">
                <a16:creationId xmlns:a16="http://schemas.microsoft.com/office/drawing/2014/main" id="{78BB1F70-5967-489A-358C-8DC4D4207E20}"/>
              </a:ext>
            </a:extLst>
          </p:cNvPr>
          <p:cNvCxnSpPr>
            <a:cxnSpLocks/>
          </p:cNvCxnSpPr>
          <p:nvPr/>
        </p:nvCxnSpPr>
        <p:spPr>
          <a:xfrm>
            <a:off x="5864983" y="2547162"/>
            <a:ext cx="1851110" cy="0"/>
          </a:xfrm>
          <a:prstGeom prst="line">
            <a:avLst/>
          </a:prstGeom>
          <a:ln w="38100">
            <a:solidFill>
              <a:schemeClr val="accent6">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5" name="矢印: 下 14">
            <a:extLst>
              <a:ext uri="{FF2B5EF4-FFF2-40B4-BE49-F238E27FC236}">
                <a16:creationId xmlns:a16="http://schemas.microsoft.com/office/drawing/2014/main" id="{0050E0A1-56C9-4544-F9C2-633D6728A664}"/>
              </a:ext>
            </a:extLst>
          </p:cNvPr>
          <p:cNvSpPr/>
          <p:nvPr/>
        </p:nvSpPr>
        <p:spPr>
          <a:xfrm rot="10800000">
            <a:off x="7068671" y="2436632"/>
            <a:ext cx="370840" cy="113216"/>
          </a:xfrm>
          <a:prstGeom prst="downArrow">
            <a:avLst/>
          </a:prstGeom>
          <a:solidFill>
            <a:schemeClr val="accent6">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kern="1200"/>
          </a:p>
        </p:txBody>
      </p:sp>
      <p:sp>
        <p:nvSpPr>
          <p:cNvPr id="16" name="テキスト ボックス 15">
            <a:extLst>
              <a:ext uri="{FF2B5EF4-FFF2-40B4-BE49-F238E27FC236}">
                <a16:creationId xmlns:a16="http://schemas.microsoft.com/office/drawing/2014/main" id="{857A8F5C-FEF0-6E88-3211-EA2A6E3FB377}"/>
              </a:ext>
            </a:extLst>
          </p:cNvPr>
          <p:cNvSpPr txBox="1"/>
          <p:nvPr/>
        </p:nvSpPr>
        <p:spPr>
          <a:xfrm>
            <a:off x="3256948" y="3262591"/>
            <a:ext cx="1249060" cy="646331"/>
          </a:xfrm>
          <a:prstGeom prst="rect">
            <a:avLst/>
          </a:prstGeom>
          <a:noFill/>
        </p:spPr>
        <p:txBody>
          <a:bodyPr wrap="none" rtlCol="0">
            <a:spAutoFit/>
          </a:bodyPr>
          <a:lstStyle/>
          <a:p>
            <a:r>
              <a:rPr lang="en-US" altLang="ja-JP" sz="3600" b="1" dirty="0">
                <a:solidFill>
                  <a:schemeClr val="accent6">
                    <a:lumMod val="50000"/>
                  </a:schemeClr>
                </a:solidFill>
              </a:rPr>
              <a:t>-</a:t>
            </a:r>
            <a:r>
              <a:rPr lang="ja-JP" altLang="en-US" sz="1400" b="1" dirty="0">
                <a:solidFill>
                  <a:schemeClr val="accent6">
                    <a:lumMod val="50000"/>
                  </a:schemeClr>
                </a:solidFill>
              </a:rPr>
              <a:t> </a:t>
            </a:r>
            <a:r>
              <a:rPr lang="en-US" altLang="ja-JP" sz="2400" b="1" dirty="0">
                <a:solidFill>
                  <a:schemeClr val="accent6">
                    <a:lumMod val="50000"/>
                  </a:schemeClr>
                </a:solidFill>
              </a:rPr>
              <a:t>0.063</a:t>
            </a:r>
            <a:endParaRPr kumimoji="1" lang="ja-JP" altLang="en-US" sz="2400" b="1" dirty="0">
              <a:solidFill>
                <a:schemeClr val="accent6">
                  <a:lumMod val="50000"/>
                </a:schemeClr>
              </a:solidFill>
            </a:endParaRPr>
          </a:p>
        </p:txBody>
      </p:sp>
      <p:sp>
        <p:nvSpPr>
          <p:cNvPr id="17" name="テキスト ボックス 16">
            <a:extLst>
              <a:ext uri="{FF2B5EF4-FFF2-40B4-BE49-F238E27FC236}">
                <a16:creationId xmlns:a16="http://schemas.microsoft.com/office/drawing/2014/main" id="{0EFAF347-7743-D5DE-8754-A848C641A9E3}"/>
              </a:ext>
            </a:extLst>
          </p:cNvPr>
          <p:cNvSpPr txBox="1"/>
          <p:nvPr/>
        </p:nvSpPr>
        <p:spPr>
          <a:xfrm>
            <a:off x="9994239" y="2841270"/>
            <a:ext cx="1218603" cy="584775"/>
          </a:xfrm>
          <a:prstGeom prst="rect">
            <a:avLst/>
          </a:prstGeom>
          <a:noFill/>
        </p:spPr>
        <p:txBody>
          <a:bodyPr wrap="none" rtlCol="0">
            <a:spAutoFit/>
          </a:bodyPr>
          <a:lstStyle/>
          <a:p>
            <a:r>
              <a:rPr lang="en-US" altLang="ja-JP" sz="3200" b="1" dirty="0">
                <a:solidFill>
                  <a:schemeClr val="accent6">
                    <a:lumMod val="50000"/>
                  </a:schemeClr>
                </a:solidFill>
              </a:rPr>
              <a:t>-</a:t>
            </a:r>
            <a:r>
              <a:rPr lang="ja-JP" altLang="en-US" sz="1400" b="1" dirty="0">
                <a:solidFill>
                  <a:schemeClr val="accent6">
                    <a:lumMod val="50000"/>
                  </a:schemeClr>
                </a:solidFill>
              </a:rPr>
              <a:t> </a:t>
            </a:r>
            <a:r>
              <a:rPr lang="en-US" altLang="ja-JP" sz="2400" b="1" dirty="0">
                <a:solidFill>
                  <a:schemeClr val="accent6">
                    <a:lumMod val="50000"/>
                  </a:schemeClr>
                </a:solidFill>
              </a:rPr>
              <a:t>0.061</a:t>
            </a:r>
            <a:endParaRPr kumimoji="1" lang="ja-JP" altLang="en-US" sz="2400" b="1" dirty="0">
              <a:solidFill>
                <a:schemeClr val="accent6">
                  <a:lumMod val="50000"/>
                </a:schemeClr>
              </a:solidFill>
            </a:endParaRPr>
          </a:p>
        </p:txBody>
      </p:sp>
      <p:sp>
        <p:nvSpPr>
          <p:cNvPr id="18" name="テキスト ボックス 17">
            <a:extLst>
              <a:ext uri="{FF2B5EF4-FFF2-40B4-BE49-F238E27FC236}">
                <a16:creationId xmlns:a16="http://schemas.microsoft.com/office/drawing/2014/main" id="{111586C8-FCB7-D7A5-C35E-E8F6202D254F}"/>
              </a:ext>
            </a:extLst>
          </p:cNvPr>
          <p:cNvSpPr txBox="1"/>
          <p:nvPr/>
        </p:nvSpPr>
        <p:spPr>
          <a:xfrm>
            <a:off x="6588684" y="1916097"/>
            <a:ext cx="1330814" cy="523220"/>
          </a:xfrm>
          <a:prstGeom prst="rect">
            <a:avLst/>
          </a:prstGeom>
          <a:noFill/>
        </p:spPr>
        <p:txBody>
          <a:bodyPr wrap="none" rtlCol="0">
            <a:spAutoFit/>
          </a:bodyPr>
          <a:lstStyle/>
          <a:p>
            <a:r>
              <a:rPr lang="en-US" altLang="ja-JP" sz="2800" b="1" dirty="0">
                <a:solidFill>
                  <a:schemeClr val="accent6">
                    <a:lumMod val="50000"/>
                  </a:schemeClr>
                </a:solidFill>
              </a:rPr>
              <a:t>+</a:t>
            </a:r>
            <a:r>
              <a:rPr lang="en-US" altLang="ja-JP" sz="2400" b="1" dirty="0">
                <a:solidFill>
                  <a:schemeClr val="accent6">
                    <a:lumMod val="50000"/>
                  </a:schemeClr>
                </a:solidFill>
              </a:rPr>
              <a:t> 0.026</a:t>
            </a:r>
            <a:endParaRPr kumimoji="1" lang="ja-JP" altLang="en-US" sz="2000" b="1" dirty="0">
              <a:solidFill>
                <a:schemeClr val="accent6">
                  <a:lumMod val="50000"/>
                </a:schemeClr>
              </a:solidFill>
            </a:endParaRPr>
          </a:p>
        </p:txBody>
      </p:sp>
    </p:spTree>
    <p:extLst>
      <p:ext uri="{BB962C8B-B14F-4D97-AF65-F5344CB8AC3E}">
        <p14:creationId xmlns:p14="http://schemas.microsoft.com/office/powerpoint/2010/main" val="2894172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A106F-3DC5-68BB-64A8-D72C67C88E3B}"/>
            </a:ext>
          </a:extLst>
        </p:cNvPr>
        <p:cNvGrpSpPr/>
        <p:nvPr/>
      </p:nvGrpSpPr>
      <p:grpSpPr>
        <a:xfrm>
          <a:off x="0" y="0"/>
          <a:ext cx="0" cy="0"/>
          <a:chOff x="0" y="0"/>
          <a:chExt cx="0" cy="0"/>
        </a:xfrm>
      </p:grpSpPr>
      <p:sp>
        <p:nvSpPr>
          <p:cNvPr id="13" name="Rectangle 8">
            <a:extLst>
              <a:ext uri="{FF2B5EF4-FFF2-40B4-BE49-F238E27FC236}">
                <a16:creationId xmlns:a16="http://schemas.microsoft.com/office/drawing/2014/main" id="{DD7D0B3F-EA00-7781-9FBA-04A6ED2038EE}"/>
              </a:ext>
            </a:extLst>
          </p:cNvPr>
          <p:cNvSpPr/>
          <p:nvPr/>
        </p:nvSpPr>
        <p:spPr>
          <a:xfrm>
            <a:off x="6418376" y="2142782"/>
            <a:ext cx="5004847" cy="3897715"/>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9" name="正方形/長方形 28">
            <a:extLst>
              <a:ext uri="{FF2B5EF4-FFF2-40B4-BE49-F238E27FC236}">
                <a16:creationId xmlns:a16="http://schemas.microsoft.com/office/drawing/2014/main" id="{EC3B5286-1F26-CAF3-2867-7809AF116612}"/>
              </a:ext>
            </a:extLst>
          </p:cNvPr>
          <p:cNvSpPr/>
          <p:nvPr/>
        </p:nvSpPr>
        <p:spPr>
          <a:xfrm>
            <a:off x="5388746" y="1331650"/>
            <a:ext cx="475176" cy="552635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25" name="コンテンツ プレースホルダー 24" descr="ダイアグラム&#10;&#10;中程度の精度で自動的に生成された説明">
            <a:extLst>
              <a:ext uri="{FF2B5EF4-FFF2-40B4-BE49-F238E27FC236}">
                <a16:creationId xmlns:a16="http://schemas.microsoft.com/office/drawing/2014/main" id="{EB4887A2-9D3A-4031-7038-E0C2FE5B6811}"/>
              </a:ext>
            </a:extLst>
          </p:cNvPr>
          <p:cNvPicPr>
            <a:picLocks noGrp="1" noChangeAspect="1"/>
          </p:cNvPicPr>
          <p:nvPr>
            <p:ph idx="1"/>
          </p:nvPr>
        </p:nvPicPr>
        <p:blipFill>
          <a:blip r:embed="rId3"/>
          <a:stretch>
            <a:fillRect/>
          </a:stretch>
        </p:blipFill>
        <p:spPr>
          <a:xfrm>
            <a:off x="18372" y="1336706"/>
            <a:ext cx="5521294" cy="5521294"/>
          </a:xfrm>
        </p:spPr>
      </p:pic>
      <p:sp>
        <p:nvSpPr>
          <p:cNvPr id="4" name="スライド番号プレースホルダー 3">
            <a:extLst>
              <a:ext uri="{FF2B5EF4-FFF2-40B4-BE49-F238E27FC236}">
                <a16:creationId xmlns:a16="http://schemas.microsoft.com/office/drawing/2014/main" id="{55EB08DD-D990-04DF-01CD-1AF2B50595E2}"/>
              </a:ext>
            </a:extLst>
          </p:cNvPr>
          <p:cNvSpPr>
            <a:spLocks noGrp="1"/>
          </p:cNvSpPr>
          <p:nvPr>
            <p:ph type="sldNum" sz="quarter" idx="12"/>
          </p:nvPr>
        </p:nvSpPr>
        <p:spPr/>
        <p:txBody>
          <a:bodyPr/>
          <a:lstStyle/>
          <a:p>
            <a:fld id="{B16735D3-C9E7-F649-AF37-A9D08763696D}" type="slidenum">
              <a:rPr lang="ja-JP" altLang="en-US" smtClean="0"/>
              <a:pPr/>
              <a:t>36</a:t>
            </a:fld>
            <a:endParaRPr lang="ja-JP" altLang="en-US" dirty="0"/>
          </a:p>
        </p:txBody>
      </p:sp>
      <p:sp>
        <p:nvSpPr>
          <p:cNvPr id="6" name="テキスト ボックス 5">
            <a:extLst>
              <a:ext uri="{FF2B5EF4-FFF2-40B4-BE49-F238E27FC236}">
                <a16:creationId xmlns:a16="http://schemas.microsoft.com/office/drawing/2014/main" id="{3F382715-CDAD-C30D-9064-03A87BE9CB2C}"/>
              </a:ext>
            </a:extLst>
          </p:cNvPr>
          <p:cNvSpPr txBox="1"/>
          <p:nvPr/>
        </p:nvSpPr>
        <p:spPr>
          <a:xfrm>
            <a:off x="252793" y="1733349"/>
            <a:ext cx="1487908" cy="584775"/>
          </a:xfrm>
          <a:prstGeom prst="rect">
            <a:avLst/>
          </a:prstGeom>
          <a:solidFill>
            <a:srgbClr val="FFFFFF"/>
          </a:solidFill>
        </p:spPr>
        <p:txBody>
          <a:bodyPr wrap="none" rtlCol="0">
            <a:spAutoFit/>
          </a:bodyPr>
          <a:lstStyle/>
          <a:p>
            <a:r>
              <a:rPr kumimoji="1" lang="ja-JP" altLang="en-US" sz="3200" b="1" dirty="0"/>
              <a:t> </a:t>
            </a:r>
            <a:r>
              <a:rPr kumimoji="1" lang="ja-JP" altLang="en-US" sz="3200" b="1" dirty="0">
                <a:solidFill>
                  <a:schemeClr val="tx2"/>
                </a:solidFill>
              </a:rPr>
              <a:t> </a:t>
            </a:r>
            <a:r>
              <a:rPr kumimoji="1" lang="ja-JP" altLang="en-US" sz="2800" b="1" dirty="0">
                <a:solidFill>
                  <a:schemeClr val="tx2"/>
                </a:solidFill>
              </a:rPr>
              <a:t>通常</a:t>
            </a:r>
            <a:r>
              <a:rPr kumimoji="1" lang="ja-JP" altLang="en-US" sz="3200" b="1" dirty="0">
                <a:solidFill>
                  <a:schemeClr val="tx2"/>
                </a:solidFill>
              </a:rPr>
              <a:t>   </a:t>
            </a:r>
          </a:p>
        </p:txBody>
      </p:sp>
      <p:sp>
        <p:nvSpPr>
          <p:cNvPr id="15" name="テキスト ボックス 14">
            <a:extLst>
              <a:ext uri="{FF2B5EF4-FFF2-40B4-BE49-F238E27FC236}">
                <a16:creationId xmlns:a16="http://schemas.microsoft.com/office/drawing/2014/main" id="{27561EE9-8A91-9743-1FF4-32234ABF3F2C}"/>
              </a:ext>
            </a:extLst>
          </p:cNvPr>
          <p:cNvSpPr txBox="1"/>
          <p:nvPr/>
        </p:nvSpPr>
        <p:spPr>
          <a:xfrm>
            <a:off x="3165747" y="1591301"/>
            <a:ext cx="2698175" cy="523220"/>
          </a:xfrm>
          <a:prstGeom prst="rect">
            <a:avLst/>
          </a:prstGeom>
          <a:solidFill>
            <a:srgbClr val="FFFFFF"/>
          </a:solidFill>
        </p:spPr>
        <p:txBody>
          <a:bodyPr wrap="none" rtlCol="0">
            <a:spAutoFit/>
          </a:bodyPr>
          <a:lstStyle/>
          <a:p>
            <a:r>
              <a:rPr lang="ja-JP" altLang="en-US" sz="2800" b="1" dirty="0">
                <a:solidFill>
                  <a:schemeClr val="accent3"/>
                </a:solidFill>
              </a:rPr>
              <a:t>各行３トークン</a:t>
            </a:r>
            <a:endParaRPr kumimoji="1" lang="ja-JP" altLang="en-US" sz="2800" b="1" dirty="0">
              <a:solidFill>
                <a:schemeClr val="accent3"/>
              </a:solidFill>
            </a:endParaRPr>
          </a:p>
        </p:txBody>
      </p:sp>
      <p:sp>
        <p:nvSpPr>
          <p:cNvPr id="28" name="テキスト ボックス 27">
            <a:extLst>
              <a:ext uri="{FF2B5EF4-FFF2-40B4-BE49-F238E27FC236}">
                <a16:creationId xmlns:a16="http://schemas.microsoft.com/office/drawing/2014/main" id="{95197B70-1952-F43C-77D1-864A850DECD4}"/>
              </a:ext>
            </a:extLst>
          </p:cNvPr>
          <p:cNvSpPr txBox="1"/>
          <p:nvPr/>
        </p:nvSpPr>
        <p:spPr>
          <a:xfrm>
            <a:off x="1250395" y="6067131"/>
            <a:ext cx="3057247" cy="523220"/>
          </a:xfrm>
          <a:prstGeom prst="rect">
            <a:avLst/>
          </a:prstGeom>
          <a:solidFill>
            <a:srgbClr val="FFFFFF"/>
          </a:solidFill>
        </p:spPr>
        <p:txBody>
          <a:bodyPr wrap="none" rtlCol="0">
            <a:spAutoFit/>
          </a:bodyPr>
          <a:lstStyle/>
          <a:p>
            <a:r>
              <a:rPr lang="ja-JP" altLang="en-US" sz="2800" b="1" dirty="0">
                <a:solidFill>
                  <a:schemeClr val="accent2"/>
                </a:solidFill>
              </a:rPr>
              <a:t>各行単一トークン</a:t>
            </a:r>
            <a:endParaRPr kumimoji="1" lang="ja-JP" altLang="en-US" sz="2800" b="1" dirty="0">
              <a:solidFill>
                <a:schemeClr val="accent2"/>
              </a:solidFill>
            </a:endParaRPr>
          </a:p>
        </p:txBody>
      </p:sp>
      <p:sp>
        <p:nvSpPr>
          <p:cNvPr id="3" name="四角形: 角を丸くする 2">
            <a:extLst>
              <a:ext uri="{FF2B5EF4-FFF2-40B4-BE49-F238E27FC236}">
                <a16:creationId xmlns:a16="http://schemas.microsoft.com/office/drawing/2014/main" id="{8FC5402D-DB47-CB21-C06E-96BDEB2F82DF}"/>
              </a:ext>
            </a:extLst>
          </p:cNvPr>
          <p:cNvSpPr/>
          <p:nvPr/>
        </p:nvSpPr>
        <p:spPr>
          <a:xfrm>
            <a:off x="2204218" y="2079004"/>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四角形: 角を丸くする 1">
            <a:extLst>
              <a:ext uri="{FF2B5EF4-FFF2-40B4-BE49-F238E27FC236}">
                <a16:creationId xmlns:a16="http://schemas.microsoft.com/office/drawing/2014/main" id="{459DABB7-A36D-7272-77E7-59D46DAE7F52}"/>
              </a:ext>
            </a:extLst>
          </p:cNvPr>
          <p:cNvSpPr/>
          <p:nvPr/>
        </p:nvSpPr>
        <p:spPr>
          <a:xfrm>
            <a:off x="3515865" y="5167732"/>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7" name="四角形: 角を丸くする 6">
            <a:extLst>
              <a:ext uri="{FF2B5EF4-FFF2-40B4-BE49-F238E27FC236}">
                <a16:creationId xmlns:a16="http://schemas.microsoft.com/office/drawing/2014/main" id="{9AB9FF9A-B4D7-0B80-EF7C-189E7B2A5F40}"/>
              </a:ext>
            </a:extLst>
          </p:cNvPr>
          <p:cNvSpPr/>
          <p:nvPr/>
        </p:nvSpPr>
        <p:spPr>
          <a:xfrm>
            <a:off x="4206222" y="3366495"/>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タイトル 1">
            <a:extLst>
              <a:ext uri="{FF2B5EF4-FFF2-40B4-BE49-F238E27FC236}">
                <a16:creationId xmlns:a16="http://schemas.microsoft.com/office/drawing/2014/main" id="{F6D6C86C-7C29-492E-921E-A7CC59538538}"/>
              </a:ext>
            </a:extLst>
          </p:cNvPr>
          <p:cNvSpPr>
            <a:spLocks noGrp="1"/>
          </p:cNvSpPr>
          <p:nvPr>
            <p:ph type="title"/>
          </p:nvPr>
        </p:nvSpPr>
        <p:spPr>
          <a:xfrm>
            <a:off x="528000" y="396001"/>
            <a:ext cx="11136000" cy="540000"/>
          </a:xfrm>
        </p:spPr>
        <p:txBody>
          <a:bodyPr/>
          <a:lstStyle/>
          <a:p>
            <a:r>
              <a:rPr kumimoji="1" lang="ja-JP" altLang="en-US" sz="3600" b="1" dirty="0"/>
              <a:t>正しく特定するバグ混入コミットの分析結果</a:t>
            </a:r>
          </a:p>
        </p:txBody>
      </p:sp>
      <p:sp>
        <p:nvSpPr>
          <p:cNvPr id="11" name="コンテンツ プレースホルダー 2">
            <a:extLst>
              <a:ext uri="{FF2B5EF4-FFF2-40B4-BE49-F238E27FC236}">
                <a16:creationId xmlns:a16="http://schemas.microsoft.com/office/drawing/2014/main" id="{C6736ADA-58CE-AD9F-7284-7285293698DA}"/>
              </a:ext>
            </a:extLst>
          </p:cNvPr>
          <p:cNvSpPr txBox="1">
            <a:spLocks/>
          </p:cNvSpPr>
          <p:nvPr/>
        </p:nvSpPr>
        <p:spPr>
          <a:xfrm>
            <a:off x="6357489" y="2297856"/>
            <a:ext cx="5231113" cy="3591915"/>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1" dirty="0"/>
              <a:t>  </a:t>
            </a:r>
            <a:r>
              <a:rPr lang="ja-JP" altLang="en-US" sz="3200" b="1" dirty="0">
                <a:solidFill>
                  <a:schemeClr val="accent3"/>
                </a:solidFill>
              </a:rPr>
              <a:t>各行３トークン</a:t>
            </a:r>
            <a:r>
              <a:rPr lang="ja-JP" altLang="en-US" sz="3200" dirty="0"/>
              <a:t>の</a:t>
            </a:r>
            <a:r>
              <a:rPr lang="ja-JP" altLang="en-US" sz="3200" b="1" dirty="0"/>
              <a:t>利点</a:t>
            </a:r>
            <a:endParaRPr lang="en-US" altLang="ja-JP" sz="3200" b="1" dirty="0"/>
          </a:p>
          <a:p>
            <a:endParaRPr lang="en-US" altLang="ja-JP" sz="2000" b="1" dirty="0"/>
          </a:p>
          <a:p>
            <a:r>
              <a:rPr lang="ja-JP" altLang="en-US" b="1" dirty="0"/>
              <a:t>・</a:t>
            </a:r>
            <a:r>
              <a:rPr lang="ja-JP" altLang="en-US" b="1" dirty="0">
                <a:solidFill>
                  <a:schemeClr val="tx2"/>
                </a:solidFill>
              </a:rPr>
              <a:t>通常</a:t>
            </a:r>
            <a:r>
              <a:rPr lang="ja-JP" altLang="en-US" dirty="0"/>
              <a:t>と</a:t>
            </a:r>
            <a:r>
              <a:rPr lang="ja-JP" altLang="en-US" b="1" dirty="0">
                <a:solidFill>
                  <a:schemeClr val="accent2"/>
                </a:solidFill>
              </a:rPr>
              <a:t>各行単一トークン</a:t>
            </a:r>
            <a:r>
              <a:rPr lang="ja-JP" altLang="en-US" dirty="0"/>
              <a:t>の</a:t>
            </a:r>
            <a:endParaRPr lang="en-US" altLang="ja-JP" dirty="0"/>
          </a:p>
          <a:p>
            <a:r>
              <a:rPr lang="ja-JP" altLang="en-US" dirty="0"/>
              <a:t>　</a:t>
            </a:r>
            <a:r>
              <a:rPr lang="ja-JP" altLang="en-US" b="1" dirty="0"/>
              <a:t>利点を両立</a:t>
            </a:r>
            <a:r>
              <a:rPr lang="ja-JP" altLang="en-US" dirty="0"/>
              <a:t>する</a:t>
            </a:r>
            <a:endParaRPr lang="en-US" altLang="ja-JP" dirty="0"/>
          </a:p>
          <a:p>
            <a:endParaRPr lang="en-US" altLang="ja-JP" sz="1000" dirty="0"/>
          </a:p>
          <a:p>
            <a:r>
              <a:rPr lang="ja-JP" altLang="en-US" dirty="0"/>
              <a:t>・</a:t>
            </a:r>
            <a:r>
              <a:rPr lang="ja-JP" altLang="en-US" b="1" dirty="0"/>
              <a:t>新たなバグ混入コミット</a:t>
            </a:r>
            <a:r>
              <a:rPr lang="ja-JP" altLang="en-US" dirty="0"/>
              <a:t>を</a:t>
            </a:r>
            <a:endParaRPr lang="en-US" altLang="ja-JP" dirty="0"/>
          </a:p>
          <a:p>
            <a:r>
              <a:rPr lang="ja-JP" altLang="en-US" dirty="0"/>
              <a:t>　特定する</a:t>
            </a:r>
            <a:endParaRPr lang="en-US" altLang="ja-JP" dirty="0"/>
          </a:p>
        </p:txBody>
      </p:sp>
    </p:spTree>
    <p:extLst>
      <p:ext uri="{BB962C8B-B14F-4D97-AF65-F5344CB8AC3E}">
        <p14:creationId xmlns:p14="http://schemas.microsoft.com/office/powerpoint/2010/main" val="3378410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7A4D7-FBFB-27FE-0A05-D5FD7DEA5D1E}"/>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2AE8D8F8-7924-833E-9CC7-4FE4653DA914}"/>
              </a:ext>
            </a:extLst>
          </p:cNvPr>
          <p:cNvSpPr/>
          <p:nvPr/>
        </p:nvSpPr>
        <p:spPr>
          <a:xfrm>
            <a:off x="5388746" y="1331650"/>
            <a:ext cx="475176" cy="552635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25" name="コンテンツ プレースホルダー 24" descr="ダイアグラム&#10;&#10;中程度の精度で自動的に生成された説明">
            <a:extLst>
              <a:ext uri="{FF2B5EF4-FFF2-40B4-BE49-F238E27FC236}">
                <a16:creationId xmlns:a16="http://schemas.microsoft.com/office/drawing/2014/main" id="{36983B66-5F0A-9577-4555-A03BF670F913}"/>
              </a:ext>
            </a:extLst>
          </p:cNvPr>
          <p:cNvPicPr>
            <a:picLocks noGrp="1" noChangeAspect="1"/>
          </p:cNvPicPr>
          <p:nvPr>
            <p:ph idx="1"/>
          </p:nvPr>
        </p:nvPicPr>
        <p:blipFill>
          <a:blip r:embed="rId3"/>
          <a:stretch>
            <a:fillRect/>
          </a:stretch>
        </p:blipFill>
        <p:spPr>
          <a:xfrm>
            <a:off x="18372" y="1336706"/>
            <a:ext cx="5521294" cy="5521294"/>
          </a:xfrm>
        </p:spPr>
      </p:pic>
      <p:sp>
        <p:nvSpPr>
          <p:cNvPr id="4" name="スライド番号プレースホルダー 3">
            <a:extLst>
              <a:ext uri="{FF2B5EF4-FFF2-40B4-BE49-F238E27FC236}">
                <a16:creationId xmlns:a16="http://schemas.microsoft.com/office/drawing/2014/main" id="{0185BFAC-503C-E141-86FE-52696D353C6A}"/>
              </a:ext>
            </a:extLst>
          </p:cNvPr>
          <p:cNvSpPr>
            <a:spLocks noGrp="1"/>
          </p:cNvSpPr>
          <p:nvPr>
            <p:ph type="sldNum" sz="quarter" idx="12"/>
          </p:nvPr>
        </p:nvSpPr>
        <p:spPr/>
        <p:txBody>
          <a:bodyPr/>
          <a:lstStyle/>
          <a:p>
            <a:fld id="{B16735D3-C9E7-F649-AF37-A9D08763696D}" type="slidenum">
              <a:rPr lang="ja-JP" altLang="en-US" smtClean="0"/>
              <a:pPr/>
              <a:t>37</a:t>
            </a:fld>
            <a:endParaRPr lang="ja-JP" altLang="en-US" dirty="0"/>
          </a:p>
        </p:txBody>
      </p:sp>
      <p:sp>
        <p:nvSpPr>
          <p:cNvPr id="6" name="テキスト ボックス 5">
            <a:extLst>
              <a:ext uri="{FF2B5EF4-FFF2-40B4-BE49-F238E27FC236}">
                <a16:creationId xmlns:a16="http://schemas.microsoft.com/office/drawing/2014/main" id="{0762F0D5-E960-9E3F-6AFB-18B1AEEF12C5}"/>
              </a:ext>
            </a:extLst>
          </p:cNvPr>
          <p:cNvSpPr txBox="1"/>
          <p:nvPr/>
        </p:nvSpPr>
        <p:spPr>
          <a:xfrm>
            <a:off x="252793" y="1733349"/>
            <a:ext cx="1487908" cy="584775"/>
          </a:xfrm>
          <a:prstGeom prst="rect">
            <a:avLst/>
          </a:prstGeom>
          <a:solidFill>
            <a:srgbClr val="FFFFFF"/>
          </a:solidFill>
        </p:spPr>
        <p:txBody>
          <a:bodyPr wrap="none" rtlCol="0">
            <a:spAutoFit/>
          </a:bodyPr>
          <a:lstStyle/>
          <a:p>
            <a:r>
              <a:rPr kumimoji="1" lang="ja-JP" altLang="en-US" sz="3200" b="1" dirty="0"/>
              <a:t> </a:t>
            </a:r>
            <a:r>
              <a:rPr kumimoji="1" lang="ja-JP" altLang="en-US" sz="3200" b="1" dirty="0">
                <a:solidFill>
                  <a:schemeClr val="tx2"/>
                </a:solidFill>
              </a:rPr>
              <a:t> </a:t>
            </a:r>
            <a:r>
              <a:rPr kumimoji="1" lang="ja-JP" altLang="en-US" sz="2800" b="1" dirty="0">
                <a:solidFill>
                  <a:schemeClr val="tx2"/>
                </a:solidFill>
              </a:rPr>
              <a:t>通常</a:t>
            </a:r>
            <a:r>
              <a:rPr kumimoji="1" lang="ja-JP" altLang="en-US" sz="3200" b="1" dirty="0">
                <a:solidFill>
                  <a:schemeClr val="tx2"/>
                </a:solidFill>
              </a:rPr>
              <a:t>   </a:t>
            </a:r>
          </a:p>
        </p:txBody>
      </p:sp>
      <p:sp>
        <p:nvSpPr>
          <p:cNvPr id="15" name="テキスト ボックス 14">
            <a:extLst>
              <a:ext uri="{FF2B5EF4-FFF2-40B4-BE49-F238E27FC236}">
                <a16:creationId xmlns:a16="http://schemas.microsoft.com/office/drawing/2014/main" id="{378B5608-E6B8-1CC3-A64A-265DE8F7499C}"/>
              </a:ext>
            </a:extLst>
          </p:cNvPr>
          <p:cNvSpPr txBox="1"/>
          <p:nvPr/>
        </p:nvSpPr>
        <p:spPr>
          <a:xfrm>
            <a:off x="3165747" y="1591301"/>
            <a:ext cx="2698175" cy="523220"/>
          </a:xfrm>
          <a:prstGeom prst="rect">
            <a:avLst/>
          </a:prstGeom>
          <a:solidFill>
            <a:srgbClr val="FFFFFF"/>
          </a:solidFill>
        </p:spPr>
        <p:txBody>
          <a:bodyPr wrap="none" rtlCol="0">
            <a:spAutoFit/>
          </a:bodyPr>
          <a:lstStyle/>
          <a:p>
            <a:r>
              <a:rPr lang="ja-JP" altLang="en-US" sz="2800" b="1" dirty="0">
                <a:solidFill>
                  <a:schemeClr val="accent3"/>
                </a:solidFill>
              </a:rPr>
              <a:t>各行３トークン</a:t>
            </a:r>
            <a:endParaRPr kumimoji="1" lang="ja-JP" altLang="en-US" sz="2800" b="1" dirty="0">
              <a:solidFill>
                <a:schemeClr val="accent3"/>
              </a:solidFill>
            </a:endParaRPr>
          </a:p>
        </p:txBody>
      </p:sp>
      <p:sp>
        <p:nvSpPr>
          <p:cNvPr id="28" name="テキスト ボックス 27">
            <a:extLst>
              <a:ext uri="{FF2B5EF4-FFF2-40B4-BE49-F238E27FC236}">
                <a16:creationId xmlns:a16="http://schemas.microsoft.com/office/drawing/2014/main" id="{1758E1FC-F957-05FD-9DF8-4412EA05026E}"/>
              </a:ext>
            </a:extLst>
          </p:cNvPr>
          <p:cNvSpPr txBox="1"/>
          <p:nvPr/>
        </p:nvSpPr>
        <p:spPr>
          <a:xfrm>
            <a:off x="1250395" y="6067131"/>
            <a:ext cx="3057247" cy="523220"/>
          </a:xfrm>
          <a:prstGeom prst="rect">
            <a:avLst/>
          </a:prstGeom>
          <a:solidFill>
            <a:srgbClr val="FFFFFF"/>
          </a:solidFill>
        </p:spPr>
        <p:txBody>
          <a:bodyPr wrap="none" rtlCol="0">
            <a:spAutoFit/>
          </a:bodyPr>
          <a:lstStyle/>
          <a:p>
            <a:r>
              <a:rPr lang="ja-JP" altLang="en-US" sz="2800" b="1" dirty="0">
                <a:solidFill>
                  <a:schemeClr val="accent2"/>
                </a:solidFill>
              </a:rPr>
              <a:t>各行単一トークン</a:t>
            </a:r>
            <a:endParaRPr kumimoji="1" lang="ja-JP" altLang="en-US" sz="2800" b="1" dirty="0">
              <a:solidFill>
                <a:schemeClr val="accent2"/>
              </a:solidFill>
            </a:endParaRPr>
          </a:p>
        </p:txBody>
      </p:sp>
      <p:sp>
        <p:nvSpPr>
          <p:cNvPr id="3" name="四角形: 角を丸くする 2">
            <a:extLst>
              <a:ext uri="{FF2B5EF4-FFF2-40B4-BE49-F238E27FC236}">
                <a16:creationId xmlns:a16="http://schemas.microsoft.com/office/drawing/2014/main" id="{87595F5A-B77D-06AF-7DF6-CE029AF48E69}"/>
              </a:ext>
            </a:extLst>
          </p:cNvPr>
          <p:cNvSpPr/>
          <p:nvPr/>
        </p:nvSpPr>
        <p:spPr>
          <a:xfrm>
            <a:off x="2204218" y="2079004"/>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pic>
        <p:nvPicPr>
          <p:cNvPr id="5" name="図 4" descr="カレンダー&#10;&#10;自動的に生成された説明">
            <a:extLst>
              <a:ext uri="{FF2B5EF4-FFF2-40B4-BE49-F238E27FC236}">
                <a16:creationId xmlns:a16="http://schemas.microsoft.com/office/drawing/2014/main" id="{D4976C2F-CB2B-AA92-BC43-72EDD810EF7B}"/>
              </a:ext>
            </a:extLst>
          </p:cNvPr>
          <p:cNvPicPr>
            <a:picLocks noChangeAspect="1"/>
          </p:cNvPicPr>
          <p:nvPr/>
        </p:nvPicPr>
        <p:blipFill>
          <a:blip r:embed="rId4"/>
          <a:stretch>
            <a:fillRect/>
          </a:stretch>
        </p:blipFill>
        <p:spPr>
          <a:xfrm>
            <a:off x="6095999" y="2704838"/>
            <a:ext cx="5730317" cy="3223303"/>
          </a:xfrm>
          <a:prstGeom prst="rect">
            <a:avLst/>
          </a:prstGeom>
          <a:ln w="38100">
            <a:solidFill>
              <a:schemeClr val="tx1"/>
            </a:solidFill>
          </a:ln>
          <a:effectLst>
            <a:outerShdw blurRad="50800" dist="38100" dir="5400000" algn="t" rotWithShape="0">
              <a:prstClr val="black">
                <a:alpha val="40000"/>
              </a:prstClr>
            </a:outerShdw>
          </a:effectLst>
        </p:spPr>
      </p:pic>
      <p:sp>
        <p:nvSpPr>
          <p:cNvPr id="10" name="タイトル 1">
            <a:extLst>
              <a:ext uri="{FF2B5EF4-FFF2-40B4-BE49-F238E27FC236}">
                <a16:creationId xmlns:a16="http://schemas.microsoft.com/office/drawing/2014/main" id="{E7B7F5AD-72E1-01A9-B3E6-2A6BC6BFE9FE}"/>
              </a:ext>
            </a:extLst>
          </p:cNvPr>
          <p:cNvSpPr txBox="1">
            <a:spLocks/>
          </p:cNvSpPr>
          <p:nvPr/>
        </p:nvSpPr>
        <p:spPr>
          <a:xfrm>
            <a:off x="365681" y="419936"/>
            <a:ext cx="11460637" cy="540000"/>
          </a:xfrm>
          <a:prstGeom prst="rect">
            <a:avLst/>
          </a:prstGeom>
          <a:noFill/>
          <a:ln>
            <a:noFill/>
          </a:ln>
        </p:spPr>
        <p:txBody>
          <a:bodyPr vert="horz" wrap="none" lIns="72000" tIns="72000" rIns="72000" bIns="54000" rtlCol="0" anchor="t">
            <a:noAutofit/>
          </a:bodyPr>
          <a:lstStyle>
            <a:lvl1pPr algn="just" defTabSz="914400" rtl="0" eaLnBrk="1" latinLnBrk="0" hangingPunct="1">
              <a:lnSpc>
                <a:spcPct val="90000"/>
              </a:lnSpc>
              <a:spcBef>
                <a:spcPts val="1600"/>
              </a:spcBef>
              <a:spcAft>
                <a:spcPts val="0"/>
              </a:spcAft>
              <a:buNone/>
              <a:defRPr kumimoji="1" sz="3200" kern="1200" spc="110" baseline="0">
                <a:solidFill>
                  <a:schemeClr val="bg1"/>
                </a:solidFill>
                <a:latin typeface="Segoe UI" panose="020B0502040204020203" pitchFamily="34" charset="0"/>
                <a:ea typeface="Hiragino Kaku Gothic Pro W6" panose="020B0300000000000000"/>
                <a:cs typeface="Segoe UI" panose="020B0502040204020203" pitchFamily="34" charset="0"/>
              </a:defRPr>
            </a:lvl1pPr>
          </a:lstStyle>
          <a:p>
            <a:r>
              <a:rPr lang="ja-JP" altLang="en-US" b="1" dirty="0"/>
              <a:t>各行３トークンは通常と各行単一トークンの利点を両立する</a:t>
            </a:r>
          </a:p>
        </p:txBody>
      </p:sp>
      <p:cxnSp>
        <p:nvCxnSpPr>
          <p:cNvPr id="14" name="直線コネクタ 13">
            <a:extLst>
              <a:ext uri="{FF2B5EF4-FFF2-40B4-BE49-F238E27FC236}">
                <a16:creationId xmlns:a16="http://schemas.microsoft.com/office/drawing/2014/main" id="{DEDB2245-55E6-8856-7B60-15B0B8721755}"/>
              </a:ext>
            </a:extLst>
          </p:cNvPr>
          <p:cNvCxnSpPr>
            <a:cxnSpLocks/>
            <a:stCxn id="3" idx="3"/>
            <a:endCxn id="5" idx="1"/>
          </p:cNvCxnSpPr>
          <p:nvPr/>
        </p:nvCxnSpPr>
        <p:spPr>
          <a:xfrm>
            <a:off x="2965599" y="2371392"/>
            <a:ext cx="3130400" cy="1945098"/>
          </a:xfrm>
          <a:prstGeom prst="line">
            <a:avLst/>
          </a:prstGeom>
          <a:ln w="635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22" name="Rectangle 8">
            <a:extLst>
              <a:ext uri="{FF2B5EF4-FFF2-40B4-BE49-F238E27FC236}">
                <a16:creationId xmlns:a16="http://schemas.microsoft.com/office/drawing/2014/main" id="{81160041-7D26-22F5-15F8-A177D8DC7B1C}"/>
              </a:ext>
            </a:extLst>
          </p:cNvPr>
          <p:cNvSpPr/>
          <p:nvPr/>
        </p:nvSpPr>
        <p:spPr>
          <a:xfrm>
            <a:off x="6002066" y="1677816"/>
            <a:ext cx="5929828" cy="727720"/>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3" name="テキスト ボックス 22">
            <a:extLst>
              <a:ext uri="{FF2B5EF4-FFF2-40B4-BE49-F238E27FC236}">
                <a16:creationId xmlns:a16="http://schemas.microsoft.com/office/drawing/2014/main" id="{D2123002-29EE-D86E-BF0B-365187D27EAD}"/>
              </a:ext>
            </a:extLst>
          </p:cNvPr>
          <p:cNvSpPr txBox="1"/>
          <p:nvPr/>
        </p:nvSpPr>
        <p:spPr>
          <a:xfrm>
            <a:off x="6039010" y="1805627"/>
            <a:ext cx="5929828" cy="523220"/>
          </a:xfrm>
          <a:prstGeom prst="rect">
            <a:avLst/>
          </a:prstGeom>
          <a:noFill/>
        </p:spPr>
        <p:txBody>
          <a:bodyPr wrap="none" rtlCol="0">
            <a:spAutoFit/>
          </a:bodyPr>
          <a:lstStyle/>
          <a:p>
            <a:r>
              <a:rPr lang="ja-JP" altLang="en-US" sz="2800" b="1" dirty="0"/>
              <a:t>トークン</a:t>
            </a:r>
            <a:r>
              <a:rPr kumimoji="1" lang="ja-JP" altLang="en-US" sz="2800" b="1" dirty="0"/>
              <a:t>追加の修正時に特定できる</a:t>
            </a:r>
          </a:p>
        </p:txBody>
      </p:sp>
    </p:spTree>
    <p:extLst>
      <p:ext uri="{BB962C8B-B14F-4D97-AF65-F5344CB8AC3E}">
        <p14:creationId xmlns:p14="http://schemas.microsoft.com/office/powerpoint/2010/main" val="1969401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4F95-57FD-00D8-4DA2-E40807E3EC86}"/>
            </a:ext>
          </a:extLst>
        </p:cNvPr>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74600E49-72A0-E79C-7815-245E1CD7CEB9}"/>
              </a:ext>
            </a:extLst>
          </p:cNvPr>
          <p:cNvSpPr/>
          <p:nvPr/>
        </p:nvSpPr>
        <p:spPr>
          <a:xfrm>
            <a:off x="5388746" y="1331650"/>
            <a:ext cx="475176" cy="5526350"/>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25" name="コンテンツ プレースホルダー 24" descr="ダイアグラム&#10;&#10;中程度の精度で自動的に生成された説明">
            <a:extLst>
              <a:ext uri="{FF2B5EF4-FFF2-40B4-BE49-F238E27FC236}">
                <a16:creationId xmlns:a16="http://schemas.microsoft.com/office/drawing/2014/main" id="{BDAD589E-BA8D-44FF-9EB6-8BB0E0D98DC3}"/>
              </a:ext>
            </a:extLst>
          </p:cNvPr>
          <p:cNvPicPr>
            <a:picLocks noGrp="1" noChangeAspect="1"/>
          </p:cNvPicPr>
          <p:nvPr>
            <p:ph idx="1"/>
          </p:nvPr>
        </p:nvPicPr>
        <p:blipFill>
          <a:blip r:embed="rId3"/>
          <a:stretch>
            <a:fillRect/>
          </a:stretch>
        </p:blipFill>
        <p:spPr>
          <a:xfrm>
            <a:off x="18372" y="1336706"/>
            <a:ext cx="5521294" cy="5521294"/>
          </a:xfrm>
        </p:spPr>
      </p:pic>
      <p:sp>
        <p:nvSpPr>
          <p:cNvPr id="2" name="タイトル 1">
            <a:extLst>
              <a:ext uri="{FF2B5EF4-FFF2-40B4-BE49-F238E27FC236}">
                <a16:creationId xmlns:a16="http://schemas.microsoft.com/office/drawing/2014/main" id="{73247B53-6000-96F5-8E73-1FEDF7B36D46}"/>
              </a:ext>
            </a:extLst>
          </p:cNvPr>
          <p:cNvSpPr>
            <a:spLocks noGrp="1"/>
          </p:cNvSpPr>
          <p:nvPr>
            <p:ph type="title"/>
          </p:nvPr>
        </p:nvSpPr>
        <p:spPr>
          <a:xfrm>
            <a:off x="365681" y="419936"/>
            <a:ext cx="11460637" cy="540000"/>
          </a:xfrm>
        </p:spPr>
        <p:txBody>
          <a:bodyPr/>
          <a:lstStyle/>
          <a:p>
            <a:r>
              <a:rPr lang="ja-JP" altLang="en-US" b="1" dirty="0"/>
              <a:t>各行３トークンは通常と各行単一トークンの利点を両立する</a:t>
            </a:r>
            <a:endParaRPr kumimoji="1" lang="ja-JP" altLang="en-US" b="1" dirty="0"/>
          </a:p>
        </p:txBody>
      </p:sp>
      <p:sp>
        <p:nvSpPr>
          <p:cNvPr id="4" name="スライド番号プレースホルダー 3">
            <a:extLst>
              <a:ext uri="{FF2B5EF4-FFF2-40B4-BE49-F238E27FC236}">
                <a16:creationId xmlns:a16="http://schemas.microsoft.com/office/drawing/2014/main" id="{A7ACBA3B-4A05-C6CD-AE75-4BC02546136F}"/>
              </a:ext>
            </a:extLst>
          </p:cNvPr>
          <p:cNvSpPr>
            <a:spLocks noGrp="1"/>
          </p:cNvSpPr>
          <p:nvPr>
            <p:ph type="sldNum" sz="quarter" idx="12"/>
          </p:nvPr>
        </p:nvSpPr>
        <p:spPr/>
        <p:txBody>
          <a:bodyPr/>
          <a:lstStyle/>
          <a:p>
            <a:fld id="{B16735D3-C9E7-F649-AF37-A9D08763696D}" type="slidenum">
              <a:rPr lang="ja-JP" altLang="en-US" smtClean="0"/>
              <a:pPr/>
              <a:t>38</a:t>
            </a:fld>
            <a:endParaRPr lang="ja-JP" altLang="en-US" dirty="0"/>
          </a:p>
        </p:txBody>
      </p:sp>
      <p:sp>
        <p:nvSpPr>
          <p:cNvPr id="6" name="テキスト ボックス 5">
            <a:extLst>
              <a:ext uri="{FF2B5EF4-FFF2-40B4-BE49-F238E27FC236}">
                <a16:creationId xmlns:a16="http://schemas.microsoft.com/office/drawing/2014/main" id="{CC4283FE-084A-B260-A829-5CE3EF647E63}"/>
              </a:ext>
            </a:extLst>
          </p:cNvPr>
          <p:cNvSpPr txBox="1"/>
          <p:nvPr/>
        </p:nvSpPr>
        <p:spPr>
          <a:xfrm>
            <a:off x="252793" y="1733349"/>
            <a:ext cx="1487908" cy="584775"/>
          </a:xfrm>
          <a:prstGeom prst="rect">
            <a:avLst/>
          </a:prstGeom>
          <a:solidFill>
            <a:srgbClr val="FFFFFF"/>
          </a:solidFill>
        </p:spPr>
        <p:txBody>
          <a:bodyPr wrap="none" rtlCol="0">
            <a:spAutoFit/>
          </a:bodyPr>
          <a:lstStyle/>
          <a:p>
            <a:r>
              <a:rPr kumimoji="1" lang="ja-JP" altLang="en-US" sz="3200" b="1" dirty="0"/>
              <a:t> </a:t>
            </a:r>
            <a:r>
              <a:rPr kumimoji="1" lang="ja-JP" altLang="en-US" sz="3200" b="1" dirty="0">
                <a:solidFill>
                  <a:schemeClr val="tx2"/>
                </a:solidFill>
              </a:rPr>
              <a:t> </a:t>
            </a:r>
            <a:r>
              <a:rPr kumimoji="1" lang="ja-JP" altLang="en-US" sz="2800" b="1" dirty="0">
                <a:solidFill>
                  <a:schemeClr val="tx2"/>
                </a:solidFill>
              </a:rPr>
              <a:t>通常</a:t>
            </a:r>
            <a:r>
              <a:rPr kumimoji="1" lang="ja-JP" altLang="en-US" sz="3200" b="1" dirty="0">
                <a:solidFill>
                  <a:schemeClr val="tx2"/>
                </a:solidFill>
              </a:rPr>
              <a:t>   </a:t>
            </a:r>
          </a:p>
        </p:txBody>
      </p:sp>
      <p:sp>
        <p:nvSpPr>
          <p:cNvPr id="15" name="テキスト ボックス 14">
            <a:extLst>
              <a:ext uri="{FF2B5EF4-FFF2-40B4-BE49-F238E27FC236}">
                <a16:creationId xmlns:a16="http://schemas.microsoft.com/office/drawing/2014/main" id="{98477E34-B73D-AF07-68D2-7DC75CD960D7}"/>
              </a:ext>
            </a:extLst>
          </p:cNvPr>
          <p:cNvSpPr txBox="1"/>
          <p:nvPr/>
        </p:nvSpPr>
        <p:spPr>
          <a:xfrm>
            <a:off x="3165747" y="1591301"/>
            <a:ext cx="2698175" cy="523220"/>
          </a:xfrm>
          <a:prstGeom prst="rect">
            <a:avLst/>
          </a:prstGeom>
          <a:solidFill>
            <a:srgbClr val="FFFFFF"/>
          </a:solidFill>
        </p:spPr>
        <p:txBody>
          <a:bodyPr wrap="none" rtlCol="0">
            <a:spAutoFit/>
          </a:bodyPr>
          <a:lstStyle/>
          <a:p>
            <a:r>
              <a:rPr lang="ja-JP" altLang="en-US" sz="2800" b="1" dirty="0">
                <a:solidFill>
                  <a:schemeClr val="accent3"/>
                </a:solidFill>
              </a:rPr>
              <a:t>各行３トークン</a:t>
            </a:r>
            <a:endParaRPr kumimoji="1" lang="ja-JP" altLang="en-US" sz="2800" b="1" dirty="0">
              <a:solidFill>
                <a:schemeClr val="accent3"/>
              </a:solidFill>
            </a:endParaRPr>
          </a:p>
        </p:txBody>
      </p:sp>
      <p:sp>
        <p:nvSpPr>
          <p:cNvPr id="28" name="テキスト ボックス 27">
            <a:extLst>
              <a:ext uri="{FF2B5EF4-FFF2-40B4-BE49-F238E27FC236}">
                <a16:creationId xmlns:a16="http://schemas.microsoft.com/office/drawing/2014/main" id="{4333CBE5-B912-0665-100F-CD62AB283A67}"/>
              </a:ext>
            </a:extLst>
          </p:cNvPr>
          <p:cNvSpPr txBox="1"/>
          <p:nvPr/>
        </p:nvSpPr>
        <p:spPr>
          <a:xfrm>
            <a:off x="1250395" y="6067131"/>
            <a:ext cx="3057247" cy="523220"/>
          </a:xfrm>
          <a:prstGeom prst="rect">
            <a:avLst/>
          </a:prstGeom>
          <a:solidFill>
            <a:srgbClr val="FFFFFF"/>
          </a:solidFill>
        </p:spPr>
        <p:txBody>
          <a:bodyPr wrap="none" rtlCol="0">
            <a:spAutoFit/>
          </a:bodyPr>
          <a:lstStyle/>
          <a:p>
            <a:r>
              <a:rPr lang="ja-JP" altLang="en-US" sz="2800" b="1" dirty="0">
                <a:solidFill>
                  <a:schemeClr val="accent2"/>
                </a:solidFill>
              </a:rPr>
              <a:t>各行単一トークン</a:t>
            </a:r>
            <a:endParaRPr kumimoji="1" lang="ja-JP" altLang="en-US" sz="2800" b="1" dirty="0">
              <a:solidFill>
                <a:schemeClr val="accent2"/>
              </a:solidFill>
            </a:endParaRPr>
          </a:p>
        </p:txBody>
      </p:sp>
      <p:sp>
        <p:nvSpPr>
          <p:cNvPr id="3" name="四角形: 角を丸くする 2">
            <a:extLst>
              <a:ext uri="{FF2B5EF4-FFF2-40B4-BE49-F238E27FC236}">
                <a16:creationId xmlns:a16="http://schemas.microsoft.com/office/drawing/2014/main" id="{3B2C057B-7591-1F4D-F37F-B0391A192DA8}"/>
              </a:ext>
            </a:extLst>
          </p:cNvPr>
          <p:cNvSpPr/>
          <p:nvPr/>
        </p:nvSpPr>
        <p:spPr>
          <a:xfrm>
            <a:off x="3515865" y="5145432"/>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pic>
        <p:nvPicPr>
          <p:cNvPr id="7" name="図 6" descr="テキスト が含まれている画像&#10;&#10;自動的に生成された説明">
            <a:extLst>
              <a:ext uri="{FF2B5EF4-FFF2-40B4-BE49-F238E27FC236}">
                <a16:creationId xmlns:a16="http://schemas.microsoft.com/office/drawing/2014/main" id="{5550CC78-7450-372D-FF29-DB06878B62F6}"/>
              </a:ext>
            </a:extLst>
          </p:cNvPr>
          <p:cNvPicPr>
            <a:picLocks noChangeAspect="1"/>
          </p:cNvPicPr>
          <p:nvPr/>
        </p:nvPicPr>
        <p:blipFill>
          <a:blip r:embed="rId4"/>
          <a:stretch>
            <a:fillRect/>
          </a:stretch>
        </p:blipFill>
        <p:spPr>
          <a:xfrm>
            <a:off x="6095999" y="2707899"/>
            <a:ext cx="5730319" cy="3223306"/>
          </a:xfrm>
          <a:prstGeom prst="rect">
            <a:avLst/>
          </a:prstGeom>
          <a:ln w="38100">
            <a:solidFill>
              <a:schemeClr val="tx1"/>
            </a:solidFill>
          </a:ln>
          <a:effectLst>
            <a:outerShdw blurRad="50800" dist="38100" dir="5400000" algn="t" rotWithShape="0">
              <a:prstClr val="black">
                <a:alpha val="40000"/>
              </a:prstClr>
            </a:outerShdw>
          </a:effectLst>
        </p:spPr>
      </p:pic>
      <p:cxnSp>
        <p:nvCxnSpPr>
          <p:cNvPr id="9" name="直線コネクタ 8">
            <a:extLst>
              <a:ext uri="{FF2B5EF4-FFF2-40B4-BE49-F238E27FC236}">
                <a16:creationId xmlns:a16="http://schemas.microsoft.com/office/drawing/2014/main" id="{45BD0192-0298-F1CE-5249-DD275BDC62C1}"/>
              </a:ext>
            </a:extLst>
          </p:cNvPr>
          <p:cNvCxnSpPr>
            <a:cxnSpLocks/>
            <a:stCxn id="3" idx="3"/>
            <a:endCxn id="7" idx="1"/>
          </p:cNvCxnSpPr>
          <p:nvPr/>
        </p:nvCxnSpPr>
        <p:spPr>
          <a:xfrm flipV="1">
            <a:off x="4277246" y="4319552"/>
            <a:ext cx="1818753" cy="1118268"/>
          </a:xfrm>
          <a:prstGeom prst="line">
            <a:avLst/>
          </a:prstGeom>
          <a:ln w="635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12" name="Rectangle 8">
            <a:extLst>
              <a:ext uri="{FF2B5EF4-FFF2-40B4-BE49-F238E27FC236}">
                <a16:creationId xmlns:a16="http://schemas.microsoft.com/office/drawing/2014/main" id="{F3016F31-A434-BD86-E719-DA0E55DD6ACD}"/>
              </a:ext>
            </a:extLst>
          </p:cNvPr>
          <p:cNvSpPr/>
          <p:nvPr/>
        </p:nvSpPr>
        <p:spPr>
          <a:xfrm>
            <a:off x="6002066" y="1677816"/>
            <a:ext cx="5211683" cy="727720"/>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3" name="テキスト ボックス 12">
            <a:extLst>
              <a:ext uri="{FF2B5EF4-FFF2-40B4-BE49-F238E27FC236}">
                <a16:creationId xmlns:a16="http://schemas.microsoft.com/office/drawing/2014/main" id="{AC444643-6368-EED7-6846-C671316572B5}"/>
              </a:ext>
            </a:extLst>
          </p:cNvPr>
          <p:cNvSpPr txBox="1"/>
          <p:nvPr/>
        </p:nvSpPr>
        <p:spPr>
          <a:xfrm>
            <a:off x="6039010" y="1805627"/>
            <a:ext cx="5211683" cy="523220"/>
          </a:xfrm>
          <a:prstGeom prst="rect">
            <a:avLst/>
          </a:prstGeom>
          <a:noFill/>
        </p:spPr>
        <p:txBody>
          <a:bodyPr wrap="none" rtlCol="0">
            <a:spAutoFit/>
          </a:bodyPr>
          <a:lstStyle/>
          <a:p>
            <a:r>
              <a:rPr kumimoji="1" lang="ja-JP" altLang="en-US" sz="2800" b="1" dirty="0"/>
              <a:t>細かい変更を追跡し特定できる</a:t>
            </a:r>
          </a:p>
        </p:txBody>
      </p:sp>
      <p:pic>
        <p:nvPicPr>
          <p:cNvPr id="8" name="図 7" descr="テキスト が含まれている画像&#10;&#10;自動的に生成された説明">
            <a:extLst>
              <a:ext uri="{FF2B5EF4-FFF2-40B4-BE49-F238E27FC236}">
                <a16:creationId xmlns:a16="http://schemas.microsoft.com/office/drawing/2014/main" id="{865E0CE0-4C4C-4C23-73D8-2BEF61AE5B7B}"/>
              </a:ext>
            </a:extLst>
          </p:cNvPr>
          <p:cNvPicPr>
            <a:picLocks noChangeAspect="1"/>
          </p:cNvPicPr>
          <p:nvPr/>
        </p:nvPicPr>
        <p:blipFill>
          <a:blip r:embed="rId5"/>
          <a:stretch>
            <a:fillRect/>
          </a:stretch>
        </p:blipFill>
        <p:spPr>
          <a:xfrm>
            <a:off x="6095998" y="2707899"/>
            <a:ext cx="5730322" cy="3223306"/>
          </a:xfrm>
          <a:prstGeom prst="rect">
            <a:avLst/>
          </a:prstGeom>
        </p:spPr>
      </p:pic>
    </p:spTree>
    <p:extLst>
      <p:ext uri="{BB962C8B-B14F-4D97-AF65-F5344CB8AC3E}">
        <p14:creationId xmlns:p14="http://schemas.microsoft.com/office/powerpoint/2010/main" val="97648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EC7B4-DFE3-259E-1035-8AB2F516875A}"/>
            </a:ext>
          </a:extLst>
        </p:cNvPr>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0ED436CA-4082-AFF2-2AF3-0FB6837E3808}"/>
              </a:ext>
            </a:extLst>
          </p:cNvPr>
          <p:cNvSpPr/>
          <p:nvPr/>
        </p:nvSpPr>
        <p:spPr>
          <a:xfrm>
            <a:off x="5555302" y="2733560"/>
            <a:ext cx="4671620" cy="3475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テキスト ボックス 3">
            <a:extLst>
              <a:ext uri="{FF2B5EF4-FFF2-40B4-BE49-F238E27FC236}">
                <a16:creationId xmlns:a16="http://schemas.microsoft.com/office/drawing/2014/main" id="{2B52218D-E292-3257-41AC-E5439797B987}"/>
              </a:ext>
            </a:extLst>
          </p:cNvPr>
          <p:cNvSpPr txBox="1"/>
          <p:nvPr/>
        </p:nvSpPr>
        <p:spPr>
          <a:xfrm>
            <a:off x="5511903" y="2709734"/>
            <a:ext cx="45376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if(a == 1){</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if(a == 1 &amp;&amp; isOk){</a:t>
            </a:r>
            <a:endParaRPr lang="ja-JP" altLang="en-US" sz="2000" dirty="0">
              <a:solidFill>
                <a:schemeClr val="accent4"/>
              </a:solidFill>
              <a:latin typeface="Consolas" panose="020B0609020204030204" pitchFamily="49" charset="0"/>
              <a:ea typeface="Hiragino Kaku Gothic Pro W6" panose="020B0300000000000000"/>
            </a:endParaRPr>
          </a:p>
        </p:txBody>
      </p:sp>
      <p:cxnSp>
        <p:nvCxnSpPr>
          <p:cNvPr id="15" name="直線矢印コネクタ 14">
            <a:extLst>
              <a:ext uri="{FF2B5EF4-FFF2-40B4-BE49-F238E27FC236}">
                <a16:creationId xmlns:a16="http://schemas.microsoft.com/office/drawing/2014/main" id="{E40EC499-D69C-D5BB-44D1-88968A0B6146}"/>
              </a:ext>
            </a:extLst>
          </p:cNvPr>
          <p:cNvCxnSpPr>
            <a:cxnSpLocks/>
          </p:cNvCxnSpPr>
          <p:nvPr/>
        </p:nvCxnSpPr>
        <p:spPr>
          <a:xfrm flipH="1" flipV="1">
            <a:off x="2049491" y="4264429"/>
            <a:ext cx="7087" cy="2413571"/>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47437811-46B1-122B-6448-5E16B1D35F85}"/>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a:t>
            </a:r>
            <a:r>
              <a:rPr lang="ja-JP" altLang="en-US" sz="3600" b="1" dirty="0"/>
              <a:t>のバグ混入コミット特定プロセス</a:t>
            </a:r>
            <a:endParaRPr kumimoji="1" lang="ja-JP" altLang="en-US" b="1" dirty="0"/>
          </a:p>
        </p:txBody>
      </p:sp>
      <p:cxnSp>
        <p:nvCxnSpPr>
          <p:cNvPr id="46" name="直線矢印コネクタ 45">
            <a:extLst>
              <a:ext uri="{FF2B5EF4-FFF2-40B4-BE49-F238E27FC236}">
                <a16:creationId xmlns:a16="http://schemas.microsoft.com/office/drawing/2014/main" id="{0D83548C-732E-6916-34CF-7EA822A7D264}"/>
              </a:ext>
            </a:extLst>
          </p:cNvPr>
          <p:cNvCxnSpPr>
            <a:cxnSpLocks/>
          </p:cNvCxnSpPr>
          <p:nvPr/>
        </p:nvCxnSpPr>
        <p:spPr>
          <a:xfrm flipH="1" flipV="1">
            <a:off x="2049100" y="2593571"/>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AFCE4EAF-6FE7-A23F-3F78-FD1E53E55FE2}"/>
              </a:ext>
            </a:extLst>
          </p:cNvPr>
          <p:cNvSpPr/>
          <p:nvPr/>
        </p:nvSpPr>
        <p:spPr>
          <a:xfrm rot="10800000">
            <a:off x="5497768" y="2693141"/>
            <a:ext cx="4810261"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C1444D81-C32D-C5BB-68D9-4F6FCB592DB5}"/>
              </a:ext>
            </a:extLst>
          </p:cNvPr>
          <p:cNvSpPr txBox="1"/>
          <p:nvPr/>
        </p:nvSpPr>
        <p:spPr>
          <a:xfrm>
            <a:off x="6787054" y="23153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EDE3D0F1-CB7F-5C58-61F0-83F4F06A1F32}"/>
              </a:ext>
            </a:extLst>
          </p:cNvPr>
          <p:cNvSpPr txBox="1"/>
          <p:nvPr/>
        </p:nvSpPr>
        <p:spPr>
          <a:xfrm>
            <a:off x="4099270" y="2744440"/>
            <a:ext cx="1643733" cy="707886"/>
          </a:xfrm>
          <a:prstGeom prst="rect">
            <a:avLst/>
          </a:prstGeom>
          <a:noFill/>
        </p:spPr>
        <p:txBody>
          <a:bodyPr wrap="square">
            <a:spAutoFit/>
          </a:bodyPr>
          <a:lstStyle/>
          <a:p>
            <a:pPr algn="ctr"/>
            <a:r>
              <a:rPr lang="en-US" altLang="ja-JP" sz="2000" dirty="0">
                <a:ea typeface="Hiragino Kaku Gothic Pro W6" panose="020B0300000000000000"/>
              </a:rPr>
              <a:t>cd74hs</a:t>
            </a:r>
          </a:p>
          <a:p>
            <a:pPr algn="ctr"/>
            <a:r>
              <a:rPr lang="en-US" altLang="ja-JP" sz="2000" dirty="0">
                <a:ea typeface="Hiragino Kaku Gothic Pro W6" panose="020B0300000000000000"/>
              </a:rPr>
              <a:t>g1pqnh</a:t>
            </a:r>
          </a:p>
        </p:txBody>
      </p:sp>
      <p:cxnSp>
        <p:nvCxnSpPr>
          <p:cNvPr id="18" name="直線矢印コネクタ 17">
            <a:extLst>
              <a:ext uri="{FF2B5EF4-FFF2-40B4-BE49-F238E27FC236}">
                <a16:creationId xmlns:a16="http://schemas.microsoft.com/office/drawing/2014/main" id="{CCE71863-9E23-CA25-EB04-5B719635E348}"/>
              </a:ext>
            </a:extLst>
          </p:cNvPr>
          <p:cNvCxnSpPr>
            <a:cxnSpLocks/>
          </p:cNvCxnSpPr>
          <p:nvPr/>
        </p:nvCxnSpPr>
        <p:spPr>
          <a:xfrm flipV="1">
            <a:off x="2049491" y="3492709"/>
            <a:ext cx="0" cy="858671"/>
          </a:xfrm>
          <a:prstGeom prst="straightConnector1">
            <a:avLst/>
          </a:prstGeom>
          <a:ln w="317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A289A118-4AFE-BD08-0942-91E12BB11A34}"/>
              </a:ext>
            </a:extLst>
          </p:cNvPr>
          <p:cNvCxnSpPr>
            <a:cxnSpLocks/>
          </p:cNvCxnSpPr>
          <p:nvPr/>
        </p:nvCxnSpPr>
        <p:spPr>
          <a:xfrm flipV="1">
            <a:off x="3256629" y="3690851"/>
            <a:ext cx="0" cy="507076"/>
          </a:xfrm>
          <a:prstGeom prst="straightConnector1">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3">
            <a:extLst>
              <a:ext uri="{FF2B5EF4-FFF2-40B4-BE49-F238E27FC236}">
                <a16:creationId xmlns:a16="http://schemas.microsoft.com/office/drawing/2014/main" id="{4FB6BCD4-F833-C22D-BF86-96F9FB7DE272}"/>
              </a:ext>
            </a:extLst>
          </p:cNvPr>
          <p:cNvSpPr>
            <a:spLocks noGrp="1"/>
          </p:cNvSpPr>
          <p:nvPr>
            <p:ph type="sldNum" sz="quarter" idx="12"/>
          </p:nvPr>
        </p:nvSpPr>
        <p:spPr>
          <a:xfrm>
            <a:off x="8920800" y="6498000"/>
            <a:ext cx="2743200" cy="360000"/>
          </a:xfrm>
        </p:spPr>
        <p:txBody>
          <a:bodyPr/>
          <a:lstStyle/>
          <a:p>
            <a:fld id="{B16735D3-C9E7-F649-AF37-A9D08763696D}" type="slidenum">
              <a:rPr lang="ja-JP" altLang="en-US" smtClean="0"/>
              <a:pPr/>
              <a:t>3</a:t>
            </a:fld>
            <a:endParaRPr lang="ja-JP" altLang="en-US" dirty="0"/>
          </a:p>
        </p:txBody>
      </p:sp>
      <p:sp>
        <p:nvSpPr>
          <p:cNvPr id="10" name="四角形: 角を丸くする 9">
            <a:extLst>
              <a:ext uri="{FF2B5EF4-FFF2-40B4-BE49-F238E27FC236}">
                <a16:creationId xmlns:a16="http://schemas.microsoft.com/office/drawing/2014/main" id="{361DB05E-294B-E298-958D-44F5AFC7DB2C}"/>
              </a:ext>
            </a:extLst>
          </p:cNvPr>
          <p:cNvSpPr/>
          <p:nvPr/>
        </p:nvSpPr>
        <p:spPr>
          <a:xfrm>
            <a:off x="2434762" y="275393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17" name="四角形: メモ 16">
            <a:extLst>
              <a:ext uri="{FF2B5EF4-FFF2-40B4-BE49-F238E27FC236}">
                <a16:creationId xmlns:a16="http://schemas.microsoft.com/office/drawing/2014/main" id="{9AC869FE-974E-60BD-DCDF-5B71ECF1B0EC}"/>
              </a:ext>
            </a:extLst>
          </p:cNvPr>
          <p:cNvSpPr/>
          <p:nvPr/>
        </p:nvSpPr>
        <p:spPr>
          <a:xfrm rot="10800000">
            <a:off x="5497768" y="4435362"/>
            <a:ext cx="4810261"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40FC3CF1-7BAA-6F59-267A-831960119696}"/>
              </a:ext>
            </a:extLst>
          </p:cNvPr>
          <p:cNvSpPr txBox="1"/>
          <p:nvPr/>
        </p:nvSpPr>
        <p:spPr>
          <a:xfrm>
            <a:off x="5511903" y="4451955"/>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L.77 </a:t>
            </a:r>
            <a:r>
              <a:rPr lang="en-US" altLang="ja-JP" sz="2000" dirty="0">
                <a:solidFill>
                  <a:schemeClr val="accent4"/>
                </a:solidFill>
                <a:latin typeface="Consolas" panose="020B0609020204030204" pitchFamily="49" charset="0"/>
                <a:ea typeface="Hiragino Kaku Gothic Pro W6" panose="020B0300000000000000"/>
              </a:rPr>
              <a:t>+  tmp = a1</a:t>
            </a:r>
          </a:p>
          <a:p>
            <a:r>
              <a:rPr lang="en-US" altLang="ja-JP" sz="2000" dirty="0">
                <a:latin typeface="Consolas" panose="020B0609020204030204" pitchFamily="49" charset="0"/>
                <a:ea typeface="Hiragino Kaku Gothic Pro W6" panose="020B0300000000000000"/>
              </a:rPr>
              <a:t>L.78 </a:t>
            </a:r>
            <a:r>
              <a:rPr lang="en-US" altLang="ja-JP" sz="2000" dirty="0">
                <a:solidFill>
                  <a:schemeClr val="accent4"/>
                </a:solidFill>
                <a:latin typeface="Consolas" panose="020B0609020204030204" pitchFamily="49" charset="0"/>
                <a:ea typeface="Hiragino Kaku Gothic Pro W6" panose="020B0300000000000000"/>
              </a:rPr>
              <a:t>+  a1 = a2;</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37C7A520-B178-5EB0-BD5D-3DB5E9C023A6}"/>
              </a:ext>
            </a:extLst>
          </p:cNvPr>
          <p:cNvSpPr txBox="1"/>
          <p:nvPr/>
        </p:nvSpPr>
        <p:spPr>
          <a:xfrm>
            <a:off x="6486060" y="4075052"/>
            <a:ext cx="2848683" cy="369332"/>
          </a:xfrm>
          <a:prstGeom prst="rect">
            <a:avLst/>
          </a:prstGeom>
          <a:noFill/>
        </p:spPr>
        <p:txBody>
          <a:bodyPr wrap="square" rtlCol="0">
            <a:spAutoFit/>
          </a:bodyPr>
          <a:lstStyle/>
          <a:p>
            <a:pPr algn="ctr"/>
            <a:r>
              <a:rPr lang="ja-JP" altLang="en-US" b="1" dirty="0">
                <a:ea typeface="Hiragino Kaku Gothic Pro W6" panose="020B0300000000000000"/>
              </a:rPr>
              <a:t>機能を追加するコミット</a:t>
            </a:r>
          </a:p>
        </p:txBody>
      </p:sp>
      <p:sp>
        <p:nvSpPr>
          <p:cNvPr id="21" name="テキスト ボックス 20">
            <a:extLst>
              <a:ext uri="{FF2B5EF4-FFF2-40B4-BE49-F238E27FC236}">
                <a16:creationId xmlns:a16="http://schemas.microsoft.com/office/drawing/2014/main" id="{1076B345-46F3-17B7-A9F2-DA117F3D14ED}"/>
              </a:ext>
            </a:extLst>
          </p:cNvPr>
          <p:cNvSpPr txBox="1"/>
          <p:nvPr/>
        </p:nvSpPr>
        <p:spPr>
          <a:xfrm>
            <a:off x="4099270" y="4486661"/>
            <a:ext cx="1643733" cy="707886"/>
          </a:xfrm>
          <a:prstGeom prst="rect">
            <a:avLst/>
          </a:prstGeom>
          <a:noFill/>
        </p:spPr>
        <p:txBody>
          <a:bodyPr wrap="square">
            <a:spAutoFit/>
          </a:bodyPr>
          <a:lstStyle/>
          <a:p>
            <a:pPr algn="ctr"/>
            <a:r>
              <a:rPr lang="en-US" altLang="ja-JP" sz="2000" dirty="0">
                <a:ea typeface="Hiragino Kaku Gothic Pro W6" panose="020B0300000000000000"/>
              </a:rPr>
              <a:t>df2ab3</a:t>
            </a:r>
          </a:p>
          <a:p>
            <a:pPr algn="ctr"/>
            <a:r>
              <a:rPr lang="en-US" altLang="ja-JP" sz="2000" dirty="0">
                <a:ea typeface="Hiragino Kaku Gothic Pro W6" panose="020B0300000000000000"/>
              </a:rPr>
              <a:t>df2ab3</a:t>
            </a:r>
          </a:p>
        </p:txBody>
      </p:sp>
      <p:sp>
        <p:nvSpPr>
          <p:cNvPr id="24" name="四角形: 角を丸くする 23">
            <a:extLst>
              <a:ext uri="{FF2B5EF4-FFF2-40B4-BE49-F238E27FC236}">
                <a16:creationId xmlns:a16="http://schemas.microsoft.com/office/drawing/2014/main" id="{F64FE8D3-5484-7295-311E-464835984AD5}"/>
              </a:ext>
            </a:extLst>
          </p:cNvPr>
          <p:cNvSpPr/>
          <p:nvPr/>
        </p:nvSpPr>
        <p:spPr>
          <a:xfrm>
            <a:off x="2430612" y="449562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2024/12/13</a:t>
            </a:r>
            <a:endParaRPr lang="en-US" altLang="ja-JP" dirty="0">
              <a:ea typeface="Hiragino Kaku Gothic Pro W6" panose="020B0300000000000000"/>
            </a:endParaRPr>
          </a:p>
        </p:txBody>
      </p:sp>
      <p:sp>
        <p:nvSpPr>
          <p:cNvPr id="27" name="四角形: メモ 26">
            <a:extLst>
              <a:ext uri="{FF2B5EF4-FFF2-40B4-BE49-F238E27FC236}">
                <a16:creationId xmlns:a16="http://schemas.microsoft.com/office/drawing/2014/main" id="{CBA8316E-8255-6A76-FB28-09D6F0C5540E}"/>
              </a:ext>
            </a:extLst>
          </p:cNvPr>
          <p:cNvSpPr/>
          <p:nvPr/>
        </p:nvSpPr>
        <p:spPr>
          <a:xfrm rot="10800000">
            <a:off x="5497768" y="5703126"/>
            <a:ext cx="4810261"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87E60EAA-39BE-74F9-5DD8-9319A636BB71}"/>
              </a:ext>
            </a:extLst>
          </p:cNvPr>
          <p:cNvSpPr txBox="1"/>
          <p:nvPr/>
        </p:nvSpPr>
        <p:spPr>
          <a:xfrm>
            <a:off x="5511903" y="5703127"/>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if(a == 1){</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B630EF30-F7CA-CAF9-7FE9-EBFA0378238B}"/>
              </a:ext>
            </a:extLst>
          </p:cNvPr>
          <p:cNvSpPr txBox="1"/>
          <p:nvPr/>
        </p:nvSpPr>
        <p:spPr>
          <a:xfrm>
            <a:off x="6787054" y="533647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8ED856D3-8BD9-5CD8-1865-790472622969}"/>
              </a:ext>
            </a:extLst>
          </p:cNvPr>
          <p:cNvSpPr txBox="1"/>
          <p:nvPr/>
        </p:nvSpPr>
        <p:spPr>
          <a:xfrm>
            <a:off x="4099270" y="5737833"/>
            <a:ext cx="1643733" cy="707886"/>
          </a:xfrm>
          <a:prstGeom prst="rect">
            <a:avLst/>
          </a:prstGeom>
          <a:noFill/>
        </p:spPr>
        <p:txBody>
          <a:bodyPr wrap="square">
            <a:spAutoFit/>
          </a:bodyPr>
          <a:lstStyle/>
          <a:p>
            <a:pPr algn="ctr"/>
            <a:r>
              <a:rPr lang="en-US" altLang="ja-JP" sz="2000" dirty="0">
                <a:ea typeface="Hiragino Kaku Gothic Pro W6" panose="020B0300000000000000"/>
              </a:rPr>
              <a:t>ab7feg</a:t>
            </a:r>
          </a:p>
          <a:p>
            <a:pPr algn="ctr"/>
            <a:r>
              <a:rPr lang="en-US" altLang="ja-JP" sz="2000" dirty="0">
                <a:ea typeface="Hiragino Kaku Gothic Pro W6" panose="020B0300000000000000"/>
              </a:rPr>
              <a:t>cd74hs</a:t>
            </a:r>
          </a:p>
        </p:txBody>
      </p:sp>
      <p:sp>
        <p:nvSpPr>
          <p:cNvPr id="36" name="四角形: 角を丸くする 35">
            <a:extLst>
              <a:ext uri="{FF2B5EF4-FFF2-40B4-BE49-F238E27FC236}">
                <a16:creationId xmlns:a16="http://schemas.microsoft.com/office/drawing/2014/main" id="{4E892602-95A0-7888-AF34-DE9222412163}"/>
              </a:ext>
            </a:extLst>
          </p:cNvPr>
          <p:cNvSpPr/>
          <p:nvPr/>
        </p:nvSpPr>
        <p:spPr>
          <a:xfrm>
            <a:off x="2430612" y="573506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8" name="楕円 37">
            <a:extLst>
              <a:ext uri="{FF2B5EF4-FFF2-40B4-BE49-F238E27FC236}">
                <a16:creationId xmlns:a16="http://schemas.microsoft.com/office/drawing/2014/main" id="{12386F3C-E2A9-0E52-54BA-BDA7793A6F12}"/>
              </a:ext>
            </a:extLst>
          </p:cNvPr>
          <p:cNvSpPr/>
          <p:nvPr/>
        </p:nvSpPr>
        <p:spPr>
          <a:xfrm>
            <a:off x="1917841" y="2972932"/>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AB6DDC5A-0A9F-3D2F-4BF7-02C37201E65B}"/>
              </a:ext>
            </a:extLst>
          </p:cNvPr>
          <p:cNvSpPr/>
          <p:nvPr/>
        </p:nvSpPr>
        <p:spPr>
          <a:xfrm>
            <a:off x="1917841" y="4699778"/>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91C211CC-5E62-CE63-A851-CDC44C91AABC}"/>
              </a:ext>
            </a:extLst>
          </p:cNvPr>
          <p:cNvSpPr/>
          <p:nvPr/>
        </p:nvSpPr>
        <p:spPr>
          <a:xfrm>
            <a:off x="1917841" y="595265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C5329052-6950-B7E0-E91B-E9FCEE627F15}"/>
              </a:ext>
            </a:extLst>
          </p:cNvPr>
          <p:cNvSpPr txBox="1"/>
          <p:nvPr/>
        </p:nvSpPr>
        <p:spPr>
          <a:xfrm>
            <a:off x="1389229" y="2593571"/>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89AF6F24-D517-FB5F-6B67-238B013C72C9}"/>
              </a:ext>
            </a:extLst>
          </p:cNvPr>
          <p:cNvSpPr txBox="1"/>
          <p:nvPr/>
        </p:nvSpPr>
        <p:spPr>
          <a:xfrm>
            <a:off x="1402769" y="6313334"/>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12" name="Rectangle 8">
            <a:extLst>
              <a:ext uri="{FF2B5EF4-FFF2-40B4-BE49-F238E27FC236}">
                <a16:creationId xmlns:a16="http://schemas.microsoft.com/office/drawing/2014/main" id="{7E6F2A7F-E81E-C65C-B07A-B8E8C329D8FE}"/>
              </a:ext>
            </a:extLst>
          </p:cNvPr>
          <p:cNvSpPr/>
          <p:nvPr/>
        </p:nvSpPr>
        <p:spPr>
          <a:xfrm>
            <a:off x="491899" y="1483409"/>
            <a:ext cx="10536744"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3" name="テキスト ボックス 12">
            <a:extLst>
              <a:ext uri="{FF2B5EF4-FFF2-40B4-BE49-F238E27FC236}">
                <a16:creationId xmlns:a16="http://schemas.microsoft.com/office/drawing/2014/main" id="{D22F609D-C263-0336-C054-493541D35634}"/>
              </a:ext>
            </a:extLst>
          </p:cNvPr>
          <p:cNvSpPr txBox="1"/>
          <p:nvPr/>
        </p:nvSpPr>
        <p:spPr>
          <a:xfrm>
            <a:off x="528000" y="1568840"/>
            <a:ext cx="10502598" cy="553998"/>
          </a:xfrm>
          <a:prstGeom prst="rect">
            <a:avLst/>
          </a:prstGeom>
          <a:noFill/>
          <a:ln w="28575">
            <a:noFill/>
          </a:ln>
          <a:effectLst/>
        </p:spPr>
        <p:txBody>
          <a:bodyPr wrap="square" rtlCol="0">
            <a:spAutoFit/>
          </a:bodyPr>
          <a:lstStyle/>
          <a:p>
            <a:r>
              <a:rPr lang="ja-JP" altLang="en-US" sz="3000" b="1" dirty="0">
                <a:ea typeface="Hiragino Kaku Gothic Pro W6" panose="020B0300000000000000"/>
              </a:rPr>
              <a:t>バグ修正コミットの削除行</a:t>
            </a:r>
            <a:r>
              <a:rPr lang="ja-JP" altLang="en-US" sz="3000" dirty="0">
                <a:ea typeface="Hiragino Kaku Gothic Pro W6" panose="020B0300000000000000"/>
              </a:rPr>
              <a:t>を直前に変更したコミットを特定</a:t>
            </a:r>
          </a:p>
        </p:txBody>
      </p:sp>
    </p:spTree>
    <p:extLst>
      <p:ext uri="{BB962C8B-B14F-4D97-AF65-F5344CB8AC3E}">
        <p14:creationId xmlns:p14="http://schemas.microsoft.com/office/powerpoint/2010/main" val="1251249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7F63-304B-33E4-87C4-1DDCFD39B458}"/>
            </a:ext>
          </a:extLst>
        </p:cNvPr>
        <p:cNvGrpSpPr/>
        <p:nvPr/>
      </p:nvGrpSpPr>
      <p:grpSpPr>
        <a:xfrm>
          <a:off x="0" y="0"/>
          <a:ext cx="0" cy="0"/>
          <a:chOff x="0" y="0"/>
          <a:chExt cx="0" cy="0"/>
        </a:xfrm>
      </p:grpSpPr>
      <p:pic>
        <p:nvPicPr>
          <p:cNvPr id="25" name="コンテンツ プレースホルダー 24" descr="ダイアグラム&#10;&#10;中程度の精度で自動的に生成された説明">
            <a:extLst>
              <a:ext uri="{FF2B5EF4-FFF2-40B4-BE49-F238E27FC236}">
                <a16:creationId xmlns:a16="http://schemas.microsoft.com/office/drawing/2014/main" id="{18AA6692-224E-4FE4-6B0C-560D0760BE8A}"/>
              </a:ext>
            </a:extLst>
          </p:cNvPr>
          <p:cNvPicPr>
            <a:picLocks noGrp="1" noChangeAspect="1"/>
          </p:cNvPicPr>
          <p:nvPr>
            <p:ph idx="1"/>
          </p:nvPr>
        </p:nvPicPr>
        <p:blipFill>
          <a:blip r:embed="rId3"/>
          <a:stretch>
            <a:fillRect/>
          </a:stretch>
        </p:blipFill>
        <p:spPr>
          <a:xfrm>
            <a:off x="18372" y="1336706"/>
            <a:ext cx="5521294" cy="5521294"/>
          </a:xfrm>
        </p:spPr>
      </p:pic>
      <p:sp>
        <p:nvSpPr>
          <p:cNvPr id="4" name="スライド番号プレースホルダー 3">
            <a:extLst>
              <a:ext uri="{FF2B5EF4-FFF2-40B4-BE49-F238E27FC236}">
                <a16:creationId xmlns:a16="http://schemas.microsoft.com/office/drawing/2014/main" id="{AEAF288E-ECCE-1072-247C-1716B1A24166}"/>
              </a:ext>
            </a:extLst>
          </p:cNvPr>
          <p:cNvSpPr>
            <a:spLocks noGrp="1"/>
          </p:cNvSpPr>
          <p:nvPr>
            <p:ph type="sldNum" sz="quarter" idx="12"/>
          </p:nvPr>
        </p:nvSpPr>
        <p:spPr/>
        <p:txBody>
          <a:bodyPr/>
          <a:lstStyle/>
          <a:p>
            <a:fld id="{B16735D3-C9E7-F649-AF37-A9D08763696D}" type="slidenum">
              <a:rPr lang="ja-JP" altLang="en-US" smtClean="0"/>
              <a:pPr/>
              <a:t>39</a:t>
            </a:fld>
            <a:endParaRPr lang="ja-JP" altLang="en-US" dirty="0"/>
          </a:p>
        </p:txBody>
      </p:sp>
      <p:sp>
        <p:nvSpPr>
          <p:cNvPr id="6" name="テキスト ボックス 5">
            <a:extLst>
              <a:ext uri="{FF2B5EF4-FFF2-40B4-BE49-F238E27FC236}">
                <a16:creationId xmlns:a16="http://schemas.microsoft.com/office/drawing/2014/main" id="{67668520-242C-4EBE-CC3B-F5AE56918FE6}"/>
              </a:ext>
            </a:extLst>
          </p:cNvPr>
          <p:cNvSpPr txBox="1"/>
          <p:nvPr/>
        </p:nvSpPr>
        <p:spPr>
          <a:xfrm>
            <a:off x="252793" y="1733349"/>
            <a:ext cx="1487908" cy="584775"/>
          </a:xfrm>
          <a:prstGeom prst="rect">
            <a:avLst/>
          </a:prstGeom>
          <a:solidFill>
            <a:srgbClr val="FFFFFF"/>
          </a:solidFill>
        </p:spPr>
        <p:txBody>
          <a:bodyPr wrap="none" rtlCol="0">
            <a:spAutoFit/>
          </a:bodyPr>
          <a:lstStyle/>
          <a:p>
            <a:r>
              <a:rPr kumimoji="1" lang="ja-JP" altLang="en-US" sz="3200" b="1" dirty="0"/>
              <a:t> </a:t>
            </a:r>
            <a:r>
              <a:rPr kumimoji="1" lang="ja-JP" altLang="en-US" sz="3200" b="1" dirty="0">
                <a:solidFill>
                  <a:schemeClr val="tx2"/>
                </a:solidFill>
              </a:rPr>
              <a:t> </a:t>
            </a:r>
            <a:r>
              <a:rPr kumimoji="1" lang="ja-JP" altLang="en-US" sz="2800" b="1" dirty="0">
                <a:solidFill>
                  <a:schemeClr val="tx2"/>
                </a:solidFill>
              </a:rPr>
              <a:t>通常</a:t>
            </a:r>
            <a:r>
              <a:rPr kumimoji="1" lang="ja-JP" altLang="en-US" sz="3200" b="1" dirty="0">
                <a:solidFill>
                  <a:schemeClr val="tx2"/>
                </a:solidFill>
              </a:rPr>
              <a:t>   </a:t>
            </a:r>
          </a:p>
        </p:txBody>
      </p:sp>
      <p:sp>
        <p:nvSpPr>
          <p:cNvPr id="15" name="テキスト ボックス 14">
            <a:extLst>
              <a:ext uri="{FF2B5EF4-FFF2-40B4-BE49-F238E27FC236}">
                <a16:creationId xmlns:a16="http://schemas.microsoft.com/office/drawing/2014/main" id="{35C6447A-06EC-0830-7A8F-618EEA62C9C9}"/>
              </a:ext>
            </a:extLst>
          </p:cNvPr>
          <p:cNvSpPr txBox="1"/>
          <p:nvPr/>
        </p:nvSpPr>
        <p:spPr>
          <a:xfrm>
            <a:off x="3165747" y="1591301"/>
            <a:ext cx="2339102" cy="523220"/>
          </a:xfrm>
          <a:prstGeom prst="rect">
            <a:avLst/>
          </a:prstGeom>
          <a:solidFill>
            <a:srgbClr val="FFFFFF"/>
          </a:solidFill>
        </p:spPr>
        <p:txBody>
          <a:bodyPr wrap="none" rtlCol="0">
            <a:spAutoFit/>
          </a:bodyPr>
          <a:lstStyle/>
          <a:p>
            <a:r>
              <a:rPr lang="ja-JP" altLang="en-US" sz="2800" b="1" dirty="0">
                <a:solidFill>
                  <a:schemeClr val="accent3"/>
                </a:solidFill>
              </a:rPr>
              <a:t>各行３トーク</a:t>
            </a:r>
            <a:endParaRPr kumimoji="1" lang="ja-JP" altLang="en-US" sz="2800" b="1" dirty="0">
              <a:solidFill>
                <a:schemeClr val="accent3"/>
              </a:solidFill>
            </a:endParaRPr>
          </a:p>
        </p:txBody>
      </p:sp>
      <p:sp>
        <p:nvSpPr>
          <p:cNvPr id="28" name="テキスト ボックス 27">
            <a:extLst>
              <a:ext uri="{FF2B5EF4-FFF2-40B4-BE49-F238E27FC236}">
                <a16:creationId xmlns:a16="http://schemas.microsoft.com/office/drawing/2014/main" id="{02959B31-7F50-54BB-6AC3-DFDF995F1BAC}"/>
              </a:ext>
            </a:extLst>
          </p:cNvPr>
          <p:cNvSpPr txBox="1"/>
          <p:nvPr/>
        </p:nvSpPr>
        <p:spPr>
          <a:xfrm>
            <a:off x="1250395" y="6067131"/>
            <a:ext cx="3057247" cy="523220"/>
          </a:xfrm>
          <a:prstGeom prst="rect">
            <a:avLst/>
          </a:prstGeom>
          <a:solidFill>
            <a:srgbClr val="FFFFFF"/>
          </a:solidFill>
        </p:spPr>
        <p:txBody>
          <a:bodyPr wrap="none" rtlCol="0">
            <a:spAutoFit/>
          </a:bodyPr>
          <a:lstStyle/>
          <a:p>
            <a:r>
              <a:rPr lang="ja-JP" altLang="en-US" sz="2800" b="1" dirty="0">
                <a:solidFill>
                  <a:schemeClr val="accent2"/>
                </a:solidFill>
              </a:rPr>
              <a:t>各行単一トークン</a:t>
            </a:r>
            <a:endParaRPr kumimoji="1" lang="ja-JP" altLang="en-US" sz="2800" b="1" dirty="0">
              <a:solidFill>
                <a:schemeClr val="accent2"/>
              </a:solidFill>
            </a:endParaRPr>
          </a:p>
        </p:txBody>
      </p:sp>
      <p:sp>
        <p:nvSpPr>
          <p:cNvPr id="7" name="四角形: 角を丸くする 6">
            <a:extLst>
              <a:ext uri="{FF2B5EF4-FFF2-40B4-BE49-F238E27FC236}">
                <a16:creationId xmlns:a16="http://schemas.microsoft.com/office/drawing/2014/main" id="{BB5F7837-9D8B-3EAF-8D75-6744A60FBFA8}"/>
              </a:ext>
            </a:extLst>
          </p:cNvPr>
          <p:cNvSpPr/>
          <p:nvPr/>
        </p:nvSpPr>
        <p:spPr>
          <a:xfrm>
            <a:off x="4206222" y="3366495"/>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タイトル 1">
            <a:extLst>
              <a:ext uri="{FF2B5EF4-FFF2-40B4-BE49-F238E27FC236}">
                <a16:creationId xmlns:a16="http://schemas.microsoft.com/office/drawing/2014/main" id="{88ADF026-D019-9CB8-AF9D-97CE28A07617}"/>
              </a:ext>
            </a:extLst>
          </p:cNvPr>
          <p:cNvSpPr>
            <a:spLocks noGrp="1"/>
          </p:cNvSpPr>
          <p:nvPr>
            <p:ph type="title"/>
          </p:nvPr>
        </p:nvSpPr>
        <p:spPr>
          <a:xfrm>
            <a:off x="528000" y="396001"/>
            <a:ext cx="11136000" cy="540000"/>
          </a:xfrm>
        </p:spPr>
        <p:txBody>
          <a:bodyPr/>
          <a:lstStyle/>
          <a:p>
            <a:r>
              <a:rPr lang="ja-JP" altLang="en-US" b="1" dirty="0"/>
              <a:t>各行３トークンは新たなバグ混入コミットを特定する</a:t>
            </a:r>
            <a:endParaRPr kumimoji="1" lang="ja-JP" altLang="en-US" b="1" dirty="0"/>
          </a:p>
        </p:txBody>
      </p:sp>
      <p:sp>
        <p:nvSpPr>
          <p:cNvPr id="5" name="四角形: 角を丸くする 4">
            <a:extLst>
              <a:ext uri="{FF2B5EF4-FFF2-40B4-BE49-F238E27FC236}">
                <a16:creationId xmlns:a16="http://schemas.microsoft.com/office/drawing/2014/main" id="{4E2CA18E-93D4-BEE5-71CC-3B71B38DB47E}"/>
              </a:ext>
            </a:extLst>
          </p:cNvPr>
          <p:cNvSpPr/>
          <p:nvPr/>
        </p:nvSpPr>
        <p:spPr>
          <a:xfrm>
            <a:off x="9192521" y="3871738"/>
            <a:ext cx="2724175" cy="31995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9" name="テキスト ボックス 8">
            <a:extLst>
              <a:ext uri="{FF2B5EF4-FFF2-40B4-BE49-F238E27FC236}">
                <a16:creationId xmlns:a16="http://schemas.microsoft.com/office/drawing/2014/main" id="{6EB01BD2-992D-3AEE-A690-87DC8B3D853D}"/>
              </a:ext>
            </a:extLst>
          </p:cNvPr>
          <p:cNvSpPr txBox="1"/>
          <p:nvPr/>
        </p:nvSpPr>
        <p:spPr>
          <a:xfrm>
            <a:off x="9131935" y="3209181"/>
            <a:ext cx="2853885" cy="2246769"/>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 L.35    b = 0</a:t>
            </a:r>
          </a:p>
          <a:p>
            <a:r>
              <a:rPr lang="en-US" altLang="ja-JP" sz="2000" dirty="0">
                <a:latin typeface="Consolas" panose="020B0609020204030204" pitchFamily="49" charset="0"/>
                <a:ea typeface="Hiragino Kaku Gothic Pro W6" panose="020B0300000000000000"/>
              </a:rPr>
              <a:t> L.36 </a:t>
            </a:r>
            <a:r>
              <a:rPr lang="ja-JP" altLang="en-US" sz="2000"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0 ;</a:t>
            </a:r>
          </a:p>
          <a:p>
            <a:r>
              <a:rPr lang="en-US" altLang="ja-JP" sz="2000" dirty="0">
                <a:latin typeface="Consolas" panose="020B0609020204030204" pitchFamily="49" charset="0"/>
                <a:ea typeface="Hiragino Kaku Gothic Pro W6" panose="020B0300000000000000"/>
              </a:rPr>
              <a:t> L.37 </a:t>
            </a:r>
            <a:r>
              <a:rPr lang="en-US" altLang="ja-JP" sz="2000" dirty="0">
                <a:solidFill>
                  <a:schemeClr val="accent6"/>
                </a:solidFill>
                <a:latin typeface="Consolas" panose="020B0609020204030204" pitchFamily="49" charset="0"/>
                <a:ea typeface="Hiragino Kaku Gothic Pro W6" panose="020B0300000000000000"/>
              </a:rPr>
              <a:t>-  0 ; }</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 L.37 </a:t>
            </a:r>
            <a:r>
              <a:rPr lang="en-US" altLang="ja-JP" sz="2000" dirty="0">
                <a:solidFill>
                  <a:schemeClr val="accent4"/>
                </a:solidFill>
                <a:latin typeface="Consolas" panose="020B0609020204030204" pitchFamily="49" charset="0"/>
                <a:ea typeface="Hiragino Kaku Gothic Pro W6" panose="020B0300000000000000"/>
              </a:rPr>
              <a:t>+  0 ; break</a:t>
            </a:r>
          </a:p>
          <a:p>
            <a:r>
              <a:rPr lang="en-US" altLang="ja-JP" sz="2000" dirty="0">
                <a:latin typeface="Consolas" panose="020B0609020204030204" pitchFamily="49" charset="0"/>
                <a:ea typeface="Hiragino Kaku Gothic Pro W6" panose="020B0300000000000000"/>
              </a:rPr>
              <a:t> L.38 </a:t>
            </a:r>
            <a:r>
              <a:rPr lang="en-US" altLang="ja-JP" sz="2000" dirty="0">
                <a:solidFill>
                  <a:schemeClr val="accent4"/>
                </a:solidFill>
                <a:latin typeface="Consolas" panose="020B0609020204030204" pitchFamily="49" charset="0"/>
                <a:ea typeface="Hiragino Kaku Gothic Pro W6" panose="020B0300000000000000"/>
              </a:rPr>
              <a:t>+  ; break ;</a:t>
            </a:r>
          </a:p>
          <a:p>
            <a:r>
              <a:rPr lang="en-US" altLang="ja-JP" sz="2000" dirty="0">
                <a:latin typeface="Consolas" panose="020B0609020204030204" pitchFamily="49" charset="0"/>
                <a:ea typeface="Hiragino Kaku Gothic Pro W6" panose="020B0300000000000000"/>
              </a:rPr>
              <a:t> L.39 </a:t>
            </a:r>
            <a:r>
              <a:rPr lang="en-US" altLang="ja-JP" sz="2000" dirty="0">
                <a:solidFill>
                  <a:schemeClr val="accent4"/>
                </a:solidFill>
                <a:latin typeface="Consolas" panose="020B0609020204030204" pitchFamily="49" charset="0"/>
                <a:ea typeface="Hiragino Kaku Gothic Pro W6" panose="020B0300000000000000"/>
              </a:rPr>
              <a:t>+  break ; }</a:t>
            </a:r>
          </a:p>
          <a:p>
            <a:r>
              <a:rPr lang="en-US" altLang="ja-JP" sz="2000" dirty="0">
                <a:latin typeface="Consolas" panose="020B0609020204030204" pitchFamily="49" charset="0"/>
                <a:ea typeface="Hiragino Kaku Gothic Pro W6" panose="020B0300000000000000"/>
              </a:rPr>
              <a:t> L.40 </a:t>
            </a:r>
            <a:r>
              <a:rPr lang="en-US" altLang="ja-JP" sz="2000" dirty="0">
                <a:solidFill>
                  <a:schemeClr val="accent4"/>
                </a:solidFill>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 } x</a:t>
            </a:r>
          </a:p>
        </p:txBody>
      </p:sp>
      <p:sp>
        <p:nvSpPr>
          <p:cNvPr id="10" name="四角形: メモ 9">
            <a:extLst>
              <a:ext uri="{FF2B5EF4-FFF2-40B4-BE49-F238E27FC236}">
                <a16:creationId xmlns:a16="http://schemas.microsoft.com/office/drawing/2014/main" id="{BF21E383-911E-BDE4-24B4-BC0D209A7230}"/>
              </a:ext>
            </a:extLst>
          </p:cNvPr>
          <p:cNvSpPr/>
          <p:nvPr/>
        </p:nvSpPr>
        <p:spPr>
          <a:xfrm rot="10800000">
            <a:off x="9123695" y="3202731"/>
            <a:ext cx="2862125" cy="2253219"/>
          </a:xfrm>
          <a:prstGeom prst="foldedCorner">
            <a:avLst>
              <a:gd name="adj" fmla="val 599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2" name="四角形: メモ 11">
            <a:extLst>
              <a:ext uri="{FF2B5EF4-FFF2-40B4-BE49-F238E27FC236}">
                <a16:creationId xmlns:a16="http://schemas.microsoft.com/office/drawing/2014/main" id="{DC286C5A-6E15-CA84-33E0-3CDBACED7AF4}"/>
              </a:ext>
            </a:extLst>
          </p:cNvPr>
          <p:cNvSpPr/>
          <p:nvPr/>
        </p:nvSpPr>
        <p:spPr>
          <a:xfrm rot="10800000">
            <a:off x="5686978" y="3202732"/>
            <a:ext cx="3095254" cy="1639454"/>
          </a:xfrm>
          <a:prstGeom prst="foldedCorner">
            <a:avLst>
              <a:gd name="adj" fmla="val 7315"/>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テキスト ボックス 13">
            <a:extLst>
              <a:ext uri="{FF2B5EF4-FFF2-40B4-BE49-F238E27FC236}">
                <a16:creationId xmlns:a16="http://schemas.microsoft.com/office/drawing/2014/main" id="{A0E852A5-3609-817C-847C-002E3CE6913E}"/>
              </a:ext>
            </a:extLst>
          </p:cNvPr>
          <p:cNvSpPr txBox="1"/>
          <p:nvPr/>
        </p:nvSpPr>
        <p:spPr>
          <a:xfrm>
            <a:off x="5686979" y="3210970"/>
            <a:ext cx="3032786" cy="1631216"/>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L.9     if(a == 0){</a:t>
            </a:r>
          </a:p>
          <a:p>
            <a:r>
              <a:rPr lang="en-US" altLang="ja-JP" sz="2000" dirty="0">
                <a:latin typeface="Consolas" panose="020B0609020204030204" pitchFamily="49" charset="0"/>
                <a:ea typeface="Hiragino Kaku Gothic Pro W6" panose="020B0300000000000000"/>
              </a:rPr>
              <a:t> L.10      b = 0;</a:t>
            </a:r>
          </a:p>
          <a:p>
            <a:r>
              <a:rPr lang="en-US" altLang="ja-JP" sz="2000" dirty="0">
                <a:latin typeface="Consolas" panose="020B0609020204030204" pitchFamily="49" charset="0"/>
                <a:ea typeface="Hiragino Kaku Gothic Pro W6" panose="020B0300000000000000"/>
              </a:rPr>
              <a:t> L.11 </a:t>
            </a:r>
            <a:r>
              <a:rPr lang="en-US" altLang="ja-JP" sz="2000" dirty="0">
                <a:solidFill>
                  <a:schemeClr val="accent4"/>
                </a:solidFill>
                <a:latin typeface="Consolas" panose="020B0609020204030204" pitchFamily="49" charset="0"/>
                <a:ea typeface="Hiragino Kaku Gothic Pro W6" panose="020B0300000000000000"/>
              </a:rPr>
              <a:t>+    break;</a:t>
            </a:r>
          </a:p>
          <a:p>
            <a:r>
              <a:rPr lang="en-US" altLang="ja-JP" sz="2000" dirty="0">
                <a:latin typeface="Consolas" panose="020B0609020204030204" pitchFamily="49" charset="0"/>
                <a:ea typeface="Hiragino Kaku Gothic Pro W6" panose="020B0300000000000000"/>
              </a:rPr>
              <a:t> L.12    }</a:t>
            </a:r>
          </a:p>
          <a:p>
            <a:r>
              <a:rPr lang="en-US" altLang="ja-JP" sz="2000" dirty="0">
                <a:latin typeface="Consolas" panose="020B0609020204030204" pitchFamily="49" charset="0"/>
                <a:ea typeface="Hiragino Kaku Gothic Pro W6" panose="020B0300000000000000"/>
              </a:rPr>
              <a:t> L.13    x = 0;</a:t>
            </a:r>
          </a:p>
        </p:txBody>
      </p:sp>
      <p:sp>
        <p:nvSpPr>
          <p:cNvPr id="16" name="四角形: 角を丸くする 15">
            <a:extLst>
              <a:ext uri="{FF2B5EF4-FFF2-40B4-BE49-F238E27FC236}">
                <a16:creationId xmlns:a16="http://schemas.microsoft.com/office/drawing/2014/main" id="{21870740-2191-A5DF-DCF8-13513AF36F29}"/>
              </a:ext>
            </a:extLst>
          </p:cNvPr>
          <p:cNvSpPr/>
          <p:nvPr/>
        </p:nvSpPr>
        <p:spPr>
          <a:xfrm>
            <a:off x="5555331" y="2888489"/>
            <a:ext cx="3344894" cy="2103407"/>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テキスト ボックス 16">
            <a:extLst>
              <a:ext uri="{FF2B5EF4-FFF2-40B4-BE49-F238E27FC236}">
                <a16:creationId xmlns:a16="http://schemas.microsoft.com/office/drawing/2014/main" id="{486498A4-8CB1-781B-24A9-731B27E09CCD}"/>
              </a:ext>
            </a:extLst>
          </p:cNvPr>
          <p:cNvSpPr txBox="1"/>
          <p:nvPr/>
        </p:nvSpPr>
        <p:spPr>
          <a:xfrm>
            <a:off x="5770397" y="2690668"/>
            <a:ext cx="800219" cy="461665"/>
          </a:xfrm>
          <a:prstGeom prst="rect">
            <a:avLst/>
          </a:prstGeom>
          <a:solidFill>
            <a:schemeClr val="bg1"/>
          </a:solidFill>
        </p:spPr>
        <p:txBody>
          <a:bodyPr wrap="none" rtlCol="0">
            <a:spAutoFit/>
          </a:bodyPr>
          <a:lstStyle/>
          <a:p>
            <a:r>
              <a:rPr lang="ja-JP" altLang="en-US" sz="2400" b="1" dirty="0">
                <a:solidFill>
                  <a:schemeClr val="tx2"/>
                </a:solidFill>
                <a:ea typeface="Hiragino Kaku Gothic Pro W6" panose="020B0300000000000000"/>
              </a:rPr>
              <a:t>通常</a:t>
            </a:r>
          </a:p>
        </p:txBody>
      </p:sp>
      <p:sp>
        <p:nvSpPr>
          <p:cNvPr id="18" name="四角形: 角を丸くする 17">
            <a:extLst>
              <a:ext uri="{FF2B5EF4-FFF2-40B4-BE49-F238E27FC236}">
                <a16:creationId xmlns:a16="http://schemas.microsoft.com/office/drawing/2014/main" id="{B8F86BF9-7F8E-09A4-39A0-DD4F81CAAB68}"/>
              </a:ext>
            </a:extLst>
          </p:cNvPr>
          <p:cNvSpPr/>
          <p:nvPr/>
        </p:nvSpPr>
        <p:spPr>
          <a:xfrm>
            <a:off x="9008863" y="2888489"/>
            <a:ext cx="3084749" cy="2698211"/>
          </a:xfrm>
          <a:prstGeom prst="roundRect">
            <a:avLst>
              <a:gd name="adj" fmla="val 6458"/>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546CA0CF-48ED-F661-4820-9DC3EAD1283B}"/>
              </a:ext>
            </a:extLst>
          </p:cNvPr>
          <p:cNvSpPr txBox="1"/>
          <p:nvPr/>
        </p:nvSpPr>
        <p:spPr>
          <a:xfrm>
            <a:off x="9192522" y="2670251"/>
            <a:ext cx="2339102" cy="461665"/>
          </a:xfrm>
          <a:prstGeom prst="rect">
            <a:avLst/>
          </a:prstGeom>
          <a:solidFill>
            <a:schemeClr val="bg1"/>
          </a:solidFill>
        </p:spPr>
        <p:txBody>
          <a:bodyPr wrap="none" rtlCol="0">
            <a:spAutoFit/>
          </a:bodyPr>
          <a:lstStyle/>
          <a:p>
            <a:r>
              <a:rPr lang="ja-JP" altLang="en-US" sz="2400" b="1" dirty="0">
                <a:solidFill>
                  <a:schemeClr val="accent3"/>
                </a:solidFill>
                <a:ea typeface="Hiragino Kaku Gothic Pro W6" panose="020B0300000000000000"/>
              </a:rPr>
              <a:t>各行３トークン</a:t>
            </a:r>
          </a:p>
        </p:txBody>
      </p:sp>
      <p:sp>
        <p:nvSpPr>
          <p:cNvPr id="20" name="テキスト ボックス 19">
            <a:extLst>
              <a:ext uri="{FF2B5EF4-FFF2-40B4-BE49-F238E27FC236}">
                <a16:creationId xmlns:a16="http://schemas.microsoft.com/office/drawing/2014/main" id="{711A5576-32D4-03D9-257F-531F4B040330}"/>
              </a:ext>
            </a:extLst>
          </p:cNvPr>
          <p:cNvSpPr txBox="1"/>
          <p:nvPr/>
        </p:nvSpPr>
        <p:spPr>
          <a:xfrm>
            <a:off x="4937411" y="1591301"/>
            <a:ext cx="902811" cy="523220"/>
          </a:xfrm>
          <a:prstGeom prst="rect">
            <a:avLst/>
          </a:prstGeom>
          <a:noFill/>
        </p:spPr>
        <p:txBody>
          <a:bodyPr wrap="none" rtlCol="0">
            <a:spAutoFit/>
          </a:bodyPr>
          <a:lstStyle/>
          <a:p>
            <a:r>
              <a:rPr kumimoji="1" lang="ja-JP" altLang="en-US" sz="2800" b="1" dirty="0">
                <a:solidFill>
                  <a:schemeClr val="accent3"/>
                </a:solidFill>
              </a:rPr>
              <a:t>クン</a:t>
            </a:r>
          </a:p>
        </p:txBody>
      </p:sp>
      <p:sp>
        <p:nvSpPr>
          <p:cNvPr id="23" name="吹き出し: 円形 22">
            <a:extLst>
              <a:ext uri="{FF2B5EF4-FFF2-40B4-BE49-F238E27FC236}">
                <a16:creationId xmlns:a16="http://schemas.microsoft.com/office/drawing/2014/main" id="{F8D19B96-33D0-A611-5F8C-762CC9DFAADB}"/>
              </a:ext>
            </a:extLst>
          </p:cNvPr>
          <p:cNvSpPr/>
          <p:nvPr/>
        </p:nvSpPr>
        <p:spPr>
          <a:xfrm>
            <a:off x="5718743" y="5000283"/>
            <a:ext cx="2400021" cy="1065126"/>
          </a:xfrm>
          <a:prstGeom prst="wedgeEllipseCallout">
            <a:avLst>
              <a:gd name="adj1" fmla="val 29167"/>
              <a:gd name="adj2" fmla="val -66925"/>
            </a:avLst>
          </a:prstGeom>
          <a:solidFill>
            <a:srgbClr val="FFFF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2400" b="1" spc="110" baseline="0" dirty="0">
                <a:solidFill>
                  <a:schemeClr val="tx1"/>
                </a:solidFill>
                <a:latin typeface="Segoe UI" panose="020B0502040204020203" pitchFamily="34" charset="0"/>
                <a:cs typeface="Segoe UI" panose="020B0502040204020203" pitchFamily="34" charset="0"/>
              </a:rPr>
              <a:t>削除行なし</a:t>
            </a:r>
            <a:endParaRPr kumimoji="1" lang="en-US" altLang="ja-JP" sz="2400" b="1" spc="110" baseline="0" dirty="0">
              <a:solidFill>
                <a:schemeClr val="tx1"/>
              </a:solidFill>
              <a:latin typeface="Segoe UI" panose="020B0502040204020203" pitchFamily="34" charset="0"/>
              <a:cs typeface="Segoe UI" panose="020B0502040204020203" pitchFamily="34" charset="0"/>
            </a:endParaRPr>
          </a:p>
          <a:p>
            <a:pPr algn="ctr">
              <a:lnSpc>
                <a:spcPct val="90000"/>
              </a:lnSpc>
              <a:spcBef>
                <a:spcPts val="300"/>
              </a:spcBef>
              <a:spcAft>
                <a:spcPts val="100"/>
              </a:spcAft>
            </a:pPr>
            <a:r>
              <a:rPr lang="ja-JP" altLang="en-US" sz="2400" b="1" spc="110" dirty="0">
                <a:solidFill>
                  <a:schemeClr val="accent6"/>
                </a:solidFill>
                <a:latin typeface="Segoe UI" panose="020B0502040204020203" pitchFamily="34" charset="0"/>
                <a:cs typeface="Segoe UI" panose="020B0502040204020203" pitchFamily="34" charset="0"/>
              </a:rPr>
              <a:t>特定</a:t>
            </a:r>
            <a:r>
              <a:rPr lang="en-US" altLang="ja-JP" sz="2800" b="1" spc="110" dirty="0">
                <a:solidFill>
                  <a:schemeClr val="accent6"/>
                </a:solidFill>
                <a:latin typeface="Segoe UI" panose="020B0502040204020203" pitchFamily="34" charset="0"/>
                <a:cs typeface="Segoe UI" panose="020B0502040204020203" pitchFamily="34" charset="0"/>
              </a:rPr>
              <a:t>×</a:t>
            </a:r>
            <a:endParaRPr kumimoji="1" lang="ja-JP" altLang="en-US" sz="2400" b="1" spc="110" baseline="0" dirty="0">
              <a:solidFill>
                <a:schemeClr val="accent6"/>
              </a:solidFill>
              <a:latin typeface="Segoe UI" panose="020B0502040204020203" pitchFamily="34" charset="0"/>
              <a:cs typeface="Segoe UI" panose="020B0502040204020203" pitchFamily="34" charset="0"/>
            </a:endParaRPr>
          </a:p>
        </p:txBody>
      </p:sp>
      <p:sp>
        <p:nvSpPr>
          <p:cNvPr id="26" name="Rectangle 8">
            <a:extLst>
              <a:ext uri="{FF2B5EF4-FFF2-40B4-BE49-F238E27FC236}">
                <a16:creationId xmlns:a16="http://schemas.microsoft.com/office/drawing/2014/main" id="{3F4F4B3C-A53C-5AA2-EB5E-2E743E993807}"/>
              </a:ext>
            </a:extLst>
          </p:cNvPr>
          <p:cNvSpPr/>
          <p:nvPr/>
        </p:nvSpPr>
        <p:spPr>
          <a:xfrm>
            <a:off x="6002066" y="1677816"/>
            <a:ext cx="4852610" cy="727720"/>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7" name="テキスト ボックス 26">
            <a:extLst>
              <a:ext uri="{FF2B5EF4-FFF2-40B4-BE49-F238E27FC236}">
                <a16:creationId xmlns:a16="http://schemas.microsoft.com/office/drawing/2014/main" id="{A5F76A13-0ED0-DFE5-673A-BA309CF4273C}"/>
              </a:ext>
            </a:extLst>
          </p:cNvPr>
          <p:cNvSpPr txBox="1"/>
          <p:nvPr/>
        </p:nvSpPr>
        <p:spPr>
          <a:xfrm>
            <a:off x="6039010" y="1805627"/>
            <a:ext cx="4852610" cy="523220"/>
          </a:xfrm>
          <a:prstGeom prst="rect">
            <a:avLst/>
          </a:prstGeom>
          <a:noFill/>
        </p:spPr>
        <p:txBody>
          <a:bodyPr wrap="none" rtlCol="0">
            <a:spAutoFit/>
          </a:bodyPr>
          <a:lstStyle/>
          <a:p>
            <a:r>
              <a:rPr kumimoji="1" lang="ja-JP" altLang="en-US" sz="2800" b="1" dirty="0"/>
              <a:t>行追加の修正時に特定できる</a:t>
            </a:r>
          </a:p>
        </p:txBody>
      </p:sp>
      <p:sp>
        <p:nvSpPr>
          <p:cNvPr id="37" name="テキスト ボックス 36">
            <a:extLst>
              <a:ext uri="{FF2B5EF4-FFF2-40B4-BE49-F238E27FC236}">
                <a16:creationId xmlns:a16="http://schemas.microsoft.com/office/drawing/2014/main" id="{CB8D3423-E4F2-C13E-9F5D-4E54FD51198C}"/>
              </a:ext>
            </a:extLst>
          </p:cNvPr>
          <p:cNvSpPr txBox="1"/>
          <p:nvPr/>
        </p:nvSpPr>
        <p:spPr>
          <a:xfrm>
            <a:off x="5451927" y="6467507"/>
            <a:ext cx="6026775" cy="369332"/>
          </a:xfrm>
          <a:prstGeom prst="rect">
            <a:avLst/>
          </a:prstGeom>
          <a:noFill/>
        </p:spPr>
        <p:txBody>
          <a:bodyPr wrap="square" rtlCol="0">
            <a:spAutoFit/>
          </a:bodyPr>
          <a:lstStyle/>
          <a:p>
            <a:r>
              <a:rPr kumimoji="1" lang="en-US" altLang="ja-JP" sz="900" dirty="0"/>
              <a:t>[7] C. Rezk, Y. Kamei, and S. McIntosh, “The Ghost Commit Problem When Identifying Fix-Inducing Changes: An Empirical Study of Apache Projects,” IEEE TSE, vol. 48, no. 9, pp. 3297–3309,2022.</a:t>
            </a:r>
            <a:endParaRPr kumimoji="1" lang="ja-JP" altLang="en-US" sz="900" dirty="0"/>
          </a:p>
        </p:txBody>
      </p:sp>
      <p:sp>
        <p:nvSpPr>
          <p:cNvPr id="38" name="テキスト ボックス 37">
            <a:extLst>
              <a:ext uri="{FF2B5EF4-FFF2-40B4-BE49-F238E27FC236}">
                <a16:creationId xmlns:a16="http://schemas.microsoft.com/office/drawing/2014/main" id="{4840D024-3592-C7BD-A540-4633706A55DD}"/>
              </a:ext>
            </a:extLst>
          </p:cNvPr>
          <p:cNvSpPr txBox="1"/>
          <p:nvPr/>
        </p:nvSpPr>
        <p:spPr>
          <a:xfrm>
            <a:off x="7327081" y="5614324"/>
            <a:ext cx="431528" cy="307777"/>
          </a:xfrm>
          <a:prstGeom prst="rect">
            <a:avLst/>
          </a:prstGeom>
          <a:noFill/>
        </p:spPr>
        <p:txBody>
          <a:bodyPr wrap="none" rtlCol="0">
            <a:spAutoFit/>
          </a:bodyPr>
          <a:lstStyle/>
          <a:p>
            <a:r>
              <a:rPr kumimoji="1" lang="en-US" altLang="ja-JP" sz="1400" b="1" dirty="0"/>
              <a:t>[7]</a:t>
            </a:r>
            <a:endParaRPr kumimoji="1" lang="ja-JP" altLang="en-US" sz="1400" b="1" dirty="0"/>
          </a:p>
        </p:txBody>
      </p:sp>
    </p:spTree>
    <p:extLst>
      <p:ext uri="{BB962C8B-B14F-4D97-AF65-F5344CB8AC3E}">
        <p14:creationId xmlns:p14="http://schemas.microsoft.com/office/powerpoint/2010/main" val="3282229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BAD72593-5A95-324A-EF96-382B42DE70E6}"/>
              </a:ext>
            </a:extLst>
          </p:cNvPr>
          <p:cNvSpPr/>
          <p:nvPr/>
        </p:nvSpPr>
        <p:spPr>
          <a:xfrm>
            <a:off x="5644587" y="2734767"/>
            <a:ext cx="6261085" cy="2500936"/>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D8BDD84F-3B84-1608-19E2-14AFDC2858DD}"/>
              </a:ext>
            </a:extLst>
          </p:cNvPr>
          <p:cNvSpPr>
            <a:spLocks noGrp="1"/>
          </p:cNvSpPr>
          <p:nvPr>
            <p:ph type="title"/>
          </p:nvPr>
        </p:nvSpPr>
        <p:spPr/>
        <p:txBody>
          <a:bodyPr/>
          <a:lstStyle/>
          <a:p>
            <a:r>
              <a:rPr lang="ja-JP" altLang="en-US" sz="3600" b="1" dirty="0"/>
              <a:t>間違って特定す</a:t>
            </a:r>
            <a:r>
              <a:rPr kumimoji="1" lang="ja-JP" altLang="en-US" sz="3600" b="1" dirty="0"/>
              <a:t>るバグ混入コミットの分析結果</a:t>
            </a:r>
            <a:endParaRPr kumimoji="1" lang="ja-JP" altLang="en-US" sz="3600" dirty="0"/>
          </a:p>
        </p:txBody>
      </p:sp>
      <p:sp>
        <p:nvSpPr>
          <p:cNvPr id="4" name="スライド番号プレースホルダー 3">
            <a:extLst>
              <a:ext uri="{FF2B5EF4-FFF2-40B4-BE49-F238E27FC236}">
                <a16:creationId xmlns:a16="http://schemas.microsoft.com/office/drawing/2014/main" id="{00282564-8EF3-6CD9-2304-334884372F46}"/>
              </a:ext>
            </a:extLst>
          </p:cNvPr>
          <p:cNvSpPr>
            <a:spLocks noGrp="1"/>
          </p:cNvSpPr>
          <p:nvPr>
            <p:ph type="sldNum" sz="quarter" idx="12"/>
          </p:nvPr>
        </p:nvSpPr>
        <p:spPr/>
        <p:txBody>
          <a:bodyPr/>
          <a:lstStyle/>
          <a:p>
            <a:fld id="{B16735D3-C9E7-F649-AF37-A9D08763696D}" type="slidenum">
              <a:rPr lang="ja-JP" altLang="en-US" smtClean="0"/>
              <a:pPr/>
              <a:t>40</a:t>
            </a:fld>
            <a:endParaRPr lang="ja-JP" altLang="en-US" dirty="0"/>
          </a:p>
        </p:txBody>
      </p:sp>
      <p:pic>
        <p:nvPicPr>
          <p:cNvPr id="5" name="図 4" descr="ダイアグラム&#10;&#10;自動的に生成された説明">
            <a:extLst>
              <a:ext uri="{FF2B5EF4-FFF2-40B4-BE49-F238E27FC236}">
                <a16:creationId xmlns:a16="http://schemas.microsoft.com/office/drawing/2014/main" id="{6FCDDFE9-FA29-73CF-726E-1C90CFAEE80C}"/>
              </a:ext>
            </a:extLst>
          </p:cNvPr>
          <p:cNvPicPr>
            <a:picLocks noChangeAspect="1"/>
          </p:cNvPicPr>
          <p:nvPr/>
        </p:nvPicPr>
        <p:blipFill>
          <a:blip r:embed="rId2"/>
          <a:stretch>
            <a:fillRect/>
          </a:stretch>
        </p:blipFill>
        <p:spPr>
          <a:xfrm>
            <a:off x="-17756" y="1331650"/>
            <a:ext cx="5415379" cy="5526349"/>
          </a:xfrm>
          <a:prstGeom prst="rect">
            <a:avLst/>
          </a:prstGeom>
        </p:spPr>
      </p:pic>
      <p:sp>
        <p:nvSpPr>
          <p:cNvPr id="6" name="テキスト ボックス 5">
            <a:extLst>
              <a:ext uri="{FF2B5EF4-FFF2-40B4-BE49-F238E27FC236}">
                <a16:creationId xmlns:a16="http://schemas.microsoft.com/office/drawing/2014/main" id="{98535C69-9C47-DE8F-9466-32B25527A276}"/>
              </a:ext>
            </a:extLst>
          </p:cNvPr>
          <p:cNvSpPr txBox="1"/>
          <p:nvPr/>
        </p:nvSpPr>
        <p:spPr>
          <a:xfrm>
            <a:off x="1481214" y="5974780"/>
            <a:ext cx="3057247" cy="523220"/>
          </a:xfrm>
          <a:prstGeom prst="rect">
            <a:avLst/>
          </a:prstGeom>
          <a:solidFill>
            <a:srgbClr val="FFFFFF"/>
          </a:solidFill>
        </p:spPr>
        <p:txBody>
          <a:bodyPr wrap="none" rtlCol="0">
            <a:spAutoFit/>
          </a:bodyPr>
          <a:lstStyle/>
          <a:p>
            <a:r>
              <a:rPr lang="ja-JP" altLang="en-US" sz="2800" b="1" dirty="0">
                <a:solidFill>
                  <a:schemeClr val="accent2"/>
                </a:solidFill>
              </a:rPr>
              <a:t>各行単一トークン</a:t>
            </a:r>
            <a:endParaRPr kumimoji="1" lang="ja-JP" altLang="en-US" sz="2800" b="1" dirty="0">
              <a:solidFill>
                <a:schemeClr val="accent2"/>
              </a:solidFill>
            </a:endParaRPr>
          </a:p>
        </p:txBody>
      </p:sp>
      <p:sp>
        <p:nvSpPr>
          <p:cNvPr id="8" name="テキスト ボックス 7">
            <a:extLst>
              <a:ext uri="{FF2B5EF4-FFF2-40B4-BE49-F238E27FC236}">
                <a16:creationId xmlns:a16="http://schemas.microsoft.com/office/drawing/2014/main" id="{A0DA2232-A61E-D168-4AF3-1A770747DC80}"/>
              </a:ext>
            </a:extLst>
          </p:cNvPr>
          <p:cNvSpPr txBox="1"/>
          <p:nvPr/>
        </p:nvSpPr>
        <p:spPr>
          <a:xfrm>
            <a:off x="166359" y="1964181"/>
            <a:ext cx="1487908" cy="584775"/>
          </a:xfrm>
          <a:prstGeom prst="rect">
            <a:avLst/>
          </a:prstGeom>
          <a:solidFill>
            <a:srgbClr val="FFFFFF"/>
          </a:solidFill>
        </p:spPr>
        <p:txBody>
          <a:bodyPr wrap="none" rtlCol="0">
            <a:spAutoFit/>
          </a:bodyPr>
          <a:lstStyle/>
          <a:p>
            <a:r>
              <a:rPr kumimoji="1" lang="ja-JP" altLang="en-US" sz="3200" b="1" dirty="0"/>
              <a:t> </a:t>
            </a:r>
            <a:r>
              <a:rPr kumimoji="1" lang="ja-JP" altLang="en-US" sz="3200" b="1" dirty="0">
                <a:solidFill>
                  <a:schemeClr val="tx2"/>
                </a:solidFill>
              </a:rPr>
              <a:t> </a:t>
            </a:r>
            <a:r>
              <a:rPr kumimoji="1" lang="ja-JP" altLang="en-US" sz="2800" b="1" dirty="0">
                <a:solidFill>
                  <a:schemeClr val="tx2"/>
                </a:solidFill>
              </a:rPr>
              <a:t>通常</a:t>
            </a:r>
            <a:r>
              <a:rPr kumimoji="1" lang="ja-JP" altLang="en-US" sz="3200" b="1" dirty="0">
                <a:solidFill>
                  <a:schemeClr val="tx2"/>
                </a:solidFill>
              </a:rPr>
              <a:t>   </a:t>
            </a:r>
          </a:p>
        </p:txBody>
      </p:sp>
      <p:sp>
        <p:nvSpPr>
          <p:cNvPr id="11" name="テキスト ボックス 10">
            <a:extLst>
              <a:ext uri="{FF2B5EF4-FFF2-40B4-BE49-F238E27FC236}">
                <a16:creationId xmlns:a16="http://schemas.microsoft.com/office/drawing/2014/main" id="{5E83F493-0055-2686-9F7C-45E0212A23E5}"/>
              </a:ext>
            </a:extLst>
          </p:cNvPr>
          <p:cNvSpPr txBox="1"/>
          <p:nvPr/>
        </p:nvSpPr>
        <p:spPr>
          <a:xfrm>
            <a:off x="3304287" y="1655953"/>
            <a:ext cx="1980029" cy="523220"/>
          </a:xfrm>
          <a:prstGeom prst="rect">
            <a:avLst/>
          </a:prstGeom>
          <a:solidFill>
            <a:srgbClr val="FFFFFF"/>
          </a:solidFill>
        </p:spPr>
        <p:txBody>
          <a:bodyPr wrap="none" rtlCol="0">
            <a:spAutoFit/>
          </a:bodyPr>
          <a:lstStyle/>
          <a:p>
            <a:r>
              <a:rPr lang="ja-JP" altLang="en-US" sz="2800" b="1" dirty="0">
                <a:solidFill>
                  <a:schemeClr val="accent3"/>
                </a:solidFill>
              </a:rPr>
              <a:t>各行３トー</a:t>
            </a:r>
            <a:endParaRPr kumimoji="1" lang="ja-JP" altLang="en-US" sz="2800" b="1" dirty="0">
              <a:solidFill>
                <a:schemeClr val="accent3"/>
              </a:solidFill>
            </a:endParaRPr>
          </a:p>
        </p:txBody>
      </p:sp>
      <p:sp>
        <p:nvSpPr>
          <p:cNvPr id="12" name="コンテンツ プレースホルダー 2">
            <a:extLst>
              <a:ext uri="{FF2B5EF4-FFF2-40B4-BE49-F238E27FC236}">
                <a16:creationId xmlns:a16="http://schemas.microsoft.com/office/drawing/2014/main" id="{FAAD9EE5-D441-2428-7C42-4775A0079AC6}"/>
              </a:ext>
            </a:extLst>
          </p:cNvPr>
          <p:cNvSpPr txBox="1">
            <a:spLocks/>
          </p:cNvSpPr>
          <p:nvPr/>
        </p:nvSpPr>
        <p:spPr>
          <a:xfrm>
            <a:off x="5784834" y="2887667"/>
            <a:ext cx="6120838" cy="2209489"/>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1" dirty="0">
                <a:solidFill>
                  <a:schemeClr val="accent3"/>
                </a:solidFill>
              </a:rPr>
              <a:t>各行３トークン</a:t>
            </a:r>
            <a:r>
              <a:rPr lang="ja-JP" altLang="en-US" sz="3200" dirty="0"/>
              <a:t>の</a:t>
            </a:r>
            <a:r>
              <a:rPr lang="ja-JP" altLang="en-US" sz="3200" b="1" dirty="0"/>
              <a:t>欠点</a:t>
            </a:r>
            <a:endParaRPr lang="en-US" altLang="ja-JP" sz="2000" b="1" dirty="0"/>
          </a:p>
          <a:p>
            <a:endParaRPr lang="en-US" altLang="ja-JP" sz="2000" b="1" dirty="0"/>
          </a:p>
          <a:p>
            <a:r>
              <a:rPr lang="ja-JP" altLang="en-US" b="1" dirty="0"/>
              <a:t>各行３トークンのみで間違って</a:t>
            </a:r>
            <a:endParaRPr lang="en-US" altLang="ja-JP" b="1" dirty="0"/>
          </a:p>
          <a:p>
            <a:r>
              <a:rPr lang="ja-JP" altLang="en-US" b="1" dirty="0"/>
              <a:t>特定されるバグ混入コミットがある</a:t>
            </a:r>
            <a:endParaRPr lang="en-US" altLang="ja-JP" b="1" dirty="0"/>
          </a:p>
        </p:txBody>
      </p:sp>
      <p:sp>
        <p:nvSpPr>
          <p:cNvPr id="13" name="テキスト ボックス 12">
            <a:extLst>
              <a:ext uri="{FF2B5EF4-FFF2-40B4-BE49-F238E27FC236}">
                <a16:creationId xmlns:a16="http://schemas.microsoft.com/office/drawing/2014/main" id="{996B789F-D45F-C539-9B38-CA7E13E81744}"/>
              </a:ext>
            </a:extLst>
          </p:cNvPr>
          <p:cNvSpPr txBox="1"/>
          <p:nvPr/>
        </p:nvSpPr>
        <p:spPr>
          <a:xfrm>
            <a:off x="4732733" y="1650224"/>
            <a:ext cx="1261884" cy="523220"/>
          </a:xfrm>
          <a:prstGeom prst="rect">
            <a:avLst/>
          </a:prstGeom>
          <a:noFill/>
        </p:spPr>
        <p:txBody>
          <a:bodyPr wrap="none" rtlCol="0">
            <a:spAutoFit/>
          </a:bodyPr>
          <a:lstStyle/>
          <a:p>
            <a:r>
              <a:rPr kumimoji="1" lang="ja-JP" altLang="en-US" sz="2800" b="1" dirty="0">
                <a:solidFill>
                  <a:schemeClr val="accent3"/>
                </a:solidFill>
              </a:rPr>
              <a:t>ークン</a:t>
            </a:r>
          </a:p>
        </p:txBody>
      </p:sp>
      <p:sp>
        <p:nvSpPr>
          <p:cNvPr id="14" name="四角形: 角を丸くする 13">
            <a:extLst>
              <a:ext uri="{FF2B5EF4-FFF2-40B4-BE49-F238E27FC236}">
                <a16:creationId xmlns:a16="http://schemas.microsoft.com/office/drawing/2014/main" id="{4D6A014F-395F-FF56-2DA2-803E5F7E6592}"/>
              </a:ext>
            </a:extLst>
          </p:cNvPr>
          <p:cNvSpPr/>
          <p:nvPr/>
        </p:nvSpPr>
        <p:spPr>
          <a:xfrm>
            <a:off x="3478919" y="2442379"/>
            <a:ext cx="761381" cy="584775"/>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Tree>
    <p:extLst>
      <p:ext uri="{BB962C8B-B14F-4D97-AF65-F5344CB8AC3E}">
        <p14:creationId xmlns:p14="http://schemas.microsoft.com/office/powerpoint/2010/main" val="2980264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9F6254-09D5-7B24-92D6-8078C30C7748}"/>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1948D1FE-6F9A-B146-AF7B-645D192CA8C5}"/>
              </a:ext>
            </a:extLst>
          </p:cNvPr>
          <p:cNvSpPr>
            <a:spLocks noGrp="1"/>
          </p:cNvSpPr>
          <p:nvPr>
            <p:ph type="sldNum" sz="quarter" idx="12"/>
          </p:nvPr>
        </p:nvSpPr>
        <p:spPr/>
        <p:txBody>
          <a:bodyPr/>
          <a:lstStyle/>
          <a:p>
            <a:fld id="{B16735D3-C9E7-F649-AF37-A9D08763696D}" type="slidenum">
              <a:rPr lang="ja-JP" altLang="en-US" smtClean="0"/>
              <a:pPr/>
              <a:t>41</a:t>
            </a:fld>
            <a:endParaRPr lang="ja-JP" altLang="en-US" dirty="0"/>
          </a:p>
        </p:txBody>
      </p:sp>
      <p:sp>
        <p:nvSpPr>
          <p:cNvPr id="5" name="四角形: メモ 4">
            <a:extLst>
              <a:ext uri="{FF2B5EF4-FFF2-40B4-BE49-F238E27FC236}">
                <a16:creationId xmlns:a16="http://schemas.microsoft.com/office/drawing/2014/main" id="{94B8D6F3-3652-0DBF-0C8A-F02F0458F1E6}"/>
              </a:ext>
            </a:extLst>
          </p:cNvPr>
          <p:cNvSpPr/>
          <p:nvPr/>
        </p:nvSpPr>
        <p:spPr>
          <a:xfrm rot="10800000">
            <a:off x="7707643" y="5279895"/>
            <a:ext cx="3207484" cy="1190655"/>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174A0FF0-B5B2-E457-899F-1F1BBF6C66EA}"/>
              </a:ext>
            </a:extLst>
          </p:cNvPr>
          <p:cNvSpPr txBox="1"/>
          <p:nvPr/>
        </p:nvSpPr>
        <p:spPr>
          <a:xfrm>
            <a:off x="7727678" y="5279897"/>
            <a:ext cx="2768910" cy="1200329"/>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a = </a:t>
            </a:r>
            <a:r>
              <a:rPr lang="en-US" altLang="ja-JP" dirty="0">
                <a:solidFill>
                  <a:schemeClr val="accent4"/>
                </a:solidFill>
                <a:latin typeface="Consolas" panose="020B0609020204030204" pitchFamily="49" charset="0"/>
                <a:ea typeface="Hiragino Kaku Gothic Pro W6" panose="020B0300000000000000"/>
              </a:rPr>
              <a:t>i</a:t>
            </a:r>
            <a:r>
              <a:rPr lang="en-US" altLang="ja-JP" sz="1800" dirty="0">
                <a:solidFill>
                  <a:schemeClr val="accent4"/>
                </a:solidFill>
                <a:latin typeface="Consolas" panose="020B0609020204030204" pitchFamily="49" charset="0"/>
                <a:ea typeface="Hiragino Kaku Gothic Pro W6" panose="020B0300000000000000"/>
              </a:rPr>
              <a:t>sOk</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isOk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func</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func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2F102194-6DF7-4322-F03B-0EC58ACF6679}"/>
              </a:ext>
            </a:extLst>
          </p:cNvPr>
          <p:cNvSpPr/>
          <p:nvPr/>
        </p:nvSpPr>
        <p:spPr>
          <a:xfrm rot="10800000">
            <a:off x="7703770"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B32818AD-0C15-BD92-77EC-7EFD44CF46FA}"/>
              </a:ext>
            </a:extLst>
          </p:cNvPr>
          <p:cNvSpPr txBox="1"/>
          <p:nvPr/>
        </p:nvSpPr>
        <p:spPr>
          <a:xfrm>
            <a:off x="7703768"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L.58 </a:t>
            </a:r>
            <a:r>
              <a:rPr lang="en-US" altLang="ja-JP" dirty="0">
                <a:solidFill>
                  <a:schemeClr val="accent6"/>
                </a:solidFill>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a:t>
            </a:r>
            <a:r>
              <a:rPr lang="en-US" altLang="ja-JP" dirty="0">
                <a:latin typeface="Consolas" panose="020B0609020204030204" pitchFamily="49" charset="0"/>
                <a:ea typeface="Hiragino Kaku Gothic Pro W6" panose="020B0300000000000000"/>
              </a:rPr>
              <a:t>isOk ;</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a:t>
            </a:r>
            <a:r>
              <a:rPr lang="en-US" altLang="ja-JP" dirty="0">
                <a:latin typeface="Consolas" panose="020B0609020204030204" pitchFamily="49" charset="0"/>
                <a:ea typeface="Hiragino Kaku Gothic Pro W6" panose="020B0300000000000000"/>
              </a:rPr>
              <a:t>59 </a:t>
            </a:r>
            <a:r>
              <a:rPr lang="en-US" altLang="ja-JP" dirty="0">
                <a:solidFill>
                  <a:schemeClr val="accent6"/>
                </a:solidFill>
                <a:latin typeface="Consolas" panose="020B0609020204030204" pitchFamily="49" charset="0"/>
                <a:ea typeface="Hiragino Kaku Gothic Pro W6" panose="020B0300000000000000"/>
              </a:rPr>
              <a:t>-  isOk ; func</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int</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int b</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L.61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int b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C1474BE7-BB7F-9A32-4C67-1EE08A51FEF0}"/>
              </a:ext>
            </a:extLst>
          </p:cNvPr>
          <p:cNvSpPr/>
          <p:nvPr/>
        </p:nvSpPr>
        <p:spPr>
          <a:xfrm rot="10800000">
            <a:off x="7703769"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03277CE2-171B-548E-1D36-94D7F4C8438B}"/>
              </a:ext>
            </a:extLst>
          </p:cNvPr>
          <p:cNvSpPr txBox="1"/>
          <p:nvPr/>
        </p:nvSpPr>
        <p:spPr>
          <a:xfrm>
            <a:off x="7741880"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6</a:t>
            </a:r>
            <a:r>
              <a:rPr lang="en-US" altLang="ja-JP" sz="1800" dirty="0">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a:t>
            </a:r>
            <a:r>
              <a:rPr lang="en-US" altLang="ja-JP" sz="1800" dirty="0">
                <a:solidFill>
                  <a:schemeClr val="accent6"/>
                </a:solidFill>
                <a:latin typeface="Consolas" panose="020B0609020204030204" pitchFamily="49" charset="0"/>
                <a:ea typeface="Hiragino Kaku Gothic Pro W6" panose="020B0300000000000000"/>
              </a:rPr>
              <a:t>  a = isOk</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 isOk ;</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8</a:t>
            </a:r>
            <a:r>
              <a:rPr lang="en-US" altLang="ja-JP" sz="1800" dirty="0">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isOk ; int</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L.56 </a:t>
            </a:r>
            <a:r>
              <a:rPr lang="en-US" altLang="ja-JP" dirty="0">
                <a:solidFill>
                  <a:schemeClr val="accent4"/>
                </a:solidFill>
                <a:latin typeface="Consolas" panose="020B0609020204030204" pitchFamily="49" charset="0"/>
                <a:ea typeface="Hiragino Kaku Gothic Pro W6" panose="020B0300000000000000"/>
              </a:rPr>
              <a:t>+</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a = 0</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0 ;</a:t>
            </a:r>
            <a:endParaRPr lang="en-US" altLang="ja-JP" dirty="0">
              <a:solidFill>
                <a:schemeClr val="accent6"/>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D4AF6F3C-D6E0-188A-4694-7A040341EACF}"/>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6554A25C-5287-9968-E9F3-4B5A5D0C1FAA}"/>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qo78bf</a:t>
            </a:r>
          </a:p>
          <a:p>
            <a:pPr algn="ctr"/>
            <a:r>
              <a:rPr lang="en-US" altLang="ja-JP" dirty="0">
                <a:solidFill>
                  <a:schemeClr val="tx1"/>
                </a:solidFill>
                <a:ea typeface="Hiragino Kaku Gothic Pro W6" panose="020B0300000000000000"/>
              </a:rPr>
              <a:t>2024/9/14</a:t>
            </a:r>
          </a:p>
        </p:txBody>
      </p:sp>
      <p:sp>
        <p:nvSpPr>
          <p:cNvPr id="13" name="四角形: 角を丸くする 12">
            <a:extLst>
              <a:ext uri="{FF2B5EF4-FFF2-40B4-BE49-F238E27FC236}">
                <a16:creationId xmlns:a16="http://schemas.microsoft.com/office/drawing/2014/main" id="{43DC4CD4-3B96-8F00-A3DF-3CD226917BF2}"/>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sa1ciw</a:t>
            </a:r>
          </a:p>
          <a:p>
            <a:pPr algn="ctr"/>
            <a:r>
              <a:rPr lang="en-US" altLang="ja-JP" dirty="0">
                <a:solidFill>
                  <a:schemeClr val="tx1"/>
                </a:solidFill>
                <a:ea typeface="Hiragino Kaku Gothic Pro W6" panose="020B0300000000000000"/>
              </a:rPr>
              <a:t>2024/9/11</a:t>
            </a:r>
          </a:p>
        </p:txBody>
      </p:sp>
      <p:sp>
        <p:nvSpPr>
          <p:cNvPr id="14" name="四角形: 角を丸くする 13">
            <a:extLst>
              <a:ext uri="{FF2B5EF4-FFF2-40B4-BE49-F238E27FC236}">
                <a16:creationId xmlns:a16="http://schemas.microsoft.com/office/drawing/2014/main" id="{7A819530-8F48-C3CF-EA71-72E670AE11F4}"/>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2024/9/10</a:t>
            </a:r>
          </a:p>
        </p:txBody>
      </p:sp>
      <p:sp>
        <p:nvSpPr>
          <p:cNvPr id="15" name="楕円 14">
            <a:extLst>
              <a:ext uri="{FF2B5EF4-FFF2-40B4-BE49-F238E27FC236}">
                <a16:creationId xmlns:a16="http://schemas.microsoft.com/office/drawing/2014/main" id="{718E284F-E397-FF70-EBA4-17B686D1DACB}"/>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FBC105A4-413C-5A82-7A2E-CD38FC4179C6}"/>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D253A3A1-0D9C-879E-4717-D7D51BA85A69}"/>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6CE6C690-13F7-8317-C5A4-13CE86E47D1D}"/>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25D48D14-05DB-E25D-2E0A-E60517104DE7}"/>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516D69EF-274A-9069-4685-B1BE6F856576}"/>
              </a:ext>
            </a:extLst>
          </p:cNvPr>
          <p:cNvSpPr/>
          <p:nvPr/>
        </p:nvSpPr>
        <p:spPr>
          <a:xfrm rot="10800000">
            <a:off x="4228984" y="5559606"/>
            <a:ext cx="2957276" cy="70788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3DE4D83D-89D1-C642-A244-FE3606EEC74B}"/>
              </a:ext>
            </a:extLst>
          </p:cNvPr>
          <p:cNvSpPr txBox="1"/>
          <p:nvPr/>
        </p:nvSpPr>
        <p:spPr>
          <a:xfrm>
            <a:off x="4234118" y="5571900"/>
            <a:ext cx="2738671"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L.16    func(x, y);</a:t>
            </a:r>
            <a:endParaRPr lang="ja-JP" altLang="en-US" dirty="0">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AFB6EBD5-E5DA-F284-0811-452B165A23B8}"/>
              </a:ext>
            </a:extLst>
          </p:cNvPr>
          <p:cNvSpPr/>
          <p:nvPr/>
        </p:nvSpPr>
        <p:spPr>
          <a:xfrm rot="10800000">
            <a:off x="4234119" y="3882566"/>
            <a:ext cx="2953693" cy="6671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6B61A7B5-A35C-BF86-E474-6BE38D31CF89}"/>
              </a:ext>
            </a:extLst>
          </p:cNvPr>
          <p:cNvSpPr txBox="1"/>
          <p:nvPr/>
        </p:nvSpPr>
        <p:spPr>
          <a:xfrm>
            <a:off x="4232568" y="3895838"/>
            <a:ext cx="2953692"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 = isOk;</a:t>
            </a:r>
          </a:p>
          <a:p>
            <a:r>
              <a:rPr lang="en-US" altLang="ja-JP" dirty="0">
                <a:latin typeface="Consolas" panose="020B0609020204030204" pitchFamily="49" charset="0"/>
                <a:ea typeface="Hiragino Kaku Gothic Pro W6" panose="020B0300000000000000"/>
              </a:rPr>
              <a:t>L.16 </a:t>
            </a:r>
            <a:r>
              <a:rPr lang="en-US" altLang="ja-JP" dirty="0">
                <a:solidFill>
                  <a:schemeClr val="accent4"/>
                </a:solidFill>
                <a:latin typeface="Consolas" panose="020B0609020204030204" pitchFamily="49" charset="0"/>
                <a:ea typeface="Hiragino Kaku Gothic Pro W6" panose="020B0300000000000000"/>
              </a:rPr>
              <a:t>+  int b = 0;</a:t>
            </a:r>
            <a:endParaRPr lang="ja-JP" altLang="en-US" dirty="0">
              <a:solidFill>
                <a:schemeClr val="accent4"/>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14C71FC0-9B66-7050-7E9E-95284658B4F4}"/>
              </a:ext>
            </a:extLst>
          </p:cNvPr>
          <p:cNvSpPr/>
          <p:nvPr/>
        </p:nvSpPr>
        <p:spPr>
          <a:xfrm rot="10800000">
            <a:off x="4238949"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9B2EA522-A673-24CE-F5D1-3A0D5EB0023B}"/>
              </a:ext>
            </a:extLst>
          </p:cNvPr>
          <p:cNvSpPr txBox="1"/>
          <p:nvPr/>
        </p:nvSpPr>
        <p:spPr>
          <a:xfrm>
            <a:off x="4231012" y="2229477"/>
            <a:ext cx="2955249"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0;</a:t>
            </a:r>
            <a:endParaRPr lang="ja-JP" altLang="en-US" dirty="0">
              <a:solidFill>
                <a:schemeClr val="accent4"/>
              </a:solidFill>
              <a:latin typeface="Consolas" panose="020B0609020204030204" pitchFamily="49" charset="0"/>
              <a:ea typeface="Hiragino Kaku Gothic Pro W6" panose="020B0300000000000000"/>
            </a:endParaRPr>
          </a:p>
        </p:txBody>
      </p:sp>
      <p:sp>
        <p:nvSpPr>
          <p:cNvPr id="26" name="テキスト ボックス 25">
            <a:extLst>
              <a:ext uri="{FF2B5EF4-FFF2-40B4-BE49-F238E27FC236}">
                <a16:creationId xmlns:a16="http://schemas.microsoft.com/office/drawing/2014/main" id="{FF370196-101D-AF6F-D466-23E72B2626A8}"/>
              </a:ext>
            </a:extLst>
          </p:cNvPr>
          <p:cNvSpPr txBox="1"/>
          <p:nvPr/>
        </p:nvSpPr>
        <p:spPr>
          <a:xfrm>
            <a:off x="4759890"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F8A8D93C-E2BA-CA94-1491-AC98C451B4A9}"/>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DF1D111A-CC56-B6AC-4AF6-BD01D353A2BE}"/>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A83C49E-CAB0-F3F7-5D94-6051F7795573}"/>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9C9B2D7-0519-F07F-A470-745E006F1CFB}"/>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1" name="テキスト ボックス 30">
            <a:extLst>
              <a:ext uri="{FF2B5EF4-FFF2-40B4-BE49-F238E27FC236}">
                <a16:creationId xmlns:a16="http://schemas.microsoft.com/office/drawing/2014/main" id="{32AEE4ED-8D8C-C16B-5C81-8A32B65E197D}"/>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ea typeface="Hiragino Kaku Gothic Pro W6" panose="020B0300000000000000"/>
              </a:rPr>
              <a:t>バグ箇所の周囲の行を変更するコミット</a:t>
            </a:r>
          </a:p>
        </p:txBody>
      </p:sp>
      <p:sp>
        <p:nvSpPr>
          <p:cNvPr id="32" name="テキスト ボックス 31">
            <a:extLst>
              <a:ext uri="{FF2B5EF4-FFF2-40B4-BE49-F238E27FC236}">
                <a16:creationId xmlns:a16="http://schemas.microsoft.com/office/drawing/2014/main" id="{00CBC58A-0E2B-8CFB-406E-4EEA567CC359}"/>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Tree>
    <p:extLst>
      <p:ext uri="{BB962C8B-B14F-4D97-AF65-F5344CB8AC3E}">
        <p14:creationId xmlns:p14="http://schemas.microsoft.com/office/powerpoint/2010/main" val="664003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1F77E-5BE0-117C-3B11-241FC97B778B}"/>
            </a:ext>
          </a:extLst>
        </p:cNvPr>
        <p:cNvGrpSpPr/>
        <p:nvPr/>
      </p:nvGrpSpPr>
      <p:grpSpPr>
        <a:xfrm>
          <a:off x="0" y="0"/>
          <a:ext cx="0" cy="0"/>
          <a:chOff x="0" y="0"/>
          <a:chExt cx="0" cy="0"/>
        </a:xfrm>
      </p:grpSpPr>
      <p:sp>
        <p:nvSpPr>
          <p:cNvPr id="36" name="四角形: 角を丸くする 35">
            <a:extLst>
              <a:ext uri="{FF2B5EF4-FFF2-40B4-BE49-F238E27FC236}">
                <a16:creationId xmlns:a16="http://schemas.microsoft.com/office/drawing/2014/main" id="{CC5864D2-9F17-B93F-51D3-517BF46AC11A}"/>
              </a:ext>
            </a:extLst>
          </p:cNvPr>
          <p:cNvSpPr/>
          <p:nvPr/>
        </p:nvSpPr>
        <p:spPr>
          <a:xfrm>
            <a:off x="4569760" y="2272054"/>
            <a:ext cx="2850163" cy="27225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3F232D94-B804-22B2-5960-E95D18B8B7D2}"/>
              </a:ext>
            </a:extLst>
          </p:cNvPr>
          <p:cNvSpPr txBox="1"/>
          <p:nvPr/>
        </p:nvSpPr>
        <p:spPr>
          <a:xfrm>
            <a:off x="4517336" y="2229477"/>
            <a:ext cx="2793447"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0;</a:t>
            </a:r>
            <a:endParaRPr lang="ja-JP" altLang="en-US" dirty="0">
              <a:solidFill>
                <a:schemeClr val="accent4"/>
              </a:solidFill>
              <a:latin typeface="Consolas" panose="020B0609020204030204" pitchFamily="49" charset="0"/>
              <a:ea typeface="Hiragino Kaku Gothic Pro W6" panose="020B0300000000000000"/>
            </a:endParaRPr>
          </a:p>
        </p:txBody>
      </p:sp>
      <p:sp>
        <p:nvSpPr>
          <p:cNvPr id="3" name="四角形: 角を丸くする 2">
            <a:extLst>
              <a:ext uri="{FF2B5EF4-FFF2-40B4-BE49-F238E27FC236}">
                <a16:creationId xmlns:a16="http://schemas.microsoft.com/office/drawing/2014/main" id="{14DA67A6-993A-BC40-AA11-C074AD12B94C}"/>
              </a:ext>
            </a:extLst>
          </p:cNvPr>
          <p:cNvSpPr/>
          <p:nvPr/>
        </p:nvSpPr>
        <p:spPr>
          <a:xfrm>
            <a:off x="3512585" y="2276472"/>
            <a:ext cx="895611" cy="26784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A34453C3-F2C4-F7D1-C85B-C522BD186262}"/>
              </a:ext>
            </a:extLst>
          </p:cNvPr>
          <p:cNvSpPr txBox="1"/>
          <p:nvPr/>
        </p:nvSpPr>
        <p:spPr>
          <a:xfrm>
            <a:off x="3137180" y="2227094"/>
            <a:ext cx="1643733" cy="646331"/>
          </a:xfrm>
          <a:prstGeom prst="rect">
            <a:avLst/>
          </a:prstGeom>
          <a:noFill/>
        </p:spPr>
        <p:txBody>
          <a:bodyPr wrap="square">
            <a:spAutoFit/>
          </a:bodyPr>
          <a:lstStyle/>
          <a:p>
            <a:pPr algn="ctr"/>
            <a:r>
              <a:rPr lang="en-US" altLang="ja-JP" sz="1800" b="1" dirty="0">
                <a:ea typeface="Hiragino Kaku Gothic Pro W6" panose="020B0300000000000000"/>
              </a:rPr>
              <a:t>vnf</a:t>
            </a:r>
            <a:r>
              <a:rPr lang="en-US" altLang="ja-JP" b="1" dirty="0">
                <a:ea typeface="Hiragino Kaku Gothic Pro W6" panose="020B0300000000000000"/>
              </a:rPr>
              <a:t>du2</a:t>
            </a:r>
            <a:endParaRPr lang="en-US" altLang="ja-JP" sz="1800" b="1" dirty="0">
              <a:ea typeface="Hiragino Kaku Gothic Pro W6" panose="020B0300000000000000"/>
            </a:endParaRPr>
          </a:p>
          <a:p>
            <a:pPr algn="ctr"/>
            <a:r>
              <a:rPr lang="en-US" altLang="ja-JP" dirty="0">
                <a:ea typeface="Hiragino Kaku Gothic Pro W6" panose="020B0300000000000000"/>
              </a:rPr>
              <a:t>qo78bf</a:t>
            </a:r>
          </a:p>
        </p:txBody>
      </p:sp>
      <p:sp>
        <p:nvSpPr>
          <p:cNvPr id="37" name="四角形: 角を丸くする 36">
            <a:extLst>
              <a:ext uri="{FF2B5EF4-FFF2-40B4-BE49-F238E27FC236}">
                <a16:creationId xmlns:a16="http://schemas.microsoft.com/office/drawing/2014/main" id="{02D2355F-974F-48E9-78B9-0C097A2D011E}"/>
              </a:ext>
            </a:extLst>
          </p:cNvPr>
          <p:cNvSpPr/>
          <p:nvPr/>
        </p:nvSpPr>
        <p:spPr>
          <a:xfrm>
            <a:off x="1956987" y="5640377"/>
            <a:ext cx="868822" cy="27225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四角形: 角を丸くする 13">
            <a:extLst>
              <a:ext uri="{FF2B5EF4-FFF2-40B4-BE49-F238E27FC236}">
                <a16:creationId xmlns:a16="http://schemas.microsoft.com/office/drawing/2014/main" id="{5C4CAEEA-1806-835A-603F-ED7BDEC71BBB}"/>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2024/9/10</a:t>
            </a:r>
          </a:p>
        </p:txBody>
      </p:sp>
      <p:sp>
        <p:nvSpPr>
          <p:cNvPr id="2" name="タイトル 1">
            <a:extLst>
              <a:ext uri="{FF2B5EF4-FFF2-40B4-BE49-F238E27FC236}">
                <a16:creationId xmlns:a16="http://schemas.microsoft.com/office/drawing/2014/main" id="{C49CB219-98DD-4C67-C7C1-71BE59ED5774}"/>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20E20F94-0FAA-CB91-65BF-3C4967958420}"/>
              </a:ext>
            </a:extLst>
          </p:cNvPr>
          <p:cNvSpPr>
            <a:spLocks noGrp="1"/>
          </p:cNvSpPr>
          <p:nvPr>
            <p:ph type="sldNum" sz="quarter" idx="12"/>
          </p:nvPr>
        </p:nvSpPr>
        <p:spPr/>
        <p:txBody>
          <a:bodyPr/>
          <a:lstStyle/>
          <a:p>
            <a:fld id="{B16735D3-C9E7-F649-AF37-A9D08763696D}" type="slidenum">
              <a:rPr lang="ja-JP" altLang="en-US" smtClean="0"/>
              <a:pPr/>
              <a:t>42</a:t>
            </a:fld>
            <a:endParaRPr lang="ja-JP" altLang="en-US" dirty="0"/>
          </a:p>
        </p:txBody>
      </p:sp>
      <p:sp>
        <p:nvSpPr>
          <p:cNvPr id="5" name="四角形: メモ 4">
            <a:extLst>
              <a:ext uri="{FF2B5EF4-FFF2-40B4-BE49-F238E27FC236}">
                <a16:creationId xmlns:a16="http://schemas.microsoft.com/office/drawing/2014/main" id="{ACD35CC3-7DF4-FFAC-589F-2414A15E2D56}"/>
              </a:ext>
            </a:extLst>
          </p:cNvPr>
          <p:cNvSpPr/>
          <p:nvPr/>
        </p:nvSpPr>
        <p:spPr>
          <a:xfrm rot="10800000">
            <a:off x="7707643" y="5279895"/>
            <a:ext cx="3207484" cy="1190655"/>
          </a:xfrm>
          <a:prstGeom prst="foldedCorner">
            <a:avLst>
              <a:gd name="adj" fmla="val 843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CB3A079B-D45A-6D2B-AB49-9687E48123F3}"/>
              </a:ext>
            </a:extLst>
          </p:cNvPr>
          <p:cNvSpPr txBox="1"/>
          <p:nvPr/>
        </p:nvSpPr>
        <p:spPr>
          <a:xfrm>
            <a:off x="7727678" y="5279897"/>
            <a:ext cx="2768910" cy="1200329"/>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4">
                    <a:alpha val="20000"/>
                  </a:schemeClr>
                </a:solidFill>
                <a:latin typeface="Consolas" panose="020B0609020204030204" pitchFamily="49" charset="0"/>
                <a:ea typeface="Hiragino Kaku Gothic Pro W6" panose="020B0300000000000000"/>
              </a:rPr>
              <a:t>+  a = </a:t>
            </a:r>
            <a:r>
              <a:rPr lang="en-US" altLang="ja-JP" dirty="0">
                <a:solidFill>
                  <a:schemeClr val="accent4">
                    <a:alpha val="20000"/>
                  </a:schemeClr>
                </a:solidFill>
                <a:latin typeface="Consolas" panose="020B0609020204030204" pitchFamily="49" charset="0"/>
                <a:ea typeface="Hiragino Kaku Gothic Pro W6" panose="020B0300000000000000"/>
              </a:rPr>
              <a:t>i</a:t>
            </a:r>
            <a:r>
              <a:rPr lang="en-US" altLang="ja-JP" sz="1800" dirty="0">
                <a:solidFill>
                  <a:schemeClr val="accent4">
                    <a:alpha val="20000"/>
                  </a:schemeClr>
                </a:solidFill>
                <a:latin typeface="Consolas" panose="020B0609020204030204" pitchFamily="49" charset="0"/>
                <a:ea typeface="Hiragino Kaku Gothic Pro W6" panose="020B0300000000000000"/>
              </a:rPr>
              <a:t>sOk</a:t>
            </a: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isOk ;</a:t>
            </a:r>
          </a:p>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isOk ; func</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 func (</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7C5D3DCF-E66B-2E76-D2BD-CA82CCE422A8}"/>
              </a:ext>
            </a:extLst>
          </p:cNvPr>
          <p:cNvSpPr/>
          <p:nvPr/>
        </p:nvSpPr>
        <p:spPr>
          <a:xfrm rot="10800000">
            <a:off x="7703770" y="3502875"/>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5557262C-F6D5-027B-DCA1-95D354125918}"/>
              </a:ext>
            </a:extLst>
          </p:cNvPr>
          <p:cNvSpPr txBox="1"/>
          <p:nvPr/>
        </p:nvSpPr>
        <p:spPr>
          <a:xfrm>
            <a:off x="7703768" y="3492371"/>
            <a:ext cx="2696434"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dirty="0">
                <a:solidFill>
                  <a:schemeClr val="tx1">
                    <a:alpha val="20000"/>
                  </a:schemeClr>
                </a:solidFill>
                <a:latin typeface="Consolas" panose="020B0609020204030204" pitchFamily="49" charset="0"/>
                <a:ea typeface="Hiragino Kaku Gothic Pro W6" panose="020B0300000000000000"/>
              </a:rPr>
              <a:t>isOk ;</a:t>
            </a:r>
            <a:endParaRPr lang="en-US" altLang="ja-JP" sz="1800" dirty="0">
              <a:solidFill>
                <a:schemeClr val="tx1">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a:t>
            </a:r>
            <a:r>
              <a:rPr lang="en-US" altLang="ja-JP" dirty="0">
                <a:solidFill>
                  <a:schemeClr val="tx1">
                    <a:alpha val="20000"/>
                  </a:schemeClr>
                </a:solidFill>
                <a:latin typeface="Consolas" panose="020B0609020204030204" pitchFamily="49" charset="0"/>
                <a:ea typeface="Hiragino Kaku Gothic Pro W6" panose="020B0300000000000000"/>
              </a:rPr>
              <a:t>59 </a:t>
            </a:r>
            <a:r>
              <a:rPr lang="en-US" altLang="ja-JP" dirty="0">
                <a:solidFill>
                  <a:schemeClr val="accent6">
                    <a:alpha val="20000"/>
                  </a:schemeClr>
                </a:solidFill>
                <a:latin typeface="Consolas" panose="020B0609020204030204" pitchFamily="49" charset="0"/>
                <a:ea typeface="Hiragino Kaku Gothic Pro W6" panose="020B0300000000000000"/>
              </a:rPr>
              <a:t>-  isOk ; func</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isOk ; int</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 int b</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L.61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int b =</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7EFAE0C2-D82B-D7B2-AFA2-E570E6659F6C}"/>
              </a:ext>
            </a:extLst>
          </p:cNvPr>
          <p:cNvSpPr/>
          <p:nvPr/>
        </p:nvSpPr>
        <p:spPr>
          <a:xfrm rot="10800000">
            <a:off x="7703769" y="1782940"/>
            <a:ext cx="3204536" cy="1507420"/>
          </a:xfrm>
          <a:prstGeom prst="foldedCorner">
            <a:avLst>
              <a:gd name="adj" fmla="val 7990"/>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E919F299-46B4-E4DD-4275-5CB3808A6D9A}"/>
              </a:ext>
            </a:extLst>
          </p:cNvPr>
          <p:cNvSpPr txBox="1"/>
          <p:nvPr/>
        </p:nvSpPr>
        <p:spPr>
          <a:xfrm>
            <a:off x="7741880" y="1804014"/>
            <a:ext cx="2675438"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a:t>
            </a:r>
            <a:r>
              <a:rPr lang="en-US" altLang="ja-JP" dirty="0">
                <a:solidFill>
                  <a:schemeClr val="tx1">
                    <a:alpha val="20000"/>
                  </a:schemeClr>
                </a:solidFill>
                <a:latin typeface="Consolas" panose="020B0609020204030204" pitchFamily="49" charset="0"/>
                <a:ea typeface="Hiragino Kaku Gothic Pro W6" panose="020B0300000000000000"/>
              </a:rPr>
              <a:t>6</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a:t>
            </a:r>
            <a:r>
              <a:rPr lang="en-US" altLang="ja-JP" sz="1800" dirty="0">
                <a:solidFill>
                  <a:schemeClr val="accent6">
                    <a:alpha val="20000"/>
                  </a:schemeClr>
                </a:solidFill>
                <a:latin typeface="Consolas" panose="020B0609020204030204" pitchFamily="49" charset="0"/>
                <a:ea typeface="Hiragino Kaku Gothic Pro W6" panose="020B0300000000000000"/>
              </a:rPr>
              <a:t>  a = isOk</a:t>
            </a:r>
            <a:endParaRPr lang="en-US" altLang="ja-JP" sz="1800" dirty="0">
              <a:solidFill>
                <a:schemeClr val="tx1">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 isOk ;</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a:t>
            </a:r>
            <a:r>
              <a:rPr lang="en-US" altLang="ja-JP" dirty="0">
                <a:solidFill>
                  <a:schemeClr val="tx1">
                    <a:alpha val="20000"/>
                  </a:schemeClr>
                </a:solidFill>
                <a:latin typeface="Consolas" panose="020B0609020204030204" pitchFamily="49" charset="0"/>
                <a:ea typeface="Hiragino Kaku Gothic Pro W6" panose="020B0300000000000000"/>
              </a:rPr>
              <a:t>8</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isOk ; int</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dirty="0">
                <a:solidFill>
                  <a:schemeClr val="accent4">
                    <a:alpha val="20000"/>
                  </a:schemeClr>
                </a:solidFill>
                <a:latin typeface="Consolas" panose="020B0609020204030204" pitchFamily="49" charset="0"/>
                <a:ea typeface="Hiragino Kaku Gothic Pro W6" panose="020B0300000000000000"/>
              </a:rPr>
              <a:t>+</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a = 0</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0 ;</a:t>
            </a:r>
            <a:endParaRPr lang="en-US" altLang="ja-JP" dirty="0">
              <a:solidFill>
                <a:schemeClr val="accent6">
                  <a:alpha val="20000"/>
                </a:schemeClr>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16563D79-838C-DFCB-F1A0-D076BECD72E2}"/>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F29785D3-1261-16E8-B3DF-A2FB74F3CEF1}"/>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qo78bf</a:t>
            </a:r>
          </a:p>
          <a:p>
            <a:pPr algn="ctr"/>
            <a:r>
              <a:rPr lang="en-US" altLang="ja-JP" dirty="0">
                <a:solidFill>
                  <a:schemeClr val="tx1"/>
                </a:solidFill>
                <a:ea typeface="Hiragino Kaku Gothic Pro W6" panose="020B0300000000000000"/>
              </a:rPr>
              <a:t>2024/9/14</a:t>
            </a:r>
          </a:p>
        </p:txBody>
      </p:sp>
      <p:sp>
        <p:nvSpPr>
          <p:cNvPr id="13" name="四角形: 角を丸くする 12">
            <a:extLst>
              <a:ext uri="{FF2B5EF4-FFF2-40B4-BE49-F238E27FC236}">
                <a16:creationId xmlns:a16="http://schemas.microsoft.com/office/drawing/2014/main" id="{B74BBE5D-EF24-50BE-3CCF-870EF0CEC3D3}"/>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sa1ciw</a:t>
            </a:r>
          </a:p>
          <a:p>
            <a:pPr algn="ctr"/>
            <a:r>
              <a:rPr lang="en-US" altLang="ja-JP" dirty="0">
                <a:solidFill>
                  <a:schemeClr val="tx1"/>
                </a:solidFill>
                <a:ea typeface="Hiragino Kaku Gothic Pro W6" panose="020B0300000000000000"/>
              </a:rPr>
              <a:t>2024/9/11</a:t>
            </a:r>
          </a:p>
        </p:txBody>
      </p:sp>
      <p:sp>
        <p:nvSpPr>
          <p:cNvPr id="15" name="楕円 14">
            <a:extLst>
              <a:ext uri="{FF2B5EF4-FFF2-40B4-BE49-F238E27FC236}">
                <a16:creationId xmlns:a16="http://schemas.microsoft.com/office/drawing/2014/main" id="{18A71553-764C-6825-C855-7DB09DF28322}"/>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69CF878E-C085-2849-6B91-1682920CABC0}"/>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F6CFFC6D-882D-0CAD-80B2-983B7FACD974}"/>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8989F2F0-9793-2117-3D75-93ED830D01EB}"/>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9BD42955-7E82-B907-AEA5-5BB0EB9F717F}"/>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B7A8F4A7-8E6D-EC8C-D7A7-11217387C6EF}"/>
              </a:ext>
            </a:extLst>
          </p:cNvPr>
          <p:cNvSpPr/>
          <p:nvPr/>
        </p:nvSpPr>
        <p:spPr>
          <a:xfrm rot="10800000">
            <a:off x="4515308" y="5559606"/>
            <a:ext cx="2957276" cy="70788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9D68AB69-F645-1097-918E-96F682215923}"/>
              </a:ext>
            </a:extLst>
          </p:cNvPr>
          <p:cNvSpPr txBox="1"/>
          <p:nvPr/>
        </p:nvSpPr>
        <p:spPr>
          <a:xfrm>
            <a:off x="4520442" y="5571900"/>
            <a:ext cx="2738671"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L.16    func(x, y);</a:t>
            </a:r>
            <a:endParaRPr lang="ja-JP" altLang="en-US" dirty="0">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AF482328-8AAF-06BF-11C3-E4E9983967F4}"/>
              </a:ext>
            </a:extLst>
          </p:cNvPr>
          <p:cNvSpPr/>
          <p:nvPr/>
        </p:nvSpPr>
        <p:spPr>
          <a:xfrm rot="10800000">
            <a:off x="4520443" y="3882566"/>
            <a:ext cx="2953693" cy="6671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7D4C179C-90E5-57DC-532D-67B67A631762}"/>
              </a:ext>
            </a:extLst>
          </p:cNvPr>
          <p:cNvSpPr txBox="1"/>
          <p:nvPr/>
        </p:nvSpPr>
        <p:spPr>
          <a:xfrm>
            <a:off x="4518892" y="3895838"/>
            <a:ext cx="2953692"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 = isOk;</a:t>
            </a:r>
          </a:p>
          <a:p>
            <a:r>
              <a:rPr lang="en-US" altLang="ja-JP" dirty="0">
                <a:latin typeface="Consolas" panose="020B0609020204030204" pitchFamily="49" charset="0"/>
                <a:ea typeface="Hiragino Kaku Gothic Pro W6" panose="020B0300000000000000"/>
              </a:rPr>
              <a:t>L.16 </a:t>
            </a:r>
            <a:r>
              <a:rPr lang="en-US" altLang="ja-JP" dirty="0">
                <a:solidFill>
                  <a:schemeClr val="accent4"/>
                </a:solidFill>
                <a:latin typeface="Consolas" panose="020B0609020204030204" pitchFamily="49" charset="0"/>
                <a:ea typeface="Hiragino Kaku Gothic Pro W6" panose="020B0300000000000000"/>
              </a:rPr>
              <a:t>+  int b = 0;</a:t>
            </a:r>
            <a:endParaRPr lang="ja-JP" altLang="en-US" dirty="0">
              <a:solidFill>
                <a:schemeClr val="accent4"/>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31AAF6EB-0FC7-F2FA-1DBC-327EAEE8966F}"/>
              </a:ext>
            </a:extLst>
          </p:cNvPr>
          <p:cNvSpPr/>
          <p:nvPr/>
        </p:nvSpPr>
        <p:spPr>
          <a:xfrm rot="10800000">
            <a:off x="4525273"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6" name="テキスト ボックス 25">
            <a:extLst>
              <a:ext uri="{FF2B5EF4-FFF2-40B4-BE49-F238E27FC236}">
                <a16:creationId xmlns:a16="http://schemas.microsoft.com/office/drawing/2014/main" id="{F531CE8C-8862-C872-B07B-C78915FA8B52}"/>
              </a:ext>
            </a:extLst>
          </p:cNvPr>
          <p:cNvSpPr txBox="1"/>
          <p:nvPr/>
        </p:nvSpPr>
        <p:spPr>
          <a:xfrm>
            <a:off x="4759890"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D1E1A4F1-BD14-CA52-5573-24BD721850B5}"/>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alpha val="20000"/>
                  </a:srgbClr>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F5FBCA68-9CCB-172F-C699-710787E9F395}"/>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79D6B50-6BF9-FEDC-1ED7-19EE26C558F8}"/>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F33143B-B7F8-10A7-965C-32FA1A733EF6}"/>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1" name="テキスト ボックス 30">
            <a:extLst>
              <a:ext uri="{FF2B5EF4-FFF2-40B4-BE49-F238E27FC236}">
                <a16:creationId xmlns:a16="http://schemas.microsoft.com/office/drawing/2014/main" id="{B7A59DF8-F244-89D7-D731-B2937B6913B8}"/>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ea typeface="Hiragino Kaku Gothic Pro W6" panose="020B0300000000000000"/>
              </a:rPr>
              <a:t>バグ箇所の周囲の行を変更するコミット</a:t>
            </a:r>
          </a:p>
        </p:txBody>
      </p:sp>
      <p:sp>
        <p:nvSpPr>
          <p:cNvPr id="32" name="テキスト ボックス 31">
            <a:extLst>
              <a:ext uri="{FF2B5EF4-FFF2-40B4-BE49-F238E27FC236}">
                <a16:creationId xmlns:a16="http://schemas.microsoft.com/office/drawing/2014/main" id="{AB5F5CDE-1F52-19A1-8618-4C80CA603204}"/>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34" name="テキスト ボックス 33">
            <a:extLst>
              <a:ext uri="{FF2B5EF4-FFF2-40B4-BE49-F238E27FC236}">
                <a16:creationId xmlns:a16="http://schemas.microsoft.com/office/drawing/2014/main" id="{CF2F679D-B0B1-73BD-EA52-760D4313021C}"/>
              </a:ext>
            </a:extLst>
          </p:cNvPr>
          <p:cNvSpPr txBox="1"/>
          <p:nvPr/>
        </p:nvSpPr>
        <p:spPr>
          <a:xfrm>
            <a:off x="3137180" y="5605802"/>
            <a:ext cx="1643733" cy="646331"/>
          </a:xfrm>
          <a:prstGeom prst="rect">
            <a:avLst/>
          </a:prstGeom>
          <a:noFill/>
        </p:spPr>
        <p:txBody>
          <a:bodyPr wrap="square">
            <a:spAutoFit/>
          </a:bodyPr>
          <a:lstStyle/>
          <a:p>
            <a:pPr algn="ctr"/>
            <a:r>
              <a:rPr lang="en-US" altLang="ja-JP" sz="1800" dirty="0">
                <a:ea typeface="Hiragino Kaku Gothic Pro W6" panose="020B0300000000000000"/>
              </a:rPr>
              <a:t>vnfdu2</a:t>
            </a:r>
          </a:p>
          <a:p>
            <a:pPr algn="ctr"/>
            <a:r>
              <a:rPr lang="en-US" altLang="ja-JP" sz="1800" dirty="0">
                <a:ea typeface="Hiragino Kaku Gothic Pro W6" panose="020B0300000000000000"/>
              </a:rPr>
              <a:t>vgb3o9</a:t>
            </a:r>
          </a:p>
        </p:txBody>
      </p:sp>
      <p:sp>
        <p:nvSpPr>
          <p:cNvPr id="35" name="テキスト ボックス 34">
            <a:extLst>
              <a:ext uri="{FF2B5EF4-FFF2-40B4-BE49-F238E27FC236}">
                <a16:creationId xmlns:a16="http://schemas.microsoft.com/office/drawing/2014/main" id="{587D7FC8-CECF-CA0C-9126-BD606BDF5EB6}"/>
              </a:ext>
            </a:extLst>
          </p:cNvPr>
          <p:cNvSpPr txBox="1"/>
          <p:nvPr/>
        </p:nvSpPr>
        <p:spPr>
          <a:xfrm>
            <a:off x="3137180" y="3920706"/>
            <a:ext cx="1643733" cy="646331"/>
          </a:xfrm>
          <a:prstGeom prst="rect">
            <a:avLst/>
          </a:prstGeom>
          <a:noFill/>
        </p:spPr>
        <p:txBody>
          <a:bodyPr wrap="square">
            <a:spAutoFit/>
          </a:bodyPr>
          <a:lstStyle/>
          <a:p>
            <a:pPr algn="ctr"/>
            <a:r>
              <a:rPr lang="en-US" altLang="ja-JP" sz="1800" dirty="0">
                <a:ea typeface="Hiragino Kaku Gothic Pro W6" panose="020B0300000000000000"/>
              </a:rPr>
              <a:t>vgb3o9</a:t>
            </a:r>
          </a:p>
          <a:p>
            <a:pPr algn="ctr"/>
            <a:r>
              <a:rPr lang="en-US" altLang="ja-JP" sz="1800" dirty="0">
                <a:ea typeface="Hiragino Kaku Gothic Pro W6" panose="020B0300000000000000"/>
              </a:rPr>
              <a:t>dwj59s</a:t>
            </a:r>
          </a:p>
        </p:txBody>
      </p:sp>
    </p:spTree>
    <p:extLst>
      <p:ext uri="{BB962C8B-B14F-4D97-AF65-F5344CB8AC3E}">
        <p14:creationId xmlns:p14="http://schemas.microsoft.com/office/powerpoint/2010/main" val="1130610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08F0F-1130-B936-1F3B-8D57841C9C5B}"/>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9EF57BA5-AA18-0E5F-BE09-6D90EAB59D6E}"/>
              </a:ext>
            </a:extLst>
          </p:cNvPr>
          <p:cNvSpPr/>
          <p:nvPr/>
        </p:nvSpPr>
        <p:spPr>
          <a:xfrm>
            <a:off x="3512585" y="2276472"/>
            <a:ext cx="895611" cy="26784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3" name="テキスト ボックス 32">
            <a:extLst>
              <a:ext uri="{FF2B5EF4-FFF2-40B4-BE49-F238E27FC236}">
                <a16:creationId xmlns:a16="http://schemas.microsoft.com/office/drawing/2014/main" id="{EC56B834-83A6-6C69-2114-D5C81F29889B}"/>
              </a:ext>
            </a:extLst>
          </p:cNvPr>
          <p:cNvSpPr txBox="1"/>
          <p:nvPr/>
        </p:nvSpPr>
        <p:spPr>
          <a:xfrm>
            <a:off x="3137180" y="2227094"/>
            <a:ext cx="1643733" cy="646331"/>
          </a:xfrm>
          <a:prstGeom prst="rect">
            <a:avLst/>
          </a:prstGeom>
          <a:noFill/>
        </p:spPr>
        <p:txBody>
          <a:bodyPr wrap="square">
            <a:spAutoFit/>
          </a:bodyPr>
          <a:lstStyle/>
          <a:p>
            <a:pPr algn="ctr"/>
            <a:r>
              <a:rPr lang="en-US" altLang="ja-JP" sz="1800" b="1" dirty="0">
                <a:ea typeface="Hiragino Kaku Gothic Pro W6" panose="020B0300000000000000"/>
              </a:rPr>
              <a:t>vnf</a:t>
            </a:r>
            <a:r>
              <a:rPr lang="en-US" altLang="ja-JP" b="1" dirty="0">
                <a:ea typeface="Hiragino Kaku Gothic Pro W6" panose="020B0300000000000000"/>
              </a:rPr>
              <a:t>du2</a:t>
            </a:r>
            <a:endParaRPr lang="en-US" altLang="ja-JP" sz="1800" b="1" dirty="0">
              <a:ea typeface="Hiragino Kaku Gothic Pro W6" panose="020B0300000000000000"/>
            </a:endParaRPr>
          </a:p>
          <a:p>
            <a:pPr algn="ctr"/>
            <a:r>
              <a:rPr lang="en-US" altLang="ja-JP" dirty="0">
                <a:ea typeface="Hiragino Kaku Gothic Pro W6" panose="020B0300000000000000"/>
              </a:rPr>
              <a:t>qo78bf</a:t>
            </a:r>
          </a:p>
        </p:txBody>
      </p:sp>
      <p:sp>
        <p:nvSpPr>
          <p:cNvPr id="37" name="四角形: 角を丸くする 36">
            <a:extLst>
              <a:ext uri="{FF2B5EF4-FFF2-40B4-BE49-F238E27FC236}">
                <a16:creationId xmlns:a16="http://schemas.microsoft.com/office/drawing/2014/main" id="{44F9223B-0E7B-9A9A-4E0A-AB2A720F5495}"/>
              </a:ext>
            </a:extLst>
          </p:cNvPr>
          <p:cNvSpPr/>
          <p:nvPr/>
        </p:nvSpPr>
        <p:spPr>
          <a:xfrm>
            <a:off x="1956987" y="5640377"/>
            <a:ext cx="868822" cy="27225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4" name="四角形: 角を丸くする 13">
            <a:extLst>
              <a:ext uri="{FF2B5EF4-FFF2-40B4-BE49-F238E27FC236}">
                <a16:creationId xmlns:a16="http://schemas.microsoft.com/office/drawing/2014/main" id="{F90956A7-3379-77D7-A235-B0E5757DB6D5}"/>
              </a:ext>
            </a:extLst>
          </p:cNvPr>
          <p:cNvSpPr/>
          <p:nvPr/>
        </p:nvSpPr>
        <p:spPr>
          <a:xfrm>
            <a:off x="1583233" y="5587288"/>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2024/9/10</a:t>
            </a:r>
          </a:p>
        </p:txBody>
      </p:sp>
      <p:sp>
        <p:nvSpPr>
          <p:cNvPr id="36" name="四角形: 角を丸くする 35">
            <a:extLst>
              <a:ext uri="{FF2B5EF4-FFF2-40B4-BE49-F238E27FC236}">
                <a16:creationId xmlns:a16="http://schemas.microsoft.com/office/drawing/2014/main" id="{FB77CA48-6FF0-ADBE-9BE8-3157DA572A1D}"/>
              </a:ext>
            </a:extLst>
          </p:cNvPr>
          <p:cNvSpPr/>
          <p:nvPr/>
        </p:nvSpPr>
        <p:spPr>
          <a:xfrm>
            <a:off x="4569760" y="2272054"/>
            <a:ext cx="2850163" cy="27225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081D0F87-8089-FEC5-3F16-817802C22BD2}"/>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F9E64141-D95B-E0F1-470A-B893FEC821D7}"/>
              </a:ext>
            </a:extLst>
          </p:cNvPr>
          <p:cNvSpPr>
            <a:spLocks noGrp="1"/>
          </p:cNvSpPr>
          <p:nvPr>
            <p:ph type="sldNum" sz="quarter" idx="12"/>
          </p:nvPr>
        </p:nvSpPr>
        <p:spPr/>
        <p:txBody>
          <a:bodyPr/>
          <a:lstStyle/>
          <a:p>
            <a:fld id="{B16735D3-C9E7-F649-AF37-A9D08763696D}" type="slidenum">
              <a:rPr lang="ja-JP" altLang="en-US" smtClean="0"/>
              <a:pPr/>
              <a:t>43</a:t>
            </a:fld>
            <a:endParaRPr lang="ja-JP" altLang="en-US" dirty="0"/>
          </a:p>
        </p:txBody>
      </p:sp>
      <p:sp>
        <p:nvSpPr>
          <p:cNvPr id="5" name="四角形: メモ 4">
            <a:extLst>
              <a:ext uri="{FF2B5EF4-FFF2-40B4-BE49-F238E27FC236}">
                <a16:creationId xmlns:a16="http://schemas.microsoft.com/office/drawing/2014/main" id="{8D0F6048-0848-745D-9F2A-67045F602722}"/>
              </a:ext>
            </a:extLst>
          </p:cNvPr>
          <p:cNvSpPr/>
          <p:nvPr/>
        </p:nvSpPr>
        <p:spPr>
          <a:xfrm rot="10800000">
            <a:off x="7707643" y="5279895"/>
            <a:ext cx="3207484" cy="1190655"/>
          </a:xfrm>
          <a:prstGeom prst="foldedCorner">
            <a:avLst>
              <a:gd name="adj" fmla="val 843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FBCC0F02-7450-F224-8D90-77D07C5D3C7A}"/>
              </a:ext>
            </a:extLst>
          </p:cNvPr>
          <p:cNvSpPr txBox="1"/>
          <p:nvPr/>
        </p:nvSpPr>
        <p:spPr>
          <a:xfrm>
            <a:off x="7727678" y="5279897"/>
            <a:ext cx="2768910" cy="1200329"/>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sz="1800" dirty="0">
                <a:solidFill>
                  <a:schemeClr val="accent4">
                    <a:alpha val="20000"/>
                  </a:schemeClr>
                </a:solidFill>
                <a:latin typeface="Consolas" panose="020B0609020204030204" pitchFamily="49" charset="0"/>
                <a:ea typeface="Hiragino Kaku Gothic Pro W6" panose="020B0300000000000000"/>
              </a:rPr>
              <a:t>+  a = </a:t>
            </a:r>
            <a:r>
              <a:rPr lang="en-US" altLang="ja-JP" dirty="0">
                <a:solidFill>
                  <a:schemeClr val="accent4">
                    <a:alpha val="20000"/>
                  </a:schemeClr>
                </a:solidFill>
                <a:latin typeface="Consolas" panose="020B0609020204030204" pitchFamily="49" charset="0"/>
                <a:ea typeface="Hiragino Kaku Gothic Pro W6" panose="020B0300000000000000"/>
              </a:rPr>
              <a:t>i</a:t>
            </a:r>
            <a:r>
              <a:rPr lang="en-US" altLang="ja-JP" sz="1800" dirty="0">
                <a:solidFill>
                  <a:schemeClr val="accent4">
                    <a:alpha val="20000"/>
                  </a:schemeClr>
                </a:solidFill>
                <a:latin typeface="Consolas" panose="020B0609020204030204" pitchFamily="49" charset="0"/>
                <a:ea typeface="Hiragino Kaku Gothic Pro W6" panose="020B0300000000000000"/>
              </a:rPr>
              <a:t>sOk</a:t>
            </a: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isOk ;</a:t>
            </a:r>
          </a:p>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isOk ; func</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 func (</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2B765923-6B5A-D885-9585-684F8996DC39}"/>
              </a:ext>
            </a:extLst>
          </p:cNvPr>
          <p:cNvSpPr/>
          <p:nvPr/>
        </p:nvSpPr>
        <p:spPr>
          <a:xfrm rot="10800000">
            <a:off x="7703770" y="3502875"/>
            <a:ext cx="3208469" cy="1477329"/>
          </a:xfrm>
          <a:prstGeom prst="foldedCorner">
            <a:avLst>
              <a:gd name="adj" fmla="val 7276"/>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CF0DBFDD-0A5C-CB95-067E-197DE27620E7}"/>
              </a:ext>
            </a:extLst>
          </p:cNvPr>
          <p:cNvSpPr txBox="1"/>
          <p:nvPr/>
        </p:nvSpPr>
        <p:spPr>
          <a:xfrm>
            <a:off x="7703768" y="3492371"/>
            <a:ext cx="2696434"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L.58 </a:t>
            </a:r>
            <a:r>
              <a:rPr lang="en-US" altLang="ja-JP"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dirty="0">
                <a:solidFill>
                  <a:schemeClr val="tx1">
                    <a:alpha val="20000"/>
                  </a:schemeClr>
                </a:solidFill>
                <a:latin typeface="Consolas" panose="020B0609020204030204" pitchFamily="49" charset="0"/>
                <a:ea typeface="Hiragino Kaku Gothic Pro W6" panose="020B0300000000000000"/>
              </a:rPr>
              <a:t>isOk ;</a:t>
            </a:r>
            <a:endParaRPr lang="en-US" altLang="ja-JP" sz="1800" dirty="0">
              <a:solidFill>
                <a:schemeClr val="tx1">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a:t>
            </a:r>
            <a:r>
              <a:rPr lang="en-US" altLang="ja-JP" dirty="0">
                <a:solidFill>
                  <a:schemeClr val="tx1">
                    <a:alpha val="20000"/>
                  </a:schemeClr>
                </a:solidFill>
                <a:latin typeface="Consolas" panose="020B0609020204030204" pitchFamily="49" charset="0"/>
                <a:ea typeface="Hiragino Kaku Gothic Pro W6" panose="020B0300000000000000"/>
              </a:rPr>
              <a:t>59 </a:t>
            </a:r>
            <a:r>
              <a:rPr lang="en-US" altLang="ja-JP" dirty="0">
                <a:solidFill>
                  <a:schemeClr val="accent6">
                    <a:alpha val="20000"/>
                  </a:schemeClr>
                </a:solidFill>
                <a:latin typeface="Consolas" panose="020B0609020204030204" pitchFamily="49" charset="0"/>
                <a:ea typeface="Hiragino Kaku Gothic Pro W6" panose="020B0300000000000000"/>
              </a:rPr>
              <a:t>-  isOk ; func</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L.59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isOk ; int</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L.60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 int b</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L.61 </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int b =</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E8AC6985-7165-499F-E8A3-B51CADE1B916}"/>
              </a:ext>
            </a:extLst>
          </p:cNvPr>
          <p:cNvSpPr/>
          <p:nvPr/>
        </p:nvSpPr>
        <p:spPr>
          <a:xfrm rot="10800000">
            <a:off x="7703769" y="1782940"/>
            <a:ext cx="3204536" cy="1507420"/>
          </a:xfrm>
          <a:prstGeom prst="foldedCorner">
            <a:avLst>
              <a:gd name="adj" fmla="val 7990"/>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BC068985-7CF2-E1D7-0AD7-83B1D628714C}"/>
              </a:ext>
            </a:extLst>
          </p:cNvPr>
          <p:cNvSpPr txBox="1"/>
          <p:nvPr/>
        </p:nvSpPr>
        <p:spPr>
          <a:xfrm>
            <a:off x="7741880" y="1804014"/>
            <a:ext cx="2675438" cy="1477328"/>
          </a:xfrm>
          <a:prstGeom prst="rect">
            <a:avLst/>
          </a:prstGeom>
          <a:noFill/>
        </p:spPr>
        <p:txBody>
          <a:bodyPr wrap="square" rtlCol="0">
            <a:spAutoFit/>
          </a:bodyPr>
          <a:lstStyle/>
          <a:p>
            <a:r>
              <a:rPr lang="en-US" altLang="ja-JP" sz="1800" dirty="0">
                <a:solidFill>
                  <a:schemeClr val="tx1">
                    <a:alpha val="20000"/>
                  </a:schemeClr>
                </a:solidFill>
                <a:latin typeface="Consolas" panose="020B0609020204030204" pitchFamily="49" charset="0"/>
                <a:ea typeface="Hiragino Kaku Gothic Pro W6" panose="020B0300000000000000"/>
              </a:rPr>
              <a:t>L.5</a:t>
            </a:r>
            <a:r>
              <a:rPr lang="en-US" altLang="ja-JP" dirty="0">
                <a:solidFill>
                  <a:schemeClr val="tx1">
                    <a:alpha val="20000"/>
                  </a:schemeClr>
                </a:solidFill>
                <a:latin typeface="Consolas" panose="020B0609020204030204" pitchFamily="49" charset="0"/>
                <a:ea typeface="Hiragino Kaku Gothic Pro W6" panose="020B0300000000000000"/>
              </a:rPr>
              <a:t>6</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a:t>
            </a:r>
            <a:r>
              <a:rPr lang="en-US" altLang="ja-JP" sz="1800" dirty="0">
                <a:solidFill>
                  <a:schemeClr val="accent6">
                    <a:alpha val="20000"/>
                  </a:schemeClr>
                </a:solidFill>
                <a:latin typeface="Consolas" panose="020B0609020204030204" pitchFamily="49" charset="0"/>
                <a:ea typeface="Hiragino Kaku Gothic Pro W6" panose="020B0300000000000000"/>
              </a:rPr>
              <a:t>  a = isOk</a:t>
            </a:r>
            <a:endParaRPr lang="en-US" altLang="ja-JP" sz="1800" dirty="0">
              <a:solidFill>
                <a:schemeClr val="tx1">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 isOk ;</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a:t>
            </a:r>
            <a:r>
              <a:rPr lang="en-US" altLang="ja-JP" dirty="0">
                <a:solidFill>
                  <a:schemeClr val="tx1">
                    <a:alpha val="20000"/>
                  </a:schemeClr>
                </a:solidFill>
                <a:latin typeface="Consolas" panose="020B0609020204030204" pitchFamily="49" charset="0"/>
                <a:ea typeface="Hiragino Kaku Gothic Pro W6" panose="020B0300000000000000"/>
              </a:rPr>
              <a:t>8</a:t>
            </a:r>
            <a:r>
              <a:rPr lang="en-US" altLang="ja-JP" sz="1800" dirty="0">
                <a:solidFill>
                  <a:schemeClr val="tx1">
                    <a:alpha val="20000"/>
                  </a:schemeClr>
                </a:solidFill>
                <a:latin typeface="Consolas" panose="020B0609020204030204" pitchFamily="49" charset="0"/>
                <a:ea typeface="Hiragino Kaku Gothic Pro W6" panose="020B0300000000000000"/>
              </a:rPr>
              <a:t> </a:t>
            </a:r>
            <a:r>
              <a:rPr lang="en-US" altLang="ja-JP" sz="1800" dirty="0">
                <a:solidFill>
                  <a:schemeClr val="accent6">
                    <a:alpha val="20000"/>
                  </a:schemeClr>
                </a:solidFill>
                <a:latin typeface="Consolas" panose="020B0609020204030204" pitchFamily="49" charset="0"/>
                <a:ea typeface="Hiragino Kaku Gothic Pro W6" panose="020B0300000000000000"/>
              </a:rPr>
              <a:t>-  </a:t>
            </a:r>
            <a:r>
              <a:rPr lang="en-US" altLang="ja-JP" dirty="0">
                <a:solidFill>
                  <a:schemeClr val="accent6">
                    <a:alpha val="20000"/>
                  </a:schemeClr>
                </a:solidFill>
                <a:latin typeface="Consolas" panose="020B0609020204030204" pitchFamily="49" charset="0"/>
                <a:ea typeface="Hiragino Kaku Gothic Pro W6" panose="020B0300000000000000"/>
              </a:rPr>
              <a:t>isOk ; int</a:t>
            </a:r>
            <a:endParaRPr lang="en-US" altLang="ja-JP" sz="1800" dirty="0">
              <a:solidFill>
                <a:schemeClr val="accent6">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L.56 </a:t>
            </a:r>
            <a:r>
              <a:rPr lang="en-US" altLang="ja-JP" dirty="0">
                <a:solidFill>
                  <a:schemeClr val="accent4">
                    <a:alpha val="20000"/>
                  </a:schemeClr>
                </a:solidFill>
                <a:latin typeface="Consolas" panose="020B0609020204030204" pitchFamily="49" charset="0"/>
                <a:ea typeface="Hiragino Kaku Gothic Pro W6" panose="020B0300000000000000"/>
              </a:rPr>
              <a:t>+</a:t>
            </a:r>
            <a:r>
              <a:rPr lang="en-US" altLang="ja-JP" sz="1800" dirty="0">
                <a:solidFill>
                  <a:schemeClr val="accent4">
                    <a:alpha val="20000"/>
                  </a:schemeClr>
                </a:solidFill>
                <a:latin typeface="Consolas" panose="020B0609020204030204" pitchFamily="49" charset="0"/>
                <a:ea typeface="Hiragino Kaku Gothic Pro W6" panose="020B0300000000000000"/>
              </a:rPr>
              <a:t>  </a:t>
            </a:r>
            <a:r>
              <a:rPr lang="en-US" altLang="ja-JP" dirty="0">
                <a:solidFill>
                  <a:schemeClr val="accent4">
                    <a:alpha val="20000"/>
                  </a:schemeClr>
                </a:solidFill>
                <a:latin typeface="Consolas" panose="020B0609020204030204" pitchFamily="49" charset="0"/>
                <a:ea typeface="Hiragino Kaku Gothic Pro W6" panose="020B0300000000000000"/>
              </a:rPr>
              <a:t>a = 0</a:t>
            </a:r>
            <a:endParaRPr lang="en-US" altLang="ja-JP" sz="1800" dirty="0">
              <a:solidFill>
                <a:schemeClr val="accent4">
                  <a:alpha val="20000"/>
                </a:schemeClr>
              </a:solidFill>
              <a:latin typeface="Consolas" panose="020B0609020204030204" pitchFamily="49" charset="0"/>
              <a:ea typeface="Hiragino Kaku Gothic Pro W6" panose="020B0300000000000000"/>
            </a:endParaRPr>
          </a:p>
          <a:p>
            <a:r>
              <a:rPr lang="en-US" altLang="ja-JP" sz="1800" dirty="0">
                <a:solidFill>
                  <a:schemeClr val="tx1">
                    <a:alpha val="20000"/>
                  </a:schemeClr>
                </a:solidFill>
                <a:latin typeface="Consolas" panose="020B0609020204030204" pitchFamily="49" charset="0"/>
                <a:ea typeface="Hiragino Kaku Gothic Pro W6" panose="020B0300000000000000"/>
              </a:rPr>
              <a:t>L.57 </a:t>
            </a:r>
            <a:r>
              <a:rPr lang="en-US" altLang="ja-JP" sz="1800" dirty="0">
                <a:solidFill>
                  <a:schemeClr val="accent4">
                    <a:alpha val="20000"/>
                  </a:schemeClr>
                </a:solidFill>
                <a:latin typeface="Consolas" panose="020B0609020204030204" pitchFamily="49" charset="0"/>
                <a:ea typeface="Hiragino Kaku Gothic Pro W6" panose="020B0300000000000000"/>
              </a:rPr>
              <a:t>+  = 0 ;</a:t>
            </a:r>
            <a:endParaRPr lang="en-US" altLang="ja-JP" dirty="0">
              <a:solidFill>
                <a:schemeClr val="accent6">
                  <a:alpha val="20000"/>
                </a:schemeClr>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626367A5-1966-7339-07E6-1A054E248AEA}"/>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5AB03869-0985-0923-A6C0-55BDBC528942}"/>
              </a:ext>
            </a:extLst>
          </p:cNvPr>
          <p:cNvSpPr/>
          <p:nvPr/>
        </p:nvSpPr>
        <p:spPr>
          <a:xfrm>
            <a:off x="1583233" y="2197754"/>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qo78bf</a:t>
            </a:r>
          </a:p>
          <a:p>
            <a:pPr algn="ctr"/>
            <a:r>
              <a:rPr lang="en-US" altLang="ja-JP" dirty="0">
                <a:solidFill>
                  <a:schemeClr val="tx1"/>
                </a:solidFill>
                <a:ea typeface="Hiragino Kaku Gothic Pro W6" panose="020B0300000000000000"/>
              </a:rPr>
              <a:t>2024/9/14</a:t>
            </a:r>
          </a:p>
        </p:txBody>
      </p:sp>
      <p:sp>
        <p:nvSpPr>
          <p:cNvPr id="13" name="四角形: 角を丸くする 12">
            <a:extLst>
              <a:ext uri="{FF2B5EF4-FFF2-40B4-BE49-F238E27FC236}">
                <a16:creationId xmlns:a16="http://schemas.microsoft.com/office/drawing/2014/main" id="{E64E92F6-2250-8113-BBEF-BC79877CA03C}"/>
              </a:ext>
            </a:extLst>
          </p:cNvPr>
          <p:cNvSpPr/>
          <p:nvPr/>
        </p:nvSpPr>
        <p:spPr>
          <a:xfrm>
            <a:off x="1583233" y="3912370"/>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ea typeface="Hiragino Kaku Gothic Pro W6" panose="020B0300000000000000"/>
              </a:rPr>
              <a:t>sa1ciw</a:t>
            </a:r>
          </a:p>
          <a:p>
            <a:pPr algn="ctr"/>
            <a:r>
              <a:rPr lang="en-US" altLang="ja-JP" dirty="0">
                <a:solidFill>
                  <a:schemeClr val="tx1">
                    <a:alpha val="20000"/>
                  </a:schemeClr>
                </a:solidFill>
                <a:ea typeface="Hiragino Kaku Gothic Pro W6" panose="020B0300000000000000"/>
              </a:rPr>
              <a:t>2024/9/11</a:t>
            </a:r>
          </a:p>
        </p:txBody>
      </p:sp>
      <p:sp>
        <p:nvSpPr>
          <p:cNvPr id="15" name="楕円 14">
            <a:extLst>
              <a:ext uri="{FF2B5EF4-FFF2-40B4-BE49-F238E27FC236}">
                <a16:creationId xmlns:a16="http://schemas.microsoft.com/office/drawing/2014/main" id="{89AD7D30-D0D0-301E-7C8E-53A3C3D75059}"/>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8354D59E-95A5-F3F3-D8B2-FE124AB23334}"/>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01463C9E-DC54-6351-DAC6-9A58D09FC8D0}"/>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327A1003-6BE9-2E6A-9ADF-8D79DBC12E9B}"/>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5CFB821C-D3D2-A6DD-E5B8-C0CFC90D05C5}"/>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43CCE11A-9730-CB5A-1BF9-F0E705FDF9F2}"/>
              </a:ext>
            </a:extLst>
          </p:cNvPr>
          <p:cNvSpPr/>
          <p:nvPr/>
        </p:nvSpPr>
        <p:spPr>
          <a:xfrm rot="10800000">
            <a:off x="4515308" y="5559606"/>
            <a:ext cx="2957276" cy="70788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26AAA07E-997F-D40B-0152-C2D221764B80}"/>
              </a:ext>
            </a:extLst>
          </p:cNvPr>
          <p:cNvSpPr txBox="1"/>
          <p:nvPr/>
        </p:nvSpPr>
        <p:spPr>
          <a:xfrm>
            <a:off x="4520442" y="5571900"/>
            <a:ext cx="2738671"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L.16    func(x, y);</a:t>
            </a:r>
            <a:endParaRPr lang="ja-JP" altLang="en-US" dirty="0">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A32B5636-2456-35A7-628E-D3D2A79B5939}"/>
              </a:ext>
            </a:extLst>
          </p:cNvPr>
          <p:cNvSpPr/>
          <p:nvPr/>
        </p:nvSpPr>
        <p:spPr>
          <a:xfrm rot="10800000">
            <a:off x="4520443" y="3882566"/>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E2E76BD3-24DE-1D57-4A63-B9FCABB0808B}"/>
              </a:ext>
            </a:extLst>
          </p:cNvPr>
          <p:cNvSpPr txBox="1"/>
          <p:nvPr/>
        </p:nvSpPr>
        <p:spPr>
          <a:xfrm>
            <a:off x="4518892" y="3895838"/>
            <a:ext cx="2892194"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 = isOk;</a:t>
            </a:r>
          </a:p>
          <a:p>
            <a:r>
              <a:rPr lang="en-US" altLang="ja-JP" dirty="0">
                <a:solidFill>
                  <a:schemeClr val="tx1">
                    <a:alpha val="20000"/>
                  </a:schemeClr>
                </a:solidFill>
                <a:latin typeface="Consolas" panose="020B0609020204030204" pitchFamily="49" charset="0"/>
                <a:ea typeface="Hiragino Kaku Gothic Pro W6" panose="020B0300000000000000"/>
              </a:rPr>
              <a:t>L.16 </a:t>
            </a:r>
            <a:r>
              <a:rPr lang="en-US" altLang="ja-JP" dirty="0">
                <a:solidFill>
                  <a:schemeClr val="accent4">
                    <a:alpha val="20000"/>
                  </a:schemeClr>
                </a:solidFill>
                <a:latin typeface="Consolas" panose="020B0609020204030204" pitchFamily="49" charset="0"/>
                <a:ea typeface="Hiragino Kaku Gothic Pro W6" panose="020B0300000000000000"/>
              </a:rPr>
              <a:t>+  int b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CFBC877C-CEB7-BFB4-BFF7-31534DF52509}"/>
              </a:ext>
            </a:extLst>
          </p:cNvPr>
          <p:cNvSpPr/>
          <p:nvPr/>
        </p:nvSpPr>
        <p:spPr>
          <a:xfrm rot="10800000">
            <a:off x="4525273" y="2221937"/>
            <a:ext cx="2947311" cy="667142"/>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50E44DCE-0124-E927-CDB6-A7ED770B34AC}"/>
              </a:ext>
            </a:extLst>
          </p:cNvPr>
          <p:cNvSpPr txBox="1"/>
          <p:nvPr/>
        </p:nvSpPr>
        <p:spPr>
          <a:xfrm>
            <a:off x="4517336" y="2229477"/>
            <a:ext cx="2793447" cy="646331"/>
          </a:xfrm>
          <a:prstGeom prst="rect">
            <a:avLst/>
          </a:prstGeom>
          <a:noFill/>
        </p:spPr>
        <p:txBody>
          <a:bodyPr wrap="square" rtlCol="0">
            <a:spAutoFit/>
          </a:bodyPr>
          <a:lstStyle/>
          <a:p>
            <a:r>
              <a:rPr lang="en-US" altLang="ja-JP" dirty="0">
                <a:latin typeface="Consolas" panose="020B0609020204030204" pitchFamily="49" charset="0"/>
                <a:ea typeface="Hiragino Kaku Gothic Pro W6" panose="020B0300000000000000"/>
              </a:rPr>
              <a:t>L.15 </a:t>
            </a:r>
            <a:r>
              <a:rPr lang="en-US" altLang="ja-JP" dirty="0">
                <a:solidFill>
                  <a:schemeClr val="accent6"/>
                </a:solidFill>
                <a:latin typeface="Consolas" panose="020B0609020204030204" pitchFamily="49" charset="0"/>
                <a:ea typeface="Hiragino Kaku Gothic Pro W6" panose="020B0300000000000000"/>
              </a:rPr>
              <a:t>-  a = isOk;</a:t>
            </a:r>
          </a:p>
          <a:p>
            <a:r>
              <a:rPr lang="en-US" altLang="ja-JP" dirty="0">
                <a:latin typeface="Consolas" panose="020B0609020204030204" pitchFamily="49" charset="0"/>
                <a:ea typeface="Hiragino Kaku Gothic Pro W6" panose="020B0300000000000000"/>
              </a:rPr>
              <a:t>L.15 </a:t>
            </a:r>
            <a:r>
              <a:rPr lang="en-US" altLang="ja-JP" dirty="0">
                <a:solidFill>
                  <a:schemeClr val="accent4"/>
                </a:solidFill>
                <a:latin typeface="Consolas" panose="020B0609020204030204" pitchFamily="49" charset="0"/>
                <a:ea typeface="Hiragino Kaku Gothic Pro W6" panose="020B0300000000000000"/>
              </a:rPr>
              <a:t>+  a = 0;</a:t>
            </a:r>
            <a:endParaRPr lang="ja-JP" altLang="en-US" dirty="0">
              <a:solidFill>
                <a:schemeClr val="accent4"/>
              </a:solidFill>
              <a:latin typeface="Consolas" panose="020B0609020204030204" pitchFamily="49" charset="0"/>
              <a:ea typeface="Hiragino Kaku Gothic Pro W6" panose="020B0300000000000000"/>
            </a:endParaRPr>
          </a:p>
        </p:txBody>
      </p:sp>
      <p:sp>
        <p:nvSpPr>
          <p:cNvPr id="26" name="テキスト ボックス 25">
            <a:extLst>
              <a:ext uri="{FF2B5EF4-FFF2-40B4-BE49-F238E27FC236}">
                <a16:creationId xmlns:a16="http://schemas.microsoft.com/office/drawing/2014/main" id="{0B8BB9F5-2031-EBFB-45CC-99F392099B5C}"/>
              </a:ext>
            </a:extLst>
          </p:cNvPr>
          <p:cNvSpPr txBox="1"/>
          <p:nvPr/>
        </p:nvSpPr>
        <p:spPr>
          <a:xfrm>
            <a:off x="4759890" y="1376240"/>
            <a:ext cx="1895461" cy="400110"/>
          </a:xfrm>
          <a:prstGeom prst="rect">
            <a:avLst/>
          </a:prstGeom>
          <a:noFill/>
        </p:spPr>
        <p:txBody>
          <a:bodyPr wrap="square" rtlCol="0">
            <a:spAutoFit/>
          </a:bodyPr>
          <a:lstStyle/>
          <a:p>
            <a:pPr algn="ctr"/>
            <a:r>
              <a:rPr lang="ja-JP" altLang="en-US" sz="2000" b="1" dirty="0">
                <a:solidFill>
                  <a:schemeClr val="tx2"/>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5D114215-AB81-A63D-3B2F-B4A2AE8D2048}"/>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alpha val="20000"/>
                  </a:srgbClr>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5952F575-40D6-EFC6-B004-A239BBBF7E0E}"/>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AA2C89D-1A81-6155-09C4-6FDE6C64B24D}"/>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E5D91251-1C47-5A23-A39D-4F92996E7608}"/>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1" name="テキスト ボックス 30">
            <a:extLst>
              <a:ext uri="{FF2B5EF4-FFF2-40B4-BE49-F238E27FC236}">
                <a16:creationId xmlns:a16="http://schemas.microsoft.com/office/drawing/2014/main" id="{EBF0C6C6-F1FB-CAD8-463B-0660145DF882}"/>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solidFill>
                  <a:schemeClr val="tx1">
                    <a:alpha val="20000"/>
                  </a:schemeClr>
                </a:solidFill>
                <a:ea typeface="Hiragino Kaku Gothic Pro W6" panose="020B0300000000000000"/>
              </a:rPr>
              <a:t>バグ箇所の周囲の行を変更するコミット</a:t>
            </a:r>
          </a:p>
        </p:txBody>
      </p:sp>
      <p:cxnSp>
        <p:nvCxnSpPr>
          <p:cNvPr id="38" name="直線矢印コネクタ 37">
            <a:extLst>
              <a:ext uri="{FF2B5EF4-FFF2-40B4-BE49-F238E27FC236}">
                <a16:creationId xmlns:a16="http://schemas.microsoft.com/office/drawing/2014/main" id="{0A58A56B-6169-6A6D-3083-2244AEB881D7}"/>
              </a:ext>
            </a:extLst>
          </p:cNvPr>
          <p:cNvCxnSpPr>
            <a:cxnSpLocks/>
          </p:cNvCxnSpPr>
          <p:nvPr/>
        </p:nvCxnSpPr>
        <p:spPr>
          <a:xfrm>
            <a:off x="2405100" y="2905640"/>
            <a:ext cx="0" cy="2681648"/>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26548394-FF04-93AD-32E8-B6907A3B04DC}"/>
              </a:ext>
            </a:extLst>
          </p:cNvPr>
          <p:cNvSpPr txBox="1"/>
          <p:nvPr/>
        </p:nvSpPr>
        <p:spPr>
          <a:xfrm>
            <a:off x="3137180" y="3920706"/>
            <a:ext cx="1643733" cy="646331"/>
          </a:xfrm>
          <a:prstGeom prst="rect">
            <a:avLst/>
          </a:prstGeom>
          <a:noFill/>
        </p:spPr>
        <p:txBody>
          <a:bodyPr wrap="square">
            <a:spAutoFit/>
          </a:bodyPr>
          <a:lstStyle/>
          <a:p>
            <a:pPr algn="ctr"/>
            <a:r>
              <a:rPr lang="en-US" altLang="ja-JP" sz="1800" dirty="0">
                <a:solidFill>
                  <a:schemeClr val="tx1">
                    <a:alpha val="20000"/>
                  </a:schemeClr>
                </a:solidFill>
                <a:ea typeface="Hiragino Kaku Gothic Pro W6" panose="020B0300000000000000"/>
              </a:rPr>
              <a:t>vgb3o9</a:t>
            </a:r>
          </a:p>
          <a:p>
            <a:pPr algn="ctr"/>
            <a:r>
              <a:rPr lang="en-US" altLang="ja-JP" sz="1800" dirty="0">
                <a:solidFill>
                  <a:schemeClr val="tx1">
                    <a:alpha val="20000"/>
                  </a:schemeClr>
                </a:solidFill>
                <a:ea typeface="Hiragino Kaku Gothic Pro W6" panose="020B0300000000000000"/>
              </a:rPr>
              <a:t>dwj59s</a:t>
            </a:r>
          </a:p>
        </p:txBody>
      </p:sp>
      <p:sp>
        <p:nvSpPr>
          <p:cNvPr id="39" name="テキスト ボックス 38">
            <a:extLst>
              <a:ext uri="{FF2B5EF4-FFF2-40B4-BE49-F238E27FC236}">
                <a16:creationId xmlns:a16="http://schemas.microsoft.com/office/drawing/2014/main" id="{C32F8265-278B-62DC-10AF-3F9071B1CC12}"/>
              </a:ext>
            </a:extLst>
          </p:cNvPr>
          <p:cNvSpPr txBox="1"/>
          <p:nvPr/>
        </p:nvSpPr>
        <p:spPr>
          <a:xfrm>
            <a:off x="2004990" y="4030010"/>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sp>
        <p:nvSpPr>
          <p:cNvPr id="40" name="テキスト ボックス 39">
            <a:extLst>
              <a:ext uri="{FF2B5EF4-FFF2-40B4-BE49-F238E27FC236}">
                <a16:creationId xmlns:a16="http://schemas.microsoft.com/office/drawing/2014/main" id="{C7B47BA0-0D1D-8644-A781-A1A42672A7C3}"/>
              </a:ext>
            </a:extLst>
          </p:cNvPr>
          <p:cNvSpPr txBox="1"/>
          <p:nvPr/>
        </p:nvSpPr>
        <p:spPr>
          <a:xfrm>
            <a:off x="3464510" y="3912537"/>
            <a:ext cx="5262979" cy="646331"/>
          </a:xfrm>
          <a:prstGeom prst="rect">
            <a:avLst/>
          </a:prstGeom>
          <a:solidFill>
            <a:srgbClr val="EEDE12"/>
          </a:solidFill>
          <a:ln w="25400">
            <a:noFill/>
          </a:ln>
          <a:effectLst>
            <a:outerShdw blurRad="50800" dist="38100" dir="5400000" algn="t" rotWithShape="0">
              <a:prstClr val="black">
                <a:alpha val="40000"/>
              </a:prstClr>
            </a:outerShdw>
          </a:effectLst>
        </p:spPr>
        <p:txBody>
          <a:bodyPr wrap="none" rtlCol="0">
            <a:spAutoFit/>
          </a:bodyPr>
          <a:lstStyle/>
          <a:p>
            <a:r>
              <a:rPr lang="ja-JP" altLang="en-US" sz="3600" b="1" dirty="0">
                <a:ea typeface="Hiragino Kaku Gothic Pro W6" panose="020B0300000000000000"/>
              </a:rPr>
              <a:t>通常では正しく特定する</a:t>
            </a:r>
          </a:p>
        </p:txBody>
      </p:sp>
      <p:sp>
        <p:nvSpPr>
          <p:cNvPr id="32" name="テキスト ボックス 31">
            <a:extLst>
              <a:ext uri="{FF2B5EF4-FFF2-40B4-BE49-F238E27FC236}">
                <a16:creationId xmlns:a16="http://schemas.microsoft.com/office/drawing/2014/main" id="{5D120A5E-2898-E56B-4691-5A31471EF329}"/>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46" name="テキスト ボックス 45">
            <a:extLst>
              <a:ext uri="{FF2B5EF4-FFF2-40B4-BE49-F238E27FC236}">
                <a16:creationId xmlns:a16="http://schemas.microsoft.com/office/drawing/2014/main" id="{FA5ED0A0-5AA4-71C4-4051-99ABCE056E80}"/>
              </a:ext>
            </a:extLst>
          </p:cNvPr>
          <p:cNvSpPr txBox="1"/>
          <p:nvPr/>
        </p:nvSpPr>
        <p:spPr>
          <a:xfrm>
            <a:off x="3137180" y="5605802"/>
            <a:ext cx="1643733" cy="646331"/>
          </a:xfrm>
          <a:prstGeom prst="rect">
            <a:avLst/>
          </a:prstGeom>
          <a:noFill/>
        </p:spPr>
        <p:txBody>
          <a:bodyPr wrap="square">
            <a:spAutoFit/>
          </a:bodyPr>
          <a:lstStyle/>
          <a:p>
            <a:pPr algn="ctr"/>
            <a:r>
              <a:rPr lang="en-US" altLang="ja-JP" sz="1800" dirty="0">
                <a:ea typeface="Hiragino Kaku Gothic Pro W6" panose="020B0300000000000000"/>
              </a:rPr>
              <a:t>vnfdu2</a:t>
            </a:r>
          </a:p>
          <a:p>
            <a:pPr algn="ctr"/>
            <a:r>
              <a:rPr lang="en-US" altLang="ja-JP" sz="1800" dirty="0">
                <a:ea typeface="Hiragino Kaku Gothic Pro W6" panose="020B0300000000000000"/>
              </a:rPr>
              <a:t>vgb3o9</a:t>
            </a:r>
          </a:p>
        </p:txBody>
      </p:sp>
    </p:spTree>
    <p:extLst>
      <p:ext uri="{BB962C8B-B14F-4D97-AF65-F5344CB8AC3E}">
        <p14:creationId xmlns:p14="http://schemas.microsoft.com/office/powerpoint/2010/main" val="1473946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8BEA5-66EF-6E35-B618-D470AFBFC03F}"/>
            </a:ext>
          </a:extLst>
        </p:cNvPr>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8BE0D88B-E73C-F9B6-8B57-02A39CAAAABD}"/>
              </a:ext>
            </a:extLst>
          </p:cNvPr>
          <p:cNvSpPr/>
          <p:nvPr/>
        </p:nvSpPr>
        <p:spPr>
          <a:xfrm>
            <a:off x="1931224" y="3953376"/>
            <a:ext cx="925266" cy="31436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四角形: 角を丸くする 37">
            <a:extLst>
              <a:ext uri="{FF2B5EF4-FFF2-40B4-BE49-F238E27FC236}">
                <a16:creationId xmlns:a16="http://schemas.microsoft.com/office/drawing/2014/main" id="{211590B6-76F1-1101-E461-45E86A6623A1}"/>
              </a:ext>
            </a:extLst>
          </p:cNvPr>
          <p:cNvSpPr/>
          <p:nvPr/>
        </p:nvSpPr>
        <p:spPr>
          <a:xfrm>
            <a:off x="1942467" y="5627799"/>
            <a:ext cx="925266" cy="31436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四角形: 角を丸くする 35">
            <a:extLst>
              <a:ext uri="{FF2B5EF4-FFF2-40B4-BE49-F238E27FC236}">
                <a16:creationId xmlns:a16="http://schemas.microsoft.com/office/drawing/2014/main" id="{F45AAA6A-01F6-909E-D40C-CD426DDBC120}"/>
              </a:ext>
            </a:extLst>
          </p:cNvPr>
          <p:cNvSpPr/>
          <p:nvPr/>
        </p:nvSpPr>
        <p:spPr>
          <a:xfrm>
            <a:off x="6602934" y="1857032"/>
            <a:ext cx="1032350" cy="79822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4" name="テキスト ボックス 33">
            <a:extLst>
              <a:ext uri="{FF2B5EF4-FFF2-40B4-BE49-F238E27FC236}">
                <a16:creationId xmlns:a16="http://schemas.microsoft.com/office/drawing/2014/main" id="{A3FD7AC2-9B32-E96D-78D9-D4FD47C4D0F3}"/>
              </a:ext>
            </a:extLst>
          </p:cNvPr>
          <p:cNvSpPr txBox="1"/>
          <p:nvPr/>
        </p:nvSpPr>
        <p:spPr>
          <a:xfrm>
            <a:off x="6284185" y="1813033"/>
            <a:ext cx="1643733" cy="1477328"/>
          </a:xfrm>
          <a:prstGeom prst="rect">
            <a:avLst/>
          </a:prstGeom>
          <a:noFill/>
        </p:spPr>
        <p:txBody>
          <a:bodyPr wrap="square">
            <a:spAutoFit/>
          </a:bodyPr>
          <a:lstStyle/>
          <a:p>
            <a:pPr algn="ctr"/>
            <a:r>
              <a:rPr lang="en-US" altLang="ja-JP" b="1" dirty="0">
                <a:ea typeface="Hiragino Kaku Gothic Pro W6" panose="020B0300000000000000"/>
              </a:rPr>
              <a:t>v</a:t>
            </a:r>
            <a:r>
              <a:rPr lang="en-US" altLang="ja-JP" b="1" dirty="0">
                <a:solidFill>
                  <a:schemeClr val="tx1"/>
                </a:solidFill>
                <a:ea typeface="Hiragino Kaku Gothic Pro W6" panose="020B0300000000000000"/>
              </a:rPr>
              <a:t>nfdu2</a:t>
            </a:r>
          </a:p>
          <a:p>
            <a:pPr algn="ctr"/>
            <a:r>
              <a:rPr lang="en-US" altLang="ja-JP" b="1" dirty="0">
                <a:solidFill>
                  <a:schemeClr val="tx1"/>
                </a:solidFill>
                <a:ea typeface="Hiragino Kaku Gothic Pro W6" panose="020B0300000000000000"/>
              </a:rPr>
              <a:t>vnfdu2</a:t>
            </a:r>
          </a:p>
          <a:p>
            <a:pPr algn="ctr"/>
            <a:r>
              <a:rPr lang="en-US" altLang="ja-JP" b="1" dirty="0">
                <a:solidFill>
                  <a:schemeClr val="tx1"/>
                </a:solidFill>
                <a:ea typeface="Hiragino Kaku Gothic Pro W6" panose="020B0300000000000000"/>
              </a:rPr>
              <a:t>sa1ciw</a:t>
            </a:r>
            <a:endParaRPr lang="en-US" altLang="ja-JP" b="1" dirty="0">
              <a:ea typeface="Hiragino Kaku Gothic Pro W6" panose="020B0300000000000000"/>
            </a:endParaRPr>
          </a:p>
          <a:p>
            <a:pPr algn="ctr"/>
            <a:r>
              <a:rPr lang="en-US" altLang="ja-JP" dirty="0">
                <a:ea typeface="Hiragino Kaku Gothic Pro W6" panose="020B0300000000000000"/>
              </a:rPr>
              <a:t>qo78bf</a:t>
            </a:r>
            <a:endParaRPr lang="en-US" altLang="ja-JP" sz="1800" dirty="0">
              <a:ea typeface="Hiragino Kaku Gothic Pro W6" panose="020B0300000000000000"/>
            </a:endParaRPr>
          </a:p>
          <a:p>
            <a:pPr algn="ctr"/>
            <a:r>
              <a:rPr lang="en-US" altLang="ja-JP" dirty="0">
                <a:ea typeface="Hiragino Kaku Gothic Pro W6" panose="020B0300000000000000"/>
              </a:rPr>
              <a:t>qo78bf</a:t>
            </a:r>
          </a:p>
        </p:txBody>
      </p:sp>
      <p:sp>
        <p:nvSpPr>
          <p:cNvPr id="35" name="四角形: 角を丸くする 34">
            <a:extLst>
              <a:ext uri="{FF2B5EF4-FFF2-40B4-BE49-F238E27FC236}">
                <a16:creationId xmlns:a16="http://schemas.microsoft.com/office/drawing/2014/main" id="{393F88A2-43A7-D7A5-EB47-C3A170EB8DE4}"/>
              </a:ext>
            </a:extLst>
          </p:cNvPr>
          <p:cNvSpPr/>
          <p:nvPr/>
        </p:nvSpPr>
        <p:spPr>
          <a:xfrm>
            <a:off x="7771062" y="1850639"/>
            <a:ext cx="3068573" cy="80461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0FAD367B-F31B-F777-9C50-4993E0BA4C9E}"/>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1F2EEF49-C702-4B41-246B-8382AA213B92}"/>
              </a:ext>
            </a:extLst>
          </p:cNvPr>
          <p:cNvSpPr>
            <a:spLocks noGrp="1"/>
          </p:cNvSpPr>
          <p:nvPr>
            <p:ph type="sldNum" sz="quarter" idx="12"/>
          </p:nvPr>
        </p:nvSpPr>
        <p:spPr/>
        <p:txBody>
          <a:bodyPr/>
          <a:lstStyle/>
          <a:p>
            <a:fld id="{B16735D3-C9E7-F649-AF37-A9D08763696D}" type="slidenum">
              <a:rPr lang="ja-JP" altLang="en-US" smtClean="0"/>
              <a:pPr/>
              <a:t>44</a:t>
            </a:fld>
            <a:endParaRPr lang="ja-JP" altLang="en-US" dirty="0"/>
          </a:p>
        </p:txBody>
      </p:sp>
      <p:sp>
        <p:nvSpPr>
          <p:cNvPr id="5" name="四角形: メモ 4">
            <a:extLst>
              <a:ext uri="{FF2B5EF4-FFF2-40B4-BE49-F238E27FC236}">
                <a16:creationId xmlns:a16="http://schemas.microsoft.com/office/drawing/2014/main" id="{354DF646-AE74-7B21-E866-C24DC8B0196F}"/>
              </a:ext>
            </a:extLst>
          </p:cNvPr>
          <p:cNvSpPr/>
          <p:nvPr/>
        </p:nvSpPr>
        <p:spPr>
          <a:xfrm rot="10800000">
            <a:off x="7707643" y="5279895"/>
            <a:ext cx="3207484" cy="1190655"/>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2B90718E-4BB2-A9F1-7A48-28852B38C55F}"/>
              </a:ext>
            </a:extLst>
          </p:cNvPr>
          <p:cNvSpPr txBox="1"/>
          <p:nvPr/>
        </p:nvSpPr>
        <p:spPr>
          <a:xfrm>
            <a:off x="7727678" y="5279897"/>
            <a:ext cx="2768910" cy="1200329"/>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a = </a:t>
            </a:r>
            <a:r>
              <a:rPr lang="en-US" altLang="ja-JP" dirty="0">
                <a:solidFill>
                  <a:schemeClr val="accent4"/>
                </a:solidFill>
                <a:latin typeface="Consolas" panose="020B0609020204030204" pitchFamily="49" charset="0"/>
                <a:ea typeface="Hiragino Kaku Gothic Pro W6" panose="020B0300000000000000"/>
              </a:rPr>
              <a:t>i</a:t>
            </a:r>
            <a:r>
              <a:rPr lang="en-US" altLang="ja-JP" sz="1800" dirty="0">
                <a:solidFill>
                  <a:schemeClr val="accent4"/>
                </a:solidFill>
                <a:latin typeface="Consolas" panose="020B0609020204030204" pitchFamily="49" charset="0"/>
                <a:ea typeface="Hiragino Kaku Gothic Pro W6" panose="020B0300000000000000"/>
              </a:rPr>
              <a:t>sOk</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isOk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func</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func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D9558E62-E596-CBF2-FD16-CCF44E35A808}"/>
              </a:ext>
            </a:extLst>
          </p:cNvPr>
          <p:cNvSpPr/>
          <p:nvPr/>
        </p:nvSpPr>
        <p:spPr>
          <a:xfrm rot="10800000">
            <a:off x="7703770"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7BD80FB1-C0AD-B0DB-4F45-FE9A1202FA97}"/>
              </a:ext>
            </a:extLst>
          </p:cNvPr>
          <p:cNvSpPr txBox="1"/>
          <p:nvPr/>
        </p:nvSpPr>
        <p:spPr>
          <a:xfrm>
            <a:off x="7703768"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L.58 </a:t>
            </a:r>
            <a:r>
              <a:rPr lang="en-US" altLang="ja-JP" dirty="0">
                <a:solidFill>
                  <a:schemeClr val="accent6"/>
                </a:solidFill>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a:t>
            </a:r>
            <a:r>
              <a:rPr lang="en-US" altLang="ja-JP" dirty="0">
                <a:latin typeface="Consolas" panose="020B0609020204030204" pitchFamily="49" charset="0"/>
                <a:ea typeface="Hiragino Kaku Gothic Pro W6" panose="020B0300000000000000"/>
              </a:rPr>
              <a:t>isOk ;</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a:t>
            </a:r>
            <a:r>
              <a:rPr lang="en-US" altLang="ja-JP" dirty="0">
                <a:latin typeface="Consolas" panose="020B0609020204030204" pitchFamily="49" charset="0"/>
                <a:ea typeface="Hiragino Kaku Gothic Pro W6" panose="020B0300000000000000"/>
              </a:rPr>
              <a:t>59 </a:t>
            </a:r>
            <a:r>
              <a:rPr lang="en-US" altLang="ja-JP" dirty="0">
                <a:solidFill>
                  <a:schemeClr val="accent6"/>
                </a:solidFill>
                <a:latin typeface="Consolas" panose="020B0609020204030204" pitchFamily="49" charset="0"/>
                <a:ea typeface="Hiragino Kaku Gothic Pro W6" panose="020B0300000000000000"/>
              </a:rPr>
              <a:t>-  isOk ; func</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int</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int b</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L.61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int b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079BD76F-5235-0BB2-CA82-400A15DD7739}"/>
              </a:ext>
            </a:extLst>
          </p:cNvPr>
          <p:cNvSpPr/>
          <p:nvPr/>
        </p:nvSpPr>
        <p:spPr>
          <a:xfrm rot="10800000">
            <a:off x="7703769"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7CB91C71-22D0-8C34-6556-D93DA47BAA6A}"/>
              </a:ext>
            </a:extLst>
          </p:cNvPr>
          <p:cNvSpPr txBox="1"/>
          <p:nvPr/>
        </p:nvSpPr>
        <p:spPr>
          <a:xfrm>
            <a:off x="7741880"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6</a:t>
            </a:r>
            <a:r>
              <a:rPr lang="en-US" altLang="ja-JP" sz="1800" dirty="0">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a:t>
            </a:r>
            <a:r>
              <a:rPr lang="en-US" altLang="ja-JP" sz="1800" dirty="0">
                <a:solidFill>
                  <a:schemeClr val="accent6"/>
                </a:solidFill>
                <a:latin typeface="Consolas" panose="020B0609020204030204" pitchFamily="49" charset="0"/>
                <a:ea typeface="Hiragino Kaku Gothic Pro W6" panose="020B0300000000000000"/>
              </a:rPr>
              <a:t>  a = isOk</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 isOk ;</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8</a:t>
            </a:r>
            <a:r>
              <a:rPr lang="en-US" altLang="ja-JP" sz="1800" dirty="0">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isOk ; int</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L.56 </a:t>
            </a:r>
            <a:r>
              <a:rPr lang="en-US" altLang="ja-JP" dirty="0">
                <a:solidFill>
                  <a:schemeClr val="accent4"/>
                </a:solidFill>
                <a:latin typeface="Consolas" panose="020B0609020204030204" pitchFamily="49" charset="0"/>
                <a:ea typeface="Hiragino Kaku Gothic Pro W6" panose="020B0300000000000000"/>
              </a:rPr>
              <a:t>+</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a = 0</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0 ;</a:t>
            </a:r>
            <a:endParaRPr lang="en-US" altLang="ja-JP" dirty="0">
              <a:solidFill>
                <a:schemeClr val="accent6"/>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47610D26-062C-453D-9866-FCEBA30FD893}"/>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045D1927-91D4-674F-1B4F-5CFBFB65E470}"/>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qo78bf</a:t>
            </a:r>
          </a:p>
          <a:p>
            <a:pPr algn="ctr"/>
            <a:r>
              <a:rPr lang="en-US" altLang="ja-JP" dirty="0">
                <a:solidFill>
                  <a:schemeClr val="tx1"/>
                </a:solidFill>
                <a:ea typeface="Hiragino Kaku Gothic Pro W6" panose="020B0300000000000000"/>
              </a:rPr>
              <a:t>2024/9/14</a:t>
            </a:r>
          </a:p>
        </p:txBody>
      </p:sp>
      <p:sp>
        <p:nvSpPr>
          <p:cNvPr id="13" name="四角形: 角を丸くする 12">
            <a:extLst>
              <a:ext uri="{FF2B5EF4-FFF2-40B4-BE49-F238E27FC236}">
                <a16:creationId xmlns:a16="http://schemas.microsoft.com/office/drawing/2014/main" id="{42AE00BF-BB8F-FD32-8300-6F335F488DAE}"/>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sa1ciw</a:t>
            </a:r>
          </a:p>
          <a:p>
            <a:pPr algn="ctr"/>
            <a:r>
              <a:rPr lang="en-US" altLang="ja-JP" dirty="0">
                <a:solidFill>
                  <a:schemeClr val="tx1"/>
                </a:solidFill>
                <a:ea typeface="Hiragino Kaku Gothic Pro W6" panose="020B0300000000000000"/>
              </a:rPr>
              <a:t>2024/9/11</a:t>
            </a:r>
          </a:p>
        </p:txBody>
      </p:sp>
      <p:sp>
        <p:nvSpPr>
          <p:cNvPr id="14" name="四角形: 角を丸くする 13">
            <a:extLst>
              <a:ext uri="{FF2B5EF4-FFF2-40B4-BE49-F238E27FC236}">
                <a16:creationId xmlns:a16="http://schemas.microsoft.com/office/drawing/2014/main" id="{696F866B-DB85-2068-088F-9F3CEFA48AF8}"/>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2024/9/10</a:t>
            </a:r>
          </a:p>
        </p:txBody>
      </p:sp>
      <p:sp>
        <p:nvSpPr>
          <p:cNvPr id="15" name="楕円 14">
            <a:extLst>
              <a:ext uri="{FF2B5EF4-FFF2-40B4-BE49-F238E27FC236}">
                <a16:creationId xmlns:a16="http://schemas.microsoft.com/office/drawing/2014/main" id="{55EA4C19-A388-8E6E-0C28-839DE355715C}"/>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E91BFA66-73BB-3F30-5FD6-51BD6DD013B7}"/>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C0D09E17-1C88-57DD-C451-508A5893319F}"/>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A7578F17-28FF-A46B-850B-15E891D393AD}"/>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F1C89F4C-F4B2-99F5-8A31-27F0671E2845}"/>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B12366E2-3A04-6EF5-C5CA-7E4648DF69A2}"/>
              </a:ext>
            </a:extLst>
          </p:cNvPr>
          <p:cNvSpPr/>
          <p:nvPr/>
        </p:nvSpPr>
        <p:spPr>
          <a:xfrm rot="10800000">
            <a:off x="3589791" y="5559606"/>
            <a:ext cx="2957276" cy="70788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F87990BA-6F56-0803-69F4-CD9AA2FF381E}"/>
              </a:ext>
            </a:extLst>
          </p:cNvPr>
          <p:cNvSpPr txBox="1"/>
          <p:nvPr/>
        </p:nvSpPr>
        <p:spPr>
          <a:xfrm>
            <a:off x="3594925" y="5571900"/>
            <a:ext cx="2738671"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a = isOk;</a:t>
            </a:r>
          </a:p>
          <a:p>
            <a:r>
              <a:rPr lang="en-US" altLang="ja-JP" dirty="0">
                <a:solidFill>
                  <a:schemeClr val="tx1">
                    <a:alpha val="20000"/>
                  </a:schemeClr>
                </a:solidFill>
                <a:latin typeface="Consolas" panose="020B0609020204030204" pitchFamily="49" charset="0"/>
                <a:ea typeface="Hiragino Kaku Gothic Pro W6" panose="020B0300000000000000"/>
              </a:rPr>
              <a:t>L.16    func(x, y);</a:t>
            </a:r>
            <a:endParaRPr lang="ja-JP" altLang="en-US" dirty="0">
              <a:solidFill>
                <a:schemeClr val="tx1">
                  <a:alpha val="20000"/>
                </a:schemeClr>
              </a:solidFill>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F84F0202-31E8-DE80-785F-EDC5459A6B13}"/>
              </a:ext>
            </a:extLst>
          </p:cNvPr>
          <p:cNvSpPr/>
          <p:nvPr/>
        </p:nvSpPr>
        <p:spPr>
          <a:xfrm rot="10800000">
            <a:off x="3594926" y="3882566"/>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50B0C205-5FE8-8F84-41CF-F0344DC6D16B}"/>
              </a:ext>
            </a:extLst>
          </p:cNvPr>
          <p:cNvSpPr txBox="1"/>
          <p:nvPr/>
        </p:nvSpPr>
        <p:spPr>
          <a:xfrm>
            <a:off x="3593375" y="3895838"/>
            <a:ext cx="2953692"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 = isOk;</a:t>
            </a:r>
          </a:p>
          <a:p>
            <a:r>
              <a:rPr lang="en-US" altLang="ja-JP" dirty="0">
                <a:solidFill>
                  <a:schemeClr val="tx1">
                    <a:alpha val="20000"/>
                  </a:schemeClr>
                </a:solidFill>
                <a:latin typeface="Consolas" panose="020B0609020204030204" pitchFamily="49" charset="0"/>
                <a:ea typeface="Hiragino Kaku Gothic Pro W6" panose="020B0300000000000000"/>
              </a:rPr>
              <a:t>L.16 </a:t>
            </a:r>
            <a:r>
              <a:rPr lang="en-US" altLang="ja-JP" dirty="0">
                <a:solidFill>
                  <a:schemeClr val="accent4">
                    <a:alpha val="20000"/>
                  </a:schemeClr>
                </a:solidFill>
                <a:latin typeface="Consolas" panose="020B0609020204030204" pitchFamily="49" charset="0"/>
                <a:ea typeface="Hiragino Kaku Gothic Pro W6" panose="020B0300000000000000"/>
              </a:rPr>
              <a:t>+  int b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9DAB19B0-2ADA-3E72-9681-D8EAB30F3E66}"/>
              </a:ext>
            </a:extLst>
          </p:cNvPr>
          <p:cNvSpPr/>
          <p:nvPr/>
        </p:nvSpPr>
        <p:spPr>
          <a:xfrm rot="10800000">
            <a:off x="3599756" y="2221937"/>
            <a:ext cx="2947311" cy="667142"/>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0A54E959-CFEC-176F-8D9F-BE70C3104969}"/>
              </a:ext>
            </a:extLst>
          </p:cNvPr>
          <p:cNvSpPr txBox="1"/>
          <p:nvPr/>
        </p:nvSpPr>
        <p:spPr>
          <a:xfrm>
            <a:off x="3591819" y="2229477"/>
            <a:ext cx="295524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a = isOk;</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a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6" name="テキスト ボックス 25">
            <a:extLst>
              <a:ext uri="{FF2B5EF4-FFF2-40B4-BE49-F238E27FC236}">
                <a16:creationId xmlns:a16="http://schemas.microsoft.com/office/drawing/2014/main" id="{6965D3D9-8DB8-057F-B1CC-724704D6E793}"/>
              </a:ext>
            </a:extLst>
          </p:cNvPr>
          <p:cNvSpPr txBox="1"/>
          <p:nvPr/>
        </p:nvSpPr>
        <p:spPr>
          <a:xfrm>
            <a:off x="4120697" y="1376240"/>
            <a:ext cx="1895461" cy="400110"/>
          </a:xfrm>
          <a:prstGeom prst="rect">
            <a:avLst/>
          </a:prstGeom>
          <a:noFill/>
        </p:spPr>
        <p:txBody>
          <a:bodyPr wrap="square" rtlCol="0">
            <a:spAutoFit/>
          </a:bodyPr>
          <a:lstStyle/>
          <a:p>
            <a:pPr algn="ctr"/>
            <a:r>
              <a:rPr lang="ja-JP" altLang="en-US" sz="2000" b="1" dirty="0">
                <a:solidFill>
                  <a:schemeClr val="tx2">
                    <a:alpha val="20000"/>
                  </a:schemeClr>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AE31A0EB-8C1F-284D-F022-7D54AD742484}"/>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CFA83C22-123F-FF18-8574-CDF070DA3F63}"/>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9D75EFEE-9EB9-1B91-94A0-21F27A1EB2C8}"/>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09FBF883-01B1-614A-B9BD-6C6829EF8AF5}"/>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1" name="テキスト ボックス 30">
            <a:extLst>
              <a:ext uri="{FF2B5EF4-FFF2-40B4-BE49-F238E27FC236}">
                <a16:creationId xmlns:a16="http://schemas.microsoft.com/office/drawing/2014/main" id="{A63355FD-4A72-D58D-828D-C5DB824D7D4A}"/>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ea typeface="Hiragino Kaku Gothic Pro W6" panose="020B0300000000000000"/>
              </a:rPr>
              <a:t>バグ箇所の周囲の行を変更するコミット</a:t>
            </a:r>
          </a:p>
        </p:txBody>
      </p:sp>
      <p:sp>
        <p:nvSpPr>
          <p:cNvPr id="32" name="テキスト ボックス 31">
            <a:extLst>
              <a:ext uri="{FF2B5EF4-FFF2-40B4-BE49-F238E27FC236}">
                <a16:creationId xmlns:a16="http://schemas.microsoft.com/office/drawing/2014/main" id="{257952E0-0EE1-A4C0-223F-356F13A8BE70}"/>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3" name="テキスト ボックス 2">
            <a:extLst>
              <a:ext uri="{FF2B5EF4-FFF2-40B4-BE49-F238E27FC236}">
                <a16:creationId xmlns:a16="http://schemas.microsoft.com/office/drawing/2014/main" id="{324415FB-8FE5-9843-C6AA-C56B36A1209D}"/>
              </a:ext>
            </a:extLst>
          </p:cNvPr>
          <p:cNvSpPr txBox="1"/>
          <p:nvPr/>
        </p:nvSpPr>
        <p:spPr>
          <a:xfrm>
            <a:off x="6284186" y="5288249"/>
            <a:ext cx="1643733" cy="1200329"/>
          </a:xfrm>
          <a:prstGeom prst="rect">
            <a:avLst/>
          </a:prstGeom>
          <a:noFill/>
        </p:spPr>
        <p:txBody>
          <a:bodyPr wrap="square">
            <a:spAutoFit/>
          </a:bodyPr>
          <a:lstStyle/>
          <a:p>
            <a:pPr algn="ctr"/>
            <a:r>
              <a:rPr lang="en-US" altLang="ja-JP" dirty="0">
                <a:ea typeface="Hiragino Kaku Gothic Pro W6" panose="020B0300000000000000"/>
              </a:rPr>
              <a:t>v</a:t>
            </a:r>
            <a:r>
              <a:rPr lang="en-US" altLang="ja-JP" dirty="0">
                <a:solidFill>
                  <a:schemeClr val="tx1"/>
                </a:solidFill>
                <a:ea typeface="Hiragino Kaku Gothic Pro W6" panose="020B0300000000000000"/>
              </a:rPr>
              <a:t>nfdu2</a:t>
            </a:r>
          </a:p>
          <a:p>
            <a:pPr algn="ctr"/>
            <a:r>
              <a:rPr lang="en-US" altLang="ja-JP"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vnfdu2</a:t>
            </a:r>
          </a:p>
        </p:txBody>
      </p:sp>
      <p:sp>
        <p:nvSpPr>
          <p:cNvPr id="33" name="テキスト ボックス 32">
            <a:extLst>
              <a:ext uri="{FF2B5EF4-FFF2-40B4-BE49-F238E27FC236}">
                <a16:creationId xmlns:a16="http://schemas.microsoft.com/office/drawing/2014/main" id="{90BCCED2-D816-7321-C946-E95BBEB9FC04}"/>
              </a:ext>
            </a:extLst>
          </p:cNvPr>
          <p:cNvSpPr txBox="1"/>
          <p:nvPr/>
        </p:nvSpPr>
        <p:spPr>
          <a:xfrm>
            <a:off x="6284185" y="3492371"/>
            <a:ext cx="1643733" cy="1477328"/>
          </a:xfrm>
          <a:prstGeom prst="rect">
            <a:avLst/>
          </a:prstGeom>
          <a:noFill/>
        </p:spPr>
        <p:txBody>
          <a:bodyPr wrap="square">
            <a:spAutoFit/>
          </a:bodyPr>
          <a:lstStyle/>
          <a:p>
            <a:pPr algn="ctr"/>
            <a:r>
              <a:rPr lang="en-US" altLang="ja-JP"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vnfdu2</a:t>
            </a:r>
          </a:p>
          <a:p>
            <a:pPr algn="ctr"/>
            <a:r>
              <a:rPr lang="en-US" altLang="ja-JP" dirty="0">
                <a:ea typeface="Hiragino Kaku Gothic Pro W6" panose="020B0300000000000000"/>
              </a:rPr>
              <a:t>s</a:t>
            </a:r>
            <a:r>
              <a:rPr lang="en-US" altLang="ja-JP" dirty="0">
                <a:solidFill>
                  <a:schemeClr val="tx1"/>
                </a:solidFill>
                <a:ea typeface="Hiragino Kaku Gothic Pro W6" panose="020B0300000000000000"/>
              </a:rPr>
              <a:t>a1ciw</a:t>
            </a:r>
          </a:p>
          <a:p>
            <a:pPr algn="ctr"/>
            <a:r>
              <a:rPr lang="en-US" altLang="ja-JP" dirty="0">
                <a:solidFill>
                  <a:schemeClr val="tx1"/>
                </a:solidFill>
                <a:ea typeface="Hiragino Kaku Gothic Pro W6" panose="020B0300000000000000"/>
              </a:rPr>
              <a:t>sa1ciw</a:t>
            </a:r>
          </a:p>
          <a:p>
            <a:pPr algn="ctr"/>
            <a:r>
              <a:rPr lang="en-US" altLang="ja-JP" dirty="0">
                <a:solidFill>
                  <a:schemeClr val="tx1"/>
                </a:solidFill>
                <a:ea typeface="Hiragino Kaku Gothic Pro W6" panose="020B0300000000000000"/>
              </a:rPr>
              <a:t>sa1ciw</a:t>
            </a:r>
          </a:p>
        </p:txBody>
      </p:sp>
    </p:spTree>
    <p:extLst>
      <p:ext uri="{BB962C8B-B14F-4D97-AF65-F5344CB8AC3E}">
        <p14:creationId xmlns:p14="http://schemas.microsoft.com/office/powerpoint/2010/main" val="3796812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8CD26-7535-E0DA-DC86-7B4BC1560433}"/>
            </a:ext>
          </a:extLst>
        </p:cNvPr>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B6BD0F37-A5AE-2A14-8195-C63986177F08}"/>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31" name="テキスト ボックス 30">
            <a:extLst>
              <a:ext uri="{FF2B5EF4-FFF2-40B4-BE49-F238E27FC236}">
                <a16:creationId xmlns:a16="http://schemas.microsoft.com/office/drawing/2014/main" id="{1A2EBFCA-2245-179C-D21E-2CA1CB68EA32}"/>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ea typeface="Hiragino Kaku Gothic Pro W6" panose="020B0300000000000000"/>
              </a:rPr>
              <a:t>バグ箇所の周囲の行を変更するコミット</a:t>
            </a:r>
          </a:p>
        </p:txBody>
      </p:sp>
      <p:sp>
        <p:nvSpPr>
          <p:cNvPr id="37" name="四角形: 角を丸くする 36">
            <a:extLst>
              <a:ext uri="{FF2B5EF4-FFF2-40B4-BE49-F238E27FC236}">
                <a16:creationId xmlns:a16="http://schemas.microsoft.com/office/drawing/2014/main" id="{550EA0E9-A216-3022-079A-1277499B0A06}"/>
              </a:ext>
            </a:extLst>
          </p:cNvPr>
          <p:cNvSpPr/>
          <p:nvPr/>
        </p:nvSpPr>
        <p:spPr>
          <a:xfrm>
            <a:off x="1931224" y="3953376"/>
            <a:ext cx="925266" cy="31436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四角形: 角を丸くする 37">
            <a:extLst>
              <a:ext uri="{FF2B5EF4-FFF2-40B4-BE49-F238E27FC236}">
                <a16:creationId xmlns:a16="http://schemas.microsoft.com/office/drawing/2014/main" id="{14CEFE6E-FE31-C122-FC49-799B7A06B907}"/>
              </a:ext>
            </a:extLst>
          </p:cNvPr>
          <p:cNvSpPr/>
          <p:nvPr/>
        </p:nvSpPr>
        <p:spPr>
          <a:xfrm>
            <a:off x="1942467" y="5627799"/>
            <a:ext cx="925266" cy="31436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四角形: 角を丸くする 35">
            <a:extLst>
              <a:ext uri="{FF2B5EF4-FFF2-40B4-BE49-F238E27FC236}">
                <a16:creationId xmlns:a16="http://schemas.microsoft.com/office/drawing/2014/main" id="{A5055273-8E60-201E-E1A9-C111960B6929}"/>
              </a:ext>
            </a:extLst>
          </p:cNvPr>
          <p:cNvSpPr/>
          <p:nvPr/>
        </p:nvSpPr>
        <p:spPr>
          <a:xfrm>
            <a:off x="6602934" y="1857032"/>
            <a:ext cx="1032350" cy="79822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4" name="テキスト ボックス 33">
            <a:extLst>
              <a:ext uri="{FF2B5EF4-FFF2-40B4-BE49-F238E27FC236}">
                <a16:creationId xmlns:a16="http://schemas.microsoft.com/office/drawing/2014/main" id="{06BEB99F-F60E-126A-724F-A306412530C4}"/>
              </a:ext>
            </a:extLst>
          </p:cNvPr>
          <p:cNvSpPr txBox="1"/>
          <p:nvPr/>
        </p:nvSpPr>
        <p:spPr>
          <a:xfrm>
            <a:off x="6284185" y="1813033"/>
            <a:ext cx="1643733" cy="1477328"/>
          </a:xfrm>
          <a:prstGeom prst="rect">
            <a:avLst/>
          </a:prstGeom>
          <a:noFill/>
        </p:spPr>
        <p:txBody>
          <a:bodyPr wrap="square">
            <a:spAutoFit/>
          </a:bodyPr>
          <a:lstStyle/>
          <a:p>
            <a:pPr algn="ctr"/>
            <a:r>
              <a:rPr lang="en-US" altLang="ja-JP" b="1" dirty="0">
                <a:ea typeface="Hiragino Kaku Gothic Pro W6" panose="020B0300000000000000"/>
              </a:rPr>
              <a:t>v</a:t>
            </a:r>
            <a:r>
              <a:rPr lang="en-US" altLang="ja-JP" b="1" dirty="0">
                <a:solidFill>
                  <a:schemeClr val="tx1"/>
                </a:solidFill>
                <a:ea typeface="Hiragino Kaku Gothic Pro W6" panose="020B0300000000000000"/>
              </a:rPr>
              <a:t>nfdu2</a:t>
            </a:r>
          </a:p>
          <a:p>
            <a:pPr algn="ctr"/>
            <a:r>
              <a:rPr lang="en-US" altLang="ja-JP" b="1" dirty="0">
                <a:solidFill>
                  <a:schemeClr val="tx1"/>
                </a:solidFill>
                <a:ea typeface="Hiragino Kaku Gothic Pro W6" panose="020B0300000000000000"/>
              </a:rPr>
              <a:t>vnfdu2</a:t>
            </a:r>
          </a:p>
          <a:p>
            <a:pPr algn="ctr"/>
            <a:r>
              <a:rPr lang="en-US" altLang="ja-JP" b="1" dirty="0">
                <a:solidFill>
                  <a:schemeClr val="tx1"/>
                </a:solidFill>
                <a:ea typeface="Hiragino Kaku Gothic Pro W6" panose="020B0300000000000000"/>
              </a:rPr>
              <a:t>sa1ciw</a:t>
            </a:r>
            <a:endParaRPr lang="en-US" altLang="ja-JP" b="1" dirty="0">
              <a:ea typeface="Hiragino Kaku Gothic Pro W6" panose="020B0300000000000000"/>
            </a:endParaRPr>
          </a:p>
          <a:p>
            <a:pPr algn="ctr"/>
            <a:r>
              <a:rPr lang="en-US" altLang="ja-JP" dirty="0">
                <a:ea typeface="Hiragino Kaku Gothic Pro W6" panose="020B0300000000000000"/>
              </a:rPr>
              <a:t>qo78bf</a:t>
            </a:r>
            <a:endParaRPr lang="en-US" altLang="ja-JP" sz="1800" dirty="0">
              <a:ea typeface="Hiragino Kaku Gothic Pro W6" panose="020B0300000000000000"/>
            </a:endParaRPr>
          </a:p>
          <a:p>
            <a:pPr algn="ctr"/>
            <a:r>
              <a:rPr lang="en-US" altLang="ja-JP" dirty="0">
                <a:ea typeface="Hiragino Kaku Gothic Pro W6" panose="020B0300000000000000"/>
              </a:rPr>
              <a:t>qo78bf</a:t>
            </a:r>
          </a:p>
        </p:txBody>
      </p:sp>
      <p:sp>
        <p:nvSpPr>
          <p:cNvPr id="35" name="四角形: 角を丸くする 34">
            <a:extLst>
              <a:ext uri="{FF2B5EF4-FFF2-40B4-BE49-F238E27FC236}">
                <a16:creationId xmlns:a16="http://schemas.microsoft.com/office/drawing/2014/main" id="{2A025A8E-8629-E92C-DE4E-A7170179098F}"/>
              </a:ext>
            </a:extLst>
          </p:cNvPr>
          <p:cNvSpPr/>
          <p:nvPr/>
        </p:nvSpPr>
        <p:spPr>
          <a:xfrm>
            <a:off x="7771062" y="1850639"/>
            <a:ext cx="3068573" cy="80461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AC0EA3F7-D820-A110-CD89-29BDCA905214}"/>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C9AECA3F-5F59-D79B-57A9-2019F72F1C8B}"/>
              </a:ext>
            </a:extLst>
          </p:cNvPr>
          <p:cNvSpPr>
            <a:spLocks noGrp="1"/>
          </p:cNvSpPr>
          <p:nvPr>
            <p:ph type="sldNum" sz="quarter" idx="12"/>
          </p:nvPr>
        </p:nvSpPr>
        <p:spPr/>
        <p:txBody>
          <a:bodyPr/>
          <a:lstStyle/>
          <a:p>
            <a:fld id="{B16735D3-C9E7-F649-AF37-A9D08763696D}" type="slidenum">
              <a:rPr lang="ja-JP" altLang="en-US" smtClean="0"/>
              <a:pPr/>
              <a:t>45</a:t>
            </a:fld>
            <a:endParaRPr lang="ja-JP" altLang="en-US" dirty="0"/>
          </a:p>
        </p:txBody>
      </p:sp>
      <p:sp>
        <p:nvSpPr>
          <p:cNvPr id="5" name="四角形: メモ 4">
            <a:extLst>
              <a:ext uri="{FF2B5EF4-FFF2-40B4-BE49-F238E27FC236}">
                <a16:creationId xmlns:a16="http://schemas.microsoft.com/office/drawing/2014/main" id="{18FF7A70-D0FE-84A9-8EAF-FFEA144AE455}"/>
              </a:ext>
            </a:extLst>
          </p:cNvPr>
          <p:cNvSpPr/>
          <p:nvPr/>
        </p:nvSpPr>
        <p:spPr>
          <a:xfrm rot="10800000">
            <a:off x="7707643" y="5279895"/>
            <a:ext cx="3207484" cy="1190655"/>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D752C4A7-0B8D-3D5B-0806-D1BE5913F188}"/>
              </a:ext>
            </a:extLst>
          </p:cNvPr>
          <p:cNvSpPr txBox="1"/>
          <p:nvPr/>
        </p:nvSpPr>
        <p:spPr>
          <a:xfrm>
            <a:off x="7727678" y="5279897"/>
            <a:ext cx="2768910" cy="1200329"/>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a = </a:t>
            </a:r>
            <a:r>
              <a:rPr lang="en-US" altLang="ja-JP" dirty="0">
                <a:solidFill>
                  <a:schemeClr val="accent4"/>
                </a:solidFill>
                <a:latin typeface="Consolas" panose="020B0609020204030204" pitchFamily="49" charset="0"/>
                <a:ea typeface="Hiragino Kaku Gothic Pro W6" panose="020B0300000000000000"/>
              </a:rPr>
              <a:t>i</a:t>
            </a:r>
            <a:r>
              <a:rPr lang="en-US" altLang="ja-JP" sz="1800" dirty="0">
                <a:solidFill>
                  <a:schemeClr val="accent4"/>
                </a:solidFill>
                <a:latin typeface="Consolas" panose="020B0609020204030204" pitchFamily="49" charset="0"/>
                <a:ea typeface="Hiragino Kaku Gothic Pro W6" panose="020B0300000000000000"/>
              </a:rPr>
              <a:t>sOk</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isOk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func</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func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C4753643-AD93-98CD-7DDA-33154DAF2878}"/>
              </a:ext>
            </a:extLst>
          </p:cNvPr>
          <p:cNvSpPr/>
          <p:nvPr/>
        </p:nvSpPr>
        <p:spPr>
          <a:xfrm rot="10800000">
            <a:off x="7703770"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574B0BD4-1F63-92B0-EAE2-F540D3840C37}"/>
              </a:ext>
            </a:extLst>
          </p:cNvPr>
          <p:cNvSpPr txBox="1"/>
          <p:nvPr/>
        </p:nvSpPr>
        <p:spPr>
          <a:xfrm>
            <a:off x="7703768"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L.58 </a:t>
            </a:r>
            <a:r>
              <a:rPr lang="en-US" altLang="ja-JP" dirty="0">
                <a:solidFill>
                  <a:schemeClr val="accent6"/>
                </a:solidFill>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a:t>
            </a:r>
            <a:r>
              <a:rPr lang="en-US" altLang="ja-JP" dirty="0">
                <a:latin typeface="Consolas" panose="020B0609020204030204" pitchFamily="49" charset="0"/>
                <a:ea typeface="Hiragino Kaku Gothic Pro W6" panose="020B0300000000000000"/>
              </a:rPr>
              <a:t>isOk ;</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a:t>
            </a:r>
            <a:r>
              <a:rPr lang="en-US" altLang="ja-JP" dirty="0">
                <a:latin typeface="Consolas" panose="020B0609020204030204" pitchFamily="49" charset="0"/>
                <a:ea typeface="Hiragino Kaku Gothic Pro W6" panose="020B0300000000000000"/>
              </a:rPr>
              <a:t>59 </a:t>
            </a:r>
            <a:r>
              <a:rPr lang="en-US" altLang="ja-JP" dirty="0">
                <a:solidFill>
                  <a:schemeClr val="accent6"/>
                </a:solidFill>
                <a:latin typeface="Consolas" panose="020B0609020204030204" pitchFamily="49" charset="0"/>
                <a:ea typeface="Hiragino Kaku Gothic Pro W6" panose="020B0300000000000000"/>
              </a:rPr>
              <a:t>-  isOk ; func</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int</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int b</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L.61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int b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35D2F7BC-6897-E50E-5B3E-1AAE308F152A}"/>
              </a:ext>
            </a:extLst>
          </p:cNvPr>
          <p:cNvSpPr/>
          <p:nvPr/>
        </p:nvSpPr>
        <p:spPr>
          <a:xfrm rot="10800000">
            <a:off x="7703769"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A4BB2CB8-212F-B6C2-2606-0CA7288B0CDF}"/>
              </a:ext>
            </a:extLst>
          </p:cNvPr>
          <p:cNvSpPr txBox="1"/>
          <p:nvPr/>
        </p:nvSpPr>
        <p:spPr>
          <a:xfrm>
            <a:off x="7741880"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6</a:t>
            </a:r>
            <a:r>
              <a:rPr lang="en-US" altLang="ja-JP" sz="1800" dirty="0">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a:t>
            </a:r>
            <a:r>
              <a:rPr lang="en-US" altLang="ja-JP" sz="1800" dirty="0">
                <a:solidFill>
                  <a:schemeClr val="accent6"/>
                </a:solidFill>
                <a:latin typeface="Consolas" panose="020B0609020204030204" pitchFamily="49" charset="0"/>
                <a:ea typeface="Hiragino Kaku Gothic Pro W6" panose="020B0300000000000000"/>
              </a:rPr>
              <a:t>  a = isOk</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 isOk ;</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8</a:t>
            </a:r>
            <a:r>
              <a:rPr lang="en-US" altLang="ja-JP" sz="1800" dirty="0">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isOk ; int</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L.56 </a:t>
            </a:r>
            <a:r>
              <a:rPr lang="en-US" altLang="ja-JP" dirty="0">
                <a:solidFill>
                  <a:schemeClr val="accent4"/>
                </a:solidFill>
                <a:latin typeface="Consolas" panose="020B0609020204030204" pitchFamily="49" charset="0"/>
                <a:ea typeface="Hiragino Kaku Gothic Pro W6" panose="020B0300000000000000"/>
              </a:rPr>
              <a:t>+</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a = 0</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0 ;</a:t>
            </a:r>
            <a:endParaRPr lang="en-US" altLang="ja-JP" dirty="0">
              <a:solidFill>
                <a:schemeClr val="accent6"/>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B9657A91-2589-CB20-7F52-08228F0E5020}"/>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C88EA3DA-66CE-93E0-EE8E-DA7534BFF158}"/>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qo78bf</a:t>
            </a:r>
          </a:p>
          <a:p>
            <a:pPr algn="ctr"/>
            <a:r>
              <a:rPr lang="en-US" altLang="ja-JP" dirty="0">
                <a:solidFill>
                  <a:schemeClr val="tx1"/>
                </a:solidFill>
                <a:ea typeface="Hiragino Kaku Gothic Pro W6" panose="020B0300000000000000"/>
              </a:rPr>
              <a:t>2024/9/14</a:t>
            </a:r>
          </a:p>
        </p:txBody>
      </p:sp>
      <p:sp>
        <p:nvSpPr>
          <p:cNvPr id="13" name="四角形: 角を丸くする 12">
            <a:extLst>
              <a:ext uri="{FF2B5EF4-FFF2-40B4-BE49-F238E27FC236}">
                <a16:creationId xmlns:a16="http://schemas.microsoft.com/office/drawing/2014/main" id="{6A5A6E65-7E23-4F75-1612-3E50F8444792}"/>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sa1ciw</a:t>
            </a:r>
          </a:p>
          <a:p>
            <a:pPr algn="ctr"/>
            <a:r>
              <a:rPr lang="en-US" altLang="ja-JP" dirty="0">
                <a:solidFill>
                  <a:schemeClr val="tx1"/>
                </a:solidFill>
                <a:ea typeface="Hiragino Kaku Gothic Pro W6" panose="020B0300000000000000"/>
              </a:rPr>
              <a:t>2024/9/11</a:t>
            </a:r>
          </a:p>
        </p:txBody>
      </p:sp>
      <p:sp>
        <p:nvSpPr>
          <p:cNvPr id="14" name="四角形: 角を丸くする 13">
            <a:extLst>
              <a:ext uri="{FF2B5EF4-FFF2-40B4-BE49-F238E27FC236}">
                <a16:creationId xmlns:a16="http://schemas.microsoft.com/office/drawing/2014/main" id="{C99A4346-23C2-25E3-90ED-EC48724FB903}"/>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2024/9/10</a:t>
            </a:r>
          </a:p>
        </p:txBody>
      </p:sp>
      <p:sp>
        <p:nvSpPr>
          <p:cNvPr id="15" name="楕円 14">
            <a:extLst>
              <a:ext uri="{FF2B5EF4-FFF2-40B4-BE49-F238E27FC236}">
                <a16:creationId xmlns:a16="http://schemas.microsoft.com/office/drawing/2014/main" id="{432C8D15-F4F3-D195-8A3F-4EBC433E5C46}"/>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B9E43E71-0679-14ED-99AA-E7651C921266}"/>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95415B62-ABCB-8605-EBA9-F241D7825D4C}"/>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25C12B9E-601D-CE7C-BE2F-4A63395BB66B}"/>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36354818-0227-ACB0-B031-168A940B6F16}"/>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13E95ABB-D408-ED62-FA05-37B1A4B7CDD6}"/>
              </a:ext>
            </a:extLst>
          </p:cNvPr>
          <p:cNvSpPr/>
          <p:nvPr/>
        </p:nvSpPr>
        <p:spPr>
          <a:xfrm rot="10800000">
            <a:off x="3589791" y="5559606"/>
            <a:ext cx="2957276" cy="70788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EAB60846-D077-2DE0-037B-FDC51A98B992}"/>
              </a:ext>
            </a:extLst>
          </p:cNvPr>
          <p:cNvSpPr txBox="1"/>
          <p:nvPr/>
        </p:nvSpPr>
        <p:spPr>
          <a:xfrm>
            <a:off x="3594925" y="5571900"/>
            <a:ext cx="2738671"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a = isOk;</a:t>
            </a:r>
          </a:p>
          <a:p>
            <a:r>
              <a:rPr lang="en-US" altLang="ja-JP" dirty="0">
                <a:solidFill>
                  <a:schemeClr val="tx1">
                    <a:alpha val="20000"/>
                  </a:schemeClr>
                </a:solidFill>
                <a:latin typeface="Consolas" panose="020B0609020204030204" pitchFamily="49" charset="0"/>
                <a:ea typeface="Hiragino Kaku Gothic Pro W6" panose="020B0300000000000000"/>
              </a:rPr>
              <a:t>L.16    func(x, y);</a:t>
            </a:r>
            <a:endParaRPr lang="ja-JP" altLang="en-US" dirty="0">
              <a:solidFill>
                <a:schemeClr val="tx1">
                  <a:alpha val="20000"/>
                </a:schemeClr>
              </a:solidFill>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9C563122-E226-75A1-60D2-5D0D58E85D4C}"/>
              </a:ext>
            </a:extLst>
          </p:cNvPr>
          <p:cNvSpPr/>
          <p:nvPr/>
        </p:nvSpPr>
        <p:spPr>
          <a:xfrm rot="10800000">
            <a:off x="3594926" y="3882566"/>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83CB6A20-EB6B-E5E4-8CC5-525DD279C7AD}"/>
              </a:ext>
            </a:extLst>
          </p:cNvPr>
          <p:cNvSpPr txBox="1"/>
          <p:nvPr/>
        </p:nvSpPr>
        <p:spPr>
          <a:xfrm>
            <a:off x="3593375" y="3895838"/>
            <a:ext cx="2953692"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 = isOk;</a:t>
            </a:r>
          </a:p>
          <a:p>
            <a:r>
              <a:rPr lang="en-US" altLang="ja-JP" dirty="0">
                <a:solidFill>
                  <a:schemeClr val="tx1">
                    <a:alpha val="20000"/>
                  </a:schemeClr>
                </a:solidFill>
                <a:latin typeface="Consolas" panose="020B0609020204030204" pitchFamily="49" charset="0"/>
                <a:ea typeface="Hiragino Kaku Gothic Pro W6" panose="020B0300000000000000"/>
              </a:rPr>
              <a:t>L.16 </a:t>
            </a:r>
            <a:r>
              <a:rPr lang="en-US" altLang="ja-JP" dirty="0">
                <a:solidFill>
                  <a:schemeClr val="accent4">
                    <a:alpha val="20000"/>
                  </a:schemeClr>
                </a:solidFill>
                <a:latin typeface="Consolas" panose="020B0609020204030204" pitchFamily="49" charset="0"/>
                <a:ea typeface="Hiragino Kaku Gothic Pro W6" panose="020B0300000000000000"/>
              </a:rPr>
              <a:t>+  int b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7E4C26D0-6B77-2A47-592B-C45836953B89}"/>
              </a:ext>
            </a:extLst>
          </p:cNvPr>
          <p:cNvSpPr/>
          <p:nvPr/>
        </p:nvSpPr>
        <p:spPr>
          <a:xfrm rot="10800000">
            <a:off x="3599756" y="2221937"/>
            <a:ext cx="2947311" cy="667142"/>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B55966E1-044A-F059-D75D-C8817C2A7734}"/>
              </a:ext>
            </a:extLst>
          </p:cNvPr>
          <p:cNvSpPr txBox="1"/>
          <p:nvPr/>
        </p:nvSpPr>
        <p:spPr>
          <a:xfrm>
            <a:off x="3591819" y="2229477"/>
            <a:ext cx="295524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a = isOk;</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a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6" name="テキスト ボックス 25">
            <a:extLst>
              <a:ext uri="{FF2B5EF4-FFF2-40B4-BE49-F238E27FC236}">
                <a16:creationId xmlns:a16="http://schemas.microsoft.com/office/drawing/2014/main" id="{53D4E293-566F-2DDD-EC28-1E381EF5276C}"/>
              </a:ext>
            </a:extLst>
          </p:cNvPr>
          <p:cNvSpPr txBox="1"/>
          <p:nvPr/>
        </p:nvSpPr>
        <p:spPr>
          <a:xfrm>
            <a:off x="4120697" y="1376240"/>
            <a:ext cx="1895461" cy="400110"/>
          </a:xfrm>
          <a:prstGeom prst="rect">
            <a:avLst/>
          </a:prstGeom>
          <a:noFill/>
        </p:spPr>
        <p:txBody>
          <a:bodyPr wrap="square" rtlCol="0">
            <a:spAutoFit/>
          </a:bodyPr>
          <a:lstStyle/>
          <a:p>
            <a:pPr algn="ctr"/>
            <a:r>
              <a:rPr lang="ja-JP" altLang="en-US" sz="2000" b="1" dirty="0">
                <a:solidFill>
                  <a:schemeClr val="tx2">
                    <a:alpha val="20000"/>
                  </a:schemeClr>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9C19026A-ECB8-3B55-13AC-BC8F62317AFD}"/>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41B9B652-097A-F9C1-0153-82C766C2E7B5}"/>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6AC265E-7577-1F37-CAA7-B22B00BAADB5}"/>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C1B170A-F1DB-5545-72ED-84266CDDCD66}"/>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 name="テキスト ボックス 2">
            <a:extLst>
              <a:ext uri="{FF2B5EF4-FFF2-40B4-BE49-F238E27FC236}">
                <a16:creationId xmlns:a16="http://schemas.microsoft.com/office/drawing/2014/main" id="{FDEF3113-5982-1756-044C-7E5D001825EF}"/>
              </a:ext>
            </a:extLst>
          </p:cNvPr>
          <p:cNvSpPr txBox="1"/>
          <p:nvPr/>
        </p:nvSpPr>
        <p:spPr>
          <a:xfrm>
            <a:off x="6284186" y="5288249"/>
            <a:ext cx="1643733" cy="1200329"/>
          </a:xfrm>
          <a:prstGeom prst="rect">
            <a:avLst/>
          </a:prstGeom>
          <a:noFill/>
        </p:spPr>
        <p:txBody>
          <a:bodyPr wrap="square">
            <a:spAutoFit/>
          </a:bodyPr>
          <a:lstStyle/>
          <a:p>
            <a:pPr algn="ctr"/>
            <a:r>
              <a:rPr lang="en-US" altLang="ja-JP" dirty="0">
                <a:ea typeface="Hiragino Kaku Gothic Pro W6" panose="020B0300000000000000"/>
              </a:rPr>
              <a:t>v</a:t>
            </a:r>
            <a:r>
              <a:rPr lang="en-US" altLang="ja-JP" dirty="0">
                <a:solidFill>
                  <a:schemeClr val="tx1"/>
                </a:solidFill>
                <a:ea typeface="Hiragino Kaku Gothic Pro W6" panose="020B0300000000000000"/>
              </a:rPr>
              <a:t>nfdu2</a:t>
            </a:r>
          </a:p>
          <a:p>
            <a:pPr algn="ctr"/>
            <a:r>
              <a:rPr lang="en-US" altLang="ja-JP"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vnfdu2</a:t>
            </a:r>
          </a:p>
        </p:txBody>
      </p:sp>
      <p:sp>
        <p:nvSpPr>
          <p:cNvPr id="33" name="テキスト ボックス 32">
            <a:extLst>
              <a:ext uri="{FF2B5EF4-FFF2-40B4-BE49-F238E27FC236}">
                <a16:creationId xmlns:a16="http://schemas.microsoft.com/office/drawing/2014/main" id="{4AE7DF20-79C3-14AA-CA6C-983B8C6B0C9B}"/>
              </a:ext>
            </a:extLst>
          </p:cNvPr>
          <p:cNvSpPr txBox="1"/>
          <p:nvPr/>
        </p:nvSpPr>
        <p:spPr>
          <a:xfrm>
            <a:off x="6284185" y="3492371"/>
            <a:ext cx="1643733" cy="1477328"/>
          </a:xfrm>
          <a:prstGeom prst="rect">
            <a:avLst/>
          </a:prstGeom>
          <a:noFill/>
        </p:spPr>
        <p:txBody>
          <a:bodyPr wrap="square">
            <a:spAutoFit/>
          </a:bodyPr>
          <a:lstStyle/>
          <a:p>
            <a:pPr algn="ctr"/>
            <a:r>
              <a:rPr lang="en-US" altLang="ja-JP"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vnfdu2</a:t>
            </a:r>
          </a:p>
          <a:p>
            <a:pPr algn="ctr"/>
            <a:r>
              <a:rPr lang="en-US" altLang="ja-JP" dirty="0">
                <a:ea typeface="Hiragino Kaku Gothic Pro W6" panose="020B0300000000000000"/>
              </a:rPr>
              <a:t>s</a:t>
            </a:r>
            <a:r>
              <a:rPr lang="en-US" altLang="ja-JP" dirty="0">
                <a:solidFill>
                  <a:schemeClr val="tx1"/>
                </a:solidFill>
                <a:ea typeface="Hiragino Kaku Gothic Pro W6" panose="020B0300000000000000"/>
              </a:rPr>
              <a:t>a1ciw</a:t>
            </a:r>
          </a:p>
          <a:p>
            <a:pPr algn="ctr"/>
            <a:r>
              <a:rPr lang="en-US" altLang="ja-JP" dirty="0">
                <a:solidFill>
                  <a:schemeClr val="tx1"/>
                </a:solidFill>
                <a:ea typeface="Hiragino Kaku Gothic Pro W6" panose="020B0300000000000000"/>
              </a:rPr>
              <a:t>sa1ciw</a:t>
            </a:r>
          </a:p>
          <a:p>
            <a:pPr algn="ctr"/>
            <a:r>
              <a:rPr lang="en-US" altLang="ja-JP" dirty="0">
                <a:solidFill>
                  <a:schemeClr val="tx1"/>
                </a:solidFill>
                <a:ea typeface="Hiragino Kaku Gothic Pro W6" panose="020B0300000000000000"/>
              </a:rPr>
              <a:t>sa1ciw</a:t>
            </a:r>
          </a:p>
        </p:txBody>
      </p:sp>
      <p:cxnSp>
        <p:nvCxnSpPr>
          <p:cNvPr id="39" name="直線矢印コネクタ 38">
            <a:extLst>
              <a:ext uri="{FF2B5EF4-FFF2-40B4-BE49-F238E27FC236}">
                <a16:creationId xmlns:a16="http://schemas.microsoft.com/office/drawing/2014/main" id="{BDF57651-175D-8CF6-5397-3DE115C88D4F}"/>
              </a:ext>
            </a:extLst>
          </p:cNvPr>
          <p:cNvCxnSpPr>
            <a:cxnSpLocks/>
          </p:cNvCxnSpPr>
          <p:nvPr/>
        </p:nvCxnSpPr>
        <p:spPr>
          <a:xfrm>
            <a:off x="2534490" y="4620256"/>
            <a:ext cx="0" cy="967032"/>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2D77B788-677A-4691-EAC9-BD7F84DA81B1}"/>
              </a:ext>
            </a:extLst>
          </p:cNvPr>
          <p:cNvCxnSpPr>
            <a:cxnSpLocks/>
          </p:cNvCxnSpPr>
          <p:nvPr/>
        </p:nvCxnSpPr>
        <p:spPr>
          <a:xfrm>
            <a:off x="2275710" y="2905640"/>
            <a:ext cx="0" cy="100673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A0650CBC-E530-E90C-1A38-D7D84BDA1D5D}"/>
              </a:ext>
            </a:extLst>
          </p:cNvPr>
          <p:cNvCxnSpPr>
            <a:cxnSpLocks/>
          </p:cNvCxnSpPr>
          <p:nvPr/>
        </p:nvCxnSpPr>
        <p:spPr>
          <a:xfrm>
            <a:off x="2534490" y="2912560"/>
            <a:ext cx="0" cy="1006730"/>
          </a:xfrm>
          <a:prstGeom prst="straightConnector1">
            <a:avLst/>
          </a:prstGeom>
          <a:ln w="635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C52D15AD-E7C0-6010-C54A-4D1CCB704890}"/>
              </a:ext>
            </a:extLst>
          </p:cNvPr>
          <p:cNvCxnSpPr>
            <a:cxnSpLocks/>
          </p:cNvCxnSpPr>
          <p:nvPr/>
        </p:nvCxnSpPr>
        <p:spPr>
          <a:xfrm>
            <a:off x="2018182" y="6558714"/>
            <a:ext cx="849551" cy="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FC39D205-7387-71A8-C73F-1C9E98725D5E}"/>
              </a:ext>
            </a:extLst>
          </p:cNvPr>
          <p:cNvSpPr txBox="1"/>
          <p:nvPr/>
        </p:nvSpPr>
        <p:spPr>
          <a:xfrm>
            <a:off x="2942733" y="6327882"/>
            <a:ext cx="800219" cy="461665"/>
          </a:xfrm>
          <a:prstGeom prst="rect">
            <a:avLst/>
          </a:prstGeom>
          <a:noFill/>
        </p:spPr>
        <p:txBody>
          <a:bodyPr wrap="none" rtlCol="0">
            <a:spAutoFit/>
          </a:bodyPr>
          <a:lstStyle/>
          <a:p>
            <a:r>
              <a:rPr lang="ja-JP" altLang="en-US" sz="2400" b="1" dirty="0">
                <a:ea typeface="Hiragino Kaku Gothic Pro W6" panose="020B0300000000000000"/>
              </a:rPr>
              <a:t>特定</a:t>
            </a:r>
          </a:p>
        </p:txBody>
      </p:sp>
    </p:spTree>
    <p:extLst>
      <p:ext uri="{BB962C8B-B14F-4D97-AF65-F5344CB8AC3E}">
        <p14:creationId xmlns:p14="http://schemas.microsoft.com/office/powerpoint/2010/main" val="3755477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61D19-071D-2F46-6552-9E86D0B079A3}"/>
            </a:ext>
          </a:extLst>
        </p:cNvPr>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28CE9D15-749D-46B4-DC82-6EEC0D0C895E}"/>
              </a:ext>
            </a:extLst>
          </p:cNvPr>
          <p:cNvSpPr txBox="1"/>
          <p:nvPr/>
        </p:nvSpPr>
        <p:spPr>
          <a:xfrm>
            <a:off x="1531623" y="3415925"/>
            <a:ext cx="4980010" cy="400110"/>
          </a:xfrm>
          <a:prstGeom prst="rect">
            <a:avLst/>
          </a:prstGeom>
          <a:noFill/>
        </p:spPr>
        <p:txBody>
          <a:bodyPr wrap="square" rtlCol="0">
            <a:spAutoFit/>
          </a:bodyPr>
          <a:lstStyle/>
          <a:p>
            <a:r>
              <a:rPr lang="ja-JP" altLang="en-US" sz="2000" b="1" dirty="0">
                <a:ea typeface="Hiragino Kaku Gothic Pro W6" panose="020B0300000000000000"/>
              </a:rPr>
              <a:t>バグ箇所の周囲の行を変更するコミット</a:t>
            </a:r>
          </a:p>
        </p:txBody>
      </p:sp>
      <p:sp>
        <p:nvSpPr>
          <p:cNvPr id="32" name="テキスト ボックス 31">
            <a:extLst>
              <a:ext uri="{FF2B5EF4-FFF2-40B4-BE49-F238E27FC236}">
                <a16:creationId xmlns:a16="http://schemas.microsoft.com/office/drawing/2014/main" id="{6795F96C-0B9A-1FC0-E293-DCA6FC7F0F10}"/>
              </a:ext>
            </a:extLst>
          </p:cNvPr>
          <p:cNvSpPr txBox="1"/>
          <p:nvPr/>
        </p:nvSpPr>
        <p:spPr>
          <a:xfrm>
            <a:off x="1531623" y="5075716"/>
            <a:ext cx="2652221" cy="400110"/>
          </a:xfrm>
          <a:prstGeom prst="rect">
            <a:avLst/>
          </a:prstGeom>
          <a:noFill/>
        </p:spPr>
        <p:txBody>
          <a:bodyPr wrap="square" rtlCol="0">
            <a:spAutoFit/>
          </a:bodyPr>
          <a:lstStyle/>
          <a:p>
            <a:r>
              <a:rPr lang="ja-JP" altLang="en-US" sz="2000" b="1" dirty="0">
                <a:ea typeface="Hiragino Kaku Gothic Pro W6" panose="020B0300000000000000"/>
              </a:rPr>
              <a:t>バグ混入コミット</a:t>
            </a:r>
          </a:p>
        </p:txBody>
      </p:sp>
      <p:sp>
        <p:nvSpPr>
          <p:cNvPr id="37" name="四角形: 角を丸くする 36">
            <a:extLst>
              <a:ext uri="{FF2B5EF4-FFF2-40B4-BE49-F238E27FC236}">
                <a16:creationId xmlns:a16="http://schemas.microsoft.com/office/drawing/2014/main" id="{A637F40A-7BE1-B3C2-013E-73104D519966}"/>
              </a:ext>
            </a:extLst>
          </p:cNvPr>
          <p:cNvSpPr/>
          <p:nvPr/>
        </p:nvSpPr>
        <p:spPr>
          <a:xfrm>
            <a:off x="1931224" y="3953376"/>
            <a:ext cx="925266" cy="31436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8" name="四角形: 角を丸くする 37">
            <a:extLst>
              <a:ext uri="{FF2B5EF4-FFF2-40B4-BE49-F238E27FC236}">
                <a16:creationId xmlns:a16="http://schemas.microsoft.com/office/drawing/2014/main" id="{39B65820-EF0B-9D5E-6591-A516ED285375}"/>
              </a:ext>
            </a:extLst>
          </p:cNvPr>
          <p:cNvSpPr/>
          <p:nvPr/>
        </p:nvSpPr>
        <p:spPr>
          <a:xfrm>
            <a:off x="1942467" y="5627799"/>
            <a:ext cx="925266" cy="31436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6" name="四角形: 角を丸くする 35">
            <a:extLst>
              <a:ext uri="{FF2B5EF4-FFF2-40B4-BE49-F238E27FC236}">
                <a16:creationId xmlns:a16="http://schemas.microsoft.com/office/drawing/2014/main" id="{6BA548A3-56C6-6799-9D9C-F8DC97C93468}"/>
              </a:ext>
            </a:extLst>
          </p:cNvPr>
          <p:cNvSpPr/>
          <p:nvPr/>
        </p:nvSpPr>
        <p:spPr>
          <a:xfrm>
            <a:off x="6602934" y="1857032"/>
            <a:ext cx="1032350" cy="798221"/>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4" name="テキスト ボックス 33">
            <a:extLst>
              <a:ext uri="{FF2B5EF4-FFF2-40B4-BE49-F238E27FC236}">
                <a16:creationId xmlns:a16="http://schemas.microsoft.com/office/drawing/2014/main" id="{504A1005-784B-A6D8-E353-0A6AF4AD9482}"/>
              </a:ext>
            </a:extLst>
          </p:cNvPr>
          <p:cNvSpPr txBox="1"/>
          <p:nvPr/>
        </p:nvSpPr>
        <p:spPr>
          <a:xfrm>
            <a:off x="6284185" y="1813033"/>
            <a:ext cx="1643733" cy="1477328"/>
          </a:xfrm>
          <a:prstGeom prst="rect">
            <a:avLst/>
          </a:prstGeom>
          <a:noFill/>
        </p:spPr>
        <p:txBody>
          <a:bodyPr wrap="square">
            <a:spAutoFit/>
          </a:bodyPr>
          <a:lstStyle/>
          <a:p>
            <a:pPr algn="ctr"/>
            <a:r>
              <a:rPr lang="en-US" altLang="ja-JP" b="1" dirty="0">
                <a:ea typeface="Hiragino Kaku Gothic Pro W6" panose="020B0300000000000000"/>
              </a:rPr>
              <a:t>v</a:t>
            </a:r>
            <a:r>
              <a:rPr lang="en-US" altLang="ja-JP" b="1" dirty="0">
                <a:solidFill>
                  <a:schemeClr val="tx1"/>
                </a:solidFill>
                <a:ea typeface="Hiragino Kaku Gothic Pro W6" panose="020B0300000000000000"/>
              </a:rPr>
              <a:t>nfdu2</a:t>
            </a:r>
          </a:p>
          <a:p>
            <a:pPr algn="ctr"/>
            <a:r>
              <a:rPr lang="en-US" altLang="ja-JP" b="1" dirty="0">
                <a:solidFill>
                  <a:schemeClr val="tx1"/>
                </a:solidFill>
                <a:ea typeface="Hiragino Kaku Gothic Pro W6" panose="020B0300000000000000"/>
              </a:rPr>
              <a:t>vnfdu2</a:t>
            </a:r>
          </a:p>
          <a:p>
            <a:pPr algn="ctr"/>
            <a:r>
              <a:rPr lang="en-US" altLang="ja-JP" b="1" dirty="0">
                <a:solidFill>
                  <a:schemeClr val="tx1"/>
                </a:solidFill>
                <a:ea typeface="Hiragino Kaku Gothic Pro W6" panose="020B0300000000000000"/>
              </a:rPr>
              <a:t>sa1ciw</a:t>
            </a:r>
            <a:endParaRPr lang="en-US" altLang="ja-JP" b="1" dirty="0">
              <a:ea typeface="Hiragino Kaku Gothic Pro W6" panose="020B0300000000000000"/>
            </a:endParaRPr>
          </a:p>
          <a:p>
            <a:pPr algn="ctr"/>
            <a:r>
              <a:rPr lang="en-US" altLang="ja-JP" dirty="0">
                <a:ea typeface="Hiragino Kaku Gothic Pro W6" panose="020B0300000000000000"/>
              </a:rPr>
              <a:t>qo78bf</a:t>
            </a:r>
            <a:endParaRPr lang="en-US" altLang="ja-JP" sz="1800" dirty="0">
              <a:ea typeface="Hiragino Kaku Gothic Pro W6" panose="020B0300000000000000"/>
            </a:endParaRPr>
          </a:p>
          <a:p>
            <a:pPr algn="ctr"/>
            <a:r>
              <a:rPr lang="en-US" altLang="ja-JP" dirty="0">
                <a:ea typeface="Hiragino Kaku Gothic Pro W6" panose="020B0300000000000000"/>
              </a:rPr>
              <a:t>qo78bf</a:t>
            </a:r>
          </a:p>
        </p:txBody>
      </p:sp>
      <p:sp>
        <p:nvSpPr>
          <p:cNvPr id="35" name="四角形: 角を丸くする 34">
            <a:extLst>
              <a:ext uri="{FF2B5EF4-FFF2-40B4-BE49-F238E27FC236}">
                <a16:creationId xmlns:a16="http://schemas.microsoft.com/office/drawing/2014/main" id="{3E2484F7-DC13-9B56-3DB6-8BB30CD5AE6F}"/>
              </a:ext>
            </a:extLst>
          </p:cNvPr>
          <p:cNvSpPr/>
          <p:nvPr/>
        </p:nvSpPr>
        <p:spPr>
          <a:xfrm>
            <a:off x="7771062" y="1850639"/>
            <a:ext cx="3068573" cy="80461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BB09E4CD-85AA-DEF3-D488-65A18A92841A}"/>
              </a:ext>
            </a:extLst>
          </p:cNvPr>
          <p:cNvSpPr>
            <a:spLocks noGrp="1"/>
          </p:cNvSpPr>
          <p:nvPr>
            <p:ph type="title"/>
          </p:nvPr>
        </p:nvSpPr>
        <p:spPr>
          <a:xfrm>
            <a:off x="370218" y="396000"/>
            <a:ext cx="11451564" cy="540000"/>
          </a:xfrm>
        </p:spPr>
        <p:txBody>
          <a:bodyPr/>
          <a:lstStyle/>
          <a:p>
            <a:r>
              <a:rPr kumimoji="1" lang="ja-JP" altLang="en-US" b="1" dirty="0"/>
              <a:t>各行３トークンはバグ箇所の周囲の変更により特定を間違う</a:t>
            </a:r>
          </a:p>
        </p:txBody>
      </p:sp>
      <p:sp>
        <p:nvSpPr>
          <p:cNvPr id="4" name="スライド番号プレースホルダー 3">
            <a:extLst>
              <a:ext uri="{FF2B5EF4-FFF2-40B4-BE49-F238E27FC236}">
                <a16:creationId xmlns:a16="http://schemas.microsoft.com/office/drawing/2014/main" id="{3B20406A-88DF-7BE2-3524-78DC7284EDF7}"/>
              </a:ext>
            </a:extLst>
          </p:cNvPr>
          <p:cNvSpPr>
            <a:spLocks noGrp="1"/>
          </p:cNvSpPr>
          <p:nvPr>
            <p:ph type="sldNum" sz="quarter" idx="12"/>
          </p:nvPr>
        </p:nvSpPr>
        <p:spPr/>
        <p:txBody>
          <a:bodyPr/>
          <a:lstStyle/>
          <a:p>
            <a:fld id="{B16735D3-C9E7-F649-AF37-A9D08763696D}" type="slidenum">
              <a:rPr lang="ja-JP" altLang="en-US" smtClean="0"/>
              <a:pPr/>
              <a:t>46</a:t>
            </a:fld>
            <a:endParaRPr lang="ja-JP" altLang="en-US" dirty="0"/>
          </a:p>
        </p:txBody>
      </p:sp>
      <p:sp>
        <p:nvSpPr>
          <p:cNvPr id="5" name="四角形: メモ 4">
            <a:extLst>
              <a:ext uri="{FF2B5EF4-FFF2-40B4-BE49-F238E27FC236}">
                <a16:creationId xmlns:a16="http://schemas.microsoft.com/office/drawing/2014/main" id="{6EB6DD52-B0D1-8D91-55C0-056C18DB0690}"/>
              </a:ext>
            </a:extLst>
          </p:cNvPr>
          <p:cNvSpPr/>
          <p:nvPr/>
        </p:nvSpPr>
        <p:spPr>
          <a:xfrm rot="10800000">
            <a:off x="7707643" y="5279895"/>
            <a:ext cx="3207484" cy="1190655"/>
          </a:xfrm>
          <a:prstGeom prst="foldedCorner">
            <a:avLst>
              <a:gd name="adj" fmla="val 843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6" name="テキスト ボックス 5">
            <a:extLst>
              <a:ext uri="{FF2B5EF4-FFF2-40B4-BE49-F238E27FC236}">
                <a16:creationId xmlns:a16="http://schemas.microsoft.com/office/drawing/2014/main" id="{A60699EF-94D8-FA6F-7B8E-D082F49F406E}"/>
              </a:ext>
            </a:extLst>
          </p:cNvPr>
          <p:cNvSpPr txBox="1"/>
          <p:nvPr/>
        </p:nvSpPr>
        <p:spPr>
          <a:xfrm>
            <a:off x="7727678" y="5279897"/>
            <a:ext cx="2768910" cy="1200329"/>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L.56 </a:t>
            </a:r>
            <a:r>
              <a:rPr lang="en-US" altLang="ja-JP" sz="1800" dirty="0">
                <a:solidFill>
                  <a:schemeClr val="accent4"/>
                </a:solidFill>
                <a:latin typeface="Consolas" panose="020B0609020204030204" pitchFamily="49" charset="0"/>
                <a:ea typeface="Hiragino Kaku Gothic Pro W6" panose="020B0300000000000000"/>
              </a:rPr>
              <a:t>+  a = </a:t>
            </a:r>
            <a:r>
              <a:rPr lang="en-US" altLang="ja-JP" dirty="0">
                <a:solidFill>
                  <a:schemeClr val="accent4"/>
                </a:solidFill>
                <a:latin typeface="Consolas" panose="020B0609020204030204" pitchFamily="49" charset="0"/>
                <a:ea typeface="Hiragino Kaku Gothic Pro W6" panose="020B0300000000000000"/>
              </a:rPr>
              <a:t>i</a:t>
            </a:r>
            <a:r>
              <a:rPr lang="en-US" altLang="ja-JP" sz="1800" dirty="0">
                <a:solidFill>
                  <a:schemeClr val="accent4"/>
                </a:solidFill>
                <a:latin typeface="Consolas" panose="020B0609020204030204" pitchFamily="49" charset="0"/>
                <a:ea typeface="Hiragino Kaku Gothic Pro W6" panose="020B0300000000000000"/>
              </a:rPr>
              <a:t>sOk</a:t>
            </a: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isOk ;</a:t>
            </a:r>
          </a:p>
          <a:p>
            <a:r>
              <a:rPr lang="en-US" altLang="ja-JP" sz="1800" dirty="0">
                <a:latin typeface="Consolas" panose="020B0609020204030204" pitchFamily="49" charset="0"/>
                <a:ea typeface="Hiragino Kaku Gothic Pro W6" panose="020B0300000000000000"/>
              </a:rPr>
              <a:t>L.58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func</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func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7" name="四角形: メモ 6">
            <a:extLst>
              <a:ext uri="{FF2B5EF4-FFF2-40B4-BE49-F238E27FC236}">
                <a16:creationId xmlns:a16="http://schemas.microsoft.com/office/drawing/2014/main" id="{7A52623F-D8F6-FF0B-0F18-F64D9101EBB4}"/>
              </a:ext>
            </a:extLst>
          </p:cNvPr>
          <p:cNvSpPr/>
          <p:nvPr/>
        </p:nvSpPr>
        <p:spPr>
          <a:xfrm rot="10800000">
            <a:off x="7703770" y="3502875"/>
            <a:ext cx="3208469" cy="1477329"/>
          </a:xfrm>
          <a:prstGeom prst="foldedCorner">
            <a:avLst>
              <a:gd name="adj" fmla="val 727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8" name="テキスト ボックス 7">
            <a:extLst>
              <a:ext uri="{FF2B5EF4-FFF2-40B4-BE49-F238E27FC236}">
                <a16:creationId xmlns:a16="http://schemas.microsoft.com/office/drawing/2014/main" id="{03E3FC60-77A4-0A7A-85D1-EE2A009544AC}"/>
              </a:ext>
            </a:extLst>
          </p:cNvPr>
          <p:cNvSpPr txBox="1"/>
          <p:nvPr/>
        </p:nvSpPr>
        <p:spPr>
          <a:xfrm>
            <a:off x="7703768" y="3492371"/>
            <a:ext cx="2696434"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L.58 </a:t>
            </a:r>
            <a:r>
              <a:rPr lang="en-US" altLang="ja-JP" dirty="0">
                <a:solidFill>
                  <a:schemeClr val="accent6"/>
                </a:solidFill>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sz="1800" dirty="0">
                <a:latin typeface="Consolas" panose="020B0609020204030204" pitchFamily="49" charset="0"/>
                <a:ea typeface="Hiragino Kaku Gothic Pro W6" panose="020B0300000000000000"/>
              </a:rPr>
              <a:t>= </a:t>
            </a:r>
            <a:r>
              <a:rPr lang="en-US" altLang="ja-JP" dirty="0">
                <a:latin typeface="Consolas" panose="020B0609020204030204" pitchFamily="49" charset="0"/>
                <a:ea typeface="Hiragino Kaku Gothic Pro W6" panose="020B0300000000000000"/>
              </a:rPr>
              <a:t>isOk ;</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a:t>
            </a:r>
            <a:r>
              <a:rPr lang="en-US" altLang="ja-JP" dirty="0">
                <a:latin typeface="Consolas" panose="020B0609020204030204" pitchFamily="49" charset="0"/>
                <a:ea typeface="Hiragino Kaku Gothic Pro W6" panose="020B0300000000000000"/>
              </a:rPr>
              <a:t>59 </a:t>
            </a:r>
            <a:r>
              <a:rPr lang="en-US" altLang="ja-JP" dirty="0">
                <a:solidFill>
                  <a:schemeClr val="accent6"/>
                </a:solidFill>
                <a:latin typeface="Consolas" panose="020B0609020204030204" pitchFamily="49" charset="0"/>
                <a:ea typeface="Hiragino Kaku Gothic Pro W6" panose="020B0300000000000000"/>
              </a:rPr>
              <a:t>-  isOk ; func</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L.59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isOk ; int</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L.60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 int b</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L.61 </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int b =</a:t>
            </a:r>
            <a:endParaRPr lang="en-US" altLang="ja-JP" sz="1800" dirty="0">
              <a:solidFill>
                <a:schemeClr val="accent4"/>
              </a:solidFill>
              <a:latin typeface="Consolas" panose="020B0609020204030204" pitchFamily="49" charset="0"/>
              <a:ea typeface="Hiragino Kaku Gothic Pro W6" panose="020B0300000000000000"/>
            </a:endParaRPr>
          </a:p>
        </p:txBody>
      </p:sp>
      <p:sp>
        <p:nvSpPr>
          <p:cNvPr id="9" name="四角形: メモ 8">
            <a:extLst>
              <a:ext uri="{FF2B5EF4-FFF2-40B4-BE49-F238E27FC236}">
                <a16:creationId xmlns:a16="http://schemas.microsoft.com/office/drawing/2014/main" id="{DD182392-F892-5C85-A750-E587FB4BA5EA}"/>
              </a:ext>
            </a:extLst>
          </p:cNvPr>
          <p:cNvSpPr/>
          <p:nvPr/>
        </p:nvSpPr>
        <p:spPr>
          <a:xfrm rot="10800000">
            <a:off x="7703769" y="1782940"/>
            <a:ext cx="3204536" cy="1507420"/>
          </a:xfrm>
          <a:prstGeom prst="foldedCorner">
            <a:avLst>
              <a:gd name="adj" fmla="val 799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0" name="テキスト ボックス 9">
            <a:extLst>
              <a:ext uri="{FF2B5EF4-FFF2-40B4-BE49-F238E27FC236}">
                <a16:creationId xmlns:a16="http://schemas.microsoft.com/office/drawing/2014/main" id="{2E872B35-AAA3-A2A1-2601-5FA2D59930DF}"/>
              </a:ext>
            </a:extLst>
          </p:cNvPr>
          <p:cNvSpPr txBox="1"/>
          <p:nvPr/>
        </p:nvSpPr>
        <p:spPr>
          <a:xfrm>
            <a:off x="7741880" y="1804014"/>
            <a:ext cx="2675438" cy="1477328"/>
          </a:xfrm>
          <a:prstGeom prst="rect">
            <a:avLst/>
          </a:prstGeom>
          <a:noFill/>
        </p:spPr>
        <p:txBody>
          <a:bodyPr wrap="square" rtlCol="0">
            <a:spAutoFit/>
          </a:bodyPr>
          <a:lstStyle/>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6</a:t>
            </a:r>
            <a:r>
              <a:rPr lang="en-US" altLang="ja-JP" sz="1800" dirty="0">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a:t>
            </a:r>
            <a:r>
              <a:rPr lang="en-US" altLang="ja-JP" sz="1800" dirty="0">
                <a:solidFill>
                  <a:schemeClr val="accent6"/>
                </a:solidFill>
                <a:latin typeface="Consolas" panose="020B0609020204030204" pitchFamily="49" charset="0"/>
                <a:ea typeface="Hiragino Kaku Gothic Pro W6" panose="020B0300000000000000"/>
              </a:rPr>
              <a:t>  a = isOk</a:t>
            </a:r>
            <a:endParaRPr lang="en-US" altLang="ja-JP" sz="1800" dirty="0">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 isOk ;</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a:t>
            </a:r>
            <a:r>
              <a:rPr lang="en-US" altLang="ja-JP" dirty="0">
                <a:latin typeface="Consolas" panose="020B0609020204030204" pitchFamily="49" charset="0"/>
                <a:ea typeface="Hiragino Kaku Gothic Pro W6" panose="020B0300000000000000"/>
              </a:rPr>
              <a:t>8</a:t>
            </a:r>
            <a:r>
              <a:rPr lang="en-US" altLang="ja-JP" sz="1800" dirty="0">
                <a:latin typeface="Consolas" panose="020B0609020204030204" pitchFamily="49" charset="0"/>
                <a:ea typeface="Hiragino Kaku Gothic Pro W6" panose="020B0300000000000000"/>
              </a:rPr>
              <a:t> </a:t>
            </a:r>
            <a:r>
              <a:rPr lang="en-US" altLang="ja-JP" sz="1800" dirty="0">
                <a:solidFill>
                  <a:schemeClr val="accent6"/>
                </a:solidFill>
                <a:latin typeface="Consolas" panose="020B0609020204030204" pitchFamily="49" charset="0"/>
                <a:ea typeface="Hiragino Kaku Gothic Pro W6" panose="020B0300000000000000"/>
              </a:rPr>
              <a:t>-  </a:t>
            </a:r>
            <a:r>
              <a:rPr lang="en-US" altLang="ja-JP" dirty="0">
                <a:solidFill>
                  <a:schemeClr val="accent6"/>
                </a:solidFill>
                <a:latin typeface="Consolas" panose="020B0609020204030204" pitchFamily="49" charset="0"/>
                <a:ea typeface="Hiragino Kaku Gothic Pro W6" panose="020B0300000000000000"/>
              </a:rPr>
              <a:t>isOk ; int</a:t>
            </a:r>
            <a:endParaRPr lang="en-US" altLang="ja-JP" sz="1800" dirty="0">
              <a:solidFill>
                <a:schemeClr val="accent6"/>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L.56 </a:t>
            </a:r>
            <a:r>
              <a:rPr lang="en-US" altLang="ja-JP" dirty="0">
                <a:solidFill>
                  <a:schemeClr val="accent4"/>
                </a:solidFill>
                <a:latin typeface="Consolas" panose="020B0609020204030204" pitchFamily="49" charset="0"/>
                <a:ea typeface="Hiragino Kaku Gothic Pro W6" panose="020B0300000000000000"/>
              </a:rPr>
              <a:t>+</a:t>
            </a:r>
            <a:r>
              <a:rPr lang="en-US" altLang="ja-JP" sz="1800" dirty="0">
                <a:solidFill>
                  <a:schemeClr val="accent4"/>
                </a:solidFill>
                <a:latin typeface="Consolas" panose="020B0609020204030204" pitchFamily="49" charset="0"/>
                <a:ea typeface="Hiragino Kaku Gothic Pro W6" panose="020B0300000000000000"/>
              </a:rPr>
              <a:t>  </a:t>
            </a:r>
            <a:r>
              <a:rPr lang="en-US" altLang="ja-JP" dirty="0">
                <a:solidFill>
                  <a:schemeClr val="accent4"/>
                </a:solidFill>
                <a:latin typeface="Consolas" panose="020B0609020204030204" pitchFamily="49" charset="0"/>
                <a:ea typeface="Hiragino Kaku Gothic Pro W6" panose="020B0300000000000000"/>
              </a:rPr>
              <a:t>a = 0</a:t>
            </a:r>
            <a:endParaRPr lang="en-US" altLang="ja-JP" sz="1800" dirty="0">
              <a:solidFill>
                <a:schemeClr val="accent4"/>
              </a:solidFill>
              <a:latin typeface="Consolas" panose="020B0609020204030204" pitchFamily="49" charset="0"/>
              <a:ea typeface="Hiragino Kaku Gothic Pro W6" panose="020B0300000000000000"/>
            </a:endParaRPr>
          </a:p>
          <a:p>
            <a:r>
              <a:rPr lang="en-US" altLang="ja-JP" sz="1800" dirty="0">
                <a:latin typeface="Consolas" panose="020B0609020204030204" pitchFamily="49" charset="0"/>
                <a:ea typeface="Hiragino Kaku Gothic Pro W6" panose="020B0300000000000000"/>
              </a:rPr>
              <a:t>L.57 </a:t>
            </a:r>
            <a:r>
              <a:rPr lang="en-US" altLang="ja-JP" sz="1800" dirty="0">
                <a:solidFill>
                  <a:schemeClr val="accent4"/>
                </a:solidFill>
                <a:latin typeface="Consolas" panose="020B0609020204030204" pitchFamily="49" charset="0"/>
                <a:ea typeface="Hiragino Kaku Gothic Pro W6" panose="020B0300000000000000"/>
              </a:rPr>
              <a:t>+  = 0 ;</a:t>
            </a:r>
            <a:endParaRPr lang="en-US" altLang="ja-JP" dirty="0">
              <a:solidFill>
                <a:schemeClr val="accent6"/>
              </a:solidFill>
              <a:latin typeface="Consolas" panose="020B0609020204030204" pitchFamily="49" charset="0"/>
              <a:ea typeface="Hiragino Kaku Gothic Pro W6" panose="020B0300000000000000"/>
            </a:endParaRPr>
          </a:p>
        </p:txBody>
      </p:sp>
      <p:cxnSp>
        <p:nvCxnSpPr>
          <p:cNvPr id="11" name="直線矢印コネクタ 10">
            <a:extLst>
              <a:ext uri="{FF2B5EF4-FFF2-40B4-BE49-F238E27FC236}">
                <a16:creationId xmlns:a16="http://schemas.microsoft.com/office/drawing/2014/main" id="{8598F7A5-12EE-8B8D-2E7F-C7D21A5C9424}"/>
              </a:ext>
            </a:extLst>
          </p:cNvPr>
          <p:cNvCxnSpPr>
            <a:cxnSpLocks/>
          </p:cNvCxnSpPr>
          <p:nvPr/>
        </p:nvCxnSpPr>
        <p:spPr>
          <a:xfrm flipV="1">
            <a:off x="1201721" y="1489837"/>
            <a:ext cx="0" cy="52297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E06C2907-F9BF-B06B-3F40-46562B7FC421}"/>
              </a:ext>
            </a:extLst>
          </p:cNvPr>
          <p:cNvSpPr/>
          <p:nvPr/>
        </p:nvSpPr>
        <p:spPr>
          <a:xfrm>
            <a:off x="1583233" y="2197754"/>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qo78bf</a:t>
            </a:r>
          </a:p>
          <a:p>
            <a:pPr algn="ctr"/>
            <a:r>
              <a:rPr lang="en-US" altLang="ja-JP" dirty="0">
                <a:solidFill>
                  <a:schemeClr val="tx1"/>
                </a:solidFill>
                <a:ea typeface="Hiragino Kaku Gothic Pro W6" panose="020B0300000000000000"/>
              </a:rPr>
              <a:t>2024/9/14</a:t>
            </a:r>
          </a:p>
        </p:txBody>
      </p:sp>
      <p:sp>
        <p:nvSpPr>
          <p:cNvPr id="13" name="四角形: 角を丸くする 12">
            <a:extLst>
              <a:ext uri="{FF2B5EF4-FFF2-40B4-BE49-F238E27FC236}">
                <a16:creationId xmlns:a16="http://schemas.microsoft.com/office/drawing/2014/main" id="{1E097182-21A8-4AFD-1B71-B1DADCE27977}"/>
              </a:ext>
            </a:extLst>
          </p:cNvPr>
          <p:cNvSpPr/>
          <p:nvPr/>
        </p:nvSpPr>
        <p:spPr>
          <a:xfrm>
            <a:off x="1583233" y="3912370"/>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sa1ciw</a:t>
            </a:r>
          </a:p>
          <a:p>
            <a:pPr algn="ctr"/>
            <a:r>
              <a:rPr lang="en-US" altLang="ja-JP" dirty="0">
                <a:solidFill>
                  <a:schemeClr val="tx1"/>
                </a:solidFill>
                <a:ea typeface="Hiragino Kaku Gothic Pro W6" panose="020B0300000000000000"/>
              </a:rPr>
              <a:t>2024/9/11</a:t>
            </a:r>
          </a:p>
        </p:txBody>
      </p:sp>
      <p:sp>
        <p:nvSpPr>
          <p:cNvPr id="14" name="四角形: 角を丸くする 13">
            <a:extLst>
              <a:ext uri="{FF2B5EF4-FFF2-40B4-BE49-F238E27FC236}">
                <a16:creationId xmlns:a16="http://schemas.microsoft.com/office/drawing/2014/main" id="{EA5D295C-9952-1D47-D415-6C5B72651937}"/>
              </a:ext>
            </a:extLst>
          </p:cNvPr>
          <p:cNvSpPr/>
          <p:nvPr/>
        </p:nvSpPr>
        <p:spPr>
          <a:xfrm>
            <a:off x="158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2024/9/10</a:t>
            </a:r>
          </a:p>
        </p:txBody>
      </p:sp>
      <p:sp>
        <p:nvSpPr>
          <p:cNvPr id="15" name="楕円 14">
            <a:extLst>
              <a:ext uri="{FF2B5EF4-FFF2-40B4-BE49-F238E27FC236}">
                <a16:creationId xmlns:a16="http://schemas.microsoft.com/office/drawing/2014/main" id="{E35AB584-19BA-A756-8A8A-D854B3F3CEB5}"/>
              </a:ext>
            </a:extLst>
          </p:cNvPr>
          <p:cNvSpPr/>
          <p:nvPr/>
        </p:nvSpPr>
        <p:spPr>
          <a:xfrm>
            <a:off x="1070462" y="240029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6" name="楕円 15">
            <a:extLst>
              <a:ext uri="{FF2B5EF4-FFF2-40B4-BE49-F238E27FC236}">
                <a16:creationId xmlns:a16="http://schemas.microsoft.com/office/drawing/2014/main" id="{E4D307EE-D2C4-6E03-B3AC-1B91738BFE5E}"/>
              </a:ext>
            </a:extLst>
          </p:cNvPr>
          <p:cNvSpPr/>
          <p:nvPr/>
        </p:nvSpPr>
        <p:spPr>
          <a:xfrm>
            <a:off x="1070462" y="4116527"/>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7" name="楕円 16">
            <a:extLst>
              <a:ext uri="{FF2B5EF4-FFF2-40B4-BE49-F238E27FC236}">
                <a16:creationId xmlns:a16="http://schemas.microsoft.com/office/drawing/2014/main" id="{810094BE-767B-2F8D-71D2-13DA6CE4E847}"/>
              </a:ext>
            </a:extLst>
          </p:cNvPr>
          <p:cNvSpPr/>
          <p:nvPr/>
        </p:nvSpPr>
        <p:spPr>
          <a:xfrm>
            <a:off x="107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8" name="テキスト ボックス 17">
            <a:extLst>
              <a:ext uri="{FF2B5EF4-FFF2-40B4-BE49-F238E27FC236}">
                <a16:creationId xmlns:a16="http://schemas.microsoft.com/office/drawing/2014/main" id="{8C5AC410-0B5E-E608-E737-EB927E0B0C4D}"/>
              </a:ext>
            </a:extLst>
          </p:cNvPr>
          <p:cNvSpPr txBox="1"/>
          <p:nvPr/>
        </p:nvSpPr>
        <p:spPr>
          <a:xfrm>
            <a:off x="550330" y="1480818"/>
            <a:ext cx="646331" cy="369332"/>
          </a:xfrm>
          <a:prstGeom prst="rect">
            <a:avLst/>
          </a:prstGeom>
          <a:noFill/>
        </p:spPr>
        <p:txBody>
          <a:bodyPr wrap="none" rtlCol="0">
            <a:spAutoFit/>
          </a:bodyPr>
          <a:lstStyle/>
          <a:p>
            <a:r>
              <a:rPr kumimoji="1" lang="ja-JP" altLang="en-US" b="1" dirty="0"/>
              <a:t>最新</a:t>
            </a:r>
          </a:p>
        </p:txBody>
      </p:sp>
      <p:sp>
        <p:nvSpPr>
          <p:cNvPr id="19" name="テキスト ボックス 18">
            <a:extLst>
              <a:ext uri="{FF2B5EF4-FFF2-40B4-BE49-F238E27FC236}">
                <a16:creationId xmlns:a16="http://schemas.microsoft.com/office/drawing/2014/main" id="{FEE0A84B-A6B2-8AD0-3323-8AE78E5C7C71}"/>
              </a:ext>
            </a:extLst>
          </p:cNvPr>
          <p:cNvSpPr txBox="1"/>
          <p:nvPr/>
        </p:nvSpPr>
        <p:spPr>
          <a:xfrm>
            <a:off x="555390" y="6350220"/>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20" name="四角形: メモ 19">
            <a:extLst>
              <a:ext uri="{FF2B5EF4-FFF2-40B4-BE49-F238E27FC236}">
                <a16:creationId xmlns:a16="http://schemas.microsoft.com/office/drawing/2014/main" id="{F7715BE2-E78C-1427-A0D9-CCFE02D6544A}"/>
              </a:ext>
            </a:extLst>
          </p:cNvPr>
          <p:cNvSpPr/>
          <p:nvPr/>
        </p:nvSpPr>
        <p:spPr>
          <a:xfrm rot="10800000">
            <a:off x="3589791" y="5559606"/>
            <a:ext cx="2957276" cy="70788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1" name="テキスト ボックス 20">
            <a:extLst>
              <a:ext uri="{FF2B5EF4-FFF2-40B4-BE49-F238E27FC236}">
                <a16:creationId xmlns:a16="http://schemas.microsoft.com/office/drawing/2014/main" id="{1D0EE6B4-DFA2-A055-C68C-5797871474A3}"/>
              </a:ext>
            </a:extLst>
          </p:cNvPr>
          <p:cNvSpPr txBox="1"/>
          <p:nvPr/>
        </p:nvSpPr>
        <p:spPr>
          <a:xfrm>
            <a:off x="3594925" y="5571900"/>
            <a:ext cx="2738671"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a = isOk;</a:t>
            </a:r>
          </a:p>
          <a:p>
            <a:r>
              <a:rPr lang="en-US" altLang="ja-JP" dirty="0">
                <a:solidFill>
                  <a:schemeClr val="tx1">
                    <a:alpha val="20000"/>
                  </a:schemeClr>
                </a:solidFill>
                <a:latin typeface="Consolas" panose="020B0609020204030204" pitchFamily="49" charset="0"/>
                <a:ea typeface="Hiragino Kaku Gothic Pro W6" panose="020B0300000000000000"/>
              </a:rPr>
              <a:t>L.16    func(x, y);</a:t>
            </a:r>
            <a:endParaRPr lang="ja-JP" altLang="en-US" dirty="0">
              <a:solidFill>
                <a:schemeClr val="tx1">
                  <a:alpha val="20000"/>
                </a:schemeClr>
              </a:solidFill>
              <a:latin typeface="Consolas" panose="020B0609020204030204" pitchFamily="49" charset="0"/>
              <a:ea typeface="Hiragino Kaku Gothic Pro W6" panose="020B0300000000000000"/>
            </a:endParaRPr>
          </a:p>
        </p:txBody>
      </p:sp>
      <p:sp>
        <p:nvSpPr>
          <p:cNvPr id="22" name="四角形: メモ 21">
            <a:extLst>
              <a:ext uri="{FF2B5EF4-FFF2-40B4-BE49-F238E27FC236}">
                <a16:creationId xmlns:a16="http://schemas.microsoft.com/office/drawing/2014/main" id="{C28E9EBE-04E0-501D-79B1-1C04F46131AA}"/>
              </a:ext>
            </a:extLst>
          </p:cNvPr>
          <p:cNvSpPr/>
          <p:nvPr/>
        </p:nvSpPr>
        <p:spPr>
          <a:xfrm rot="10800000">
            <a:off x="3594926" y="3882566"/>
            <a:ext cx="2953693" cy="6671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23" name="テキスト ボックス 22">
            <a:extLst>
              <a:ext uri="{FF2B5EF4-FFF2-40B4-BE49-F238E27FC236}">
                <a16:creationId xmlns:a16="http://schemas.microsoft.com/office/drawing/2014/main" id="{83B8CD5E-6439-93CA-33B1-737EEFE64A7E}"/>
              </a:ext>
            </a:extLst>
          </p:cNvPr>
          <p:cNvSpPr txBox="1"/>
          <p:nvPr/>
        </p:nvSpPr>
        <p:spPr>
          <a:xfrm>
            <a:off x="3593375" y="3895838"/>
            <a:ext cx="2953692"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 = isOk;</a:t>
            </a:r>
          </a:p>
          <a:p>
            <a:r>
              <a:rPr lang="en-US" altLang="ja-JP" dirty="0">
                <a:solidFill>
                  <a:schemeClr val="tx1">
                    <a:alpha val="20000"/>
                  </a:schemeClr>
                </a:solidFill>
                <a:latin typeface="Consolas" panose="020B0609020204030204" pitchFamily="49" charset="0"/>
                <a:ea typeface="Hiragino Kaku Gothic Pro W6" panose="020B0300000000000000"/>
              </a:rPr>
              <a:t>L.16 </a:t>
            </a:r>
            <a:r>
              <a:rPr lang="en-US" altLang="ja-JP" dirty="0">
                <a:solidFill>
                  <a:schemeClr val="accent4">
                    <a:alpha val="20000"/>
                  </a:schemeClr>
                </a:solidFill>
                <a:latin typeface="Consolas" panose="020B0609020204030204" pitchFamily="49" charset="0"/>
                <a:ea typeface="Hiragino Kaku Gothic Pro W6" panose="020B0300000000000000"/>
              </a:rPr>
              <a:t>+  int b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4" name="四角形: メモ 23">
            <a:extLst>
              <a:ext uri="{FF2B5EF4-FFF2-40B4-BE49-F238E27FC236}">
                <a16:creationId xmlns:a16="http://schemas.microsoft.com/office/drawing/2014/main" id="{BBD20E8A-FF94-9682-DC0F-06E067BDF9AD}"/>
              </a:ext>
            </a:extLst>
          </p:cNvPr>
          <p:cNvSpPr/>
          <p:nvPr/>
        </p:nvSpPr>
        <p:spPr>
          <a:xfrm rot="10800000">
            <a:off x="3599756" y="2221937"/>
            <a:ext cx="2947311" cy="667142"/>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5" name="テキスト ボックス 24">
            <a:extLst>
              <a:ext uri="{FF2B5EF4-FFF2-40B4-BE49-F238E27FC236}">
                <a16:creationId xmlns:a16="http://schemas.microsoft.com/office/drawing/2014/main" id="{ECE664B6-37E7-82FE-4182-1E8D8E82D4BF}"/>
              </a:ext>
            </a:extLst>
          </p:cNvPr>
          <p:cNvSpPr txBox="1"/>
          <p:nvPr/>
        </p:nvSpPr>
        <p:spPr>
          <a:xfrm>
            <a:off x="3591819" y="2229477"/>
            <a:ext cx="2955249" cy="646331"/>
          </a:xfrm>
          <a:prstGeom prst="rect">
            <a:avLst/>
          </a:prstGeom>
          <a:noFill/>
        </p:spPr>
        <p:txBody>
          <a:bodyPr wrap="square" rtlCol="0">
            <a:spAutoFit/>
          </a:bodyPr>
          <a:lstStyle/>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6">
                    <a:alpha val="20000"/>
                  </a:schemeClr>
                </a:solidFill>
                <a:latin typeface="Consolas" panose="020B0609020204030204" pitchFamily="49" charset="0"/>
                <a:ea typeface="Hiragino Kaku Gothic Pro W6" panose="020B0300000000000000"/>
              </a:rPr>
              <a:t>-  a = isOk;</a:t>
            </a:r>
          </a:p>
          <a:p>
            <a:r>
              <a:rPr lang="en-US" altLang="ja-JP" dirty="0">
                <a:solidFill>
                  <a:schemeClr val="tx1">
                    <a:alpha val="20000"/>
                  </a:schemeClr>
                </a:solidFill>
                <a:latin typeface="Consolas" panose="020B0609020204030204" pitchFamily="49" charset="0"/>
                <a:ea typeface="Hiragino Kaku Gothic Pro W6" panose="020B0300000000000000"/>
              </a:rPr>
              <a:t>L.15 </a:t>
            </a:r>
            <a:r>
              <a:rPr lang="en-US" altLang="ja-JP" dirty="0">
                <a:solidFill>
                  <a:schemeClr val="accent4">
                    <a:alpha val="20000"/>
                  </a:schemeClr>
                </a:solidFill>
                <a:latin typeface="Consolas" panose="020B0609020204030204" pitchFamily="49" charset="0"/>
                <a:ea typeface="Hiragino Kaku Gothic Pro W6" panose="020B0300000000000000"/>
              </a:rPr>
              <a:t>+  a = 0;</a:t>
            </a:r>
            <a:endParaRPr lang="ja-JP" altLang="en-US" dirty="0">
              <a:solidFill>
                <a:schemeClr val="accent4">
                  <a:alpha val="20000"/>
                </a:schemeClr>
              </a:solidFill>
              <a:latin typeface="Consolas" panose="020B0609020204030204" pitchFamily="49" charset="0"/>
              <a:ea typeface="Hiragino Kaku Gothic Pro W6" panose="020B0300000000000000"/>
            </a:endParaRPr>
          </a:p>
        </p:txBody>
      </p:sp>
      <p:sp>
        <p:nvSpPr>
          <p:cNvPr id="26" name="テキスト ボックス 25">
            <a:extLst>
              <a:ext uri="{FF2B5EF4-FFF2-40B4-BE49-F238E27FC236}">
                <a16:creationId xmlns:a16="http://schemas.microsoft.com/office/drawing/2014/main" id="{76CA29D3-ABE7-0949-BC4C-C4D465993FFE}"/>
              </a:ext>
            </a:extLst>
          </p:cNvPr>
          <p:cNvSpPr txBox="1"/>
          <p:nvPr/>
        </p:nvSpPr>
        <p:spPr>
          <a:xfrm>
            <a:off x="4120697" y="1376240"/>
            <a:ext cx="1895461" cy="400110"/>
          </a:xfrm>
          <a:prstGeom prst="rect">
            <a:avLst/>
          </a:prstGeom>
          <a:noFill/>
        </p:spPr>
        <p:txBody>
          <a:bodyPr wrap="square" rtlCol="0">
            <a:spAutoFit/>
          </a:bodyPr>
          <a:lstStyle/>
          <a:p>
            <a:pPr algn="ctr"/>
            <a:r>
              <a:rPr lang="ja-JP" altLang="en-US" sz="2000" b="1" dirty="0">
                <a:solidFill>
                  <a:schemeClr val="tx2">
                    <a:alpha val="20000"/>
                  </a:schemeClr>
                </a:solidFill>
                <a:ea typeface="Hiragino Kaku Gothic Pro W6" panose="020B0300000000000000"/>
              </a:rPr>
              <a:t>通常</a:t>
            </a:r>
          </a:p>
        </p:txBody>
      </p:sp>
      <p:sp>
        <p:nvSpPr>
          <p:cNvPr id="27" name="テキスト ボックス 26">
            <a:extLst>
              <a:ext uri="{FF2B5EF4-FFF2-40B4-BE49-F238E27FC236}">
                <a16:creationId xmlns:a16="http://schemas.microsoft.com/office/drawing/2014/main" id="{506B5770-B940-B541-7806-EA0A2C0FFADC}"/>
              </a:ext>
            </a:extLst>
          </p:cNvPr>
          <p:cNvSpPr txBox="1"/>
          <p:nvPr/>
        </p:nvSpPr>
        <p:spPr>
          <a:xfrm>
            <a:off x="8241567" y="1376532"/>
            <a:ext cx="2128939" cy="400110"/>
          </a:xfrm>
          <a:prstGeom prst="rect">
            <a:avLst/>
          </a:prstGeom>
          <a:noFill/>
        </p:spPr>
        <p:txBody>
          <a:bodyPr wrap="square" rtlCol="0">
            <a:spAutoFit/>
          </a:bodyPr>
          <a:lstStyle/>
          <a:p>
            <a:pPr algn="ctr"/>
            <a:r>
              <a:rPr lang="ja-JP" altLang="en-US" sz="2000" b="1" dirty="0">
                <a:solidFill>
                  <a:srgbClr val="D27136"/>
                </a:solidFill>
                <a:ea typeface="Hiragino Kaku Gothic Pro W6" panose="020B0300000000000000"/>
              </a:rPr>
              <a:t>各行３トークン</a:t>
            </a:r>
          </a:p>
        </p:txBody>
      </p:sp>
      <p:cxnSp>
        <p:nvCxnSpPr>
          <p:cNvPr id="28" name="直線コネクタ 27">
            <a:extLst>
              <a:ext uri="{FF2B5EF4-FFF2-40B4-BE49-F238E27FC236}">
                <a16:creationId xmlns:a16="http://schemas.microsoft.com/office/drawing/2014/main" id="{FA6C0437-D331-DF42-66D6-221BE005655B}"/>
              </a:ext>
            </a:extLst>
          </p:cNvPr>
          <p:cNvCxnSpPr>
            <a:cxnSpLocks/>
          </p:cNvCxnSpPr>
          <p:nvPr/>
        </p:nvCxnSpPr>
        <p:spPr>
          <a:xfrm>
            <a:off x="1367072" y="3386861"/>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5A62285-EABE-6F35-4D9B-6049BC64D7A5}"/>
              </a:ext>
            </a:extLst>
          </p:cNvPr>
          <p:cNvCxnSpPr>
            <a:cxnSpLocks/>
          </p:cNvCxnSpPr>
          <p:nvPr/>
        </p:nvCxnSpPr>
        <p:spPr>
          <a:xfrm>
            <a:off x="1367072" y="5071958"/>
            <a:ext cx="9644148" cy="0"/>
          </a:xfrm>
          <a:prstGeom prst="line">
            <a:avLst/>
          </a:prstGeom>
          <a:ln w="38100">
            <a:solidFill>
              <a:schemeClr val="bg1">
                <a:lumMod val="75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8409A14B-9F55-4EA6-8842-A9E9BB79B8FD}"/>
              </a:ext>
            </a:extLst>
          </p:cNvPr>
          <p:cNvSpPr txBox="1"/>
          <p:nvPr/>
        </p:nvSpPr>
        <p:spPr>
          <a:xfrm>
            <a:off x="1531625" y="1750334"/>
            <a:ext cx="2652221" cy="400110"/>
          </a:xfrm>
          <a:prstGeom prst="rect">
            <a:avLst/>
          </a:prstGeom>
          <a:noFill/>
        </p:spPr>
        <p:txBody>
          <a:bodyPr wrap="square" rtlCol="0">
            <a:spAutoFit/>
          </a:bodyPr>
          <a:lstStyle/>
          <a:p>
            <a:r>
              <a:rPr lang="ja-JP" altLang="en-US" sz="2000" b="1" dirty="0">
                <a:ea typeface="Hiragino Kaku Gothic Pro W6" panose="020B0300000000000000"/>
              </a:rPr>
              <a:t>バグ修正コミット</a:t>
            </a:r>
          </a:p>
        </p:txBody>
      </p:sp>
      <p:sp>
        <p:nvSpPr>
          <p:cNvPr id="3" name="テキスト ボックス 2">
            <a:extLst>
              <a:ext uri="{FF2B5EF4-FFF2-40B4-BE49-F238E27FC236}">
                <a16:creationId xmlns:a16="http://schemas.microsoft.com/office/drawing/2014/main" id="{BCED6084-04BC-79EA-5AC6-A8593A5669E2}"/>
              </a:ext>
            </a:extLst>
          </p:cNvPr>
          <p:cNvSpPr txBox="1"/>
          <p:nvPr/>
        </p:nvSpPr>
        <p:spPr>
          <a:xfrm>
            <a:off x="6284186" y="5288249"/>
            <a:ext cx="1643733" cy="1200329"/>
          </a:xfrm>
          <a:prstGeom prst="rect">
            <a:avLst/>
          </a:prstGeom>
          <a:noFill/>
        </p:spPr>
        <p:txBody>
          <a:bodyPr wrap="square">
            <a:spAutoFit/>
          </a:bodyPr>
          <a:lstStyle/>
          <a:p>
            <a:pPr algn="ctr"/>
            <a:r>
              <a:rPr lang="en-US" altLang="ja-JP" dirty="0">
                <a:ea typeface="Hiragino Kaku Gothic Pro W6" panose="020B0300000000000000"/>
              </a:rPr>
              <a:t>v</a:t>
            </a:r>
            <a:r>
              <a:rPr lang="en-US" altLang="ja-JP" dirty="0">
                <a:solidFill>
                  <a:schemeClr val="tx1"/>
                </a:solidFill>
                <a:ea typeface="Hiragino Kaku Gothic Pro W6" panose="020B0300000000000000"/>
              </a:rPr>
              <a:t>nfdu2</a:t>
            </a:r>
          </a:p>
          <a:p>
            <a:pPr algn="ctr"/>
            <a:r>
              <a:rPr lang="en-US" altLang="ja-JP"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vnfdu2</a:t>
            </a:r>
          </a:p>
        </p:txBody>
      </p:sp>
      <p:sp>
        <p:nvSpPr>
          <p:cNvPr id="33" name="テキスト ボックス 32">
            <a:extLst>
              <a:ext uri="{FF2B5EF4-FFF2-40B4-BE49-F238E27FC236}">
                <a16:creationId xmlns:a16="http://schemas.microsoft.com/office/drawing/2014/main" id="{A55EDE26-1535-DE50-1293-0364A4EE800B}"/>
              </a:ext>
            </a:extLst>
          </p:cNvPr>
          <p:cNvSpPr txBox="1"/>
          <p:nvPr/>
        </p:nvSpPr>
        <p:spPr>
          <a:xfrm>
            <a:off x="6284185" y="3492371"/>
            <a:ext cx="1643733" cy="1477328"/>
          </a:xfrm>
          <a:prstGeom prst="rect">
            <a:avLst/>
          </a:prstGeom>
          <a:noFill/>
        </p:spPr>
        <p:txBody>
          <a:bodyPr wrap="square">
            <a:spAutoFit/>
          </a:bodyPr>
          <a:lstStyle/>
          <a:p>
            <a:pPr algn="ctr"/>
            <a:r>
              <a:rPr lang="en-US" altLang="ja-JP" dirty="0">
                <a:solidFill>
                  <a:schemeClr val="tx1"/>
                </a:solidFill>
                <a:ea typeface="Hiragino Kaku Gothic Pro W6" panose="020B0300000000000000"/>
              </a:rPr>
              <a:t>vnfdu2</a:t>
            </a:r>
          </a:p>
          <a:p>
            <a:pPr algn="ctr"/>
            <a:r>
              <a:rPr lang="en-US" altLang="ja-JP" dirty="0">
                <a:solidFill>
                  <a:schemeClr val="tx1"/>
                </a:solidFill>
                <a:ea typeface="Hiragino Kaku Gothic Pro W6" panose="020B0300000000000000"/>
              </a:rPr>
              <a:t>vnfdu2</a:t>
            </a:r>
          </a:p>
          <a:p>
            <a:pPr algn="ctr"/>
            <a:r>
              <a:rPr lang="en-US" altLang="ja-JP" dirty="0">
                <a:ea typeface="Hiragino Kaku Gothic Pro W6" panose="020B0300000000000000"/>
              </a:rPr>
              <a:t>s</a:t>
            </a:r>
            <a:r>
              <a:rPr lang="en-US" altLang="ja-JP" dirty="0">
                <a:solidFill>
                  <a:schemeClr val="tx1"/>
                </a:solidFill>
                <a:ea typeface="Hiragino Kaku Gothic Pro W6" panose="020B0300000000000000"/>
              </a:rPr>
              <a:t>a1ciw</a:t>
            </a:r>
          </a:p>
          <a:p>
            <a:pPr algn="ctr"/>
            <a:r>
              <a:rPr lang="en-US" altLang="ja-JP" dirty="0">
                <a:solidFill>
                  <a:schemeClr val="tx1"/>
                </a:solidFill>
                <a:ea typeface="Hiragino Kaku Gothic Pro W6" panose="020B0300000000000000"/>
              </a:rPr>
              <a:t>sa1ciw</a:t>
            </a:r>
          </a:p>
          <a:p>
            <a:pPr algn="ctr"/>
            <a:r>
              <a:rPr lang="en-US" altLang="ja-JP" dirty="0">
                <a:solidFill>
                  <a:schemeClr val="tx1"/>
                </a:solidFill>
                <a:ea typeface="Hiragino Kaku Gothic Pro W6" panose="020B0300000000000000"/>
              </a:rPr>
              <a:t>sa1ciw</a:t>
            </a:r>
          </a:p>
        </p:txBody>
      </p:sp>
      <p:cxnSp>
        <p:nvCxnSpPr>
          <p:cNvPr id="39" name="直線矢印コネクタ 38">
            <a:extLst>
              <a:ext uri="{FF2B5EF4-FFF2-40B4-BE49-F238E27FC236}">
                <a16:creationId xmlns:a16="http://schemas.microsoft.com/office/drawing/2014/main" id="{FA88326A-B5C8-35FA-3EC9-5491BCD5FB5C}"/>
              </a:ext>
            </a:extLst>
          </p:cNvPr>
          <p:cNvCxnSpPr>
            <a:cxnSpLocks/>
          </p:cNvCxnSpPr>
          <p:nvPr/>
        </p:nvCxnSpPr>
        <p:spPr>
          <a:xfrm>
            <a:off x="2534490" y="4620256"/>
            <a:ext cx="0" cy="967032"/>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590E27DF-46BB-6917-312E-32D7884142C9}"/>
              </a:ext>
            </a:extLst>
          </p:cNvPr>
          <p:cNvCxnSpPr>
            <a:cxnSpLocks/>
          </p:cNvCxnSpPr>
          <p:nvPr/>
        </p:nvCxnSpPr>
        <p:spPr>
          <a:xfrm>
            <a:off x="2275710" y="2905640"/>
            <a:ext cx="0" cy="100673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2F0F886D-69A5-FF41-EE96-5552C94B9E70}"/>
              </a:ext>
            </a:extLst>
          </p:cNvPr>
          <p:cNvCxnSpPr>
            <a:cxnSpLocks/>
          </p:cNvCxnSpPr>
          <p:nvPr/>
        </p:nvCxnSpPr>
        <p:spPr>
          <a:xfrm>
            <a:off x="2534490" y="2912560"/>
            <a:ext cx="0" cy="1006730"/>
          </a:xfrm>
          <a:prstGeom prst="straightConnector1">
            <a:avLst/>
          </a:prstGeom>
          <a:ln w="63500">
            <a:solidFill>
              <a:schemeClr val="accent6"/>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0EE5144D-CCF7-5FE0-354F-A1E7EC425126}"/>
              </a:ext>
            </a:extLst>
          </p:cNvPr>
          <p:cNvCxnSpPr>
            <a:cxnSpLocks/>
          </p:cNvCxnSpPr>
          <p:nvPr/>
        </p:nvCxnSpPr>
        <p:spPr>
          <a:xfrm>
            <a:off x="2018182" y="6558714"/>
            <a:ext cx="849551" cy="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16C1C96F-623A-407C-7D6B-51648A64A0A5}"/>
              </a:ext>
            </a:extLst>
          </p:cNvPr>
          <p:cNvSpPr txBox="1"/>
          <p:nvPr/>
        </p:nvSpPr>
        <p:spPr>
          <a:xfrm>
            <a:off x="2942733" y="6327882"/>
            <a:ext cx="800219" cy="461665"/>
          </a:xfrm>
          <a:prstGeom prst="rect">
            <a:avLst/>
          </a:prstGeom>
          <a:noFill/>
        </p:spPr>
        <p:txBody>
          <a:bodyPr wrap="none" rtlCol="0">
            <a:spAutoFit/>
          </a:bodyPr>
          <a:lstStyle/>
          <a:p>
            <a:r>
              <a:rPr lang="ja-JP" altLang="en-US" sz="2400" b="1" dirty="0">
                <a:ea typeface="Hiragino Kaku Gothic Pro W6" panose="020B0300000000000000"/>
              </a:rPr>
              <a:t>特定</a:t>
            </a:r>
          </a:p>
        </p:txBody>
      </p:sp>
      <p:sp>
        <p:nvSpPr>
          <p:cNvPr id="44" name="テキスト ボックス 43">
            <a:extLst>
              <a:ext uri="{FF2B5EF4-FFF2-40B4-BE49-F238E27FC236}">
                <a16:creationId xmlns:a16="http://schemas.microsoft.com/office/drawing/2014/main" id="{5228BFAF-22F4-BEF0-EEFA-2876E050F003}"/>
              </a:ext>
            </a:extLst>
          </p:cNvPr>
          <p:cNvSpPr txBox="1"/>
          <p:nvPr/>
        </p:nvSpPr>
        <p:spPr>
          <a:xfrm>
            <a:off x="925353" y="4445501"/>
            <a:ext cx="10341293" cy="646331"/>
          </a:xfrm>
          <a:prstGeom prst="rect">
            <a:avLst/>
          </a:prstGeom>
          <a:solidFill>
            <a:srgbClr val="EEDE12"/>
          </a:solidFill>
          <a:ln w="25400">
            <a:noFill/>
          </a:ln>
          <a:effectLst>
            <a:outerShdw blurRad="50800" dist="38100" dir="5400000" algn="t" rotWithShape="0">
              <a:prstClr val="black">
                <a:alpha val="40000"/>
              </a:prstClr>
            </a:outerShdw>
          </a:effectLst>
        </p:spPr>
        <p:txBody>
          <a:bodyPr wrap="none" rtlCol="0">
            <a:spAutoFit/>
          </a:bodyPr>
          <a:lstStyle/>
          <a:p>
            <a:r>
              <a:rPr lang="ja-JP" altLang="en-US" sz="3600" b="1" dirty="0">
                <a:ea typeface="Hiragino Kaku Gothic Pro W6" panose="020B0300000000000000"/>
              </a:rPr>
              <a:t>各行３トークンでは間違いのコミットも特定する</a:t>
            </a:r>
          </a:p>
        </p:txBody>
      </p:sp>
    </p:spTree>
    <p:extLst>
      <p:ext uri="{BB962C8B-B14F-4D97-AF65-F5344CB8AC3E}">
        <p14:creationId xmlns:p14="http://schemas.microsoft.com/office/powerpoint/2010/main" val="1572977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EEC5-DD70-8B2A-00AB-58E989273CB9}"/>
            </a:ext>
          </a:extLst>
        </p:cNvPr>
        <p:cNvGrpSpPr/>
        <p:nvPr/>
      </p:nvGrpSpPr>
      <p:grpSpPr>
        <a:xfrm>
          <a:off x="0" y="0"/>
          <a:ext cx="0" cy="0"/>
          <a:chOff x="0" y="0"/>
          <a:chExt cx="0" cy="0"/>
        </a:xfrm>
      </p:grpSpPr>
      <p:sp>
        <p:nvSpPr>
          <p:cNvPr id="26" name="Rectangle 8">
            <a:extLst>
              <a:ext uri="{FF2B5EF4-FFF2-40B4-BE49-F238E27FC236}">
                <a16:creationId xmlns:a16="http://schemas.microsoft.com/office/drawing/2014/main" id="{45B4978D-FCB5-C5C0-9C81-0E07DFBD084F}"/>
              </a:ext>
            </a:extLst>
          </p:cNvPr>
          <p:cNvSpPr/>
          <p:nvPr/>
        </p:nvSpPr>
        <p:spPr>
          <a:xfrm>
            <a:off x="8113782" y="4646953"/>
            <a:ext cx="3570209" cy="1615162"/>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1" name="Rectangle 8">
            <a:extLst>
              <a:ext uri="{FF2B5EF4-FFF2-40B4-BE49-F238E27FC236}">
                <a16:creationId xmlns:a16="http://schemas.microsoft.com/office/drawing/2014/main" id="{7D344F06-F9B8-D37D-0A6E-C24F1C66B11C}"/>
              </a:ext>
            </a:extLst>
          </p:cNvPr>
          <p:cNvSpPr/>
          <p:nvPr/>
        </p:nvSpPr>
        <p:spPr>
          <a:xfrm>
            <a:off x="4252752" y="4646953"/>
            <a:ext cx="3570209" cy="1615162"/>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9" name="Rectangle 8">
            <a:extLst>
              <a:ext uri="{FF2B5EF4-FFF2-40B4-BE49-F238E27FC236}">
                <a16:creationId xmlns:a16="http://schemas.microsoft.com/office/drawing/2014/main" id="{122A446A-25D4-32B7-99E9-2C1B771D55AE}"/>
              </a:ext>
            </a:extLst>
          </p:cNvPr>
          <p:cNvSpPr/>
          <p:nvPr/>
        </p:nvSpPr>
        <p:spPr>
          <a:xfrm>
            <a:off x="424544" y="4646953"/>
            <a:ext cx="3570209" cy="1615162"/>
          </a:xfrm>
          <a:prstGeom prst="rect">
            <a:avLst/>
          </a:prstGeom>
          <a:solidFill>
            <a:srgbClr val="EEDE12"/>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6C09ED23-1BBC-EC3A-2A01-445D2FEF33A3}"/>
              </a:ext>
            </a:extLst>
          </p:cNvPr>
          <p:cNvSpPr>
            <a:spLocks noGrp="1"/>
          </p:cNvSpPr>
          <p:nvPr>
            <p:ph type="title"/>
          </p:nvPr>
        </p:nvSpPr>
        <p:spPr/>
        <p:txBody>
          <a:bodyPr/>
          <a:lstStyle/>
          <a:p>
            <a:r>
              <a:rPr kumimoji="1" lang="ja-JP" altLang="en-US" sz="3600" b="1" dirty="0"/>
              <a:t>実験結果まとめ</a:t>
            </a:r>
          </a:p>
        </p:txBody>
      </p:sp>
      <p:sp>
        <p:nvSpPr>
          <p:cNvPr id="4" name="スライド番号プレースホルダー 3">
            <a:extLst>
              <a:ext uri="{FF2B5EF4-FFF2-40B4-BE49-F238E27FC236}">
                <a16:creationId xmlns:a16="http://schemas.microsoft.com/office/drawing/2014/main" id="{B8AB82BA-BE9E-8983-582B-C0458A0D335D}"/>
              </a:ext>
            </a:extLst>
          </p:cNvPr>
          <p:cNvSpPr>
            <a:spLocks noGrp="1"/>
          </p:cNvSpPr>
          <p:nvPr>
            <p:ph type="sldNum" sz="quarter" idx="12"/>
          </p:nvPr>
        </p:nvSpPr>
        <p:spPr/>
        <p:txBody>
          <a:bodyPr/>
          <a:lstStyle/>
          <a:p>
            <a:fld id="{B16735D3-C9E7-F649-AF37-A9D08763696D}" type="slidenum">
              <a:rPr lang="ja-JP" altLang="en-US" smtClean="0"/>
              <a:pPr/>
              <a:t>47</a:t>
            </a:fld>
            <a:endParaRPr lang="ja-JP" altLang="en-US" dirty="0"/>
          </a:p>
        </p:txBody>
      </p:sp>
      <p:pic>
        <p:nvPicPr>
          <p:cNvPr id="12" name="コンテンツ プレースホルダー 11" descr="棒グラフ 単色塗りつぶし">
            <a:extLst>
              <a:ext uri="{FF2B5EF4-FFF2-40B4-BE49-F238E27FC236}">
                <a16:creationId xmlns:a16="http://schemas.microsoft.com/office/drawing/2014/main" id="{1C84A339-5CEA-734C-5EB6-3576A36F59D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016677" y="1512243"/>
            <a:ext cx="2385947" cy="2385947"/>
          </a:xfrm>
        </p:spPr>
      </p:pic>
      <p:grpSp>
        <p:nvGrpSpPr>
          <p:cNvPr id="5" name="グループ化 4">
            <a:extLst>
              <a:ext uri="{FF2B5EF4-FFF2-40B4-BE49-F238E27FC236}">
                <a16:creationId xmlns:a16="http://schemas.microsoft.com/office/drawing/2014/main" id="{88B052A3-BBF3-E99D-E66D-0E3BD6FC19F0}"/>
              </a:ext>
            </a:extLst>
          </p:cNvPr>
          <p:cNvGrpSpPr/>
          <p:nvPr/>
        </p:nvGrpSpPr>
        <p:grpSpPr>
          <a:xfrm>
            <a:off x="8660448" y="1549317"/>
            <a:ext cx="2093468" cy="2023793"/>
            <a:chOff x="8760613" y="2799969"/>
            <a:chExt cx="2093468" cy="2023793"/>
          </a:xfrm>
        </p:grpSpPr>
        <p:sp>
          <p:nvSpPr>
            <p:cNvPr id="22" name="フローチャート: 結合子 21">
              <a:extLst>
                <a:ext uri="{FF2B5EF4-FFF2-40B4-BE49-F238E27FC236}">
                  <a16:creationId xmlns:a16="http://schemas.microsoft.com/office/drawing/2014/main" id="{40B6330B-1F4A-6F1B-F3FA-1D99DFD13D26}"/>
                </a:ext>
              </a:extLst>
            </p:cNvPr>
            <p:cNvSpPr/>
            <p:nvPr/>
          </p:nvSpPr>
          <p:spPr>
            <a:xfrm>
              <a:off x="8760613" y="3377919"/>
              <a:ext cx="929523" cy="867893"/>
            </a:xfrm>
            <a:prstGeom prst="flowChartConnector">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7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23" name="フローチャート: 結合子 22">
              <a:extLst>
                <a:ext uri="{FF2B5EF4-FFF2-40B4-BE49-F238E27FC236}">
                  <a16:creationId xmlns:a16="http://schemas.microsoft.com/office/drawing/2014/main" id="{F826D9F7-6702-BE75-3F9E-600A97A8B896}"/>
                </a:ext>
              </a:extLst>
            </p:cNvPr>
            <p:cNvSpPr/>
            <p:nvPr/>
          </p:nvSpPr>
          <p:spPr>
            <a:xfrm>
              <a:off x="9910703" y="2799969"/>
              <a:ext cx="929523" cy="867893"/>
            </a:xfrm>
            <a:prstGeom prst="flowChartConnector">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chemeClr val="tx2">
                      <a:lumMod val="60000"/>
                      <a:lumOff val="40000"/>
                    </a:schemeClr>
                  </a:solidFill>
                  <a:latin typeface="Segoe UI" panose="020B0502040204020203" pitchFamily="34" charset="0"/>
                  <a:ea typeface="Hiragino Kaku Gothic Pro W6" panose="020B0300000000000000"/>
                  <a:cs typeface="Segoe UI" panose="020B0502040204020203" pitchFamily="34" charset="0"/>
                </a:rPr>
                <a:t>正しい</a:t>
              </a:r>
            </a:p>
          </p:txBody>
        </p:sp>
        <p:sp>
          <p:nvSpPr>
            <p:cNvPr id="24" name="フローチャート: 結合子 23">
              <a:extLst>
                <a:ext uri="{FF2B5EF4-FFF2-40B4-BE49-F238E27FC236}">
                  <a16:creationId xmlns:a16="http://schemas.microsoft.com/office/drawing/2014/main" id="{5BEC25F0-F88C-167C-7EDC-943596DEFB0A}"/>
                </a:ext>
              </a:extLst>
            </p:cNvPr>
            <p:cNvSpPr/>
            <p:nvPr/>
          </p:nvSpPr>
          <p:spPr>
            <a:xfrm>
              <a:off x="9924558" y="3955869"/>
              <a:ext cx="929523" cy="867893"/>
            </a:xfrm>
            <a:prstGeom prst="flowChartConnector">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間違い</a:t>
              </a:r>
            </a:p>
          </p:txBody>
        </p:sp>
        <p:sp>
          <p:nvSpPr>
            <p:cNvPr id="31" name="矢印: 左 30">
              <a:extLst>
                <a:ext uri="{FF2B5EF4-FFF2-40B4-BE49-F238E27FC236}">
                  <a16:creationId xmlns:a16="http://schemas.microsoft.com/office/drawing/2014/main" id="{AF1886FA-2470-E5AE-E65D-7556DD26B28B}"/>
                </a:ext>
              </a:extLst>
            </p:cNvPr>
            <p:cNvSpPr/>
            <p:nvPr/>
          </p:nvSpPr>
          <p:spPr>
            <a:xfrm rot="8771143">
              <a:off x="9763938" y="3360630"/>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2" name="矢印: 左 31">
              <a:extLst>
                <a:ext uri="{FF2B5EF4-FFF2-40B4-BE49-F238E27FC236}">
                  <a16:creationId xmlns:a16="http://schemas.microsoft.com/office/drawing/2014/main" id="{20F41687-6F3B-E907-DBAA-364F154EC5BA}"/>
                </a:ext>
              </a:extLst>
            </p:cNvPr>
            <p:cNvSpPr/>
            <p:nvPr/>
          </p:nvSpPr>
          <p:spPr>
            <a:xfrm rot="12736646">
              <a:off x="9763938" y="4081828"/>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grpSp>
      <p:sp>
        <p:nvSpPr>
          <p:cNvPr id="34" name="テキスト ボックス 33">
            <a:extLst>
              <a:ext uri="{FF2B5EF4-FFF2-40B4-BE49-F238E27FC236}">
                <a16:creationId xmlns:a16="http://schemas.microsoft.com/office/drawing/2014/main" id="{D06B5DF8-8592-23D9-4457-FA2FB357195E}"/>
              </a:ext>
            </a:extLst>
          </p:cNvPr>
          <p:cNvSpPr txBox="1"/>
          <p:nvPr/>
        </p:nvSpPr>
        <p:spPr>
          <a:xfrm>
            <a:off x="732323" y="3702949"/>
            <a:ext cx="2954655" cy="830997"/>
          </a:xfrm>
          <a:prstGeom prst="rect">
            <a:avLst/>
          </a:prstGeom>
          <a:noFill/>
        </p:spPr>
        <p:txBody>
          <a:bodyPr wrap="none" rtlCol="0">
            <a:spAutoFit/>
          </a:bodyPr>
          <a:lstStyle/>
          <a:p>
            <a:pPr algn="ctr"/>
            <a:r>
              <a:rPr lang="ja-JP" altLang="en-US" sz="2400" dirty="0">
                <a:ea typeface="Hiragino Kaku Gothic Pro W6" panose="020B0300000000000000"/>
              </a:rPr>
              <a:t>バグ混入コミットの</a:t>
            </a:r>
            <a:endParaRPr lang="en-US" altLang="ja-JP" sz="2400" dirty="0">
              <a:ea typeface="Hiragino Kaku Gothic Pro W6" panose="020B0300000000000000"/>
            </a:endParaRPr>
          </a:p>
          <a:p>
            <a:pPr algn="ctr"/>
            <a:r>
              <a:rPr lang="ja-JP" altLang="en-US" sz="2400" b="1" dirty="0">
                <a:solidFill>
                  <a:schemeClr val="accent3">
                    <a:lumMod val="75000"/>
                  </a:schemeClr>
                </a:solidFill>
                <a:ea typeface="Hiragino Kaku Gothic Pro W6" panose="020B0300000000000000"/>
              </a:rPr>
              <a:t>推定精度</a:t>
            </a:r>
          </a:p>
        </p:txBody>
      </p:sp>
      <p:grpSp>
        <p:nvGrpSpPr>
          <p:cNvPr id="36" name="グループ化 35">
            <a:extLst>
              <a:ext uri="{FF2B5EF4-FFF2-40B4-BE49-F238E27FC236}">
                <a16:creationId xmlns:a16="http://schemas.microsoft.com/office/drawing/2014/main" id="{9B024928-EA67-5E99-1D01-1CD74429BB13}"/>
              </a:ext>
            </a:extLst>
          </p:cNvPr>
          <p:cNvGrpSpPr/>
          <p:nvPr/>
        </p:nvGrpSpPr>
        <p:grpSpPr>
          <a:xfrm>
            <a:off x="5014628" y="1549317"/>
            <a:ext cx="2162743" cy="2023793"/>
            <a:chOff x="3323657" y="2956438"/>
            <a:chExt cx="2162743" cy="2023793"/>
          </a:xfrm>
        </p:grpSpPr>
        <p:sp>
          <p:nvSpPr>
            <p:cNvPr id="16" name="フローチャート: 結合子 15">
              <a:extLst>
                <a:ext uri="{FF2B5EF4-FFF2-40B4-BE49-F238E27FC236}">
                  <a16:creationId xmlns:a16="http://schemas.microsoft.com/office/drawing/2014/main" id="{BBC6C817-6E33-D05C-22B6-B2B795F562E7}"/>
                </a:ext>
              </a:extLst>
            </p:cNvPr>
            <p:cNvSpPr/>
            <p:nvPr/>
          </p:nvSpPr>
          <p:spPr>
            <a:xfrm>
              <a:off x="3323657" y="3534388"/>
              <a:ext cx="929523" cy="867893"/>
            </a:xfrm>
            <a:prstGeom prst="flowChartConnector">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7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コミット</a:t>
              </a:r>
            </a:p>
          </p:txBody>
        </p:sp>
        <p:sp>
          <p:nvSpPr>
            <p:cNvPr id="17" name="フローチャート: 結合子 16">
              <a:extLst>
                <a:ext uri="{FF2B5EF4-FFF2-40B4-BE49-F238E27FC236}">
                  <a16:creationId xmlns:a16="http://schemas.microsoft.com/office/drawing/2014/main" id="{95DC3189-140C-CC6E-BFB3-60D6A738B99A}"/>
                </a:ext>
              </a:extLst>
            </p:cNvPr>
            <p:cNvSpPr/>
            <p:nvPr/>
          </p:nvSpPr>
          <p:spPr>
            <a:xfrm>
              <a:off x="4556877" y="2956438"/>
              <a:ext cx="929523" cy="867893"/>
            </a:xfrm>
            <a:prstGeom prst="flowChartConnector">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rgbClr val="FFFFFF"/>
                  </a:solidFill>
                  <a:latin typeface="Segoe UI" panose="020B0502040204020203" pitchFamily="34" charset="0"/>
                  <a:ea typeface="Hiragino Kaku Gothic Pro W6" panose="020B0300000000000000"/>
                  <a:cs typeface="Segoe UI" panose="020B0502040204020203" pitchFamily="34" charset="0"/>
                </a:rPr>
                <a:t>正しい</a:t>
              </a:r>
            </a:p>
          </p:txBody>
        </p:sp>
        <p:sp>
          <p:nvSpPr>
            <p:cNvPr id="18" name="フローチャート: 結合子 17">
              <a:extLst>
                <a:ext uri="{FF2B5EF4-FFF2-40B4-BE49-F238E27FC236}">
                  <a16:creationId xmlns:a16="http://schemas.microsoft.com/office/drawing/2014/main" id="{829EED9A-FE57-C2B7-B965-09F4B957F4F1}"/>
                </a:ext>
              </a:extLst>
            </p:cNvPr>
            <p:cNvSpPr/>
            <p:nvPr/>
          </p:nvSpPr>
          <p:spPr>
            <a:xfrm>
              <a:off x="4515312" y="4112338"/>
              <a:ext cx="929523" cy="867893"/>
            </a:xfrm>
            <a:prstGeom prst="flowChartConnector">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000" b="1" spc="110" dirty="0">
                  <a:solidFill>
                    <a:schemeClr val="tx2">
                      <a:lumMod val="60000"/>
                      <a:lumOff val="40000"/>
                    </a:schemeClr>
                  </a:solidFill>
                  <a:latin typeface="Segoe UI" panose="020B0502040204020203" pitchFamily="34" charset="0"/>
                  <a:ea typeface="Hiragino Kaku Gothic Pro W6" panose="020B0300000000000000"/>
                  <a:cs typeface="Segoe UI" panose="020B0502040204020203" pitchFamily="34" charset="0"/>
                </a:rPr>
                <a:t>間違い</a:t>
              </a:r>
            </a:p>
          </p:txBody>
        </p:sp>
        <p:sp>
          <p:nvSpPr>
            <p:cNvPr id="25" name="矢印: 左 24">
              <a:extLst>
                <a:ext uri="{FF2B5EF4-FFF2-40B4-BE49-F238E27FC236}">
                  <a16:creationId xmlns:a16="http://schemas.microsoft.com/office/drawing/2014/main" id="{6A693ED4-ECE2-D94B-6F40-5B9A3A86D828}"/>
                </a:ext>
              </a:extLst>
            </p:cNvPr>
            <p:cNvSpPr/>
            <p:nvPr/>
          </p:nvSpPr>
          <p:spPr>
            <a:xfrm rot="8771143">
              <a:off x="4366227" y="3517098"/>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矢印: 左 29">
              <a:extLst>
                <a:ext uri="{FF2B5EF4-FFF2-40B4-BE49-F238E27FC236}">
                  <a16:creationId xmlns:a16="http://schemas.microsoft.com/office/drawing/2014/main" id="{21B25DE6-D184-9F30-27BA-876B0E5F80BB}"/>
                </a:ext>
              </a:extLst>
            </p:cNvPr>
            <p:cNvSpPr/>
            <p:nvPr/>
          </p:nvSpPr>
          <p:spPr>
            <a:xfrm rot="12736646">
              <a:off x="4366227" y="4238296"/>
              <a:ext cx="83737" cy="191451"/>
            </a:xfrm>
            <a:prstGeom prst="leftArrow">
              <a:avLst>
                <a:gd name="adj1" fmla="val 32979"/>
                <a:gd name="adj2" fmla="val 142748"/>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grpSp>
      <p:sp>
        <p:nvSpPr>
          <p:cNvPr id="35" name="テキスト ボックス 34">
            <a:extLst>
              <a:ext uri="{FF2B5EF4-FFF2-40B4-BE49-F238E27FC236}">
                <a16:creationId xmlns:a16="http://schemas.microsoft.com/office/drawing/2014/main" id="{6AC1F381-D75A-3294-9552-AD4356916722}"/>
              </a:ext>
            </a:extLst>
          </p:cNvPr>
          <p:cNvSpPr txBox="1"/>
          <p:nvPr/>
        </p:nvSpPr>
        <p:spPr>
          <a:xfrm>
            <a:off x="4234413" y="3702949"/>
            <a:ext cx="3570208" cy="830997"/>
          </a:xfrm>
          <a:prstGeom prst="rect">
            <a:avLst/>
          </a:prstGeom>
          <a:noFill/>
        </p:spPr>
        <p:txBody>
          <a:bodyPr wrap="none" rtlCol="0">
            <a:spAutoFit/>
          </a:bodyPr>
          <a:lstStyle/>
          <a:p>
            <a:pPr algn="ctr"/>
            <a:r>
              <a:rPr lang="ja-JP" altLang="en-US" sz="2400" b="1" dirty="0">
                <a:solidFill>
                  <a:schemeClr val="accent4"/>
                </a:solidFill>
                <a:ea typeface="Hiragino Kaku Gothic Pro W6" panose="020B0300000000000000"/>
              </a:rPr>
              <a:t>正しく特定した</a:t>
            </a:r>
            <a:endParaRPr lang="en-US" altLang="ja-JP" sz="2400" b="1" dirty="0">
              <a:solidFill>
                <a:schemeClr val="accent4"/>
              </a:solidFill>
              <a:ea typeface="Hiragino Kaku Gothic Pro W6" panose="020B0300000000000000"/>
            </a:endParaRPr>
          </a:p>
          <a:p>
            <a:pPr algn="ctr"/>
            <a:r>
              <a:rPr lang="ja-JP" altLang="en-US" sz="2400" dirty="0">
                <a:ea typeface="Hiragino Kaku Gothic Pro W6" panose="020B0300000000000000"/>
              </a:rPr>
              <a:t>バグ混入コミットの特徴</a:t>
            </a:r>
          </a:p>
        </p:txBody>
      </p:sp>
      <p:sp>
        <p:nvSpPr>
          <p:cNvPr id="38" name="テキスト ボックス 37">
            <a:extLst>
              <a:ext uri="{FF2B5EF4-FFF2-40B4-BE49-F238E27FC236}">
                <a16:creationId xmlns:a16="http://schemas.microsoft.com/office/drawing/2014/main" id="{80C4BD48-0AEB-9E07-A62A-842FC4B168C4}"/>
              </a:ext>
            </a:extLst>
          </p:cNvPr>
          <p:cNvSpPr txBox="1"/>
          <p:nvPr/>
        </p:nvSpPr>
        <p:spPr>
          <a:xfrm>
            <a:off x="8058814" y="3702950"/>
            <a:ext cx="3570208" cy="830997"/>
          </a:xfrm>
          <a:prstGeom prst="rect">
            <a:avLst/>
          </a:prstGeom>
          <a:noFill/>
        </p:spPr>
        <p:txBody>
          <a:bodyPr wrap="none" rtlCol="0">
            <a:spAutoFit/>
          </a:bodyPr>
          <a:lstStyle/>
          <a:p>
            <a:pPr algn="ctr"/>
            <a:r>
              <a:rPr lang="ja-JP" altLang="en-US" sz="2400" b="1" dirty="0">
                <a:solidFill>
                  <a:schemeClr val="accent6"/>
                </a:solidFill>
                <a:ea typeface="Hiragino Kaku Gothic Pro W6" panose="020B0300000000000000"/>
              </a:rPr>
              <a:t>間違って特定した</a:t>
            </a:r>
            <a:endParaRPr lang="en-US" altLang="ja-JP" sz="2400" b="1" dirty="0">
              <a:solidFill>
                <a:schemeClr val="accent6"/>
              </a:solidFill>
              <a:ea typeface="Hiragino Kaku Gothic Pro W6" panose="020B0300000000000000"/>
            </a:endParaRPr>
          </a:p>
          <a:p>
            <a:pPr algn="ctr"/>
            <a:r>
              <a:rPr lang="ja-JP" altLang="en-US" sz="2400" dirty="0">
                <a:ea typeface="Hiragino Kaku Gothic Pro W6" panose="020B0300000000000000"/>
              </a:rPr>
              <a:t>バグ混入コミットの特徴</a:t>
            </a:r>
          </a:p>
        </p:txBody>
      </p:sp>
      <p:sp>
        <p:nvSpPr>
          <p:cNvPr id="10" name="コンテンツ プレースホルダー 2">
            <a:extLst>
              <a:ext uri="{FF2B5EF4-FFF2-40B4-BE49-F238E27FC236}">
                <a16:creationId xmlns:a16="http://schemas.microsoft.com/office/drawing/2014/main" id="{D8BEC865-14EB-F4BF-FECA-8CBCDB41CB8A}"/>
              </a:ext>
            </a:extLst>
          </p:cNvPr>
          <p:cNvSpPr txBox="1">
            <a:spLocks/>
          </p:cNvSpPr>
          <p:nvPr/>
        </p:nvSpPr>
        <p:spPr>
          <a:xfrm>
            <a:off x="577511" y="4770057"/>
            <a:ext cx="3264276" cy="920865"/>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400" b="1" dirty="0"/>
              <a:t>各行３トークンは</a:t>
            </a:r>
            <a:endParaRPr lang="en-US" altLang="ja-JP" sz="2400" b="1" dirty="0"/>
          </a:p>
          <a:p>
            <a:pPr algn="ctr"/>
            <a:r>
              <a:rPr lang="ja-JP" altLang="en-US" sz="2400" b="1" dirty="0"/>
              <a:t>推定精度を低下させる</a:t>
            </a:r>
            <a:endParaRPr lang="en-US" altLang="ja-JP" sz="2400" b="1" dirty="0"/>
          </a:p>
        </p:txBody>
      </p:sp>
      <p:sp>
        <p:nvSpPr>
          <p:cNvPr id="13" name="コンテンツ プレースホルダー 2">
            <a:extLst>
              <a:ext uri="{FF2B5EF4-FFF2-40B4-BE49-F238E27FC236}">
                <a16:creationId xmlns:a16="http://schemas.microsoft.com/office/drawing/2014/main" id="{E9370DDE-1017-5429-C4C7-61FC41E01E57}"/>
              </a:ext>
            </a:extLst>
          </p:cNvPr>
          <p:cNvSpPr txBox="1">
            <a:spLocks/>
          </p:cNvSpPr>
          <p:nvPr/>
        </p:nvSpPr>
        <p:spPr>
          <a:xfrm>
            <a:off x="4387379" y="4770056"/>
            <a:ext cx="3264276" cy="1380217"/>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400" b="1" dirty="0"/>
              <a:t>各行３トークンは</a:t>
            </a:r>
            <a:endParaRPr lang="en-US" altLang="ja-JP" sz="2400" b="1" dirty="0"/>
          </a:p>
          <a:p>
            <a:pPr algn="ctr"/>
            <a:r>
              <a:rPr lang="ja-JP" altLang="en-US" sz="2400" b="1" dirty="0"/>
              <a:t>行やトークン追加時に</a:t>
            </a:r>
            <a:endParaRPr lang="en-US" altLang="ja-JP" sz="2400" b="1" dirty="0"/>
          </a:p>
          <a:p>
            <a:pPr algn="ctr"/>
            <a:r>
              <a:rPr lang="ja-JP" altLang="en-US" sz="2400" b="1" dirty="0"/>
              <a:t>正しく特定できる</a:t>
            </a:r>
            <a:endParaRPr lang="en-US" altLang="ja-JP" sz="2400" b="1" dirty="0"/>
          </a:p>
        </p:txBody>
      </p:sp>
      <p:sp>
        <p:nvSpPr>
          <p:cNvPr id="15" name="コンテンツ プレースホルダー 2">
            <a:extLst>
              <a:ext uri="{FF2B5EF4-FFF2-40B4-BE49-F238E27FC236}">
                <a16:creationId xmlns:a16="http://schemas.microsoft.com/office/drawing/2014/main" id="{6FE44849-6AA4-4EFF-352F-B250D324A25E}"/>
              </a:ext>
            </a:extLst>
          </p:cNvPr>
          <p:cNvSpPr txBox="1">
            <a:spLocks/>
          </p:cNvSpPr>
          <p:nvPr/>
        </p:nvSpPr>
        <p:spPr>
          <a:xfrm>
            <a:off x="8215587" y="4770057"/>
            <a:ext cx="3264276" cy="1380217"/>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Hiragino Kaku Gothic Pro W6" panose="020B030000000000000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2400" b="1" dirty="0"/>
              <a:t>各行３トークンは</a:t>
            </a:r>
            <a:endParaRPr lang="en-US" altLang="ja-JP" sz="2400" b="1" dirty="0"/>
          </a:p>
          <a:p>
            <a:pPr algn="ctr"/>
            <a:r>
              <a:rPr lang="ja-JP" altLang="en-US" sz="2400" b="1" dirty="0"/>
              <a:t>バグ箇所の周囲の</a:t>
            </a:r>
            <a:endParaRPr lang="en-US" altLang="ja-JP" sz="2400" b="1" dirty="0"/>
          </a:p>
          <a:p>
            <a:pPr algn="ctr"/>
            <a:r>
              <a:rPr lang="ja-JP" altLang="en-US" sz="2400" b="1" dirty="0"/>
              <a:t>変更時に特定を間違う</a:t>
            </a:r>
            <a:endParaRPr lang="en-US" altLang="ja-JP" sz="2400" b="1" dirty="0"/>
          </a:p>
        </p:txBody>
      </p:sp>
    </p:spTree>
    <p:extLst>
      <p:ext uri="{BB962C8B-B14F-4D97-AF65-F5344CB8AC3E}">
        <p14:creationId xmlns:p14="http://schemas.microsoft.com/office/powerpoint/2010/main" val="389606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ダイアグラム が含まれている画像&#10;&#10;自動的に生成された説明">
            <a:extLst>
              <a:ext uri="{FF2B5EF4-FFF2-40B4-BE49-F238E27FC236}">
                <a16:creationId xmlns:a16="http://schemas.microsoft.com/office/drawing/2014/main" id="{D0FADB4B-0597-A4DE-55D0-B6370394F623}"/>
              </a:ext>
            </a:extLst>
          </p:cNvPr>
          <p:cNvPicPr>
            <a:picLocks noGrp="1" noChangeAspect="1"/>
          </p:cNvPicPr>
          <p:nvPr>
            <p:ph idx="1"/>
          </p:nvPr>
        </p:nvPicPr>
        <p:blipFill>
          <a:blip r:embed="rId3"/>
          <a:stretch>
            <a:fillRect/>
          </a:stretch>
        </p:blipFill>
        <p:spPr>
          <a:xfrm>
            <a:off x="138792" y="48985"/>
            <a:ext cx="5878284" cy="3306535"/>
          </a:xfrm>
          <a:ln w="25400">
            <a:solidFill>
              <a:schemeClr val="tx1"/>
            </a:solidFill>
          </a:ln>
          <a:effectLst>
            <a:outerShdw blurRad="50800" dist="38100" dir="5400000" algn="t" rotWithShape="0">
              <a:prstClr val="black">
                <a:alpha val="40000"/>
              </a:prstClr>
            </a:outerShdw>
          </a:effectLst>
        </p:spPr>
      </p:pic>
      <p:sp>
        <p:nvSpPr>
          <p:cNvPr id="4" name="スライド番号プレースホルダー 3">
            <a:extLst>
              <a:ext uri="{FF2B5EF4-FFF2-40B4-BE49-F238E27FC236}">
                <a16:creationId xmlns:a16="http://schemas.microsoft.com/office/drawing/2014/main" id="{D4377DA1-2A55-174B-A622-426C6373EC72}"/>
              </a:ext>
            </a:extLst>
          </p:cNvPr>
          <p:cNvSpPr>
            <a:spLocks noGrp="1"/>
          </p:cNvSpPr>
          <p:nvPr>
            <p:ph type="sldNum" sz="quarter" idx="12"/>
          </p:nvPr>
        </p:nvSpPr>
        <p:spPr/>
        <p:txBody>
          <a:bodyPr/>
          <a:lstStyle/>
          <a:p>
            <a:fld id="{B16735D3-C9E7-F649-AF37-A9D08763696D}" type="slidenum">
              <a:rPr lang="ja-JP" altLang="en-US" smtClean="0"/>
              <a:pPr/>
              <a:t>48</a:t>
            </a:fld>
            <a:endParaRPr lang="ja-JP" altLang="en-US" dirty="0"/>
          </a:p>
        </p:txBody>
      </p:sp>
      <p:pic>
        <p:nvPicPr>
          <p:cNvPr id="12" name="図 11" descr="カレンダー が含まれている画像&#10;&#10;自動的に生成された説明">
            <a:extLst>
              <a:ext uri="{FF2B5EF4-FFF2-40B4-BE49-F238E27FC236}">
                <a16:creationId xmlns:a16="http://schemas.microsoft.com/office/drawing/2014/main" id="{347F8BE5-6BA5-8B42-36D8-21734B96CC93}"/>
              </a:ext>
            </a:extLst>
          </p:cNvPr>
          <p:cNvPicPr>
            <a:picLocks noChangeAspect="1"/>
          </p:cNvPicPr>
          <p:nvPr/>
        </p:nvPicPr>
        <p:blipFill>
          <a:blip r:embed="rId4"/>
          <a:stretch>
            <a:fillRect/>
          </a:stretch>
        </p:blipFill>
        <p:spPr>
          <a:xfrm>
            <a:off x="6174922" y="3485640"/>
            <a:ext cx="5878283" cy="3306534"/>
          </a:xfrm>
          <a:prstGeom prst="rect">
            <a:avLst/>
          </a:prstGeom>
          <a:ln w="25400">
            <a:solidFill>
              <a:schemeClr val="tx1"/>
            </a:solidFill>
          </a:ln>
          <a:effectLst>
            <a:outerShdw blurRad="50800" dist="38100" dir="5400000" algn="t" rotWithShape="0">
              <a:prstClr val="black">
                <a:alpha val="40000"/>
              </a:prstClr>
            </a:outerShdw>
          </a:effectLst>
        </p:spPr>
      </p:pic>
      <p:pic>
        <p:nvPicPr>
          <p:cNvPr id="14" name="図 13" descr="ダイアグラム&#10;&#10;中程度の精度で自動的に生成された説明">
            <a:extLst>
              <a:ext uri="{FF2B5EF4-FFF2-40B4-BE49-F238E27FC236}">
                <a16:creationId xmlns:a16="http://schemas.microsoft.com/office/drawing/2014/main" id="{BC8CE81B-CF76-06E0-1622-F137DB78EB2D}"/>
              </a:ext>
            </a:extLst>
          </p:cNvPr>
          <p:cNvPicPr>
            <a:picLocks noChangeAspect="1"/>
          </p:cNvPicPr>
          <p:nvPr/>
        </p:nvPicPr>
        <p:blipFill>
          <a:blip r:embed="rId5"/>
          <a:stretch>
            <a:fillRect/>
          </a:stretch>
        </p:blipFill>
        <p:spPr>
          <a:xfrm>
            <a:off x="138792" y="3486102"/>
            <a:ext cx="5878283" cy="3306534"/>
          </a:xfrm>
          <a:prstGeom prst="rect">
            <a:avLst/>
          </a:prstGeom>
          <a:ln w="25400">
            <a:solidFill>
              <a:schemeClr val="tx1"/>
            </a:solidFill>
          </a:ln>
          <a:effectLst>
            <a:outerShdw blurRad="50800" dist="38100" dir="5400000" algn="t" rotWithShape="0">
              <a:prstClr val="black">
                <a:alpha val="40000"/>
              </a:prstClr>
            </a:outerShdw>
          </a:effectLst>
        </p:spPr>
      </p:pic>
      <p:pic>
        <p:nvPicPr>
          <p:cNvPr id="16" name="図 15" descr="グラフ, 棒グラフ&#10;&#10;自動的に生成された説明">
            <a:extLst>
              <a:ext uri="{FF2B5EF4-FFF2-40B4-BE49-F238E27FC236}">
                <a16:creationId xmlns:a16="http://schemas.microsoft.com/office/drawing/2014/main" id="{85219187-1958-263F-6723-F0BF06FDA681}"/>
              </a:ext>
            </a:extLst>
          </p:cNvPr>
          <p:cNvPicPr>
            <a:picLocks noChangeAspect="1"/>
          </p:cNvPicPr>
          <p:nvPr/>
        </p:nvPicPr>
        <p:blipFill>
          <a:blip r:embed="rId6"/>
          <a:stretch>
            <a:fillRect/>
          </a:stretch>
        </p:blipFill>
        <p:spPr>
          <a:xfrm>
            <a:off x="6190256" y="48985"/>
            <a:ext cx="5862949" cy="3297909"/>
          </a:xfrm>
          <a:prstGeom prst="rect">
            <a:avLst/>
          </a:prstGeom>
          <a:ln w="25400">
            <a:solidFill>
              <a:schemeClr val="tx1"/>
            </a:solidFill>
          </a:ln>
          <a:effectLst>
            <a:outerShdw blurRad="50800" dist="38100" dir="5400000" algn="t" rotWithShape="0">
              <a:prstClr val="black">
                <a:alpha val="40000"/>
              </a:prstClr>
            </a:outerShdw>
          </a:effectLst>
        </p:spPr>
      </p:pic>
      <p:pic>
        <p:nvPicPr>
          <p:cNvPr id="3" name="図 2" descr="カレンダー が含まれている画像&#10;&#10;自動的に生成された説明">
            <a:extLst>
              <a:ext uri="{FF2B5EF4-FFF2-40B4-BE49-F238E27FC236}">
                <a16:creationId xmlns:a16="http://schemas.microsoft.com/office/drawing/2014/main" id="{6AEBC9CA-F734-72F1-EE7E-F494D9EC793F}"/>
              </a:ext>
            </a:extLst>
          </p:cNvPr>
          <p:cNvPicPr>
            <a:picLocks noChangeAspect="1"/>
          </p:cNvPicPr>
          <p:nvPr/>
        </p:nvPicPr>
        <p:blipFill>
          <a:blip r:embed="rId7"/>
          <a:stretch>
            <a:fillRect/>
          </a:stretch>
        </p:blipFill>
        <p:spPr>
          <a:xfrm>
            <a:off x="6174922" y="3485640"/>
            <a:ext cx="5878282" cy="3306534"/>
          </a:xfrm>
          <a:prstGeom prst="rect">
            <a:avLst/>
          </a:prstGeom>
        </p:spPr>
      </p:pic>
    </p:spTree>
    <p:extLst>
      <p:ext uri="{BB962C8B-B14F-4D97-AF65-F5344CB8AC3E}">
        <p14:creationId xmlns:p14="http://schemas.microsoft.com/office/powerpoint/2010/main" val="41174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A574C-6FD3-893A-642C-055A3A15CA71}"/>
            </a:ext>
          </a:extLst>
        </p:cNvPr>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35252AFB-81B3-443A-B6B4-AA351163B190}"/>
              </a:ext>
            </a:extLst>
          </p:cNvPr>
          <p:cNvSpPr/>
          <p:nvPr/>
        </p:nvSpPr>
        <p:spPr>
          <a:xfrm>
            <a:off x="2762703" y="5778887"/>
            <a:ext cx="979552" cy="2863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 name="四角形: 角を丸くする 4">
            <a:extLst>
              <a:ext uri="{FF2B5EF4-FFF2-40B4-BE49-F238E27FC236}">
                <a16:creationId xmlns:a16="http://schemas.microsoft.com/office/drawing/2014/main" id="{98C53346-E71E-38CA-8966-BD7D798EA2BD}"/>
              </a:ext>
            </a:extLst>
          </p:cNvPr>
          <p:cNvSpPr/>
          <p:nvPr/>
        </p:nvSpPr>
        <p:spPr>
          <a:xfrm>
            <a:off x="4431360" y="2753931"/>
            <a:ext cx="979552" cy="32715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6" name="四角形: 角を丸くする 25">
            <a:extLst>
              <a:ext uri="{FF2B5EF4-FFF2-40B4-BE49-F238E27FC236}">
                <a16:creationId xmlns:a16="http://schemas.microsoft.com/office/drawing/2014/main" id="{5315D03A-FCBB-9E36-58F9-DB603CF754C0}"/>
              </a:ext>
            </a:extLst>
          </p:cNvPr>
          <p:cNvSpPr/>
          <p:nvPr/>
        </p:nvSpPr>
        <p:spPr>
          <a:xfrm>
            <a:off x="5555302" y="2733560"/>
            <a:ext cx="4671620" cy="3475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cxnSp>
        <p:nvCxnSpPr>
          <p:cNvPr id="15" name="直線矢印コネクタ 14">
            <a:extLst>
              <a:ext uri="{FF2B5EF4-FFF2-40B4-BE49-F238E27FC236}">
                <a16:creationId xmlns:a16="http://schemas.microsoft.com/office/drawing/2014/main" id="{F2BA7CA4-E3D4-9C59-EF42-43CCD6CA599E}"/>
              </a:ext>
            </a:extLst>
          </p:cNvPr>
          <p:cNvCxnSpPr>
            <a:cxnSpLocks/>
          </p:cNvCxnSpPr>
          <p:nvPr/>
        </p:nvCxnSpPr>
        <p:spPr>
          <a:xfrm flipH="1" flipV="1">
            <a:off x="2049491" y="4264429"/>
            <a:ext cx="7087" cy="2413571"/>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3F542805-22D4-3F20-90F1-5A2A3E7E262E}"/>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lang="ja-JP" altLang="en-US" sz="3600" b="1" dirty="0"/>
              <a:t>のバグ混入コミット特定プロセス</a:t>
            </a:r>
            <a:endParaRPr kumimoji="1" lang="ja-JP" altLang="en-US" b="1" dirty="0"/>
          </a:p>
        </p:txBody>
      </p:sp>
      <p:cxnSp>
        <p:nvCxnSpPr>
          <p:cNvPr id="46" name="直線矢印コネクタ 45">
            <a:extLst>
              <a:ext uri="{FF2B5EF4-FFF2-40B4-BE49-F238E27FC236}">
                <a16:creationId xmlns:a16="http://schemas.microsoft.com/office/drawing/2014/main" id="{8C3DCC09-4EA5-E3B7-9330-C239D0D2148B}"/>
              </a:ext>
            </a:extLst>
          </p:cNvPr>
          <p:cNvCxnSpPr>
            <a:cxnSpLocks/>
          </p:cNvCxnSpPr>
          <p:nvPr/>
        </p:nvCxnSpPr>
        <p:spPr>
          <a:xfrm flipH="1" flipV="1">
            <a:off x="2049100" y="2593571"/>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4393955F-0117-FBA3-9EA6-E5A8F2AB7DB5}"/>
              </a:ext>
            </a:extLst>
          </p:cNvPr>
          <p:cNvSpPr/>
          <p:nvPr/>
        </p:nvSpPr>
        <p:spPr>
          <a:xfrm rot="10800000">
            <a:off x="5497768" y="2693141"/>
            <a:ext cx="4810261"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テキスト ボックス 3">
            <a:extLst>
              <a:ext uri="{FF2B5EF4-FFF2-40B4-BE49-F238E27FC236}">
                <a16:creationId xmlns:a16="http://schemas.microsoft.com/office/drawing/2014/main" id="{7B8005C3-5E72-4B8F-F9BF-88DAF5940739}"/>
              </a:ext>
            </a:extLst>
          </p:cNvPr>
          <p:cNvSpPr txBox="1"/>
          <p:nvPr/>
        </p:nvSpPr>
        <p:spPr>
          <a:xfrm>
            <a:off x="5511903" y="2709734"/>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if(a == 1){</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if(a == 1 &amp;&amp; isOk){</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30" name="テキスト ボックス 29">
            <a:extLst>
              <a:ext uri="{FF2B5EF4-FFF2-40B4-BE49-F238E27FC236}">
                <a16:creationId xmlns:a16="http://schemas.microsoft.com/office/drawing/2014/main" id="{794679E3-6F2E-D21D-0DE5-C573DC742923}"/>
              </a:ext>
            </a:extLst>
          </p:cNvPr>
          <p:cNvSpPr txBox="1"/>
          <p:nvPr/>
        </p:nvSpPr>
        <p:spPr>
          <a:xfrm>
            <a:off x="6787054" y="23153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BCDF8324-E745-C79E-8A67-E5BFA74F636A}"/>
              </a:ext>
            </a:extLst>
          </p:cNvPr>
          <p:cNvSpPr txBox="1"/>
          <p:nvPr/>
        </p:nvSpPr>
        <p:spPr>
          <a:xfrm>
            <a:off x="4099270" y="2744440"/>
            <a:ext cx="1643733" cy="707886"/>
          </a:xfrm>
          <a:prstGeom prst="rect">
            <a:avLst/>
          </a:prstGeom>
          <a:noFill/>
        </p:spPr>
        <p:txBody>
          <a:bodyPr wrap="square">
            <a:spAutoFit/>
          </a:bodyPr>
          <a:lstStyle/>
          <a:p>
            <a:pPr algn="ctr"/>
            <a:r>
              <a:rPr lang="en-US" altLang="ja-JP" sz="2000" b="1" dirty="0">
                <a:ea typeface="Hiragino Kaku Gothic Pro W6" panose="020B0300000000000000"/>
              </a:rPr>
              <a:t>cd74hs</a:t>
            </a:r>
          </a:p>
          <a:p>
            <a:pPr algn="ctr"/>
            <a:r>
              <a:rPr lang="en-US" altLang="ja-JP" sz="2000" dirty="0">
                <a:ea typeface="Hiragino Kaku Gothic Pro W6" panose="020B0300000000000000"/>
              </a:rPr>
              <a:t>g1pqnh</a:t>
            </a:r>
          </a:p>
        </p:txBody>
      </p:sp>
      <p:cxnSp>
        <p:nvCxnSpPr>
          <p:cNvPr id="18" name="直線矢印コネクタ 17">
            <a:extLst>
              <a:ext uri="{FF2B5EF4-FFF2-40B4-BE49-F238E27FC236}">
                <a16:creationId xmlns:a16="http://schemas.microsoft.com/office/drawing/2014/main" id="{6C96FA35-45CE-5403-DBEA-0F1E453923F5}"/>
              </a:ext>
            </a:extLst>
          </p:cNvPr>
          <p:cNvCxnSpPr>
            <a:cxnSpLocks/>
          </p:cNvCxnSpPr>
          <p:nvPr/>
        </p:nvCxnSpPr>
        <p:spPr>
          <a:xfrm flipV="1">
            <a:off x="2049491" y="3492709"/>
            <a:ext cx="0" cy="858671"/>
          </a:xfrm>
          <a:prstGeom prst="straightConnector1">
            <a:avLst/>
          </a:prstGeom>
          <a:ln w="317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ED8C9EEE-9469-9968-33D1-72F68565F4C2}"/>
              </a:ext>
            </a:extLst>
          </p:cNvPr>
          <p:cNvCxnSpPr>
            <a:cxnSpLocks/>
          </p:cNvCxnSpPr>
          <p:nvPr/>
        </p:nvCxnSpPr>
        <p:spPr>
          <a:xfrm flipV="1">
            <a:off x="3256629" y="3690851"/>
            <a:ext cx="0" cy="507076"/>
          </a:xfrm>
          <a:prstGeom prst="straightConnector1">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3">
            <a:extLst>
              <a:ext uri="{FF2B5EF4-FFF2-40B4-BE49-F238E27FC236}">
                <a16:creationId xmlns:a16="http://schemas.microsoft.com/office/drawing/2014/main" id="{B6BA85E3-F268-87A7-A156-E7FD63DFD8A0}"/>
              </a:ext>
            </a:extLst>
          </p:cNvPr>
          <p:cNvSpPr>
            <a:spLocks noGrp="1"/>
          </p:cNvSpPr>
          <p:nvPr>
            <p:ph type="sldNum" sz="quarter" idx="12"/>
          </p:nvPr>
        </p:nvSpPr>
        <p:spPr>
          <a:xfrm>
            <a:off x="8920800" y="6498000"/>
            <a:ext cx="2743200" cy="360000"/>
          </a:xfrm>
        </p:spPr>
        <p:txBody>
          <a:bodyPr/>
          <a:lstStyle/>
          <a:p>
            <a:fld id="{B16735D3-C9E7-F649-AF37-A9D08763696D}" type="slidenum">
              <a:rPr lang="ja-JP" altLang="en-US" smtClean="0"/>
              <a:pPr/>
              <a:t>4</a:t>
            </a:fld>
            <a:endParaRPr lang="ja-JP" altLang="en-US" dirty="0"/>
          </a:p>
        </p:txBody>
      </p:sp>
      <p:sp>
        <p:nvSpPr>
          <p:cNvPr id="10" name="四角形: 角を丸くする 9">
            <a:extLst>
              <a:ext uri="{FF2B5EF4-FFF2-40B4-BE49-F238E27FC236}">
                <a16:creationId xmlns:a16="http://schemas.microsoft.com/office/drawing/2014/main" id="{AE01E843-7EA4-65FC-FC51-55D69EB620F3}"/>
              </a:ext>
            </a:extLst>
          </p:cNvPr>
          <p:cNvSpPr/>
          <p:nvPr/>
        </p:nvSpPr>
        <p:spPr>
          <a:xfrm>
            <a:off x="2434762" y="275393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17" name="四角形: メモ 16">
            <a:extLst>
              <a:ext uri="{FF2B5EF4-FFF2-40B4-BE49-F238E27FC236}">
                <a16:creationId xmlns:a16="http://schemas.microsoft.com/office/drawing/2014/main" id="{887D41B5-DFFE-6D44-42EF-75A42E8EAE73}"/>
              </a:ext>
            </a:extLst>
          </p:cNvPr>
          <p:cNvSpPr/>
          <p:nvPr/>
        </p:nvSpPr>
        <p:spPr>
          <a:xfrm rot="10800000">
            <a:off x="5497768" y="4435362"/>
            <a:ext cx="4810261"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76EC7842-5672-9F7E-0FDC-F4937244F6F6}"/>
              </a:ext>
            </a:extLst>
          </p:cNvPr>
          <p:cNvSpPr txBox="1"/>
          <p:nvPr/>
        </p:nvSpPr>
        <p:spPr>
          <a:xfrm>
            <a:off x="5511903" y="4451955"/>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L.77 </a:t>
            </a:r>
            <a:r>
              <a:rPr lang="en-US" altLang="ja-JP" sz="2000" dirty="0">
                <a:solidFill>
                  <a:schemeClr val="accent4"/>
                </a:solidFill>
                <a:latin typeface="Consolas" panose="020B0609020204030204" pitchFamily="49" charset="0"/>
                <a:ea typeface="Hiragino Kaku Gothic Pro W6" panose="020B0300000000000000"/>
              </a:rPr>
              <a:t>+  tmp = a1</a:t>
            </a:r>
          </a:p>
          <a:p>
            <a:r>
              <a:rPr lang="en-US" altLang="ja-JP" sz="2000" dirty="0">
                <a:latin typeface="Consolas" panose="020B0609020204030204" pitchFamily="49" charset="0"/>
                <a:ea typeface="Hiragino Kaku Gothic Pro W6" panose="020B0300000000000000"/>
              </a:rPr>
              <a:t>L.78 </a:t>
            </a:r>
            <a:r>
              <a:rPr lang="en-US" altLang="ja-JP" sz="2000" dirty="0">
                <a:solidFill>
                  <a:schemeClr val="accent4"/>
                </a:solidFill>
                <a:latin typeface="Consolas" panose="020B0609020204030204" pitchFamily="49" charset="0"/>
                <a:ea typeface="Hiragino Kaku Gothic Pro W6" panose="020B0300000000000000"/>
              </a:rPr>
              <a:t>+  a1 = a2;</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6C7F0078-1DCA-BF32-155A-3D7EF344BB65}"/>
              </a:ext>
            </a:extLst>
          </p:cNvPr>
          <p:cNvSpPr txBox="1"/>
          <p:nvPr/>
        </p:nvSpPr>
        <p:spPr>
          <a:xfrm>
            <a:off x="6486060" y="4075052"/>
            <a:ext cx="2848683" cy="369332"/>
          </a:xfrm>
          <a:prstGeom prst="rect">
            <a:avLst/>
          </a:prstGeom>
          <a:noFill/>
        </p:spPr>
        <p:txBody>
          <a:bodyPr wrap="square" rtlCol="0">
            <a:spAutoFit/>
          </a:bodyPr>
          <a:lstStyle/>
          <a:p>
            <a:pPr algn="ctr"/>
            <a:r>
              <a:rPr lang="ja-JP" altLang="en-US" b="1" dirty="0">
                <a:ea typeface="Hiragino Kaku Gothic Pro W6" panose="020B0300000000000000"/>
              </a:rPr>
              <a:t>機能を追加するコミット</a:t>
            </a:r>
          </a:p>
        </p:txBody>
      </p:sp>
      <p:sp>
        <p:nvSpPr>
          <p:cNvPr id="21" name="テキスト ボックス 20">
            <a:extLst>
              <a:ext uri="{FF2B5EF4-FFF2-40B4-BE49-F238E27FC236}">
                <a16:creationId xmlns:a16="http://schemas.microsoft.com/office/drawing/2014/main" id="{ED9E2DC6-6C46-8782-AEB8-C73D10AEFD87}"/>
              </a:ext>
            </a:extLst>
          </p:cNvPr>
          <p:cNvSpPr txBox="1"/>
          <p:nvPr/>
        </p:nvSpPr>
        <p:spPr>
          <a:xfrm>
            <a:off x="4099270" y="4486661"/>
            <a:ext cx="1643733" cy="707886"/>
          </a:xfrm>
          <a:prstGeom prst="rect">
            <a:avLst/>
          </a:prstGeom>
          <a:noFill/>
        </p:spPr>
        <p:txBody>
          <a:bodyPr wrap="square">
            <a:spAutoFit/>
          </a:bodyPr>
          <a:lstStyle/>
          <a:p>
            <a:pPr algn="ctr"/>
            <a:r>
              <a:rPr lang="en-US" altLang="ja-JP" sz="2000" dirty="0">
                <a:ea typeface="Hiragino Kaku Gothic Pro W6" panose="020B0300000000000000"/>
              </a:rPr>
              <a:t>df2ab3</a:t>
            </a:r>
          </a:p>
          <a:p>
            <a:pPr algn="ctr"/>
            <a:r>
              <a:rPr lang="en-US" altLang="ja-JP" sz="2000" dirty="0">
                <a:ea typeface="Hiragino Kaku Gothic Pro W6" panose="020B0300000000000000"/>
              </a:rPr>
              <a:t>df2ab3</a:t>
            </a:r>
          </a:p>
        </p:txBody>
      </p:sp>
      <p:sp>
        <p:nvSpPr>
          <p:cNvPr id="24" name="四角形: 角を丸くする 23">
            <a:extLst>
              <a:ext uri="{FF2B5EF4-FFF2-40B4-BE49-F238E27FC236}">
                <a16:creationId xmlns:a16="http://schemas.microsoft.com/office/drawing/2014/main" id="{4BAFBDDA-D5C4-4DD8-0080-96F1FB3EC233}"/>
              </a:ext>
            </a:extLst>
          </p:cNvPr>
          <p:cNvSpPr/>
          <p:nvPr/>
        </p:nvSpPr>
        <p:spPr>
          <a:xfrm>
            <a:off x="2430612" y="4495621"/>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2024/12/13</a:t>
            </a:r>
            <a:endParaRPr lang="en-US" altLang="ja-JP" dirty="0">
              <a:ea typeface="Hiragino Kaku Gothic Pro W6" panose="020B0300000000000000"/>
            </a:endParaRPr>
          </a:p>
        </p:txBody>
      </p:sp>
      <p:sp>
        <p:nvSpPr>
          <p:cNvPr id="27" name="四角形: メモ 26">
            <a:extLst>
              <a:ext uri="{FF2B5EF4-FFF2-40B4-BE49-F238E27FC236}">
                <a16:creationId xmlns:a16="http://schemas.microsoft.com/office/drawing/2014/main" id="{BD415617-4EC1-4B4E-2C1D-C5A0B86D5733}"/>
              </a:ext>
            </a:extLst>
          </p:cNvPr>
          <p:cNvSpPr/>
          <p:nvPr/>
        </p:nvSpPr>
        <p:spPr>
          <a:xfrm rot="10800000">
            <a:off x="5497768" y="5703126"/>
            <a:ext cx="4810261"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1343431E-13E6-4ECB-139F-7C8D3CCC82DD}"/>
              </a:ext>
            </a:extLst>
          </p:cNvPr>
          <p:cNvSpPr txBox="1"/>
          <p:nvPr/>
        </p:nvSpPr>
        <p:spPr>
          <a:xfrm>
            <a:off x="5511903" y="5703127"/>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if(a == 1){</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C9EF2641-836B-6E51-5520-8985D39DE8B9}"/>
              </a:ext>
            </a:extLst>
          </p:cNvPr>
          <p:cNvSpPr txBox="1"/>
          <p:nvPr/>
        </p:nvSpPr>
        <p:spPr>
          <a:xfrm>
            <a:off x="6787054" y="533647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56FD256F-6DC0-4F79-60EB-A82FCBED2D7D}"/>
              </a:ext>
            </a:extLst>
          </p:cNvPr>
          <p:cNvSpPr txBox="1"/>
          <p:nvPr/>
        </p:nvSpPr>
        <p:spPr>
          <a:xfrm>
            <a:off x="4099270" y="5737833"/>
            <a:ext cx="1643733" cy="707886"/>
          </a:xfrm>
          <a:prstGeom prst="rect">
            <a:avLst/>
          </a:prstGeom>
          <a:noFill/>
        </p:spPr>
        <p:txBody>
          <a:bodyPr wrap="square">
            <a:spAutoFit/>
          </a:bodyPr>
          <a:lstStyle/>
          <a:p>
            <a:pPr algn="ctr"/>
            <a:r>
              <a:rPr lang="en-US" altLang="ja-JP" sz="2000" dirty="0">
                <a:ea typeface="Hiragino Kaku Gothic Pro W6" panose="020B0300000000000000"/>
              </a:rPr>
              <a:t>ab7feg</a:t>
            </a:r>
          </a:p>
          <a:p>
            <a:pPr algn="ctr"/>
            <a:r>
              <a:rPr lang="en-US" altLang="ja-JP" sz="2000" dirty="0">
                <a:ea typeface="Hiragino Kaku Gothic Pro W6" panose="020B0300000000000000"/>
              </a:rPr>
              <a:t>cd74hs</a:t>
            </a:r>
          </a:p>
        </p:txBody>
      </p:sp>
      <p:sp>
        <p:nvSpPr>
          <p:cNvPr id="36" name="四角形: 角を丸くする 35">
            <a:extLst>
              <a:ext uri="{FF2B5EF4-FFF2-40B4-BE49-F238E27FC236}">
                <a16:creationId xmlns:a16="http://schemas.microsoft.com/office/drawing/2014/main" id="{A55C9EFB-DE01-62AE-D5FB-D6119DE72A06}"/>
              </a:ext>
            </a:extLst>
          </p:cNvPr>
          <p:cNvSpPr/>
          <p:nvPr/>
        </p:nvSpPr>
        <p:spPr>
          <a:xfrm>
            <a:off x="2430612" y="573506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8" name="楕円 37">
            <a:extLst>
              <a:ext uri="{FF2B5EF4-FFF2-40B4-BE49-F238E27FC236}">
                <a16:creationId xmlns:a16="http://schemas.microsoft.com/office/drawing/2014/main" id="{66984A2C-FCC3-93E2-DFCB-8B0CEB3C3655}"/>
              </a:ext>
            </a:extLst>
          </p:cNvPr>
          <p:cNvSpPr/>
          <p:nvPr/>
        </p:nvSpPr>
        <p:spPr>
          <a:xfrm>
            <a:off x="1917841" y="2972932"/>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845CC9B7-9CC4-1DEA-7C5E-2218C655D24F}"/>
              </a:ext>
            </a:extLst>
          </p:cNvPr>
          <p:cNvSpPr/>
          <p:nvPr/>
        </p:nvSpPr>
        <p:spPr>
          <a:xfrm>
            <a:off x="1917841" y="4699778"/>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39B8851F-1290-13C5-C353-277A3F0B61D4}"/>
              </a:ext>
            </a:extLst>
          </p:cNvPr>
          <p:cNvSpPr/>
          <p:nvPr/>
        </p:nvSpPr>
        <p:spPr>
          <a:xfrm>
            <a:off x="1917841" y="595265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8612D018-DA91-A183-E2B5-BD69FE520C3F}"/>
              </a:ext>
            </a:extLst>
          </p:cNvPr>
          <p:cNvSpPr txBox="1"/>
          <p:nvPr/>
        </p:nvSpPr>
        <p:spPr>
          <a:xfrm>
            <a:off x="1389229" y="2593571"/>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F7F35D7F-7D45-596C-761E-EE83C65C24AB}"/>
              </a:ext>
            </a:extLst>
          </p:cNvPr>
          <p:cNvSpPr txBox="1"/>
          <p:nvPr/>
        </p:nvSpPr>
        <p:spPr>
          <a:xfrm>
            <a:off x="1402769" y="6313334"/>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12" name="Rectangle 8">
            <a:extLst>
              <a:ext uri="{FF2B5EF4-FFF2-40B4-BE49-F238E27FC236}">
                <a16:creationId xmlns:a16="http://schemas.microsoft.com/office/drawing/2014/main" id="{EA602F57-8E64-B47E-95DD-99E3B3F7B0A6}"/>
              </a:ext>
            </a:extLst>
          </p:cNvPr>
          <p:cNvSpPr/>
          <p:nvPr/>
        </p:nvSpPr>
        <p:spPr>
          <a:xfrm>
            <a:off x="491899" y="1483409"/>
            <a:ext cx="10536744"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13" name="テキスト ボックス 12">
            <a:extLst>
              <a:ext uri="{FF2B5EF4-FFF2-40B4-BE49-F238E27FC236}">
                <a16:creationId xmlns:a16="http://schemas.microsoft.com/office/drawing/2014/main" id="{B51A721E-41DA-80B5-E537-493B17EFAFB1}"/>
              </a:ext>
            </a:extLst>
          </p:cNvPr>
          <p:cNvSpPr txBox="1"/>
          <p:nvPr/>
        </p:nvSpPr>
        <p:spPr>
          <a:xfrm>
            <a:off x="528000" y="1568840"/>
            <a:ext cx="10502598" cy="553998"/>
          </a:xfrm>
          <a:prstGeom prst="rect">
            <a:avLst/>
          </a:prstGeom>
          <a:noFill/>
          <a:ln w="28575">
            <a:noFill/>
          </a:ln>
          <a:effectLst/>
        </p:spPr>
        <p:txBody>
          <a:bodyPr wrap="square" rtlCol="0">
            <a:spAutoFit/>
          </a:bodyPr>
          <a:lstStyle/>
          <a:p>
            <a:r>
              <a:rPr lang="ja-JP" altLang="en-US" sz="3000" dirty="0">
                <a:ea typeface="Hiragino Kaku Gothic Pro W6" panose="020B0300000000000000"/>
              </a:rPr>
              <a:t>バグ修正コミットの削除行を</a:t>
            </a:r>
            <a:r>
              <a:rPr lang="ja-JP" altLang="en-US" sz="3000" b="1" dirty="0">
                <a:ea typeface="Hiragino Kaku Gothic Pro W6" panose="020B0300000000000000"/>
              </a:rPr>
              <a:t>直前に変更したコミット</a:t>
            </a:r>
            <a:r>
              <a:rPr lang="ja-JP" altLang="en-US" sz="3000" dirty="0">
                <a:ea typeface="Hiragino Kaku Gothic Pro W6" panose="020B0300000000000000"/>
              </a:rPr>
              <a:t>を特定</a:t>
            </a:r>
          </a:p>
        </p:txBody>
      </p:sp>
    </p:spTree>
    <p:extLst>
      <p:ext uri="{BB962C8B-B14F-4D97-AF65-F5344CB8AC3E}">
        <p14:creationId xmlns:p14="http://schemas.microsoft.com/office/powerpoint/2010/main" val="250455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BFF33-0ABC-E3D2-F195-9A5B69EB4677}"/>
            </a:ext>
          </a:extLst>
        </p:cNvPr>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A740C98B-AF0C-93CC-DA0D-E286C4787599}"/>
              </a:ext>
            </a:extLst>
          </p:cNvPr>
          <p:cNvSpPr/>
          <p:nvPr/>
        </p:nvSpPr>
        <p:spPr>
          <a:xfrm>
            <a:off x="5555302" y="2733560"/>
            <a:ext cx="4671620" cy="34752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 name="四角形: 角を丸くする 4">
            <a:extLst>
              <a:ext uri="{FF2B5EF4-FFF2-40B4-BE49-F238E27FC236}">
                <a16:creationId xmlns:a16="http://schemas.microsoft.com/office/drawing/2014/main" id="{047142F8-9F76-B398-8052-58A953AB4CEB}"/>
              </a:ext>
            </a:extLst>
          </p:cNvPr>
          <p:cNvSpPr/>
          <p:nvPr/>
        </p:nvSpPr>
        <p:spPr>
          <a:xfrm>
            <a:off x="4431360" y="2753931"/>
            <a:ext cx="979552" cy="327158"/>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7" name="四角形: 角を丸くする 6">
            <a:extLst>
              <a:ext uri="{FF2B5EF4-FFF2-40B4-BE49-F238E27FC236}">
                <a16:creationId xmlns:a16="http://schemas.microsoft.com/office/drawing/2014/main" id="{FAE46E65-2B2A-02BB-AB20-5E4F66FEE0A7}"/>
              </a:ext>
            </a:extLst>
          </p:cNvPr>
          <p:cNvSpPr/>
          <p:nvPr/>
        </p:nvSpPr>
        <p:spPr>
          <a:xfrm>
            <a:off x="2762703" y="5778887"/>
            <a:ext cx="979552" cy="2863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F6C64D83-8D32-9A83-A5C2-887B0FBDECDA}"/>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a:t>
            </a:r>
            <a:r>
              <a:rPr lang="ja-JP" altLang="en-US" sz="3600" b="1" dirty="0"/>
              <a:t>のバグ混入コミット特定プロセス</a:t>
            </a:r>
            <a:endParaRPr kumimoji="1" lang="ja-JP" altLang="en-US" b="1" dirty="0"/>
          </a:p>
        </p:txBody>
      </p:sp>
      <p:sp>
        <p:nvSpPr>
          <p:cNvPr id="3" name="四角形: メモ 2">
            <a:extLst>
              <a:ext uri="{FF2B5EF4-FFF2-40B4-BE49-F238E27FC236}">
                <a16:creationId xmlns:a16="http://schemas.microsoft.com/office/drawing/2014/main" id="{EEAA9E78-1838-9A46-F421-2F1DC915825F}"/>
              </a:ext>
            </a:extLst>
          </p:cNvPr>
          <p:cNvSpPr/>
          <p:nvPr/>
        </p:nvSpPr>
        <p:spPr>
          <a:xfrm rot="10800000">
            <a:off x="5497768" y="2693141"/>
            <a:ext cx="4810261"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テキスト ボックス 3">
            <a:extLst>
              <a:ext uri="{FF2B5EF4-FFF2-40B4-BE49-F238E27FC236}">
                <a16:creationId xmlns:a16="http://schemas.microsoft.com/office/drawing/2014/main" id="{6A6551C6-CD45-290C-79CC-E0895EACDC35}"/>
              </a:ext>
            </a:extLst>
          </p:cNvPr>
          <p:cNvSpPr txBox="1"/>
          <p:nvPr/>
        </p:nvSpPr>
        <p:spPr>
          <a:xfrm>
            <a:off x="5511903" y="2709734"/>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if(a == 1){</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if(a == 1 &amp;&amp; isOk){</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30" name="テキスト ボックス 29">
            <a:extLst>
              <a:ext uri="{FF2B5EF4-FFF2-40B4-BE49-F238E27FC236}">
                <a16:creationId xmlns:a16="http://schemas.microsoft.com/office/drawing/2014/main" id="{4D52191B-B69D-3F24-39EB-14D996126DED}"/>
              </a:ext>
            </a:extLst>
          </p:cNvPr>
          <p:cNvSpPr txBox="1"/>
          <p:nvPr/>
        </p:nvSpPr>
        <p:spPr>
          <a:xfrm>
            <a:off x="6787054" y="2315376"/>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A01064BC-6F0E-9005-A8A1-E6B6C4B49E15}"/>
              </a:ext>
            </a:extLst>
          </p:cNvPr>
          <p:cNvSpPr txBox="1"/>
          <p:nvPr/>
        </p:nvSpPr>
        <p:spPr>
          <a:xfrm>
            <a:off x="4099270" y="2744440"/>
            <a:ext cx="1643733" cy="707886"/>
          </a:xfrm>
          <a:prstGeom prst="rect">
            <a:avLst/>
          </a:prstGeom>
          <a:noFill/>
        </p:spPr>
        <p:txBody>
          <a:bodyPr wrap="square">
            <a:spAutoFit/>
          </a:bodyPr>
          <a:lstStyle/>
          <a:p>
            <a:pPr algn="ctr"/>
            <a:r>
              <a:rPr lang="en-US" altLang="ja-JP" sz="2000" b="1" dirty="0">
                <a:ea typeface="Hiragino Kaku Gothic Pro W6" panose="020B0300000000000000"/>
              </a:rPr>
              <a:t>cd74hs</a:t>
            </a:r>
          </a:p>
          <a:p>
            <a:pPr algn="ctr"/>
            <a:r>
              <a:rPr lang="en-US" altLang="ja-JP" sz="2000" dirty="0">
                <a:ea typeface="Hiragino Kaku Gothic Pro W6" panose="020B0300000000000000"/>
              </a:rPr>
              <a:t>g1pqnh</a:t>
            </a:r>
          </a:p>
        </p:txBody>
      </p:sp>
      <p:cxnSp>
        <p:nvCxnSpPr>
          <p:cNvPr id="22" name="直線矢印コネクタ 21">
            <a:extLst>
              <a:ext uri="{FF2B5EF4-FFF2-40B4-BE49-F238E27FC236}">
                <a16:creationId xmlns:a16="http://schemas.microsoft.com/office/drawing/2014/main" id="{BC2D7CE3-50E2-F129-85FC-2359840D7B74}"/>
              </a:ext>
            </a:extLst>
          </p:cNvPr>
          <p:cNvCxnSpPr>
            <a:cxnSpLocks/>
          </p:cNvCxnSpPr>
          <p:nvPr/>
        </p:nvCxnSpPr>
        <p:spPr>
          <a:xfrm flipV="1">
            <a:off x="3256629" y="3690851"/>
            <a:ext cx="0" cy="507076"/>
          </a:xfrm>
          <a:prstGeom prst="straightConnector1">
            <a:avLst/>
          </a:prstGeom>
          <a:ln w="38100">
            <a:solidFill>
              <a:schemeClr val="tx1">
                <a:alpha val="2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3">
            <a:extLst>
              <a:ext uri="{FF2B5EF4-FFF2-40B4-BE49-F238E27FC236}">
                <a16:creationId xmlns:a16="http://schemas.microsoft.com/office/drawing/2014/main" id="{D4C37BFC-9963-EF59-AE4E-E34E8983A45D}"/>
              </a:ext>
            </a:extLst>
          </p:cNvPr>
          <p:cNvSpPr>
            <a:spLocks noGrp="1"/>
          </p:cNvSpPr>
          <p:nvPr>
            <p:ph type="sldNum" sz="quarter" idx="12"/>
          </p:nvPr>
        </p:nvSpPr>
        <p:spPr>
          <a:xfrm>
            <a:off x="8920800" y="6498000"/>
            <a:ext cx="2743200" cy="360000"/>
          </a:xfrm>
        </p:spPr>
        <p:txBody>
          <a:bodyPr/>
          <a:lstStyle/>
          <a:p>
            <a:fld id="{B16735D3-C9E7-F649-AF37-A9D08763696D}" type="slidenum">
              <a:rPr lang="ja-JP" altLang="en-US" smtClean="0"/>
              <a:pPr/>
              <a:t>5</a:t>
            </a:fld>
            <a:endParaRPr lang="ja-JP" altLang="en-US" dirty="0"/>
          </a:p>
        </p:txBody>
      </p:sp>
      <p:sp>
        <p:nvSpPr>
          <p:cNvPr id="10" name="四角形: 角を丸くする 9">
            <a:extLst>
              <a:ext uri="{FF2B5EF4-FFF2-40B4-BE49-F238E27FC236}">
                <a16:creationId xmlns:a16="http://schemas.microsoft.com/office/drawing/2014/main" id="{1C26B112-2A9F-6904-C5C8-8D5DD7CB41A0}"/>
              </a:ext>
            </a:extLst>
          </p:cNvPr>
          <p:cNvSpPr/>
          <p:nvPr/>
        </p:nvSpPr>
        <p:spPr>
          <a:xfrm>
            <a:off x="2434762" y="2753931"/>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17" name="四角形: メモ 16">
            <a:extLst>
              <a:ext uri="{FF2B5EF4-FFF2-40B4-BE49-F238E27FC236}">
                <a16:creationId xmlns:a16="http://schemas.microsoft.com/office/drawing/2014/main" id="{8D931530-6B8D-4A78-8124-5E4B665D4CF7}"/>
              </a:ext>
            </a:extLst>
          </p:cNvPr>
          <p:cNvSpPr/>
          <p:nvPr/>
        </p:nvSpPr>
        <p:spPr>
          <a:xfrm rot="10800000">
            <a:off x="5497768" y="4435362"/>
            <a:ext cx="4810261" cy="7349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alpha val="20000"/>
                </a:schemeClr>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3E667BF8-BC4C-ADD4-C1CD-0728FBE0B666}"/>
              </a:ext>
            </a:extLst>
          </p:cNvPr>
          <p:cNvSpPr txBox="1"/>
          <p:nvPr/>
        </p:nvSpPr>
        <p:spPr>
          <a:xfrm>
            <a:off x="5511903" y="4451955"/>
            <a:ext cx="4715019" cy="707886"/>
          </a:xfrm>
          <a:prstGeom prst="rect">
            <a:avLst/>
          </a:prstGeom>
          <a:noFill/>
        </p:spPr>
        <p:txBody>
          <a:bodyPr wrap="square" rtlCol="0">
            <a:spAutoFit/>
          </a:bodyPr>
          <a:lstStyle/>
          <a:p>
            <a:r>
              <a:rPr lang="en-US" altLang="ja-JP" sz="2000" dirty="0">
                <a:solidFill>
                  <a:schemeClr val="tx1">
                    <a:alpha val="20000"/>
                  </a:schemeClr>
                </a:solidFill>
                <a:latin typeface="Consolas" panose="020B0609020204030204" pitchFamily="49" charset="0"/>
                <a:ea typeface="Hiragino Kaku Gothic Pro W6" panose="020B0300000000000000"/>
              </a:rPr>
              <a:t>L.77 </a:t>
            </a:r>
            <a:r>
              <a:rPr lang="en-US" altLang="ja-JP" sz="2000" dirty="0">
                <a:solidFill>
                  <a:schemeClr val="accent4">
                    <a:alpha val="20000"/>
                  </a:schemeClr>
                </a:solidFill>
                <a:latin typeface="Consolas" panose="020B0609020204030204" pitchFamily="49" charset="0"/>
                <a:ea typeface="Hiragino Kaku Gothic Pro W6" panose="020B0300000000000000"/>
              </a:rPr>
              <a:t>+  tmp = a1</a:t>
            </a:r>
          </a:p>
          <a:p>
            <a:r>
              <a:rPr lang="en-US" altLang="ja-JP" sz="2000" dirty="0">
                <a:solidFill>
                  <a:schemeClr val="tx1">
                    <a:alpha val="20000"/>
                  </a:schemeClr>
                </a:solidFill>
                <a:latin typeface="Consolas" panose="020B0609020204030204" pitchFamily="49" charset="0"/>
                <a:ea typeface="Hiragino Kaku Gothic Pro W6" panose="020B0300000000000000"/>
              </a:rPr>
              <a:t>L.78 </a:t>
            </a:r>
            <a:r>
              <a:rPr lang="en-US" altLang="ja-JP" sz="2000" dirty="0">
                <a:solidFill>
                  <a:schemeClr val="accent4">
                    <a:alpha val="20000"/>
                  </a:schemeClr>
                </a:solidFill>
                <a:latin typeface="Consolas" panose="020B0609020204030204" pitchFamily="49" charset="0"/>
                <a:ea typeface="Hiragino Kaku Gothic Pro W6" panose="020B0300000000000000"/>
              </a:rPr>
              <a:t>+  a1 = a2;</a:t>
            </a:r>
            <a:endParaRPr lang="ja-JP" altLang="en-US" sz="2000" dirty="0">
              <a:solidFill>
                <a:schemeClr val="accent4">
                  <a:alpha val="20000"/>
                </a:schemeClr>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A133A432-DC43-3D45-2AA3-7ACD2BB6B993}"/>
              </a:ext>
            </a:extLst>
          </p:cNvPr>
          <p:cNvSpPr txBox="1"/>
          <p:nvPr/>
        </p:nvSpPr>
        <p:spPr>
          <a:xfrm>
            <a:off x="6486060" y="4075052"/>
            <a:ext cx="2848683" cy="369332"/>
          </a:xfrm>
          <a:prstGeom prst="rect">
            <a:avLst/>
          </a:prstGeom>
          <a:noFill/>
        </p:spPr>
        <p:txBody>
          <a:bodyPr wrap="square" rtlCol="0">
            <a:spAutoFit/>
          </a:bodyPr>
          <a:lstStyle/>
          <a:p>
            <a:pPr algn="ctr"/>
            <a:r>
              <a:rPr lang="ja-JP" altLang="en-US" b="1" dirty="0">
                <a:solidFill>
                  <a:schemeClr val="tx1">
                    <a:alpha val="20000"/>
                  </a:schemeClr>
                </a:solidFill>
                <a:ea typeface="Hiragino Kaku Gothic Pro W6" panose="020B0300000000000000"/>
              </a:rPr>
              <a:t>機能を追加するコミット</a:t>
            </a:r>
          </a:p>
        </p:txBody>
      </p:sp>
      <p:sp>
        <p:nvSpPr>
          <p:cNvPr id="21" name="テキスト ボックス 20">
            <a:extLst>
              <a:ext uri="{FF2B5EF4-FFF2-40B4-BE49-F238E27FC236}">
                <a16:creationId xmlns:a16="http://schemas.microsoft.com/office/drawing/2014/main" id="{3DDDB53F-42A2-E873-5215-0E4ED4705830}"/>
              </a:ext>
            </a:extLst>
          </p:cNvPr>
          <p:cNvSpPr txBox="1"/>
          <p:nvPr/>
        </p:nvSpPr>
        <p:spPr>
          <a:xfrm>
            <a:off x="4099270" y="4486661"/>
            <a:ext cx="1643733" cy="707886"/>
          </a:xfrm>
          <a:prstGeom prst="rect">
            <a:avLst/>
          </a:prstGeom>
          <a:noFill/>
        </p:spPr>
        <p:txBody>
          <a:bodyPr wrap="square">
            <a:spAutoFit/>
          </a:bodyPr>
          <a:lstStyle/>
          <a:p>
            <a:pPr algn="ctr"/>
            <a:r>
              <a:rPr lang="en-US" altLang="ja-JP" sz="2000" dirty="0">
                <a:solidFill>
                  <a:schemeClr val="tx1">
                    <a:alpha val="20000"/>
                  </a:schemeClr>
                </a:solidFill>
                <a:ea typeface="Hiragino Kaku Gothic Pro W6" panose="020B0300000000000000"/>
              </a:rPr>
              <a:t>df2ab3</a:t>
            </a:r>
          </a:p>
          <a:p>
            <a:pPr algn="ctr"/>
            <a:r>
              <a:rPr lang="en-US" altLang="ja-JP" sz="2000" dirty="0">
                <a:solidFill>
                  <a:schemeClr val="tx1">
                    <a:alpha val="20000"/>
                  </a:schemeClr>
                </a:solidFill>
                <a:ea typeface="Hiragino Kaku Gothic Pro W6" panose="020B0300000000000000"/>
              </a:rPr>
              <a:t>df2ab3</a:t>
            </a:r>
          </a:p>
        </p:txBody>
      </p:sp>
      <p:sp>
        <p:nvSpPr>
          <p:cNvPr id="24" name="四角形: 角を丸くする 23">
            <a:extLst>
              <a:ext uri="{FF2B5EF4-FFF2-40B4-BE49-F238E27FC236}">
                <a16:creationId xmlns:a16="http://schemas.microsoft.com/office/drawing/2014/main" id="{9E8879A1-5F5E-204C-CF83-CB6693854601}"/>
              </a:ext>
            </a:extLst>
          </p:cNvPr>
          <p:cNvSpPr/>
          <p:nvPr/>
        </p:nvSpPr>
        <p:spPr>
          <a:xfrm>
            <a:off x="2430612" y="4495621"/>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ea typeface="Hiragino Kaku Gothic Pro W6" panose="020B0300000000000000"/>
              </a:rPr>
              <a:t>df2ab3</a:t>
            </a:r>
          </a:p>
          <a:p>
            <a:pPr algn="ctr"/>
            <a:r>
              <a:rPr lang="en-US" altLang="ja-JP" dirty="0">
                <a:solidFill>
                  <a:schemeClr val="tx1">
                    <a:alpha val="20000"/>
                  </a:schemeClr>
                </a:solidFill>
                <a:ea typeface="Hiragino Kaku Gothic Pro W6" panose="020B0300000000000000"/>
              </a:rPr>
              <a:t>2024/12/13</a:t>
            </a:r>
            <a:endParaRPr lang="en-US" altLang="ja-JP" dirty="0">
              <a:solidFill>
                <a:schemeClr val="lt1">
                  <a:alpha val="20000"/>
                </a:schemeClr>
              </a:solidFill>
              <a:ea typeface="Hiragino Kaku Gothic Pro W6" panose="020B0300000000000000"/>
            </a:endParaRPr>
          </a:p>
        </p:txBody>
      </p:sp>
      <p:sp>
        <p:nvSpPr>
          <p:cNvPr id="27" name="四角形: メモ 26">
            <a:extLst>
              <a:ext uri="{FF2B5EF4-FFF2-40B4-BE49-F238E27FC236}">
                <a16:creationId xmlns:a16="http://schemas.microsoft.com/office/drawing/2014/main" id="{D27CDA4D-5E23-54DA-2874-9609232D2964}"/>
              </a:ext>
            </a:extLst>
          </p:cNvPr>
          <p:cNvSpPr/>
          <p:nvPr/>
        </p:nvSpPr>
        <p:spPr>
          <a:xfrm rot="10800000">
            <a:off x="5497768" y="5703126"/>
            <a:ext cx="4810261"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8" name="テキスト ボックス 27">
            <a:extLst>
              <a:ext uri="{FF2B5EF4-FFF2-40B4-BE49-F238E27FC236}">
                <a16:creationId xmlns:a16="http://schemas.microsoft.com/office/drawing/2014/main" id="{6BC38618-607C-7FB8-B04C-496DF7344543}"/>
              </a:ext>
            </a:extLst>
          </p:cNvPr>
          <p:cNvSpPr txBox="1"/>
          <p:nvPr/>
        </p:nvSpPr>
        <p:spPr>
          <a:xfrm>
            <a:off x="5511903" y="5703127"/>
            <a:ext cx="4715019"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     int x = 1;</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if(a == 1){</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9" name="テキスト ボックス 28">
            <a:extLst>
              <a:ext uri="{FF2B5EF4-FFF2-40B4-BE49-F238E27FC236}">
                <a16:creationId xmlns:a16="http://schemas.microsoft.com/office/drawing/2014/main" id="{437A4FD5-55E0-128B-8267-61D535D1E911}"/>
              </a:ext>
            </a:extLst>
          </p:cNvPr>
          <p:cNvSpPr txBox="1"/>
          <p:nvPr/>
        </p:nvSpPr>
        <p:spPr>
          <a:xfrm>
            <a:off x="6787054" y="533647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6406F9D7-1EC9-1173-C5F1-54EB1BDF258E}"/>
              </a:ext>
            </a:extLst>
          </p:cNvPr>
          <p:cNvSpPr txBox="1"/>
          <p:nvPr/>
        </p:nvSpPr>
        <p:spPr>
          <a:xfrm>
            <a:off x="4099270" y="5737833"/>
            <a:ext cx="1643733" cy="707886"/>
          </a:xfrm>
          <a:prstGeom prst="rect">
            <a:avLst/>
          </a:prstGeom>
          <a:noFill/>
        </p:spPr>
        <p:txBody>
          <a:bodyPr wrap="square">
            <a:spAutoFit/>
          </a:bodyPr>
          <a:lstStyle/>
          <a:p>
            <a:pPr algn="ctr"/>
            <a:r>
              <a:rPr lang="en-US" altLang="ja-JP" sz="2000" dirty="0">
                <a:ea typeface="Hiragino Kaku Gothic Pro W6" panose="020B0300000000000000"/>
              </a:rPr>
              <a:t>ab7feg</a:t>
            </a:r>
          </a:p>
          <a:p>
            <a:pPr algn="ctr"/>
            <a:r>
              <a:rPr lang="en-US" altLang="ja-JP" sz="2000" dirty="0">
                <a:ea typeface="Hiragino Kaku Gothic Pro W6" panose="020B0300000000000000"/>
              </a:rPr>
              <a:t>cd74hs</a:t>
            </a:r>
          </a:p>
        </p:txBody>
      </p:sp>
      <p:cxnSp>
        <p:nvCxnSpPr>
          <p:cNvPr id="6" name="コネクタ: カギ線 5">
            <a:extLst>
              <a:ext uri="{FF2B5EF4-FFF2-40B4-BE49-F238E27FC236}">
                <a16:creationId xmlns:a16="http://schemas.microsoft.com/office/drawing/2014/main" id="{531ACA1D-22B5-2A54-66E7-AA85CA97C99E}"/>
              </a:ext>
            </a:extLst>
          </p:cNvPr>
          <p:cNvCxnSpPr>
            <a:cxnSpLocks/>
            <a:stCxn id="10" idx="2"/>
            <a:endCxn id="36" idx="0"/>
          </p:cNvCxnSpPr>
          <p:nvPr/>
        </p:nvCxnSpPr>
        <p:spPr>
          <a:xfrm rot="5400000">
            <a:off x="2117929" y="4596367"/>
            <a:ext cx="2273251" cy="4150"/>
          </a:xfrm>
          <a:prstGeom prst="bentConnector3">
            <a:avLst>
              <a:gd name="adj1" fmla="val 50000"/>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55A2D61-56FE-A81A-DA2C-5D7B8C74C0CC}"/>
              </a:ext>
            </a:extLst>
          </p:cNvPr>
          <p:cNvSpPr txBox="1"/>
          <p:nvPr/>
        </p:nvSpPr>
        <p:spPr>
          <a:xfrm>
            <a:off x="2857257" y="4347402"/>
            <a:ext cx="80021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特定</a:t>
            </a:r>
          </a:p>
        </p:txBody>
      </p:sp>
      <p:cxnSp>
        <p:nvCxnSpPr>
          <p:cNvPr id="50" name="直線矢印コネクタ 49">
            <a:extLst>
              <a:ext uri="{FF2B5EF4-FFF2-40B4-BE49-F238E27FC236}">
                <a16:creationId xmlns:a16="http://schemas.microsoft.com/office/drawing/2014/main" id="{899BAD1A-88FE-98D6-500E-BFB98036C27F}"/>
              </a:ext>
            </a:extLst>
          </p:cNvPr>
          <p:cNvCxnSpPr>
            <a:cxnSpLocks/>
          </p:cNvCxnSpPr>
          <p:nvPr/>
        </p:nvCxnSpPr>
        <p:spPr>
          <a:xfrm flipH="1" flipV="1">
            <a:off x="2049491" y="4264429"/>
            <a:ext cx="7087" cy="2413571"/>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3A269AB2-AC52-42B5-4320-87AEE5C1B57F}"/>
              </a:ext>
            </a:extLst>
          </p:cNvPr>
          <p:cNvCxnSpPr>
            <a:cxnSpLocks/>
          </p:cNvCxnSpPr>
          <p:nvPr/>
        </p:nvCxnSpPr>
        <p:spPr>
          <a:xfrm flipH="1" flipV="1">
            <a:off x="2049100" y="2593571"/>
            <a:ext cx="391" cy="101840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6590CCAA-4EDE-3B4E-2070-224D107628FC}"/>
              </a:ext>
            </a:extLst>
          </p:cNvPr>
          <p:cNvCxnSpPr>
            <a:cxnSpLocks/>
          </p:cNvCxnSpPr>
          <p:nvPr/>
        </p:nvCxnSpPr>
        <p:spPr>
          <a:xfrm flipV="1">
            <a:off x="2049491" y="3492709"/>
            <a:ext cx="0" cy="858671"/>
          </a:xfrm>
          <a:prstGeom prst="straightConnector1">
            <a:avLst/>
          </a:prstGeom>
          <a:ln w="317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26B25B27-E8B1-853B-9AB7-5315F67E2FB0}"/>
              </a:ext>
            </a:extLst>
          </p:cNvPr>
          <p:cNvSpPr/>
          <p:nvPr/>
        </p:nvSpPr>
        <p:spPr>
          <a:xfrm>
            <a:off x="1917841" y="2972932"/>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4" name="楕円 53">
            <a:extLst>
              <a:ext uri="{FF2B5EF4-FFF2-40B4-BE49-F238E27FC236}">
                <a16:creationId xmlns:a16="http://schemas.microsoft.com/office/drawing/2014/main" id="{EDCDFE20-9D39-3DC5-CE53-F6B8A39F9E43}"/>
              </a:ext>
            </a:extLst>
          </p:cNvPr>
          <p:cNvSpPr/>
          <p:nvPr/>
        </p:nvSpPr>
        <p:spPr>
          <a:xfrm>
            <a:off x="1917841" y="4699778"/>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5" name="楕円 54">
            <a:extLst>
              <a:ext uri="{FF2B5EF4-FFF2-40B4-BE49-F238E27FC236}">
                <a16:creationId xmlns:a16="http://schemas.microsoft.com/office/drawing/2014/main" id="{0FC3B3D0-14D3-A667-8509-6F2EADF6ADAE}"/>
              </a:ext>
            </a:extLst>
          </p:cNvPr>
          <p:cNvSpPr/>
          <p:nvPr/>
        </p:nvSpPr>
        <p:spPr>
          <a:xfrm>
            <a:off x="1917841" y="5952651"/>
            <a:ext cx="263300" cy="272719"/>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56" name="テキスト ボックス 55">
            <a:extLst>
              <a:ext uri="{FF2B5EF4-FFF2-40B4-BE49-F238E27FC236}">
                <a16:creationId xmlns:a16="http://schemas.microsoft.com/office/drawing/2014/main" id="{E54284B6-B7B9-5BB7-6C33-96FC16944D9F}"/>
              </a:ext>
            </a:extLst>
          </p:cNvPr>
          <p:cNvSpPr txBox="1"/>
          <p:nvPr/>
        </p:nvSpPr>
        <p:spPr>
          <a:xfrm>
            <a:off x="1389229" y="2593571"/>
            <a:ext cx="646331" cy="369332"/>
          </a:xfrm>
          <a:prstGeom prst="rect">
            <a:avLst/>
          </a:prstGeom>
          <a:noFill/>
        </p:spPr>
        <p:txBody>
          <a:bodyPr wrap="none" rtlCol="0">
            <a:spAutoFit/>
          </a:bodyPr>
          <a:lstStyle/>
          <a:p>
            <a:r>
              <a:rPr kumimoji="1" lang="ja-JP" altLang="en-US" b="1" dirty="0"/>
              <a:t>最新</a:t>
            </a:r>
          </a:p>
        </p:txBody>
      </p:sp>
      <p:sp>
        <p:nvSpPr>
          <p:cNvPr id="57" name="テキスト ボックス 56">
            <a:extLst>
              <a:ext uri="{FF2B5EF4-FFF2-40B4-BE49-F238E27FC236}">
                <a16:creationId xmlns:a16="http://schemas.microsoft.com/office/drawing/2014/main" id="{10735E0E-409E-4E69-61E1-6C787DAB5A51}"/>
              </a:ext>
            </a:extLst>
          </p:cNvPr>
          <p:cNvSpPr txBox="1"/>
          <p:nvPr/>
        </p:nvSpPr>
        <p:spPr>
          <a:xfrm>
            <a:off x="1402769" y="6313334"/>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6" name="四角形: 角を丸くする 35">
            <a:extLst>
              <a:ext uri="{FF2B5EF4-FFF2-40B4-BE49-F238E27FC236}">
                <a16:creationId xmlns:a16="http://schemas.microsoft.com/office/drawing/2014/main" id="{5013A067-A68D-B332-61D0-FEA913202EA1}"/>
              </a:ext>
            </a:extLst>
          </p:cNvPr>
          <p:cNvSpPr/>
          <p:nvPr/>
        </p:nvSpPr>
        <p:spPr>
          <a:xfrm>
            <a:off x="2430612" y="5735068"/>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b="1"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61" name="Rectangle 8">
            <a:extLst>
              <a:ext uri="{FF2B5EF4-FFF2-40B4-BE49-F238E27FC236}">
                <a16:creationId xmlns:a16="http://schemas.microsoft.com/office/drawing/2014/main" id="{1F170B91-27E9-2781-0261-6FFAE18E5B63}"/>
              </a:ext>
            </a:extLst>
          </p:cNvPr>
          <p:cNvSpPr/>
          <p:nvPr/>
        </p:nvSpPr>
        <p:spPr>
          <a:xfrm>
            <a:off x="491899" y="1483409"/>
            <a:ext cx="10536744" cy="683499"/>
          </a:xfrm>
          <a:prstGeom prst="rect">
            <a:avLst/>
          </a:prstGeom>
          <a:solidFill>
            <a:srgbClr val="FFFFFF"/>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en-JP" sz="2000" spc="110" baseline="0" dirty="0">
              <a:solidFill>
                <a:schemeClr val="tx1"/>
              </a:solidFill>
              <a:latin typeface="Segoe UI" panose="020B0502040204020203" pitchFamily="34" charset="0"/>
              <a:cs typeface="Segoe UI" panose="020B0502040204020203" pitchFamily="34" charset="0"/>
            </a:endParaRPr>
          </a:p>
        </p:txBody>
      </p:sp>
      <p:sp>
        <p:nvSpPr>
          <p:cNvPr id="62" name="テキスト ボックス 61">
            <a:extLst>
              <a:ext uri="{FF2B5EF4-FFF2-40B4-BE49-F238E27FC236}">
                <a16:creationId xmlns:a16="http://schemas.microsoft.com/office/drawing/2014/main" id="{039610C8-A908-3463-87EB-225B037DF58E}"/>
              </a:ext>
            </a:extLst>
          </p:cNvPr>
          <p:cNvSpPr txBox="1"/>
          <p:nvPr/>
        </p:nvSpPr>
        <p:spPr>
          <a:xfrm>
            <a:off x="528000" y="1568840"/>
            <a:ext cx="10502598" cy="553998"/>
          </a:xfrm>
          <a:prstGeom prst="rect">
            <a:avLst/>
          </a:prstGeom>
          <a:noFill/>
          <a:ln w="28575">
            <a:noFill/>
          </a:ln>
          <a:effectLst/>
        </p:spPr>
        <p:txBody>
          <a:bodyPr wrap="square" rtlCol="0">
            <a:spAutoFit/>
          </a:bodyPr>
          <a:lstStyle/>
          <a:p>
            <a:r>
              <a:rPr lang="ja-JP" altLang="en-US" sz="3000" dirty="0">
                <a:ea typeface="Hiragino Kaku Gothic Pro W6" panose="020B0300000000000000"/>
              </a:rPr>
              <a:t>バグ修正コミットの削除行を直前に変更したコミットを</a:t>
            </a:r>
            <a:r>
              <a:rPr lang="ja-JP" altLang="en-US" sz="3000" b="1" dirty="0">
                <a:ea typeface="Hiragino Kaku Gothic Pro W6" panose="020B0300000000000000"/>
              </a:rPr>
              <a:t>特定</a:t>
            </a:r>
          </a:p>
        </p:txBody>
      </p:sp>
    </p:spTree>
    <p:extLst>
      <p:ext uri="{BB962C8B-B14F-4D97-AF65-F5344CB8AC3E}">
        <p14:creationId xmlns:p14="http://schemas.microsoft.com/office/powerpoint/2010/main" val="409329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C91A7-1E62-2221-B6B3-7CA82F3EAB63}"/>
            </a:ext>
          </a:extLst>
        </p:cNvPr>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442E84C7-BDEB-FA82-551F-E366AB8D59B8}"/>
              </a:ext>
            </a:extLst>
          </p:cNvPr>
          <p:cNvSpPr/>
          <p:nvPr/>
        </p:nvSpPr>
        <p:spPr>
          <a:xfrm>
            <a:off x="7034890" y="5940879"/>
            <a:ext cx="342975" cy="27342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9" name="四角形: 角を丸くする 38">
            <a:extLst>
              <a:ext uri="{FF2B5EF4-FFF2-40B4-BE49-F238E27FC236}">
                <a16:creationId xmlns:a16="http://schemas.microsoft.com/office/drawing/2014/main" id="{246A40ED-2BA4-C633-8C88-9CABE0CB0682}"/>
              </a:ext>
            </a:extLst>
          </p:cNvPr>
          <p:cNvSpPr/>
          <p:nvPr/>
        </p:nvSpPr>
        <p:spPr>
          <a:xfrm>
            <a:off x="7035793" y="2610595"/>
            <a:ext cx="613816" cy="302740"/>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4" name="四角形: 角を丸くする 33">
            <a:extLst>
              <a:ext uri="{FF2B5EF4-FFF2-40B4-BE49-F238E27FC236}">
                <a16:creationId xmlns:a16="http://schemas.microsoft.com/office/drawing/2014/main" id="{E3CECDD3-FE5E-B0A7-6CC0-BF18A01A87DA}"/>
              </a:ext>
            </a:extLst>
          </p:cNvPr>
          <p:cNvSpPr/>
          <p:nvPr/>
        </p:nvSpPr>
        <p:spPr>
          <a:xfrm>
            <a:off x="7035793" y="2269222"/>
            <a:ext cx="342975" cy="30273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DBF25422-1277-7FFC-58AA-80FAA7CF84F1}"/>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lang="ja-JP" altLang="en-US" sz="3600" b="1" dirty="0">
                <a:latin typeface="+mj-lt"/>
              </a:rPr>
              <a:t>手法</a:t>
            </a:r>
            <a:r>
              <a:rPr kumimoji="1" lang="ja-JP" altLang="en-US" sz="3600" b="1" dirty="0">
                <a:latin typeface="+mj-lt"/>
              </a:rPr>
              <a:t>は複数回変更された行の追跡に失敗する</a:t>
            </a:r>
            <a:endParaRPr kumimoji="1" lang="ja-JP" altLang="en-US" b="1" dirty="0"/>
          </a:p>
        </p:txBody>
      </p:sp>
      <p:cxnSp>
        <p:nvCxnSpPr>
          <p:cNvPr id="46" name="直線矢印コネクタ 45">
            <a:extLst>
              <a:ext uri="{FF2B5EF4-FFF2-40B4-BE49-F238E27FC236}">
                <a16:creationId xmlns:a16="http://schemas.microsoft.com/office/drawing/2014/main" id="{7CD83CE7-9641-D4D7-08B2-E0D9D795FED5}"/>
              </a:ext>
            </a:extLst>
          </p:cNvPr>
          <p:cNvCxnSpPr>
            <a:cxnSpLocks/>
          </p:cNvCxnSpPr>
          <p:nvPr/>
        </p:nvCxnSpPr>
        <p:spPr>
          <a:xfrm flipV="1">
            <a:off x="1291721" y="1870057"/>
            <a:ext cx="0" cy="46648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E3EBF2BA-D9DB-552B-4562-40ECAEE13043}"/>
              </a:ext>
            </a:extLst>
          </p:cNvPr>
          <p:cNvSpPr/>
          <p:nvPr/>
        </p:nvSpPr>
        <p:spPr>
          <a:xfrm rot="10800000">
            <a:off x="4740387" y="2219357"/>
            <a:ext cx="5056375"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DA0A5561-E1B6-1277-B2D0-79A71B1194D2}"/>
              </a:ext>
            </a:extLst>
          </p:cNvPr>
          <p:cNvSpPr txBox="1"/>
          <p:nvPr/>
        </p:nvSpPr>
        <p:spPr>
          <a:xfrm>
            <a:off x="6029675" y="1841594"/>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6213EE77-EC7E-AE0D-0FFE-6B51A19640B1}"/>
              </a:ext>
            </a:extLst>
          </p:cNvPr>
          <p:cNvSpPr txBox="1"/>
          <p:nvPr/>
        </p:nvSpPr>
        <p:spPr>
          <a:xfrm>
            <a:off x="3341891" y="2270658"/>
            <a:ext cx="1643733" cy="707886"/>
          </a:xfrm>
          <a:prstGeom prst="rect">
            <a:avLst/>
          </a:prstGeom>
          <a:noFill/>
        </p:spPr>
        <p:txBody>
          <a:bodyPr wrap="square">
            <a:spAutoFit/>
          </a:bodyPr>
          <a:lstStyle/>
          <a:p>
            <a:pPr algn="ctr"/>
            <a:r>
              <a:rPr lang="en-US" altLang="ja-JP" sz="2000" dirty="0">
                <a:ea typeface="Hiragino Kaku Gothic Pro W6" panose="020B0300000000000000"/>
              </a:rPr>
              <a:t>df2ab3</a:t>
            </a:r>
          </a:p>
          <a:p>
            <a:pPr algn="ctr"/>
            <a:r>
              <a:rPr lang="en-US" altLang="ja-JP" sz="2000" dirty="0">
                <a:ea typeface="Hiragino Kaku Gothic Pro W6" panose="020B0300000000000000"/>
              </a:rPr>
              <a:t>g1pqnh</a:t>
            </a:r>
          </a:p>
        </p:txBody>
      </p:sp>
      <p:sp>
        <p:nvSpPr>
          <p:cNvPr id="11" name="スライド番号プレースホルダー 3">
            <a:extLst>
              <a:ext uri="{FF2B5EF4-FFF2-40B4-BE49-F238E27FC236}">
                <a16:creationId xmlns:a16="http://schemas.microsoft.com/office/drawing/2014/main" id="{35E86279-4DAF-8F7F-5400-AC4C949EFB7B}"/>
              </a:ext>
            </a:extLst>
          </p:cNvPr>
          <p:cNvSpPr>
            <a:spLocks noGrp="1"/>
          </p:cNvSpPr>
          <p:nvPr>
            <p:ph type="sldNum" sz="quarter" idx="12"/>
          </p:nvPr>
        </p:nvSpPr>
        <p:spPr>
          <a:xfrm>
            <a:off x="8920800" y="6498000"/>
            <a:ext cx="2743200" cy="360000"/>
          </a:xfrm>
        </p:spPr>
        <p:txBody>
          <a:bodyPr/>
          <a:lstStyle/>
          <a:p>
            <a:fld id="{B16735D3-C9E7-F649-AF37-A9D08763696D}" type="slidenum">
              <a:rPr lang="ja-JP" altLang="en-US" smtClean="0"/>
              <a:pPr/>
              <a:t>6</a:t>
            </a:fld>
            <a:endParaRPr lang="ja-JP" altLang="en-US" dirty="0"/>
          </a:p>
        </p:txBody>
      </p:sp>
      <p:sp>
        <p:nvSpPr>
          <p:cNvPr id="10" name="四角形: 角を丸くする 9">
            <a:extLst>
              <a:ext uri="{FF2B5EF4-FFF2-40B4-BE49-F238E27FC236}">
                <a16:creationId xmlns:a16="http://schemas.microsoft.com/office/drawing/2014/main" id="{20701C82-7F33-FEB1-43E5-6026FB1385D7}"/>
              </a:ext>
            </a:extLst>
          </p:cNvPr>
          <p:cNvSpPr/>
          <p:nvPr/>
        </p:nvSpPr>
        <p:spPr>
          <a:xfrm>
            <a:off x="1677383" y="2280149"/>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17" name="四角形: メモ 16">
            <a:extLst>
              <a:ext uri="{FF2B5EF4-FFF2-40B4-BE49-F238E27FC236}">
                <a16:creationId xmlns:a16="http://schemas.microsoft.com/office/drawing/2014/main" id="{8985AAB4-0A6F-0F20-7C0F-BCAAFD7CE453}"/>
              </a:ext>
            </a:extLst>
          </p:cNvPr>
          <p:cNvSpPr/>
          <p:nvPr/>
        </p:nvSpPr>
        <p:spPr>
          <a:xfrm rot="10800000">
            <a:off x="4740388" y="3866869"/>
            <a:ext cx="5056367"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EE1E27B7-CD11-DCCF-3F1F-5EBFFB3DC067}"/>
              </a:ext>
            </a:extLst>
          </p:cNvPr>
          <p:cNvSpPr txBox="1"/>
          <p:nvPr/>
        </p:nvSpPr>
        <p:spPr>
          <a:xfrm>
            <a:off x="4754524" y="3883463"/>
            <a:ext cx="504223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Incorrect</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-1;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10411ADB-4E7B-29FF-DA20-49B500900613}"/>
              </a:ext>
            </a:extLst>
          </p:cNvPr>
          <p:cNvSpPr txBox="1"/>
          <p:nvPr/>
        </p:nvSpPr>
        <p:spPr>
          <a:xfrm>
            <a:off x="5637972" y="3505834"/>
            <a:ext cx="3275325" cy="369332"/>
          </a:xfrm>
          <a:prstGeom prst="rect">
            <a:avLst/>
          </a:prstGeom>
          <a:noFill/>
        </p:spPr>
        <p:txBody>
          <a:bodyPr wrap="square" rtlCol="0">
            <a:spAutoFit/>
          </a:bodyPr>
          <a:lstStyle/>
          <a:p>
            <a:pPr algn="ctr"/>
            <a:r>
              <a:rPr lang="ja-JP" altLang="en-US" b="1" dirty="0">
                <a:ea typeface="Hiragino Kaku Gothic Pro W6" panose="020B0300000000000000"/>
              </a:rPr>
              <a:t>コメントを変更するコミット</a:t>
            </a:r>
          </a:p>
        </p:txBody>
      </p:sp>
      <p:sp>
        <p:nvSpPr>
          <p:cNvPr id="21" name="テキスト ボックス 20">
            <a:extLst>
              <a:ext uri="{FF2B5EF4-FFF2-40B4-BE49-F238E27FC236}">
                <a16:creationId xmlns:a16="http://schemas.microsoft.com/office/drawing/2014/main" id="{E5C64B0E-9961-D83A-5949-576DAD288616}"/>
              </a:ext>
            </a:extLst>
          </p:cNvPr>
          <p:cNvSpPr txBox="1"/>
          <p:nvPr/>
        </p:nvSpPr>
        <p:spPr>
          <a:xfrm>
            <a:off x="3341891" y="3918169"/>
            <a:ext cx="1643733" cy="707886"/>
          </a:xfrm>
          <a:prstGeom prst="rect">
            <a:avLst/>
          </a:prstGeom>
          <a:noFill/>
        </p:spPr>
        <p:txBody>
          <a:bodyPr wrap="square">
            <a:spAutoFit/>
          </a:bodyPr>
          <a:lstStyle/>
          <a:p>
            <a:pPr algn="ctr"/>
            <a:r>
              <a:rPr lang="en-US" altLang="ja-JP" sz="2000" dirty="0">
                <a:ea typeface="Hiragino Kaku Gothic Pro W6" panose="020B0300000000000000"/>
              </a:rPr>
              <a:t>cd74hs</a:t>
            </a:r>
          </a:p>
          <a:p>
            <a:pPr algn="ctr"/>
            <a:r>
              <a:rPr lang="en-US" altLang="ja-JP" sz="2000" dirty="0">
                <a:ea typeface="Hiragino Kaku Gothic Pro W6" panose="020B0300000000000000"/>
              </a:rPr>
              <a:t>df2ab3</a:t>
            </a:r>
          </a:p>
        </p:txBody>
      </p:sp>
      <p:sp>
        <p:nvSpPr>
          <p:cNvPr id="24" name="四角形: 角を丸くする 23">
            <a:extLst>
              <a:ext uri="{FF2B5EF4-FFF2-40B4-BE49-F238E27FC236}">
                <a16:creationId xmlns:a16="http://schemas.microsoft.com/office/drawing/2014/main" id="{3DAFA48F-6A7E-8BA8-FB95-BE687074B73B}"/>
              </a:ext>
            </a:extLst>
          </p:cNvPr>
          <p:cNvSpPr/>
          <p:nvPr/>
        </p:nvSpPr>
        <p:spPr>
          <a:xfrm>
            <a:off x="1673233" y="3927129"/>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2024/12/13</a:t>
            </a:r>
            <a:endParaRPr lang="en-US" altLang="ja-JP" dirty="0">
              <a:ea typeface="Hiragino Kaku Gothic Pro W6" panose="020B0300000000000000"/>
            </a:endParaRPr>
          </a:p>
        </p:txBody>
      </p:sp>
      <p:sp>
        <p:nvSpPr>
          <p:cNvPr id="27" name="四角形: メモ 26">
            <a:extLst>
              <a:ext uri="{FF2B5EF4-FFF2-40B4-BE49-F238E27FC236}">
                <a16:creationId xmlns:a16="http://schemas.microsoft.com/office/drawing/2014/main" id="{D8F9F2BC-BBC6-FF54-698D-51D163D8B51F}"/>
              </a:ext>
            </a:extLst>
          </p:cNvPr>
          <p:cNvSpPr/>
          <p:nvPr/>
        </p:nvSpPr>
        <p:spPr>
          <a:xfrm rot="10800000">
            <a:off x="4740388" y="5555345"/>
            <a:ext cx="5056359"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9" name="テキスト ボックス 28">
            <a:extLst>
              <a:ext uri="{FF2B5EF4-FFF2-40B4-BE49-F238E27FC236}">
                <a16:creationId xmlns:a16="http://schemas.microsoft.com/office/drawing/2014/main" id="{61181359-0640-E2D3-B080-AF910F571E8F}"/>
              </a:ext>
            </a:extLst>
          </p:cNvPr>
          <p:cNvSpPr txBox="1"/>
          <p:nvPr/>
        </p:nvSpPr>
        <p:spPr>
          <a:xfrm>
            <a:off x="6029675" y="518869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64C7F8B7-B352-2C03-D059-ADE3F4B5883D}"/>
              </a:ext>
            </a:extLst>
          </p:cNvPr>
          <p:cNvSpPr txBox="1"/>
          <p:nvPr/>
        </p:nvSpPr>
        <p:spPr>
          <a:xfrm>
            <a:off x="3341891" y="5590053"/>
            <a:ext cx="1643733" cy="707886"/>
          </a:xfrm>
          <a:prstGeom prst="rect">
            <a:avLst/>
          </a:prstGeom>
          <a:noFill/>
        </p:spPr>
        <p:txBody>
          <a:bodyPr wrap="square">
            <a:spAutoFit/>
          </a:bodyPr>
          <a:lstStyle/>
          <a:p>
            <a:pPr algn="ctr"/>
            <a:r>
              <a:rPr lang="en-US" altLang="ja-JP" sz="2000" dirty="0">
                <a:ea typeface="Hiragino Kaku Gothic Pro W6" panose="020B0300000000000000"/>
              </a:rPr>
              <a:t>ab7feg</a:t>
            </a:r>
          </a:p>
          <a:p>
            <a:pPr algn="ctr"/>
            <a:r>
              <a:rPr lang="en-US" altLang="ja-JP" sz="2000" dirty="0">
                <a:ea typeface="Hiragino Kaku Gothic Pro W6" panose="020B0300000000000000"/>
              </a:rPr>
              <a:t>cd74hs</a:t>
            </a:r>
          </a:p>
        </p:txBody>
      </p:sp>
      <p:sp>
        <p:nvSpPr>
          <p:cNvPr id="36" name="四角形: 角を丸くする 35">
            <a:extLst>
              <a:ext uri="{FF2B5EF4-FFF2-40B4-BE49-F238E27FC236}">
                <a16:creationId xmlns:a16="http://schemas.microsoft.com/office/drawing/2014/main" id="{B8860B9F-517B-A54B-AB19-4E5018AD8602}"/>
              </a:ext>
            </a:extLst>
          </p:cNvPr>
          <p:cNvSpPr/>
          <p:nvPr/>
        </p:nvSpPr>
        <p:spPr>
          <a:xfrm>
            <a:off x="167323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8" name="楕円 37">
            <a:extLst>
              <a:ext uri="{FF2B5EF4-FFF2-40B4-BE49-F238E27FC236}">
                <a16:creationId xmlns:a16="http://schemas.microsoft.com/office/drawing/2014/main" id="{DD87CCDA-1E67-B7C8-581C-56F1FD2EF456}"/>
              </a:ext>
            </a:extLst>
          </p:cNvPr>
          <p:cNvSpPr/>
          <p:nvPr/>
        </p:nvSpPr>
        <p:spPr>
          <a:xfrm>
            <a:off x="1160462" y="249915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1510BEA9-E46E-AFEC-5971-1F915811EEBD}"/>
              </a:ext>
            </a:extLst>
          </p:cNvPr>
          <p:cNvSpPr/>
          <p:nvPr/>
        </p:nvSpPr>
        <p:spPr>
          <a:xfrm>
            <a:off x="1160462" y="4131286"/>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9EF36A84-8FB1-7748-BA9D-17283874085E}"/>
              </a:ext>
            </a:extLst>
          </p:cNvPr>
          <p:cNvSpPr/>
          <p:nvPr/>
        </p:nvSpPr>
        <p:spPr>
          <a:xfrm>
            <a:off x="116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6BC9DB4F-D1D7-00E4-4648-27C6774F9246}"/>
              </a:ext>
            </a:extLst>
          </p:cNvPr>
          <p:cNvSpPr txBox="1"/>
          <p:nvPr/>
        </p:nvSpPr>
        <p:spPr>
          <a:xfrm>
            <a:off x="631850" y="1870057"/>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513794A3-EE14-7EAD-6C2E-55B8CE3E6C32}"/>
              </a:ext>
            </a:extLst>
          </p:cNvPr>
          <p:cNvSpPr txBox="1"/>
          <p:nvPr/>
        </p:nvSpPr>
        <p:spPr>
          <a:xfrm>
            <a:off x="645390" y="6165554"/>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2" name="吹き出し: 円形 31">
            <a:extLst>
              <a:ext uri="{FF2B5EF4-FFF2-40B4-BE49-F238E27FC236}">
                <a16:creationId xmlns:a16="http://schemas.microsoft.com/office/drawing/2014/main" id="{B5BEE0FF-4C07-4FC7-224D-95AD5F2C1C6D}"/>
              </a:ext>
            </a:extLst>
          </p:cNvPr>
          <p:cNvSpPr/>
          <p:nvPr/>
        </p:nvSpPr>
        <p:spPr>
          <a:xfrm>
            <a:off x="9916628" y="1441880"/>
            <a:ext cx="2105891" cy="1225685"/>
          </a:xfrm>
          <a:prstGeom prst="wedgeEllipseCallout">
            <a:avLst>
              <a:gd name="adj1" fmla="val -51096"/>
              <a:gd name="adj2" fmla="val 3537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b" anchorCtr="0"/>
          <a:lstStyle/>
          <a:p>
            <a:pPr algn="ctr">
              <a:lnSpc>
                <a:spcPct val="90000"/>
              </a:lnSpc>
              <a:spcBef>
                <a:spcPts val="300"/>
              </a:spcBef>
              <a:spcAft>
                <a:spcPts val="100"/>
              </a:spcAft>
            </a:pPr>
            <a:r>
              <a:rPr lang="ja-JP" altLang="en-US" sz="2400" b="1" spc="110" dirty="0">
                <a:solidFill>
                  <a:schemeClr val="tx1"/>
                </a:solidFill>
                <a:latin typeface="Consolas" panose="020B0609020204030204" pitchFamily="49" charset="0"/>
                <a:cs typeface="Segoe UI" panose="020B0502040204020203" pitchFamily="34" charset="0"/>
              </a:rPr>
              <a:t>バグの原因</a:t>
            </a:r>
          </a:p>
          <a:p>
            <a:pPr algn="ctr">
              <a:lnSpc>
                <a:spcPct val="90000"/>
              </a:lnSpc>
              <a:spcBef>
                <a:spcPts val="300"/>
              </a:spcBef>
              <a:spcAft>
                <a:spcPts val="100"/>
              </a:spcAft>
            </a:pPr>
            <a:r>
              <a:rPr kumimoji="1" lang="en-US" altLang="ja-JP" sz="2400" b="1" spc="110" baseline="0" dirty="0">
                <a:solidFill>
                  <a:schemeClr val="tx1"/>
                </a:solidFill>
                <a:latin typeface="Consolas" panose="020B0609020204030204" pitchFamily="49" charset="0"/>
                <a:cs typeface="Segoe UI" panose="020B0502040204020203" pitchFamily="34" charset="0"/>
              </a:rPr>
              <a:t>-1</a:t>
            </a:r>
            <a:endParaRPr kumimoji="1" lang="ja-JP" altLang="en-US" sz="2400" b="1" spc="110" baseline="0" dirty="0">
              <a:solidFill>
                <a:schemeClr val="tx1"/>
              </a:solidFill>
              <a:latin typeface="Segoe UI" panose="020B0502040204020203" pitchFamily="34" charset="0"/>
              <a:cs typeface="Segoe UI" panose="020B0502040204020203" pitchFamily="34" charset="0"/>
            </a:endParaRPr>
          </a:p>
        </p:txBody>
      </p:sp>
      <p:sp>
        <p:nvSpPr>
          <p:cNvPr id="4" name="テキスト ボックス 3">
            <a:extLst>
              <a:ext uri="{FF2B5EF4-FFF2-40B4-BE49-F238E27FC236}">
                <a16:creationId xmlns:a16="http://schemas.microsoft.com/office/drawing/2014/main" id="{48CC51DD-E148-430D-CDEB-2D2AC1C9D06A}"/>
              </a:ext>
            </a:extLst>
          </p:cNvPr>
          <p:cNvSpPr txBox="1"/>
          <p:nvPr/>
        </p:nvSpPr>
        <p:spPr>
          <a:xfrm>
            <a:off x="4754524" y="2235952"/>
            <a:ext cx="504225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try again</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isOk;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8" name="テキスト ボックス 27">
            <a:extLst>
              <a:ext uri="{FF2B5EF4-FFF2-40B4-BE49-F238E27FC236}">
                <a16:creationId xmlns:a16="http://schemas.microsoft.com/office/drawing/2014/main" id="{35CD68A1-E148-C0CC-B854-84678FFAB726}"/>
              </a:ext>
            </a:extLst>
          </p:cNvPr>
          <p:cNvSpPr txBox="1"/>
          <p:nvPr/>
        </p:nvSpPr>
        <p:spPr>
          <a:xfrm>
            <a:off x="4754524" y="5555347"/>
            <a:ext cx="5042223"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a:t>
            </a:r>
            <a:r>
              <a:rPr lang="en-US" altLang="ja-JP" sz="2000" dirty="0">
                <a:solidFill>
                  <a:schemeClr val="accent6"/>
                </a:solidFill>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dataNum = 0;</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-1; // Incorrect</a:t>
            </a:r>
            <a:endParaRPr lang="ja-JP" altLang="en-US" sz="2000" dirty="0">
              <a:solidFill>
                <a:schemeClr val="accent4"/>
              </a:solidFill>
              <a:latin typeface="Consolas" panose="020B0609020204030204" pitchFamily="49" charset="0"/>
              <a:ea typeface="Hiragino Kaku Gothic Pro W6" panose="020B0300000000000000"/>
            </a:endParaRPr>
          </a:p>
        </p:txBody>
      </p:sp>
    </p:spTree>
    <p:extLst>
      <p:ext uri="{BB962C8B-B14F-4D97-AF65-F5344CB8AC3E}">
        <p14:creationId xmlns:p14="http://schemas.microsoft.com/office/powerpoint/2010/main" val="46656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0C426-6F6C-4608-158D-993A2DAB9364}"/>
            </a:ext>
          </a:extLst>
        </p:cNvPr>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B257092F-4B19-47A1-5EF6-BA49CE086BC9}"/>
              </a:ext>
            </a:extLst>
          </p:cNvPr>
          <p:cNvSpPr/>
          <p:nvPr/>
        </p:nvSpPr>
        <p:spPr>
          <a:xfrm>
            <a:off x="7034890" y="5940879"/>
            <a:ext cx="342975" cy="273422"/>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9" name="四角形: 角を丸くする 38">
            <a:extLst>
              <a:ext uri="{FF2B5EF4-FFF2-40B4-BE49-F238E27FC236}">
                <a16:creationId xmlns:a16="http://schemas.microsoft.com/office/drawing/2014/main" id="{C025AB93-7782-9C68-53EC-7F78BBB3F64A}"/>
              </a:ext>
            </a:extLst>
          </p:cNvPr>
          <p:cNvSpPr/>
          <p:nvPr/>
        </p:nvSpPr>
        <p:spPr>
          <a:xfrm>
            <a:off x="7035793" y="2610595"/>
            <a:ext cx="613816" cy="302740"/>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4" name="四角形: 角を丸くする 33">
            <a:extLst>
              <a:ext uri="{FF2B5EF4-FFF2-40B4-BE49-F238E27FC236}">
                <a16:creationId xmlns:a16="http://schemas.microsoft.com/office/drawing/2014/main" id="{8D451C8C-B3E1-B94C-7418-59D984233C0B}"/>
              </a:ext>
            </a:extLst>
          </p:cNvPr>
          <p:cNvSpPr/>
          <p:nvPr/>
        </p:nvSpPr>
        <p:spPr>
          <a:xfrm>
            <a:off x="7035793" y="2269222"/>
            <a:ext cx="342975" cy="302739"/>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 name="タイトル 1">
            <a:extLst>
              <a:ext uri="{FF2B5EF4-FFF2-40B4-BE49-F238E27FC236}">
                <a16:creationId xmlns:a16="http://schemas.microsoft.com/office/drawing/2014/main" id="{EFFFEBD8-29BD-EDF9-0028-D3195155818B}"/>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手法は複数回変更された行の追跡に失敗する</a:t>
            </a:r>
            <a:endParaRPr kumimoji="1" lang="ja-JP" altLang="en-US" b="1" dirty="0"/>
          </a:p>
        </p:txBody>
      </p:sp>
      <p:cxnSp>
        <p:nvCxnSpPr>
          <p:cNvPr id="46" name="直線矢印コネクタ 45">
            <a:extLst>
              <a:ext uri="{FF2B5EF4-FFF2-40B4-BE49-F238E27FC236}">
                <a16:creationId xmlns:a16="http://schemas.microsoft.com/office/drawing/2014/main" id="{C5761BD9-9BE3-4CD8-FAB7-8D11EDB3D2FC}"/>
              </a:ext>
            </a:extLst>
          </p:cNvPr>
          <p:cNvCxnSpPr>
            <a:cxnSpLocks/>
          </p:cNvCxnSpPr>
          <p:nvPr/>
        </p:nvCxnSpPr>
        <p:spPr>
          <a:xfrm flipV="1">
            <a:off x="1291721" y="1870057"/>
            <a:ext cx="0" cy="46648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40FA9296-5793-1BD5-CC49-13120FED1A1E}"/>
              </a:ext>
            </a:extLst>
          </p:cNvPr>
          <p:cNvSpPr/>
          <p:nvPr/>
        </p:nvSpPr>
        <p:spPr>
          <a:xfrm rot="10800000">
            <a:off x="4740387" y="2219357"/>
            <a:ext cx="5056375"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2601D3C4-874F-2852-85EE-2BC7F0812447}"/>
              </a:ext>
            </a:extLst>
          </p:cNvPr>
          <p:cNvSpPr txBox="1"/>
          <p:nvPr/>
        </p:nvSpPr>
        <p:spPr>
          <a:xfrm>
            <a:off x="6029675" y="1841594"/>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8356B3EB-8E41-EA3B-637E-B348CBE8F46B}"/>
              </a:ext>
            </a:extLst>
          </p:cNvPr>
          <p:cNvSpPr txBox="1"/>
          <p:nvPr/>
        </p:nvSpPr>
        <p:spPr>
          <a:xfrm>
            <a:off x="3341891" y="2270658"/>
            <a:ext cx="1643733" cy="707886"/>
          </a:xfrm>
          <a:prstGeom prst="rect">
            <a:avLst/>
          </a:prstGeom>
          <a:noFill/>
        </p:spPr>
        <p:txBody>
          <a:bodyPr wrap="square">
            <a:spAutoFit/>
          </a:bodyPr>
          <a:lstStyle/>
          <a:p>
            <a:pPr algn="ctr"/>
            <a:r>
              <a:rPr lang="en-US" altLang="ja-JP" sz="2000" dirty="0">
                <a:ea typeface="Hiragino Kaku Gothic Pro W6" panose="020B0300000000000000"/>
              </a:rPr>
              <a:t>df2ab3</a:t>
            </a:r>
          </a:p>
          <a:p>
            <a:pPr algn="ctr"/>
            <a:r>
              <a:rPr lang="en-US" altLang="ja-JP" sz="2000" dirty="0">
                <a:ea typeface="Hiragino Kaku Gothic Pro W6" panose="020B0300000000000000"/>
              </a:rPr>
              <a:t>g1pqnh</a:t>
            </a:r>
          </a:p>
        </p:txBody>
      </p:sp>
      <p:sp>
        <p:nvSpPr>
          <p:cNvPr id="11" name="スライド番号プレースホルダー 3">
            <a:extLst>
              <a:ext uri="{FF2B5EF4-FFF2-40B4-BE49-F238E27FC236}">
                <a16:creationId xmlns:a16="http://schemas.microsoft.com/office/drawing/2014/main" id="{D63B3CC1-D1C6-55D4-317D-12EA2B227BF6}"/>
              </a:ext>
            </a:extLst>
          </p:cNvPr>
          <p:cNvSpPr>
            <a:spLocks noGrp="1"/>
          </p:cNvSpPr>
          <p:nvPr>
            <p:ph type="sldNum" sz="quarter" idx="12"/>
          </p:nvPr>
        </p:nvSpPr>
        <p:spPr>
          <a:xfrm>
            <a:off x="8920800" y="6498000"/>
            <a:ext cx="2743200" cy="360000"/>
          </a:xfrm>
        </p:spPr>
        <p:txBody>
          <a:bodyPr/>
          <a:lstStyle/>
          <a:p>
            <a:fld id="{B16735D3-C9E7-F649-AF37-A9D08763696D}" type="slidenum">
              <a:rPr lang="ja-JP" altLang="en-US" smtClean="0"/>
              <a:pPr/>
              <a:t>7</a:t>
            </a:fld>
            <a:endParaRPr lang="ja-JP" altLang="en-US" dirty="0"/>
          </a:p>
        </p:txBody>
      </p:sp>
      <p:sp>
        <p:nvSpPr>
          <p:cNvPr id="10" name="四角形: 角を丸くする 9">
            <a:extLst>
              <a:ext uri="{FF2B5EF4-FFF2-40B4-BE49-F238E27FC236}">
                <a16:creationId xmlns:a16="http://schemas.microsoft.com/office/drawing/2014/main" id="{9219BC0B-E9AC-8E0C-D3AC-745125297018}"/>
              </a:ext>
            </a:extLst>
          </p:cNvPr>
          <p:cNvSpPr/>
          <p:nvPr/>
        </p:nvSpPr>
        <p:spPr>
          <a:xfrm>
            <a:off x="1677383" y="2280149"/>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17" name="四角形: メモ 16">
            <a:extLst>
              <a:ext uri="{FF2B5EF4-FFF2-40B4-BE49-F238E27FC236}">
                <a16:creationId xmlns:a16="http://schemas.microsoft.com/office/drawing/2014/main" id="{40A99E89-271E-F918-A46C-9A53B1BF9031}"/>
              </a:ext>
            </a:extLst>
          </p:cNvPr>
          <p:cNvSpPr/>
          <p:nvPr/>
        </p:nvSpPr>
        <p:spPr>
          <a:xfrm rot="10800000">
            <a:off x="4740388" y="3866869"/>
            <a:ext cx="5056367" cy="734943"/>
          </a:xfrm>
          <a:prstGeom prst="foldedCorner">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7AA6EF40-5548-C956-A5ED-8CAB93F2A189}"/>
              </a:ext>
            </a:extLst>
          </p:cNvPr>
          <p:cNvSpPr txBox="1"/>
          <p:nvPr/>
        </p:nvSpPr>
        <p:spPr>
          <a:xfrm>
            <a:off x="4754524" y="3883463"/>
            <a:ext cx="5042231" cy="707886"/>
          </a:xfrm>
          <a:prstGeom prst="rect">
            <a:avLst/>
          </a:prstGeom>
          <a:noFill/>
        </p:spPr>
        <p:txBody>
          <a:bodyPr wrap="square" rtlCol="0">
            <a:spAutoFit/>
          </a:bodyPr>
          <a:lstStyle/>
          <a:p>
            <a:r>
              <a:rPr lang="en-US" altLang="ja-JP" sz="2000" dirty="0">
                <a:solidFill>
                  <a:schemeClr val="tx1">
                    <a:alpha val="20000"/>
                  </a:schemeClr>
                </a:solidFill>
                <a:latin typeface="Consolas" panose="020B0609020204030204" pitchFamily="49" charset="0"/>
                <a:ea typeface="Hiragino Kaku Gothic Pro W6" panose="020B0300000000000000"/>
              </a:rPr>
              <a:t>L.10 </a:t>
            </a:r>
            <a:r>
              <a:rPr lang="en-US" altLang="ja-JP" sz="2000" dirty="0">
                <a:solidFill>
                  <a:schemeClr val="accent6">
                    <a:alpha val="20000"/>
                  </a:schemeClr>
                </a:solidFill>
                <a:latin typeface="Consolas" panose="020B0609020204030204" pitchFamily="49" charset="0"/>
                <a:ea typeface="Hiragino Kaku Gothic Pro W6" panose="020B0300000000000000"/>
              </a:rPr>
              <a:t>-  aFlag = -1; // Incorrect</a:t>
            </a:r>
            <a:endParaRPr lang="en-US" altLang="ja-JP" sz="2000" dirty="0">
              <a:solidFill>
                <a:schemeClr val="tx1">
                  <a:alpha val="20000"/>
                </a:schemeClr>
              </a:solidFill>
              <a:latin typeface="Consolas" panose="020B0609020204030204" pitchFamily="49" charset="0"/>
              <a:ea typeface="Hiragino Kaku Gothic Pro W6" panose="020B0300000000000000"/>
            </a:endParaRPr>
          </a:p>
          <a:p>
            <a:r>
              <a:rPr lang="en-US" altLang="ja-JP" sz="2000" dirty="0">
                <a:solidFill>
                  <a:schemeClr val="tx1">
                    <a:alpha val="20000"/>
                  </a:schemeClr>
                </a:solidFill>
                <a:latin typeface="Consolas" panose="020B0609020204030204" pitchFamily="49" charset="0"/>
                <a:ea typeface="Hiragino Kaku Gothic Pro W6" panose="020B0300000000000000"/>
              </a:rPr>
              <a:t>L.10 </a:t>
            </a:r>
            <a:r>
              <a:rPr lang="en-US" altLang="ja-JP" sz="2000" dirty="0">
                <a:solidFill>
                  <a:schemeClr val="accent4">
                    <a:alpha val="20000"/>
                  </a:schemeClr>
                </a:solidFill>
                <a:latin typeface="Consolas" panose="020B0609020204030204" pitchFamily="49" charset="0"/>
                <a:ea typeface="Hiragino Kaku Gothic Pro W6" panose="020B0300000000000000"/>
              </a:rPr>
              <a:t>+  aFlag = -1; // try again</a:t>
            </a:r>
            <a:endParaRPr lang="ja-JP" altLang="en-US" sz="2000" dirty="0">
              <a:solidFill>
                <a:schemeClr val="accent4">
                  <a:alpha val="20000"/>
                </a:schemeClr>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3CD91804-F1C9-CA3D-FC4A-2CD01A52BDD5}"/>
              </a:ext>
            </a:extLst>
          </p:cNvPr>
          <p:cNvSpPr txBox="1"/>
          <p:nvPr/>
        </p:nvSpPr>
        <p:spPr>
          <a:xfrm>
            <a:off x="5637972" y="3505834"/>
            <a:ext cx="3275325" cy="369332"/>
          </a:xfrm>
          <a:prstGeom prst="rect">
            <a:avLst/>
          </a:prstGeom>
          <a:noFill/>
        </p:spPr>
        <p:txBody>
          <a:bodyPr wrap="square" rtlCol="0">
            <a:spAutoFit/>
          </a:bodyPr>
          <a:lstStyle/>
          <a:p>
            <a:pPr algn="ctr"/>
            <a:r>
              <a:rPr lang="ja-JP" altLang="en-US" b="1" dirty="0">
                <a:solidFill>
                  <a:schemeClr val="tx1">
                    <a:alpha val="20000"/>
                  </a:schemeClr>
                </a:solidFill>
                <a:ea typeface="Hiragino Kaku Gothic Pro W6" panose="020B0300000000000000"/>
              </a:rPr>
              <a:t>コメントを変更するコミット</a:t>
            </a:r>
          </a:p>
        </p:txBody>
      </p:sp>
      <p:sp>
        <p:nvSpPr>
          <p:cNvPr id="21" name="テキスト ボックス 20">
            <a:extLst>
              <a:ext uri="{FF2B5EF4-FFF2-40B4-BE49-F238E27FC236}">
                <a16:creationId xmlns:a16="http://schemas.microsoft.com/office/drawing/2014/main" id="{91388C99-346A-7BB7-D0F0-D0661ED0958D}"/>
              </a:ext>
            </a:extLst>
          </p:cNvPr>
          <p:cNvSpPr txBox="1"/>
          <p:nvPr/>
        </p:nvSpPr>
        <p:spPr>
          <a:xfrm>
            <a:off x="3341891" y="3918169"/>
            <a:ext cx="1643733" cy="707886"/>
          </a:xfrm>
          <a:prstGeom prst="rect">
            <a:avLst/>
          </a:prstGeom>
          <a:noFill/>
        </p:spPr>
        <p:txBody>
          <a:bodyPr wrap="square">
            <a:spAutoFit/>
          </a:bodyPr>
          <a:lstStyle/>
          <a:p>
            <a:pPr algn="ctr"/>
            <a:r>
              <a:rPr lang="en-US" altLang="ja-JP" sz="2000" dirty="0">
                <a:solidFill>
                  <a:schemeClr val="tx1">
                    <a:alpha val="20000"/>
                  </a:schemeClr>
                </a:solidFill>
                <a:ea typeface="Hiragino Kaku Gothic Pro W6" panose="020B0300000000000000"/>
              </a:rPr>
              <a:t>cd74hs</a:t>
            </a:r>
          </a:p>
          <a:p>
            <a:pPr algn="ctr"/>
            <a:r>
              <a:rPr lang="en-US" altLang="ja-JP" sz="2000" dirty="0">
                <a:solidFill>
                  <a:schemeClr val="tx1">
                    <a:alpha val="20000"/>
                  </a:schemeClr>
                </a:solidFill>
                <a:ea typeface="Hiragino Kaku Gothic Pro W6" panose="020B0300000000000000"/>
              </a:rPr>
              <a:t>df2ab3</a:t>
            </a:r>
          </a:p>
        </p:txBody>
      </p:sp>
      <p:sp>
        <p:nvSpPr>
          <p:cNvPr id="24" name="四角形: 角を丸くする 23">
            <a:extLst>
              <a:ext uri="{FF2B5EF4-FFF2-40B4-BE49-F238E27FC236}">
                <a16:creationId xmlns:a16="http://schemas.microsoft.com/office/drawing/2014/main" id="{731234C9-9C98-B98E-F757-D9A591463379}"/>
              </a:ext>
            </a:extLst>
          </p:cNvPr>
          <p:cNvSpPr/>
          <p:nvPr/>
        </p:nvSpPr>
        <p:spPr>
          <a:xfrm>
            <a:off x="1673233" y="3927129"/>
            <a:ext cx="1643734" cy="707886"/>
          </a:xfrm>
          <a:prstGeom prst="roundRect">
            <a:avLst/>
          </a:prstGeom>
          <a:noFill/>
          <a:ln w="25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alpha val="20000"/>
                  </a:schemeClr>
                </a:solidFill>
                <a:ea typeface="Hiragino Kaku Gothic Pro W6" panose="020B0300000000000000"/>
              </a:rPr>
              <a:t>df2ab3</a:t>
            </a:r>
          </a:p>
          <a:p>
            <a:pPr algn="ctr"/>
            <a:r>
              <a:rPr lang="en-US" altLang="ja-JP" dirty="0">
                <a:solidFill>
                  <a:schemeClr val="tx1">
                    <a:alpha val="20000"/>
                  </a:schemeClr>
                </a:solidFill>
                <a:ea typeface="Hiragino Kaku Gothic Pro W6" panose="020B0300000000000000"/>
              </a:rPr>
              <a:t>2024/12/13</a:t>
            </a:r>
            <a:endParaRPr lang="en-US" altLang="ja-JP" dirty="0">
              <a:solidFill>
                <a:schemeClr val="lt1">
                  <a:alpha val="20000"/>
                </a:schemeClr>
              </a:solidFill>
              <a:ea typeface="Hiragino Kaku Gothic Pro W6" panose="020B0300000000000000"/>
            </a:endParaRPr>
          </a:p>
        </p:txBody>
      </p:sp>
      <p:sp>
        <p:nvSpPr>
          <p:cNvPr id="27" name="四角形: メモ 26">
            <a:extLst>
              <a:ext uri="{FF2B5EF4-FFF2-40B4-BE49-F238E27FC236}">
                <a16:creationId xmlns:a16="http://schemas.microsoft.com/office/drawing/2014/main" id="{A4A39548-1B30-0C7A-7A88-C5C8CFAB6DEA}"/>
              </a:ext>
            </a:extLst>
          </p:cNvPr>
          <p:cNvSpPr/>
          <p:nvPr/>
        </p:nvSpPr>
        <p:spPr>
          <a:xfrm rot="10800000">
            <a:off x="4740388" y="5555345"/>
            <a:ext cx="5056359"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9" name="テキスト ボックス 28">
            <a:extLst>
              <a:ext uri="{FF2B5EF4-FFF2-40B4-BE49-F238E27FC236}">
                <a16:creationId xmlns:a16="http://schemas.microsoft.com/office/drawing/2014/main" id="{D5B6F07D-61F5-F2F6-D4CB-2DA13F83A71C}"/>
              </a:ext>
            </a:extLst>
          </p:cNvPr>
          <p:cNvSpPr txBox="1"/>
          <p:nvPr/>
        </p:nvSpPr>
        <p:spPr>
          <a:xfrm>
            <a:off x="6029675" y="518869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2BEE3B90-1A2B-F080-5A11-C126F0D9AE4C}"/>
              </a:ext>
            </a:extLst>
          </p:cNvPr>
          <p:cNvSpPr txBox="1"/>
          <p:nvPr/>
        </p:nvSpPr>
        <p:spPr>
          <a:xfrm>
            <a:off x="3341891" y="5590053"/>
            <a:ext cx="1643733" cy="707886"/>
          </a:xfrm>
          <a:prstGeom prst="rect">
            <a:avLst/>
          </a:prstGeom>
          <a:noFill/>
        </p:spPr>
        <p:txBody>
          <a:bodyPr wrap="square">
            <a:spAutoFit/>
          </a:bodyPr>
          <a:lstStyle/>
          <a:p>
            <a:pPr algn="ctr"/>
            <a:r>
              <a:rPr lang="en-US" altLang="ja-JP" sz="2000" dirty="0">
                <a:ea typeface="Hiragino Kaku Gothic Pro W6" panose="020B0300000000000000"/>
              </a:rPr>
              <a:t>ab7feg</a:t>
            </a:r>
          </a:p>
          <a:p>
            <a:pPr algn="ctr"/>
            <a:r>
              <a:rPr lang="en-US" altLang="ja-JP" sz="2000" dirty="0">
                <a:ea typeface="Hiragino Kaku Gothic Pro W6" panose="020B0300000000000000"/>
              </a:rPr>
              <a:t>cd74hs</a:t>
            </a:r>
          </a:p>
        </p:txBody>
      </p:sp>
      <p:sp>
        <p:nvSpPr>
          <p:cNvPr id="36" name="四角形: 角を丸くする 35">
            <a:extLst>
              <a:ext uri="{FF2B5EF4-FFF2-40B4-BE49-F238E27FC236}">
                <a16:creationId xmlns:a16="http://schemas.microsoft.com/office/drawing/2014/main" id="{3D657D22-7698-8FF4-7F09-1E299C28F838}"/>
              </a:ext>
            </a:extLst>
          </p:cNvPr>
          <p:cNvSpPr/>
          <p:nvPr/>
        </p:nvSpPr>
        <p:spPr>
          <a:xfrm>
            <a:off x="1673233" y="5587288"/>
            <a:ext cx="1643734" cy="70788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8" name="楕円 37">
            <a:extLst>
              <a:ext uri="{FF2B5EF4-FFF2-40B4-BE49-F238E27FC236}">
                <a16:creationId xmlns:a16="http://schemas.microsoft.com/office/drawing/2014/main" id="{5A684E5B-9B71-B61A-F909-669AFC2F6DC5}"/>
              </a:ext>
            </a:extLst>
          </p:cNvPr>
          <p:cNvSpPr/>
          <p:nvPr/>
        </p:nvSpPr>
        <p:spPr>
          <a:xfrm>
            <a:off x="1160462" y="249915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D69D22DC-7F7E-711E-DF18-305C67393463}"/>
              </a:ext>
            </a:extLst>
          </p:cNvPr>
          <p:cNvSpPr/>
          <p:nvPr/>
        </p:nvSpPr>
        <p:spPr>
          <a:xfrm>
            <a:off x="1160462" y="4131286"/>
            <a:ext cx="263300" cy="272719"/>
          </a:xfrm>
          <a:prstGeom prst="ellipse">
            <a:avLst/>
          </a:prstGeom>
          <a:solidFill>
            <a:schemeClr val="bg1"/>
          </a:solidFill>
          <a:ln w="381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ADBD282A-8CBE-AF75-8E7D-87F4A49FF0A7}"/>
              </a:ext>
            </a:extLst>
          </p:cNvPr>
          <p:cNvSpPr/>
          <p:nvPr/>
        </p:nvSpPr>
        <p:spPr>
          <a:xfrm>
            <a:off x="116046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2E6C1464-4CFA-C8F4-5189-BD9BD9CCFA65}"/>
              </a:ext>
            </a:extLst>
          </p:cNvPr>
          <p:cNvSpPr txBox="1"/>
          <p:nvPr/>
        </p:nvSpPr>
        <p:spPr>
          <a:xfrm>
            <a:off x="631850" y="1870057"/>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015A1DD9-9509-4EE9-C5C5-3DE444E966F3}"/>
              </a:ext>
            </a:extLst>
          </p:cNvPr>
          <p:cNvSpPr txBox="1"/>
          <p:nvPr/>
        </p:nvSpPr>
        <p:spPr>
          <a:xfrm>
            <a:off x="645390" y="6165554"/>
            <a:ext cx="646331" cy="369332"/>
          </a:xfrm>
          <a:prstGeom prst="rect">
            <a:avLst/>
          </a:prstGeom>
          <a:noFill/>
        </p:spPr>
        <p:txBody>
          <a:bodyPr wrap="none" rtlCol="0">
            <a:spAutoFit/>
          </a:bodyPr>
          <a:lstStyle/>
          <a:p>
            <a:r>
              <a:rPr lang="ja-JP" altLang="en-US" b="1" dirty="0"/>
              <a:t>過去</a:t>
            </a:r>
            <a:endParaRPr kumimoji="1" lang="ja-JP" altLang="en-US" b="1" dirty="0"/>
          </a:p>
        </p:txBody>
      </p:sp>
      <p:sp>
        <p:nvSpPr>
          <p:cNvPr id="32" name="吹き出し: 円形 31">
            <a:extLst>
              <a:ext uri="{FF2B5EF4-FFF2-40B4-BE49-F238E27FC236}">
                <a16:creationId xmlns:a16="http://schemas.microsoft.com/office/drawing/2014/main" id="{2F9549FA-4248-958B-72ED-A4CC6A31D04C}"/>
              </a:ext>
            </a:extLst>
          </p:cNvPr>
          <p:cNvSpPr/>
          <p:nvPr/>
        </p:nvSpPr>
        <p:spPr>
          <a:xfrm>
            <a:off x="9916628" y="1441880"/>
            <a:ext cx="2105891" cy="1225685"/>
          </a:xfrm>
          <a:prstGeom prst="wedgeEllipseCallout">
            <a:avLst>
              <a:gd name="adj1" fmla="val -51096"/>
              <a:gd name="adj2" fmla="val 3537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b" anchorCtr="0"/>
          <a:lstStyle/>
          <a:p>
            <a:pPr algn="ctr">
              <a:lnSpc>
                <a:spcPct val="90000"/>
              </a:lnSpc>
              <a:spcBef>
                <a:spcPts val="300"/>
              </a:spcBef>
              <a:spcAft>
                <a:spcPts val="100"/>
              </a:spcAft>
            </a:pPr>
            <a:r>
              <a:rPr lang="ja-JP" altLang="en-US" sz="2400" b="1" spc="110" dirty="0">
                <a:solidFill>
                  <a:schemeClr val="tx1"/>
                </a:solidFill>
                <a:latin typeface="Consolas" panose="020B0609020204030204" pitchFamily="49" charset="0"/>
                <a:cs typeface="Segoe UI" panose="020B0502040204020203" pitchFamily="34" charset="0"/>
              </a:rPr>
              <a:t>バグの原因</a:t>
            </a:r>
          </a:p>
          <a:p>
            <a:pPr algn="ctr">
              <a:lnSpc>
                <a:spcPct val="90000"/>
              </a:lnSpc>
              <a:spcBef>
                <a:spcPts val="300"/>
              </a:spcBef>
              <a:spcAft>
                <a:spcPts val="100"/>
              </a:spcAft>
            </a:pPr>
            <a:r>
              <a:rPr kumimoji="1" lang="en-US" altLang="ja-JP" sz="2400" b="1" spc="110" baseline="0" dirty="0">
                <a:solidFill>
                  <a:schemeClr val="tx1"/>
                </a:solidFill>
                <a:latin typeface="Consolas" panose="020B0609020204030204" pitchFamily="49" charset="0"/>
                <a:cs typeface="Segoe UI" panose="020B0502040204020203" pitchFamily="34" charset="0"/>
              </a:rPr>
              <a:t>-1</a:t>
            </a:r>
            <a:endParaRPr kumimoji="1" lang="ja-JP" altLang="en-US" sz="2400" b="1" spc="110" baseline="0" dirty="0">
              <a:solidFill>
                <a:schemeClr val="tx1"/>
              </a:solidFill>
              <a:latin typeface="Segoe UI" panose="020B0502040204020203" pitchFamily="34" charset="0"/>
              <a:cs typeface="Segoe UI" panose="020B0502040204020203" pitchFamily="34" charset="0"/>
            </a:endParaRPr>
          </a:p>
        </p:txBody>
      </p:sp>
      <p:sp>
        <p:nvSpPr>
          <p:cNvPr id="4" name="テキスト ボックス 3">
            <a:extLst>
              <a:ext uri="{FF2B5EF4-FFF2-40B4-BE49-F238E27FC236}">
                <a16:creationId xmlns:a16="http://schemas.microsoft.com/office/drawing/2014/main" id="{CDE8C52A-820E-3130-52B3-11542768E9FA}"/>
              </a:ext>
            </a:extLst>
          </p:cNvPr>
          <p:cNvSpPr txBox="1"/>
          <p:nvPr/>
        </p:nvSpPr>
        <p:spPr>
          <a:xfrm>
            <a:off x="4754524" y="2235952"/>
            <a:ext cx="504225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try again</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isOk;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8" name="テキスト ボックス 27">
            <a:extLst>
              <a:ext uri="{FF2B5EF4-FFF2-40B4-BE49-F238E27FC236}">
                <a16:creationId xmlns:a16="http://schemas.microsoft.com/office/drawing/2014/main" id="{41D3F066-981E-F624-162F-695ECC520771}"/>
              </a:ext>
            </a:extLst>
          </p:cNvPr>
          <p:cNvSpPr txBox="1"/>
          <p:nvPr/>
        </p:nvSpPr>
        <p:spPr>
          <a:xfrm>
            <a:off x="4754524" y="5555347"/>
            <a:ext cx="5042223"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a:t>
            </a:r>
            <a:r>
              <a:rPr lang="en-US" altLang="ja-JP" sz="2000" dirty="0">
                <a:solidFill>
                  <a:schemeClr val="accent6"/>
                </a:solidFill>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dataNum = 0;</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-1; // Incorrect</a:t>
            </a:r>
            <a:endParaRPr lang="ja-JP" altLang="en-US" sz="2000" dirty="0">
              <a:solidFill>
                <a:schemeClr val="accent4"/>
              </a:solidFill>
              <a:latin typeface="Consolas" panose="020B0609020204030204" pitchFamily="49" charset="0"/>
              <a:ea typeface="Hiragino Kaku Gothic Pro W6" panose="020B0300000000000000"/>
            </a:endParaRPr>
          </a:p>
        </p:txBody>
      </p:sp>
      <p:cxnSp>
        <p:nvCxnSpPr>
          <p:cNvPr id="5" name="コネクタ: カギ線 4">
            <a:extLst>
              <a:ext uri="{FF2B5EF4-FFF2-40B4-BE49-F238E27FC236}">
                <a16:creationId xmlns:a16="http://schemas.microsoft.com/office/drawing/2014/main" id="{47FB28FE-3955-1320-64EF-E4E61260D345}"/>
              </a:ext>
            </a:extLst>
          </p:cNvPr>
          <p:cNvCxnSpPr>
            <a:cxnSpLocks/>
            <a:stCxn id="10" idx="2"/>
            <a:endCxn id="36" idx="0"/>
          </p:cNvCxnSpPr>
          <p:nvPr/>
        </p:nvCxnSpPr>
        <p:spPr>
          <a:xfrm rot="5400000">
            <a:off x="1197549" y="4285586"/>
            <a:ext cx="2599253" cy="4150"/>
          </a:xfrm>
          <a:prstGeom prst="bentConnector3">
            <a:avLst>
              <a:gd name="adj1" fmla="val 50000"/>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8C127A3F-12E1-A19F-FE90-B90CAAC9824C}"/>
              </a:ext>
            </a:extLst>
          </p:cNvPr>
          <p:cNvSpPr txBox="1"/>
          <p:nvPr/>
        </p:nvSpPr>
        <p:spPr>
          <a:xfrm>
            <a:off x="1633325" y="4056829"/>
            <a:ext cx="1723549" cy="461665"/>
          </a:xfrm>
          <a:prstGeom prst="rect">
            <a:avLst/>
          </a:prstGeom>
          <a:solidFill>
            <a:srgbClr val="FFFFFF"/>
          </a:solidFill>
        </p:spPr>
        <p:txBody>
          <a:bodyPr wrap="none" rtlCol="0">
            <a:spAutoFit/>
          </a:bodyPr>
          <a:lstStyle/>
          <a:p>
            <a:r>
              <a:rPr lang="ja-JP" altLang="en-US" sz="2400" b="1" dirty="0">
                <a:ea typeface="Hiragino Kaku Gothic Pro W6" panose="020B0300000000000000"/>
              </a:rPr>
              <a:t>正しい特定</a:t>
            </a:r>
          </a:p>
        </p:txBody>
      </p:sp>
    </p:spTree>
    <p:extLst>
      <p:ext uri="{BB962C8B-B14F-4D97-AF65-F5344CB8AC3E}">
        <p14:creationId xmlns:p14="http://schemas.microsoft.com/office/powerpoint/2010/main" val="50165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2E46B-A603-2B8C-C859-4D6122221016}"/>
            </a:ext>
          </a:extLst>
        </p:cNvPr>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BAC70378-1E69-B41B-1ADA-8AF16479654D}"/>
              </a:ext>
            </a:extLst>
          </p:cNvPr>
          <p:cNvSpPr txBox="1"/>
          <p:nvPr/>
        </p:nvSpPr>
        <p:spPr>
          <a:xfrm>
            <a:off x="5321804" y="5555347"/>
            <a:ext cx="5042223"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L.9</a:t>
            </a:r>
            <a:r>
              <a:rPr lang="en-US" altLang="ja-JP" sz="2000" dirty="0">
                <a:solidFill>
                  <a:schemeClr val="accent6"/>
                </a:solidFill>
                <a:latin typeface="Consolas" panose="020B0609020204030204" pitchFamily="49" charset="0"/>
                <a:ea typeface="Hiragino Kaku Gothic Pro W6" panose="020B0300000000000000"/>
              </a:rPr>
              <a:t>    </a:t>
            </a:r>
            <a:r>
              <a:rPr lang="en-US" altLang="ja-JP" sz="2000" dirty="0">
                <a:latin typeface="Consolas" panose="020B0609020204030204" pitchFamily="49" charset="0"/>
                <a:ea typeface="Hiragino Kaku Gothic Pro W6" panose="020B0300000000000000"/>
              </a:rPr>
              <a:t> dataNum = 0;</a:t>
            </a: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-1; // Incorrect</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34" name="四角形: 角を丸くする 33">
            <a:extLst>
              <a:ext uri="{FF2B5EF4-FFF2-40B4-BE49-F238E27FC236}">
                <a16:creationId xmlns:a16="http://schemas.microsoft.com/office/drawing/2014/main" id="{13E1962A-E863-712E-613D-F37DEC324153}"/>
              </a:ext>
            </a:extLst>
          </p:cNvPr>
          <p:cNvSpPr/>
          <p:nvPr/>
        </p:nvSpPr>
        <p:spPr>
          <a:xfrm>
            <a:off x="5375351" y="2269222"/>
            <a:ext cx="4908040" cy="324554"/>
          </a:xfrm>
          <a:prstGeom prst="roundRect">
            <a:avLst/>
          </a:prstGeom>
          <a:solidFill>
            <a:srgbClr val="FFFF00"/>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 name="テキスト ボックス 3">
            <a:extLst>
              <a:ext uri="{FF2B5EF4-FFF2-40B4-BE49-F238E27FC236}">
                <a16:creationId xmlns:a16="http://schemas.microsoft.com/office/drawing/2014/main" id="{6D6F7292-8A2E-663F-8BEC-F7A729499DEF}"/>
              </a:ext>
            </a:extLst>
          </p:cNvPr>
          <p:cNvSpPr txBox="1"/>
          <p:nvPr/>
        </p:nvSpPr>
        <p:spPr>
          <a:xfrm>
            <a:off x="5321804" y="2235952"/>
            <a:ext cx="504225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try again</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isOk;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 name="タイトル 1">
            <a:extLst>
              <a:ext uri="{FF2B5EF4-FFF2-40B4-BE49-F238E27FC236}">
                <a16:creationId xmlns:a16="http://schemas.microsoft.com/office/drawing/2014/main" id="{E489EF39-7DBF-1935-6D57-7E10C306301C}"/>
              </a:ext>
            </a:extLst>
          </p:cNvPr>
          <p:cNvSpPr>
            <a:spLocks noGrp="1"/>
          </p:cNvSpPr>
          <p:nvPr>
            <p:ph type="title"/>
          </p:nvPr>
        </p:nvSpPr>
        <p:spPr/>
        <p:txBody>
          <a:bodyPr/>
          <a:lstStyle/>
          <a:p>
            <a:r>
              <a:rPr kumimoji="1" lang="en-US" altLang="ja-JP" b="1" dirty="0"/>
              <a:t> </a:t>
            </a:r>
            <a:r>
              <a:rPr kumimoji="1" lang="en-US" altLang="ja-JP" sz="3600" b="1" dirty="0">
                <a:latin typeface="+mj-lt"/>
              </a:rPr>
              <a:t>SZZ</a:t>
            </a:r>
            <a:r>
              <a:rPr kumimoji="1" lang="ja-JP" altLang="en-US" sz="3600" b="1" dirty="0">
                <a:latin typeface="+mj-lt"/>
              </a:rPr>
              <a:t>手法は複数回変更された行の追跡に失敗する</a:t>
            </a:r>
            <a:endParaRPr kumimoji="1" lang="ja-JP" altLang="en-US" b="1" dirty="0"/>
          </a:p>
        </p:txBody>
      </p:sp>
      <p:cxnSp>
        <p:nvCxnSpPr>
          <p:cNvPr id="46" name="直線矢印コネクタ 45">
            <a:extLst>
              <a:ext uri="{FF2B5EF4-FFF2-40B4-BE49-F238E27FC236}">
                <a16:creationId xmlns:a16="http://schemas.microsoft.com/office/drawing/2014/main" id="{434F500A-301D-561F-8AF8-0B14F72A0C84}"/>
              </a:ext>
            </a:extLst>
          </p:cNvPr>
          <p:cNvCxnSpPr>
            <a:cxnSpLocks/>
          </p:cNvCxnSpPr>
          <p:nvPr/>
        </p:nvCxnSpPr>
        <p:spPr>
          <a:xfrm flipV="1">
            <a:off x="1859001" y="1870057"/>
            <a:ext cx="0" cy="46648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四角形: メモ 2">
            <a:extLst>
              <a:ext uri="{FF2B5EF4-FFF2-40B4-BE49-F238E27FC236}">
                <a16:creationId xmlns:a16="http://schemas.microsoft.com/office/drawing/2014/main" id="{C0AA8729-DF96-9026-4C92-3354C97FBDDA}"/>
              </a:ext>
            </a:extLst>
          </p:cNvPr>
          <p:cNvSpPr/>
          <p:nvPr/>
        </p:nvSpPr>
        <p:spPr>
          <a:xfrm rot="10800000">
            <a:off x="5307667" y="2219357"/>
            <a:ext cx="5056375"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30" name="テキスト ボックス 29">
            <a:extLst>
              <a:ext uri="{FF2B5EF4-FFF2-40B4-BE49-F238E27FC236}">
                <a16:creationId xmlns:a16="http://schemas.microsoft.com/office/drawing/2014/main" id="{8A2C24C7-D418-E4A1-C699-CDF8F62BC565}"/>
              </a:ext>
            </a:extLst>
          </p:cNvPr>
          <p:cNvSpPr txBox="1"/>
          <p:nvPr/>
        </p:nvSpPr>
        <p:spPr>
          <a:xfrm>
            <a:off x="6596955" y="1841594"/>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バグ修正コミット</a:t>
            </a:r>
          </a:p>
        </p:txBody>
      </p:sp>
      <p:sp>
        <p:nvSpPr>
          <p:cNvPr id="35" name="テキスト ボックス 34">
            <a:extLst>
              <a:ext uri="{FF2B5EF4-FFF2-40B4-BE49-F238E27FC236}">
                <a16:creationId xmlns:a16="http://schemas.microsoft.com/office/drawing/2014/main" id="{6C8A0EEB-C8EC-8406-13AA-B78791349323}"/>
              </a:ext>
            </a:extLst>
          </p:cNvPr>
          <p:cNvSpPr txBox="1"/>
          <p:nvPr/>
        </p:nvSpPr>
        <p:spPr>
          <a:xfrm>
            <a:off x="3909171" y="2270658"/>
            <a:ext cx="1643733" cy="707886"/>
          </a:xfrm>
          <a:prstGeom prst="rect">
            <a:avLst/>
          </a:prstGeom>
          <a:noFill/>
        </p:spPr>
        <p:txBody>
          <a:bodyPr wrap="square">
            <a:spAutoFit/>
          </a:bodyPr>
          <a:lstStyle/>
          <a:p>
            <a:pPr algn="ctr"/>
            <a:r>
              <a:rPr lang="en-US" altLang="ja-JP" sz="2000" dirty="0">
                <a:ea typeface="Hiragino Kaku Gothic Pro W6" panose="020B0300000000000000"/>
              </a:rPr>
              <a:t>df2ab3</a:t>
            </a:r>
          </a:p>
          <a:p>
            <a:pPr algn="ctr"/>
            <a:r>
              <a:rPr lang="en-US" altLang="ja-JP" sz="2000" dirty="0">
                <a:ea typeface="Hiragino Kaku Gothic Pro W6" panose="020B0300000000000000"/>
              </a:rPr>
              <a:t>g1pqnh</a:t>
            </a:r>
          </a:p>
        </p:txBody>
      </p:sp>
      <p:sp>
        <p:nvSpPr>
          <p:cNvPr id="11" name="スライド番号プレースホルダー 3">
            <a:extLst>
              <a:ext uri="{FF2B5EF4-FFF2-40B4-BE49-F238E27FC236}">
                <a16:creationId xmlns:a16="http://schemas.microsoft.com/office/drawing/2014/main" id="{37B22C50-0783-0563-5C4F-26B0C2B589DF}"/>
              </a:ext>
            </a:extLst>
          </p:cNvPr>
          <p:cNvSpPr>
            <a:spLocks noGrp="1"/>
          </p:cNvSpPr>
          <p:nvPr>
            <p:ph type="sldNum" sz="quarter" idx="12"/>
          </p:nvPr>
        </p:nvSpPr>
        <p:spPr>
          <a:xfrm>
            <a:off x="8920800" y="6498000"/>
            <a:ext cx="2743200" cy="360000"/>
          </a:xfrm>
        </p:spPr>
        <p:txBody>
          <a:bodyPr/>
          <a:lstStyle/>
          <a:p>
            <a:fld id="{B16735D3-C9E7-F649-AF37-A9D08763696D}" type="slidenum">
              <a:rPr lang="ja-JP" altLang="en-US" smtClean="0"/>
              <a:pPr/>
              <a:t>8</a:t>
            </a:fld>
            <a:endParaRPr lang="ja-JP" altLang="en-US" dirty="0"/>
          </a:p>
        </p:txBody>
      </p:sp>
      <p:sp>
        <p:nvSpPr>
          <p:cNvPr id="10" name="四角形: 角を丸くする 9">
            <a:extLst>
              <a:ext uri="{FF2B5EF4-FFF2-40B4-BE49-F238E27FC236}">
                <a16:creationId xmlns:a16="http://schemas.microsoft.com/office/drawing/2014/main" id="{B60CBEB0-CC96-4ABA-36A2-0C1B00C4257F}"/>
              </a:ext>
            </a:extLst>
          </p:cNvPr>
          <p:cNvSpPr/>
          <p:nvPr/>
        </p:nvSpPr>
        <p:spPr>
          <a:xfrm>
            <a:off x="2244663" y="2280149"/>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g1pqnh</a:t>
            </a:r>
          </a:p>
          <a:p>
            <a:pPr algn="ctr"/>
            <a:r>
              <a:rPr lang="en-US" altLang="ja-JP" dirty="0">
                <a:solidFill>
                  <a:schemeClr val="tx1"/>
                </a:solidFill>
                <a:ea typeface="Hiragino Kaku Gothic Pro W6" panose="020B0300000000000000"/>
              </a:rPr>
              <a:t>2024/12/17</a:t>
            </a:r>
            <a:endParaRPr lang="en-US" altLang="ja-JP" dirty="0">
              <a:ea typeface="Hiragino Kaku Gothic Pro W6" panose="020B0300000000000000"/>
            </a:endParaRPr>
          </a:p>
        </p:txBody>
      </p:sp>
      <p:sp>
        <p:nvSpPr>
          <p:cNvPr id="17" name="四角形: メモ 16">
            <a:extLst>
              <a:ext uri="{FF2B5EF4-FFF2-40B4-BE49-F238E27FC236}">
                <a16:creationId xmlns:a16="http://schemas.microsoft.com/office/drawing/2014/main" id="{3782CC1F-4887-8BDA-C3CB-893460749BE7}"/>
              </a:ext>
            </a:extLst>
          </p:cNvPr>
          <p:cNvSpPr/>
          <p:nvPr/>
        </p:nvSpPr>
        <p:spPr>
          <a:xfrm rot="10800000">
            <a:off x="5307668" y="3866869"/>
            <a:ext cx="5056367" cy="734943"/>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19" name="テキスト ボックス 18">
            <a:extLst>
              <a:ext uri="{FF2B5EF4-FFF2-40B4-BE49-F238E27FC236}">
                <a16:creationId xmlns:a16="http://schemas.microsoft.com/office/drawing/2014/main" id="{7E1060FB-3C57-62C1-1E2A-C866BEB88652}"/>
              </a:ext>
            </a:extLst>
          </p:cNvPr>
          <p:cNvSpPr txBox="1"/>
          <p:nvPr/>
        </p:nvSpPr>
        <p:spPr>
          <a:xfrm>
            <a:off x="5321804" y="3883463"/>
            <a:ext cx="5042231" cy="707886"/>
          </a:xfrm>
          <a:prstGeom prst="rect">
            <a:avLst/>
          </a:prstGeom>
          <a:noFill/>
        </p:spPr>
        <p:txBody>
          <a:bodyPr wrap="square" rtlCol="0">
            <a:spAutoFit/>
          </a:bodyPr>
          <a:lstStyle/>
          <a:p>
            <a:r>
              <a:rPr lang="en-US" altLang="ja-JP" sz="2000" dirty="0">
                <a:latin typeface="Consolas" panose="020B0609020204030204" pitchFamily="49" charset="0"/>
                <a:ea typeface="Hiragino Kaku Gothic Pro W6" panose="020B0300000000000000"/>
              </a:rPr>
              <a:t>L.10 </a:t>
            </a:r>
            <a:r>
              <a:rPr lang="en-US" altLang="ja-JP" sz="2000" dirty="0">
                <a:solidFill>
                  <a:schemeClr val="accent6"/>
                </a:solidFill>
                <a:latin typeface="Consolas" panose="020B0609020204030204" pitchFamily="49" charset="0"/>
                <a:ea typeface="Hiragino Kaku Gothic Pro W6" panose="020B0300000000000000"/>
              </a:rPr>
              <a:t>-  aFlag = -1; // Incorrect</a:t>
            </a:r>
            <a:endParaRPr lang="en-US" altLang="ja-JP" sz="2000" dirty="0">
              <a:latin typeface="Consolas" panose="020B0609020204030204" pitchFamily="49" charset="0"/>
              <a:ea typeface="Hiragino Kaku Gothic Pro W6" panose="020B0300000000000000"/>
            </a:endParaRPr>
          </a:p>
          <a:p>
            <a:r>
              <a:rPr lang="en-US" altLang="ja-JP" sz="2000" dirty="0">
                <a:latin typeface="Consolas" panose="020B0609020204030204" pitchFamily="49" charset="0"/>
                <a:ea typeface="Hiragino Kaku Gothic Pro W6" panose="020B0300000000000000"/>
              </a:rPr>
              <a:t>L.10 </a:t>
            </a:r>
            <a:r>
              <a:rPr lang="en-US" altLang="ja-JP" sz="2000" dirty="0">
                <a:solidFill>
                  <a:schemeClr val="accent4"/>
                </a:solidFill>
                <a:latin typeface="Consolas" panose="020B0609020204030204" pitchFamily="49" charset="0"/>
                <a:ea typeface="Hiragino Kaku Gothic Pro W6" panose="020B0300000000000000"/>
              </a:rPr>
              <a:t>+  aFlag = -1; // try again</a:t>
            </a:r>
            <a:endParaRPr lang="ja-JP" altLang="en-US" sz="2000" dirty="0">
              <a:solidFill>
                <a:schemeClr val="accent4"/>
              </a:solidFill>
              <a:latin typeface="Consolas" panose="020B0609020204030204" pitchFamily="49" charset="0"/>
              <a:ea typeface="Hiragino Kaku Gothic Pro W6" panose="020B0300000000000000"/>
            </a:endParaRPr>
          </a:p>
        </p:txBody>
      </p:sp>
      <p:sp>
        <p:nvSpPr>
          <p:cNvPr id="20" name="テキスト ボックス 19">
            <a:extLst>
              <a:ext uri="{FF2B5EF4-FFF2-40B4-BE49-F238E27FC236}">
                <a16:creationId xmlns:a16="http://schemas.microsoft.com/office/drawing/2014/main" id="{81ADE3D0-0E34-8B3B-CED2-179B8CB7C364}"/>
              </a:ext>
            </a:extLst>
          </p:cNvPr>
          <p:cNvSpPr txBox="1"/>
          <p:nvPr/>
        </p:nvSpPr>
        <p:spPr>
          <a:xfrm>
            <a:off x="6205252" y="3505834"/>
            <a:ext cx="3275325" cy="369332"/>
          </a:xfrm>
          <a:prstGeom prst="rect">
            <a:avLst/>
          </a:prstGeom>
          <a:noFill/>
        </p:spPr>
        <p:txBody>
          <a:bodyPr wrap="square" rtlCol="0">
            <a:spAutoFit/>
          </a:bodyPr>
          <a:lstStyle/>
          <a:p>
            <a:pPr algn="ctr"/>
            <a:r>
              <a:rPr lang="ja-JP" altLang="en-US" b="1" dirty="0">
                <a:ea typeface="Hiragino Kaku Gothic Pro W6" panose="020B0300000000000000"/>
              </a:rPr>
              <a:t>コメントを変更するコミット</a:t>
            </a:r>
          </a:p>
        </p:txBody>
      </p:sp>
      <p:sp>
        <p:nvSpPr>
          <p:cNvPr id="21" name="テキスト ボックス 20">
            <a:extLst>
              <a:ext uri="{FF2B5EF4-FFF2-40B4-BE49-F238E27FC236}">
                <a16:creationId xmlns:a16="http://schemas.microsoft.com/office/drawing/2014/main" id="{296A9972-D114-4DD8-2A1A-67B72F968815}"/>
              </a:ext>
            </a:extLst>
          </p:cNvPr>
          <p:cNvSpPr txBox="1"/>
          <p:nvPr/>
        </p:nvSpPr>
        <p:spPr>
          <a:xfrm>
            <a:off x="3909171" y="3918169"/>
            <a:ext cx="1643733" cy="707886"/>
          </a:xfrm>
          <a:prstGeom prst="rect">
            <a:avLst/>
          </a:prstGeom>
          <a:noFill/>
        </p:spPr>
        <p:txBody>
          <a:bodyPr wrap="square">
            <a:spAutoFit/>
          </a:bodyPr>
          <a:lstStyle/>
          <a:p>
            <a:pPr algn="ctr"/>
            <a:r>
              <a:rPr lang="en-US" altLang="ja-JP" sz="2000" dirty="0">
                <a:ea typeface="Hiragino Kaku Gothic Pro W6" panose="020B0300000000000000"/>
              </a:rPr>
              <a:t>cd74hs</a:t>
            </a:r>
          </a:p>
          <a:p>
            <a:pPr algn="ctr"/>
            <a:r>
              <a:rPr lang="en-US" altLang="ja-JP" sz="2000" dirty="0">
                <a:ea typeface="Hiragino Kaku Gothic Pro W6" panose="020B0300000000000000"/>
              </a:rPr>
              <a:t>df2ab3</a:t>
            </a:r>
          </a:p>
        </p:txBody>
      </p:sp>
      <p:sp>
        <p:nvSpPr>
          <p:cNvPr id="24" name="四角形: 角を丸くする 23">
            <a:extLst>
              <a:ext uri="{FF2B5EF4-FFF2-40B4-BE49-F238E27FC236}">
                <a16:creationId xmlns:a16="http://schemas.microsoft.com/office/drawing/2014/main" id="{D11F91CE-280F-EC30-DC37-1931AFCA4212}"/>
              </a:ext>
            </a:extLst>
          </p:cNvPr>
          <p:cNvSpPr/>
          <p:nvPr/>
        </p:nvSpPr>
        <p:spPr>
          <a:xfrm>
            <a:off x="2240513" y="3927129"/>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df2ab3</a:t>
            </a:r>
          </a:p>
          <a:p>
            <a:pPr algn="ctr"/>
            <a:r>
              <a:rPr lang="en-US" altLang="ja-JP" dirty="0">
                <a:solidFill>
                  <a:schemeClr val="tx1"/>
                </a:solidFill>
                <a:ea typeface="Hiragino Kaku Gothic Pro W6" panose="020B0300000000000000"/>
              </a:rPr>
              <a:t>2024/12/13</a:t>
            </a:r>
            <a:endParaRPr lang="en-US" altLang="ja-JP" dirty="0">
              <a:ea typeface="Hiragino Kaku Gothic Pro W6" panose="020B0300000000000000"/>
            </a:endParaRPr>
          </a:p>
        </p:txBody>
      </p:sp>
      <p:sp>
        <p:nvSpPr>
          <p:cNvPr id="27" name="四角形: メモ 26">
            <a:extLst>
              <a:ext uri="{FF2B5EF4-FFF2-40B4-BE49-F238E27FC236}">
                <a16:creationId xmlns:a16="http://schemas.microsoft.com/office/drawing/2014/main" id="{9B3AB77A-78BE-78A2-E52C-8AF4658CEE82}"/>
              </a:ext>
            </a:extLst>
          </p:cNvPr>
          <p:cNvSpPr/>
          <p:nvPr/>
        </p:nvSpPr>
        <p:spPr>
          <a:xfrm rot="10800000">
            <a:off x="5307668" y="5555345"/>
            <a:ext cx="5056359" cy="718351"/>
          </a:xfrm>
          <a:prstGeom prst="foldedCorner">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29" name="テキスト ボックス 28">
            <a:extLst>
              <a:ext uri="{FF2B5EF4-FFF2-40B4-BE49-F238E27FC236}">
                <a16:creationId xmlns:a16="http://schemas.microsoft.com/office/drawing/2014/main" id="{EB9A85DC-DCE8-84FE-F935-3A6D7D53402F}"/>
              </a:ext>
            </a:extLst>
          </p:cNvPr>
          <p:cNvSpPr txBox="1"/>
          <p:nvPr/>
        </p:nvSpPr>
        <p:spPr>
          <a:xfrm>
            <a:off x="6596955" y="5188697"/>
            <a:ext cx="2230244" cy="369332"/>
          </a:xfrm>
          <a:prstGeom prst="rect">
            <a:avLst/>
          </a:prstGeom>
          <a:noFill/>
        </p:spPr>
        <p:txBody>
          <a:bodyPr wrap="square" rtlCol="0">
            <a:spAutoFit/>
          </a:bodyPr>
          <a:lstStyle/>
          <a:p>
            <a:pPr algn="ctr"/>
            <a:r>
              <a:rPr lang="ja-JP" altLang="en-US" b="1" dirty="0">
                <a:ea typeface="Hiragino Kaku Gothic Pro W6" panose="020B0300000000000000"/>
              </a:rPr>
              <a:t>バグ混入コミット</a:t>
            </a:r>
          </a:p>
        </p:txBody>
      </p:sp>
      <p:sp>
        <p:nvSpPr>
          <p:cNvPr id="33" name="テキスト ボックス 32">
            <a:extLst>
              <a:ext uri="{FF2B5EF4-FFF2-40B4-BE49-F238E27FC236}">
                <a16:creationId xmlns:a16="http://schemas.microsoft.com/office/drawing/2014/main" id="{BFB36E76-C709-E8C2-72CD-3A65577DAB98}"/>
              </a:ext>
            </a:extLst>
          </p:cNvPr>
          <p:cNvSpPr txBox="1"/>
          <p:nvPr/>
        </p:nvSpPr>
        <p:spPr>
          <a:xfrm>
            <a:off x="3909171" y="5590053"/>
            <a:ext cx="1643733" cy="707886"/>
          </a:xfrm>
          <a:prstGeom prst="rect">
            <a:avLst/>
          </a:prstGeom>
          <a:noFill/>
        </p:spPr>
        <p:txBody>
          <a:bodyPr wrap="square">
            <a:spAutoFit/>
          </a:bodyPr>
          <a:lstStyle/>
          <a:p>
            <a:pPr algn="ctr"/>
            <a:r>
              <a:rPr lang="en-US" altLang="ja-JP" sz="2000" dirty="0">
                <a:ea typeface="Hiragino Kaku Gothic Pro W6" panose="020B0300000000000000"/>
              </a:rPr>
              <a:t>ab7feg</a:t>
            </a:r>
          </a:p>
          <a:p>
            <a:pPr algn="ctr"/>
            <a:r>
              <a:rPr lang="en-US" altLang="ja-JP" sz="2000" dirty="0">
                <a:ea typeface="Hiragino Kaku Gothic Pro W6" panose="020B0300000000000000"/>
              </a:rPr>
              <a:t>cd74hs</a:t>
            </a:r>
          </a:p>
        </p:txBody>
      </p:sp>
      <p:sp>
        <p:nvSpPr>
          <p:cNvPr id="36" name="四角形: 角を丸くする 35">
            <a:extLst>
              <a:ext uri="{FF2B5EF4-FFF2-40B4-BE49-F238E27FC236}">
                <a16:creationId xmlns:a16="http://schemas.microsoft.com/office/drawing/2014/main" id="{17C00C9B-3146-517A-1F30-13183C3ADAF5}"/>
              </a:ext>
            </a:extLst>
          </p:cNvPr>
          <p:cNvSpPr/>
          <p:nvPr/>
        </p:nvSpPr>
        <p:spPr>
          <a:xfrm>
            <a:off x="2240513" y="5587288"/>
            <a:ext cx="1643734" cy="707886"/>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r>
              <a:rPr lang="en-US" altLang="ja-JP" dirty="0">
                <a:solidFill>
                  <a:schemeClr val="tx1"/>
                </a:solidFill>
                <a:ea typeface="Hiragino Kaku Gothic Pro W6" panose="020B0300000000000000"/>
              </a:rPr>
              <a:t>cd74hs</a:t>
            </a:r>
          </a:p>
          <a:p>
            <a:pPr algn="ctr"/>
            <a:r>
              <a:rPr lang="en-US" altLang="ja-JP" dirty="0">
                <a:solidFill>
                  <a:schemeClr val="tx1"/>
                </a:solidFill>
                <a:ea typeface="Hiragino Kaku Gothic Pro W6" panose="020B0300000000000000"/>
              </a:rPr>
              <a:t>2024/12/12</a:t>
            </a:r>
            <a:endParaRPr lang="en-US" altLang="ja-JP" dirty="0">
              <a:ea typeface="Hiragino Kaku Gothic Pro W6" panose="020B0300000000000000"/>
            </a:endParaRPr>
          </a:p>
        </p:txBody>
      </p:sp>
      <p:sp>
        <p:nvSpPr>
          <p:cNvPr id="38" name="楕円 37">
            <a:extLst>
              <a:ext uri="{FF2B5EF4-FFF2-40B4-BE49-F238E27FC236}">
                <a16:creationId xmlns:a16="http://schemas.microsoft.com/office/drawing/2014/main" id="{7440BEC0-9751-C3BF-DBF5-C67B4D0E6296}"/>
              </a:ext>
            </a:extLst>
          </p:cNvPr>
          <p:cNvSpPr/>
          <p:nvPr/>
        </p:nvSpPr>
        <p:spPr>
          <a:xfrm>
            <a:off x="1727742" y="2499150"/>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3" name="楕円 42">
            <a:extLst>
              <a:ext uri="{FF2B5EF4-FFF2-40B4-BE49-F238E27FC236}">
                <a16:creationId xmlns:a16="http://schemas.microsoft.com/office/drawing/2014/main" id="{A657B23A-43A2-81C0-7461-567A3304C314}"/>
              </a:ext>
            </a:extLst>
          </p:cNvPr>
          <p:cNvSpPr/>
          <p:nvPr/>
        </p:nvSpPr>
        <p:spPr>
          <a:xfrm>
            <a:off x="1727742" y="4131286"/>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4" name="楕円 43">
            <a:extLst>
              <a:ext uri="{FF2B5EF4-FFF2-40B4-BE49-F238E27FC236}">
                <a16:creationId xmlns:a16="http://schemas.microsoft.com/office/drawing/2014/main" id="{96B3A2B9-8F44-642D-AA62-59BC5C6FF1FA}"/>
              </a:ext>
            </a:extLst>
          </p:cNvPr>
          <p:cNvSpPr/>
          <p:nvPr/>
        </p:nvSpPr>
        <p:spPr>
          <a:xfrm>
            <a:off x="1727742" y="5804871"/>
            <a:ext cx="263300" cy="2727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endParaRPr lang="ja-JP" altLang="en-US" sz="2000" spc="110" dirty="0">
              <a:solidFill>
                <a:schemeClr val="tx1"/>
              </a:solidFill>
              <a:latin typeface="Segoe UI" panose="020B0502040204020203" pitchFamily="34" charset="0"/>
              <a:ea typeface="Hiragino Kaku Gothic Pro W6" panose="020B0300000000000000"/>
              <a:cs typeface="Segoe UI" panose="020B0502040204020203" pitchFamily="34" charset="0"/>
            </a:endParaRPr>
          </a:p>
        </p:txBody>
      </p:sp>
      <p:sp>
        <p:nvSpPr>
          <p:cNvPr id="45" name="テキスト ボックス 44">
            <a:extLst>
              <a:ext uri="{FF2B5EF4-FFF2-40B4-BE49-F238E27FC236}">
                <a16:creationId xmlns:a16="http://schemas.microsoft.com/office/drawing/2014/main" id="{6C8DBB27-7B03-C025-44F7-EFE662ED1012}"/>
              </a:ext>
            </a:extLst>
          </p:cNvPr>
          <p:cNvSpPr txBox="1"/>
          <p:nvPr/>
        </p:nvSpPr>
        <p:spPr>
          <a:xfrm>
            <a:off x="1199130" y="1870057"/>
            <a:ext cx="646331" cy="369332"/>
          </a:xfrm>
          <a:prstGeom prst="rect">
            <a:avLst/>
          </a:prstGeom>
          <a:noFill/>
        </p:spPr>
        <p:txBody>
          <a:bodyPr wrap="none" rtlCol="0">
            <a:spAutoFit/>
          </a:bodyPr>
          <a:lstStyle/>
          <a:p>
            <a:r>
              <a:rPr kumimoji="1" lang="ja-JP" altLang="en-US" b="1" dirty="0"/>
              <a:t>最新</a:t>
            </a:r>
          </a:p>
        </p:txBody>
      </p:sp>
      <p:sp>
        <p:nvSpPr>
          <p:cNvPr id="63" name="テキスト ボックス 62">
            <a:extLst>
              <a:ext uri="{FF2B5EF4-FFF2-40B4-BE49-F238E27FC236}">
                <a16:creationId xmlns:a16="http://schemas.microsoft.com/office/drawing/2014/main" id="{01F63BD3-34B7-433E-A713-AF9B4C830BF9}"/>
              </a:ext>
            </a:extLst>
          </p:cNvPr>
          <p:cNvSpPr txBox="1"/>
          <p:nvPr/>
        </p:nvSpPr>
        <p:spPr>
          <a:xfrm>
            <a:off x="1212670" y="6165554"/>
            <a:ext cx="646331" cy="369332"/>
          </a:xfrm>
          <a:prstGeom prst="rect">
            <a:avLst/>
          </a:prstGeom>
          <a:noFill/>
        </p:spPr>
        <p:txBody>
          <a:bodyPr wrap="none" rtlCol="0">
            <a:spAutoFit/>
          </a:bodyPr>
          <a:lstStyle/>
          <a:p>
            <a:r>
              <a:rPr lang="ja-JP" altLang="en-US" b="1" dirty="0"/>
              <a:t>過去</a:t>
            </a:r>
            <a:endParaRPr kumimoji="1" lang="ja-JP" altLang="en-US" b="1" dirty="0"/>
          </a:p>
        </p:txBody>
      </p:sp>
    </p:spTree>
    <p:extLst>
      <p:ext uri="{BB962C8B-B14F-4D97-AF65-F5344CB8AC3E}">
        <p14:creationId xmlns:p14="http://schemas.microsoft.com/office/powerpoint/2010/main" val="678225849"/>
      </p:ext>
    </p:extLst>
  </p:cSld>
  <p:clrMapOvr>
    <a:masterClrMapping/>
  </p:clrMapOvr>
</p:sld>
</file>

<file path=ppt/theme/theme1.xml><?xml version="1.0" encoding="utf-8"?>
<a:theme xmlns:a="http://schemas.openxmlformats.org/drawingml/2006/main" name="higolab1-2">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ユーザー定義 1">
      <a:majorFont>
        <a:latin typeface="Hiragino Kaku Gothic Pro W6"/>
        <a:ea typeface="Hiragino Kaku Gothic Pro W6"/>
        <a:cs typeface=""/>
      </a:majorFont>
      <a:minorFont>
        <a:latin typeface="Hiragino Kaku Gothic Pro W6"/>
        <a:ea typeface="Hiragino Kaku Gothic Pro W6"/>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1-2" id="{E4E7394B-5F57-47DA-AFBC-0A80AA1DFB2C}" vid="{98DCB294-0F08-4D70-AC54-04E1889CA952}"/>
    </a:ext>
  </a:ext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83849</TotalTime>
  <Words>7246</Words>
  <Application>Microsoft Office PowerPoint</Application>
  <PresentationFormat>ワイド画面</PresentationFormat>
  <Paragraphs>1454</Paragraphs>
  <Slides>49</Slides>
  <Notes>45</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49</vt:i4>
      </vt:variant>
    </vt:vector>
  </HeadingPairs>
  <TitlesOfParts>
    <vt:vector size="59" baseType="lpstr">
      <vt:lpstr>Hiragino Kaku Gothic Pro W6</vt:lpstr>
      <vt:lpstr>游ゴシック</vt:lpstr>
      <vt:lpstr>Arial</vt:lpstr>
      <vt:lpstr>Calibri</vt:lpstr>
      <vt:lpstr>Calibri Light</vt:lpstr>
      <vt:lpstr>Consolas</vt:lpstr>
      <vt:lpstr>Gisha</vt:lpstr>
      <vt:lpstr>Segoe UI</vt:lpstr>
      <vt:lpstr>higolab1-2</vt:lpstr>
      <vt:lpstr>Office 2013 - 2022 テーマ</vt:lpstr>
      <vt:lpstr> SZZ手法による バグ混入コミット推定精度向上のための コンテキストを考慮した開発履歴の提案 </vt:lpstr>
      <vt:lpstr>SZZ手法[1]</vt:lpstr>
      <vt:lpstr> SZZ手法のバグ混入コミット特定プロセス</vt:lpstr>
      <vt:lpstr> SZZ手法のバグ混入コミット特定プロセス</vt:lpstr>
      <vt:lpstr> SZZのバグ混入コミット特定プロセス</vt:lpstr>
      <vt:lpstr> SZZ手法のバグ混入コミット特定プロセス</vt:lpstr>
      <vt:lpstr> SZZ手法は複数回変更された行の追跡に失敗する</vt:lpstr>
      <vt:lpstr> SZZ手法は複数回変更された行の追跡に失敗する</vt:lpstr>
      <vt:lpstr> SZZ手法は複数回変更された行の追跡に失敗する</vt:lpstr>
      <vt:lpstr> SZZ手法は複数回変更された行の追跡に失敗する</vt:lpstr>
      <vt:lpstr> SZZ手法は複数回変更された行の追跡に失敗する</vt:lpstr>
      <vt:lpstr> SZZ手法は複数回変更された行の追跡に失敗する</vt:lpstr>
      <vt:lpstr>先行研究の解決策：各行単一トークンのSZZ手法[4]</vt:lpstr>
      <vt:lpstr>各行単一トークンは複数回変更された行を追跡可能になる</vt:lpstr>
      <vt:lpstr>各行単一トークンは複数回変更された行を追跡可能になる</vt:lpstr>
      <vt:lpstr>各行単一トークンは複数回変更された行を追跡可能になる</vt:lpstr>
      <vt:lpstr>各行単一トークンでは特定できないバグ混入コミットがある</vt:lpstr>
      <vt:lpstr>各行単一トークンでは特定できないバグ混入コミットがある</vt:lpstr>
      <vt:lpstr>各開発履歴の利点と欠点</vt:lpstr>
      <vt:lpstr>本研究の目的</vt:lpstr>
      <vt:lpstr>提案手法：各行３トークンの開発履歴を利用したSZZ手法</vt:lpstr>
      <vt:lpstr>提案手法：各行３トークンの開発履歴を利用したSZZ手法</vt:lpstr>
      <vt:lpstr>各行３トークンは複数回変更された行を追跡可能になる</vt:lpstr>
      <vt:lpstr>各行３トークンは複数回変更された行を追跡可能になる</vt:lpstr>
      <vt:lpstr>各行３トークンは複数回変更された行を追跡可能になる</vt:lpstr>
      <vt:lpstr>各行３トークンは複数回変更された行を追跡可能になる</vt:lpstr>
      <vt:lpstr>各行３トークンは複数回変更された行を追跡可能になる</vt:lpstr>
      <vt:lpstr>各行３トークンは複数回変更された行を追跡可能になる</vt:lpstr>
      <vt:lpstr>各行３トークンはトークン追加の修正時に削除行を含む</vt:lpstr>
      <vt:lpstr>実験：３つの開発履歴でSZZ手法の結果を比較する</vt:lpstr>
      <vt:lpstr>実験：対象データ</vt:lpstr>
      <vt:lpstr>実験：３つの開発履歴を用意しSZZ手法を適用する</vt:lpstr>
      <vt:lpstr>実験：３つの開発履歴でSZZ手法の結果を比較する</vt:lpstr>
      <vt:lpstr>開発履歴形式が違うと特定するコミット数は異なる</vt:lpstr>
      <vt:lpstr>各行３トークンはTPとFPが最大</vt:lpstr>
      <vt:lpstr>各行３トークンは推定精度を低下させる</vt:lpstr>
      <vt:lpstr>正しく特定するバグ混入コミットの分析結果</vt:lpstr>
      <vt:lpstr>PowerPoint プレゼンテーション</vt:lpstr>
      <vt:lpstr>各行３トークンは通常と各行単一トークンの利点を両立する</vt:lpstr>
      <vt:lpstr>各行３トークンは新たなバグ混入コミットを特定する</vt:lpstr>
      <vt:lpstr>間違って特定するバグ混入コミットの分析結果</vt:lpstr>
      <vt:lpstr>各行３トークンはバグ箇所の周囲の変更により特定を間違う</vt:lpstr>
      <vt:lpstr>各行３トークンはバグ箇所の周囲の変更により特定を間違う</vt:lpstr>
      <vt:lpstr>各行３トークンはバグ箇所の周囲の変更により特定を間違う</vt:lpstr>
      <vt:lpstr>各行３トークンはバグ箇所の周囲の変更により特定を間違う</vt:lpstr>
      <vt:lpstr>各行３トークンはバグ箇所の周囲の変更により特定を間違う</vt:lpstr>
      <vt:lpstr>各行３トークンはバグ箇所の周囲の変更により特定を間違う</vt:lpstr>
      <vt:lpstr>実験結果まとめ</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Code Clone Analysis</dc:title>
  <dc:creator>偉成 近藤</dc:creator>
  <cp:lastModifiedBy>KONDO Inase</cp:lastModifiedBy>
  <cp:revision>521</cp:revision>
  <cp:lastPrinted>2024-10-01T03:01:57Z</cp:lastPrinted>
  <dcterms:created xsi:type="dcterms:W3CDTF">2024-04-30T12:58:52Z</dcterms:created>
  <dcterms:modified xsi:type="dcterms:W3CDTF">2025-01-13T02:27:44Z</dcterms:modified>
</cp:coreProperties>
</file>