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57" r:id="rId1"/>
  </p:sldMasterIdLst>
  <p:notesMasterIdLst>
    <p:notesMasterId r:id="rId51"/>
  </p:notesMasterIdLst>
  <p:sldIdLst>
    <p:sldId id="257" r:id="rId2"/>
    <p:sldId id="270" r:id="rId3"/>
    <p:sldId id="389" r:id="rId4"/>
    <p:sldId id="388" r:id="rId5"/>
    <p:sldId id="390" r:id="rId6"/>
    <p:sldId id="276" r:id="rId7"/>
    <p:sldId id="277" r:id="rId8"/>
    <p:sldId id="304" r:id="rId9"/>
    <p:sldId id="272" r:id="rId10"/>
    <p:sldId id="329" r:id="rId11"/>
    <p:sldId id="392" r:id="rId12"/>
    <p:sldId id="386" r:id="rId13"/>
    <p:sldId id="385" r:id="rId14"/>
    <p:sldId id="370" r:id="rId15"/>
    <p:sldId id="393" r:id="rId16"/>
    <p:sldId id="384" r:id="rId17"/>
    <p:sldId id="387" r:id="rId18"/>
    <p:sldId id="371" r:id="rId19"/>
    <p:sldId id="333" r:id="rId20"/>
    <p:sldId id="339" r:id="rId21"/>
    <p:sldId id="279" r:id="rId22"/>
    <p:sldId id="284" r:id="rId23"/>
    <p:sldId id="367" r:id="rId24"/>
    <p:sldId id="379" r:id="rId25"/>
    <p:sldId id="369" r:id="rId26"/>
    <p:sldId id="315" r:id="rId27"/>
    <p:sldId id="373" r:id="rId28"/>
    <p:sldId id="374" r:id="rId29"/>
    <p:sldId id="375" r:id="rId30"/>
    <p:sldId id="376" r:id="rId31"/>
    <p:sldId id="377" r:id="rId32"/>
    <p:sldId id="372" r:id="rId33"/>
    <p:sldId id="335" r:id="rId34"/>
    <p:sldId id="280" r:id="rId35"/>
    <p:sldId id="318" r:id="rId36"/>
    <p:sldId id="319" r:id="rId37"/>
    <p:sldId id="320" r:id="rId38"/>
    <p:sldId id="321" r:id="rId39"/>
    <p:sldId id="322" r:id="rId40"/>
    <p:sldId id="305" r:id="rId41"/>
    <p:sldId id="363" r:id="rId42"/>
    <p:sldId id="316" r:id="rId43"/>
    <p:sldId id="364" r:id="rId44"/>
    <p:sldId id="365" r:id="rId45"/>
    <p:sldId id="366" r:id="rId46"/>
    <p:sldId id="326" r:id="rId47"/>
    <p:sldId id="312" r:id="rId48"/>
    <p:sldId id="314" r:id="rId49"/>
    <p:sldId id="288" r:id="rId5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D2587-A96E-45C0-A08D-1D13C4099B77}" v="912" dt="2025-03-10T04:22:18.54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67081" autoAdjust="0"/>
  </p:normalViewPr>
  <p:slideViewPr>
    <p:cSldViewPr snapToGrid="0">
      <p:cViewPr varScale="1">
        <p:scale>
          <a:sx n="64" d="100"/>
          <a:sy n="64" d="100"/>
        </p:scale>
        <p:origin x="204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智人 長崎" userId="6f350db948ec1a51" providerId="LiveId" clId="{BE05A192-9DD5-4677-B84B-FE30E2E97AAD}"/>
    <pc:docChg chg="undo redo custSel addSld delSld modSld sldOrd">
      <pc:chgData name="智人 長崎" userId="6f350db948ec1a51" providerId="LiveId" clId="{BE05A192-9DD5-4677-B84B-FE30E2E97AAD}" dt="2025-02-13T08:11:05.563" v="19929" actId="729"/>
      <pc:docMkLst>
        <pc:docMk/>
      </pc:docMkLst>
      <pc:sldChg chg="modSp mod modTransition modNotesTx">
        <pc:chgData name="智人 長崎" userId="6f350db948ec1a51" providerId="LiveId" clId="{BE05A192-9DD5-4677-B84B-FE30E2E97AAD}" dt="2025-02-12T16:07:38.754" v="18448"/>
        <pc:sldMkLst>
          <pc:docMk/>
          <pc:sldMk cId="2664199122" sldId="257"/>
        </pc:sldMkLst>
        <pc:spChg chg="mod">
          <ac:chgData name="智人 長崎" userId="6f350db948ec1a51" providerId="LiveId" clId="{BE05A192-9DD5-4677-B84B-FE30E2E97AAD}" dt="2025-02-05T21:22:30.675" v="2104" actId="255"/>
          <ac:spMkLst>
            <pc:docMk/>
            <pc:sldMk cId="2664199122" sldId="257"/>
            <ac:spMk id="2" creationId="{3620DA2E-24DC-A6B5-81B4-0BECFA320514}"/>
          </ac:spMkLst>
        </pc:spChg>
        <pc:spChg chg="mod">
          <ac:chgData name="智人 長崎" userId="6f350db948ec1a51" providerId="LiveId" clId="{BE05A192-9DD5-4677-B84B-FE30E2E97AAD}" dt="2025-02-05T21:22:10.322" v="2100" actId="20577"/>
          <ac:spMkLst>
            <pc:docMk/>
            <pc:sldMk cId="2664199122" sldId="257"/>
            <ac:spMk id="3" creationId="{2D295341-CF3B-91C6-855C-C433D1AEB85D}"/>
          </ac:spMkLst>
        </pc:spChg>
      </pc:sldChg>
      <pc:sldChg chg="modSp mod modNotesTx">
        <pc:chgData name="智人 長崎" userId="6f350db948ec1a51" providerId="LiveId" clId="{BE05A192-9DD5-4677-B84B-FE30E2E97AAD}" dt="2025-02-12T07:10:48.042" v="15113" actId="20577"/>
        <pc:sldMkLst>
          <pc:docMk/>
          <pc:sldMk cId="2954560987" sldId="270"/>
        </pc:sldMkLst>
        <pc:spChg chg="mod">
          <ac:chgData name="智人 長崎" userId="6f350db948ec1a51" providerId="LiveId" clId="{BE05A192-9DD5-4677-B84B-FE30E2E97AAD}" dt="2025-02-10T04:34:26.403" v="13183" actId="20577"/>
          <ac:spMkLst>
            <pc:docMk/>
            <pc:sldMk cId="2954560987" sldId="270"/>
            <ac:spMk id="3" creationId="{BF06DC21-0268-2103-C151-9C027784E0CC}"/>
          </ac:spMkLst>
        </pc:spChg>
      </pc:sldChg>
      <pc:sldChg chg="addSp delSp modSp mod modNotesTx">
        <pc:chgData name="智人 長崎" userId="6f350db948ec1a51" providerId="LiveId" clId="{BE05A192-9DD5-4677-B84B-FE30E2E97AAD}" dt="2025-02-12T13:01:17.024" v="15339" actId="20577"/>
        <pc:sldMkLst>
          <pc:docMk/>
          <pc:sldMk cId="951598435" sldId="272"/>
        </pc:sldMkLst>
        <pc:spChg chg="add mod">
          <ac:chgData name="智人 長崎" userId="6f350db948ec1a51" providerId="LiveId" clId="{BE05A192-9DD5-4677-B84B-FE30E2E97AAD}" dt="2025-02-10T09:15:50.695" v="13647" actId="20577"/>
          <ac:spMkLst>
            <pc:docMk/>
            <pc:sldMk cId="951598435" sldId="272"/>
            <ac:spMk id="2" creationId="{500908EB-4CAB-1EBE-E1EF-9F863ACEC10D}"/>
          </ac:spMkLst>
        </pc:spChg>
        <pc:spChg chg="mod">
          <ac:chgData name="智人 長崎" userId="6f350db948ec1a51" providerId="LiveId" clId="{BE05A192-9DD5-4677-B84B-FE30E2E97AAD}" dt="2025-02-08T16:38:11.192" v="8726" actId="2710"/>
          <ac:spMkLst>
            <pc:docMk/>
            <pc:sldMk cId="951598435" sldId="272"/>
            <ac:spMk id="3" creationId="{D7A3F68D-C88F-199F-4A11-5EC16BD477B1}"/>
          </ac:spMkLst>
        </pc:spChg>
        <pc:spChg chg="mod">
          <ac:chgData name="智人 長崎" userId="6f350db948ec1a51" providerId="LiveId" clId="{BE05A192-9DD5-4677-B84B-FE30E2E97AAD}" dt="2025-02-07T15:22:02.836" v="6825" actId="20577"/>
          <ac:spMkLst>
            <pc:docMk/>
            <pc:sldMk cId="951598435" sldId="272"/>
            <ac:spMk id="7" creationId="{184F8EB6-4035-9A5A-BF11-83202CA24FEE}"/>
          </ac:spMkLst>
        </pc:spChg>
      </pc:sldChg>
      <pc:sldChg chg="delSp modSp add del mod">
        <pc:chgData name="智人 長崎" userId="6f350db948ec1a51" providerId="LiveId" clId="{BE05A192-9DD5-4677-B84B-FE30E2E97AAD}" dt="2025-02-07T15:41:25.690" v="7424" actId="47"/>
        <pc:sldMkLst>
          <pc:docMk/>
          <pc:sldMk cId="2037730752" sldId="274"/>
        </pc:sldMkLst>
      </pc:sldChg>
      <pc:sldChg chg="modSp mod modNotesTx">
        <pc:chgData name="智人 長崎" userId="6f350db948ec1a51" providerId="LiveId" clId="{BE05A192-9DD5-4677-B84B-FE30E2E97AAD}" dt="2025-02-12T16:33:12.943" v="19761" actId="20577"/>
        <pc:sldMkLst>
          <pc:docMk/>
          <pc:sldMk cId="543104642" sldId="276"/>
        </pc:sldMkLst>
        <pc:spChg chg="mod">
          <ac:chgData name="智人 長崎" userId="6f350db948ec1a51" providerId="LiveId" clId="{BE05A192-9DD5-4677-B84B-FE30E2E97AAD}" dt="2025-02-12T16:08:53.276" v="18464" actId="20577"/>
          <ac:spMkLst>
            <pc:docMk/>
            <pc:sldMk cId="543104642" sldId="276"/>
            <ac:spMk id="3" creationId="{F89213E8-F840-906D-83A7-23AD62B8ABB3}"/>
          </ac:spMkLst>
        </pc:spChg>
      </pc:sldChg>
      <pc:sldChg chg="addSp modSp mod ord modNotesTx">
        <pc:chgData name="智人 長崎" userId="6f350db948ec1a51" providerId="LiveId" clId="{BE05A192-9DD5-4677-B84B-FE30E2E97AAD}" dt="2025-02-12T07:12:02.460" v="15157" actId="20577"/>
        <pc:sldMkLst>
          <pc:docMk/>
          <pc:sldMk cId="3770637429" sldId="277"/>
        </pc:sldMkLst>
        <pc:spChg chg="mod">
          <ac:chgData name="智人 長崎" userId="6f350db948ec1a51" providerId="LiveId" clId="{BE05A192-9DD5-4677-B84B-FE30E2E97AAD}" dt="2025-02-07T15:21:46.732" v="6821" actId="57"/>
          <ac:spMkLst>
            <pc:docMk/>
            <pc:sldMk cId="3770637429" sldId="277"/>
            <ac:spMk id="3" creationId="{49AF1CCA-B0A5-D4B3-724A-DF167892FD76}"/>
          </ac:spMkLst>
        </pc:spChg>
        <pc:spChg chg="mod">
          <ac:chgData name="智人 長崎" userId="6f350db948ec1a51" providerId="LiveId" clId="{BE05A192-9DD5-4677-B84B-FE30E2E97AAD}" dt="2025-02-05T21:44:39.966" v="3417" actId="1076"/>
          <ac:spMkLst>
            <pc:docMk/>
            <pc:sldMk cId="3770637429" sldId="277"/>
            <ac:spMk id="5" creationId="{F0885FB7-7AEA-E17E-99FD-9201BD9B0C22}"/>
          </ac:spMkLst>
        </pc:spChg>
        <pc:spChg chg="add mod">
          <ac:chgData name="智人 長崎" userId="6f350db948ec1a51" providerId="LiveId" clId="{BE05A192-9DD5-4677-B84B-FE30E2E97AAD}" dt="2025-02-12T02:24:45.624" v="14742" actId="113"/>
          <ac:spMkLst>
            <pc:docMk/>
            <pc:sldMk cId="3770637429" sldId="277"/>
            <ac:spMk id="6" creationId="{A3516FB1-2D93-1A42-3E03-1153CB7BB4A6}"/>
          </ac:spMkLst>
        </pc:spChg>
      </pc:sldChg>
      <pc:sldChg chg="modSp mod modNotesTx">
        <pc:chgData name="智人 長崎" userId="6f350db948ec1a51" providerId="LiveId" clId="{BE05A192-9DD5-4677-B84B-FE30E2E97AAD}" dt="2025-02-12T13:05:03.318" v="15451" actId="20577"/>
        <pc:sldMkLst>
          <pc:docMk/>
          <pc:sldMk cId="4216249163" sldId="279"/>
        </pc:sldMkLst>
        <pc:spChg chg="mod">
          <ac:chgData name="智人 長崎" userId="6f350db948ec1a51" providerId="LiveId" clId="{BE05A192-9DD5-4677-B84B-FE30E2E97AAD}" dt="2025-02-09T15:05:45.345" v="9336" actId="20577"/>
          <ac:spMkLst>
            <pc:docMk/>
            <pc:sldMk cId="4216249163" sldId="279"/>
            <ac:spMk id="2" creationId="{44FC10FA-E472-9F30-B97B-2EAE01FCFB20}"/>
          </ac:spMkLst>
        </pc:spChg>
        <pc:spChg chg="mod">
          <ac:chgData name="智人 長崎" userId="6f350db948ec1a51" providerId="LiveId" clId="{BE05A192-9DD5-4677-B84B-FE30E2E97AAD}" dt="2025-02-10T04:45:49.077" v="13352" actId="20577"/>
          <ac:spMkLst>
            <pc:docMk/>
            <pc:sldMk cId="4216249163" sldId="279"/>
            <ac:spMk id="3" creationId="{8FE03719-7434-DA8A-A541-DF4934517E1C}"/>
          </ac:spMkLst>
        </pc:spChg>
      </pc:sldChg>
      <pc:sldChg chg="modSp mod ord modNotesTx">
        <pc:chgData name="智人 長崎" userId="6f350db948ec1a51" providerId="LiveId" clId="{BE05A192-9DD5-4677-B84B-FE30E2E97AAD}" dt="2025-02-12T13:10:16.107" v="15661" actId="6549"/>
        <pc:sldMkLst>
          <pc:docMk/>
          <pc:sldMk cId="2041521651" sldId="280"/>
        </pc:sldMkLst>
        <pc:spChg chg="mod">
          <ac:chgData name="智人 長崎" userId="6f350db948ec1a51" providerId="LiveId" clId="{BE05A192-9DD5-4677-B84B-FE30E2E97AAD}" dt="2025-02-05T19:02:56.042" v="937" actId="20577"/>
          <ac:spMkLst>
            <pc:docMk/>
            <pc:sldMk cId="2041521651" sldId="280"/>
            <ac:spMk id="2" creationId="{50350CA2-B13D-61C9-DE0A-ED0694BFAA9F}"/>
          </ac:spMkLst>
        </pc:spChg>
        <pc:spChg chg="mod">
          <ac:chgData name="智人 長崎" userId="6f350db948ec1a51" providerId="LiveId" clId="{BE05A192-9DD5-4677-B84B-FE30E2E97AAD}" dt="2025-02-10T09:18:18.296" v="13708" actId="113"/>
          <ac:spMkLst>
            <pc:docMk/>
            <pc:sldMk cId="2041521651" sldId="280"/>
            <ac:spMk id="3" creationId="{6F8EB327-2267-27DE-9D97-352F9753DC99}"/>
          </ac:spMkLst>
        </pc:spChg>
      </pc:sldChg>
      <pc:sldChg chg="addSp delSp modSp del mod modNotesTx">
        <pc:chgData name="智人 長崎" userId="6f350db948ec1a51" providerId="LiveId" clId="{BE05A192-9DD5-4677-B84B-FE30E2E97AAD}" dt="2025-02-09T08:54:54.632" v="9320" actId="47"/>
        <pc:sldMkLst>
          <pc:docMk/>
          <pc:sldMk cId="900331446" sldId="283"/>
        </pc:sldMkLst>
      </pc:sldChg>
      <pc:sldChg chg="modSp mod modNotesTx">
        <pc:chgData name="智人 長崎" userId="6f350db948ec1a51" providerId="LiveId" clId="{BE05A192-9DD5-4677-B84B-FE30E2E97AAD}" dt="2025-02-13T01:24:50.784" v="19925" actId="20577"/>
        <pc:sldMkLst>
          <pc:docMk/>
          <pc:sldMk cId="3423672158" sldId="284"/>
        </pc:sldMkLst>
        <pc:spChg chg="mod">
          <ac:chgData name="智人 長崎" userId="6f350db948ec1a51" providerId="LiveId" clId="{BE05A192-9DD5-4677-B84B-FE30E2E97AAD}" dt="2025-02-13T01:08:52.358" v="19922" actId="20577"/>
          <ac:spMkLst>
            <pc:docMk/>
            <pc:sldMk cId="3423672158" sldId="284"/>
            <ac:spMk id="3" creationId="{006076FA-717A-ECE5-7126-4C3F010F0196}"/>
          </ac:spMkLst>
        </pc:spChg>
      </pc:sldChg>
      <pc:sldChg chg="del">
        <pc:chgData name="智人 長崎" userId="6f350db948ec1a51" providerId="LiveId" clId="{BE05A192-9DD5-4677-B84B-FE30E2E97AAD}" dt="2025-02-06T00:28:55.841" v="6709" actId="47"/>
        <pc:sldMkLst>
          <pc:docMk/>
          <pc:sldMk cId="2068717226" sldId="285"/>
        </pc:sldMkLst>
      </pc:sldChg>
      <pc:sldChg chg="del">
        <pc:chgData name="智人 長崎" userId="6f350db948ec1a51" providerId="LiveId" clId="{BE05A192-9DD5-4677-B84B-FE30E2E97AAD}" dt="2025-02-06T00:28:56.755" v="6710" actId="47"/>
        <pc:sldMkLst>
          <pc:docMk/>
          <pc:sldMk cId="2019718964" sldId="286"/>
        </pc:sldMkLst>
      </pc:sldChg>
      <pc:sldChg chg="del">
        <pc:chgData name="智人 長崎" userId="6f350db948ec1a51" providerId="LiveId" clId="{BE05A192-9DD5-4677-B84B-FE30E2E97AAD}" dt="2025-02-05T21:34:30.499" v="2720" actId="47"/>
        <pc:sldMkLst>
          <pc:docMk/>
          <pc:sldMk cId="1859124062" sldId="287"/>
        </pc:sldMkLst>
      </pc:sldChg>
      <pc:sldChg chg="addSp modSp mod modNotesTx">
        <pc:chgData name="智人 長崎" userId="6f350db948ec1a51" providerId="LiveId" clId="{BE05A192-9DD5-4677-B84B-FE30E2E97AAD}" dt="2025-02-10T04:49:56.873" v="13463" actId="20577"/>
        <pc:sldMkLst>
          <pc:docMk/>
          <pc:sldMk cId="1888227293" sldId="288"/>
        </pc:sldMkLst>
        <pc:spChg chg="mod">
          <ac:chgData name="智人 長崎" userId="6f350db948ec1a51" providerId="LiveId" clId="{BE05A192-9DD5-4677-B84B-FE30E2E97AAD}" dt="2025-02-10T04:49:56.873" v="13463" actId="20577"/>
          <ac:spMkLst>
            <pc:docMk/>
            <pc:sldMk cId="1888227293" sldId="288"/>
            <ac:spMk id="3" creationId="{C7990F40-626E-D197-C305-FE66756F61C5}"/>
          </ac:spMkLst>
        </pc:spChg>
      </pc:sldChg>
      <pc:sldChg chg="addSp delSp modSp mod modNotesTx">
        <pc:chgData name="智人 長崎" userId="6f350db948ec1a51" providerId="LiveId" clId="{BE05A192-9DD5-4677-B84B-FE30E2E97AAD}" dt="2025-02-12T16:20:59.386" v="18638" actId="20577"/>
        <pc:sldMkLst>
          <pc:docMk/>
          <pc:sldMk cId="2401334681" sldId="289"/>
        </pc:sldMkLst>
      </pc:sldChg>
      <pc:sldChg chg="del">
        <pc:chgData name="智人 長崎" userId="6f350db948ec1a51" providerId="LiveId" clId="{BE05A192-9DD5-4677-B84B-FE30E2E97AAD}" dt="2025-02-05T21:34:31.202" v="2721" actId="47"/>
        <pc:sldMkLst>
          <pc:docMk/>
          <pc:sldMk cId="591587554" sldId="291"/>
        </pc:sldMkLst>
      </pc:sldChg>
      <pc:sldChg chg="del">
        <pc:chgData name="智人 長崎" userId="6f350db948ec1a51" providerId="LiveId" clId="{BE05A192-9DD5-4677-B84B-FE30E2E97AAD}" dt="2025-02-06T00:28:57.414" v="6711" actId="47"/>
        <pc:sldMkLst>
          <pc:docMk/>
          <pc:sldMk cId="1879804096" sldId="292"/>
        </pc:sldMkLst>
      </pc:sldChg>
      <pc:sldChg chg="del">
        <pc:chgData name="智人 長崎" userId="6f350db948ec1a51" providerId="LiveId" clId="{BE05A192-9DD5-4677-B84B-FE30E2E97AAD}" dt="2025-02-05T19:17:29.451" v="2017" actId="47"/>
        <pc:sldMkLst>
          <pc:docMk/>
          <pc:sldMk cId="2213915594" sldId="293"/>
        </pc:sldMkLst>
      </pc:sldChg>
      <pc:sldChg chg="mod modShow">
        <pc:chgData name="智人 長崎" userId="6f350db948ec1a51" providerId="LiveId" clId="{BE05A192-9DD5-4677-B84B-FE30E2E97AAD}" dt="2025-02-13T08:11:05.563" v="19929" actId="729"/>
        <pc:sldMkLst>
          <pc:docMk/>
          <pc:sldMk cId="2342665796" sldId="294"/>
        </pc:sldMkLst>
      </pc:sldChg>
      <pc:sldChg chg="del">
        <pc:chgData name="智人 長崎" userId="6f350db948ec1a51" providerId="LiveId" clId="{BE05A192-9DD5-4677-B84B-FE30E2E97AAD}" dt="2025-02-06T00:28:58.218" v="6712" actId="47"/>
        <pc:sldMkLst>
          <pc:docMk/>
          <pc:sldMk cId="2133826298" sldId="295"/>
        </pc:sldMkLst>
      </pc:sldChg>
      <pc:sldChg chg="del">
        <pc:chgData name="智人 長崎" userId="6f350db948ec1a51" providerId="LiveId" clId="{BE05A192-9DD5-4677-B84B-FE30E2E97AAD}" dt="2025-02-05T19:09:22.904" v="1399" actId="47"/>
        <pc:sldMkLst>
          <pc:docMk/>
          <pc:sldMk cId="2274783129" sldId="296"/>
        </pc:sldMkLst>
      </pc:sldChg>
      <pc:sldChg chg="addSp delSp modSp del mod ord modNotesTx">
        <pc:chgData name="智人 長崎" userId="6f350db948ec1a51" providerId="LiveId" clId="{BE05A192-9DD5-4677-B84B-FE30E2E97AAD}" dt="2025-02-10T09:24:33.841" v="13744" actId="47"/>
        <pc:sldMkLst>
          <pc:docMk/>
          <pc:sldMk cId="693813986" sldId="297"/>
        </pc:sldMkLst>
      </pc:sldChg>
      <pc:sldChg chg="del">
        <pc:chgData name="智人 長崎" userId="6f350db948ec1a51" providerId="LiveId" clId="{BE05A192-9DD5-4677-B84B-FE30E2E97AAD}" dt="2025-02-06T00:28:58.992" v="6713" actId="47"/>
        <pc:sldMkLst>
          <pc:docMk/>
          <pc:sldMk cId="776285089" sldId="299"/>
        </pc:sldMkLst>
      </pc:sldChg>
      <pc:sldChg chg="addSp modSp mod ord modShow modNotesTx">
        <pc:chgData name="智人 長崎" userId="6f350db948ec1a51" providerId="LiveId" clId="{BE05A192-9DD5-4677-B84B-FE30E2E97AAD}" dt="2025-02-10T10:23:46.935" v="13832"/>
        <pc:sldMkLst>
          <pc:docMk/>
          <pc:sldMk cId="2416738779" sldId="300"/>
        </pc:sldMkLst>
      </pc:sldChg>
      <pc:sldChg chg="del">
        <pc:chgData name="智人 長崎" userId="6f350db948ec1a51" providerId="LiveId" clId="{BE05A192-9DD5-4677-B84B-FE30E2E97AAD}" dt="2025-02-05T19:17:27.100" v="2016" actId="47"/>
        <pc:sldMkLst>
          <pc:docMk/>
          <pc:sldMk cId="3752877633" sldId="301"/>
        </pc:sldMkLst>
      </pc:sldChg>
      <pc:sldChg chg="del">
        <pc:chgData name="智人 長崎" userId="6f350db948ec1a51" providerId="LiveId" clId="{BE05A192-9DD5-4677-B84B-FE30E2E97AAD}" dt="2025-02-05T19:17:31.604" v="2018" actId="47"/>
        <pc:sldMkLst>
          <pc:docMk/>
          <pc:sldMk cId="2653421080" sldId="303"/>
        </pc:sldMkLst>
      </pc:sldChg>
      <pc:sldChg chg="modSp new mod ord modNotesTx">
        <pc:chgData name="智人 長崎" userId="6f350db948ec1a51" providerId="LiveId" clId="{BE05A192-9DD5-4677-B84B-FE30E2E97AAD}" dt="2025-02-12T13:07:42.764" v="15550"/>
        <pc:sldMkLst>
          <pc:docMk/>
          <pc:sldMk cId="3042497564" sldId="304"/>
        </pc:sldMkLst>
        <pc:spChg chg="mod">
          <ac:chgData name="智人 長崎" userId="6f350db948ec1a51" providerId="LiveId" clId="{BE05A192-9DD5-4677-B84B-FE30E2E97AAD}" dt="2025-02-07T16:01:58.451" v="7953" actId="20577"/>
          <ac:spMkLst>
            <pc:docMk/>
            <pc:sldMk cId="3042497564" sldId="304"/>
            <ac:spMk id="2" creationId="{B12E095E-1C24-1712-8EFE-78DE62B36F62}"/>
          </ac:spMkLst>
        </pc:spChg>
      </pc:sldChg>
      <pc:sldChg chg="addSp delSp modSp new mod modNotesTx">
        <pc:chgData name="智人 長崎" userId="6f350db948ec1a51" providerId="LiveId" clId="{BE05A192-9DD5-4677-B84B-FE30E2E97AAD}" dt="2025-02-12T16:30:10.823" v="19674" actId="6549"/>
        <pc:sldMkLst>
          <pc:docMk/>
          <pc:sldMk cId="2127238091" sldId="305"/>
        </pc:sldMkLst>
        <pc:spChg chg="mod">
          <ac:chgData name="智人 長崎" userId="6f350db948ec1a51" providerId="LiveId" clId="{BE05A192-9DD5-4677-B84B-FE30E2E97AAD}" dt="2025-02-10T14:17:36.150" v="14591" actId="20577"/>
          <ac:spMkLst>
            <pc:docMk/>
            <pc:sldMk cId="2127238091" sldId="305"/>
            <ac:spMk id="2" creationId="{73212312-1CF6-9DAA-10B7-DFD2F2F2B65C}"/>
          </ac:spMkLst>
        </pc:spChg>
        <pc:spChg chg="mod">
          <ac:chgData name="智人 長崎" userId="6f350db948ec1a51" providerId="LiveId" clId="{BE05A192-9DD5-4677-B84B-FE30E2E97AAD}" dt="2025-02-12T16:30:10.823" v="19674" actId="6549"/>
          <ac:spMkLst>
            <pc:docMk/>
            <pc:sldMk cId="2127238091" sldId="305"/>
            <ac:spMk id="3" creationId="{FC227E1C-D205-50DF-1C29-5172CC68DD02}"/>
          </ac:spMkLst>
        </pc:spChg>
        <pc:spChg chg="add mod">
          <ac:chgData name="智人 長崎" userId="6f350db948ec1a51" providerId="LiveId" clId="{BE05A192-9DD5-4677-B84B-FE30E2E97AAD}" dt="2025-02-12T16:29:48.005" v="19659" actId="1076"/>
          <ac:spMkLst>
            <pc:docMk/>
            <pc:sldMk cId="2127238091" sldId="305"/>
            <ac:spMk id="5" creationId="{E0B2496B-423E-ACAD-E39C-3EFB0D612D23}"/>
          </ac:spMkLst>
        </pc:spChg>
      </pc:sldChg>
      <pc:sldChg chg="modSp new mod ord modNotesTx">
        <pc:chgData name="智人 長崎" userId="6f350db948ec1a51" providerId="LiveId" clId="{BE05A192-9DD5-4677-B84B-FE30E2E97AAD}" dt="2025-02-12T16:45:16.499" v="19847"/>
        <pc:sldMkLst>
          <pc:docMk/>
          <pc:sldMk cId="1840917384" sldId="306"/>
        </pc:sldMkLst>
      </pc:sldChg>
      <pc:sldChg chg="modSp add mod modNotesTx">
        <pc:chgData name="智人 長崎" userId="6f350db948ec1a51" providerId="LiveId" clId="{BE05A192-9DD5-4677-B84B-FE30E2E97AAD}" dt="2025-02-12T16:44:33.719" v="19835" actId="20577"/>
        <pc:sldMkLst>
          <pc:docMk/>
          <pc:sldMk cId="2962543122" sldId="307"/>
        </pc:sldMkLst>
      </pc:sldChg>
      <pc:sldChg chg="addSp delSp modSp add mod ord modClrScheme modShow chgLayout modNotesTx">
        <pc:chgData name="智人 長崎" userId="6f350db948ec1a51" providerId="LiveId" clId="{BE05A192-9DD5-4677-B84B-FE30E2E97AAD}" dt="2025-02-10T12:51:11.277" v="14540"/>
        <pc:sldMkLst>
          <pc:docMk/>
          <pc:sldMk cId="1920660275" sldId="308"/>
        </pc:sldMkLst>
      </pc:sldChg>
      <pc:sldChg chg="addSp delSp modSp new mod ord modShow modNotesTx">
        <pc:chgData name="智人 長崎" userId="6f350db948ec1a51" providerId="LiveId" clId="{BE05A192-9DD5-4677-B84B-FE30E2E97AAD}" dt="2025-02-10T12:51:11.277" v="14540"/>
        <pc:sldMkLst>
          <pc:docMk/>
          <pc:sldMk cId="3139158022" sldId="309"/>
        </pc:sldMkLst>
      </pc:sldChg>
      <pc:sldChg chg="addSp delSp modSp add del mod modNotesTx">
        <pc:chgData name="智人 長崎" userId="6f350db948ec1a51" providerId="LiveId" clId="{BE05A192-9DD5-4677-B84B-FE30E2E97AAD}" dt="2025-02-06T00:28:38.817" v="6707" actId="47"/>
        <pc:sldMkLst>
          <pc:docMk/>
          <pc:sldMk cId="2250422293" sldId="310"/>
        </pc:sldMkLst>
      </pc:sldChg>
      <pc:sldChg chg="new del">
        <pc:chgData name="智人 長崎" userId="6f350db948ec1a51" providerId="LiveId" clId="{BE05A192-9DD5-4677-B84B-FE30E2E97AAD}" dt="2025-02-05T22:30:57.793" v="5349" actId="680"/>
        <pc:sldMkLst>
          <pc:docMk/>
          <pc:sldMk cId="3001408104" sldId="310"/>
        </pc:sldMkLst>
      </pc:sldChg>
      <pc:sldChg chg="addSp delSp modSp add mod ord modShow modNotesTx">
        <pc:chgData name="智人 長崎" userId="6f350db948ec1a51" providerId="LiveId" clId="{BE05A192-9DD5-4677-B84B-FE30E2E97AAD}" dt="2025-02-10T10:21:51.655" v="13764"/>
        <pc:sldMkLst>
          <pc:docMk/>
          <pc:sldMk cId="480513365" sldId="311"/>
        </pc:sldMkLst>
      </pc:sldChg>
      <pc:sldChg chg="add del">
        <pc:chgData name="智人 長崎" userId="6f350db948ec1a51" providerId="LiveId" clId="{BE05A192-9DD5-4677-B84B-FE30E2E97AAD}" dt="2025-02-07T15:57:02.879" v="7851" actId="2890"/>
        <pc:sldMkLst>
          <pc:docMk/>
          <pc:sldMk cId="1981748407" sldId="312"/>
        </pc:sldMkLst>
      </pc:sldChg>
      <pc:sldChg chg="delSp modSp add mod modNotesTx">
        <pc:chgData name="智人 長崎" userId="6f350db948ec1a51" providerId="LiveId" clId="{BE05A192-9DD5-4677-B84B-FE30E2E97AAD}" dt="2025-02-12T13:17:34.531" v="16089" actId="20577"/>
        <pc:sldMkLst>
          <pc:docMk/>
          <pc:sldMk cId="2808622415" sldId="312"/>
        </pc:sldMkLst>
        <pc:spChg chg="mod">
          <ac:chgData name="智人 長崎" userId="6f350db948ec1a51" providerId="LiveId" clId="{BE05A192-9DD5-4677-B84B-FE30E2E97AAD}" dt="2025-02-09T15:14:15.123" v="10007" actId="20577"/>
          <ac:spMkLst>
            <pc:docMk/>
            <pc:sldMk cId="2808622415" sldId="312"/>
            <ac:spMk id="2" creationId="{4365C315-9AD1-9A1C-D71E-D37488FB3855}"/>
          </ac:spMkLst>
        </pc:spChg>
        <pc:spChg chg="mod">
          <ac:chgData name="智人 長崎" userId="6f350db948ec1a51" providerId="LiveId" clId="{BE05A192-9DD5-4677-B84B-FE30E2E97AAD}" dt="2025-02-12T05:15:02.036" v="14934" actId="2710"/>
          <ac:spMkLst>
            <pc:docMk/>
            <pc:sldMk cId="2808622415" sldId="312"/>
            <ac:spMk id="3" creationId="{E4AE768B-D735-CCA5-A130-E77F1974A2E8}"/>
          </ac:spMkLst>
        </pc:spChg>
      </pc:sldChg>
      <pc:sldChg chg="addSp delSp modSp new del mod ord modShow">
        <pc:chgData name="智人 長崎" userId="6f350db948ec1a51" providerId="LiveId" clId="{BE05A192-9DD5-4677-B84B-FE30E2E97AAD}" dt="2025-02-10T10:21:54.661" v="13765" actId="47"/>
        <pc:sldMkLst>
          <pc:docMk/>
          <pc:sldMk cId="3287096044" sldId="313"/>
        </pc:sldMkLst>
      </pc:sldChg>
      <pc:sldChg chg="modSp add mod modNotesTx">
        <pc:chgData name="智人 長崎" userId="6f350db948ec1a51" providerId="LiveId" clId="{BE05A192-9DD5-4677-B84B-FE30E2E97AAD}" dt="2025-02-12T16:31:32.402" v="19756" actId="20577"/>
        <pc:sldMkLst>
          <pc:docMk/>
          <pc:sldMk cId="2383496861" sldId="314"/>
        </pc:sldMkLst>
        <pc:spChg chg="mod">
          <ac:chgData name="智人 長崎" userId="6f350db948ec1a51" providerId="LiveId" clId="{BE05A192-9DD5-4677-B84B-FE30E2E97AAD}" dt="2025-02-09T15:14:24.433" v="10015" actId="20577"/>
          <ac:spMkLst>
            <pc:docMk/>
            <pc:sldMk cId="2383496861" sldId="314"/>
            <ac:spMk id="2" creationId="{F5B80EA5-0314-F614-6E8A-BD1A8979A6E9}"/>
          </ac:spMkLst>
        </pc:spChg>
        <pc:spChg chg="mod">
          <ac:chgData name="智人 長崎" userId="6f350db948ec1a51" providerId="LiveId" clId="{BE05A192-9DD5-4677-B84B-FE30E2E97AAD}" dt="2025-02-09T15:13:04.030" v="9943" actId="20577"/>
          <ac:spMkLst>
            <pc:docMk/>
            <pc:sldMk cId="2383496861" sldId="314"/>
            <ac:spMk id="3" creationId="{92F98057-B4AF-49F5-DC14-01D14EBC881C}"/>
          </ac:spMkLst>
        </pc:spChg>
        <pc:spChg chg="mod">
          <ac:chgData name="智人 長崎" userId="6f350db948ec1a51" providerId="LiveId" clId="{BE05A192-9DD5-4677-B84B-FE30E2E97AAD}" dt="2025-02-10T04:32:24.599" v="13133" actId="20577"/>
          <ac:spMkLst>
            <pc:docMk/>
            <pc:sldMk cId="2383496861" sldId="314"/>
            <ac:spMk id="5" creationId="{E70F9C89-B078-0D0E-B9EE-778F6B6E20C6}"/>
          </ac:spMkLst>
        </pc:spChg>
      </pc:sldChg>
      <pc:sldChg chg="add del">
        <pc:chgData name="智人 長崎" userId="6f350db948ec1a51" providerId="LiveId" clId="{BE05A192-9DD5-4677-B84B-FE30E2E97AAD}" dt="2025-02-10T03:07:07.190" v="11291" actId="47"/>
        <pc:sldMkLst>
          <pc:docMk/>
          <pc:sldMk cId="3725425869" sldId="315"/>
        </pc:sldMkLst>
      </pc:sldChg>
      <pc:sldChg chg="modSp add mod ord modNotesTx">
        <pc:chgData name="智人 長崎" userId="6f350db948ec1a51" providerId="LiveId" clId="{BE05A192-9DD5-4677-B84B-FE30E2E97AAD}" dt="2025-02-12T16:24:14.820" v="19032" actId="20577"/>
        <pc:sldMkLst>
          <pc:docMk/>
          <pc:sldMk cId="3769698408" sldId="315"/>
        </pc:sldMkLst>
        <pc:spChg chg="mod">
          <ac:chgData name="智人 長崎" userId="6f350db948ec1a51" providerId="LiveId" clId="{BE05A192-9DD5-4677-B84B-FE30E2E97AAD}" dt="2025-02-10T03:10:22.985" v="11661" actId="20577"/>
          <ac:spMkLst>
            <pc:docMk/>
            <pc:sldMk cId="3769698408" sldId="315"/>
            <ac:spMk id="2" creationId="{DDF9E8D2-99F5-370C-A64A-647047451CCB}"/>
          </ac:spMkLst>
        </pc:spChg>
        <pc:spChg chg="mod">
          <ac:chgData name="智人 長崎" userId="6f350db948ec1a51" providerId="LiveId" clId="{BE05A192-9DD5-4677-B84B-FE30E2E97AAD}" dt="2025-02-10T03:12:01.788" v="11893" actId="20577"/>
          <ac:spMkLst>
            <pc:docMk/>
            <pc:sldMk cId="3769698408" sldId="315"/>
            <ac:spMk id="3" creationId="{6AD99929-55B0-3DDF-2113-477DDF6E52E4}"/>
          </ac:spMkLst>
        </pc:spChg>
      </pc:sldChg>
      <pc:sldChg chg="addSp modSp add mod modNotesTx">
        <pc:chgData name="智人 長崎" userId="6f350db948ec1a51" providerId="LiveId" clId="{BE05A192-9DD5-4677-B84B-FE30E2E97AAD}" dt="2025-02-12T16:30:36.145" v="19696" actId="20577"/>
        <pc:sldMkLst>
          <pc:docMk/>
          <pc:sldMk cId="2976476985" sldId="316"/>
        </pc:sldMkLst>
        <pc:spChg chg="mod">
          <ac:chgData name="智人 長崎" userId="6f350db948ec1a51" providerId="LiveId" clId="{BE05A192-9DD5-4677-B84B-FE30E2E97AAD}" dt="2025-02-12T16:19:45.616" v="18585" actId="20577"/>
          <ac:spMkLst>
            <pc:docMk/>
            <pc:sldMk cId="2976476985" sldId="316"/>
            <ac:spMk id="2" creationId="{B58D2C2C-80DC-E22E-5387-F1FFD330A516}"/>
          </ac:spMkLst>
        </pc:spChg>
        <pc:spChg chg="mod">
          <ac:chgData name="智人 長崎" userId="6f350db948ec1a51" providerId="LiveId" clId="{BE05A192-9DD5-4677-B84B-FE30E2E97AAD}" dt="2025-02-12T13:44:46.454" v="16999" actId="20577"/>
          <ac:spMkLst>
            <pc:docMk/>
            <pc:sldMk cId="2976476985" sldId="316"/>
            <ac:spMk id="3" creationId="{662692D6-D948-F58E-F379-940E9408233D}"/>
          </ac:spMkLst>
        </pc:spChg>
        <pc:spChg chg="add mod">
          <ac:chgData name="智人 長崎" userId="6f350db948ec1a51" providerId="LiveId" clId="{BE05A192-9DD5-4677-B84B-FE30E2E97AAD}" dt="2025-02-12T05:14:41.752" v="14933" actId="1076"/>
          <ac:spMkLst>
            <pc:docMk/>
            <pc:sldMk cId="2976476985" sldId="316"/>
            <ac:spMk id="5" creationId="{71F33417-2BBC-63E7-AF4F-30A2C21401C5}"/>
          </ac:spMkLst>
        </pc:spChg>
      </pc:sldChg>
      <pc:sldChg chg="new del">
        <pc:chgData name="智人 長崎" userId="6f350db948ec1a51" providerId="LiveId" clId="{BE05A192-9DD5-4677-B84B-FE30E2E97AAD}" dt="2025-02-10T09:21:08.136" v="13720" actId="47"/>
        <pc:sldMkLst>
          <pc:docMk/>
          <pc:sldMk cId="1373714077" sldId="317"/>
        </pc:sldMkLst>
      </pc:sldChg>
      <pc:sldChg chg="addSp delSp modSp add del mod modNotesTx">
        <pc:chgData name="智人 長崎" userId="6f350db948ec1a51" providerId="LiveId" clId="{BE05A192-9DD5-4677-B84B-FE30E2E97AAD}" dt="2025-02-12T16:25:22.052" v="19232" actId="20577"/>
        <pc:sldMkLst>
          <pc:docMk/>
          <pc:sldMk cId="2168820630" sldId="317"/>
        </pc:sldMkLst>
      </pc:sldChg>
      <pc:sldChg chg="modSp add mod modNotesTx">
        <pc:chgData name="智人 長崎" userId="6f350db948ec1a51" providerId="LiveId" clId="{BE05A192-9DD5-4677-B84B-FE30E2E97AAD}" dt="2025-02-12T16:26:53.373" v="19407" actId="20577"/>
        <pc:sldMkLst>
          <pc:docMk/>
          <pc:sldMk cId="2400202102" sldId="318"/>
        </pc:sldMkLst>
      </pc:sldChg>
      <pc:sldChg chg="addSp delSp modSp add mod modNotesTx">
        <pc:chgData name="智人 長崎" userId="6f350db948ec1a51" providerId="LiveId" clId="{BE05A192-9DD5-4677-B84B-FE30E2E97AAD}" dt="2025-02-12T16:27:00.254" v="19409" actId="20577"/>
        <pc:sldMkLst>
          <pc:docMk/>
          <pc:sldMk cId="2535992090" sldId="319"/>
        </pc:sldMkLst>
        <pc:spChg chg="add mod">
          <ac:chgData name="智人 長崎" userId="6f350db948ec1a51" providerId="LiveId" clId="{BE05A192-9DD5-4677-B84B-FE30E2E97AAD}" dt="2025-02-10T12:49:38.776" v="14535" actId="14100"/>
          <ac:spMkLst>
            <pc:docMk/>
            <pc:sldMk cId="2535992090" sldId="319"/>
            <ac:spMk id="5" creationId="{5E48AD5B-9D47-16F9-3CAC-E6198B7A1DE2}"/>
          </ac:spMkLst>
        </pc:spChg>
        <pc:graphicFrameChg chg="mod">
          <ac:chgData name="智人 長崎" userId="6f350db948ec1a51" providerId="LiveId" clId="{BE05A192-9DD5-4677-B84B-FE30E2E97AAD}" dt="2025-02-10T10:49:51.102" v="14287" actId="692"/>
          <ac:graphicFrameMkLst>
            <pc:docMk/>
            <pc:sldMk cId="2535992090" sldId="319"/>
            <ac:graphicFrameMk id="3" creationId="{ACEED408-FA16-7D7F-5291-61CDF253A51F}"/>
          </ac:graphicFrameMkLst>
        </pc:graphicFrameChg>
      </pc:sldChg>
      <pc:sldChg chg="modSp add mod modNotesTx">
        <pc:chgData name="智人 長崎" userId="6f350db948ec1a51" providerId="LiveId" clId="{BE05A192-9DD5-4677-B84B-FE30E2E97AAD}" dt="2025-02-12T16:27:25.752" v="19495" actId="113"/>
        <pc:sldMkLst>
          <pc:docMk/>
          <pc:sldMk cId="2571410586" sldId="320"/>
        </pc:sldMkLst>
        <pc:spChg chg="mod">
          <ac:chgData name="智人 長崎" userId="6f350db948ec1a51" providerId="LiveId" clId="{BE05A192-9DD5-4677-B84B-FE30E2E97AAD}" dt="2025-02-10T12:49:23.737" v="14533" actId="14100"/>
          <ac:spMkLst>
            <pc:docMk/>
            <pc:sldMk cId="2571410586" sldId="320"/>
            <ac:spMk id="5" creationId="{955C8A79-DA7B-5F46-F4BC-7449F734880E}"/>
          </ac:spMkLst>
        </pc:spChg>
        <pc:graphicFrameChg chg="mod">
          <ac:chgData name="智人 長崎" userId="6f350db948ec1a51" providerId="LiveId" clId="{BE05A192-9DD5-4677-B84B-FE30E2E97AAD}" dt="2025-02-10T10:51:33.705" v="14294" actId="207"/>
          <ac:graphicFrameMkLst>
            <pc:docMk/>
            <pc:sldMk cId="2571410586" sldId="320"/>
            <ac:graphicFrameMk id="3" creationId="{D8D40BB7-3D5F-962C-AAA9-DAC0A85B96CC}"/>
          </ac:graphicFrameMkLst>
        </pc:graphicFrameChg>
      </pc:sldChg>
      <pc:sldChg chg="add del ord">
        <pc:chgData name="智人 長崎" userId="6f350db948ec1a51" providerId="LiveId" clId="{BE05A192-9DD5-4677-B84B-FE30E2E97AAD}" dt="2025-02-10T10:49:20.773" v="14283" actId="2890"/>
        <pc:sldMkLst>
          <pc:docMk/>
          <pc:sldMk cId="3229793221" sldId="320"/>
        </pc:sldMkLst>
      </pc:sldChg>
      <pc:sldChg chg="modSp add mod modNotesTx">
        <pc:chgData name="智人 長崎" userId="6f350db948ec1a51" providerId="LiveId" clId="{BE05A192-9DD5-4677-B84B-FE30E2E97AAD}" dt="2025-02-12T16:27:38.915" v="19513" actId="20577"/>
        <pc:sldMkLst>
          <pc:docMk/>
          <pc:sldMk cId="2458498224" sldId="321"/>
        </pc:sldMkLst>
        <pc:spChg chg="mod">
          <ac:chgData name="智人 長崎" userId="6f350db948ec1a51" providerId="LiveId" clId="{BE05A192-9DD5-4677-B84B-FE30E2E97AAD}" dt="2025-02-10T12:49:46.701" v="14536" actId="14100"/>
          <ac:spMkLst>
            <pc:docMk/>
            <pc:sldMk cId="2458498224" sldId="321"/>
            <ac:spMk id="5" creationId="{A911AB64-6C3D-ECC7-6D8D-66DF4276E6E5}"/>
          </ac:spMkLst>
        </pc:spChg>
        <pc:graphicFrameChg chg="mod">
          <ac:chgData name="智人 長崎" userId="6f350db948ec1a51" providerId="LiveId" clId="{BE05A192-9DD5-4677-B84B-FE30E2E97AAD}" dt="2025-02-10T10:53:26.431" v="14367" actId="692"/>
          <ac:graphicFrameMkLst>
            <pc:docMk/>
            <pc:sldMk cId="2458498224" sldId="321"/>
            <ac:graphicFrameMk id="3" creationId="{7926381E-FA49-AD6B-338D-8BDA801EEC23}"/>
          </ac:graphicFrameMkLst>
        </pc:graphicFrameChg>
      </pc:sldChg>
      <pc:sldChg chg="modSp add mod modNotesTx">
        <pc:chgData name="智人 長崎" userId="6f350db948ec1a51" providerId="LiveId" clId="{BE05A192-9DD5-4677-B84B-FE30E2E97AAD}" dt="2025-02-12T16:27:51.460" v="19534" actId="6549"/>
        <pc:sldMkLst>
          <pc:docMk/>
          <pc:sldMk cId="3112410820" sldId="322"/>
        </pc:sldMkLst>
        <pc:spChg chg="mod">
          <ac:chgData name="智人 長崎" userId="6f350db948ec1a51" providerId="LiveId" clId="{BE05A192-9DD5-4677-B84B-FE30E2E97AAD}" dt="2025-02-12T13:11:58.859" v="15668" actId="20577"/>
          <ac:spMkLst>
            <pc:docMk/>
            <pc:sldMk cId="3112410820" sldId="322"/>
            <ac:spMk id="5" creationId="{1659B116-7B2A-8C67-6161-AAC84AEB951D}"/>
          </ac:spMkLst>
        </pc:spChg>
        <pc:graphicFrameChg chg="mod">
          <ac:chgData name="智人 長崎" userId="6f350db948ec1a51" providerId="LiveId" clId="{BE05A192-9DD5-4677-B84B-FE30E2E97AAD}" dt="2025-02-10T10:57:46.664" v="14527" actId="692"/>
          <ac:graphicFrameMkLst>
            <pc:docMk/>
            <pc:sldMk cId="3112410820" sldId="322"/>
            <ac:graphicFrameMk id="3" creationId="{689E0821-04CF-05FD-555B-9C6C5FBADBD2}"/>
          </ac:graphicFrameMkLst>
        </pc:graphicFrameChg>
      </pc:sldChg>
      <pc:sldChg chg="modSp add del mod">
        <pc:chgData name="智人 長崎" userId="6f350db948ec1a51" providerId="LiveId" clId="{BE05A192-9DD5-4677-B84B-FE30E2E97AAD}" dt="2025-02-11T08:04:02.899" v="14617"/>
        <pc:sldMkLst>
          <pc:docMk/>
          <pc:sldMk cId="100119682" sldId="323"/>
        </pc:sldMkLst>
      </pc:sldChg>
      <pc:sldChg chg="add del">
        <pc:chgData name="智人 長崎" userId="6f350db948ec1a51" providerId="LiveId" clId="{BE05A192-9DD5-4677-B84B-FE30E2E97AAD}" dt="2025-02-11T08:04:22.163" v="14623"/>
        <pc:sldMkLst>
          <pc:docMk/>
          <pc:sldMk cId="226874736" sldId="323"/>
        </pc:sldMkLst>
      </pc:sldChg>
      <pc:sldChg chg="new del">
        <pc:chgData name="智人 長崎" userId="6f350db948ec1a51" providerId="LiveId" clId="{BE05A192-9DD5-4677-B84B-FE30E2E97AAD}" dt="2025-02-12T15:36:26.403" v="17001" actId="680"/>
        <pc:sldMkLst>
          <pc:docMk/>
          <pc:sldMk cId="1770382554" sldId="323"/>
        </pc:sldMkLst>
      </pc:sldChg>
      <pc:sldChg chg="addSp delSp modSp new mod modClrScheme modShow chgLayout">
        <pc:chgData name="智人 長崎" userId="6f350db948ec1a51" providerId="LiveId" clId="{BE05A192-9DD5-4677-B84B-FE30E2E97AAD}" dt="2025-02-13T08:11:01.266" v="19928" actId="729"/>
        <pc:sldMkLst>
          <pc:docMk/>
          <pc:sldMk cId="2922424769" sldId="323"/>
        </pc:sldMkLst>
      </pc:sldChg>
      <pc:sldChg chg="modSp add del mod">
        <pc:chgData name="智人 長崎" userId="6f350db948ec1a51" providerId="LiveId" clId="{BE05A192-9DD5-4677-B84B-FE30E2E97AAD}" dt="2025-02-11T08:04:15.767" v="14621"/>
        <pc:sldMkLst>
          <pc:docMk/>
          <pc:sldMk cId="2980743273" sldId="323"/>
        </pc:sldMkLst>
      </pc:sldChg>
      <pc:sldChg chg="addSp modSp new mod modShow">
        <pc:chgData name="智人 長崎" userId="6f350db948ec1a51" providerId="LiveId" clId="{BE05A192-9DD5-4677-B84B-FE30E2E97AAD}" dt="2025-02-13T08:10:56.674" v="19927" actId="729"/>
        <pc:sldMkLst>
          <pc:docMk/>
          <pc:sldMk cId="3237969320" sldId="324"/>
        </pc:sldMkLst>
      </pc:sldChg>
      <pc:sldChg chg="addSp modSp new mod modClrScheme modShow chgLayout">
        <pc:chgData name="智人 長崎" userId="6f350db948ec1a51" providerId="LiveId" clId="{BE05A192-9DD5-4677-B84B-FE30E2E97AAD}" dt="2025-02-13T08:10:54.083" v="19926" actId="729"/>
        <pc:sldMkLst>
          <pc:docMk/>
          <pc:sldMk cId="810162360" sldId="325"/>
        </pc:sldMkLst>
      </pc:sldChg>
    </pc:docChg>
  </pc:docChgLst>
  <pc:docChgLst>
    <pc:chgData name="智人 長崎" userId="6f350db948ec1a51" providerId="LiveId" clId="{9D9D3D27-714E-42AF-B15B-F706959FD0D5}"/>
    <pc:docChg chg="delSld">
      <pc:chgData name="智人 長崎" userId="6f350db948ec1a51" providerId="LiveId" clId="{9D9D3D27-714E-42AF-B15B-F706959FD0D5}" dt="2025-03-11T00:55:39.596" v="3" actId="47"/>
      <pc:docMkLst>
        <pc:docMk/>
      </pc:docMkLst>
      <pc:sldChg chg="del">
        <pc:chgData name="智人 長崎" userId="6f350db948ec1a51" providerId="LiveId" clId="{9D9D3D27-714E-42AF-B15B-F706959FD0D5}" dt="2025-03-11T00:55:36.402" v="0" actId="47"/>
        <pc:sldMkLst>
          <pc:docMk/>
          <pc:sldMk cId="2342665796" sldId="294"/>
        </pc:sldMkLst>
      </pc:sldChg>
      <pc:sldChg chg="del">
        <pc:chgData name="智人 長崎" userId="6f350db948ec1a51" providerId="LiveId" clId="{9D9D3D27-714E-42AF-B15B-F706959FD0D5}" dt="2025-03-11T00:55:38.275" v="1" actId="47"/>
        <pc:sldMkLst>
          <pc:docMk/>
          <pc:sldMk cId="480513365" sldId="311"/>
        </pc:sldMkLst>
      </pc:sldChg>
      <pc:sldChg chg="del">
        <pc:chgData name="智人 長崎" userId="6f350db948ec1a51" providerId="LiveId" clId="{9D9D3D27-714E-42AF-B15B-F706959FD0D5}" dt="2025-03-11T00:55:38.840" v="2" actId="47"/>
        <pc:sldMkLst>
          <pc:docMk/>
          <pc:sldMk cId="3237969320" sldId="324"/>
        </pc:sldMkLst>
      </pc:sldChg>
      <pc:sldChg chg="del">
        <pc:chgData name="智人 長崎" userId="6f350db948ec1a51" providerId="LiveId" clId="{9D9D3D27-714E-42AF-B15B-F706959FD0D5}" dt="2025-03-11T00:55:39.596" v="3" actId="47"/>
        <pc:sldMkLst>
          <pc:docMk/>
          <pc:sldMk cId="3520003626" sldId="394"/>
        </pc:sldMkLst>
      </pc:sldChg>
    </pc:docChg>
  </pc:docChgLst>
  <pc:docChgLst>
    <pc:chgData name="智人 長崎" userId="6f350db948ec1a51" providerId="LiveId" clId="{54C43A57-504A-4256-BA70-C6D26CDEC8F2}"/>
    <pc:docChg chg="undo custSel addSld delSld modSld">
      <pc:chgData name="智人 長崎" userId="6f350db948ec1a51" providerId="LiveId" clId="{54C43A57-504A-4256-BA70-C6D26CDEC8F2}" dt="2025-03-04T15:59:12.248" v="1952" actId="20577"/>
      <pc:docMkLst>
        <pc:docMk/>
      </pc:docMkLst>
      <pc:sldChg chg="modSp mod">
        <pc:chgData name="智人 長崎" userId="6f350db948ec1a51" providerId="LiveId" clId="{54C43A57-504A-4256-BA70-C6D26CDEC8F2}" dt="2025-02-27T07:02:14.997" v="106" actId="115"/>
        <pc:sldMkLst>
          <pc:docMk/>
          <pc:sldMk cId="2664199122" sldId="257"/>
        </pc:sldMkLst>
        <pc:spChg chg="mod">
          <ac:chgData name="智人 長崎" userId="6f350db948ec1a51" providerId="LiveId" clId="{54C43A57-504A-4256-BA70-C6D26CDEC8F2}" dt="2025-02-27T07:02:06.422" v="95" actId="255"/>
          <ac:spMkLst>
            <pc:docMk/>
            <pc:sldMk cId="2664199122" sldId="257"/>
            <ac:spMk id="2" creationId="{3620DA2E-24DC-A6B5-81B4-0BECFA320514}"/>
          </ac:spMkLst>
        </pc:spChg>
        <pc:spChg chg="mod">
          <ac:chgData name="智人 長崎" userId="6f350db948ec1a51" providerId="LiveId" clId="{54C43A57-504A-4256-BA70-C6D26CDEC8F2}" dt="2025-02-27T07:02:14.997" v="106" actId="115"/>
          <ac:spMkLst>
            <pc:docMk/>
            <pc:sldMk cId="2664199122" sldId="257"/>
            <ac:spMk id="3" creationId="{2D295341-CF3B-91C6-855C-C433D1AEB85D}"/>
          </ac:spMkLst>
        </pc:spChg>
      </pc:sldChg>
      <pc:sldChg chg="modSp mod chgLayout">
        <pc:chgData name="智人 長崎" userId="6f350db948ec1a51" providerId="LiveId" clId="{54C43A57-504A-4256-BA70-C6D26CDEC8F2}" dt="2025-02-27T07:28:43.439" v="162" actId="700"/>
        <pc:sldMkLst>
          <pc:docMk/>
          <pc:sldMk cId="2954560987" sldId="270"/>
        </pc:sldMkLst>
        <pc:spChg chg="mod ord">
          <ac:chgData name="智人 長崎" userId="6f350db948ec1a51" providerId="LiveId" clId="{54C43A57-504A-4256-BA70-C6D26CDEC8F2}" dt="2025-02-27T07:28:43.439" v="162" actId="700"/>
          <ac:spMkLst>
            <pc:docMk/>
            <pc:sldMk cId="2954560987" sldId="270"/>
            <ac:spMk id="2" creationId="{20DA4A26-6D24-03D6-3D6F-500CBC4CD209}"/>
          </ac:spMkLst>
        </pc:spChg>
        <pc:spChg chg="mod ord">
          <ac:chgData name="智人 長崎" userId="6f350db948ec1a51" providerId="LiveId" clId="{54C43A57-504A-4256-BA70-C6D26CDEC8F2}" dt="2025-02-27T07:28:43.439" v="162" actId="700"/>
          <ac:spMkLst>
            <pc:docMk/>
            <pc:sldMk cId="2954560987" sldId="270"/>
            <ac:spMk id="3" creationId="{BF06DC21-0268-2103-C151-9C027784E0CC}"/>
          </ac:spMkLst>
        </pc:spChg>
        <pc:spChg chg="mod ord">
          <ac:chgData name="智人 長崎" userId="6f350db948ec1a51" providerId="LiveId" clId="{54C43A57-504A-4256-BA70-C6D26CDEC8F2}" dt="2025-02-27T07:28:43.439" v="162" actId="700"/>
          <ac:spMkLst>
            <pc:docMk/>
            <pc:sldMk cId="2954560987" sldId="270"/>
            <ac:spMk id="4" creationId="{8C7D927B-48BA-F62C-4A91-8D1C8E27EFCD}"/>
          </ac:spMkLst>
        </pc:spChg>
      </pc:sldChg>
      <pc:sldChg chg="modSp mod chgLayout modNotesTx">
        <pc:chgData name="智人 長崎" userId="6f350db948ec1a51" providerId="LiveId" clId="{54C43A57-504A-4256-BA70-C6D26CDEC8F2}" dt="2025-03-04T15:09:16.354" v="637" actId="20577"/>
        <pc:sldMkLst>
          <pc:docMk/>
          <pc:sldMk cId="951598435" sldId="272"/>
        </pc:sldMkLst>
        <pc:spChg chg="mod ord">
          <ac:chgData name="智人 長崎" userId="6f350db948ec1a51" providerId="LiveId" clId="{54C43A57-504A-4256-BA70-C6D26CDEC8F2}" dt="2025-02-27T07:31:11.484" v="197" actId="700"/>
          <ac:spMkLst>
            <pc:docMk/>
            <pc:sldMk cId="951598435" sldId="272"/>
            <ac:spMk id="3" creationId="{D7A3F68D-C88F-199F-4A11-5EC16BD477B1}"/>
          </ac:spMkLst>
        </pc:spChg>
        <pc:spChg chg="mod ord">
          <ac:chgData name="智人 長崎" userId="6f350db948ec1a51" providerId="LiveId" clId="{54C43A57-504A-4256-BA70-C6D26CDEC8F2}" dt="2025-02-27T07:31:11.484" v="197" actId="700"/>
          <ac:spMkLst>
            <pc:docMk/>
            <pc:sldMk cId="951598435" sldId="272"/>
            <ac:spMk id="4" creationId="{6017EAA9-186F-35CE-74E8-3BFFEA8D1A7C}"/>
          </ac:spMkLst>
        </pc:spChg>
        <pc:spChg chg="mod ord">
          <ac:chgData name="智人 長崎" userId="6f350db948ec1a51" providerId="LiveId" clId="{54C43A57-504A-4256-BA70-C6D26CDEC8F2}" dt="2025-02-27T07:31:11.484" v="197" actId="700"/>
          <ac:spMkLst>
            <pc:docMk/>
            <pc:sldMk cId="951598435" sldId="272"/>
            <ac:spMk id="7" creationId="{184F8EB6-4035-9A5A-BF11-83202CA24FEE}"/>
          </ac:spMkLst>
        </pc:spChg>
      </pc:sldChg>
      <pc:sldChg chg="modSp mod chgLayout modNotesTx">
        <pc:chgData name="智人 長崎" userId="6f350db948ec1a51" providerId="LiveId" clId="{54C43A57-504A-4256-BA70-C6D26CDEC8F2}" dt="2025-03-04T15:08:10.351" v="636" actId="20577"/>
        <pc:sldMkLst>
          <pc:docMk/>
          <pc:sldMk cId="543104642" sldId="276"/>
        </pc:sldMkLst>
        <pc:spChg chg="mod ord">
          <ac:chgData name="智人 長崎" userId="6f350db948ec1a51" providerId="LiveId" clId="{54C43A57-504A-4256-BA70-C6D26CDEC8F2}" dt="2025-02-27T07:28:52.024" v="163" actId="700"/>
          <ac:spMkLst>
            <pc:docMk/>
            <pc:sldMk cId="543104642" sldId="276"/>
            <ac:spMk id="2" creationId="{09546EF7-3972-3775-5578-2A3DEF696DD2}"/>
          </ac:spMkLst>
        </pc:spChg>
        <pc:spChg chg="mod ord">
          <ac:chgData name="智人 長崎" userId="6f350db948ec1a51" providerId="LiveId" clId="{54C43A57-504A-4256-BA70-C6D26CDEC8F2}" dt="2025-02-27T07:28:52.024" v="163" actId="700"/>
          <ac:spMkLst>
            <pc:docMk/>
            <pc:sldMk cId="543104642" sldId="276"/>
            <ac:spMk id="3" creationId="{F89213E8-F840-906D-83A7-23AD62B8ABB3}"/>
          </ac:spMkLst>
        </pc:spChg>
        <pc:spChg chg="mod ord">
          <ac:chgData name="智人 長崎" userId="6f350db948ec1a51" providerId="LiveId" clId="{54C43A57-504A-4256-BA70-C6D26CDEC8F2}" dt="2025-02-27T07:28:52.024" v="163" actId="700"/>
          <ac:spMkLst>
            <pc:docMk/>
            <pc:sldMk cId="543104642" sldId="276"/>
            <ac:spMk id="4" creationId="{094A131E-0AC3-45DA-FD09-05ED32CAB446}"/>
          </ac:spMkLst>
        </pc:spChg>
      </pc:sldChg>
      <pc:sldChg chg="modSp mod chgLayout">
        <pc:chgData name="智人 長崎" userId="6f350db948ec1a51" providerId="LiveId" clId="{54C43A57-504A-4256-BA70-C6D26CDEC8F2}" dt="2025-02-27T07:30:50.669" v="196" actId="14100"/>
        <pc:sldMkLst>
          <pc:docMk/>
          <pc:sldMk cId="3770637429" sldId="277"/>
        </pc:sldMkLst>
        <pc:spChg chg="mod ord">
          <ac:chgData name="智人 長崎" userId="6f350db948ec1a51" providerId="LiveId" clId="{54C43A57-504A-4256-BA70-C6D26CDEC8F2}" dt="2025-02-27T07:29:17.959" v="167" actId="700"/>
          <ac:spMkLst>
            <pc:docMk/>
            <pc:sldMk cId="3770637429" sldId="277"/>
            <ac:spMk id="2" creationId="{248DDE4A-A55C-4C24-2D77-BC0586ECFD70}"/>
          </ac:spMkLst>
        </pc:spChg>
        <pc:spChg chg="mod ord">
          <ac:chgData name="智人 長崎" userId="6f350db948ec1a51" providerId="LiveId" clId="{54C43A57-504A-4256-BA70-C6D26CDEC8F2}" dt="2025-02-27T07:30:13.572" v="190" actId="20577"/>
          <ac:spMkLst>
            <pc:docMk/>
            <pc:sldMk cId="3770637429" sldId="277"/>
            <ac:spMk id="3" creationId="{49AF1CCA-B0A5-D4B3-724A-DF167892FD76}"/>
          </ac:spMkLst>
        </pc:spChg>
        <pc:spChg chg="mod ord">
          <ac:chgData name="智人 長崎" userId="6f350db948ec1a51" providerId="LiveId" clId="{54C43A57-504A-4256-BA70-C6D26CDEC8F2}" dt="2025-02-27T07:29:17.959" v="167" actId="700"/>
          <ac:spMkLst>
            <pc:docMk/>
            <pc:sldMk cId="3770637429" sldId="277"/>
            <ac:spMk id="4" creationId="{75903B44-8C17-7B86-C473-25FA0FBCFE30}"/>
          </ac:spMkLst>
        </pc:spChg>
        <pc:spChg chg="mod">
          <ac:chgData name="智人 長崎" userId="6f350db948ec1a51" providerId="LiveId" clId="{54C43A57-504A-4256-BA70-C6D26CDEC8F2}" dt="2025-02-27T07:30:50.669" v="196" actId="14100"/>
          <ac:spMkLst>
            <pc:docMk/>
            <pc:sldMk cId="3770637429" sldId="277"/>
            <ac:spMk id="5" creationId="{F0885FB7-7AEA-E17E-99FD-9201BD9B0C22}"/>
          </ac:spMkLst>
        </pc:spChg>
        <pc:spChg chg="mod">
          <ac:chgData name="智人 長崎" userId="6f350db948ec1a51" providerId="LiveId" clId="{54C43A57-504A-4256-BA70-C6D26CDEC8F2}" dt="2025-02-27T07:30:35.921" v="194" actId="1076"/>
          <ac:spMkLst>
            <pc:docMk/>
            <pc:sldMk cId="3770637429" sldId="277"/>
            <ac:spMk id="7" creationId="{0E2EE42B-973B-26CE-1075-430FD625E257}"/>
          </ac:spMkLst>
        </pc:spChg>
        <pc:spChg chg="mod">
          <ac:chgData name="智人 長崎" userId="6f350db948ec1a51" providerId="LiveId" clId="{54C43A57-504A-4256-BA70-C6D26CDEC8F2}" dt="2025-02-27T07:30:35.921" v="194" actId="1076"/>
          <ac:spMkLst>
            <pc:docMk/>
            <pc:sldMk cId="3770637429" sldId="277"/>
            <ac:spMk id="8" creationId="{E32AAC40-2A29-5A3B-C729-462142D06C80}"/>
          </ac:spMkLst>
        </pc:spChg>
        <pc:spChg chg="mod">
          <ac:chgData name="智人 長崎" userId="6f350db948ec1a51" providerId="LiveId" clId="{54C43A57-504A-4256-BA70-C6D26CDEC8F2}" dt="2025-02-27T07:30:35.921" v="194" actId="1076"/>
          <ac:spMkLst>
            <pc:docMk/>
            <pc:sldMk cId="3770637429" sldId="277"/>
            <ac:spMk id="10" creationId="{5D3C6405-7D64-157A-7C7E-717A876DD36C}"/>
          </ac:spMkLst>
        </pc:spChg>
        <pc:spChg chg="mod">
          <ac:chgData name="智人 長崎" userId="6f350db948ec1a51" providerId="LiveId" clId="{54C43A57-504A-4256-BA70-C6D26CDEC8F2}" dt="2025-02-27T07:30:35.921" v="194" actId="1076"/>
          <ac:spMkLst>
            <pc:docMk/>
            <pc:sldMk cId="3770637429" sldId="277"/>
            <ac:spMk id="12" creationId="{381E4590-E8C1-7286-EA4D-E775BE821C86}"/>
          </ac:spMkLst>
        </pc:spChg>
        <pc:spChg chg="mod">
          <ac:chgData name="智人 長崎" userId="6f350db948ec1a51" providerId="LiveId" clId="{54C43A57-504A-4256-BA70-C6D26CDEC8F2}" dt="2025-02-27T07:30:35.921" v="194" actId="1076"/>
          <ac:spMkLst>
            <pc:docMk/>
            <pc:sldMk cId="3770637429" sldId="277"/>
            <ac:spMk id="13" creationId="{B6620398-02D8-BBA7-1DF6-689EBA7101F7}"/>
          </ac:spMkLst>
        </pc:spChg>
      </pc:sldChg>
      <pc:sldChg chg="modSp mod chgLayout modNotesTx">
        <pc:chgData name="智人 長崎" userId="6f350db948ec1a51" providerId="LiveId" clId="{54C43A57-504A-4256-BA70-C6D26CDEC8F2}" dt="2025-03-04T15:11:57.448" v="653" actId="20577"/>
        <pc:sldMkLst>
          <pc:docMk/>
          <pc:sldMk cId="4216249163" sldId="279"/>
        </pc:sldMkLst>
        <pc:spChg chg="mod ord">
          <ac:chgData name="智人 長崎" userId="6f350db948ec1a51" providerId="LiveId" clId="{54C43A57-504A-4256-BA70-C6D26CDEC8F2}" dt="2025-02-27T07:33:36.341" v="220" actId="700"/>
          <ac:spMkLst>
            <pc:docMk/>
            <pc:sldMk cId="4216249163" sldId="279"/>
            <ac:spMk id="2" creationId="{44FC10FA-E472-9F30-B97B-2EAE01FCFB20}"/>
          </ac:spMkLst>
        </pc:spChg>
        <pc:spChg chg="mod ord">
          <ac:chgData name="智人 長崎" userId="6f350db948ec1a51" providerId="LiveId" clId="{54C43A57-504A-4256-BA70-C6D26CDEC8F2}" dt="2025-02-27T07:33:36.341" v="220" actId="700"/>
          <ac:spMkLst>
            <pc:docMk/>
            <pc:sldMk cId="4216249163" sldId="279"/>
            <ac:spMk id="3" creationId="{8FE03719-7434-DA8A-A541-DF4934517E1C}"/>
          </ac:spMkLst>
        </pc:spChg>
        <pc:spChg chg="mod ord">
          <ac:chgData name="智人 長崎" userId="6f350db948ec1a51" providerId="LiveId" clId="{54C43A57-504A-4256-BA70-C6D26CDEC8F2}" dt="2025-02-27T07:33:36.341" v="220" actId="700"/>
          <ac:spMkLst>
            <pc:docMk/>
            <pc:sldMk cId="4216249163" sldId="279"/>
            <ac:spMk id="4" creationId="{AACB5664-801D-1F4D-8AD6-7FCD18EE2FA9}"/>
          </ac:spMkLst>
        </pc:spChg>
      </pc:sldChg>
      <pc:sldChg chg="modSp mod chgLayout modNotesTx">
        <pc:chgData name="智人 長崎" userId="6f350db948ec1a51" providerId="LiveId" clId="{54C43A57-504A-4256-BA70-C6D26CDEC8F2}" dt="2025-03-04T15:51:20.823" v="1530" actId="20577"/>
        <pc:sldMkLst>
          <pc:docMk/>
          <pc:sldMk cId="2041521651" sldId="280"/>
        </pc:sldMkLst>
        <pc:spChg chg="mod ord">
          <ac:chgData name="智人 長崎" userId="6f350db948ec1a51" providerId="LiveId" clId="{54C43A57-504A-4256-BA70-C6D26CDEC8F2}" dt="2025-02-27T07:34:24.754" v="229" actId="700"/>
          <ac:spMkLst>
            <pc:docMk/>
            <pc:sldMk cId="2041521651" sldId="280"/>
            <ac:spMk id="2" creationId="{50350CA2-B13D-61C9-DE0A-ED0694BFAA9F}"/>
          </ac:spMkLst>
        </pc:spChg>
        <pc:spChg chg="mod ord">
          <ac:chgData name="智人 長崎" userId="6f350db948ec1a51" providerId="LiveId" clId="{54C43A57-504A-4256-BA70-C6D26CDEC8F2}" dt="2025-02-27T07:34:24.754" v="229" actId="700"/>
          <ac:spMkLst>
            <pc:docMk/>
            <pc:sldMk cId="2041521651" sldId="280"/>
            <ac:spMk id="3" creationId="{6F8EB327-2267-27DE-9D97-352F9753DC99}"/>
          </ac:spMkLst>
        </pc:spChg>
        <pc:spChg chg="mod ord">
          <ac:chgData name="智人 長崎" userId="6f350db948ec1a51" providerId="LiveId" clId="{54C43A57-504A-4256-BA70-C6D26CDEC8F2}" dt="2025-02-27T07:34:24.754" v="229" actId="700"/>
          <ac:spMkLst>
            <pc:docMk/>
            <pc:sldMk cId="2041521651" sldId="280"/>
            <ac:spMk id="4" creationId="{F6DF61F9-CF9F-7D6A-DBD2-534FFDDF2FD3}"/>
          </ac:spMkLst>
        </pc:spChg>
      </pc:sldChg>
      <pc:sldChg chg="modSp mod modClrScheme chgLayout modNotesTx">
        <pc:chgData name="智人 長崎" userId="6f350db948ec1a51" providerId="LiveId" clId="{54C43A57-504A-4256-BA70-C6D26CDEC8F2}" dt="2025-03-04T15:25:15.203" v="877" actId="6549"/>
        <pc:sldMkLst>
          <pc:docMk/>
          <pc:sldMk cId="3423672158" sldId="284"/>
        </pc:sldMkLst>
        <pc:spChg chg="mod ord">
          <ac:chgData name="智人 長崎" userId="6f350db948ec1a51" providerId="LiveId" clId="{54C43A57-504A-4256-BA70-C6D26CDEC8F2}" dt="2025-02-27T07:33:54.365" v="223" actId="700"/>
          <ac:spMkLst>
            <pc:docMk/>
            <pc:sldMk cId="3423672158" sldId="284"/>
            <ac:spMk id="2" creationId="{5E7EAB72-0B36-5CA4-E1B9-8A703E8407A1}"/>
          </ac:spMkLst>
        </pc:spChg>
        <pc:spChg chg="mod ord">
          <ac:chgData name="智人 長崎" userId="6f350db948ec1a51" providerId="LiveId" clId="{54C43A57-504A-4256-BA70-C6D26CDEC8F2}" dt="2025-02-27T07:33:54.365" v="223" actId="700"/>
          <ac:spMkLst>
            <pc:docMk/>
            <pc:sldMk cId="3423672158" sldId="284"/>
            <ac:spMk id="3" creationId="{006076FA-717A-ECE5-7126-4C3F010F0196}"/>
          </ac:spMkLst>
        </pc:spChg>
        <pc:spChg chg="mod ord">
          <ac:chgData name="智人 長崎" userId="6f350db948ec1a51" providerId="LiveId" clId="{54C43A57-504A-4256-BA70-C6D26CDEC8F2}" dt="2025-02-27T07:33:54.365" v="223" actId="700"/>
          <ac:spMkLst>
            <pc:docMk/>
            <pc:sldMk cId="3423672158" sldId="284"/>
            <ac:spMk id="4" creationId="{4BD1AF43-A2F1-DA96-7B6E-D4D00D48F669}"/>
          </ac:spMkLst>
        </pc:spChg>
      </pc:sldChg>
      <pc:sldChg chg="modSp mod chgLayout modNotesTx">
        <pc:chgData name="智人 長崎" userId="6f350db948ec1a51" providerId="LiveId" clId="{54C43A57-504A-4256-BA70-C6D26CDEC8F2}" dt="2025-03-04T15:24:21.101" v="864" actId="20577"/>
        <pc:sldMkLst>
          <pc:docMk/>
          <pc:sldMk cId="1888227293" sldId="288"/>
        </pc:sldMkLst>
        <pc:spChg chg="mod ord">
          <ac:chgData name="智人 長崎" userId="6f350db948ec1a51" providerId="LiveId" clId="{54C43A57-504A-4256-BA70-C6D26CDEC8F2}" dt="2025-02-27T07:35:07.360" v="235" actId="700"/>
          <ac:spMkLst>
            <pc:docMk/>
            <pc:sldMk cId="1888227293" sldId="288"/>
            <ac:spMk id="2" creationId="{B5D7AA42-1B07-3554-997B-8CEBE74B2241}"/>
          </ac:spMkLst>
        </pc:spChg>
        <pc:spChg chg="mod ord">
          <ac:chgData name="智人 長崎" userId="6f350db948ec1a51" providerId="LiveId" clId="{54C43A57-504A-4256-BA70-C6D26CDEC8F2}" dt="2025-02-27T07:35:07.360" v="235" actId="700"/>
          <ac:spMkLst>
            <pc:docMk/>
            <pc:sldMk cId="1888227293" sldId="288"/>
            <ac:spMk id="3" creationId="{C7990F40-626E-D197-C305-FE66756F61C5}"/>
          </ac:spMkLst>
        </pc:spChg>
        <pc:spChg chg="mod ord">
          <ac:chgData name="智人 長崎" userId="6f350db948ec1a51" providerId="LiveId" clId="{54C43A57-504A-4256-BA70-C6D26CDEC8F2}" dt="2025-02-27T07:35:07.360" v="235" actId="700"/>
          <ac:spMkLst>
            <pc:docMk/>
            <pc:sldMk cId="1888227293" sldId="288"/>
            <ac:spMk id="4" creationId="{7E831618-39F9-2760-C584-5AC51B9C3371}"/>
          </ac:spMkLst>
        </pc:spChg>
      </pc:sldChg>
      <pc:sldChg chg="addSp modSp mod modClrScheme chgLayout modNotesTx">
        <pc:chgData name="智人 長崎" userId="6f350db948ec1a51" providerId="LiveId" clId="{54C43A57-504A-4256-BA70-C6D26CDEC8F2}" dt="2025-03-04T15:57:59.079" v="1872" actId="20577"/>
        <pc:sldMkLst>
          <pc:docMk/>
          <pc:sldMk cId="2127238091" sldId="305"/>
        </pc:sldMkLst>
        <pc:spChg chg="mod ord">
          <ac:chgData name="智人 長崎" userId="6f350db948ec1a51" providerId="LiveId" clId="{54C43A57-504A-4256-BA70-C6D26CDEC8F2}" dt="2025-02-27T07:34:47.670" v="232" actId="700"/>
          <ac:spMkLst>
            <pc:docMk/>
            <pc:sldMk cId="2127238091" sldId="305"/>
            <ac:spMk id="2" creationId="{73212312-1CF6-9DAA-10B7-DFD2F2F2B65C}"/>
          </ac:spMkLst>
        </pc:spChg>
        <pc:spChg chg="mod ord">
          <ac:chgData name="智人 長崎" userId="6f350db948ec1a51" providerId="LiveId" clId="{54C43A57-504A-4256-BA70-C6D26CDEC8F2}" dt="2025-02-27T07:34:47.670" v="232" actId="700"/>
          <ac:spMkLst>
            <pc:docMk/>
            <pc:sldMk cId="2127238091" sldId="305"/>
            <ac:spMk id="3" creationId="{FC227E1C-D205-50DF-1C29-5172CC68DD02}"/>
          </ac:spMkLst>
        </pc:spChg>
        <pc:spChg chg="mod ord">
          <ac:chgData name="智人 長崎" userId="6f350db948ec1a51" providerId="LiveId" clId="{54C43A57-504A-4256-BA70-C6D26CDEC8F2}" dt="2025-02-27T07:34:47.670" v="232" actId="700"/>
          <ac:spMkLst>
            <pc:docMk/>
            <pc:sldMk cId="2127238091" sldId="305"/>
            <ac:spMk id="4" creationId="{5D4DA511-113C-4BFD-7F78-EA7878737F4F}"/>
          </ac:spMkLst>
        </pc:spChg>
        <pc:spChg chg="mod">
          <ac:chgData name="智人 長崎" userId="6f350db948ec1a51" providerId="LiveId" clId="{54C43A57-504A-4256-BA70-C6D26CDEC8F2}" dt="2025-02-27T07:04:43.312" v="127" actId="1076"/>
          <ac:spMkLst>
            <pc:docMk/>
            <pc:sldMk cId="2127238091" sldId="305"/>
            <ac:spMk id="5" creationId="{E0B2496B-423E-ACAD-E39C-3EFB0D612D23}"/>
          </ac:spMkLst>
        </pc:spChg>
      </pc:sldChg>
      <pc:sldChg chg="modSp mod modNotesTx">
        <pc:chgData name="智人 長崎" userId="6f350db948ec1a51" providerId="LiveId" clId="{54C43A57-504A-4256-BA70-C6D26CDEC8F2}" dt="2025-03-04T15:22:53.460" v="773" actId="20577"/>
        <pc:sldMkLst>
          <pc:docMk/>
          <pc:sldMk cId="2808622415" sldId="312"/>
        </pc:sldMkLst>
        <pc:spChg chg="mod">
          <ac:chgData name="智人 長崎" userId="6f350db948ec1a51" providerId="LiveId" clId="{54C43A57-504A-4256-BA70-C6D26CDEC8F2}" dt="2025-02-27T07:23:34.461" v="150" actId="242"/>
          <ac:spMkLst>
            <pc:docMk/>
            <pc:sldMk cId="2808622415" sldId="312"/>
            <ac:spMk id="2" creationId="{4365C315-9AD1-9A1C-D71E-D37488FB3855}"/>
          </ac:spMkLst>
        </pc:spChg>
      </pc:sldChg>
      <pc:sldChg chg="modNotesTx">
        <pc:chgData name="智人 長崎" userId="6f350db948ec1a51" providerId="LiveId" clId="{54C43A57-504A-4256-BA70-C6D26CDEC8F2}" dt="2025-03-04T15:23:17.275" v="823" actId="20577"/>
        <pc:sldMkLst>
          <pc:docMk/>
          <pc:sldMk cId="2383496861" sldId="314"/>
        </pc:sldMkLst>
      </pc:sldChg>
      <pc:sldChg chg="modSp mod chgLayout modNotesTx">
        <pc:chgData name="智人 長崎" userId="6f350db948ec1a51" providerId="LiveId" clId="{54C43A57-504A-4256-BA70-C6D26CDEC8F2}" dt="2025-03-04T15:31:26.820" v="1060" actId="20577"/>
        <pc:sldMkLst>
          <pc:docMk/>
          <pc:sldMk cId="3769698408" sldId="315"/>
        </pc:sldMkLst>
        <pc:spChg chg="mod ord">
          <ac:chgData name="智人 長崎" userId="6f350db948ec1a51" providerId="LiveId" clId="{54C43A57-504A-4256-BA70-C6D26CDEC8F2}" dt="2025-02-27T07:34:16.552" v="227" actId="700"/>
          <ac:spMkLst>
            <pc:docMk/>
            <pc:sldMk cId="3769698408" sldId="315"/>
            <ac:spMk id="2" creationId="{DDF9E8D2-99F5-370C-A64A-647047451CCB}"/>
          </ac:spMkLst>
        </pc:spChg>
        <pc:spChg chg="mod ord">
          <ac:chgData name="智人 長崎" userId="6f350db948ec1a51" providerId="LiveId" clId="{54C43A57-504A-4256-BA70-C6D26CDEC8F2}" dt="2025-02-27T07:34:16.552" v="227" actId="700"/>
          <ac:spMkLst>
            <pc:docMk/>
            <pc:sldMk cId="3769698408" sldId="315"/>
            <ac:spMk id="3" creationId="{6AD99929-55B0-3DDF-2113-477DDF6E52E4}"/>
          </ac:spMkLst>
        </pc:spChg>
        <pc:spChg chg="mod ord">
          <ac:chgData name="智人 長崎" userId="6f350db948ec1a51" providerId="LiveId" clId="{54C43A57-504A-4256-BA70-C6D26CDEC8F2}" dt="2025-02-27T07:34:16.552" v="227" actId="700"/>
          <ac:spMkLst>
            <pc:docMk/>
            <pc:sldMk cId="3769698408" sldId="315"/>
            <ac:spMk id="4" creationId="{442D9A1D-04D4-AA02-A6B1-529420481B56}"/>
          </ac:spMkLst>
        </pc:spChg>
      </pc:sldChg>
      <pc:sldChg chg="modSp mod chgLayout">
        <pc:chgData name="智人 長崎" userId="6f350db948ec1a51" providerId="LiveId" clId="{54C43A57-504A-4256-BA70-C6D26CDEC8F2}" dt="2025-02-27T07:34:54.602" v="233" actId="700"/>
        <pc:sldMkLst>
          <pc:docMk/>
          <pc:sldMk cId="2976476985" sldId="316"/>
        </pc:sldMkLst>
        <pc:spChg chg="mod ord">
          <ac:chgData name="智人 長崎" userId="6f350db948ec1a51" providerId="LiveId" clId="{54C43A57-504A-4256-BA70-C6D26CDEC8F2}" dt="2025-02-27T07:34:54.602" v="233" actId="700"/>
          <ac:spMkLst>
            <pc:docMk/>
            <pc:sldMk cId="2976476985" sldId="316"/>
            <ac:spMk id="2" creationId="{B58D2C2C-80DC-E22E-5387-F1FFD330A516}"/>
          </ac:spMkLst>
        </pc:spChg>
        <pc:spChg chg="mod ord">
          <ac:chgData name="智人 長崎" userId="6f350db948ec1a51" providerId="LiveId" clId="{54C43A57-504A-4256-BA70-C6D26CDEC8F2}" dt="2025-02-27T07:34:54.602" v="233" actId="700"/>
          <ac:spMkLst>
            <pc:docMk/>
            <pc:sldMk cId="2976476985" sldId="316"/>
            <ac:spMk id="3" creationId="{662692D6-D948-F58E-F379-940E9408233D}"/>
          </ac:spMkLst>
        </pc:spChg>
        <pc:spChg chg="mod ord">
          <ac:chgData name="智人 長崎" userId="6f350db948ec1a51" providerId="LiveId" clId="{54C43A57-504A-4256-BA70-C6D26CDEC8F2}" dt="2025-02-27T07:34:54.602" v="233" actId="700"/>
          <ac:spMkLst>
            <pc:docMk/>
            <pc:sldMk cId="2976476985" sldId="316"/>
            <ac:spMk id="4" creationId="{C6290CD8-31B3-FBBE-F995-91EB20BB73CE}"/>
          </ac:spMkLst>
        </pc:spChg>
      </pc:sldChg>
      <pc:sldChg chg="addSp modSp">
        <pc:chgData name="智人 長崎" userId="6f350db948ec1a51" providerId="LiveId" clId="{54C43A57-504A-4256-BA70-C6D26CDEC8F2}" dt="2025-02-27T07:04:05.815" v="120" actId="164"/>
        <pc:sldMkLst>
          <pc:docMk/>
          <pc:sldMk cId="2400202102" sldId="318"/>
        </pc:sldMkLst>
      </pc:sldChg>
      <pc:sldChg chg="addSp delSp modSp mod">
        <pc:chgData name="智人 長崎" userId="6f350db948ec1a51" providerId="LiveId" clId="{54C43A57-504A-4256-BA70-C6D26CDEC8F2}" dt="2025-02-27T07:04:15.984" v="123"/>
        <pc:sldMkLst>
          <pc:docMk/>
          <pc:sldMk cId="2535992090" sldId="319"/>
        </pc:sldMkLst>
      </pc:sldChg>
      <pc:sldChg chg="addSp modSp">
        <pc:chgData name="智人 長崎" userId="6f350db948ec1a51" providerId="LiveId" clId="{54C43A57-504A-4256-BA70-C6D26CDEC8F2}" dt="2025-02-27T07:04:18.706" v="124"/>
        <pc:sldMkLst>
          <pc:docMk/>
          <pc:sldMk cId="2571410586" sldId="320"/>
        </pc:sldMkLst>
      </pc:sldChg>
      <pc:sldChg chg="addSp modSp">
        <pc:chgData name="智人 長崎" userId="6f350db948ec1a51" providerId="LiveId" clId="{54C43A57-504A-4256-BA70-C6D26CDEC8F2}" dt="2025-02-27T07:04:20.573" v="125"/>
        <pc:sldMkLst>
          <pc:docMk/>
          <pc:sldMk cId="2458498224" sldId="321"/>
        </pc:sldMkLst>
        <pc:spChg chg="mod">
          <ac:chgData name="智人 長崎" userId="6f350db948ec1a51" providerId="LiveId" clId="{54C43A57-504A-4256-BA70-C6D26CDEC8F2}" dt="2025-02-27T07:04:20.573" v="125"/>
          <ac:spMkLst>
            <pc:docMk/>
            <pc:sldMk cId="2458498224" sldId="321"/>
            <ac:spMk id="7" creationId="{4FE665CA-E3A5-D5CC-1180-1A7C0A1B435B}"/>
          </ac:spMkLst>
        </pc:spChg>
        <pc:spChg chg="mod">
          <ac:chgData name="智人 長崎" userId="6f350db948ec1a51" providerId="LiveId" clId="{54C43A57-504A-4256-BA70-C6D26CDEC8F2}" dt="2025-02-27T07:04:20.573" v="125"/>
          <ac:spMkLst>
            <pc:docMk/>
            <pc:sldMk cId="2458498224" sldId="321"/>
            <ac:spMk id="8" creationId="{268405A1-4439-0436-36A3-AEED3B997586}"/>
          </ac:spMkLst>
        </pc:spChg>
        <pc:grpChg chg="add mod">
          <ac:chgData name="智人 長崎" userId="6f350db948ec1a51" providerId="LiveId" clId="{54C43A57-504A-4256-BA70-C6D26CDEC8F2}" dt="2025-02-27T07:04:20.573" v="125"/>
          <ac:grpSpMkLst>
            <pc:docMk/>
            <pc:sldMk cId="2458498224" sldId="321"/>
            <ac:grpSpMk id="6" creationId="{9123743C-7A88-FE60-00CE-F3A6FBE78BA5}"/>
          </ac:grpSpMkLst>
        </pc:grpChg>
      </pc:sldChg>
      <pc:sldChg chg="addSp modSp">
        <pc:chgData name="智人 長崎" userId="6f350db948ec1a51" providerId="LiveId" clId="{54C43A57-504A-4256-BA70-C6D26CDEC8F2}" dt="2025-02-27T07:04:22.845" v="126"/>
        <pc:sldMkLst>
          <pc:docMk/>
          <pc:sldMk cId="3112410820" sldId="322"/>
        </pc:sldMkLst>
      </pc:sldChg>
      <pc:sldChg chg="delSp modSp add mod chgLayout modNotesTx">
        <pc:chgData name="智人 長崎" userId="6f350db948ec1a51" providerId="LiveId" clId="{54C43A57-504A-4256-BA70-C6D26CDEC8F2}" dt="2025-03-04T15:59:12.248" v="1952" actId="20577"/>
        <pc:sldMkLst>
          <pc:docMk/>
          <pc:sldMk cId="58612190" sldId="326"/>
        </pc:sldMkLst>
        <pc:spChg chg="mod ord">
          <ac:chgData name="智人 長崎" userId="6f350db948ec1a51" providerId="LiveId" clId="{54C43A57-504A-4256-BA70-C6D26CDEC8F2}" dt="2025-02-27T07:34:59.911" v="234" actId="700"/>
          <ac:spMkLst>
            <pc:docMk/>
            <pc:sldMk cId="58612190" sldId="326"/>
            <ac:spMk id="2" creationId="{D5D4A78F-B3C3-4430-E371-E8D54BA9A380}"/>
          </ac:spMkLst>
        </pc:spChg>
        <pc:spChg chg="mod ord">
          <ac:chgData name="智人 長崎" userId="6f350db948ec1a51" providerId="LiveId" clId="{54C43A57-504A-4256-BA70-C6D26CDEC8F2}" dt="2025-02-27T07:34:59.911" v="234" actId="700"/>
          <ac:spMkLst>
            <pc:docMk/>
            <pc:sldMk cId="58612190" sldId="326"/>
            <ac:spMk id="3" creationId="{B80A2BBE-20BA-8F49-E2BE-3C59F8231DC7}"/>
          </ac:spMkLst>
        </pc:spChg>
        <pc:spChg chg="mod ord">
          <ac:chgData name="智人 長崎" userId="6f350db948ec1a51" providerId="LiveId" clId="{54C43A57-504A-4256-BA70-C6D26CDEC8F2}" dt="2025-02-27T07:34:59.911" v="234" actId="700"/>
          <ac:spMkLst>
            <pc:docMk/>
            <pc:sldMk cId="58612190" sldId="326"/>
            <ac:spMk id="4" creationId="{19D34025-B59F-2517-DEC9-3BE9437825AA}"/>
          </ac:spMkLst>
        </pc:spChg>
      </pc:sldChg>
      <pc:sldChg chg="new del">
        <pc:chgData name="智人 長崎" userId="6f350db948ec1a51" providerId="LiveId" clId="{54C43A57-504A-4256-BA70-C6D26CDEC8F2}" dt="2025-02-19T17:02:58.004" v="94" actId="47"/>
        <pc:sldMkLst>
          <pc:docMk/>
          <pc:sldMk cId="2985961747" sldId="327"/>
        </pc:sldMkLst>
      </pc:sldChg>
      <pc:sldChg chg="addSp delSp modSp mod modClrScheme chgLayout modNotesTx">
        <pc:chgData name="智人 長崎" userId="6f350db948ec1a51" providerId="LiveId" clId="{54C43A57-504A-4256-BA70-C6D26CDEC8F2}" dt="2025-03-04T15:09:45.160" v="638" actId="6549"/>
        <pc:sldMkLst>
          <pc:docMk/>
          <pc:sldMk cId="2377034473" sldId="329"/>
        </pc:sldMkLst>
        <pc:spChg chg="add del mod ord">
          <ac:chgData name="智人 長崎" userId="6f350db948ec1a51" providerId="LiveId" clId="{54C43A57-504A-4256-BA70-C6D26CDEC8F2}" dt="2025-02-27T07:31:57.990" v="206" actId="122"/>
          <ac:spMkLst>
            <pc:docMk/>
            <pc:sldMk cId="2377034473" sldId="329"/>
            <ac:spMk id="2" creationId="{C21DE79C-3597-E88A-E940-4589EE5E32F3}"/>
          </ac:spMkLst>
        </pc:spChg>
        <pc:spChg chg="mod ord">
          <ac:chgData name="智人 長崎" userId="6f350db948ec1a51" providerId="LiveId" clId="{54C43A57-504A-4256-BA70-C6D26CDEC8F2}" dt="2025-02-27T07:31:44.047" v="201" actId="700"/>
          <ac:spMkLst>
            <pc:docMk/>
            <pc:sldMk cId="2377034473" sldId="329"/>
            <ac:spMk id="4" creationId="{705608F4-622E-9AED-7A6F-8E126FEDA827}"/>
          </ac:spMkLst>
        </pc:spChg>
        <pc:spChg chg="mod ord">
          <ac:chgData name="智人 長崎" userId="6f350db948ec1a51" providerId="LiveId" clId="{54C43A57-504A-4256-BA70-C6D26CDEC8F2}" dt="2025-02-27T07:31:44.047" v="201" actId="700"/>
          <ac:spMkLst>
            <pc:docMk/>
            <pc:sldMk cId="2377034473" sldId="329"/>
            <ac:spMk id="7" creationId="{22737275-7E2F-3532-DD4F-768FFC9AB662}"/>
          </ac:spMkLst>
        </pc:spChg>
        <pc:graphicFrameChg chg="mod">
          <ac:chgData name="智人 長崎" userId="6f350db948ec1a51" providerId="LiveId" clId="{54C43A57-504A-4256-BA70-C6D26CDEC8F2}" dt="2025-02-27T07:31:30.250" v="199" actId="1076"/>
          <ac:graphicFrameMkLst>
            <pc:docMk/>
            <pc:sldMk cId="2377034473" sldId="329"/>
            <ac:graphicFrameMk id="6" creationId="{3D291FDD-0B63-65DC-52F1-69401378E546}"/>
          </ac:graphicFrameMkLst>
        </pc:graphicFrameChg>
      </pc:sldChg>
      <pc:sldChg chg="modSp mod chgLayout modNotesTx">
        <pc:chgData name="智人 長崎" userId="6f350db948ec1a51" providerId="LiveId" clId="{54C43A57-504A-4256-BA70-C6D26CDEC8F2}" dt="2025-02-27T07:28:33.631" v="161" actId="700"/>
        <pc:sldMkLst>
          <pc:docMk/>
          <pc:sldMk cId="3137410522" sldId="333"/>
        </pc:sldMkLst>
        <pc:spChg chg="mod ord">
          <ac:chgData name="智人 長崎" userId="6f350db948ec1a51" providerId="LiveId" clId="{54C43A57-504A-4256-BA70-C6D26CDEC8F2}" dt="2025-02-27T07:28:33.631" v="161" actId="700"/>
          <ac:spMkLst>
            <pc:docMk/>
            <pc:sldMk cId="3137410522" sldId="333"/>
            <ac:spMk id="2" creationId="{78FCEA1F-9E27-1936-D074-78C223947E78}"/>
          </ac:spMkLst>
        </pc:spChg>
        <pc:spChg chg="mod ord">
          <ac:chgData name="智人 長崎" userId="6f350db948ec1a51" providerId="LiveId" clId="{54C43A57-504A-4256-BA70-C6D26CDEC8F2}" dt="2025-02-27T07:28:33.631" v="161" actId="700"/>
          <ac:spMkLst>
            <pc:docMk/>
            <pc:sldMk cId="3137410522" sldId="333"/>
            <ac:spMk id="3" creationId="{2B4B0A4D-0659-542B-A556-E84EBFE47073}"/>
          </ac:spMkLst>
        </pc:spChg>
        <pc:spChg chg="mod ord">
          <ac:chgData name="智人 長崎" userId="6f350db948ec1a51" providerId="LiveId" clId="{54C43A57-504A-4256-BA70-C6D26CDEC8F2}" dt="2025-02-27T07:28:33.631" v="161" actId="700"/>
          <ac:spMkLst>
            <pc:docMk/>
            <pc:sldMk cId="3137410522" sldId="333"/>
            <ac:spMk id="4" creationId="{E7B6EEF7-C3F6-B1A1-BAD2-AA22E363C5E9}"/>
          </ac:spMkLst>
        </pc:spChg>
      </pc:sldChg>
      <pc:sldChg chg="modSp mod chgLayout modNotesTx">
        <pc:chgData name="智人 長崎" userId="6f350db948ec1a51" providerId="LiveId" clId="{54C43A57-504A-4256-BA70-C6D26CDEC8F2}" dt="2025-03-04T15:50:18.187" v="1404" actId="20577"/>
        <pc:sldMkLst>
          <pc:docMk/>
          <pc:sldMk cId="1247656771" sldId="335"/>
        </pc:sldMkLst>
        <pc:spChg chg="mod ord">
          <ac:chgData name="智人 長崎" userId="6f350db948ec1a51" providerId="LiveId" clId="{54C43A57-504A-4256-BA70-C6D26CDEC8F2}" dt="2025-02-27T07:34:20.399" v="228" actId="700"/>
          <ac:spMkLst>
            <pc:docMk/>
            <pc:sldMk cId="1247656771" sldId="335"/>
            <ac:spMk id="2" creationId="{0BCCCDBA-842A-092F-86C7-0D2B507C9E49}"/>
          </ac:spMkLst>
        </pc:spChg>
        <pc:spChg chg="mod ord">
          <ac:chgData name="智人 長崎" userId="6f350db948ec1a51" providerId="LiveId" clId="{54C43A57-504A-4256-BA70-C6D26CDEC8F2}" dt="2025-02-27T07:34:20.399" v="228" actId="700"/>
          <ac:spMkLst>
            <pc:docMk/>
            <pc:sldMk cId="1247656771" sldId="335"/>
            <ac:spMk id="3" creationId="{BCE794AA-A691-331B-FB8F-AEAF868D40B4}"/>
          </ac:spMkLst>
        </pc:spChg>
        <pc:spChg chg="mod ord">
          <ac:chgData name="智人 長崎" userId="6f350db948ec1a51" providerId="LiveId" clId="{54C43A57-504A-4256-BA70-C6D26CDEC8F2}" dt="2025-02-27T07:34:20.399" v="228" actId="700"/>
          <ac:spMkLst>
            <pc:docMk/>
            <pc:sldMk cId="1247656771" sldId="335"/>
            <ac:spMk id="4" creationId="{839AC8CA-D540-74DE-15C4-2B2BC905DD0E}"/>
          </ac:spMkLst>
        </pc:spChg>
      </pc:sldChg>
      <pc:sldChg chg="delSp modSp del mod">
        <pc:chgData name="智人 長崎" userId="6f350db948ec1a51" providerId="LiveId" clId="{54C43A57-504A-4256-BA70-C6D26CDEC8F2}" dt="2025-02-27T07:32:36.330" v="214" actId="47"/>
        <pc:sldMkLst>
          <pc:docMk/>
          <pc:sldMk cId="1771311527" sldId="337"/>
        </pc:sldMkLst>
      </pc:sldChg>
      <pc:sldChg chg="delSp modSp del mod">
        <pc:chgData name="智人 長崎" userId="6f350db948ec1a51" providerId="LiveId" clId="{54C43A57-504A-4256-BA70-C6D26CDEC8F2}" dt="2025-02-27T07:32:23.287" v="212" actId="47"/>
        <pc:sldMkLst>
          <pc:docMk/>
          <pc:sldMk cId="1360653405" sldId="338"/>
        </pc:sldMkLst>
      </pc:sldChg>
      <pc:sldChg chg="modSp mod chgLayout modNotesTx">
        <pc:chgData name="智人 長崎" userId="6f350db948ec1a51" providerId="LiveId" clId="{54C43A57-504A-4256-BA70-C6D26CDEC8F2}" dt="2025-03-04T15:24:57.499" v="866" actId="6549"/>
        <pc:sldMkLst>
          <pc:docMk/>
          <pc:sldMk cId="3537322712" sldId="339"/>
        </pc:sldMkLst>
        <pc:spChg chg="mod ord">
          <ac:chgData name="智人 長崎" userId="6f350db948ec1a51" providerId="LiveId" clId="{54C43A57-504A-4256-BA70-C6D26CDEC8F2}" dt="2025-02-27T07:32:55.443" v="217" actId="700"/>
          <ac:spMkLst>
            <pc:docMk/>
            <pc:sldMk cId="3537322712" sldId="339"/>
            <ac:spMk id="2" creationId="{0DAA476A-47A5-A114-8081-50DCF919B047}"/>
          </ac:spMkLst>
        </pc:spChg>
        <pc:spChg chg="mod ord">
          <ac:chgData name="智人 長崎" userId="6f350db948ec1a51" providerId="LiveId" clId="{54C43A57-504A-4256-BA70-C6D26CDEC8F2}" dt="2025-02-27T07:32:55.443" v="217" actId="700"/>
          <ac:spMkLst>
            <pc:docMk/>
            <pc:sldMk cId="3537322712" sldId="339"/>
            <ac:spMk id="3" creationId="{67155A28-D987-2893-3E32-C261E5E328E9}"/>
          </ac:spMkLst>
        </pc:spChg>
        <pc:spChg chg="mod ord">
          <ac:chgData name="智人 長崎" userId="6f350db948ec1a51" providerId="LiveId" clId="{54C43A57-504A-4256-BA70-C6D26CDEC8F2}" dt="2025-02-27T07:32:55.443" v="217" actId="700"/>
          <ac:spMkLst>
            <pc:docMk/>
            <pc:sldMk cId="3537322712" sldId="339"/>
            <ac:spMk id="4" creationId="{DA2F8E02-D951-105C-8D3B-6B4B7ECD1783}"/>
          </ac:spMkLst>
        </pc:spChg>
        <pc:spChg chg="mod">
          <ac:chgData name="智人 長崎" userId="6f350db948ec1a51" providerId="LiveId" clId="{54C43A57-504A-4256-BA70-C6D26CDEC8F2}" dt="2025-02-27T07:33:15.384" v="218" actId="1076"/>
          <ac:spMkLst>
            <pc:docMk/>
            <pc:sldMk cId="3537322712" sldId="339"/>
            <ac:spMk id="26" creationId="{F62DAC0E-DFB7-8F1B-7E92-1A8513C73B37}"/>
          </ac:spMkLst>
        </pc:spChg>
        <pc:spChg chg="mod">
          <ac:chgData name="智人 長崎" userId="6f350db948ec1a51" providerId="LiveId" clId="{54C43A57-504A-4256-BA70-C6D26CDEC8F2}" dt="2025-02-27T07:33:20.656" v="219" actId="14100"/>
          <ac:spMkLst>
            <pc:docMk/>
            <pc:sldMk cId="3537322712" sldId="339"/>
            <ac:spMk id="49" creationId="{915E0D2F-0DEB-9711-AC2E-2557429625BA}"/>
          </ac:spMkLst>
        </pc:spChg>
      </pc:sldChg>
      <pc:sldChg chg="modSp mod modNotesTx">
        <pc:chgData name="智人 長崎" userId="6f350db948ec1a51" providerId="LiveId" clId="{54C43A57-504A-4256-BA70-C6D26CDEC8F2}" dt="2025-03-04T15:04:55.148" v="477" actId="20577"/>
        <pc:sldMkLst>
          <pc:docMk/>
          <pc:sldMk cId="1973830540" sldId="363"/>
        </pc:sldMkLst>
        <pc:spChg chg="mod">
          <ac:chgData name="智人 長崎" userId="6f350db948ec1a51" providerId="LiveId" clId="{54C43A57-504A-4256-BA70-C6D26CDEC8F2}" dt="2025-02-27T07:23:53.394" v="158" actId="6549"/>
          <ac:spMkLst>
            <pc:docMk/>
            <pc:sldMk cId="1973830540" sldId="363"/>
            <ac:spMk id="2" creationId="{2B2FE853-E2B4-89A6-77FB-453669B1B289}"/>
          </ac:spMkLst>
        </pc:spChg>
      </pc:sldChg>
      <pc:sldChg chg="modNotesTx">
        <pc:chgData name="智人 長崎" userId="6f350db948ec1a51" providerId="LiveId" clId="{54C43A57-504A-4256-BA70-C6D26CDEC8F2}" dt="2025-03-04T15:20:28.380" v="758" actId="20577"/>
        <pc:sldMkLst>
          <pc:docMk/>
          <pc:sldMk cId="72916806" sldId="364"/>
        </pc:sldMkLst>
      </pc:sldChg>
      <pc:sldChg chg="modNotesTx">
        <pc:chgData name="智人 長崎" userId="6f350db948ec1a51" providerId="LiveId" clId="{54C43A57-504A-4256-BA70-C6D26CDEC8F2}" dt="2025-03-04T15:58:43.401" v="1910" actId="20577"/>
        <pc:sldMkLst>
          <pc:docMk/>
          <pc:sldMk cId="3072519348" sldId="365"/>
        </pc:sldMkLst>
      </pc:sldChg>
      <pc:sldChg chg="modSp mod chgLayout modNotesTx">
        <pc:chgData name="智人 長崎" userId="6f350db948ec1a51" providerId="LiveId" clId="{54C43A57-504A-4256-BA70-C6D26CDEC8F2}" dt="2025-03-04T15:26:31.948" v="938" actId="20577"/>
        <pc:sldMkLst>
          <pc:docMk/>
          <pc:sldMk cId="1339658500" sldId="367"/>
        </pc:sldMkLst>
        <pc:spChg chg="mod ord">
          <ac:chgData name="智人 長崎" userId="6f350db948ec1a51" providerId="LiveId" clId="{54C43A57-504A-4256-BA70-C6D26CDEC8F2}" dt="2025-02-27T07:34:12.237" v="226" actId="700"/>
          <ac:spMkLst>
            <pc:docMk/>
            <pc:sldMk cId="1339658500" sldId="367"/>
            <ac:spMk id="2" creationId="{1E70EC9F-0D4F-46A3-6CCC-B0A68BA646B4}"/>
          </ac:spMkLst>
        </pc:spChg>
        <pc:spChg chg="mod ord">
          <ac:chgData name="智人 長崎" userId="6f350db948ec1a51" providerId="LiveId" clId="{54C43A57-504A-4256-BA70-C6D26CDEC8F2}" dt="2025-02-27T07:34:12.237" v="226" actId="700"/>
          <ac:spMkLst>
            <pc:docMk/>
            <pc:sldMk cId="1339658500" sldId="367"/>
            <ac:spMk id="3" creationId="{3EDA90A9-A460-B89B-7CAA-66F2C8DECB34}"/>
          </ac:spMkLst>
        </pc:spChg>
        <pc:spChg chg="mod ord">
          <ac:chgData name="智人 長崎" userId="6f350db948ec1a51" providerId="LiveId" clId="{54C43A57-504A-4256-BA70-C6D26CDEC8F2}" dt="2025-02-27T07:34:12.237" v="226" actId="700"/>
          <ac:spMkLst>
            <pc:docMk/>
            <pc:sldMk cId="1339658500" sldId="367"/>
            <ac:spMk id="4" creationId="{4FEDE305-77E0-1AC9-EA24-C94507974BD2}"/>
          </ac:spMkLst>
        </pc:spChg>
      </pc:sldChg>
      <pc:sldChg chg="modSp mod chgLayout modNotesTx">
        <pc:chgData name="智人 長崎" userId="6f350db948ec1a51" providerId="LiveId" clId="{54C43A57-504A-4256-BA70-C6D26CDEC8F2}" dt="2025-03-04T15:27:02.390" v="991" actId="20577"/>
        <pc:sldMkLst>
          <pc:docMk/>
          <pc:sldMk cId="725547750" sldId="368"/>
        </pc:sldMkLst>
      </pc:sldChg>
      <pc:sldChg chg="modSp mod chgLayout modNotesTx">
        <pc:chgData name="智人 長崎" userId="6f350db948ec1a51" providerId="LiveId" clId="{54C43A57-504A-4256-BA70-C6D26CDEC8F2}" dt="2025-03-04T15:25:50.345" v="884"/>
        <pc:sldMkLst>
          <pc:docMk/>
          <pc:sldMk cId="3265153003" sldId="369"/>
        </pc:sldMkLst>
        <pc:spChg chg="mod ord">
          <ac:chgData name="智人 長崎" userId="6f350db948ec1a51" providerId="LiveId" clId="{54C43A57-504A-4256-BA70-C6D26CDEC8F2}" dt="2025-02-27T07:34:06.037" v="225" actId="700"/>
          <ac:spMkLst>
            <pc:docMk/>
            <pc:sldMk cId="3265153003" sldId="369"/>
            <ac:spMk id="2" creationId="{819F6538-299F-1080-39AF-780008B7BCC2}"/>
          </ac:spMkLst>
        </pc:spChg>
        <pc:spChg chg="mod ord">
          <ac:chgData name="智人 長崎" userId="6f350db948ec1a51" providerId="LiveId" clId="{54C43A57-504A-4256-BA70-C6D26CDEC8F2}" dt="2025-02-27T07:34:06.037" v="225" actId="700"/>
          <ac:spMkLst>
            <pc:docMk/>
            <pc:sldMk cId="3265153003" sldId="369"/>
            <ac:spMk id="3" creationId="{7371109F-5CAB-6E1B-B5A4-88926BD0DAE5}"/>
          </ac:spMkLst>
        </pc:spChg>
        <pc:spChg chg="mod ord">
          <ac:chgData name="智人 長崎" userId="6f350db948ec1a51" providerId="LiveId" clId="{54C43A57-504A-4256-BA70-C6D26CDEC8F2}" dt="2025-02-27T07:34:06.037" v="225" actId="700"/>
          <ac:spMkLst>
            <pc:docMk/>
            <pc:sldMk cId="3265153003" sldId="369"/>
            <ac:spMk id="4" creationId="{2F5187B4-9B3D-7277-7638-EB2B73485942}"/>
          </ac:spMkLst>
        </pc:spChg>
        <pc:spChg chg="mod">
          <ac:chgData name="智人 長崎" userId="6f350db948ec1a51" providerId="LiveId" clId="{54C43A57-504A-4256-BA70-C6D26CDEC8F2}" dt="2025-02-27T07:03:11.590" v="118" actId="14100"/>
          <ac:spMkLst>
            <pc:docMk/>
            <pc:sldMk cId="3265153003" sldId="369"/>
            <ac:spMk id="6" creationId="{A3786F6C-24AE-B184-6662-17FE126EABDC}"/>
          </ac:spMkLst>
        </pc:spChg>
      </pc:sldChg>
      <pc:sldChg chg="addSp modSp add mod modNotesTx">
        <pc:chgData name="智人 長崎" userId="6f350db948ec1a51" providerId="LiveId" clId="{54C43A57-504A-4256-BA70-C6D26CDEC8F2}" dt="2025-03-04T15:09:52.825" v="640" actId="20577"/>
        <pc:sldMkLst>
          <pc:docMk/>
          <pc:sldMk cId="4028843476" sldId="370"/>
        </pc:sldMkLst>
        <pc:spChg chg="mod">
          <ac:chgData name="智人 長崎" userId="6f350db948ec1a51" providerId="LiveId" clId="{54C43A57-504A-4256-BA70-C6D26CDEC8F2}" dt="2025-02-27T07:32:17.483" v="210"/>
          <ac:spMkLst>
            <pc:docMk/>
            <pc:sldMk cId="4028843476" sldId="370"/>
            <ac:spMk id="5" creationId="{DBAB8CE9-C9AA-CD34-635E-E08BF6BB054C}"/>
          </ac:spMkLst>
        </pc:spChg>
        <pc:spChg chg="mod">
          <ac:chgData name="智人 長崎" userId="6f350db948ec1a51" providerId="LiveId" clId="{54C43A57-504A-4256-BA70-C6D26CDEC8F2}" dt="2025-02-27T07:32:17.483" v="210"/>
          <ac:spMkLst>
            <pc:docMk/>
            <pc:sldMk cId="4028843476" sldId="370"/>
            <ac:spMk id="9" creationId="{5A19D917-D8F6-68FB-69B3-89982D4463E1}"/>
          </ac:spMkLst>
        </pc:spChg>
        <pc:grpChg chg="add mod">
          <ac:chgData name="智人 長崎" userId="6f350db948ec1a51" providerId="LiveId" clId="{54C43A57-504A-4256-BA70-C6D26CDEC8F2}" dt="2025-02-27T07:32:20.713" v="211" actId="1076"/>
          <ac:grpSpMkLst>
            <pc:docMk/>
            <pc:sldMk cId="4028843476" sldId="370"/>
            <ac:grpSpMk id="3" creationId="{00EC253C-8FEA-2073-D8D7-84B227E6D547}"/>
          </ac:grpSpMkLst>
        </pc:grpChg>
        <pc:cxnChg chg="mod">
          <ac:chgData name="智人 長崎" userId="6f350db948ec1a51" providerId="LiveId" clId="{54C43A57-504A-4256-BA70-C6D26CDEC8F2}" dt="2025-02-27T07:32:17.483" v="210"/>
          <ac:cxnSpMkLst>
            <pc:docMk/>
            <pc:sldMk cId="4028843476" sldId="370"/>
            <ac:cxnSpMk id="8" creationId="{78880041-9A65-F63A-D2C9-58DD2C55CC20}"/>
          </ac:cxnSpMkLst>
        </pc:cxnChg>
      </pc:sldChg>
      <pc:sldChg chg="addSp modSp add mod modNotesTx">
        <pc:chgData name="智人 長崎" userId="6f350db948ec1a51" providerId="LiveId" clId="{54C43A57-504A-4256-BA70-C6D26CDEC8F2}" dt="2025-03-04T15:10:06.616" v="641" actId="20577"/>
        <pc:sldMkLst>
          <pc:docMk/>
          <pc:sldMk cId="4052697389" sldId="371"/>
        </pc:sldMkLst>
        <pc:spChg chg="mod">
          <ac:chgData name="智人 長崎" userId="6f350db948ec1a51" providerId="LiveId" clId="{54C43A57-504A-4256-BA70-C6D26CDEC8F2}" dt="2025-02-27T07:32:38.674" v="215"/>
          <ac:spMkLst>
            <pc:docMk/>
            <pc:sldMk cId="4052697389" sldId="371"/>
            <ac:spMk id="3" creationId="{A0406512-AAE9-65AA-C2A5-B0889D26F786}"/>
          </ac:spMkLst>
        </pc:spChg>
        <pc:spChg chg="mod">
          <ac:chgData name="智人 長崎" userId="6f350db948ec1a51" providerId="LiveId" clId="{54C43A57-504A-4256-BA70-C6D26CDEC8F2}" dt="2025-02-27T07:32:38.674" v="215"/>
          <ac:spMkLst>
            <pc:docMk/>
            <pc:sldMk cId="4052697389" sldId="371"/>
            <ac:spMk id="9" creationId="{FE64E566-E53D-959C-6440-BCBA66DE3A27}"/>
          </ac:spMkLst>
        </pc:spChg>
        <pc:grpChg chg="add mod">
          <ac:chgData name="智人 長崎" userId="6f350db948ec1a51" providerId="LiveId" clId="{54C43A57-504A-4256-BA70-C6D26CDEC8F2}" dt="2025-02-27T07:32:43.093" v="216" actId="1076"/>
          <ac:grpSpMkLst>
            <pc:docMk/>
            <pc:sldMk cId="4052697389" sldId="371"/>
            <ac:grpSpMk id="8" creationId="{F55604EC-303E-D56F-E7AC-119078FFEFA1}"/>
          </ac:grpSpMkLst>
        </pc:grpChg>
        <pc:cxnChg chg="mod">
          <ac:chgData name="智人 長崎" userId="6f350db948ec1a51" providerId="LiveId" clId="{54C43A57-504A-4256-BA70-C6D26CDEC8F2}" dt="2025-02-27T07:32:38.674" v="215"/>
          <ac:cxnSpMkLst>
            <pc:docMk/>
            <pc:sldMk cId="4052697389" sldId="371"/>
            <ac:cxnSpMk id="5" creationId="{332B1CBC-AB78-7384-4CE4-3E6840679E9A}"/>
          </ac:cxnSpMkLst>
        </pc:cxnChg>
      </pc:sldChg>
      <pc:sldChg chg="modNotesTx">
        <pc:chgData name="智人 長崎" userId="6f350db948ec1a51" providerId="LiveId" clId="{54C43A57-504A-4256-BA70-C6D26CDEC8F2}" dt="2025-03-04T15:49:55.260" v="1378" actId="20577"/>
        <pc:sldMkLst>
          <pc:docMk/>
          <pc:sldMk cId="1450336614" sldId="372"/>
        </pc:sldMkLst>
      </pc:sldChg>
      <pc:sldChg chg="modNotesTx">
        <pc:chgData name="智人 長崎" userId="6f350db948ec1a51" providerId="LiveId" clId="{54C43A57-504A-4256-BA70-C6D26CDEC8F2}" dt="2025-03-04T15:31:57.218" v="1142" actId="20577"/>
        <pc:sldMkLst>
          <pc:docMk/>
          <pc:sldMk cId="3912607835" sldId="374"/>
        </pc:sldMkLst>
      </pc:sldChg>
      <pc:sldChg chg="modNotesTx">
        <pc:chgData name="智人 長崎" userId="6f350db948ec1a51" providerId="LiveId" clId="{54C43A57-504A-4256-BA70-C6D26CDEC8F2}" dt="2025-03-04T15:32:16.290" v="1214" actId="20577"/>
        <pc:sldMkLst>
          <pc:docMk/>
          <pc:sldMk cId="4259696016" sldId="375"/>
        </pc:sldMkLst>
      </pc:sldChg>
      <pc:sldChg chg="modNotesTx">
        <pc:chgData name="智人 長崎" userId="6f350db948ec1a51" providerId="LiveId" clId="{54C43A57-504A-4256-BA70-C6D26CDEC8F2}" dt="2025-03-04T15:32:54.923" v="1298" actId="20577"/>
        <pc:sldMkLst>
          <pc:docMk/>
          <pc:sldMk cId="4252490759" sldId="376"/>
        </pc:sldMkLst>
      </pc:sldChg>
    </pc:docChg>
  </pc:docChgLst>
  <pc:docChgLst>
    <pc:chgData name="智人 長崎" userId="6f350db948ec1a51" providerId="LiveId" clId="{21CD2587-A96E-45C0-A08D-1D13C4099B77}"/>
    <pc:docChg chg="undo redo custSel addSld delSld modSld sldOrd">
      <pc:chgData name="智人 長崎" userId="6f350db948ec1a51" providerId="LiveId" clId="{21CD2587-A96E-45C0-A08D-1D13C4099B77}" dt="2025-03-10T04:24:52.023" v="16112" actId="20577"/>
      <pc:docMkLst>
        <pc:docMk/>
      </pc:docMkLst>
      <pc:sldChg chg="modSp mod">
        <pc:chgData name="智人 長崎" userId="6f350db948ec1a51" providerId="LiveId" clId="{21CD2587-A96E-45C0-A08D-1D13C4099B77}" dt="2025-03-03T01:23:45.149" v="8345" actId="20577"/>
        <pc:sldMkLst>
          <pc:docMk/>
          <pc:sldMk cId="2664199122" sldId="257"/>
        </pc:sldMkLst>
        <pc:spChg chg="mod">
          <ac:chgData name="智人 長崎" userId="6f350db948ec1a51" providerId="LiveId" clId="{21CD2587-A96E-45C0-A08D-1D13C4099B77}" dt="2025-02-26T08:26:53.482" v="3400" actId="20577"/>
          <ac:spMkLst>
            <pc:docMk/>
            <pc:sldMk cId="2664199122" sldId="257"/>
            <ac:spMk id="2" creationId="{3620DA2E-24DC-A6B5-81B4-0BECFA320514}"/>
          </ac:spMkLst>
        </pc:spChg>
        <pc:spChg chg="mod">
          <ac:chgData name="智人 長崎" userId="6f350db948ec1a51" providerId="LiveId" clId="{21CD2587-A96E-45C0-A08D-1D13C4099B77}" dt="2025-03-03T01:23:45.149" v="8345" actId="20577"/>
          <ac:spMkLst>
            <pc:docMk/>
            <pc:sldMk cId="2664199122" sldId="257"/>
            <ac:spMk id="3" creationId="{2D295341-CF3B-91C6-855C-C433D1AEB85D}"/>
          </ac:spMkLst>
        </pc:spChg>
      </pc:sldChg>
      <pc:sldChg chg="modSp mod modNotesTx">
        <pc:chgData name="智人 長崎" userId="6f350db948ec1a51" providerId="LiveId" clId="{21CD2587-A96E-45C0-A08D-1D13C4099B77}" dt="2025-03-10T04:16:44.780" v="15891" actId="20577"/>
        <pc:sldMkLst>
          <pc:docMk/>
          <pc:sldMk cId="2954560987" sldId="270"/>
        </pc:sldMkLst>
        <pc:spChg chg="mod">
          <ac:chgData name="智人 長崎" userId="6f350db948ec1a51" providerId="LiveId" clId="{21CD2587-A96E-45C0-A08D-1D13C4099B77}" dt="2025-02-24T15:06:43.405" v="395" actId="20577"/>
          <ac:spMkLst>
            <pc:docMk/>
            <pc:sldMk cId="2954560987" sldId="270"/>
            <ac:spMk id="2" creationId="{20DA4A26-6D24-03D6-3D6F-500CBC4CD209}"/>
          </ac:spMkLst>
        </pc:spChg>
        <pc:spChg chg="mod">
          <ac:chgData name="智人 長崎" userId="6f350db948ec1a51" providerId="LiveId" clId="{21CD2587-A96E-45C0-A08D-1D13C4099B77}" dt="2025-02-28T14:59:52.871" v="5812" actId="20577"/>
          <ac:spMkLst>
            <pc:docMk/>
            <pc:sldMk cId="2954560987" sldId="270"/>
            <ac:spMk id="3" creationId="{BF06DC21-0268-2103-C151-9C027784E0CC}"/>
          </ac:spMkLst>
        </pc:spChg>
      </pc:sldChg>
      <pc:sldChg chg="delSp modSp mod modNotesTx">
        <pc:chgData name="智人 長崎" userId="6f350db948ec1a51" providerId="LiveId" clId="{21CD2587-A96E-45C0-A08D-1D13C4099B77}" dt="2025-03-06T15:43:57.081" v="10993"/>
        <pc:sldMkLst>
          <pc:docMk/>
          <pc:sldMk cId="951598435" sldId="272"/>
        </pc:sldMkLst>
        <pc:spChg chg="mod">
          <ac:chgData name="智人 長崎" userId="6f350db948ec1a51" providerId="LiveId" clId="{21CD2587-A96E-45C0-A08D-1D13C4099B77}" dt="2025-02-26T17:34:50.261" v="5396" actId="20577"/>
          <ac:spMkLst>
            <pc:docMk/>
            <pc:sldMk cId="951598435" sldId="272"/>
            <ac:spMk id="2" creationId="{500908EB-4CAB-1EBE-E1EF-9F863ACEC10D}"/>
          </ac:spMkLst>
        </pc:spChg>
        <pc:spChg chg="mod">
          <ac:chgData name="智人 長崎" userId="6f350db948ec1a51" providerId="LiveId" clId="{21CD2587-A96E-45C0-A08D-1D13C4099B77}" dt="2025-02-26T17:35:36.780" v="5441" actId="20577"/>
          <ac:spMkLst>
            <pc:docMk/>
            <pc:sldMk cId="951598435" sldId="272"/>
            <ac:spMk id="3" creationId="{D7A3F68D-C88F-199F-4A11-5EC16BD477B1}"/>
          </ac:spMkLst>
        </pc:spChg>
        <pc:spChg chg="mod">
          <ac:chgData name="智人 長崎" userId="6f350db948ec1a51" providerId="LiveId" clId="{21CD2587-A96E-45C0-A08D-1D13C4099B77}" dt="2025-02-24T19:10:18.909" v="689" actId="20577"/>
          <ac:spMkLst>
            <pc:docMk/>
            <pc:sldMk cId="951598435" sldId="272"/>
            <ac:spMk id="7" creationId="{184F8EB6-4035-9A5A-BF11-83202CA24FEE}"/>
          </ac:spMkLst>
        </pc:spChg>
      </pc:sldChg>
      <pc:sldChg chg="modSp mod modNotesTx">
        <pc:chgData name="智人 長崎" userId="6f350db948ec1a51" providerId="LiveId" clId="{21CD2587-A96E-45C0-A08D-1D13C4099B77}" dt="2025-03-07T01:38:11.905" v="14440" actId="20577"/>
        <pc:sldMkLst>
          <pc:docMk/>
          <pc:sldMk cId="543104642" sldId="276"/>
        </pc:sldMkLst>
        <pc:spChg chg="mod">
          <ac:chgData name="智人 長崎" userId="6f350db948ec1a51" providerId="LiveId" clId="{21CD2587-A96E-45C0-A08D-1D13C4099B77}" dt="2025-03-04T23:18:43.362" v="8627" actId="20577"/>
          <ac:spMkLst>
            <pc:docMk/>
            <pc:sldMk cId="543104642" sldId="276"/>
            <ac:spMk id="3" creationId="{F89213E8-F840-906D-83A7-23AD62B8ABB3}"/>
          </ac:spMkLst>
        </pc:spChg>
      </pc:sldChg>
      <pc:sldChg chg="addSp delSp modSp mod ord modNotesTx">
        <pc:chgData name="智人 長崎" userId="6f350db948ec1a51" providerId="LiveId" clId="{21CD2587-A96E-45C0-A08D-1D13C4099B77}" dt="2025-03-07T01:39:44.469" v="14527" actId="20577"/>
        <pc:sldMkLst>
          <pc:docMk/>
          <pc:sldMk cId="3770637429" sldId="277"/>
        </pc:sldMkLst>
        <pc:spChg chg="mod">
          <ac:chgData name="智人 長崎" userId="6f350db948ec1a51" providerId="LiveId" clId="{21CD2587-A96E-45C0-A08D-1D13C4099B77}" dt="2025-03-07T01:06:38.609" v="14042" actId="20577"/>
          <ac:spMkLst>
            <pc:docMk/>
            <pc:sldMk cId="3770637429" sldId="277"/>
            <ac:spMk id="3" creationId="{49AF1CCA-B0A5-D4B3-724A-DF167892FD76}"/>
          </ac:spMkLst>
        </pc:spChg>
        <pc:spChg chg="mod">
          <ac:chgData name="智人 長崎" userId="6f350db948ec1a51" providerId="LiveId" clId="{21CD2587-A96E-45C0-A08D-1D13C4099B77}" dt="2025-02-26T17:32:04.717" v="5318" actId="1076"/>
          <ac:spMkLst>
            <pc:docMk/>
            <pc:sldMk cId="3770637429" sldId="277"/>
            <ac:spMk id="5" creationId="{F0885FB7-7AEA-E17E-99FD-9201BD9B0C22}"/>
          </ac:spMkLst>
        </pc:spChg>
        <pc:spChg chg="add mod">
          <ac:chgData name="智人 長崎" userId="6f350db948ec1a51" providerId="LiveId" clId="{21CD2587-A96E-45C0-A08D-1D13C4099B77}" dt="2025-02-26T17:32:02.695" v="5317" actId="1076"/>
          <ac:spMkLst>
            <pc:docMk/>
            <pc:sldMk cId="3770637429" sldId="277"/>
            <ac:spMk id="7" creationId="{0E2EE42B-973B-26CE-1075-430FD625E257}"/>
          </ac:spMkLst>
        </pc:spChg>
        <pc:spChg chg="add mod">
          <ac:chgData name="智人 長崎" userId="6f350db948ec1a51" providerId="LiveId" clId="{21CD2587-A96E-45C0-A08D-1D13C4099B77}" dt="2025-02-26T17:32:02.695" v="5317" actId="1076"/>
          <ac:spMkLst>
            <pc:docMk/>
            <pc:sldMk cId="3770637429" sldId="277"/>
            <ac:spMk id="8" creationId="{E32AAC40-2A29-5A3B-C729-462142D06C80}"/>
          </ac:spMkLst>
        </pc:spChg>
        <pc:spChg chg="add mod">
          <ac:chgData name="智人 長崎" userId="6f350db948ec1a51" providerId="LiveId" clId="{21CD2587-A96E-45C0-A08D-1D13C4099B77}" dt="2025-02-26T17:32:02.695" v="5317" actId="1076"/>
          <ac:spMkLst>
            <pc:docMk/>
            <pc:sldMk cId="3770637429" sldId="277"/>
            <ac:spMk id="10" creationId="{5D3C6405-7D64-157A-7C7E-717A876DD36C}"/>
          </ac:spMkLst>
        </pc:spChg>
        <pc:spChg chg="add mod">
          <ac:chgData name="智人 長崎" userId="6f350db948ec1a51" providerId="LiveId" clId="{21CD2587-A96E-45C0-A08D-1D13C4099B77}" dt="2025-02-26T17:32:02.695" v="5317" actId="1076"/>
          <ac:spMkLst>
            <pc:docMk/>
            <pc:sldMk cId="3770637429" sldId="277"/>
            <ac:spMk id="12" creationId="{381E4590-E8C1-7286-EA4D-E775BE821C86}"/>
          </ac:spMkLst>
        </pc:spChg>
        <pc:spChg chg="add mod">
          <ac:chgData name="智人 長崎" userId="6f350db948ec1a51" providerId="LiveId" clId="{21CD2587-A96E-45C0-A08D-1D13C4099B77}" dt="2025-02-26T17:32:02.695" v="5317" actId="1076"/>
          <ac:spMkLst>
            <pc:docMk/>
            <pc:sldMk cId="3770637429" sldId="277"/>
            <ac:spMk id="13" creationId="{B6620398-02D8-BBA7-1DF6-689EBA7101F7}"/>
          </ac:spMkLst>
        </pc:spChg>
      </pc:sldChg>
      <pc:sldChg chg="modSp mod modNotesTx">
        <pc:chgData name="智人 長崎" userId="6f350db948ec1a51" providerId="LiveId" clId="{21CD2587-A96E-45C0-A08D-1D13C4099B77}" dt="2025-03-10T04:16:59.552" v="15895" actId="20577"/>
        <pc:sldMkLst>
          <pc:docMk/>
          <pc:sldMk cId="4216249163" sldId="279"/>
        </pc:sldMkLst>
        <pc:spChg chg="mod">
          <ac:chgData name="智人 長崎" userId="6f350db948ec1a51" providerId="LiveId" clId="{21CD2587-A96E-45C0-A08D-1D13C4099B77}" dt="2025-02-26T13:46:59.650" v="4212" actId="20577"/>
          <ac:spMkLst>
            <pc:docMk/>
            <pc:sldMk cId="4216249163" sldId="279"/>
            <ac:spMk id="3" creationId="{8FE03719-7434-DA8A-A541-DF4934517E1C}"/>
          </ac:spMkLst>
        </pc:spChg>
      </pc:sldChg>
      <pc:sldChg chg="modSp mod modNotesTx">
        <pc:chgData name="智人 長崎" userId="6f350db948ec1a51" providerId="LiveId" clId="{21CD2587-A96E-45C0-A08D-1D13C4099B77}" dt="2025-03-07T05:20:57.564" v="15083" actId="20577"/>
        <pc:sldMkLst>
          <pc:docMk/>
          <pc:sldMk cId="2041521651" sldId="280"/>
        </pc:sldMkLst>
        <pc:spChg chg="mod">
          <ac:chgData name="智人 長崎" userId="6f350db948ec1a51" providerId="LiveId" clId="{21CD2587-A96E-45C0-A08D-1D13C4099B77}" dt="2025-02-26T17:20:50.062" v="5149" actId="113"/>
          <ac:spMkLst>
            <pc:docMk/>
            <pc:sldMk cId="2041521651" sldId="280"/>
            <ac:spMk id="3" creationId="{6F8EB327-2267-27DE-9D97-352F9753DC99}"/>
          </ac:spMkLst>
        </pc:spChg>
      </pc:sldChg>
      <pc:sldChg chg="modSp modNotes modNotesTx">
        <pc:chgData name="智人 長崎" userId="6f350db948ec1a51" providerId="LiveId" clId="{21CD2587-A96E-45C0-A08D-1D13C4099B77}" dt="2025-03-03T00:43:47.433" v="7703" actId="20577"/>
        <pc:sldMkLst>
          <pc:docMk/>
          <pc:sldMk cId="3423672158" sldId="284"/>
        </pc:sldMkLst>
        <pc:spChg chg="mod">
          <ac:chgData name="智人 長崎" userId="6f350db948ec1a51" providerId="LiveId" clId="{21CD2587-A96E-45C0-A08D-1D13C4099B77}" dt="2025-02-26T17:11:18.523" v="4803"/>
          <ac:spMkLst>
            <pc:docMk/>
            <pc:sldMk cId="3423672158" sldId="284"/>
            <ac:spMk id="3" creationId="{006076FA-717A-ECE5-7126-4C3F010F0196}"/>
          </ac:spMkLst>
        </pc:spChg>
      </pc:sldChg>
      <pc:sldChg chg="delSp modSp add del mod modShow">
        <pc:chgData name="智人 長崎" userId="6f350db948ec1a51" providerId="LiveId" clId="{21CD2587-A96E-45C0-A08D-1D13C4099B77}" dt="2025-02-26T17:39:18.901" v="5462" actId="47"/>
        <pc:sldMkLst>
          <pc:docMk/>
          <pc:sldMk cId="2401334681" sldId="289"/>
        </pc:sldMkLst>
      </pc:sldChg>
      <pc:sldChg chg="del">
        <pc:chgData name="智人 長崎" userId="6f350db948ec1a51" providerId="LiveId" clId="{21CD2587-A96E-45C0-A08D-1D13C4099B77}" dt="2025-02-26T17:39:02.386" v="5443" actId="47"/>
        <pc:sldMkLst>
          <pc:docMk/>
          <pc:sldMk cId="2416738779" sldId="300"/>
        </pc:sldMkLst>
      </pc:sldChg>
      <pc:sldChg chg="addSp delSp modSp mod modNotes modNotesTx">
        <pc:chgData name="智人 長崎" userId="6f350db948ec1a51" providerId="LiveId" clId="{21CD2587-A96E-45C0-A08D-1D13C4099B77}" dt="2025-03-07T01:40:01.627" v="14529" actId="20577"/>
        <pc:sldMkLst>
          <pc:docMk/>
          <pc:sldMk cId="3042497564" sldId="304"/>
        </pc:sldMkLst>
        <pc:spChg chg="mod">
          <ac:chgData name="智人 長崎" userId="6f350db948ec1a51" providerId="LiveId" clId="{21CD2587-A96E-45C0-A08D-1D13C4099B77}" dt="2025-02-25T17:27:30.922" v="2434" actId="20577"/>
          <ac:spMkLst>
            <pc:docMk/>
            <pc:sldMk cId="3042497564" sldId="304"/>
            <ac:spMk id="2" creationId="{B12E095E-1C24-1712-8EFE-78DE62B36F62}"/>
          </ac:spMkLst>
        </pc:spChg>
        <pc:spChg chg="add mod">
          <ac:chgData name="智人 長崎" userId="6f350db948ec1a51" providerId="LiveId" clId="{21CD2587-A96E-45C0-A08D-1D13C4099B77}" dt="2025-02-26T17:11:18.523" v="4803"/>
          <ac:spMkLst>
            <pc:docMk/>
            <pc:sldMk cId="3042497564" sldId="304"/>
            <ac:spMk id="5" creationId="{C11A0493-3EBA-34FE-26EB-E320DDA7DFC0}"/>
          </ac:spMkLst>
        </pc:spChg>
        <pc:spChg chg="add mod">
          <ac:chgData name="智人 長崎" userId="6f350db948ec1a51" providerId="LiveId" clId="{21CD2587-A96E-45C0-A08D-1D13C4099B77}" dt="2025-02-25T17:41:42.084" v="3062" actId="1582"/>
          <ac:spMkLst>
            <pc:docMk/>
            <pc:sldMk cId="3042497564" sldId="304"/>
            <ac:spMk id="13" creationId="{5A1736E8-3254-7B0A-00A3-56E991C09CBB}"/>
          </ac:spMkLst>
        </pc:spChg>
        <pc:spChg chg="add del mod">
          <ac:chgData name="智人 長崎" userId="6f350db948ec1a51" providerId="LiveId" clId="{21CD2587-A96E-45C0-A08D-1D13C4099B77}" dt="2025-03-05T00:18:53.022" v="9527" actId="478"/>
          <ac:spMkLst>
            <pc:docMk/>
            <pc:sldMk cId="3042497564" sldId="304"/>
            <ac:spMk id="14" creationId="{2D545A07-093C-36AB-8969-FAB3ED5A5754}"/>
          </ac:spMkLst>
        </pc:spChg>
        <pc:spChg chg="add mod ord">
          <ac:chgData name="智人 長崎" userId="6f350db948ec1a51" providerId="LiveId" clId="{21CD2587-A96E-45C0-A08D-1D13C4099B77}" dt="2025-03-05T00:19:45.313" v="9573" actId="14100"/>
          <ac:spMkLst>
            <pc:docMk/>
            <pc:sldMk cId="3042497564" sldId="304"/>
            <ac:spMk id="15" creationId="{A347A056-0FD8-3E85-AA1A-51E1D2DCD3F6}"/>
          </ac:spMkLst>
        </pc:spChg>
        <pc:spChg chg="add mod">
          <ac:chgData name="智人 長崎" userId="6f350db948ec1a51" providerId="LiveId" clId="{21CD2587-A96E-45C0-A08D-1D13C4099B77}" dt="2025-02-25T17:41:51.335" v="3063" actId="1582"/>
          <ac:spMkLst>
            <pc:docMk/>
            <pc:sldMk cId="3042497564" sldId="304"/>
            <ac:spMk id="16" creationId="{ACB32651-8A9F-BFBE-1E50-9D164ACB52FA}"/>
          </ac:spMkLst>
        </pc:spChg>
        <pc:spChg chg="mod">
          <ac:chgData name="智人 長崎" userId="6f350db948ec1a51" providerId="LiveId" clId="{21CD2587-A96E-45C0-A08D-1D13C4099B77}" dt="2025-02-26T17:24:36.370" v="5259" actId="20577"/>
          <ac:spMkLst>
            <pc:docMk/>
            <pc:sldMk cId="3042497564" sldId="304"/>
            <ac:spMk id="20" creationId="{3C036174-BB59-DF39-08AB-A89DF9C04F29}"/>
          </ac:spMkLst>
        </pc:spChg>
        <pc:spChg chg="mod">
          <ac:chgData name="智人 長崎" userId="6f350db948ec1a51" providerId="LiveId" clId="{21CD2587-A96E-45C0-A08D-1D13C4099B77}" dt="2025-02-25T17:41:59.423" v="3064" actId="1582"/>
          <ac:spMkLst>
            <pc:docMk/>
            <pc:sldMk cId="3042497564" sldId="304"/>
            <ac:spMk id="21" creationId="{752818DE-854A-14A8-F5DF-91FE3900F4EE}"/>
          </ac:spMkLst>
        </pc:spChg>
        <pc:spChg chg="mod">
          <ac:chgData name="智人 長崎" userId="6f350db948ec1a51" providerId="LiveId" clId="{21CD2587-A96E-45C0-A08D-1D13C4099B77}" dt="2025-03-05T00:20:09.313" v="9575" actId="14100"/>
          <ac:spMkLst>
            <pc:docMk/>
            <pc:sldMk cId="3042497564" sldId="304"/>
            <ac:spMk id="22" creationId="{FCEAC857-DB86-C2FA-D13B-FE4FBCEC6689}"/>
          </ac:spMkLst>
        </pc:spChg>
        <pc:spChg chg="add mod">
          <ac:chgData name="智人 長崎" userId="6f350db948ec1a51" providerId="LiveId" clId="{21CD2587-A96E-45C0-A08D-1D13C4099B77}" dt="2025-02-25T17:20:40.214" v="2316" actId="1076"/>
          <ac:spMkLst>
            <pc:docMk/>
            <pc:sldMk cId="3042497564" sldId="304"/>
            <ac:spMk id="24" creationId="{15547F04-F29F-38BA-D996-61EEA1070F07}"/>
          </ac:spMkLst>
        </pc:spChg>
        <pc:grpChg chg="add mod">
          <ac:chgData name="智人 長崎" userId="6f350db948ec1a51" providerId="LiveId" clId="{21CD2587-A96E-45C0-A08D-1D13C4099B77}" dt="2025-02-25T17:20:34.877" v="2315" actId="1076"/>
          <ac:grpSpMkLst>
            <pc:docMk/>
            <pc:sldMk cId="3042497564" sldId="304"/>
            <ac:grpSpMk id="18" creationId="{1920881E-BD40-9CCA-414A-3D76F2D4B5AC}"/>
          </ac:grpSpMkLst>
        </pc:grpChg>
        <pc:grpChg chg="add mod">
          <ac:chgData name="智人 長崎" userId="6f350db948ec1a51" providerId="LiveId" clId="{21CD2587-A96E-45C0-A08D-1D13C4099B77}" dt="2025-02-25T17:17:47.445" v="2284" actId="1076"/>
          <ac:grpSpMkLst>
            <pc:docMk/>
            <pc:sldMk cId="3042497564" sldId="304"/>
            <ac:grpSpMk id="19" creationId="{B2674BAA-965D-FABF-2E7C-626214C018D1}"/>
          </ac:grpSpMkLst>
        </pc:grpChg>
      </pc:sldChg>
      <pc:sldChg chg="addSp delSp modSp mod modNotesTx">
        <pc:chgData name="智人 長崎" userId="6f350db948ec1a51" providerId="LiveId" clId="{21CD2587-A96E-45C0-A08D-1D13C4099B77}" dt="2025-03-10T04:12:48.165" v="15724" actId="20577"/>
        <pc:sldMkLst>
          <pc:docMk/>
          <pc:sldMk cId="2127238091" sldId="305"/>
        </pc:sldMkLst>
        <pc:spChg chg="mod">
          <ac:chgData name="智人 長崎" userId="6f350db948ec1a51" providerId="LiveId" clId="{21CD2587-A96E-45C0-A08D-1D13C4099B77}" dt="2025-03-03T01:27:30.748" v="8512" actId="20577"/>
          <ac:spMkLst>
            <pc:docMk/>
            <pc:sldMk cId="2127238091" sldId="305"/>
            <ac:spMk id="3" creationId="{FC227E1C-D205-50DF-1C29-5172CC68DD02}"/>
          </ac:spMkLst>
        </pc:spChg>
        <pc:spChg chg="add del mod">
          <ac:chgData name="智人 長崎" userId="6f350db948ec1a51" providerId="LiveId" clId="{21CD2587-A96E-45C0-A08D-1D13C4099B77}" dt="2025-03-03T01:27:05.465" v="8486" actId="1076"/>
          <ac:spMkLst>
            <pc:docMk/>
            <pc:sldMk cId="2127238091" sldId="305"/>
            <ac:spMk id="5" creationId="{E0B2496B-423E-ACAD-E39C-3EFB0D612D23}"/>
          </ac:spMkLst>
        </pc:spChg>
        <pc:graphicFrameChg chg="add mod modGraphic">
          <ac:chgData name="智人 長崎" userId="6f350db948ec1a51" providerId="LiveId" clId="{21CD2587-A96E-45C0-A08D-1D13C4099B77}" dt="2025-03-03T01:27:36.023" v="8513" actId="1076"/>
          <ac:graphicFrameMkLst>
            <pc:docMk/>
            <pc:sldMk cId="2127238091" sldId="305"/>
            <ac:graphicFrameMk id="6" creationId="{EE2131C7-62CE-ED96-371D-DB2E22785535}"/>
          </ac:graphicFrameMkLst>
        </pc:graphicFrameChg>
      </pc:sldChg>
      <pc:sldChg chg="modSp del ord modNotes">
        <pc:chgData name="智人 長崎" userId="6f350db948ec1a51" providerId="LiveId" clId="{21CD2587-A96E-45C0-A08D-1D13C4099B77}" dt="2025-02-26T17:13:45.133" v="4861" actId="47"/>
        <pc:sldMkLst>
          <pc:docMk/>
          <pc:sldMk cId="1840917384" sldId="306"/>
        </pc:sldMkLst>
      </pc:sldChg>
      <pc:sldChg chg="modSp del modNotes">
        <pc:chgData name="智人 長崎" userId="6f350db948ec1a51" providerId="LiveId" clId="{21CD2587-A96E-45C0-A08D-1D13C4099B77}" dt="2025-02-26T17:13:48.894" v="4862" actId="47"/>
        <pc:sldMkLst>
          <pc:docMk/>
          <pc:sldMk cId="2962543122" sldId="307"/>
        </pc:sldMkLst>
      </pc:sldChg>
      <pc:sldChg chg="del">
        <pc:chgData name="智人 長崎" userId="6f350db948ec1a51" providerId="LiveId" clId="{21CD2587-A96E-45C0-A08D-1D13C4099B77}" dt="2025-03-07T04:51:59.406" v="15064" actId="47"/>
        <pc:sldMkLst>
          <pc:docMk/>
          <pc:sldMk cId="1920660275" sldId="308"/>
        </pc:sldMkLst>
      </pc:sldChg>
      <pc:sldChg chg="del">
        <pc:chgData name="智人 長崎" userId="6f350db948ec1a51" providerId="LiveId" clId="{21CD2587-A96E-45C0-A08D-1D13C4099B77}" dt="2025-02-26T17:39:08.565" v="5444" actId="47"/>
        <pc:sldMkLst>
          <pc:docMk/>
          <pc:sldMk cId="3139158022" sldId="309"/>
        </pc:sldMkLst>
      </pc:sldChg>
      <pc:sldChg chg="modSp mod modNotesTx">
        <pc:chgData name="智人 長崎" userId="6f350db948ec1a51" providerId="LiveId" clId="{21CD2587-A96E-45C0-A08D-1D13C4099B77}" dt="2025-03-10T04:22:35.562" v="16039" actId="20577"/>
        <pc:sldMkLst>
          <pc:docMk/>
          <pc:sldMk cId="2808622415" sldId="312"/>
        </pc:sldMkLst>
        <pc:spChg chg="mod">
          <ac:chgData name="智人 長崎" userId="6f350db948ec1a51" providerId="LiveId" clId="{21CD2587-A96E-45C0-A08D-1D13C4099B77}" dt="2025-03-03T01:31:08.513" v="8586" actId="20577"/>
          <ac:spMkLst>
            <pc:docMk/>
            <pc:sldMk cId="2808622415" sldId="312"/>
            <ac:spMk id="2" creationId="{4365C315-9AD1-9A1C-D71E-D37488FB3855}"/>
          </ac:spMkLst>
        </pc:spChg>
        <pc:spChg chg="mod">
          <ac:chgData name="智人 長崎" userId="6f350db948ec1a51" providerId="LiveId" clId="{21CD2587-A96E-45C0-A08D-1D13C4099B77}" dt="2025-03-09T13:38:54.983" v="15567" actId="113"/>
          <ac:spMkLst>
            <pc:docMk/>
            <pc:sldMk cId="2808622415" sldId="312"/>
            <ac:spMk id="3" creationId="{E4AE768B-D735-CCA5-A130-E77F1974A2E8}"/>
          </ac:spMkLst>
        </pc:spChg>
      </pc:sldChg>
      <pc:sldChg chg="modSp mod">
        <pc:chgData name="智人 長崎" userId="6f350db948ec1a51" providerId="LiveId" clId="{21CD2587-A96E-45C0-A08D-1D13C4099B77}" dt="2025-03-03T01:31:05.027" v="8585" actId="20577"/>
        <pc:sldMkLst>
          <pc:docMk/>
          <pc:sldMk cId="2383496861" sldId="314"/>
        </pc:sldMkLst>
        <pc:spChg chg="mod">
          <ac:chgData name="智人 長崎" userId="6f350db948ec1a51" providerId="LiveId" clId="{21CD2587-A96E-45C0-A08D-1D13C4099B77}" dt="2025-03-03T01:31:05.027" v="8585" actId="20577"/>
          <ac:spMkLst>
            <pc:docMk/>
            <pc:sldMk cId="2383496861" sldId="314"/>
            <ac:spMk id="2" creationId="{F5B80EA5-0314-F614-6E8A-BD1A8979A6E9}"/>
          </ac:spMkLst>
        </pc:spChg>
      </pc:sldChg>
      <pc:sldChg chg="modSp mod modNotes modNotesTx">
        <pc:chgData name="智人 長崎" userId="6f350db948ec1a51" providerId="LiveId" clId="{21CD2587-A96E-45C0-A08D-1D13C4099B77}" dt="2025-03-06T15:42:07.848" v="10944" actId="20577"/>
        <pc:sldMkLst>
          <pc:docMk/>
          <pc:sldMk cId="3769698408" sldId="315"/>
        </pc:sldMkLst>
        <pc:spChg chg="mod">
          <ac:chgData name="智人 長崎" userId="6f350db948ec1a51" providerId="LiveId" clId="{21CD2587-A96E-45C0-A08D-1D13C4099B77}" dt="2025-03-06T15:42:07.848" v="10944" actId="20577"/>
          <ac:spMkLst>
            <pc:docMk/>
            <pc:sldMk cId="3769698408" sldId="315"/>
            <ac:spMk id="3" creationId="{6AD99929-55B0-3DDF-2113-477DDF6E52E4}"/>
          </ac:spMkLst>
        </pc:spChg>
      </pc:sldChg>
      <pc:sldChg chg="modSp mod modNotesTx">
        <pc:chgData name="智人 長崎" userId="6f350db948ec1a51" providerId="LiveId" clId="{21CD2587-A96E-45C0-A08D-1D13C4099B77}" dt="2025-03-02T18:54:50.226" v="6924" actId="6549"/>
        <pc:sldMkLst>
          <pc:docMk/>
          <pc:sldMk cId="2976476985" sldId="316"/>
        </pc:sldMkLst>
        <pc:spChg chg="mod">
          <ac:chgData name="智人 長崎" userId="6f350db948ec1a51" providerId="LiveId" clId="{21CD2587-A96E-45C0-A08D-1D13C4099B77}" dt="2025-03-02T18:54:47.722" v="6923" actId="20577"/>
          <ac:spMkLst>
            <pc:docMk/>
            <pc:sldMk cId="2976476985" sldId="316"/>
            <ac:spMk id="3" creationId="{662692D6-D948-F58E-F379-940E9408233D}"/>
          </ac:spMkLst>
        </pc:spChg>
      </pc:sldChg>
      <pc:sldChg chg="del">
        <pc:chgData name="智人 長崎" userId="6f350db948ec1a51" providerId="LiveId" clId="{21CD2587-A96E-45C0-A08D-1D13C4099B77}" dt="2025-02-28T14:52:52.280" v="5810" actId="47"/>
        <pc:sldMkLst>
          <pc:docMk/>
          <pc:sldMk cId="2168820630" sldId="317"/>
        </pc:sldMkLst>
      </pc:sldChg>
      <pc:sldChg chg="addSp delSp modSp mod">
        <pc:chgData name="智人 長崎" userId="6f350db948ec1a51" providerId="LiveId" clId="{21CD2587-A96E-45C0-A08D-1D13C4099B77}" dt="2025-03-03T00:59:02.514" v="8334"/>
        <pc:sldMkLst>
          <pc:docMk/>
          <pc:sldMk cId="2400202102" sldId="318"/>
        </pc:sldMkLst>
        <pc:spChg chg="mod">
          <ac:chgData name="智人 長崎" userId="6f350db948ec1a51" providerId="LiveId" clId="{21CD2587-A96E-45C0-A08D-1D13C4099B77}" dt="2025-03-03T00:59:02.514" v="8334"/>
          <ac:spMkLst>
            <pc:docMk/>
            <pc:sldMk cId="2400202102" sldId="318"/>
            <ac:spMk id="7" creationId="{83CF83A6-31E4-EFC4-96A0-336DD8BA2431}"/>
          </ac:spMkLst>
        </pc:spChg>
        <pc:spChg chg="mod">
          <ac:chgData name="智人 長崎" userId="6f350db948ec1a51" providerId="LiveId" clId="{21CD2587-A96E-45C0-A08D-1D13C4099B77}" dt="2025-03-03T00:59:02.514" v="8334"/>
          <ac:spMkLst>
            <pc:docMk/>
            <pc:sldMk cId="2400202102" sldId="318"/>
            <ac:spMk id="8" creationId="{FE516EE9-DB22-1AF1-31B8-FF5C7C87C3BB}"/>
          </ac:spMkLst>
        </pc:spChg>
        <pc:grpChg chg="add mod">
          <ac:chgData name="智人 長崎" userId="6f350db948ec1a51" providerId="LiveId" clId="{21CD2587-A96E-45C0-A08D-1D13C4099B77}" dt="2025-03-03T00:59:02.514" v="8334"/>
          <ac:grpSpMkLst>
            <pc:docMk/>
            <pc:sldMk cId="2400202102" sldId="318"/>
            <ac:grpSpMk id="6" creationId="{DA2EDA18-A5AE-0F55-3D0A-CF9BBA56C8C1}"/>
          </ac:grpSpMkLst>
        </pc:grpChg>
      </pc:sldChg>
      <pc:sldChg chg="addSp delSp modSp mod modNotesTx">
        <pc:chgData name="智人 長崎" userId="6f350db948ec1a51" providerId="LiveId" clId="{21CD2587-A96E-45C0-A08D-1D13C4099B77}" dt="2025-03-07T05:26:07.255" v="15139" actId="20577"/>
        <pc:sldMkLst>
          <pc:docMk/>
          <pc:sldMk cId="2535992090" sldId="319"/>
        </pc:sldMkLst>
        <pc:spChg chg="mod">
          <ac:chgData name="智人 長崎" userId="6f350db948ec1a51" providerId="LiveId" clId="{21CD2587-A96E-45C0-A08D-1D13C4099B77}" dt="2025-03-07T05:26:07.255" v="15139" actId="20577"/>
          <ac:spMkLst>
            <pc:docMk/>
            <pc:sldMk cId="2535992090" sldId="319"/>
            <ac:spMk id="5" creationId="{5E48AD5B-9D47-16F9-3CAC-E6198B7A1DE2}"/>
          </ac:spMkLst>
        </pc:spChg>
        <pc:spChg chg="mod">
          <ac:chgData name="智人 長崎" userId="6f350db948ec1a51" providerId="LiveId" clId="{21CD2587-A96E-45C0-A08D-1D13C4099B77}" dt="2025-03-03T00:59:07.288" v="8336"/>
          <ac:spMkLst>
            <pc:docMk/>
            <pc:sldMk cId="2535992090" sldId="319"/>
            <ac:spMk id="7" creationId="{4C627D67-0523-D2A5-9189-17321861C9AE}"/>
          </ac:spMkLst>
        </pc:spChg>
        <pc:spChg chg="mod">
          <ac:chgData name="智人 長崎" userId="6f350db948ec1a51" providerId="LiveId" clId="{21CD2587-A96E-45C0-A08D-1D13C4099B77}" dt="2025-03-03T00:59:07.288" v="8336"/>
          <ac:spMkLst>
            <pc:docMk/>
            <pc:sldMk cId="2535992090" sldId="319"/>
            <ac:spMk id="11" creationId="{A61DCB40-2A2D-8638-43AE-80FE3A5B2769}"/>
          </ac:spMkLst>
        </pc:spChg>
        <pc:grpChg chg="add mod">
          <ac:chgData name="智人 長崎" userId="6f350db948ec1a51" providerId="LiveId" clId="{21CD2587-A96E-45C0-A08D-1D13C4099B77}" dt="2025-03-03T00:59:07.288" v="8336"/>
          <ac:grpSpMkLst>
            <pc:docMk/>
            <pc:sldMk cId="2535992090" sldId="319"/>
            <ac:grpSpMk id="6" creationId="{2E3CF687-DB54-D4DF-2F3E-83B3580CE11E}"/>
          </ac:grpSpMkLst>
        </pc:grpChg>
        <pc:graphicFrameChg chg="mod">
          <ac:chgData name="智人 長崎" userId="6f350db948ec1a51" providerId="LiveId" clId="{21CD2587-A96E-45C0-A08D-1D13C4099B77}" dt="2025-02-26T13:00:00.515" v="4177"/>
          <ac:graphicFrameMkLst>
            <pc:docMk/>
            <pc:sldMk cId="2535992090" sldId="319"/>
            <ac:graphicFrameMk id="3" creationId="{ACEED408-FA16-7D7F-5291-61CDF253A51F}"/>
          </ac:graphicFrameMkLst>
        </pc:graphicFrameChg>
      </pc:sldChg>
      <pc:sldChg chg="addSp delSp modSp mod modNotesTx">
        <pc:chgData name="智人 長崎" userId="6f350db948ec1a51" providerId="LiveId" clId="{21CD2587-A96E-45C0-A08D-1D13C4099B77}" dt="2025-03-07T05:25:39.745" v="15130" actId="20577"/>
        <pc:sldMkLst>
          <pc:docMk/>
          <pc:sldMk cId="2571410586" sldId="320"/>
        </pc:sldMkLst>
        <pc:spChg chg="mod">
          <ac:chgData name="智人 長崎" userId="6f350db948ec1a51" providerId="LiveId" clId="{21CD2587-A96E-45C0-A08D-1D13C4099B77}" dt="2025-03-07T05:25:39.745" v="15130" actId="20577"/>
          <ac:spMkLst>
            <pc:docMk/>
            <pc:sldMk cId="2571410586" sldId="320"/>
            <ac:spMk id="5" creationId="{955C8A79-DA7B-5F46-F4BC-7449F734880E}"/>
          </ac:spMkLst>
        </pc:spChg>
        <pc:spChg chg="mod">
          <ac:chgData name="智人 長崎" userId="6f350db948ec1a51" providerId="LiveId" clId="{21CD2587-A96E-45C0-A08D-1D13C4099B77}" dt="2025-03-03T00:59:10.802" v="8338"/>
          <ac:spMkLst>
            <pc:docMk/>
            <pc:sldMk cId="2571410586" sldId="320"/>
            <ac:spMk id="10" creationId="{15C52C9C-7761-55CC-369A-56D8DC4E5458}"/>
          </ac:spMkLst>
        </pc:spChg>
        <pc:spChg chg="mod">
          <ac:chgData name="智人 長崎" userId="6f350db948ec1a51" providerId="LiveId" clId="{21CD2587-A96E-45C0-A08D-1D13C4099B77}" dt="2025-03-03T00:59:10.802" v="8338"/>
          <ac:spMkLst>
            <pc:docMk/>
            <pc:sldMk cId="2571410586" sldId="320"/>
            <ac:spMk id="11" creationId="{A880279B-058C-24C2-89D8-889BA9B97EA1}"/>
          </ac:spMkLst>
        </pc:spChg>
        <pc:grpChg chg="add mod">
          <ac:chgData name="智人 長崎" userId="6f350db948ec1a51" providerId="LiveId" clId="{21CD2587-A96E-45C0-A08D-1D13C4099B77}" dt="2025-03-03T00:59:10.802" v="8338"/>
          <ac:grpSpMkLst>
            <pc:docMk/>
            <pc:sldMk cId="2571410586" sldId="320"/>
            <ac:grpSpMk id="9" creationId="{73475EBA-51BA-1205-E937-0075D93A279A}"/>
          </ac:grpSpMkLst>
        </pc:grpChg>
      </pc:sldChg>
      <pc:sldChg chg="modSp mod">
        <pc:chgData name="智人 長崎" userId="6f350db948ec1a51" providerId="LiveId" clId="{21CD2587-A96E-45C0-A08D-1D13C4099B77}" dt="2025-03-07T05:25:45.528" v="15133" actId="20577"/>
        <pc:sldMkLst>
          <pc:docMk/>
          <pc:sldMk cId="2458498224" sldId="321"/>
        </pc:sldMkLst>
        <pc:spChg chg="mod">
          <ac:chgData name="智人 長崎" userId="6f350db948ec1a51" providerId="LiveId" clId="{21CD2587-A96E-45C0-A08D-1D13C4099B77}" dt="2025-03-07T05:25:45.528" v="15133" actId="20577"/>
          <ac:spMkLst>
            <pc:docMk/>
            <pc:sldMk cId="2458498224" sldId="321"/>
            <ac:spMk id="5" creationId="{A911AB64-6C3D-ECC7-6D8D-66DF4276E6E5}"/>
          </ac:spMkLst>
        </pc:spChg>
        <pc:spChg chg="mod">
          <ac:chgData name="智人 長崎" userId="6f350db948ec1a51" providerId="LiveId" clId="{21CD2587-A96E-45C0-A08D-1D13C4099B77}" dt="2025-03-03T00:58:35.341" v="8331" actId="1582"/>
          <ac:spMkLst>
            <pc:docMk/>
            <pc:sldMk cId="2458498224" sldId="321"/>
            <ac:spMk id="7" creationId="{4FE665CA-E3A5-D5CC-1180-1A7C0A1B435B}"/>
          </ac:spMkLst>
        </pc:spChg>
        <pc:spChg chg="mod">
          <ac:chgData name="智人 長崎" userId="6f350db948ec1a51" providerId="LiveId" clId="{21CD2587-A96E-45C0-A08D-1D13C4099B77}" dt="2025-03-03T00:58:46.495" v="8332" actId="2085"/>
          <ac:spMkLst>
            <pc:docMk/>
            <pc:sldMk cId="2458498224" sldId="321"/>
            <ac:spMk id="8" creationId="{268405A1-4439-0436-36A3-AEED3B997586}"/>
          </ac:spMkLst>
        </pc:spChg>
      </pc:sldChg>
      <pc:sldChg chg="addSp delSp modSp mod">
        <pc:chgData name="智人 長崎" userId="6f350db948ec1a51" providerId="LiveId" clId="{21CD2587-A96E-45C0-A08D-1D13C4099B77}" dt="2025-03-07T05:25:52.299" v="15136" actId="20577"/>
        <pc:sldMkLst>
          <pc:docMk/>
          <pc:sldMk cId="3112410820" sldId="322"/>
        </pc:sldMkLst>
        <pc:spChg chg="mod">
          <ac:chgData name="智人 長崎" userId="6f350db948ec1a51" providerId="LiveId" clId="{21CD2587-A96E-45C0-A08D-1D13C4099B77}" dt="2025-03-07T05:25:52.299" v="15136" actId="20577"/>
          <ac:spMkLst>
            <pc:docMk/>
            <pc:sldMk cId="3112410820" sldId="322"/>
            <ac:spMk id="5" creationId="{1659B116-7B2A-8C67-6161-AAC84AEB951D}"/>
          </ac:spMkLst>
        </pc:spChg>
        <pc:spChg chg="mod">
          <ac:chgData name="智人 長崎" userId="6f350db948ec1a51" providerId="LiveId" clId="{21CD2587-A96E-45C0-A08D-1D13C4099B77}" dt="2025-03-03T00:59:19.372" v="8340"/>
          <ac:spMkLst>
            <pc:docMk/>
            <pc:sldMk cId="3112410820" sldId="322"/>
            <ac:spMk id="10" creationId="{383D68FF-6044-2B7F-26F8-722A6BB2D009}"/>
          </ac:spMkLst>
        </pc:spChg>
        <pc:spChg chg="mod">
          <ac:chgData name="智人 長崎" userId="6f350db948ec1a51" providerId="LiveId" clId="{21CD2587-A96E-45C0-A08D-1D13C4099B77}" dt="2025-03-03T00:59:19.372" v="8340"/>
          <ac:spMkLst>
            <pc:docMk/>
            <pc:sldMk cId="3112410820" sldId="322"/>
            <ac:spMk id="11" creationId="{54AF321F-B9B1-8490-DDD0-21FB5303DF55}"/>
          </ac:spMkLst>
        </pc:spChg>
        <pc:grpChg chg="add mod">
          <ac:chgData name="智人 長崎" userId="6f350db948ec1a51" providerId="LiveId" clId="{21CD2587-A96E-45C0-A08D-1D13C4099B77}" dt="2025-03-03T00:59:19.372" v="8340"/>
          <ac:grpSpMkLst>
            <pc:docMk/>
            <pc:sldMk cId="3112410820" sldId="322"/>
            <ac:grpSpMk id="9" creationId="{13E70C13-1019-16F5-642F-2404073DB45E}"/>
          </ac:grpSpMkLst>
        </pc:grpChg>
      </pc:sldChg>
      <pc:sldChg chg="add del">
        <pc:chgData name="智人 長崎" userId="6f350db948ec1a51" providerId="LiveId" clId="{21CD2587-A96E-45C0-A08D-1D13C4099B77}" dt="2025-03-02T18:22:01.046" v="6449"/>
        <pc:sldMkLst>
          <pc:docMk/>
          <pc:sldMk cId="1247445616" sldId="323"/>
        </pc:sldMkLst>
      </pc:sldChg>
      <pc:sldChg chg="addSp delSp modSp del mod ord modShow">
        <pc:chgData name="智人 長崎" userId="6f350db948ec1a51" providerId="LiveId" clId="{21CD2587-A96E-45C0-A08D-1D13C4099B77}" dt="2025-03-02T18:21:44.599" v="6445" actId="47"/>
        <pc:sldMkLst>
          <pc:docMk/>
          <pc:sldMk cId="2922424769" sldId="323"/>
        </pc:sldMkLst>
      </pc:sldChg>
      <pc:sldChg chg="del">
        <pc:chgData name="智人 長崎" userId="6f350db948ec1a51" providerId="LiveId" clId="{21CD2587-A96E-45C0-A08D-1D13C4099B77}" dt="2025-02-26T17:38:47.962" v="5442" actId="47"/>
        <pc:sldMkLst>
          <pc:docMk/>
          <pc:sldMk cId="810162360" sldId="325"/>
        </pc:sldMkLst>
      </pc:sldChg>
      <pc:sldChg chg="modSp mod modNotes modNotesTx">
        <pc:chgData name="智人 長崎" userId="6f350db948ec1a51" providerId="LiveId" clId="{21CD2587-A96E-45C0-A08D-1D13C4099B77}" dt="2025-03-10T04:22:11.836" v="16027" actId="20577"/>
        <pc:sldMkLst>
          <pc:docMk/>
          <pc:sldMk cId="58612190" sldId="326"/>
        </pc:sldMkLst>
        <pc:spChg chg="mod">
          <ac:chgData name="智人 長崎" userId="6f350db948ec1a51" providerId="LiveId" clId="{21CD2587-A96E-45C0-A08D-1D13C4099B77}" dt="2025-02-26T17:22:01.086" v="5228" actId="20577"/>
          <ac:spMkLst>
            <pc:docMk/>
            <pc:sldMk cId="58612190" sldId="326"/>
            <ac:spMk id="2" creationId="{D5D4A78F-B3C3-4430-E371-E8D54BA9A380}"/>
          </ac:spMkLst>
        </pc:spChg>
        <pc:spChg chg="mod">
          <ac:chgData name="智人 長崎" userId="6f350db948ec1a51" providerId="LiveId" clId="{21CD2587-A96E-45C0-A08D-1D13C4099B77}" dt="2025-02-26T17:31:31.731" v="5314" actId="20577"/>
          <ac:spMkLst>
            <pc:docMk/>
            <pc:sldMk cId="58612190" sldId="326"/>
            <ac:spMk id="3" creationId="{B80A2BBE-20BA-8F49-E2BE-3C59F8231DC7}"/>
          </ac:spMkLst>
        </pc:spChg>
      </pc:sldChg>
      <pc:sldChg chg="add del mod modShow">
        <pc:chgData name="智人 長崎" userId="6f350db948ec1a51" providerId="LiveId" clId="{21CD2587-A96E-45C0-A08D-1D13C4099B77}" dt="2025-02-24T14:59:18.362" v="100" actId="47"/>
        <pc:sldMkLst>
          <pc:docMk/>
          <pc:sldMk cId="3070569760" sldId="327"/>
        </pc:sldMkLst>
      </pc:sldChg>
      <pc:sldChg chg="modSp add del mod modNotesTx">
        <pc:chgData name="智人 長崎" userId="6f350db948ec1a51" providerId="LiveId" clId="{21CD2587-A96E-45C0-A08D-1D13C4099B77}" dt="2025-02-26T17:26:33.253" v="5284" actId="47"/>
        <pc:sldMkLst>
          <pc:docMk/>
          <pc:sldMk cId="3466898892" sldId="327"/>
        </pc:sldMkLst>
      </pc:sldChg>
      <pc:sldChg chg="addSp delSp modSp new del mod ord modShow">
        <pc:chgData name="智人 長崎" userId="6f350db948ec1a51" providerId="LiveId" clId="{21CD2587-A96E-45C0-A08D-1D13C4099B77}" dt="2025-02-27T01:20:14.483" v="5809" actId="47"/>
        <pc:sldMkLst>
          <pc:docMk/>
          <pc:sldMk cId="3020009993" sldId="328"/>
        </pc:sldMkLst>
      </pc:sldChg>
      <pc:sldChg chg="delSp modSp add mod modNotesTx">
        <pc:chgData name="智人 長崎" userId="6f350db948ec1a51" providerId="LiveId" clId="{21CD2587-A96E-45C0-A08D-1D13C4099B77}" dt="2025-03-07T00:30:29.109" v="12648" actId="20577"/>
        <pc:sldMkLst>
          <pc:docMk/>
          <pc:sldMk cId="2377034473" sldId="329"/>
        </pc:sldMkLst>
        <pc:spChg chg="mod">
          <ac:chgData name="智人 長崎" userId="6f350db948ec1a51" providerId="LiveId" clId="{21CD2587-A96E-45C0-A08D-1D13C4099B77}" dt="2025-02-25T17:29:21.060" v="2447" actId="20577"/>
          <ac:spMkLst>
            <pc:docMk/>
            <pc:sldMk cId="2377034473" sldId="329"/>
            <ac:spMk id="7" creationId="{22737275-7E2F-3532-DD4F-768FFC9AB662}"/>
          </ac:spMkLst>
        </pc:spChg>
        <pc:graphicFrameChg chg="mod modGraphic">
          <ac:chgData name="智人 長崎" userId="6f350db948ec1a51" providerId="LiveId" clId="{21CD2587-A96E-45C0-A08D-1D13C4099B77}" dt="2025-02-25T17:30:00.514" v="2506" actId="1076"/>
          <ac:graphicFrameMkLst>
            <pc:docMk/>
            <pc:sldMk cId="2377034473" sldId="329"/>
            <ac:graphicFrameMk id="6" creationId="{3D291FDD-0B63-65DC-52F1-69401378E546}"/>
          </ac:graphicFrameMkLst>
        </pc:graphicFrameChg>
      </pc:sldChg>
      <pc:sldChg chg="addSp modSp add del mod">
        <pc:chgData name="智人 長崎" userId="6f350db948ec1a51" providerId="LiveId" clId="{21CD2587-A96E-45C0-A08D-1D13C4099B77}" dt="2025-02-25T17:30:34.674" v="2512" actId="47"/>
        <pc:sldMkLst>
          <pc:docMk/>
          <pc:sldMk cId="4010757451" sldId="330"/>
        </pc:sldMkLst>
      </pc:sldChg>
      <pc:sldChg chg="modSp add del mod">
        <pc:chgData name="智人 長崎" userId="6f350db948ec1a51" providerId="LiveId" clId="{21CD2587-A96E-45C0-A08D-1D13C4099B77}" dt="2025-02-25T17:30:54.432" v="2515" actId="47"/>
        <pc:sldMkLst>
          <pc:docMk/>
          <pc:sldMk cId="797559451" sldId="331"/>
        </pc:sldMkLst>
      </pc:sldChg>
      <pc:sldChg chg="add del">
        <pc:chgData name="智人 長崎" userId="6f350db948ec1a51" providerId="LiveId" clId="{21CD2587-A96E-45C0-A08D-1D13C4099B77}" dt="2025-02-25T09:22:08.734" v="1406" actId="47"/>
        <pc:sldMkLst>
          <pc:docMk/>
          <pc:sldMk cId="366007020" sldId="332"/>
        </pc:sldMkLst>
      </pc:sldChg>
      <pc:sldChg chg="addSp delSp modSp add mod ord modNotesTx">
        <pc:chgData name="智人 長崎" userId="6f350db948ec1a51" providerId="LiveId" clId="{21CD2587-A96E-45C0-A08D-1D13C4099B77}" dt="2025-03-03T00:43:10.224" v="7686" actId="20577"/>
        <pc:sldMkLst>
          <pc:docMk/>
          <pc:sldMk cId="3137410522" sldId="333"/>
        </pc:sldMkLst>
        <pc:spChg chg="mod">
          <ac:chgData name="智人 長崎" userId="6f350db948ec1a51" providerId="LiveId" clId="{21CD2587-A96E-45C0-A08D-1D13C4099B77}" dt="2025-02-26T18:11:51.052" v="5696" actId="20577"/>
          <ac:spMkLst>
            <pc:docMk/>
            <pc:sldMk cId="3137410522" sldId="333"/>
            <ac:spMk id="2" creationId="{78FCEA1F-9E27-1936-D074-78C223947E78}"/>
          </ac:spMkLst>
        </pc:spChg>
        <pc:spChg chg="mod">
          <ac:chgData name="智人 長崎" userId="6f350db948ec1a51" providerId="LiveId" clId="{21CD2587-A96E-45C0-A08D-1D13C4099B77}" dt="2025-03-03T00:43:10.224" v="7686" actId="20577"/>
          <ac:spMkLst>
            <pc:docMk/>
            <pc:sldMk cId="3137410522" sldId="333"/>
            <ac:spMk id="3" creationId="{2B4B0A4D-0659-542B-A556-E84EBFE47073}"/>
          </ac:spMkLst>
        </pc:spChg>
        <pc:spChg chg="mod">
          <ac:chgData name="智人 長崎" userId="6f350db948ec1a51" providerId="LiveId" clId="{21CD2587-A96E-45C0-A08D-1D13C4099B77}" dt="2025-02-26T18:11:55.509" v="5698" actId="20577"/>
          <ac:spMkLst>
            <pc:docMk/>
            <pc:sldMk cId="3137410522" sldId="333"/>
            <ac:spMk id="5" creationId="{602EFF45-0438-B623-C75B-69468582FA20}"/>
          </ac:spMkLst>
        </pc:spChg>
        <pc:graphicFrameChg chg="add mod">
          <ac:chgData name="智人 長崎" userId="6f350db948ec1a51" providerId="LiveId" clId="{21CD2587-A96E-45C0-A08D-1D13C4099B77}" dt="2025-02-25T17:37:49.202" v="2827" actId="1076"/>
          <ac:graphicFrameMkLst>
            <pc:docMk/>
            <pc:sldMk cId="3137410522" sldId="333"/>
            <ac:graphicFrameMk id="60" creationId="{C5142D60-AF31-0F95-CB4A-78AF2F06DC0F}"/>
          </ac:graphicFrameMkLst>
        </pc:graphicFrameChg>
      </pc:sldChg>
      <pc:sldChg chg="addSp delSp modSp add del mod">
        <pc:chgData name="智人 長崎" userId="6f350db948ec1a51" providerId="LiveId" clId="{21CD2587-A96E-45C0-A08D-1D13C4099B77}" dt="2025-02-26T17:09:16.049" v="4759" actId="47"/>
        <pc:sldMkLst>
          <pc:docMk/>
          <pc:sldMk cId="2250560777" sldId="334"/>
        </pc:sldMkLst>
      </pc:sldChg>
      <pc:sldChg chg="modSp new mod ord modNotesTx">
        <pc:chgData name="智人 長崎" userId="6f350db948ec1a51" providerId="LiveId" clId="{21CD2587-A96E-45C0-A08D-1D13C4099B77}" dt="2025-03-07T05:24:37.861" v="15115" actId="20577"/>
        <pc:sldMkLst>
          <pc:docMk/>
          <pc:sldMk cId="1247656771" sldId="335"/>
        </pc:sldMkLst>
        <pc:spChg chg="mod">
          <ac:chgData name="智人 長崎" userId="6f350db948ec1a51" providerId="LiveId" clId="{21CD2587-A96E-45C0-A08D-1D13C4099B77}" dt="2025-02-26T17:47:31.516" v="5691" actId="20577"/>
          <ac:spMkLst>
            <pc:docMk/>
            <pc:sldMk cId="1247656771" sldId="335"/>
            <ac:spMk id="2" creationId="{0BCCCDBA-842A-092F-86C7-0D2B507C9E49}"/>
          </ac:spMkLst>
        </pc:spChg>
        <pc:spChg chg="mod">
          <ac:chgData name="智人 長崎" userId="6f350db948ec1a51" providerId="LiveId" clId="{21CD2587-A96E-45C0-A08D-1D13C4099B77}" dt="2025-02-25T17:11:22.602" v="2178" actId="113"/>
          <ac:spMkLst>
            <pc:docMk/>
            <pc:sldMk cId="1247656771" sldId="335"/>
            <ac:spMk id="3" creationId="{BCE794AA-A691-331B-FB8F-AEAF868D40B4}"/>
          </ac:spMkLst>
        </pc:spChg>
      </pc:sldChg>
      <pc:sldChg chg="modSp add del mod">
        <pc:chgData name="智人 長崎" userId="6f350db948ec1a51" providerId="LiveId" clId="{21CD2587-A96E-45C0-A08D-1D13C4099B77}" dt="2025-02-25T17:33:18.668" v="2529" actId="47"/>
        <pc:sldMkLst>
          <pc:docMk/>
          <pc:sldMk cId="904494144" sldId="336"/>
        </pc:sldMkLst>
      </pc:sldChg>
      <pc:sldChg chg="addSp modSp add modNotesTx">
        <pc:chgData name="智人 長崎" userId="6f350db948ec1a51" providerId="LiveId" clId="{21CD2587-A96E-45C0-A08D-1D13C4099B77}" dt="2025-02-26T17:25:16.299" v="5262"/>
        <pc:sldMkLst>
          <pc:docMk/>
          <pc:sldMk cId="1771311527" sldId="337"/>
        </pc:sldMkLst>
      </pc:sldChg>
      <pc:sldChg chg="addSp modSp add mod ord modNotesTx">
        <pc:chgData name="智人 長崎" userId="6f350db948ec1a51" providerId="LiveId" clId="{21CD2587-A96E-45C0-A08D-1D13C4099B77}" dt="2025-02-26T17:25:13.590" v="5261"/>
        <pc:sldMkLst>
          <pc:docMk/>
          <pc:sldMk cId="1360653405" sldId="338"/>
        </pc:sldMkLst>
      </pc:sldChg>
      <pc:sldChg chg="addSp delSp modSp add mod modNotesTx">
        <pc:chgData name="智人 長崎" userId="6f350db948ec1a51" providerId="LiveId" clId="{21CD2587-A96E-45C0-A08D-1D13C4099B77}" dt="2025-03-07T05:23:21.999" v="15088" actId="58"/>
        <pc:sldMkLst>
          <pc:docMk/>
          <pc:sldMk cId="3537322712" sldId="339"/>
        </pc:sldMkLst>
        <pc:spChg chg="mod">
          <ac:chgData name="智人 長崎" userId="6f350db948ec1a51" providerId="LiveId" clId="{21CD2587-A96E-45C0-A08D-1D13C4099B77}" dt="2025-03-05T00:07:26.720" v="9260" actId="57"/>
          <ac:spMkLst>
            <pc:docMk/>
            <pc:sldMk cId="3537322712" sldId="339"/>
            <ac:spMk id="2" creationId="{0DAA476A-47A5-A114-8081-50DCF919B047}"/>
          </ac:spMkLst>
        </pc:spChg>
        <pc:spChg chg="mod">
          <ac:chgData name="智人 長崎" userId="6f350db948ec1a51" providerId="LiveId" clId="{21CD2587-A96E-45C0-A08D-1D13C4099B77}" dt="2025-03-07T05:23:21.999" v="15088" actId="58"/>
          <ac:spMkLst>
            <pc:docMk/>
            <pc:sldMk cId="3537322712" sldId="339"/>
            <ac:spMk id="3" creationId="{67155A28-D987-2893-3E32-C261E5E328E9}"/>
          </ac:spMkLst>
        </pc:spChg>
        <pc:spChg chg="add mod">
          <ac:chgData name="智人 長崎" userId="6f350db948ec1a51" providerId="LiveId" clId="{21CD2587-A96E-45C0-A08D-1D13C4099B77}" dt="2025-03-05T00:07:36.724" v="9261"/>
          <ac:spMkLst>
            <pc:docMk/>
            <pc:sldMk cId="3537322712" sldId="339"/>
            <ac:spMk id="5" creationId="{7ABF7F7C-8829-0C6A-0EF9-CE1A0FF95DD7}"/>
          </ac:spMkLst>
        </pc:spChg>
        <pc:spChg chg="mod">
          <ac:chgData name="智人 長崎" userId="6f350db948ec1a51" providerId="LiveId" clId="{21CD2587-A96E-45C0-A08D-1D13C4099B77}" dt="2025-03-05T00:07:51.293" v="9266" actId="1076"/>
          <ac:spMkLst>
            <pc:docMk/>
            <pc:sldMk cId="3537322712" sldId="339"/>
            <ac:spMk id="15" creationId="{490347FD-6A56-774D-BE0B-B7FCB2620469}"/>
          </ac:spMkLst>
        </pc:spChg>
        <pc:spChg chg="mod">
          <ac:chgData name="智人 長崎" userId="6f350db948ec1a51" providerId="LiveId" clId="{21CD2587-A96E-45C0-A08D-1D13C4099B77}" dt="2025-03-05T00:07:51.293" v="9266" actId="1076"/>
          <ac:spMkLst>
            <pc:docMk/>
            <pc:sldMk cId="3537322712" sldId="339"/>
            <ac:spMk id="17" creationId="{69A82CCA-91AF-3A48-D0C2-BE102D3D5936}"/>
          </ac:spMkLst>
        </pc:spChg>
        <pc:spChg chg="mod">
          <ac:chgData name="智人 長崎" userId="6f350db948ec1a51" providerId="LiveId" clId="{21CD2587-A96E-45C0-A08D-1D13C4099B77}" dt="2025-03-05T00:07:51.293" v="9266" actId="1076"/>
          <ac:spMkLst>
            <pc:docMk/>
            <pc:sldMk cId="3537322712" sldId="339"/>
            <ac:spMk id="18" creationId="{0D404348-F3C0-7F5D-8491-1959F4172A27}"/>
          </ac:spMkLst>
        </pc:spChg>
        <pc:spChg chg="mod">
          <ac:chgData name="智人 長崎" userId="6f350db948ec1a51" providerId="LiveId" clId="{21CD2587-A96E-45C0-A08D-1D13C4099B77}" dt="2025-03-05T00:07:51.293" v="9266" actId="1076"/>
          <ac:spMkLst>
            <pc:docMk/>
            <pc:sldMk cId="3537322712" sldId="339"/>
            <ac:spMk id="26" creationId="{F62DAC0E-DFB7-8F1B-7E92-1A8513C73B37}"/>
          </ac:spMkLst>
        </pc:spChg>
        <pc:spChg chg="mod">
          <ac:chgData name="智人 長崎" userId="6f350db948ec1a51" providerId="LiveId" clId="{21CD2587-A96E-45C0-A08D-1D13C4099B77}" dt="2025-03-05T00:07:51.293" v="9266" actId="1076"/>
          <ac:spMkLst>
            <pc:docMk/>
            <pc:sldMk cId="3537322712" sldId="339"/>
            <ac:spMk id="45" creationId="{16D0507D-940C-3DCA-3945-CE8613E9195E}"/>
          </ac:spMkLst>
        </pc:spChg>
        <pc:spChg chg="mod">
          <ac:chgData name="智人 長崎" userId="6f350db948ec1a51" providerId="LiveId" clId="{21CD2587-A96E-45C0-A08D-1D13C4099B77}" dt="2025-03-05T00:07:51.293" v="9266" actId="1076"/>
          <ac:spMkLst>
            <pc:docMk/>
            <pc:sldMk cId="3537322712" sldId="339"/>
            <ac:spMk id="49" creationId="{915E0D2F-0DEB-9711-AC2E-2557429625BA}"/>
          </ac:spMkLst>
        </pc:spChg>
        <pc:spChg chg="mod">
          <ac:chgData name="智人 長崎" userId="6f350db948ec1a51" providerId="LiveId" clId="{21CD2587-A96E-45C0-A08D-1D13C4099B77}" dt="2025-03-05T00:07:51.293" v="9266" actId="1076"/>
          <ac:spMkLst>
            <pc:docMk/>
            <pc:sldMk cId="3537322712" sldId="339"/>
            <ac:spMk id="52" creationId="{3686AC16-FAA6-617B-A8CC-425F5059082E}"/>
          </ac:spMkLst>
        </pc:spChg>
        <pc:grpChg chg="mod">
          <ac:chgData name="智人 長崎" userId="6f350db948ec1a51" providerId="LiveId" clId="{21CD2587-A96E-45C0-A08D-1D13C4099B77}" dt="2025-03-05T00:07:51.293" v="9266" actId="1076"/>
          <ac:grpSpMkLst>
            <pc:docMk/>
            <pc:sldMk cId="3537322712" sldId="339"/>
            <ac:grpSpMk id="57" creationId="{69FFEAE7-228D-D869-D248-609F640E8659}"/>
          </ac:grpSpMkLst>
        </pc:grpChg>
        <pc:cxnChg chg="mod">
          <ac:chgData name="智人 長崎" userId="6f350db948ec1a51" providerId="LiveId" clId="{21CD2587-A96E-45C0-A08D-1D13C4099B77}" dt="2025-03-05T00:07:51.293" v="9266" actId="1076"/>
          <ac:cxnSpMkLst>
            <pc:docMk/>
            <pc:sldMk cId="3537322712" sldId="339"/>
            <ac:cxnSpMk id="12" creationId="{2037A27C-1BCC-DE7C-C8C3-DC7AC4D09974}"/>
          </ac:cxnSpMkLst>
        </pc:cxnChg>
        <pc:cxnChg chg="mod">
          <ac:chgData name="智人 長崎" userId="6f350db948ec1a51" providerId="LiveId" clId="{21CD2587-A96E-45C0-A08D-1D13C4099B77}" dt="2025-03-05T00:07:51.293" v="9266" actId="1076"/>
          <ac:cxnSpMkLst>
            <pc:docMk/>
            <pc:sldMk cId="3537322712" sldId="339"/>
            <ac:cxnSpMk id="20" creationId="{37DAD404-9609-EE36-5596-70477B4E9C04}"/>
          </ac:cxnSpMkLst>
        </pc:cxnChg>
        <pc:cxnChg chg="mod">
          <ac:chgData name="智人 長崎" userId="6f350db948ec1a51" providerId="LiveId" clId="{21CD2587-A96E-45C0-A08D-1D13C4099B77}" dt="2025-02-25T17:40:44.209" v="3058" actId="1076"/>
          <ac:cxnSpMkLst>
            <pc:docMk/>
            <pc:sldMk cId="3537322712" sldId="339"/>
            <ac:cxnSpMk id="21" creationId="{A207F68B-8BAF-0DD2-EF08-C673624167BA}"/>
          </ac:cxnSpMkLst>
        </pc:cxnChg>
      </pc:sldChg>
      <pc:sldChg chg="add del mod modShow">
        <pc:chgData name="智人 長崎" userId="6f350db948ec1a51" providerId="LiveId" clId="{21CD2587-A96E-45C0-A08D-1D13C4099B77}" dt="2025-02-26T17:39:20.263" v="5468" actId="47"/>
        <pc:sldMkLst>
          <pc:docMk/>
          <pc:sldMk cId="2790499335" sldId="340"/>
        </pc:sldMkLst>
      </pc:sldChg>
      <pc:sldChg chg="add del mod modShow">
        <pc:chgData name="智人 長崎" userId="6f350db948ec1a51" providerId="LiveId" clId="{21CD2587-A96E-45C0-A08D-1D13C4099B77}" dt="2025-02-26T17:39:19.842" v="5467" actId="47"/>
        <pc:sldMkLst>
          <pc:docMk/>
          <pc:sldMk cId="1773441792" sldId="341"/>
        </pc:sldMkLst>
      </pc:sldChg>
      <pc:sldChg chg="add del mod modShow">
        <pc:chgData name="智人 長崎" userId="6f350db948ec1a51" providerId="LiveId" clId="{21CD2587-A96E-45C0-A08D-1D13C4099B77}" dt="2025-02-26T17:39:19.671" v="5466" actId="47"/>
        <pc:sldMkLst>
          <pc:docMk/>
          <pc:sldMk cId="2141050467" sldId="342"/>
        </pc:sldMkLst>
      </pc:sldChg>
      <pc:sldChg chg="add del mod modShow">
        <pc:chgData name="智人 長崎" userId="6f350db948ec1a51" providerId="LiveId" clId="{21CD2587-A96E-45C0-A08D-1D13C4099B77}" dt="2025-02-26T17:39:19.460" v="5465" actId="47"/>
        <pc:sldMkLst>
          <pc:docMk/>
          <pc:sldMk cId="77000934" sldId="343"/>
        </pc:sldMkLst>
      </pc:sldChg>
      <pc:sldChg chg="modSp add del mod modShow modNotes">
        <pc:chgData name="智人 長崎" userId="6f350db948ec1a51" providerId="LiveId" clId="{21CD2587-A96E-45C0-A08D-1D13C4099B77}" dt="2025-02-26T17:39:19.214" v="5464" actId="47"/>
        <pc:sldMkLst>
          <pc:docMk/>
          <pc:sldMk cId="3233798758" sldId="344"/>
        </pc:sldMkLst>
      </pc:sldChg>
      <pc:sldChg chg="add del mod modShow">
        <pc:chgData name="智人 長崎" userId="6f350db948ec1a51" providerId="LiveId" clId="{21CD2587-A96E-45C0-A08D-1D13C4099B77}" dt="2025-02-26T17:39:19.061" v="5463" actId="47"/>
        <pc:sldMkLst>
          <pc:docMk/>
          <pc:sldMk cId="3225158273" sldId="345"/>
        </pc:sldMkLst>
      </pc:sldChg>
      <pc:sldChg chg="add del mod modShow">
        <pc:chgData name="智人 長崎" userId="6f350db948ec1a51" providerId="LiveId" clId="{21CD2587-A96E-45C0-A08D-1D13C4099B77}" dt="2025-02-26T17:39:18.745" v="5461" actId="47"/>
        <pc:sldMkLst>
          <pc:docMk/>
          <pc:sldMk cId="4037902385" sldId="346"/>
        </pc:sldMkLst>
      </pc:sldChg>
      <pc:sldChg chg="modSp add del mod modShow modNotes">
        <pc:chgData name="智人 長崎" userId="6f350db948ec1a51" providerId="LiveId" clId="{21CD2587-A96E-45C0-A08D-1D13C4099B77}" dt="2025-02-26T17:39:18.254" v="5460" actId="47"/>
        <pc:sldMkLst>
          <pc:docMk/>
          <pc:sldMk cId="2275654580" sldId="347"/>
        </pc:sldMkLst>
      </pc:sldChg>
      <pc:sldChg chg="modSp add del mod modShow modNotes">
        <pc:chgData name="智人 長崎" userId="6f350db948ec1a51" providerId="LiveId" clId="{21CD2587-A96E-45C0-A08D-1D13C4099B77}" dt="2025-02-26T17:39:18.114" v="5459" actId="47"/>
        <pc:sldMkLst>
          <pc:docMk/>
          <pc:sldMk cId="1002154202" sldId="348"/>
        </pc:sldMkLst>
      </pc:sldChg>
      <pc:sldChg chg="modSp add del mod modShow modNotes">
        <pc:chgData name="智人 長崎" userId="6f350db948ec1a51" providerId="LiveId" clId="{21CD2587-A96E-45C0-A08D-1D13C4099B77}" dt="2025-02-26T17:39:17.923" v="5458" actId="47"/>
        <pc:sldMkLst>
          <pc:docMk/>
          <pc:sldMk cId="2486091192" sldId="349"/>
        </pc:sldMkLst>
      </pc:sldChg>
      <pc:sldChg chg="modSp add del mod modShow modNotes">
        <pc:chgData name="智人 長崎" userId="6f350db948ec1a51" providerId="LiveId" clId="{21CD2587-A96E-45C0-A08D-1D13C4099B77}" dt="2025-02-26T17:39:17.750" v="5457" actId="47"/>
        <pc:sldMkLst>
          <pc:docMk/>
          <pc:sldMk cId="914918562" sldId="350"/>
        </pc:sldMkLst>
      </pc:sldChg>
      <pc:sldChg chg="add del mod modShow">
        <pc:chgData name="智人 長崎" userId="6f350db948ec1a51" providerId="LiveId" clId="{21CD2587-A96E-45C0-A08D-1D13C4099B77}" dt="2025-02-26T17:39:17.259" v="5456" actId="47"/>
        <pc:sldMkLst>
          <pc:docMk/>
          <pc:sldMk cId="2009664111" sldId="351"/>
        </pc:sldMkLst>
      </pc:sldChg>
      <pc:sldChg chg="add del mod modShow">
        <pc:chgData name="智人 長崎" userId="6f350db948ec1a51" providerId="LiveId" clId="{21CD2587-A96E-45C0-A08D-1D13C4099B77}" dt="2025-02-26T17:39:14.795" v="5455" actId="47"/>
        <pc:sldMkLst>
          <pc:docMk/>
          <pc:sldMk cId="4272968312" sldId="352"/>
        </pc:sldMkLst>
      </pc:sldChg>
      <pc:sldChg chg="add del mod modShow">
        <pc:chgData name="智人 長崎" userId="6f350db948ec1a51" providerId="LiveId" clId="{21CD2587-A96E-45C0-A08D-1D13C4099B77}" dt="2025-02-26T17:39:14.342" v="5454" actId="47"/>
        <pc:sldMkLst>
          <pc:docMk/>
          <pc:sldMk cId="3679016400" sldId="353"/>
        </pc:sldMkLst>
      </pc:sldChg>
      <pc:sldChg chg="add del mod modShow">
        <pc:chgData name="智人 長崎" userId="6f350db948ec1a51" providerId="LiveId" clId="{21CD2587-A96E-45C0-A08D-1D13C4099B77}" dt="2025-02-26T17:39:14.199" v="5453" actId="47"/>
        <pc:sldMkLst>
          <pc:docMk/>
          <pc:sldMk cId="3891309558" sldId="354"/>
        </pc:sldMkLst>
      </pc:sldChg>
      <pc:sldChg chg="add del mod modShow">
        <pc:chgData name="智人 長崎" userId="6f350db948ec1a51" providerId="LiveId" clId="{21CD2587-A96E-45C0-A08D-1D13C4099B77}" dt="2025-02-26T17:39:14.029" v="5452" actId="47"/>
        <pc:sldMkLst>
          <pc:docMk/>
          <pc:sldMk cId="3225826606" sldId="355"/>
        </pc:sldMkLst>
      </pc:sldChg>
      <pc:sldChg chg="add del mod modShow">
        <pc:chgData name="智人 長崎" userId="6f350db948ec1a51" providerId="LiveId" clId="{21CD2587-A96E-45C0-A08D-1D13C4099B77}" dt="2025-02-26T17:39:13.887" v="5451" actId="47"/>
        <pc:sldMkLst>
          <pc:docMk/>
          <pc:sldMk cId="2791738377" sldId="356"/>
        </pc:sldMkLst>
      </pc:sldChg>
      <pc:sldChg chg="add del mod modShow">
        <pc:chgData name="智人 長崎" userId="6f350db948ec1a51" providerId="LiveId" clId="{21CD2587-A96E-45C0-A08D-1D13C4099B77}" dt="2025-02-26T17:39:13.541" v="5450" actId="47"/>
        <pc:sldMkLst>
          <pc:docMk/>
          <pc:sldMk cId="2954113933" sldId="357"/>
        </pc:sldMkLst>
      </pc:sldChg>
      <pc:sldChg chg="add del mod modShow">
        <pc:chgData name="智人 長崎" userId="6f350db948ec1a51" providerId="LiveId" clId="{21CD2587-A96E-45C0-A08D-1D13C4099B77}" dt="2025-02-26T17:39:13.371" v="5449" actId="47"/>
        <pc:sldMkLst>
          <pc:docMk/>
          <pc:sldMk cId="1416376760" sldId="358"/>
        </pc:sldMkLst>
      </pc:sldChg>
      <pc:sldChg chg="add del mod modShow">
        <pc:chgData name="智人 長崎" userId="6f350db948ec1a51" providerId="LiveId" clId="{21CD2587-A96E-45C0-A08D-1D13C4099B77}" dt="2025-02-26T17:39:13.172" v="5448" actId="47"/>
        <pc:sldMkLst>
          <pc:docMk/>
          <pc:sldMk cId="275386755" sldId="359"/>
        </pc:sldMkLst>
      </pc:sldChg>
      <pc:sldChg chg="add del mod modShow">
        <pc:chgData name="智人 長崎" userId="6f350db948ec1a51" providerId="LiveId" clId="{21CD2587-A96E-45C0-A08D-1D13C4099B77}" dt="2025-02-26T17:39:12.995" v="5447" actId="47"/>
        <pc:sldMkLst>
          <pc:docMk/>
          <pc:sldMk cId="4231824962" sldId="360"/>
        </pc:sldMkLst>
      </pc:sldChg>
      <pc:sldChg chg="add del mod modShow">
        <pc:chgData name="智人 長崎" userId="6f350db948ec1a51" providerId="LiveId" clId="{21CD2587-A96E-45C0-A08D-1D13C4099B77}" dt="2025-02-26T17:39:12.765" v="5446" actId="47"/>
        <pc:sldMkLst>
          <pc:docMk/>
          <pc:sldMk cId="3336044880" sldId="361"/>
        </pc:sldMkLst>
      </pc:sldChg>
      <pc:sldChg chg="add del mod modShow">
        <pc:chgData name="智人 長崎" userId="6f350db948ec1a51" providerId="LiveId" clId="{21CD2587-A96E-45C0-A08D-1D13C4099B77}" dt="2025-02-26T17:39:12.506" v="5445" actId="47"/>
        <pc:sldMkLst>
          <pc:docMk/>
          <pc:sldMk cId="2167162942" sldId="362"/>
        </pc:sldMkLst>
      </pc:sldChg>
      <pc:sldChg chg="addSp delSp modSp add mod ord modShow modNotesTx">
        <pc:chgData name="智人 長崎" userId="6f350db948ec1a51" providerId="LiveId" clId="{21CD2587-A96E-45C0-A08D-1D13C4099B77}" dt="2025-03-10T04:19:11.497" v="15962" actId="20577"/>
        <pc:sldMkLst>
          <pc:docMk/>
          <pc:sldMk cId="1973830540" sldId="363"/>
        </pc:sldMkLst>
        <pc:spChg chg="mod">
          <ac:chgData name="智人 長崎" userId="6f350db948ec1a51" providerId="LiveId" clId="{21CD2587-A96E-45C0-A08D-1D13C4099B77}" dt="2025-02-26T17:41:08.348" v="5520" actId="20577"/>
          <ac:spMkLst>
            <pc:docMk/>
            <pc:sldMk cId="1973830540" sldId="363"/>
            <ac:spMk id="2" creationId="{2B2FE853-E2B4-89A6-77FB-453669B1B289}"/>
          </ac:spMkLst>
        </pc:spChg>
        <pc:graphicFrameChg chg="add del mod">
          <ac:chgData name="智人 長崎" userId="6f350db948ec1a51" providerId="LiveId" clId="{21CD2587-A96E-45C0-A08D-1D13C4099B77}" dt="2025-03-03T01:32:19.391" v="8617" actId="478"/>
          <ac:graphicFrameMkLst>
            <pc:docMk/>
            <pc:sldMk cId="1973830540" sldId="363"/>
            <ac:graphicFrameMk id="6" creationId="{EEE4722A-AE08-D935-02C5-4FE62CD4B6C7}"/>
          </ac:graphicFrameMkLst>
        </pc:graphicFrameChg>
      </pc:sldChg>
      <pc:sldChg chg="addSp delSp modSp add mod ord modShow modNotesTx">
        <pc:chgData name="智人 長崎" userId="6f350db948ec1a51" providerId="LiveId" clId="{21CD2587-A96E-45C0-A08D-1D13C4099B77}" dt="2025-03-05T00:03:44.882" v="9200" actId="20577"/>
        <pc:sldMkLst>
          <pc:docMk/>
          <pc:sldMk cId="72916806" sldId="364"/>
        </pc:sldMkLst>
        <pc:spChg chg="mod">
          <ac:chgData name="智人 長崎" userId="6f350db948ec1a51" providerId="LiveId" clId="{21CD2587-A96E-45C0-A08D-1D13C4099B77}" dt="2025-02-26T12:15:27.472" v="3613" actId="20577"/>
          <ac:spMkLst>
            <pc:docMk/>
            <pc:sldMk cId="72916806" sldId="364"/>
            <ac:spMk id="2" creationId="{5C86115A-70B6-1CA0-7C44-D63E105269E7}"/>
          </ac:spMkLst>
        </pc:spChg>
        <pc:spChg chg="add mod">
          <ac:chgData name="智人 長崎" userId="6f350db948ec1a51" providerId="LiveId" clId="{21CD2587-A96E-45C0-A08D-1D13C4099B77}" dt="2025-02-26T12:17:51.405" v="3660" actId="1076"/>
          <ac:spMkLst>
            <pc:docMk/>
            <pc:sldMk cId="72916806" sldId="364"/>
            <ac:spMk id="3" creationId="{9CB44CE1-5CAE-6A40-E9D7-E90E85886168}"/>
          </ac:spMkLst>
        </pc:spChg>
        <pc:spChg chg="add mod">
          <ac:chgData name="智人 長崎" userId="6f350db948ec1a51" providerId="LiveId" clId="{21CD2587-A96E-45C0-A08D-1D13C4099B77}" dt="2025-02-26T12:18:08.037" v="3678" actId="1076"/>
          <ac:spMkLst>
            <pc:docMk/>
            <pc:sldMk cId="72916806" sldId="364"/>
            <ac:spMk id="5" creationId="{359D36A8-988E-AE71-3297-13E506B06B83}"/>
          </ac:spMkLst>
        </pc:spChg>
        <pc:picChg chg="mod modCrop">
          <ac:chgData name="智人 長崎" userId="6f350db948ec1a51" providerId="LiveId" clId="{21CD2587-A96E-45C0-A08D-1D13C4099B77}" dt="2025-02-26T12:17:23.055" v="3626" actId="1076"/>
          <ac:picMkLst>
            <pc:docMk/>
            <pc:sldMk cId="72916806" sldId="364"/>
            <ac:picMk id="6" creationId="{543FC814-A2D1-E19D-CE60-B3F45AB6B77B}"/>
          </ac:picMkLst>
        </pc:picChg>
        <pc:picChg chg="mod modCrop">
          <ac:chgData name="智人 長崎" userId="6f350db948ec1a51" providerId="LiveId" clId="{21CD2587-A96E-45C0-A08D-1D13C4099B77}" dt="2025-02-26T12:19:20.374" v="3683" actId="14100"/>
          <ac:picMkLst>
            <pc:docMk/>
            <pc:sldMk cId="72916806" sldId="364"/>
            <ac:picMk id="7" creationId="{C8B35A34-BB52-A915-7C71-71E7095B792B}"/>
          </ac:picMkLst>
        </pc:picChg>
      </pc:sldChg>
      <pc:sldChg chg="addSp delSp modSp add mod modNotesTx">
        <pc:chgData name="智人 長崎" userId="6f350db948ec1a51" providerId="LiveId" clId="{21CD2587-A96E-45C0-A08D-1D13C4099B77}" dt="2025-03-10T04:20:23.571" v="16016" actId="20577"/>
        <pc:sldMkLst>
          <pc:docMk/>
          <pc:sldMk cId="3072519348" sldId="365"/>
        </pc:sldMkLst>
        <pc:spChg chg="add mod">
          <ac:chgData name="智人 長崎" userId="6f350db948ec1a51" providerId="LiveId" clId="{21CD2587-A96E-45C0-A08D-1D13C4099B77}" dt="2025-02-26T17:11:18.523" v="4803"/>
          <ac:spMkLst>
            <pc:docMk/>
            <pc:sldMk cId="3072519348" sldId="365"/>
            <ac:spMk id="18" creationId="{011589E1-566E-5CC2-D92F-8B977CF1CB43}"/>
          </ac:spMkLst>
        </pc:spChg>
        <pc:picChg chg="mod">
          <ac:chgData name="智人 長崎" userId="6f350db948ec1a51" providerId="LiveId" clId="{21CD2587-A96E-45C0-A08D-1D13C4099B77}" dt="2025-02-26T12:34:40.030" v="3867" actId="1076"/>
          <ac:picMkLst>
            <pc:docMk/>
            <pc:sldMk cId="3072519348" sldId="365"/>
            <ac:picMk id="6" creationId="{1DEA379D-7650-CBFD-261C-D998AC78E717}"/>
          </ac:picMkLst>
        </pc:picChg>
        <pc:picChg chg="add mod modCrop">
          <ac:chgData name="智人 長崎" userId="6f350db948ec1a51" providerId="LiveId" clId="{21CD2587-A96E-45C0-A08D-1D13C4099B77}" dt="2025-02-26T12:35:05.819" v="3870" actId="732"/>
          <ac:picMkLst>
            <pc:docMk/>
            <pc:sldMk cId="3072519348" sldId="365"/>
            <ac:picMk id="9" creationId="{6084811A-F33E-F9B1-9678-719C0392C9EB}"/>
          </ac:picMkLst>
        </pc:picChg>
        <pc:cxnChg chg="add mod">
          <ac:chgData name="智人 長崎" userId="6f350db948ec1a51" providerId="LiveId" clId="{21CD2587-A96E-45C0-A08D-1D13C4099B77}" dt="2025-02-26T12:43:01.907" v="3952" actId="14100"/>
          <ac:cxnSpMkLst>
            <pc:docMk/>
            <pc:sldMk cId="3072519348" sldId="365"/>
            <ac:cxnSpMk id="14" creationId="{2BFA3516-73BC-4C46-3A34-4CBFE2AE070B}"/>
          </ac:cxnSpMkLst>
        </pc:cxnChg>
      </pc:sldChg>
      <pc:sldChg chg="modSp add ord modNotesTx">
        <pc:chgData name="智人 長崎" userId="6f350db948ec1a51" providerId="LiveId" clId="{21CD2587-A96E-45C0-A08D-1D13C4099B77}" dt="2025-03-03T00:49:11.340" v="8293" actId="20577"/>
        <pc:sldMkLst>
          <pc:docMk/>
          <pc:sldMk cId="268934718" sldId="366"/>
        </pc:sldMkLst>
        <pc:spChg chg="mod">
          <ac:chgData name="智人 長崎" userId="6f350db948ec1a51" providerId="LiveId" clId="{21CD2587-A96E-45C0-A08D-1D13C4099B77}" dt="2025-02-26T17:11:18.523" v="4803"/>
          <ac:spMkLst>
            <pc:docMk/>
            <pc:sldMk cId="268934718" sldId="366"/>
            <ac:spMk id="18" creationId="{0AEF1FBB-2337-37BE-58B9-5C3969A0DF15}"/>
          </ac:spMkLst>
        </pc:spChg>
      </pc:sldChg>
      <pc:sldChg chg="addSp delSp modSp add mod modNotes modNotesTx">
        <pc:chgData name="智人 長崎" userId="6f350db948ec1a51" providerId="LiveId" clId="{21CD2587-A96E-45C0-A08D-1D13C4099B77}" dt="2025-03-09T13:36:43.470" v="15317" actId="20577"/>
        <pc:sldMkLst>
          <pc:docMk/>
          <pc:sldMk cId="1339658500" sldId="367"/>
        </pc:sldMkLst>
        <pc:spChg chg="mod">
          <ac:chgData name="智人 長崎" userId="6f350db948ec1a51" providerId="LiveId" clId="{21CD2587-A96E-45C0-A08D-1D13C4099B77}" dt="2025-03-05T04:16:47.166" v="9688" actId="20577"/>
          <ac:spMkLst>
            <pc:docMk/>
            <pc:sldMk cId="1339658500" sldId="367"/>
            <ac:spMk id="2" creationId="{1E70EC9F-0D4F-46A3-6CCC-B0A68BA646B4}"/>
          </ac:spMkLst>
        </pc:spChg>
        <pc:spChg chg="mod ord">
          <ac:chgData name="智人 長崎" userId="6f350db948ec1a51" providerId="LiveId" clId="{21CD2587-A96E-45C0-A08D-1D13C4099B77}" dt="2025-02-26T18:20:41.108" v="5807"/>
          <ac:spMkLst>
            <pc:docMk/>
            <pc:sldMk cId="1339658500" sldId="367"/>
            <ac:spMk id="3" creationId="{3EDA90A9-A460-B89B-7CAA-66F2C8DECB34}"/>
          </ac:spMkLst>
        </pc:spChg>
        <pc:spChg chg="add mod">
          <ac:chgData name="智人 長崎" userId="6f350db948ec1a51" providerId="LiveId" clId="{21CD2587-A96E-45C0-A08D-1D13C4099B77}" dt="2025-03-02T18:31:30.320" v="6523" actId="14100"/>
          <ac:spMkLst>
            <pc:docMk/>
            <pc:sldMk cId="1339658500" sldId="367"/>
            <ac:spMk id="5" creationId="{48B7BAF2-A3DC-E350-61E8-8A3CFC5B9E7C}"/>
          </ac:spMkLst>
        </pc:spChg>
        <pc:spChg chg="mod">
          <ac:chgData name="智人 長崎" userId="6f350db948ec1a51" providerId="LiveId" clId="{21CD2587-A96E-45C0-A08D-1D13C4099B77}" dt="2025-03-02T18:46:51.795" v="6849" actId="1076"/>
          <ac:spMkLst>
            <pc:docMk/>
            <pc:sldMk cId="1339658500" sldId="367"/>
            <ac:spMk id="6" creationId="{CCE18B0F-4115-CE09-3A91-CAFD1D2F0E7C}"/>
          </ac:spMkLst>
        </pc:spChg>
        <pc:spChg chg="mod">
          <ac:chgData name="智人 長崎" userId="6f350db948ec1a51" providerId="LiveId" clId="{21CD2587-A96E-45C0-A08D-1D13C4099B77}" dt="2025-02-26T17:07:01.708" v="4703" actId="1076"/>
          <ac:spMkLst>
            <pc:docMk/>
            <pc:sldMk cId="1339658500" sldId="367"/>
            <ac:spMk id="12" creationId="{A2AC2B31-DB59-B107-3DB0-E2B499AF2FBA}"/>
          </ac:spMkLst>
        </pc:spChg>
        <pc:spChg chg="add mod">
          <ac:chgData name="智人 長崎" userId="6f350db948ec1a51" providerId="LiveId" clId="{21CD2587-A96E-45C0-A08D-1D13C4099B77}" dt="2025-03-02T18:17:31.536" v="6372" actId="20577"/>
          <ac:spMkLst>
            <pc:docMk/>
            <pc:sldMk cId="1339658500" sldId="367"/>
            <ac:spMk id="14" creationId="{A2A34D7F-9AB3-1D16-11E5-435849054D0F}"/>
          </ac:spMkLst>
        </pc:spChg>
        <pc:spChg chg="mod">
          <ac:chgData name="智人 長崎" userId="6f350db948ec1a51" providerId="LiveId" clId="{21CD2587-A96E-45C0-A08D-1D13C4099B77}" dt="2025-03-05T04:14:29.781" v="9658" actId="14100"/>
          <ac:spMkLst>
            <pc:docMk/>
            <pc:sldMk cId="1339658500" sldId="367"/>
            <ac:spMk id="17" creationId="{F672EF7B-6FEF-F7E4-A581-A6CEA21DC2F4}"/>
          </ac:spMkLst>
        </pc:spChg>
        <pc:spChg chg="add mod">
          <ac:chgData name="智人 長崎" userId="6f350db948ec1a51" providerId="LiveId" clId="{21CD2587-A96E-45C0-A08D-1D13C4099B77}" dt="2025-03-02T18:17:31.049" v="6371" actId="20577"/>
          <ac:spMkLst>
            <pc:docMk/>
            <pc:sldMk cId="1339658500" sldId="367"/>
            <ac:spMk id="21" creationId="{D35EA569-0E0F-ECD7-F5FF-3897CF782E21}"/>
          </ac:spMkLst>
        </pc:spChg>
        <pc:spChg chg="add mod ord">
          <ac:chgData name="智人 長崎" userId="6f350db948ec1a51" providerId="LiveId" clId="{21CD2587-A96E-45C0-A08D-1D13C4099B77}" dt="2025-03-05T04:14:54.260" v="9664" actId="6549"/>
          <ac:spMkLst>
            <pc:docMk/>
            <pc:sldMk cId="1339658500" sldId="367"/>
            <ac:spMk id="36" creationId="{7AB0D98C-7638-EC7A-91E1-18F15F57DB88}"/>
          </ac:spMkLst>
        </pc:spChg>
        <pc:spChg chg="add mod">
          <ac:chgData name="智人 長崎" userId="6f350db948ec1a51" providerId="LiveId" clId="{21CD2587-A96E-45C0-A08D-1D13C4099B77}" dt="2025-02-26T17:11:18.523" v="4803"/>
          <ac:spMkLst>
            <pc:docMk/>
            <pc:sldMk cId="1339658500" sldId="367"/>
            <ac:spMk id="40" creationId="{5D23FA95-DB55-B6DF-B027-54E9C919745B}"/>
          </ac:spMkLst>
        </pc:spChg>
        <pc:spChg chg="add mod ord">
          <ac:chgData name="智人 長崎" userId="6f350db948ec1a51" providerId="LiveId" clId="{21CD2587-A96E-45C0-A08D-1D13C4099B77}" dt="2025-03-05T04:14:06.179" v="9647" actId="167"/>
          <ac:spMkLst>
            <pc:docMk/>
            <pc:sldMk cId="1339658500" sldId="367"/>
            <ac:spMk id="44" creationId="{F8AC1ECC-A3E7-4C39-594E-E3AD554A3EC1}"/>
          </ac:spMkLst>
        </pc:spChg>
        <pc:spChg chg="add mod">
          <ac:chgData name="智人 長崎" userId="6f350db948ec1a51" providerId="LiveId" clId="{21CD2587-A96E-45C0-A08D-1D13C4099B77}" dt="2025-02-26T18:12:21.927" v="5704" actId="20577"/>
          <ac:spMkLst>
            <pc:docMk/>
            <pc:sldMk cId="1339658500" sldId="367"/>
            <ac:spMk id="45" creationId="{69B26BFD-ECF1-C4FE-6221-1FA6EE985135}"/>
          </ac:spMkLst>
        </pc:spChg>
        <pc:grpChg chg="mod">
          <ac:chgData name="智人 長崎" userId="6f350db948ec1a51" providerId="LiveId" clId="{21CD2587-A96E-45C0-A08D-1D13C4099B77}" dt="2025-03-05T04:14:04.984" v="9646" actId="14100"/>
          <ac:grpSpMkLst>
            <pc:docMk/>
            <pc:sldMk cId="1339658500" sldId="367"/>
            <ac:grpSpMk id="15" creationId="{7D30322B-0D09-2846-BC16-15CDCA82551A}"/>
          </ac:grpSpMkLst>
        </pc:grpChg>
        <pc:grpChg chg="add mod">
          <ac:chgData name="智人 長崎" userId="6f350db948ec1a51" providerId="LiveId" clId="{21CD2587-A96E-45C0-A08D-1D13C4099B77}" dt="2025-03-06T15:39:53.709" v="10888" actId="14100"/>
          <ac:grpSpMkLst>
            <pc:docMk/>
            <pc:sldMk cId="1339658500" sldId="367"/>
            <ac:grpSpMk id="46" creationId="{C95F308D-9631-EA1F-B827-87B3DAADA980}"/>
          </ac:grpSpMkLst>
        </pc:grpChg>
        <pc:picChg chg="mod">
          <ac:chgData name="智人 長崎" userId="6f350db948ec1a51" providerId="LiveId" clId="{21CD2587-A96E-45C0-A08D-1D13C4099B77}" dt="2025-03-05T04:14:32.927" v="9659" actId="1076"/>
          <ac:picMkLst>
            <pc:docMk/>
            <pc:sldMk cId="1339658500" sldId="367"/>
            <ac:picMk id="18" creationId="{5A1300A4-856C-1D48-3187-FC4BD5DDEF1D}"/>
          </ac:picMkLst>
        </pc:picChg>
        <pc:picChg chg="add mod">
          <ac:chgData name="智人 長崎" userId="6f350db948ec1a51" providerId="LiveId" clId="{21CD2587-A96E-45C0-A08D-1D13C4099B77}" dt="2025-03-05T04:15:15.850" v="9668" actId="1076"/>
          <ac:picMkLst>
            <pc:docMk/>
            <pc:sldMk cId="1339658500" sldId="367"/>
            <ac:picMk id="32" creationId="{5EC0AC56-5F9C-FEF4-BAAF-9AD064BAFDD6}"/>
          </ac:picMkLst>
        </pc:picChg>
        <pc:picChg chg="add mod">
          <ac:chgData name="智人 長崎" userId="6f350db948ec1a51" providerId="LiveId" clId="{21CD2587-A96E-45C0-A08D-1D13C4099B77}" dt="2025-03-05T04:14:38.840" v="9660" actId="1076"/>
          <ac:picMkLst>
            <pc:docMk/>
            <pc:sldMk cId="1339658500" sldId="367"/>
            <ac:picMk id="34" creationId="{64E6936B-685B-C05F-B158-7C48C36C40D9}"/>
          </ac:picMkLst>
        </pc:picChg>
        <pc:picChg chg="add mod">
          <ac:chgData name="智人 長崎" userId="6f350db948ec1a51" providerId="LiveId" clId="{21CD2587-A96E-45C0-A08D-1D13C4099B77}" dt="2025-03-02T18:17:11.952" v="6363" actId="1076"/>
          <ac:picMkLst>
            <pc:docMk/>
            <pc:sldMk cId="1339658500" sldId="367"/>
            <ac:picMk id="42" creationId="{839106D4-2840-3E2F-40FB-3163665609D4}"/>
          </ac:picMkLst>
        </pc:picChg>
        <pc:picChg chg="add mod">
          <ac:chgData name="智人 長崎" userId="6f350db948ec1a51" providerId="LiveId" clId="{21CD2587-A96E-45C0-A08D-1D13C4099B77}" dt="2025-02-26T17:07:26.107" v="4709" actId="1076"/>
          <ac:picMkLst>
            <pc:docMk/>
            <pc:sldMk cId="1339658500" sldId="367"/>
            <ac:picMk id="43" creationId="{EEE3DE0E-1C00-E0E3-5459-7070DFB42769}"/>
          </ac:picMkLst>
        </pc:picChg>
      </pc:sldChg>
      <pc:sldChg chg="addSp delSp modSp add del mod modNotes modNotesTx">
        <pc:chgData name="智人 長崎" userId="6f350db948ec1a51" providerId="LiveId" clId="{21CD2587-A96E-45C0-A08D-1D13C4099B77}" dt="2025-03-05T04:16:19.858" v="9683" actId="47"/>
        <pc:sldMkLst>
          <pc:docMk/>
          <pc:sldMk cId="725547750" sldId="368"/>
        </pc:sldMkLst>
      </pc:sldChg>
      <pc:sldChg chg="add del">
        <pc:chgData name="智人 長崎" userId="6f350db948ec1a51" providerId="LiveId" clId="{21CD2587-A96E-45C0-A08D-1D13C4099B77}" dt="2025-02-26T14:30:50.077" v="4603" actId="47"/>
        <pc:sldMkLst>
          <pc:docMk/>
          <pc:sldMk cId="4158515788" sldId="368"/>
        </pc:sldMkLst>
      </pc:sldChg>
      <pc:sldChg chg="addSp delSp modSp add mod modNotes modNotesTx">
        <pc:chgData name="智人 長崎" userId="6f350db948ec1a51" providerId="LiveId" clId="{21CD2587-A96E-45C0-A08D-1D13C4099B77}" dt="2025-03-09T13:38:33.097" v="15566" actId="20577"/>
        <pc:sldMkLst>
          <pc:docMk/>
          <pc:sldMk cId="3265153003" sldId="369"/>
        </pc:sldMkLst>
        <pc:spChg chg="mod">
          <ac:chgData name="智人 長崎" userId="6f350db948ec1a51" providerId="LiveId" clId="{21CD2587-A96E-45C0-A08D-1D13C4099B77}" dt="2025-03-05T04:16:56.106" v="9694" actId="20577"/>
          <ac:spMkLst>
            <pc:docMk/>
            <pc:sldMk cId="3265153003" sldId="369"/>
            <ac:spMk id="2" creationId="{819F6538-299F-1080-39AF-780008B7BCC2}"/>
          </ac:spMkLst>
        </pc:spChg>
        <pc:spChg chg="mod">
          <ac:chgData name="智人 長崎" userId="6f350db948ec1a51" providerId="LiveId" clId="{21CD2587-A96E-45C0-A08D-1D13C4099B77}" dt="2025-02-26T18:13:23.634" v="5753" actId="113"/>
          <ac:spMkLst>
            <pc:docMk/>
            <pc:sldMk cId="3265153003" sldId="369"/>
            <ac:spMk id="3" creationId="{7371109F-5CAB-6E1B-B5A4-88926BD0DAE5}"/>
          </ac:spMkLst>
        </pc:spChg>
        <pc:spChg chg="mod">
          <ac:chgData name="智人 長崎" userId="6f350db948ec1a51" providerId="LiveId" clId="{21CD2587-A96E-45C0-A08D-1D13C4099B77}" dt="2025-03-02T18:49:01.046" v="6884" actId="1076"/>
          <ac:spMkLst>
            <pc:docMk/>
            <pc:sldMk cId="3265153003" sldId="369"/>
            <ac:spMk id="6" creationId="{A3786F6C-24AE-B184-6662-17FE126EABDC}"/>
          </ac:spMkLst>
        </pc:spChg>
        <pc:spChg chg="add mod">
          <ac:chgData name="智人 長崎" userId="6f350db948ec1a51" providerId="LiveId" clId="{21CD2587-A96E-45C0-A08D-1D13C4099B77}" dt="2025-03-02T18:32:41.496" v="6524"/>
          <ac:spMkLst>
            <pc:docMk/>
            <pc:sldMk cId="3265153003" sldId="369"/>
            <ac:spMk id="11" creationId="{EB5F0272-38AF-42EC-686E-C299255BC4E3}"/>
          </ac:spMkLst>
        </pc:spChg>
        <pc:spChg chg="mod">
          <ac:chgData name="智人 長崎" userId="6f350db948ec1a51" providerId="LiveId" clId="{21CD2587-A96E-45C0-A08D-1D13C4099B77}" dt="2025-02-26T17:27:29.389" v="5296" actId="1076"/>
          <ac:spMkLst>
            <pc:docMk/>
            <pc:sldMk cId="3265153003" sldId="369"/>
            <ac:spMk id="12" creationId="{E179C137-CE56-9AD0-C5CB-5576098393DE}"/>
          </ac:spMkLst>
        </pc:spChg>
        <pc:spChg chg="mod">
          <ac:chgData name="智人 長崎" userId="6f350db948ec1a51" providerId="LiveId" clId="{21CD2587-A96E-45C0-A08D-1D13C4099B77}" dt="2025-03-02T18:17:55.991" v="6415" actId="20577"/>
          <ac:spMkLst>
            <pc:docMk/>
            <pc:sldMk cId="3265153003" sldId="369"/>
            <ac:spMk id="14" creationId="{9DB6FA16-1B69-95F5-BF61-A095F235D0BA}"/>
          </ac:spMkLst>
        </pc:spChg>
        <pc:spChg chg="mod">
          <ac:chgData name="智人 長崎" userId="6f350db948ec1a51" providerId="LiveId" clId="{21CD2587-A96E-45C0-A08D-1D13C4099B77}" dt="2025-03-05T04:17:38.130" v="9710"/>
          <ac:spMkLst>
            <pc:docMk/>
            <pc:sldMk cId="3265153003" sldId="369"/>
            <ac:spMk id="16" creationId="{ADFE659B-99DA-E7F3-C1FE-5879D57F536F}"/>
          </ac:spMkLst>
        </pc:spChg>
        <pc:spChg chg="mod">
          <ac:chgData name="智人 長崎" userId="6f350db948ec1a51" providerId="LiveId" clId="{21CD2587-A96E-45C0-A08D-1D13C4099B77}" dt="2025-03-02T19:02:35.041" v="7553" actId="1076"/>
          <ac:spMkLst>
            <pc:docMk/>
            <pc:sldMk cId="3265153003" sldId="369"/>
            <ac:spMk id="21" creationId="{AA6F64DD-4612-FCEF-1FA8-2C6F8C20C385}"/>
          </ac:spMkLst>
        </pc:spChg>
        <pc:spChg chg="mod">
          <ac:chgData name="智人 長崎" userId="6f350db948ec1a51" providerId="LiveId" clId="{21CD2587-A96E-45C0-A08D-1D13C4099B77}" dt="2025-03-05T04:17:53.849" v="9714" actId="14100"/>
          <ac:spMkLst>
            <pc:docMk/>
            <pc:sldMk cId="3265153003" sldId="369"/>
            <ac:spMk id="36" creationId="{456D44B5-ED1D-C28D-A48E-E8C0222D8C76}"/>
          </ac:spMkLst>
        </pc:spChg>
        <pc:spChg chg="mod">
          <ac:chgData name="智人 長崎" userId="6f350db948ec1a51" providerId="LiveId" clId="{21CD2587-A96E-45C0-A08D-1D13C4099B77}" dt="2025-02-26T17:11:18.523" v="4803"/>
          <ac:spMkLst>
            <pc:docMk/>
            <pc:sldMk cId="3265153003" sldId="369"/>
            <ac:spMk id="40" creationId="{23DD0319-09F0-4307-DBCB-496FCF6B6E8D}"/>
          </ac:spMkLst>
        </pc:spChg>
        <pc:spChg chg="mod">
          <ac:chgData name="智人 長崎" userId="6f350db948ec1a51" providerId="LiveId" clId="{21CD2587-A96E-45C0-A08D-1D13C4099B77}" dt="2025-02-26T17:12:31.948" v="4842" actId="1076"/>
          <ac:spMkLst>
            <pc:docMk/>
            <pc:sldMk cId="3265153003" sldId="369"/>
            <ac:spMk id="44" creationId="{49C69FF0-EB04-7174-1E65-BA48DEE6363A}"/>
          </ac:spMkLst>
        </pc:spChg>
        <pc:spChg chg="mod">
          <ac:chgData name="智人 長崎" userId="6f350db948ec1a51" providerId="LiveId" clId="{21CD2587-A96E-45C0-A08D-1D13C4099B77}" dt="2025-02-26T18:14:08.481" v="5758" actId="1076"/>
          <ac:spMkLst>
            <pc:docMk/>
            <pc:sldMk cId="3265153003" sldId="369"/>
            <ac:spMk id="45" creationId="{4AEC98AB-442B-CAE2-61D2-73124F2D8940}"/>
          </ac:spMkLst>
        </pc:spChg>
        <pc:grpChg chg="add mod">
          <ac:chgData name="智人 長崎" userId="6f350db948ec1a51" providerId="LiveId" clId="{21CD2587-A96E-45C0-A08D-1D13C4099B77}" dt="2025-03-05T04:17:38.130" v="9710"/>
          <ac:grpSpMkLst>
            <pc:docMk/>
            <pc:sldMk cId="3265153003" sldId="369"/>
            <ac:grpSpMk id="13" creationId="{BAFB7B49-7ECD-7361-A166-63BB33BEF052}"/>
          </ac:grpSpMkLst>
        </pc:grpChg>
        <pc:grpChg chg="mod">
          <ac:chgData name="智人 長崎" userId="6f350db948ec1a51" providerId="LiveId" clId="{21CD2587-A96E-45C0-A08D-1D13C4099B77}" dt="2025-03-05T04:17:47.967" v="9713" actId="14100"/>
          <ac:grpSpMkLst>
            <pc:docMk/>
            <pc:sldMk cId="3265153003" sldId="369"/>
            <ac:grpSpMk id="46" creationId="{470E25FB-C7A1-FCFA-2AF3-BC9A811BED5C}"/>
          </ac:grpSpMkLst>
        </pc:grpChg>
        <pc:picChg chg="add mod">
          <ac:chgData name="智人 長崎" userId="6f350db948ec1a51" providerId="LiveId" clId="{21CD2587-A96E-45C0-A08D-1D13C4099B77}" dt="2025-03-05T04:18:08.160" v="9716" actId="1076"/>
          <ac:picMkLst>
            <pc:docMk/>
            <pc:sldMk cId="3265153003" sldId="369"/>
            <ac:picMk id="8" creationId="{61F325D1-2815-BD22-BBEA-D2491413D383}"/>
          </ac:picMkLst>
        </pc:picChg>
        <pc:picChg chg="add mod">
          <ac:chgData name="智人 長崎" userId="6f350db948ec1a51" providerId="LiveId" clId="{21CD2587-A96E-45C0-A08D-1D13C4099B77}" dt="2025-03-05T04:17:40.627" v="9711" actId="1076"/>
          <ac:picMkLst>
            <pc:docMk/>
            <pc:sldMk cId="3265153003" sldId="369"/>
            <ac:picMk id="9" creationId="{31C8E215-F3C4-7928-52F1-45A1C43DBA61}"/>
          </ac:picMkLst>
        </pc:picChg>
        <pc:picChg chg="mod">
          <ac:chgData name="智人 長崎" userId="6f350db948ec1a51" providerId="LiveId" clId="{21CD2587-A96E-45C0-A08D-1D13C4099B77}" dt="2025-03-05T04:17:38.130" v="9710"/>
          <ac:picMkLst>
            <pc:docMk/>
            <pc:sldMk cId="3265153003" sldId="369"/>
            <ac:picMk id="15" creationId="{849604C4-85AE-2626-A9E0-51241557C408}"/>
          </ac:picMkLst>
        </pc:picChg>
      </pc:sldChg>
      <pc:sldChg chg="modSp mod modNotesTx">
        <pc:chgData name="智人 長崎" userId="6f350db948ec1a51" providerId="LiveId" clId="{21CD2587-A96E-45C0-A08D-1D13C4099B77}" dt="2025-03-07T04:49:28.871" v="14978" actId="20577"/>
        <pc:sldMkLst>
          <pc:docMk/>
          <pc:sldMk cId="4028843476" sldId="370"/>
        </pc:sldMkLst>
        <pc:spChg chg="mod">
          <ac:chgData name="智人 長崎" userId="6f350db948ec1a51" providerId="LiveId" clId="{21CD2587-A96E-45C0-A08D-1D13C4099B77}" dt="2025-03-06T16:59:34.971" v="11858"/>
          <ac:spMkLst>
            <pc:docMk/>
            <pc:sldMk cId="4028843476" sldId="370"/>
            <ac:spMk id="7" creationId="{CFB73D96-2053-4D42-5123-2FEC27F1347B}"/>
          </ac:spMkLst>
        </pc:spChg>
      </pc:sldChg>
      <pc:sldChg chg="addSp delSp modSp add del mod modNotesTx">
        <pc:chgData name="智人 長崎" userId="6f350db948ec1a51" providerId="LiveId" clId="{21CD2587-A96E-45C0-A08D-1D13C4099B77}" dt="2025-03-10T04:11:17.886" v="15636" actId="20577"/>
        <pc:sldMkLst>
          <pc:docMk/>
          <pc:sldMk cId="4052697389" sldId="371"/>
        </pc:sldMkLst>
        <pc:spChg chg="add mod">
          <ac:chgData name="智人 長崎" userId="6f350db948ec1a51" providerId="LiveId" clId="{21CD2587-A96E-45C0-A08D-1D13C4099B77}" dt="2025-03-06T17:08:14.383" v="12074" actId="242"/>
          <ac:spMkLst>
            <pc:docMk/>
            <pc:sldMk cId="4052697389" sldId="371"/>
            <ac:spMk id="12" creationId="{E33DD5D6-A0B9-1289-A0D1-6BC833FDDBE6}"/>
          </ac:spMkLst>
        </pc:spChg>
      </pc:sldChg>
      <pc:sldChg chg="modSp mod ord modNotesTx">
        <pc:chgData name="智人 長崎" userId="6f350db948ec1a51" providerId="LiveId" clId="{21CD2587-A96E-45C0-A08D-1D13C4099B77}" dt="2025-03-10T04:12:12.925" v="15687" actId="20577"/>
        <pc:sldMkLst>
          <pc:docMk/>
          <pc:sldMk cId="1450336614" sldId="372"/>
        </pc:sldMkLst>
        <pc:spChg chg="mod">
          <ac:chgData name="智人 長崎" userId="6f350db948ec1a51" providerId="LiveId" clId="{21CD2587-A96E-45C0-A08D-1D13C4099B77}" dt="2025-03-02T18:51:24.376" v="6921" actId="20577"/>
          <ac:spMkLst>
            <pc:docMk/>
            <pc:sldMk cId="1450336614" sldId="372"/>
            <ac:spMk id="3" creationId="{D7A06FE8-3FD4-F72B-52AA-D16D51BF0BD1}"/>
          </ac:spMkLst>
        </pc:spChg>
      </pc:sldChg>
      <pc:sldChg chg="new add del">
        <pc:chgData name="智人 長崎" userId="6f350db948ec1a51" providerId="LiveId" clId="{21CD2587-A96E-45C0-A08D-1D13C4099B77}" dt="2025-02-28T15:21:08.362" v="5824" actId="47"/>
        <pc:sldMkLst>
          <pc:docMk/>
          <pc:sldMk cId="1353033862" sldId="373"/>
        </pc:sldMkLst>
      </pc:sldChg>
      <pc:sldChg chg="new del">
        <pc:chgData name="智人 長崎" userId="6f350db948ec1a51" providerId="LiveId" clId="{21CD2587-A96E-45C0-A08D-1D13C4099B77}" dt="2025-02-28T15:07:49.088" v="5819" actId="47"/>
        <pc:sldMkLst>
          <pc:docMk/>
          <pc:sldMk cId="2536608158" sldId="373"/>
        </pc:sldMkLst>
      </pc:sldChg>
      <pc:sldChg chg="modSp add del mod ord">
        <pc:chgData name="智人 長崎" userId="6f350db948ec1a51" providerId="LiveId" clId="{21CD2587-A96E-45C0-A08D-1D13C4099B77}" dt="2025-03-02T18:16:04.472" v="6331" actId="47"/>
        <pc:sldMkLst>
          <pc:docMk/>
          <pc:sldMk cId="3698685225" sldId="373"/>
        </pc:sldMkLst>
      </pc:sldChg>
      <pc:sldChg chg="delSp add mod modNotesTx">
        <pc:chgData name="智人 長崎" userId="6f350db948ec1a51" providerId="LiveId" clId="{21CD2587-A96E-45C0-A08D-1D13C4099B77}" dt="2025-03-10T04:11:53.891" v="15678" actId="20577"/>
        <pc:sldMkLst>
          <pc:docMk/>
          <pc:sldMk cId="4200826522" sldId="373"/>
        </pc:sldMkLst>
      </pc:sldChg>
      <pc:sldChg chg="new add del">
        <pc:chgData name="智人 長崎" userId="6f350db948ec1a51" providerId="LiveId" clId="{21CD2587-A96E-45C0-A08D-1D13C4099B77}" dt="2025-02-28T15:07:52.474" v="5820" actId="47"/>
        <pc:sldMkLst>
          <pc:docMk/>
          <pc:sldMk cId="1837530889" sldId="374"/>
        </pc:sldMkLst>
      </pc:sldChg>
      <pc:sldChg chg="addSp delSp modSp add mod">
        <pc:chgData name="智人 長崎" userId="6f350db948ec1a51" providerId="LiveId" clId="{21CD2587-A96E-45C0-A08D-1D13C4099B77}" dt="2025-03-03T00:45:03.311" v="7726" actId="20577"/>
        <pc:sldMkLst>
          <pc:docMk/>
          <pc:sldMk cId="3912607835" sldId="374"/>
        </pc:sldMkLst>
        <pc:spChg chg="add mod">
          <ac:chgData name="智人 長崎" userId="6f350db948ec1a51" providerId="LiveId" clId="{21CD2587-A96E-45C0-A08D-1D13C4099B77}" dt="2025-03-03T00:45:03.311" v="7726" actId="20577"/>
          <ac:spMkLst>
            <pc:docMk/>
            <pc:sldMk cId="3912607835" sldId="374"/>
            <ac:spMk id="6" creationId="{51CF7F30-8F6C-8CAC-72B1-71EE00DF4DD9}"/>
          </ac:spMkLst>
        </pc:spChg>
      </pc:sldChg>
      <pc:sldChg chg="addSp modSp add mod modNotesTx">
        <pc:chgData name="智人 長崎" userId="6f350db948ec1a51" providerId="LiveId" clId="{21CD2587-A96E-45C0-A08D-1D13C4099B77}" dt="2025-03-05T04:19:26.392" v="9791" actId="20577"/>
        <pc:sldMkLst>
          <pc:docMk/>
          <pc:sldMk cId="4259696016" sldId="375"/>
        </pc:sldMkLst>
        <pc:spChg chg="mod">
          <ac:chgData name="智人 長崎" userId="6f350db948ec1a51" providerId="LiveId" clId="{21CD2587-A96E-45C0-A08D-1D13C4099B77}" dt="2025-03-02T19:03:48.665" v="7632" actId="20577"/>
          <ac:spMkLst>
            <pc:docMk/>
            <pc:sldMk cId="4259696016" sldId="375"/>
            <ac:spMk id="6" creationId="{3D523B81-3D40-2A96-90CC-72458471B9D7}"/>
          </ac:spMkLst>
        </pc:spChg>
        <pc:spChg chg="mod">
          <ac:chgData name="智人 長崎" userId="6f350db948ec1a51" providerId="LiveId" clId="{21CD2587-A96E-45C0-A08D-1D13C4099B77}" dt="2025-03-05T04:19:07.053" v="9720" actId="13926"/>
          <ac:spMkLst>
            <pc:docMk/>
            <pc:sldMk cId="4259696016" sldId="375"/>
            <ac:spMk id="20" creationId="{554A03B9-3AE9-0D2A-EDB3-98B2E559AEF7}"/>
          </ac:spMkLst>
        </pc:spChg>
        <pc:cxnChg chg="mod">
          <ac:chgData name="智人 長崎" userId="6f350db948ec1a51" providerId="LiveId" clId="{21CD2587-A96E-45C0-A08D-1D13C4099B77}" dt="2025-03-02T18:34:23.880" v="6579" actId="14100"/>
          <ac:cxnSpMkLst>
            <pc:docMk/>
            <pc:sldMk cId="4259696016" sldId="375"/>
            <ac:cxnSpMk id="3" creationId="{C3DBC0E2-28FD-4480-C276-D026B05DD9CD}"/>
          </ac:cxnSpMkLst>
        </pc:cxnChg>
        <pc:cxnChg chg="add mod">
          <ac:chgData name="智人 長崎" userId="6f350db948ec1a51" providerId="LiveId" clId="{21CD2587-A96E-45C0-A08D-1D13C4099B77}" dt="2025-03-02T18:34:28.875" v="6582" actId="14100"/>
          <ac:cxnSpMkLst>
            <pc:docMk/>
            <pc:sldMk cId="4259696016" sldId="375"/>
            <ac:cxnSpMk id="7" creationId="{1D7CABAD-A1A1-2DEF-4B31-8B295AB2FEE1}"/>
          </ac:cxnSpMkLst>
        </pc:cxnChg>
        <pc:cxnChg chg="add mod">
          <ac:chgData name="智人 長崎" userId="6f350db948ec1a51" providerId="LiveId" clId="{21CD2587-A96E-45C0-A08D-1D13C4099B77}" dt="2025-03-02T18:34:32.904" v="6585" actId="14100"/>
          <ac:cxnSpMkLst>
            <pc:docMk/>
            <pc:sldMk cId="4259696016" sldId="375"/>
            <ac:cxnSpMk id="9" creationId="{8BEB51F6-29C3-375C-F10E-13528FFFC872}"/>
          </ac:cxnSpMkLst>
        </pc:cxnChg>
      </pc:sldChg>
      <pc:sldChg chg="addSp delSp modSp add mod">
        <pc:chgData name="智人 長崎" userId="6f350db948ec1a51" providerId="LiveId" clId="{21CD2587-A96E-45C0-A08D-1D13C4099B77}" dt="2025-03-02T18:38:12.489" v="6790"/>
        <pc:sldMkLst>
          <pc:docMk/>
          <pc:sldMk cId="4252490759" sldId="376"/>
        </pc:sldMkLst>
        <pc:spChg chg="mod">
          <ac:chgData name="智人 長崎" userId="6f350db948ec1a51" providerId="LiveId" clId="{21CD2587-A96E-45C0-A08D-1D13C4099B77}" dt="2025-03-02T18:38:12.489" v="6790"/>
          <ac:spMkLst>
            <pc:docMk/>
            <pc:sldMk cId="4252490759" sldId="376"/>
            <ac:spMk id="6" creationId="{23608D9C-EE1F-EC96-5260-1BAB534C5FFA}"/>
          </ac:spMkLst>
        </pc:spChg>
        <pc:cxnChg chg="add mod">
          <ac:chgData name="智人 長崎" userId="6f350db948ec1a51" providerId="LiveId" clId="{21CD2587-A96E-45C0-A08D-1D13C4099B77}" dt="2025-03-02T18:35:11.410" v="6633" actId="14100"/>
          <ac:cxnSpMkLst>
            <pc:docMk/>
            <pc:sldMk cId="4252490759" sldId="376"/>
            <ac:cxnSpMk id="2" creationId="{A885FC03-951B-93D9-6A81-CFBEEF622FC3}"/>
          </ac:cxnSpMkLst>
        </pc:cxnChg>
      </pc:sldChg>
      <pc:sldChg chg="addSp delSp modSp add mod modNotesTx">
        <pc:chgData name="智人 長崎" userId="6f350db948ec1a51" providerId="LiveId" clId="{21CD2587-A96E-45C0-A08D-1D13C4099B77}" dt="2025-03-07T01:43:04.602" v="14828" actId="20577"/>
        <pc:sldMkLst>
          <pc:docMk/>
          <pc:sldMk cId="4204524324" sldId="377"/>
        </pc:sldMkLst>
        <pc:spChg chg="add mod">
          <ac:chgData name="智人 長崎" userId="6f350db948ec1a51" providerId="LiveId" clId="{21CD2587-A96E-45C0-A08D-1D13C4099B77}" dt="2025-03-02T18:36:39.483" v="6743" actId="1076"/>
          <ac:spMkLst>
            <pc:docMk/>
            <pc:sldMk cId="4204524324" sldId="377"/>
            <ac:spMk id="3" creationId="{2CF94B33-0F8D-4397-7792-5744088C85CE}"/>
          </ac:spMkLst>
        </pc:spChg>
        <pc:spChg chg="mod ord">
          <ac:chgData name="智人 長崎" userId="6f350db948ec1a51" providerId="LiveId" clId="{21CD2587-A96E-45C0-A08D-1D13C4099B77}" dt="2025-03-02T18:37:16.148" v="6768" actId="1076"/>
          <ac:spMkLst>
            <pc:docMk/>
            <pc:sldMk cId="4204524324" sldId="377"/>
            <ac:spMk id="6" creationId="{C55C0CCD-C8E2-C101-93E3-54F1FF93A031}"/>
          </ac:spMkLst>
        </pc:spChg>
      </pc:sldChg>
      <pc:sldChg chg="addSp delSp modSp new del mod modClrScheme chgLayout">
        <pc:chgData name="智人 長崎" userId="6f350db948ec1a51" providerId="LiveId" clId="{21CD2587-A96E-45C0-A08D-1D13C4099B77}" dt="2025-03-06T17:36:34.683" v="12577" actId="47"/>
        <pc:sldMkLst>
          <pc:docMk/>
          <pc:sldMk cId="2592813780" sldId="378"/>
        </pc:sldMkLst>
      </pc:sldChg>
      <pc:sldChg chg="addSp delSp modSp add mod modNotesTx">
        <pc:chgData name="智人 長崎" userId="6f350db948ec1a51" providerId="LiveId" clId="{21CD2587-A96E-45C0-A08D-1D13C4099B77}" dt="2025-03-09T13:38:15.766" v="15531" actId="20577"/>
        <pc:sldMkLst>
          <pc:docMk/>
          <pc:sldMk cId="1822755128" sldId="379"/>
        </pc:sldMkLst>
        <pc:spChg chg="mod">
          <ac:chgData name="智人 長崎" userId="6f350db948ec1a51" providerId="LiveId" clId="{21CD2587-A96E-45C0-A08D-1D13C4099B77}" dt="2025-03-05T04:16:50.235" v="9690" actId="20577"/>
          <ac:spMkLst>
            <pc:docMk/>
            <pc:sldMk cId="1822755128" sldId="379"/>
            <ac:spMk id="2" creationId="{67CFD840-EA6F-0A54-2FD6-A2C86FB23835}"/>
          </ac:spMkLst>
        </pc:spChg>
        <pc:spChg chg="mod">
          <ac:chgData name="智人 長崎" userId="6f350db948ec1a51" providerId="LiveId" clId="{21CD2587-A96E-45C0-A08D-1D13C4099B77}" dt="2025-03-06T15:40:14.708" v="10903" actId="20577"/>
          <ac:spMkLst>
            <pc:docMk/>
            <pc:sldMk cId="1822755128" sldId="379"/>
            <ac:spMk id="8" creationId="{1FB05E32-7528-B6DA-1D45-EF6D628E431D}"/>
          </ac:spMkLst>
        </pc:spChg>
        <pc:spChg chg="mod">
          <ac:chgData name="智人 長崎" userId="6f350db948ec1a51" providerId="LiveId" clId="{21CD2587-A96E-45C0-A08D-1D13C4099B77}" dt="2025-03-06T15:40:11.050" v="10893" actId="20577"/>
          <ac:spMkLst>
            <pc:docMk/>
            <pc:sldMk cId="1822755128" sldId="379"/>
            <ac:spMk id="9" creationId="{6372374A-FA8E-6087-5861-5BBDB89CC36D}"/>
          </ac:spMkLst>
        </pc:spChg>
        <pc:spChg chg="mod">
          <ac:chgData name="智人 長崎" userId="6f350db948ec1a51" providerId="LiveId" clId="{21CD2587-A96E-45C0-A08D-1D13C4099B77}" dt="2025-03-05T04:16:09.924" v="9682" actId="20577"/>
          <ac:spMkLst>
            <pc:docMk/>
            <pc:sldMk cId="1822755128" sldId="379"/>
            <ac:spMk id="14" creationId="{2E43DEA5-80AF-A0ED-31E2-C97602A3DE9D}"/>
          </ac:spMkLst>
        </pc:spChg>
        <pc:grpChg chg="add mod">
          <ac:chgData name="智人 長崎" userId="6f350db948ec1a51" providerId="LiveId" clId="{21CD2587-A96E-45C0-A08D-1D13C4099B77}" dt="2025-03-06T15:40:08.512" v="10890"/>
          <ac:grpSpMkLst>
            <pc:docMk/>
            <pc:sldMk cId="1822755128" sldId="379"/>
            <ac:grpSpMk id="7" creationId="{923A589D-816C-89BF-F245-8DD0807A6034}"/>
          </ac:grpSpMkLst>
        </pc:grpChg>
        <pc:picChg chg="ord">
          <ac:chgData name="智人 長崎" userId="6f350db948ec1a51" providerId="LiveId" clId="{21CD2587-A96E-45C0-A08D-1D13C4099B77}" dt="2025-03-07T04:51:31.376" v="15063" actId="166"/>
          <ac:picMkLst>
            <pc:docMk/>
            <pc:sldMk cId="1822755128" sldId="379"/>
            <ac:picMk id="32" creationId="{ACD9EE3B-DB93-C9FD-D485-AF12CFBB24B4}"/>
          </ac:picMkLst>
        </pc:picChg>
      </pc:sldChg>
      <pc:sldChg chg="modSp add del mod">
        <pc:chgData name="智人 長崎" userId="6f350db948ec1a51" providerId="LiveId" clId="{21CD2587-A96E-45C0-A08D-1D13C4099B77}" dt="2025-03-05T04:18:14.904" v="9717" actId="47"/>
        <pc:sldMkLst>
          <pc:docMk/>
          <pc:sldMk cId="166142647" sldId="380"/>
        </pc:sldMkLst>
      </pc:sldChg>
      <pc:sldChg chg="addSp modSp add del mod">
        <pc:chgData name="智人 長崎" userId="6f350db948ec1a51" providerId="LiveId" clId="{21CD2587-A96E-45C0-A08D-1D13C4099B77}" dt="2025-03-06T17:26:52.999" v="12418" actId="47"/>
        <pc:sldMkLst>
          <pc:docMk/>
          <pc:sldMk cId="904908674" sldId="380"/>
        </pc:sldMkLst>
      </pc:sldChg>
      <pc:sldChg chg="addSp delSp modSp add del mod">
        <pc:chgData name="智人 長崎" userId="6f350db948ec1a51" providerId="LiveId" clId="{21CD2587-A96E-45C0-A08D-1D13C4099B77}" dt="2025-03-06T17:26:59.719" v="12420" actId="47"/>
        <pc:sldMkLst>
          <pc:docMk/>
          <pc:sldMk cId="1042492918" sldId="381"/>
        </pc:sldMkLst>
      </pc:sldChg>
      <pc:sldChg chg="addSp modSp add del mod ord">
        <pc:chgData name="智人 長崎" userId="6f350db948ec1a51" providerId="LiveId" clId="{21CD2587-A96E-45C0-A08D-1D13C4099B77}" dt="2025-03-06T17:26:55.833" v="12419" actId="47"/>
        <pc:sldMkLst>
          <pc:docMk/>
          <pc:sldMk cId="3301204089" sldId="382"/>
        </pc:sldMkLst>
      </pc:sldChg>
      <pc:sldChg chg="addSp delSp modSp add del mod ord">
        <pc:chgData name="智人 長崎" userId="6f350db948ec1a51" providerId="LiveId" clId="{21CD2587-A96E-45C0-A08D-1D13C4099B77}" dt="2025-03-06T16:26:18.656" v="11551" actId="47"/>
        <pc:sldMkLst>
          <pc:docMk/>
          <pc:sldMk cId="1303124570" sldId="383"/>
        </pc:sldMkLst>
      </pc:sldChg>
      <pc:sldChg chg="addSp delSp modSp add del mod ord modNotesTx">
        <pc:chgData name="智人 長崎" userId="6f350db948ec1a51" providerId="LiveId" clId="{21CD2587-A96E-45C0-A08D-1D13C4099B77}" dt="2025-03-07T04:49:48.206" v="15002" actId="20577"/>
        <pc:sldMkLst>
          <pc:docMk/>
          <pc:sldMk cId="2426193272" sldId="384"/>
        </pc:sldMkLst>
        <pc:spChg chg="mod">
          <ac:chgData name="智人 長崎" userId="6f350db948ec1a51" providerId="LiveId" clId="{21CD2587-A96E-45C0-A08D-1D13C4099B77}" dt="2025-03-06T17:07:54.770" v="12069" actId="242"/>
          <ac:spMkLst>
            <pc:docMk/>
            <pc:sldMk cId="2426193272" sldId="384"/>
            <ac:spMk id="2" creationId="{23427177-E943-3FB3-BE72-4F8AAC4BC57C}"/>
          </ac:spMkLst>
        </pc:spChg>
        <pc:spChg chg="mod ord">
          <ac:chgData name="智人 長崎" userId="6f350db948ec1a51" providerId="LiveId" clId="{21CD2587-A96E-45C0-A08D-1D13C4099B77}" dt="2025-03-06T17:00:12.932" v="11880" actId="20577"/>
          <ac:spMkLst>
            <pc:docMk/>
            <pc:sldMk cId="2426193272" sldId="384"/>
            <ac:spMk id="3" creationId="{2808F175-7C98-EE6A-7CCE-D163A3E1E2B2}"/>
          </ac:spMkLst>
        </pc:spChg>
        <pc:spChg chg="add mod ord topLvl">
          <ac:chgData name="智人 長崎" userId="6f350db948ec1a51" providerId="LiveId" clId="{21CD2587-A96E-45C0-A08D-1D13C4099B77}" dt="2025-03-06T17:18:09.807" v="12197" actId="14100"/>
          <ac:spMkLst>
            <pc:docMk/>
            <pc:sldMk cId="2426193272" sldId="384"/>
            <ac:spMk id="10" creationId="{3EE44590-A796-7D9E-69D5-A9A041AC2444}"/>
          </ac:spMkLst>
        </pc:spChg>
        <pc:spChg chg="add mod ord">
          <ac:chgData name="智人 長崎" userId="6f350db948ec1a51" providerId="LiveId" clId="{21CD2587-A96E-45C0-A08D-1D13C4099B77}" dt="2025-03-06T17:30:28.651" v="12503" actId="20577"/>
          <ac:spMkLst>
            <pc:docMk/>
            <pc:sldMk cId="2426193272" sldId="384"/>
            <ac:spMk id="12" creationId="{C909749D-C0BE-9902-7CBD-8C76BAF6C9FF}"/>
          </ac:spMkLst>
        </pc:spChg>
        <pc:grpChg chg="add mod">
          <ac:chgData name="智人 長崎" userId="6f350db948ec1a51" providerId="LiveId" clId="{21CD2587-A96E-45C0-A08D-1D13C4099B77}" dt="2025-03-06T17:05:53.984" v="11967" actId="14100"/>
          <ac:grpSpMkLst>
            <pc:docMk/>
            <pc:sldMk cId="2426193272" sldId="384"/>
            <ac:grpSpMk id="14" creationId="{3365622A-8C95-62AF-67AA-230ACE8DAE8B}"/>
          </ac:grpSpMkLst>
        </pc:grpChg>
      </pc:sldChg>
      <pc:sldChg chg="add del">
        <pc:chgData name="智人 長崎" userId="6f350db948ec1a51" providerId="LiveId" clId="{21CD2587-A96E-45C0-A08D-1D13C4099B77}" dt="2025-03-06T16:30:30.366" v="11616"/>
        <pc:sldMkLst>
          <pc:docMk/>
          <pc:sldMk cId="3090804174" sldId="385"/>
        </pc:sldMkLst>
      </pc:sldChg>
      <pc:sldChg chg="addSp delSp modSp add del mod">
        <pc:chgData name="智人 長崎" userId="6f350db948ec1a51" providerId="LiveId" clId="{21CD2587-A96E-45C0-A08D-1D13C4099B77}" dt="2025-03-06T16:30:35.448" v="11618" actId="47"/>
        <pc:sldMkLst>
          <pc:docMk/>
          <pc:sldMk cId="3783697719" sldId="385"/>
        </pc:sldMkLst>
      </pc:sldChg>
      <pc:sldChg chg="addSp modSp add mod ord modNotesTx">
        <pc:chgData name="智人 長崎" userId="6f350db948ec1a51" providerId="LiveId" clId="{21CD2587-A96E-45C0-A08D-1D13C4099B77}" dt="2025-03-07T02:18:24.578" v="14876" actId="20577"/>
        <pc:sldMkLst>
          <pc:docMk/>
          <pc:sldMk cId="4023825021" sldId="385"/>
        </pc:sldMkLst>
        <pc:spChg chg="mod">
          <ac:chgData name="智人 長崎" userId="6f350db948ec1a51" providerId="LiveId" clId="{21CD2587-A96E-45C0-A08D-1D13C4099B77}" dt="2025-03-06T16:59:13.545" v="11853" actId="20577"/>
          <ac:spMkLst>
            <pc:docMk/>
            <pc:sldMk cId="4023825021" sldId="385"/>
            <ac:spMk id="2" creationId="{1B05BF7B-07C9-0755-30BF-4F89093BDA49}"/>
          </ac:spMkLst>
        </pc:spChg>
        <pc:spChg chg="mod">
          <ac:chgData name="智人 長崎" userId="6f350db948ec1a51" providerId="LiveId" clId="{21CD2587-A96E-45C0-A08D-1D13C4099B77}" dt="2025-03-06T17:18:51.865" v="12230" actId="20577"/>
          <ac:spMkLst>
            <pc:docMk/>
            <pc:sldMk cId="4023825021" sldId="385"/>
            <ac:spMk id="18" creationId="{E38AE72A-52F0-6601-32EA-4C7F033FB691}"/>
          </ac:spMkLst>
        </pc:spChg>
        <pc:spChg chg="mod">
          <ac:chgData name="智人 長崎" userId="6f350db948ec1a51" providerId="LiveId" clId="{21CD2587-A96E-45C0-A08D-1D13C4099B77}" dt="2025-03-07T00:42:53.912" v="13152" actId="207"/>
          <ac:spMkLst>
            <pc:docMk/>
            <pc:sldMk cId="4023825021" sldId="385"/>
            <ac:spMk id="24" creationId="{7F0E19A7-B1A1-3780-13A6-EC7DE689A08D}"/>
          </ac:spMkLst>
        </pc:spChg>
        <pc:cxnChg chg="add mod">
          <ac:chgData name="智人 長崎" userId="6f350db948ec1a51" providerId="LiveId" clId="{21CD2587-A96E-45C0-A08D-1D13C4099B77}" dt="2025-03-07T00:42:42.922" v="13150" actId="208"/>
          <ac:cxnSpMkLst>
            <pc:docMk/>
            <pc:sldMk cId="4023825021" sldId="385"/>
            <ac:cxnSpMk id="5" creationId="{754C6F28-56F8-5078-0D32-56F164EF77C9}"/>
          </ac:cxnSpMkLst>
        </pc:cxnChg>
        <pc:cxnChg chg="mod">
          <ac:chgData name="智人 長崎" userId="6f350db948ec1a51" providerId="LiveId" clId="{21CD2587-A96E-45C0-A08D-1D13C4099B77}" dt="2025-03-07T00:41:49.232" v="13140" actId="1582"/>
          <ac:cxnSpMkLst>
            <pc:docMk/>
            <pc:sldMk cId="4023825021" sldId="385"/>
            <ac:cxnSpMk id="19" creationId="{D773C180-9E45-4AFB-BB0A-93F1F857541E}"/>
          </ac:cxnSpMkLst>
        </pc:cxnChg>
        <pc:cxnChg chg="mod">
          <ac:chgData name="智人 長崎" userId="6f350db948ec1a51" providerId="LiveId" clId="{21CD2587-A96E-45C0-A08D-1D13C4099B77}" dt="2025-03-07T00:41:49.232" v="13140" actId="1582"/>
          <ac:cxnSpMkLst>
            <pc:docMk/>
            <pc:sldMk cId="4023825021" sldId="385"/>
            <ac:cxnSpMk id="21" creationId="{5575086B-B80C-943F-E8C8-7A9D0D7B2FF9}"/>
          </ac:cxnSpMkLst>
        </pc:cxnChg>
        <pc:cxnChg chg="mod">
          <ac:chgData name="智人 長崎" userId="6f350db948ec1a51" providerId="LiveId" clId="{21CD2587-A96E-45C0-A08D-1D13C4099B77}" dt="2025-03-07T00:42:48.653" v="13151" actId="208"/>
          <ac:cxnSpMkLst>
            <pc:docMk/>
            <pc:sldMk cId="4023825021" sldId="385"/>
            <ac:cxnSpMk id="25" creationId="{624F85E1-DD8E-8181-BACC-7C6EB59CDE8F}"/>
          </ac:cxnSpMkLst>
        </pc:cxnChg>
        <pc:cxnChg chg="mod">
          <ac:chgData name="智人 長崎" userId="6f350db948ec1a51" providerId="LiveId" clId="{21CD2587-A96E-45C0-A08D-1D13C4099B77}" dt="2025-03-07T00:42:48.653" v="13151" actId="208"/>
          <ac:cxnSpMkLst>
            <pc:docMk/>
            <pc:sldMk cId="4023825021" sldId="385"/>
            <ac:cxnSpMk id="28" creationId="{21B2E5E1-BE94-7202-3156-244331F06338}"/>
          </ac:cxnSpMkLst>
        </pc:cxnChg>
        <pc:cxnChg chg="mod">
          <ac:chgData name="智人 長崎" userId="6f350db948ec1a51" providerId="LiveId" clId="{21CD2587-A96E-45C0-A08D-1D13C4099B77}" dt="2025-03-07T00:42:48.653" v="13151" actId="208"/>
          <ac:cxnSpMkLst>
            <pc:docMk/>
            <pc:sldMk cId="4023825021" sldId="385"/>
            <ac:cxnSpMk id="30" creationId="{FCFF1B79-3906-7A0B-4637-3303D18F3781}"/>
          </ac:cxnSpMkLst>
        </pc:cxnChg>
      </pc:sldChg>
      <pc:sldChg chg="delSp modSp add mod ord modNotesTx">
        <pc:chgData name="智人 長崎" userId="6f350db948ec1a51" providerId="LiveId" clId="{21CD2587-A96E-45C0-A08D-1D13C4099B77}" dt="2025-03-07T04:49:54.177" v="15013" actId="20577"/>
        <pc:sldMkLst>
          <pc:docMk/>
          <pc:sldMk cId="2142609221" sldId="386"/>
        </pc:sldMkLst>
      </pc:sldChg>
      <pc:sldChg chg="addSp delSp modSp add mod modNotesTx">
        <pc:chgData name="智人 長崎" userId="6f350db948ec1a51" providerId="LiveId" clId="{21CD2587-A96E-45C0-A08D-1D13C4099B77}" dt="2025-03-10T04:10:50.662" v="15580" actId="20577"/>
        <pc:sldMkLst>
          <pc:docMk/>
          <pc:sldMk cId="2274053390" sldId="387"/>
        </pc:sldMkLst>
        <pc:spChg chg="mod">
          <ac:chgData name="智人 長崎" userId="6f350db948ec1a51" providerId="LiveId" clId="{21CD2587-A96E-45C0-A08D-1D13C4099B77}" dt="2025-03-07T04:51:08.504" v="15060"/>
          <ac:spMkLst>
            <pc:docMk/>
            <pc:sldMk cId="2274053390" sldId="387"/>
            <ac:spMk id="10" creationId="{C90CA3CF-9911-AC07-130D-E3E68E3C2294}"/>
          </ac:spMkLst>
        </pc:spChg>
        <pc:spChg chg="mod">
          <ac:chgData name="智人 長崎" userId="6f350db948ec1a51" providerId="LiveId" clId="{21CD2587-A96E-45C0-A08D-1D13C4099B77}" dt="2025-03-07T04:51:10.762" v="15062"/>
          <ac:spMkLst>
            <pc:docMk/>
            <pc:sldMk cId="2274053390" sldId="387"/>
            <ac:spMk id="12" creationId="{3201DA33-13B8-3094-E624-27DA3FC7A67C}"/>
          </ac:spMkLst>
        </pc:spChg>
        <pc:cxnChg chg="mod">
          <ac:chgData name="智人 長崎" userId="6f350db948ec1a51" providerId="LiveId" clId="{21CD2587-A96E-45C0-A08D-1D13C4099B77}" dt="2025-03-07T00:42:17.068" v="13143" actId="1076"/>
          <ac:cxnSpMkLst>
            <pc:docMk/>
            <pc:sldMk cId="2274053390" sldId="387"/>
            <ac:cxnSpMk id="19" creationId="{78BE702B-11DA-E06D-1E9C-F8982C62D21B}"/>
          </ac:cxnSpMkLst>
        </pc:cxnChg>
        <pc:cxnChg chg="mod">
          <ac:chgData name="智人 長崎" userId="6f350db948ec1a51" providerId="LiveId" clId="{21CD2587-A96E-45C0-A08D-1D13C4099B77}" dt="2025-03-07T00:42:17.068" v="13143" actId="1076"/>
          <ac:cxnSpMkLst>
            <pc:docMk/>
            <pc:sldMk cId="2274053390" sldId="387"/>
            <ac:cxnSpMk id="21" creationId="{12620D0C-2216-2473-1A73-85046135EB4D}"/>
          </ac:cxnSpMkLst>
        </pc:cxnChg>
        <pc:cxnChg chg="mod">
          <ac:chgData name="智人 長崎" userId="6f350db948ec1a51" providerId="LiveId" clId="{21CD2587-A96E-45C0-A08D-1D13C4099B77}" dt="2025-03-07T00:42:17.068" v="13143" actId="1076"/>
          <ac:cxnSpMkLst>
            <pc:docMk/>
            <pc:sldMk cId="2274053390" sldId="387"/>
            <ac:cxnSpMk id="43" creationId="{47EDE8B0-7BC8-8042-6769-0DA005CF5682}"/>
          </ac:cxnSpMkLst>
        </pc:cxnChg>
        <pc:cxnChg chg="add del mod">
          <ac:chgData name="智人 長崎" userId="6f350db948ec1a51" providerId="LiveId" clId="{21CD2587-A96E-45C0-A08D-1D13C4099B77}" dt="2025-03-07T00:42:24.960" v="13146" actId="14100"/>
          <ac:cxnSpMkLst>
            <pc:docMk/>
            <pc:sldMk cId="2274053390" sldId="387"/>
            <ac:cxnSpMk id="45" creationId="{C0B86464-1ED9-5472-AF31-99C0D028CAED}"/>
          </ac:cxnSpMkLst>
        </pc:cxnChg>
      </pc:sldChg>
      <pc:sldChg chg="addSp modSp add mod ord modNotesTx">
        <pc:chgData name="智人 長崎" userId="6f350db948ec1a51" providerId="LiveId" clId="{21CD2587-A96E-45C0-A08D-1D13C4099B77}" dt="2025-03-10T04:24:17.407" v="16088" actId="20577"/>
        <pc:sldMkLst>
          <pc:docMk/>
          <pc:sldMk cId="2105404307" sldId="388"/>
        </pc:sldMkLst>
        <pc:spChg chg="mod">
          <ac:chgData name="智人 長崎" userId="6f350db948ec1a51" providerId="LiveId" clId="{21CD2587-A96E-45C0-A08D-1D13C4099B77}" dt="2025-03-07T00:34:51.177" v="12922" actId="14100"/>
          <ac:spMkLst>
            <pc:docMk/>
            <pc:sldMk cId="2105404307" sldId="388"/>
            <ac:spMk id="5" creationId="{00C4F765-299A-26B2-6647-EE70C89A9DC9}"/>
          </ac:spMkLst>
        </pc:spChg>
        <pc:spChg chg="mod">
          <ac:chgData name="智人 長崎" userId="6f350db948ec1a51" providerId="LiveId" clId="{21CD2587-A96E-45C0-A08D-1D13C4099B77}" dt="2025-03-07T00:35:55.960" v="12942" actId="120"/>
          <ac:spMkLst>
            <pc:docMk/>
            <pc:sldMk cId="2105404307" sldId="388"/>
            <ac:spMk id="7" creationId="{DA8B0E9E-B5DC-61BB-5DB9-324F156CB26E}"/>
          </ac:spMkLst>
        </pc:spChg>
        <pc:spChg chg="add mod">
          <ac:chgData name="智人 長崎" userId="6f350db948ec1a51" providerId="LiveId" clId="{21CD2587-A96E-45C0-A08D-1D13C4099B77}" dt="2025-03-07T00:37:23.223" v="12987" actId="1076"/>
          <ac:spMkLst>
            <pc:docMk/>
            <pc:sldMk cId="2105404307" sldId="388"/>
            <ac:spMk id="12" creationId="{5E74511D-756D-EB69-B1FB-427E8FF5837D}"/>
          </ac:spMkLst>
        </pc:spChg>
        <pc:spChg chg="add mod">
          <ac:chgData name="智人 長崎" userId="6f350db948ec1a51" providerId="LiveId" clId="{21CD2587-A96E-45C0-A08D-1D13C4099B77}" dt="2025-03-07T00:54:35.431" v="13674" actId="14100"/>
          <ac:spMkLst>
            <pc:docMk/>
            <pc:sldMk cId="2105404307" sldId="388"/>
            <ac:spMk id="13" creationId="{6656B5A5-A889-3D28-4DFD-D89182466160}"/>
          </ac:spMkLst>
        </pc:spChg>
        <pc:cxnChg chg="add mod">
          <ac:chgData name="智人 長崎" userId="6f350db948ec1a51" providerId="LiveId" clId="{21CD2587-A96E-45C0-A08D-1D13C4099B77}" dt="2025-03-07T00:41:22.574" v="13138" actId="1582"/>
          <ac:cxnSpMkLst>
            <pc:docMk/>
            <pc:sldMk cId="2105404307" sldId="388"/>
            <ac:cxnSpMk id="3" creationId="{81D9E8AE-88F7-7A0C-361F-3A6ECEF66626}"/>
          </ac:cxnSpMkLst>
        </pc:cxnChg>
        <pc:cxnChg chg="add mod">
          <ac:chgData name="智人 長崎" userId="6f350db948ec1a51" providerId="LiveId" clId="{21CD2587-A96E-45C0-A08D-1D13C4099B77}" dt="2025-03-07T00:41:22.574" v="13138" actId="1582"/>
          <ac:cxnSpMkLst>
            <pc:docMk/>
            <pc:sldMk cId="2105404307" sldId="388"/>
            <ac:cxnSpMk id="8" creationId="{6D363DCA-607E-08C7-66D1-C2AE802D8741}"/>
          </ac:cxnSpMkLst>
        </pc:cxnChg>
        <pc:cxnChg chg="add mod">
          <ac:chgData name="智人 長崎" userId="6f350db948ec1a51" providerId="LiveId" clId="{21CD2587-A96E-45C0-A08D-1D13C4099B77}" dt="2025-03-07T00:41:22.574" v="13138" actId="1582"/>
          <ac:cxnSpMkLst>
            <pc:docMk/>
            <pc:sldMk cId="2105404307" sldId="388"/>
            <ac:cxnSpMk id="10" creationId="{A98A8597-3FE8-D365-340E-876524FAB120}"/>
          </ac:cxnSpMkLst>
        </pc:cxnChg>
      </pc:sldChg>
      <pc:sldChg chg="add modNotesTx">
        <pc:chgData name="智人 長崎" userId="6f350db948ec1a51" providerId="LiveId" clId="{21CD2587-A96E-45C0-A08D-1D13C4099B77}" dt="2025-03-10T04:23:59.212" v="16085" actId="20577"/>
        <pc:sldMkLst>
          <pc:docMk/>
          <pc:sldMk cId="3527728422" sldId="389"/>
        </pc:sldMkLst>
      </pc:sldChg>
      <pc:sldChg chg="addSp delSp modSp add mod modNotesTx">
        <pc:chgData name="智人 長崎" userId="6f350db948ec1a51" providerId="LiveId" clId="{21CD2587-A96E-45C0-A08D-1D13C4099B77}" dt="2025-03-10T04:24:52.023" v="16112" actId="20577"/>
        <pc:sldMkLst>
          <pc:docMk/>
          <pc:sldMk cId="1442384758" sldId="390"/>
        </pc:sldMkLst>
        <pc:spChg chg="mod">
          <ac:chgData name="智人 長崎" userId="6f350db948ec1a51" providerId="LiveId" clId="{21CD2587-A96E-45C0-A08D-1D13C4099B77}" dt="2025-03-07T00:38:39.066" v="13086" actId="1076"/>
          <ac:spMkLst>
            <pc:docMk/>
            <pc:sldMk cId="1442384758" sldId="390"/>
            <ac:spMk id="12" creationId="{7682CB34-5A40-52D7-E1FE-7F615F32CF92}"/>
          </ac:spMkLst>
        </pc:spChg>
        <pc:spChg chg="add mod">
          <ac:chgData name="智人 長崎" userId="6f350db948ec1a51" providerId="LiveId" clId="{21CD2587-A96E-45C0-A08D-1D13C4099B77}" dt="2025-03-07T00:57:53.276" v="13938" actId="20577"/>
          <ac:spMkLst>
            <pc:docMk/>
            <pc:sldMk cId="1442384758" sldId="390"/>
            <ac:spMk id="21" creationId="{1D80DCC0-17FC-5AD4-2E89-48D7AFB5EC12}"/>
          </ac:spMkLst>
        </pc:spChg>
        <pc:cxnChg chg="mod">
          <ac:chgData name="智人 長崎" userId="6f350db948ec1a51" providerId="LiveId" clId="{21CD2587-A96E-45C0-A08D-1D13C4099B77}" dt="2025-03-07T00:41:32.432" v="13139" actId="1582"/>
          <ac:cxnSpMkLst>
            <pc:docMk/>
            <pc:sldMk cId="1442384758" sldId="390"/>
            <ac:cxnSpMk id="3" creationId="{1F5F76A1-B950-4E74-56E2-22779E517CD6}"/>
          </ac:cxnSpMkLst>
        </pc:cxnChg>
        <pc:cxnChg chg="add mod">
          <ac:chgData name="智人 長崎" userId="6f350db948ec1a51" providerId="LiveId" clId="{21CD2587-A96E-45C0-A08D-1D13C4099B77}" dt="2025-03-07T00:43:24.187" v="13157" actId="14100"/>
          <ac:cxnSpMkLst>
            <pc:docMk/>
            <pc:sldMk cId="1442384758" sldId="390"/>
            <ac:cxnSpMk id="15" creationId="{0FF25B3A-2F6A-2C2A-58D5-A8F71EEAB08F}"/>
          </ac:cxnSpMkLst>
        </pc:cxnChg>
        <pc:cxnChg chg="add mod">
          <ac:chgData name="智人 長崎" userId="6f350db948ec1a51" providerId="LiveId" clId="{21CD2587-A96E-45C0-A08D-1D13C4099B77}" dt="2025-03-07T00:43:30.119" v="13159" actId="1076"/>
          <ac:cxnSpMkLst>
            <pc:docMk/>
            <pc:sldMk cId="1442384758" sldId="390"/>
            <ac:cxnSpMk id="17" creationId="{85ADD11F-EC2A-94C2-B92B-BBB49ADF7254}"/>
          </ac:cxnSpMkLst>
        </pc:cxnChg>
        <pc:cxnChg chg="add mod">
          <ac:chgData name="智人 長崎" userId="6f350db948ec1a51" providerId="LiveId" clId="{21CD2587-A96E-45C0-A08D-1D13C4099B77}" dt="2025-03-07T00:43:33.153" v="13161" actId="1076"/>
          <ac:cxnSpMkLst>
            <pc:docMk/>
            <pc:sldMk cId="1442384758" sldId="390"/>
            <ac:cxnSpMk id="18" creationId="{F2285994-53FF-AD74-4651-BA031092AB30}"/>
          </ac:cxnSpMkLst>
        </pc:cxnChg>
        <pc:cxnChg chg="add mod">
          <ac:chgData name="智人 長崎" userId="6f350db948ec1a51" providerId="LiveId" clId="{21CD2587-A96E-45C0-A08D-1D13C4099B77}" dt="2025-03-07T00:43:37.794" v="13164" actId="14100"/>
          <ac:cxnSpMkLst>
            <pc:docMk/>
            <pc:sldMk cId="1442384758" sldId="390"/>
            <ac:cxnSpMk id="19" creationId="{DA435E04-D886-E600-ABAD-603751D20072}"/>
          </ac:cxnSpMkLst>
        </pc:cxnChg>
      </pc:sldChg>
      <pc:sldChg chg="new del">
        <pc:chgData name="智人 長崎" userId="6f350db948ec1a51" providerId="LiveId" clId="{21CD2587-A96E-45C0-A08D-1D13C4099B77}" dt="2025-03-07T01:36:06.792" v="14220" actId="680"/>
        <pc:sldMkLst>
          <pc:docMk/>
          <pc:sldMk cId="1302122670" sldId="391"/>
        </pc:sldMkLst>
      </pc:sldChg>
      <pc:sldChg chg="add del">
        <pc:chgData name="智人 長崎" userId="6f350db948ec1a51" providerId="LiveId" clId="{21CD2587-A96E-45C0-A08D-1D13C4099B77}" dt="2025-03-07T02:18:58.706" v="14891" actId="47"/>
        <pc:sldMkLst>
          <pc:docMk/>
          <pc:sldMk cId="3327239069" sldId="391"/>
        </pc:sldMkLst>
      </pc:sldChg>
      <pc:sldChg chg="add modNotesTx">
        <pc:chgData name="智人 長崎" userId="6f350db948ec1a51" providerId="LiveId" clId="{21CD2587-A96E-45C0-A08D-1D13C4099B77}" dt="2025-03-07T04:48:54.281" v="14965" actId="20577"/>
        <pc:sldMkLst>
          <pc:docMk/>
          <pc:sldMk cId="3207321818" sldId="392"/>
        </pc:sldMkLst>
      </pc:sldChg>
      <pc:sldChg chg="add ord modNotesTx">
        <pc:chgData name="智人 長崎" userId="6f350db948ec1a51" providerId="LiveId" clId="{21CD2587-A96E-45C0-A08D-1D13C4099B77}" dt="2025-03-09T13:28:54.497" v="15168" actId="20577"/>
        <pc:sldMkLst>
          <pc:docMk/>
          <pc:sldMk cId="2435746322" sldId="393"/>
        </pc:sldMkLst>
      </pc:sldChg>
      <pc:sldChg chg="addSp delSp modSp add mod ord modShow">
        <pc:chgData name="智人 長崎" userId="6f350db948ec1a51" providerId="LiveId" clId="{21CD2587-A96E-45C0-A08D-1D13C4099B77}" dt="2025-03-07T04:46:50.001" v="14943"/>
        <pc:sldMkLst>
          <pc:docMk/>
          <pc:sldMk cId="3520003626" sldId="394"/>
        </pc:sldMkLst>
        <pc:spChg chg="add mod">
          <ac:chgData name="智人 長崎" userId="6f350db948ec1a51" providerId="LiveId" clId="{21CD2587-A96E-45C0-A08D-1D13C4099B77}" dt="2025-03-07T04:45:40.037" v="14926" actId="1076"/>
          <ac:spMkLst>
            <pc:docMk/>
            <pc:sldMk cId="3520003626" sldId="394"/>
            <ac:spMk id="11" creationId="{11802892-83F7-227E-604B-3B8276E27B63}"/>
          </ac:spMkLst>
        </pc:spChg>
        <pc:spChg chg="add mod">
          <ac:chgData name="智人 長崎" userId="6f350db948ec1a51" providerId="LiveId" clId="{21CD2587-A96E-45C0-A08D-1D13C4099B77}" dt="2025-03-07T04:45:58.128" v="14930" actId="1076"/>
          <ac:spMkLst>
            <pc:docMk/>
            <pc:sldMk cId="3520003626" sldId="394"/>
            <ac:spMk id="12" creationId="{03D9C7D6-66E0-7963-8964-E98EB022AA74}"/>
          </ac:spMkLst>
        </pc:spChg>
        <pc:spChg chg="add mod">
          <ac:chgData name="智人 長崎" userId="6f350db948ec1a51" providerId="LiveId" clId="{21CD2587-A96E-45C0-A08D-1D13C4099B77}" dt="2025-03-07T04:46:25.834" v="14940" actId="1582"/>
          <ac:spMkLst>
            <pc:docMk/>
            <pc:sldMk cId="3520003626" sldId="394"/>
            <ac:spMk id="13" creationId="{CD19D239-10E0-4C37-F1A4-BF12AF4A6642}"/>
          </ac:spMkLst>
        </pc:spChg>
        <pc:picChg chg="add mod">
          <ac:chgData name="智人 長崎" userId="6f350db948ec1a51" providerId="LiveId" clId="{21CD2587-A96E-45C0-A08D-1D13C4099B77}" dt="2025-03-07T04:45:07.241" v="14899" actId="1076"/>
          <ac:picMkLst>
            <pc:docMk/>
            <pc:sldMk cId="3520003626" sldId="394"/>
            <ac:picMk id="10" creationId="{BD7A8554-F7AC-7C56-7FFE-E624CB8988E6}"/>
          </ac:picMkLst>
        </pc:picChg>
      </pc:sldChg>
      <pc:sldChg chg="add del">
        <pc:chgData name="智人 長崎" userId="6f350db948ec1a51" providerId="LiveId" clId="{21CD2587-A96E-45C0-A08D-1D13C4099B77}" dt="2025-03-10T04:10:28.710" v="15569" actId="47"/>
        <pc:sldMkLst>
          <pc:docMk/>
          <pc:sldMk cId="1085325451" sldId="395"/>
        </pc:sldMkLst>
      </pc:sldChg>
    </pc:docChg>
  </pc:docChgLst>
  <pc:docChgLst>
    <pc:chgData name="Wata Oto" userId="03309c9e1e9af206" providerId="LiveId" clId="{35EEA465-226F-B243-AE0F-5240617C04ED}"/>
    <pc:docChg chg="modSld">
      <pc:chgData name="Wata Oto" userId="03309c9e1e9af206" providerId="LiveId" clId="{35EEA465-226F-B243-AE0F-5240617C04ED}" dt="2025-02-12T07:02:33.739" v="2" actId="27918"/>
      <pc:docMkLst>
        <pc:docMk/>
      </pc:docMkLst>
      <pc:sldChg chg="mod">
        <pc:chgData name="Wata Oto" userId="03309c9e1e9af206" providerId="LiveId" clId="{35EEA465-226F-B243-AE0F-5240617C04ED}" dt="2025-02-12T07:02:33.739" v="2" actId="27918"/>
        <pc:sldMkLst>
          <pc:docMk/>
          <pc:sldMk cId="2458498224" sldId="32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78215223097111"/>
          <c:y val="0.11040740740740743"/>
          <c:w val="0.84921784776902887"/>
          <c:h val="0.68079440069991248"/>
        </c:manualLayout>
      </c:layout>
      <c:barChart>
        <c:barDir val="col"/>
        <c:grouping val="clustered"/>
        <c:varyColors val="0"/>
        <c:ser>
          <c:idx val="0"/>
          <c:order val="0"/>
          <c:tx>
            <c:strRef>
              <c:f>Sheet1!$B$1</c:f>
              <c:strCache>
                <c:ptCount val="1"/>
                <c:pt idx="0">
                  <c:v>再現率</c:v>
                </c:pt>
              </c:strCache>
            </c:strRef>
          </c:tx>
          <c:spPr>
            <a:solidFill>
              <a:schemeClr val="accent1"/>
            </a:solidFill>
            <a:ln>
              <a:noFill/>
            </a:ln>
            <a:effectLst/>
          </c:spPr>
          <c:invertIfNegative val="0"/>
          <c:dLbls>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Sheet1!$B$2:$B$6</c:f>
              <c:numCache>
                <c:formatCode>0.00_ </c:formatCode>
                <c:ptCount val="5"/>
                <c:pt idx="0">
                  <c:v>76.19047619047609</c:v>
                </c:pt>
                <c:pt idx="1">
                  <c:v>87.179487179487097</c:v>
                </c:pt>
                <c:pt idx="2">
                  <c:v>88.461538461538396</c:v>
                </c:pt>
                <c:pt idx="3">
                  <c:v>84.249084249084206</c:v>
                </c:pt>
                <c:pt idx="4">
                  <c:v>69.7</c:v>
                </c:pt>
              </c:numCache>
            </c:numRef>
          </c:val>
          <c:extLst>
            <c:ext xmlns:c16="http://schemas.microsoft.com/office/drawing/2014/chart" uri="{C3380CC4-5D6E-409C-BE32-E72D297353CC}">
              <c16:uniqueId val="{00000000-FB88-4F07-996C-E115C64A0ACE}"/>
            </c:ext>
          </c:extLst>
        </c:ser>
        <c:ser>
          <c:idx val="1"/>
          <c:order val="1"/>
          <c:tx>
            <c:strRef>
              <c:f>Sheet1!$C$1</c:f>
              <c:strCache>
                <c:ptCount val="1"/>
                <c:pt idx="0">
                  <c:v>適合率</c:v>
                </c:pt>
              </c:strCache>
            </c:strRef>
          </c:tx>
          <c:spPr>
            <a:solidFill>
              <a:schemeClr val="accent2"/>
            </a:solidFill>
            <a:ln>
              <a:noFill/>
            </a:ln>
            <a:effectLst/>
          </c:spPr>
          <c:invertIfNegative val="0"/>
          <c:dLbls>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Sheet1!$C$2:$C$6</c:f>
              <c:numCache>
                <c:formatCode>0.00_ </c:formatCode>
                <c:ptCount val="5"/>
                <c:pt idx="0">
                  <c:v>46.584546472564298</c:v>
                </c:pt>
                <c:pt idx="1">
                  <c:v>66.480446927374302</c:v>
                </c:pt>
                <c:pt idx="2">
                  <c:v>51.328374070138103</c:v>
                </c:pt>
                <c:pt idx="3">
                  <c:v>66.6666666666666</c:v>
                </c:pt>
                <c:pt idx="4">
                  <c:v>85.88</c:v>
                </c:pt>
              </c:numCache>
            </c:numRef>
          </c:val>
          <c:extLst>
            <c:ext xmlns:c16="http://schemas.microsoft.com/office/drawing/2014/chart" uri="{C3380CC4-5D6E-409C-BE32-E72D297353CC}">
              <c16:uniqueId val="{00000001-FB88-4F07-996C-E115C64A0ACE}"/>
            </c:ext>
          </c:extLst>
        </c:ser>
        <c:ser>
          <c:idx val="2"/>
          <c:order val="2"/>
          <c:tx>
            <c:strRef>
              <c:f>Sheet1!$D$1</c:f>
              <c:strCache>
                <c:ptCount val="1"/>
                <c:pt idx="0">
                  <c:v>F1スコア</c:v>
                </c:pt>
              </c:strCache>
            </c:strRef>
          </c:tx>
          <c:spPr>
            <a:solidFill>
              <a:schemeClr val="accent3"/>
            </a:solidFill>
            <a:ln>
              <a:noFill/>
            </a:ln>
            <a:effectLst/>
          </c:spPr>
          <c:invertIfNegative val="0"/>
          <c:dLbls>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Sheet1!$D$2:$D$6</c:f>
              <c:numCache>
                <c:formatCode>0.00_ </c:formatCode>
                <c:ptCount val="5"/>
                <c:pt idx="0">
                  <c:v>57.817929117442603</c:v>
                </c:pt>
                <c:pt idx="1">
                  <c:v>75.435816164817709</c:v>
                </c:pt>
                <c:pt idx="2">
                  <c:v>64.963012777404103</c:v>
                </c:pt>
                <c:pt idx="3">
                  <c:v>74.43365695792879</c:v>
                </c:pt>
                <c:pt idx="4">
                  <c:v>76.95</c:v>
                </c:pt>
              </c:numCache>
            </c:numRef>
          </c:val>
          <c:extLst>
            <c:ext xmlns:c16="http://schemas.microsoft.com/office/drawing/2014/chart" uri="{C3380CC4-5D6E-409C-BE32-E72D297353CC}">
              <c16:uniqueId val="{00000002-FB88-4F07-996C-E115C64A0ACE}"/>
            </c:ext>
          </c:extLst>
        </c:ser>
        <c:dLbls>
          <c:showLegendKey val="0"/>
          <c:showVal val="0"/>
          <c:showCatName val="0"/>
          <c:showSerName val="0"/>
          <c:showPercent val="0"/>
          <c:showBubbleSize val="0"/>
        </c:dLbls>
        <c:gapWidth val="160"/>
        <c:overlap val="-40"/>
        <c:axId val="328455328"/>
        <c:axId val="328457248"/>
      </c:barChart>
      <c:catAx>
        <c:axId val="32845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7248"/>
        <c:crosses val="autoZero"/>
        <c:auto val="1"/>
        <c:lblAlgn val="ctr"/>
        <c:lblOffset val="100"/>
        <c:noMultiLvlLbl val="0"/>
      </c:catAx>
      <c:valAx>
        <c:axId val="328457248"/>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t>精度 </a:t>
                </a:r>
                <a:r>
                  <a:rPr lang="en-US"/>
                  <a:t>[%]</a:t>
                </a:r>
                <a:endParaRPr lang="ja-JP"/>
              </a:p>
            </c:rich>
          </c:tx>
          <c:layout>
            <c:manualLayout>
              <c:xMode val="edge"/>
              <c:yMode val="edge"/>
              <c:x val="7.9861111111111105E-3"/>
              <c:y val="0.39734620602200005"/>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ltLang="en-US"/>
            </a:p>
          </c:txPr>
        </c:title>
        <c:numFmt formatCode="#,##0.00_);[Red]\(#,##0.0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5328"/>
        <c:crosses val="autoZero"/>
        <c:crossBetween val="between"/>
      </c:valAx>
      <c:spPr>
        <a:noFill/>
        <a:ln>
          <a:noFill/>
        </a:ln>
        <a:effectLst/>
      </c:spPr>
    </c:plotArea>
    <c:legend>
      <c:legendPos val="b"/>
      <c:layout>
        <c:manualLayout>
          <c:xMode val="edge"/>
          <c:yMode val="edge"/>
          <c:x val="0.32696347331583553"/>
          <c:y val="0.90122349523725265"/>
          <c:w val="0.34607308070866144"/>
          <c:h val="4.1154967851433813E-2"/>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80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78215223097111"/>
          <c:y val="0.11040740740740743"/>
          <c:w val="0.84921784776902887"/>
          <c:h val="0.68079440069991248"/>
        </c:manualLayout>
      </c:layout>
      <c:barChart>
        <c:barDir val="col"/>
        <c:grouping val="clustered"/>
        <c:varyColors val="0"/>
        <c:ser>
          <c:idx val="0"/>
          <c:order val="0"/>
          <c:tx>
            <c:strRef>
              <c:f>Sheet1!$B$1</c:f>
              <c:strCache>
                <c:ptCount val="1"/>
                <c:pt idx="0">
                  <c:v>再現率</c:v>
                </c:pt>
              </c:strCache>
            </c:strRef>
          </c:tx>
          <c:spPr>
            <a:solidFill>
              <a:schemeClr val="accent1"/>
            </a:solidFill>
            <a:ln w="25400">
              <a:solidFill>
                <a:srgbClr val="FF0000"/>
              </a:solidFill>
            </a:ln>
            <a:effectLst/>
          </c:spPr>
          <c:invertIfNegative val="0"/>
          <c:dPt>
            <c:idx val="4"/>
            <c:invertIfNegative val="0"/>
            <c:bubble3D val="0"/>
            <c:spPr>
              <a:solidFill>
                <a:schemeClr val="accent1"/>
              </a:solidFill>
              <a:ln w="25400">
                <a:solidFill>
                  <a:schemeClr val="tx1"/>
                </a:solidFill>
              </a:ln>
              <a:effectLst/>
            </c:spPr>
            <c:extLst>
              <c:ext xmlns:c16="http://schemas.microsoft.com/office/drawing/2014/chart" uri="{C3380CC4-5D6E-409C-BE32-E72D297353CC}">
                <c16:uniqueId val="{00000000-C61A-46E2-81BE-76A02F787F1A}"/>
              </c:ext>
            </c:extLst>
          </c:dPt>
          <c:dLbls>
            <c:dLbl>
              <c:idx val="4"/>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C61A-46E2-81BE-76A02F787F1A}"/>
                </c:ext>
              </c:extLst>
            </c:dLbl>
            <c:spPr>
              <a:solidFill>
                <a:schemeClr val="bg1"/>
              </a:solidFill>
              <a:ln>
                <a:noFill/>
              </a:ln>
              <a:effectLst/>
            </c:spPr>
            <c:txPr>
              <a:bodyPr rot="0" spcFirstLastPara="1" vertOverflow="ellipsis" vert="horz" wrap="square" anchor="ctr" anchorCtr="1"/>
              <a:lstStyle/>
              <a:p>
                <a:pPr>
                  <a:defRPr lang="ja-JP" sz="1800" b="1" i="0" u="none" strike="noStrike" kern="1200" baseline="0">
                    <a:solidFill>
                      <a:srgbClr val="FF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Sheet1!$B$2:$B$6</c:f>
              <c:numCache>
                <c:formatCode>0.00_ </c:formatCode>
                <c:ptCount val="5"/>
                <c:pt idx="0">
                  <c:v>76.19047619047609</c:v>
                </c:pt>
                <c:pt idx="1">
                  <c:v>87.179487179487097</c:v>
                </c:pt>
                <c:pt idx="2">
                  <c:v>88.461538461538396</c:v>
                </c:pt>
                <c:pt idx="3">
                  <c:v>84.249084249084206</c:v>
                </c:pt>
                <c:pt idx="4">
                  <c:v>69.7</c:v>
                </c:pt>
              </c:numCache>
            </c:numRef>
          </c:val>
          <c:extLst>
            <c:ext xmlns:c16="http://schemas.microsoft.com/office/drawing/2014/chart" uri="{C3380CC4-5D6E-409C-BE32-E72D297353CC}">
              <c16:uniqueId val="{00000000-FB88-4F07-996C-E115C64A0ACE}"/>
            </c:ext>
          </c:extLst>
        </c:ser>
        <c:ser>
          <c:idx val="1"/>
          <c:order val="1"/>
          <c:tx>
            <c:strRef>
              <c:f>Sheet1!$C$1</c:f>
              <c:strCache>
                <c:ptCount val="1"/>
                <c:pt idx="0">
                  <c:v>適合率</c:v>
                </c:pt>
              </c:strCache>
            </c:strRef>
          </c:tx>
          <c:spPr>
            <a:solidFill>
              <a:schemeClr val="accent2"/>
            </a:solidFill>
            <a:ln w="25400">
              <a:solidFill>
                <a:srgbClr val="FF0000"/>
              </a:solidFill>
            </a:ln>
            <a:effectLst/>
          </c:spPr>
          <c:invertIfNegative val="0"/>
          <c:dPt>
            <c:idx val="4"/>
            <c:invertIfNegative val="0"/>
            <c:bubble3D val="0"/>
            <c:spPr>
              <a:solidFill>
                <a:schemeClr val="accent2"/>
              </a:solidFill>
              <a:ln w="25400">
                <a:noFill/>
              </a:ln>
              <a:effectLst/>
            </c:spPr>
            <c:extLst>
              <c:ext xmlns:c16="http://schemas.microsoft.com/office/drawing/2014/chart" uri="{C3380CC4-5D6E-409C-BE32-E72D297353CC}">
                <c16:uniqueId val="{00000001-C61A-46E2-81BE-76A02F787F1A}"/>
              </c:ext>
            </c:extLst>
          </c:dPt>
          <c:dLbls>
            <c:dLbl>
              <c:idx val="4"/>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C61A-46E2-81BE-76A02F787F1A}"/>
                </c:ext>
              </c:extLst>
            </c:dLbl>
            <c:spPr>
              <a:solidFill>
                <a:schemeClr val="bg1"/>
              </a:solidFill>
              <a:ln>
                <a:noFill/>
              </a:ln>
              <a:effectLst/>
            </c:spPr>
            <c:txPr>
              <a:bodyPr rot="0" spcFirstLastPara="1" vertOverflow="ellipsis" vert="horz" wrap="square" anchor="ctr" anchorCtr="1"/>
              <a:lstStyle/>
              <a:p>
                <a:pPr>
                  <a:defRPr lang="ja-JP" sz="1800" b="1" i="0" u="none" strike="noStrike" kern="1200" baseline="0">
                    <a:solidFill>
                      <a:srgbClr val="FF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Sheet1!$C$2:$C$6</c:f>
              <c:numCache>
                <c:formatCode>0.00_ </c:formatCode>
                <c:ptCount val="5"/>
                <c:pt idx="0">
                  <c:v>46.584546472564298</c:v>
                </c:pt>
                <c:pt idx="1">
                  <c:v>66.480446927374302</c:v>
                </c:pt>
                <c:pt idx="2">
                  <c:v>51.328374070138103</c:v>
                </c:pt>
                <c:pt idx="3">
                  <c:v>66.6666666666666</c:v>
                </c:pt>
                <c:pt idx="4">
                  <c:v>85.88</c:v>
                </c:pt>
              </c:numCache>
            </c:numRef>
          </c:val>
          <c:extLst>
            <c:ext xmlns:c16="http://schemas.microsoft.com/office/drawing/2014/chart" uri="{C3380CC4-5D6E-409C-BE32-E72D297353CC}">
              <c16:uniqueId val="{00000001-FB88-4F07-996C-E115C64A0ACE}"/>
            </c:ext>
          </c:extLst>
        </c:ser>
        <c:ser>
          <c:idx val="2"/>
          <c:order val="2"/>
          <c:tx>
            <c:strRef>
              <c:f>Sheet1!$D$1</c:f>
              <c:strCache>
                <c:ptCount val="1"/>
                <c:pt idx="0">
                  <c:v>F1スコア</c:v>
                </c:pt>
              </c:strCache>
            </c:strRef>
          </c:tx>
          <c:spPr>
            <a:solidFill>
              <a:schemeClr val="accent3"/>
            </a:solidFill>
            <a:ln>
              <a:noFill/>
            </a:ln>
            <a:effectLst/>
          </c:spPr>
          <c:invertIfNegative val="0"/>
          <c:dLbls>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Sheet1!$D$2:$D$6</c:f>
              <c:numCache>
                <c:formatCode>0.00_ </c:formatCode>
                <c:ptCount val="5"/>
                <c:pt idx="0">
                  <c:v>57.817929117442603</c:v>
                </c:pt>
                <c:pt idx="1">
                  <c:v>75.435816164817709</c:v>
                </c:pt>
                <c:pt idx="2">
                  <c:v>64.963012777404103</c:v>
                </c:pt>
                <c:pt idx="3">
                  <c:v>74.43365695792879</c:v>
                </c:pt>
                <c:pt idx="4">
                  <c:v>76.95</c:v>
                </c:pt>
              </c:numCache>
            </c:numRef>
          </c:val>
          <c:extLst>
            <c:ext xmlns:c16="http://schemas.microsoft.com/office/drawing/2014/chart" uri="{C3380CC4-5D6E-409C-BE32-E72D297353CC}">
              <c16:uniqueId val="{00000002-FB88-4F07-996C-E115C64A0ACE}"/>
            </c:ext>
          </c:extLst>
        </c:ser>
        <c:dLbls>
          <c:showLegendKey val="0"/>
          <c:showVal val="0"/>
          <c:showCatName val="0"/>
          <c:showSerName val="0"/>
          <c:showPercent val="0"/>
          <c:showBubbleSize val="0"/>
        </c:dLbls>
        <c:gapWidth val="160"/>
        <c:overlap val="-40"/>
        <c:axId val="328455328"/>
        <c:axId val="328457248"/>
      </c:barChart>
      <c:catAx>
        <c:axId val="32845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7248"/>
        <c:crosses val="autoZero"/>
        <c:auto val="1"/>
        <c:lblAlgn val="ctr"/>
        <c:lblOffset val="100"/>
        <c:noMultiLvlLbl val="0"/>
      </c:catAx>
      <c:valAx>
        <c:axId val="328457248"/>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t>精度 </a:t>
                </a:r>
                <a:r>
                  <a:rPr lang="en-US"/>
                  <a:t>[%]</a:t>
                </a:r>
                <a:endParaRPr lang="ja-JP"/>
              </a:p>
            </c:rich>
          </c:tx>
          <c:layout>
            <c:manualLayout>
              <c:xMode val="edge"/>
              <c:yMode val="edge"/>
              <c:x val="7.9861111111111105E-3"/>
              <c:y val="0.39734620602200005"/>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ltLang="en-US"/>
            </a:p>
          </c:txPr>
        </c:title>
        <c:numFmt formatCode="#,##0.00_);[Red]\(#,##0.0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5328"/>
        <c:crosses val="autoZero"/>
        <c:crossBetween val="between"/>
      </c:valAx>
      <c:spPr>
        <a:noFill/>
        <a:ln>
          <a:noFill/>
        </a:ln>
        <a:effectLst/>
      </c:spPr>
    </c:plotArea>
    <c:legend>
      <c:legendPos val="b"/>
      <c:layout>
        <c:manualLayout>
          <c:xMode val="edge"/>
          <c:yMode val="edge"/>
          <c:x val="0.32696347331583553"/>
          <c:y val="0.90122349523725265"/>
          <c:w val="0.34607308070866144"/>
          <c:h val="4.1154967851433813E-2"/>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80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78215223097111"/>
          <c:y val="0.11040740740740743"/>
          <c:w val="0.84921784776902887"/>
          <c:h val="0.68079440069991248"/>
        </c:manualLayout>
      </c:layout>
      <c:barChart>
        <c:barDir val="col"/>
        <c:grouping val="clustered"/>
        <c:varyColors val="0"/>
        <c:ser>
          <c:idx val="0"/>
          <c:order val="0"/>
          <c:tx>
            <c:strRef>
              <c:f>Sheet1!$B$1</c:f>
              <c:strCache>
                <c:ptCount val="1"/>
                <c:pt idx="0">
                  <c:v>再現率</c:v>
                </c:pt>
              </c:strCache>
            </c:strRef>
          </c:tx>
          <c:spPr>
            <a:solidFill>
              <a:schemeClr val="accent1"/>
            </a:solidFill>
            <a:ln w="25400">
              <a:solidFill>
                <a:srgbClr val="FF0000"/>
              </a:solidFill>
            </a:ln>
            <a:effectLst/>
          </c:spPr>
          <c:invertIfNegative val="0"/>
          <c:dLbls>
            <c:spPr>
              <a:solidFill>
                <a:schemeClr val="bg1"/>
              </a:solidFill>
              <a:ln>
                <a:noFill/>
              </a:ln>
              <a:effectLst/>
            </c:spPr>
            <c:txPr>
              <a:bodyPr rot="0" spcFirstLastPara="1" vertOverflow="ellipsis" vert="horz" wrap="square" anchor="ctr" anchorCtr="1"/>
              <a:lstStyle/>
              <a:p>
                <a:pPr>
                  <a:defRPr lang="ja-JP" sz="1800" b="1" i="0" u="none" strike="noStrike" kern="1200" baseline="0">
                    <a:solidFill>
                      <a:srgbClr val="FF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Sheet1!$B$2:$B$6</c:f>
              <c:numCache>
                <c:formatCode>0.00_ </c:formatCode>
                <c:ptCount val="5"/>
                <c:pt idx="0">
                  <c:v>76.19047619047609</c:v>
                </c:pt>
                <c:pt idx="1">
                  <c:v>87.179487179487097</c:v>
                </c:pt>
                <c:pt idx="2">
                  <c:v>88.461538461538396</c:v>
                </c:pt>
                <c:pt idx="3">
                  <c:v>84.249084249084206</c:v>
                </c:pt>
                <c:pt idx="4">
                  <c:v>69.7</c:v>
                </c:pt>
              </c:numCache>
            </c:numRef>
          </c:val>
          <c:extLst>
            <c:ext xmlns:c16="http://schemas.microsoft.com/office/drawing/2014/chart" uri="{C3380CC4-5D6E-409C-BE32-E72D297353CC}">
              <c16:uniqueId val="{00000000-FB88-4F07-996C-E115C64A0ACE}"/>
            </c:ext>
          </c:extLst>
        </c:ser>
        <c:ser>
          <c:idx val="1"/>
          <c:order val="1"/>
          <c:tx>
            <c:strRef>
              <c:f>Sheet1!$C$1</c:f>
              <c:strCache>
                <c:ptCount val="1"/>
                <c:pt idx="0">
                  <c:v>適合率</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Sheet1!$C$2:$C$6</c:f>
              <c:numCache>
                <c:formatCode>0.00_ </c:formatCode>
                <c:ptCount val="5"/>
                <c:pt idx="0">
                  <c:v>46.584546472564298</c:v>
                </c:pt>
                <c:pt idx="1">
                  <c:v>66.480446927374302</c:v>
                </c:pt>
                <c:pt idx="2">
                  <c:v>51.328374070138103</c:v>
                </c:pt>
                <c:pt idx="3">
                  <c:v>66.6666666666666</c:v>
                </c:pt>
                <c:pt idx="4">
                  <c:v>85.88</c:v>
                </c:pt>
              </c:numCache>
            </c:numRef>
          </c:val>
          <c:extLst>
            <c:ext xmlns:c16="http://schemas.microsoft.com/office/drawing/2014/chart" uri="{C3380CC4-5D6E-409C-BE32-E72D297353CC}">
              <c16:uniqueId val="{00000001-FB88-4F07-996C-E115C64A0ACE}"/>
            </c:ext>
          </c:extLst>
        </c:ser>
        <c:ser>
          <c:idx val="2"/>
          <c:order val="2"/>
          <c:tx>
            <c:strRef>
              <c:f>Sheet1!$D$1</c:f>
              <c:strCache>
                <c:ptCount val="1"/>
                <c:pt idx="0">
                  <c:v>F1スコア</c:v>
                </c:pt>
              </c:strCache>
            </c:strRef>
          </c:tx>
          <c:spPr>
            <a:solidFill>
              <a:schemeClr val="accent3"/>
            </a:solidFill>
            <a:ln>
              <a:noFill/>
            </a:ln>
            <a:effectLst/>
          </c:spPr>
          <c:invertIfNegative val="0"/>
          <c:dLbls>
            <c:spPr>
              <a:solidFill>
                <a:schemeClr val="bg1"/>
              </a:solid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Sheet1!$D$2:$D$6</c:f>
              <c:numCache>
                <c:formatCode>0.00_ </c:formatCode>
                <c:ptCount val="5"/>
                <c:pt idx="0">
                  <c:v>57.817929117442603</c:v>
                </c:pt>
                <c:pt idx="1">
                  <c:v>75.435816164817709</c:v>
                </c:pt>
                <c:pt idx="2">
                  <c:v>64.963012777404103</c:v>
                </c:pt>
                <c:pt idx="3">
                  <c:v>74.43365695792879</c:v>
                </c:pt>
                <c:pt idx="4">
                  <c:v>76.95</c:v>
                </c:pt>
              </c:numCache>
            </c:numRef>
          </c:val>
          <c:extLst>
            <c:ext xmlns:c16="http://schemas.microsoft.com/office/drawing/2014/chart" uri="{C3380CC4-5D6E-409C-BE32-E72D297353CC}">
              <c16:uniqueId val="{00000002-FB88-4F07-996C-E115C64A0ACE}"/>
            </c:ext>
          </c:extLst>
        </c:ser>
        <c:dLbls>
          <c:showLegendKey val="0"/>
          <c:showVal val="0"/>
          <c:showCatName val="0"/>
          <c:showSerName val="0"/>
          <c:showPercent val="0"/>
          <c:showBubbleSize val="0"/>
        </c:dLbls>
        <c:gapWidth val="160"/>
        <c:overlap val="-40"/>
        <c:axId val="328455328"/>
        <c:axId val="328457248"/>
      </c:barChart>
      <c:catAx>
        <c:axId val="32845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7248"/>
        <c:crosses val="autoZero"/>
        <c:auto val="1"/>
        <c:lblAlgn val="ctr"/>
        <c:lblOffset val="100"/>
        <c:noMultiLvlLbl val="0"/>
      </c:catAx>
      <c:valAx>
        <c:axId val="328457248"/>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t>精度 </a:t>
                </a:r>
                <a:r>
                  <a:rPr lang="en-US"/>
                  <a:t>[%]</a:t>
                </a:r>
                <a:endParaRPr lang="ja-JP"/>
              </a:p>
            </c:rich>
          </c:tx>
          <c:layout>
            <c:manualLayout>
              <c:xMode val="edge"/>
              <c:yMode val="edge"/>
              <c:x val="7.9861111111111105E-3"/>
              <c:y val="0.39734620602200005"/>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ltLang="en-US"/>
            </a:p>
          </c:txPr>
        </c:title>
        <c:numFmt formatCode="#,##0.00_);[Red]\(#,##0.0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5328"/>
        <c:crosses val="autoZero"/>
        <c:crossBetween val="between"/>
      </c:valAx>
      <c:spPr>
        <a:noFill/>
        <a:ln>
          <a:noFill/>
        </a:ln>
        <a:effectLst/>
      </c:spPr>
    </c:plotArea>
    <c:legend>
      <c:legendPos val="b"/>
      <c:layout>
        <c:manualLayout>
          <c:xMode val="edge"/>
          <c:yMode val="edge"/>
          <c:x val="0.32696347331583553"/>
          <c:y val="0.90122349523725265"/>
          <c:w val="0.34607308070866144"/>
          <c:h val="4.1154967851433813E-2"/>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80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78215223097111"/>
          <c:y val="0.11040740740740743"/>
          <c:w val="0.84921784776902887"/>
          <c:h val="0.68079440069991248"/>
        </c:manualLayout>
      </c:layout>
      <c:barChart>
        <c:barDir val="col"/>
        <c:grouping val="clustered"/>
        <c:varyColors val="0"/>
        <c:ser>
          <c:idx val="0"/>
          <c:order val="0"/>
          <c:tx>
            <c:strRef>
              <c:f>Sheet1!$B$1</c:f>
              <c:strCache>
                <c:ptCount val="1"/>
                <c:pt idx="0">
                  <c:v>再現率</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Sheet1!$B$2:$B$6</c:f>
              <c:numCache>
                <c:formatCode>0.00_ </c:formatCode>
                <c:ptCount val="5"/>
                <c:pt idx="0">
                  <c:v>76.19047619047609</c:v>
                </c:pt>
                <c:pt idx="1">
                  <c:v>87.179487179487097</c:v>
                </c:pt>
                <c:pt idx="2">
                  <c:v>88.461538461538396</c:v>
                </c:pt>
                <c:pt idx="3">
                  <c:v>84.249084249084206</c:v>
                </c:pt>
                <c:pt idx="4">
                  <c:v>69.7</c:v>
                </c:pt>
              </c:numCache>
            </c:numRef>
          </c:val>
          <c:extLst>
            <c:ext xmlns:c16="http://schemas.microsoft.com/office/drawing/2014/chart" uri="{C3380CC4-5D6E-409C-BE32-E72D297353CC}">
              <c16:uniqueId val="{00000000-FB88-4F07-996C-E115C64A0ACE}"/>
            </c:ext>
          </c:extLst>
        </c:ser>
        <c:ser>
          <c:idx val="1"/>
          <c:order val="1"/>
          <c:tx>
            <c:strRef>
              <c:f>Sheet1!$C$1</c:f>
              <c:strCache>
                <c:ptCount val="1"/>
                <c:pt idx="0">
                  <c:v>適合率</c:v>
                </c:pt>
              </c:strCache>
            </c:strRef>
          </c:tx>
          <c:spPr>
            <a:solidFill>
              <a:schemeClr val="accent2"/>
            </a:solidFill>
            <a:ln w="25400">
              <a:solidFill>
                <a:srgbClr val="FF0000"/>
              </a:solidFill>
            </a:ln>
            <a:effectLst/>
          </c:spPr>
          <c:invertIfNegative val="0"/>
          <c:dLbls>
            <c:spPr>
              <a:solidFill>
                <a:schemeClr val="bg1"/>
              </a:solidFill>
              <a:ln>
                <a:noFill/>
              </a:ln>
              <a:effectLst/>
            </c:spPr>
            <c:txPr>
              <a:bodyPr rot="0" spcFirstLastPara="1" vertOverflow="ellipsis" vert="horz" wrap="square" anchor="ctr" anchorCtr="1"/>
              <a:lstStyle/>
              <a:p>
                <a:pPr>
                  <a:defRPr lang="ja-JP" sz="1800" b="1" i="0" u="none" strike="noStrike" kern="1200" baseline="0">
                    <a:solidFill>
                      <a:srgbClr val="FF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Sheet1!$C$2:$C$6</c:f>
              <c:numCache>
                <c:formatCode>0.00_ </c:formatCode>
                <c:ptCount val="5"/>
                <c:pt idx="0">
                  <c:v>46.584546472564298</c:v>
                </c:pt>
                <c:pt idx="1">
                  <c:v>66.480446927374302</c:v>
                </c:pt>
                <c:pt idx="2">
                  <c:v>51.328374070138103</c:v>
                </c:pt>
                <c:pt idx="3">
                  <c:v>66.6666666666666</c:v>
                </c:pt>
                <c:pt idx="4">
                  <c:v>85.88</c:v>
                </c:pt>
              </c:numCache>
            </c:numRef>
          </c:val>
          <c:extLst>
            <c:ext xmlns:c16="http://schemas.microsoft.com/office/drawing/2014/chart" uri="{C3380CC4-5D6E-409C-BE32-E72D297353CC}">
              <c16:uniqueId val="{00000001-FB88-4F07-996C-E115C64A0ACE}"/>
            </c:ext>
          </c:extLst>
        </c:ser>
        <c:ser>
          <c:idx val="2"/>
          <c:order val="2"/>
          <c:tx>
            <c:strRef>
              <c:f>Sheet1!$D$1</c:f>
              <c:strCache>
                <c:ptCount val="1"/>
                <c:pt idx="0">
                  <c:v>F1スコア</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Sheet1!$D$2:$D$6</c:f>
              <c:numCache>
                <c:formatCode>0.00_ </c:formatCode>
                <c:ptCount val="5"/>
                <c:pt idx="0">
                  <c:v>57.817929117442603</c:v>
                </c:pt>
                <c:pt idx="1">
                  <c:v>75.435816164817709</c:v>
                </c:pt>
                <c:pt idx="2">
                  <c:v>64.963012777404103</c:v>
                </c:pt>
                <c:pt idx="3">
                  <c:v>74.43365695792879</c:v>
                </c:pt>
                <c:pt idx="4">
                  <c:v>76.95</c:v>
                </c:pt>
              </c:numCache>
            </c:numRef>
          </c:val>
          <c:extLst>
            <c:ext xmlns:c16="http://schemas.microsoft.com/office/drawing/2014/chart" uri="{C3380CC4-5D6E-409C-BE32-E72D297353CC}">
              <c16:uniqueId val="{00000002-FB88-4F07-996C-E115C64A0ACE}"/>
            </c:ext>
          </c:extLst>
        </c:ser>
        <c:dLbls>
          <c:showLegendKey val="0"/>
          <c:showVal val="0"/>
          <c:showCatName val="0"/>
          <c:showSerName val="0"/>
          <c:showPercent val="0"/>
          <c:showBubbleSize val="0"/>
        </c:dLbls>
        <c:gapWidth val="160"/>
        <c:overlap val="-40"/>
        <c:axId val="328455328"/>
        <c:axId val="328457248"/>
      </c:barChart>
      <c:catAx>
        <c:axId val="32845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7248"/>
        <c:crosses val="autoZero"/>
        <c:auto val="1"/>
        <c:lblAlgn val="ctr"/>
        <c:lblOffset val="100"/>
        <c:noMultiLvlLbl val="0"/>
      </c:catAx>
      <c:valAx>
        <c:axId val="328457248"/>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t>精度 </a:t>
                </a:r>
                <a:r>
                  <a:rPr lang="en-US"/>
                  <a:t>[%]</a:t>
                </a:r>
                <a:endParaRPr lang="ja-JP"/>
              </a:p>
            </c:rich>
          </c:tx>
          <c:layout>
            <c:manualLayout>
              <c:xMode val="edge"/>
              <c:yMode val="edge"/>
              <c:x val="7.9861111111111105E-3"/>
              <c:y val="0.39734620602200005"/>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ltLang="en-US"/>
            </a:p>
          </c:txPr>
        </c:title>
        <c:numFmt formatCode="#,##0.00_);[Red]\(#,##0.0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5328"/>
        <c:crosses val="autoZero"/>
        <c:crossBetween val="between"/>
      </c:valAx>
      <c:spPr>
        <a:noFill/>
        <a:ln>
          <a:noFill/>
        </a:ln>
        <a:effectLst/>
      </c:spPr>
    </c:plotArea>
    <c:legend>
      <c:legendPos val="b"/>
      <c:layout>
        <c:manualLayout>
          <c:xMode val="edge"/>
          <c:yMode val="edge"/>
          <c:x val="0.32696347331583553"/>
          <c:y val="0.90122349523725265"/>
          <c:w val="0.34607308070866144"/>
          <c:h val="4.1154967851433813E-2"/>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80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78215223097111"/>
          <c:y val="0.11040740740740743"/>
          <c:w val="0.84921784776902887"/>
          <c:h val="0.68079440069991248"/>
        </c:manualLayout>
      </c:layout>
      <c:barChart>
        <c:barDir val="col"/>
        <c:grouping val="clustered"/>
        <c:varyColors val="0"/>
        <c:ser>
          <c:idx val="0"/>
          <c:order val="0"/>
          <c:tx>
            <c:strRef>
              <c:f>Sheet1!$B$1</c:f>
              <c:strCache>
                <c:ptCount val="1"/>
                <c:pt idx="0">
                  <c:v>再現率</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Sheet1!$B$2:$B$6</c:f>
              <c:numCache>
                <c:formatCode>0.00_ </c:formatCode>
                <c:ptCount val="5"/>
                <c:pt idx="0">
                  <c:v>76.19047619047609</c:v>
                </c:pt>
                <c:pt idx="1">
                  <c:v>87.179487179487097</c:v>
                </c:pt>
                <c:pt idx="2">
                  <c:v>88.461538461538396</c:v>
                </c:pt>
                <c:pt idx="3">
                  <c:v>84.249084249084206</c:v>
                </c:pt>
                <c:pt idx="4">
                  <c:v>69.7</c:v>
                </c:pt>
              </c:numCache>
            </c:numRef>
          </c:val>
          <c:extLst>
            <c:ext xmlns:c16="http://schemas.microsoft.com/office/drawing/2014/chart" uri="{C3380CC4-5D6E-409C-BE32-E72D297353CC}">
              <c16:uniqueId val="{00000000-FB88-4F07-996C-E115C64A0ACE}"/>
            </c:ext>
          </c:extLst>
        </c:ser>
        <c:ser>
          <c:idx val="1"/>
          <c:order val="1"/>
          <c:tx>
            <c:strRef>
              <c:f>Sheet1!$C$1</c:f>
              <c:strCache>
                <c:ptCount val="1"/>
                <c:pt idx="0">
                  <c:v>適合率</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Sheet1!$C$2:$C$6</c:f>
              <c:numCache>
                <c:formatCode>0.00_ </c:formatCode>
                <c:ptCount val="5"/>
                <c:pt idx="0">
                  <c:v>46.584546472564298</c:v>
                </c:pt>
                <c:pt idx="1">
                  <c:v>66.480446927374302</c:v>
                </c:pt>
                <c:pt idx="2">
                  <c:v>51.328374070138103</c:v>
                </c:pt>
                <c:pt idx="3">
                  <c:v>66.6666666666666</c:v>
                </c:pt>
                <c:pt idx="4">
                  <c:v>85.88</c:v>
                </c:pt>
              </c:numCache>
            </c:numRef>
          </c:val>
          <c:extLst>
            <c:ext xmlns:c16="http://schemas.microsoft.com/office/drawing/2014/chart" uri="{C3380CC4-5D6E-409C-BE32-E72D297353CC}">
              <c16:uniqueId val="{00000001-FB88-4F07-996C-E115C64A0ACE}"/>
            </c:ext>
          </c:extLst>
        </c:ser>
        <c:ser>
          <c:idx val="2"/>
          <c:order val="2"/>
          <c:tx>
            <c:strRef>
              <c:f>Sheet1!$D$1</c:f>
              <c:strCache>
                <c:ptCount val="1"/>
                <c:pt idx="0">
                  <c:v>F1スコア</c:v>
                </c:pt>
              </c:strCache>
            </c:strRef>
          </c:tx>
          <c:spPr>
            <a:solidFill>
              <a:schemeClr val="accent3"/>
            </a:solidFill>
            <a:ln w="25400">
              <a:solidFill>
                <a:srgbClr val="FF0000"/>
              </a:solidFill>
            </a:ln>
            <a:effectLst/>
          </c:spPr>
          <c:invertIfNegative val="0"/>
          <c:dLbls>
            <c:spPr>
              <a:solidFill>
                <a:schemeClr val="bg1"/>
              </a:solidFill>
              <a:ln>
                <a:noFill/>
              </a:ln>
              <a:effectLst/>
            </c:spPr>
            <c:txPr>
              <a:bodyPr rot="0" spcFirstLastPara="1" vertOverflow="ellipsis" vert="horz" wrap="square" anchor="ctr" anchorCtr="1"/>
              <a:lstStyle/>
              <a:p>
                <a:pPr>
                  <a:defRPr lang="ja-JP" sz="1800" b="1" i="0" u="none" strike="noStrike" kern="1200" baseline="0">
                    <a:solidFill>
                      <a:srgbClr val="FF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Llama3.1 8B</c:v>
                </c:pt>
                <c:pt idx="1">
                  <c:v>Llama3.3 70B</c:v>
                </c:pt>
                <c:pt idx="2">
                  <c:v>GPT-4o mini</c:v>
                </c:pt>
                <c:pt idx="3">
                  <c:v>GPT-4o</c:v>
                </c:pt>
                <c:pt idx="4">
                  <c:v>LiDetector</c:v>
                </c:pt>
              </c:strCache>
            </c:strRef>
          </c:cat>
          <c:val>
            <c:numRef>
              <c:f>Sheet1!$D$2:$D$6</c:f>
              <c:numCache>
                <c:formatCode>0.00_ </c:formatCode>
                <c:ptCount val="5"/>
                <c:pt idx="0">
                  <c:v>57.817929117442603</c:v>
                </c:pt>
                <c:pt idx="1">
                  <c:v>75.435816164817709</c:v>
                </c:pt>
                <c:pt idx="2">
                  <c:v>64.963012777404103</c:v>
                </c:pt>
                <c:pt idx="3">
                  <c:v>74.43365695792879</c:v>
                </c:pt>
                <c:pt idx="4">
                  <c:v>76.95</c:v>
                </c:pt>
              </c:numCache>
            </c:numRef>
          </c:val>
          <c:extLst>
            <c:ext xmlns:c16="http://schemas.microsoft.com/office/drawing/2014/chart" uri="{C3380CC4-5D6E-409C-BE32-E72D297353CC}">
              <c16:uniqueId val="{00000002-FB88-4F07-996C-E115C64A0ACE}"/>
            </c:ext>
          </c:extLst>
        </c:ser>
        <c:dLbls>
          <c:showLegendKey val="0"/>
          <c:showVal val="0"/>
          <c:showCatName val="0"/>
          <c:showSerName val="0"/>
          <c:showPercent val="0"/>
          <c:showBubbleSize val="0"/>
        </c:dLbls>
        <c:gapWidth val="160"/>
        <c:overlap val="-40"/>
        <c:axId val="328455328"/>
        <c:axId val="328457248"/>
      </c:barChart>
      <c:catAx>
        <c:axId val="32845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7248"/>
        <c:crosses val="autoZero"/>
        <c:auto val="1"/>
        <c:lblAlgn val="ctr"/>
        <c:lblOffset val="100"/>
        <c:noMultiLvlLbl val="0"/>
      </c:catAx>
      <c:valAx>
        <c:axId val="328457248"/>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t>精度 </a:t>
                </a:r>
                <a:r>
                  <a:rPr lang="en-US"/>
                  <a:t>[%]</a:t>
                </a:r>
                <a:endParaRPr lang="ja-JP"/>
              </a:p>
            </c:rich>
          </c:tx>
          <c:layout>
            <c:manualLayout>
              <c:xMode val="edge"/>
              <c:yMode val="edge"/>
              <c:x val="7.9861111111111105E-3"/>
              <c:y val="0.39734620602200005"/>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ltLang="en-US"/>
            </a:p>
          </c:txPr>
        </c:title>
        <c:numFmt formatCode="#,##0.00_);[Red]\(#,##0.0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328455328"/>
        <c:crosses val="autoZero"/>
        <c:crossBetween val="between"/>
      </c:valAx>
      <c:spPr>
        <a:noFill/>
        <a:ln>
          <a:noFill/>
        </a:ln>
        <a:effectLst/>
      </c:spPr>
    </c:plotArea>
    <c:legend>
      <c:legendPos val="b"/>
      <c:layout>
        <c:manualLayout>
          <c:xMode val="edge"/>
          <c:yMode val="edge"/>
          <c:x val="0.32696347331583553"/>
          <c:y val="0.90122349523725265"/>
          <c:w val="0.34607308070866144"/>
          <c:h val="4.1154967851433813E-2"/>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80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34919072615923"/>
          <c:y val="6.7310372892941617E-2"/>
          <c:w val="0.76838287401574801"/>
          <c:h val="0.62667929266415301"/>
        </c:manualLayout>
      </c:layout>
      <c:scatterChart>
        <c:scatterStyle val="lineMarker"/>
        <c:varyColors val="0"/>
        <c:ser>
          <c:idx val="0"/>
          <c:order val="0"/>
          <c:tx>
            <c:strRef>
              <c:f>Sheet1!$D$1</c:f>
              <c:strCache>
                <c:ptCount val="1"/>
                <c:pt idx="0">
                  <c:v>F1スコア</c:v>
                </c:pt>
              </c:strCache>
            </c:strRef>
          </c:tx>
          <c:spPr>
            <a:ln w="25400" cap="rnd">
              <a:noFill/>
              <a:round/>
            </a:ln>
            <a:effectLst/>
          </c:spPr>
          <c:marker>
            <c:symbol val="diamond"/>
            <c:size val="6"/>
            <c:spPr>
              <a:solidFill>
                <a:schemeClr val="accent1"/>
              </a:solidFill>
              <a:ln w="76200">
                <a:solidFill>
                  <a:schemeClr val="accent1"/>
                </a:solidFill>
                <a:miter lim="800000"/>
              </a:ln>
              <a:effectLst/>
            </c:spPr>
          </c:marker>
          <c:xVal>
            <c:numRef>
              <c:f>Sheet1!$A$2:$A$59</c:f>
              <c:numCache>
                <c:formatCode>0.0000_ </c:formatCode>
                <c:ptCount val="58"/>
                <c:pt idx="0">
                  <c:v>2013</c:v>
                </c:pt>
                <c:pt idx="1">
                  <c:v>9388</c:v>
                </c:pt>
                <c:pt idx="2">
                  <c:v>1980</c:v>
                </c:pt>
                <c:pt idx="3">
                  <c:v>4130</c:v>
                </c:pt>
                <c:pt idx="4">
                  <c:v>1668</c:v>
                </c:pt>
                <c:pt idx="5">
                  <c:v>594</c:v>
                </c:pt>
                <c:pt idx="6">
                  <c:v>244</c:v>
                </c:pt>
                <c:pt idx="7">
                  <c:v>352</c:v>
                </c:pt>
                <c:pt idx="8">
                  <c:v>625</c:v>
                </c:pt>
                <c:pt idx="9">
                  <c:v>3312</c:v>
                </c:pt>
                <c:pt idx="10">
                  <c:v>5714</c:v>
                </c:pt>
                <c:pt idx="11">
                  <c:v>2131</c:v>
                </c:pt>
                <c:pt idx="12">
                  <c:v>3671</c:v>
                </c:pt>
                <c:pt idx="13">
                  <c:v>4738</c:v>
                </c:pt>
                <c:pt idx="14">
                  <c:v>2085</c:v>
                </c:pt>
                <c:pt idx="15">
                  <c:v>2183</c:v>
                </c:pt>
                <c:pt idx="16">
                  <c:v>180</c:v>
                </c:pt>
                <c:pt idx="17">
                  <c:v>479</c:v>
                </c:pt>
                <c:pt idx="18">
                  <c:v>655</c:v>
                </c:pt>
                <c:pt idx="19">
                  <c:v>43</c:v>
                </c:pt>
                <c:pt idx="20">
                  <c:v>1938</c:v>
                </c:pt>
                <c:pt idx="21">
                  <c:v>133</c:v>
                </c:pt>
                <c:pt idx="22">
                  <c:v>6670</c:v>
                </c:pt>
                <c:pt idx="23">
                  <c:v>3671</c:v>
                </c:pt>
                <c:pt idx="24">
                  <c:v>6799</c:v>
                </c:pt>
                <c:pt idx="25">
                  <c:v>4847</c:v>
                </c:pt>
                <c:pt idx="26">
                  <c:v>1557</c:v>
                </c:pt>
                <c:pt idx="27">
                  <c:v>232</c:v>
                </c:pt>
                <c:pt idx="28">
                  <c:v>2111</c:v>
                </c:pt>
                <c:pt idx="29">
                  <c:v>407</c:v>
                </c:pt>
                <c:pt idx="30">
                  <c:v>1734</c:v>
                </c:pt>
                <c:pt idx="31">
                  <c:v>149</c:v>
                </c:pt>
                <c:pt idx="32">
                  <c:v>2163</c:v>
                </c:pt>
                <c:pt idx="33">
                  <c:v>517</c:v>
                </c:pt>
                <c:pt idx="34">
                  <c:v>185</c:v>
                </c:pt>
                <c:pt idx="35">
                  <c:v>211</c:v>
                </c:pt>
                <c:pt idx="36">
                  <c:v>3661</c:v>
                </c:pt>
                <c:pt idx="37">
                  <c:v>4781</c:v>
                </c:pt>
                <c:pt idx="38">
                  <c:v>2977</c:v>
                </c:pt>
                <c:pt idx="39">
                  <c:v>384</c:v>
                </c:pt>
                <c:pt idx="40">
                  <c:v>2664</c:v>
                </c:pt>
                <c:pt idx="41">
                  <c:v>388</c:v>
                </c:pt>
                <c:pt idx="42">
                  <c:v>1063</c:v>
                </c:pt>
                <c:pt idx="43">
                  <c:v>4168</c:v>
                </c:pt>
                <c:pt idx="44">
                  <c:v>2346</c:v>
                </c:pt>
                <c:pt idx="45">
                  <c:v>140</c:v>
                </c:pt>
                <c:pt idx="46">
                  <c:v>2131</c:v>
                </c:pt>
                <c:pt idx="47">
                  <c:v>982</c:v>
                </c:pt>
                <c:pt idx="48">
                  <c:v>265</c:v>
                </c:pt>
                <c:pt idx="49">
                  <c:v>820</c:v>
                </c:pt>
                <c:pt idx="50">
                  <c:v>6188</c:v>
                </c:pt>
                <c:pt idx="51">
                  <c:v>6291</c:v>
                </c:pt>
                <c:pt idx="52">
                  <c:v>4313</c:v>
                </c:pt>
                <c:pt idx="53">
                  <c:v>4704</c:v>
                </c:pt>
                <c:pt idx="54">
                  <c:v>4346</c:v>
                </c:pt>
                <c:pt idx="55">
                  <c:v>383</c:v>
                </c:pt>
                <c:pt idx="56">
                  <c:v>412</c:v>
                </c:pt>
                <c:pt idx="57">
                  <c:v>526</c:v>
                </c:pt>
              </c:numCache>
            </c:numRef>
          </c:xVal>
          <c:yVal>
            <c:numRef>
              <c:f>Sheet1!$D$2:$D$59</c:f>
              <c:numCache>
                <c:formatCode>0.0000_ </c:formatCode>
                <c:ptCount val="58"/>
                <c:pt idx="0">
                  <c:v>76.1905</c:v>
                </c:pt>
                <c:pt idx="1">
                  <c:v>80</c:v>
                </c:pt>
                <c:pt idx="2">
                  <c:v>92.857100000000003</c:v>
                </c:pt>
                <c:pt idx="3">
                  <c:v>71.428600000000003</c:v>
                </c:pt>
                <c:pt idx="4">
                  <c:v>69.230800000000002</c:v>
                </c:pt>
                <c:pt idx="5">
                  <c:v>87.5</c:v>
                </c:pt>
                <c:pt idx="6">
                  <c:v>85.714299999999994</c:v>
                </c:pt>
                <c:pt idx="7">
                  <c:v>75</c:v>
                </c:pt>
                <c:pt idx="8">
                  <c:v>73.684200000000004</c:v>
                </c:pt>
                <c:pt idx="9">
                  <c:v>72</c:v>
                </c:pt>
                <c:pt idx="10">
                  <c:v>81.481499999999997</c:v>
                </c:pt>
                <c:pt idx="11">
                  <c:v>85.714299999999994</c:v>
                </c:pt>
                <c:pt idx="12">
                  <c:v>69.230800000000002</c:v>
                </c:pt>
                <c:pt idx="13">
                  <c:v>74.074100000000001</c:v>
                </c:pt>
                <c:pt idx="14">
                  <c:v>81.481499999999997</c:v>
                </c:pt>
                <c:pt idx="15">
                  <c:v>88.888900000000007</c:v>
                </c:pt>
                <c:pt idx="16">
                  <c:v>66.666700000000006</c:v>
                </c:pt>
                <c:pt idx="17">
                  <c:v>47.058799999999998</c:v>
                </c:pt>
                <c:pt idx="18">
                  <c:v>55.555599999999998</c:v>
                </c:pt>
                <c:pt idx="19">
                  <c:v>28.571400000000001</c:v>
                </c:pt>
                <c:pt idx="20">
                  <c:v>57.142899999999997</c:v>
                </c:pt>
                <c:pt idx="21">
                  <c:v>90.909099999999995</c:v>
                </c:pt>
                <c:pt idx="22">
                  <c:v>76.923100000000005</c:v>
                </c:pt>
                <c:pt idx="23">
                  <c:v>91.666700000000006</c:v>
                </c:pt>
                <c:pt idx="24">
                  <c:v>80</c:v>
                </c:pt>
                <c:pt idx="25">
                  <c:v>71.428600000000003</c:v>
                </c:pt>
                <c:pt idx="26">
                  <c:v>69.230800000000002</c:v>
                </c:pt>
                <c:pt idx="27">
                  <c:v>57.142899999999997</c:v>
                </c:pt>
                <c:pt idx="28">
                  <c:v>70</c:v>
                </c:pt>
                <c:pt idx="29">
                  <c:v>66.666700000000006</c:v>
                </c:pt>
                <c:pt idx="30">
                  <c:v>75</c:v>
                </c:pt>
                <c:pt idx="31">
                  <c:v>71.428600000000003</c:v>
                </c:pt>
                <c:pt idx="32">
                  <c:v>63.157899999999998</c:v>
                </c:pt>
                <c:pt idx="33">
                  <c:v>66.666700000000006</c:v>
                </c:pt>
                <c:pt idx="34">
                  <c:v>80</c:v>
                </c:pt>
                <c:pt idx="35">
                  <c:v>77.777799999999999</c:v>
                </c:pt>
                <c:pt idx="36">
                  <c:v>76.923100000000005</c:v>
                </c:pt>
                <c:pt idx="37">
                  <c:v>75.862099999999998</c:v>
                </c:pt>
                <c:pt idx="38">
                  <c:v>92.307699999999997</c:v>
                </c:pt>
                <c:pt idx="39">
                  <c:v>76.923100000000005</c:v>
                </c:pt>
                <c:pt idx="40">
                  <c:v>75</c:v>
                </c:pt>
                <c:pt idx="41">
                  <c:v>84.210499999999996</c:v>
                </c:pt>
                <c:pt idx="42">
                  <c:v>76.1905</c:v>
                </c:pt>
                <c:pt idx="43">
                  <c:v>78.571399999999997</c:v>
                </c:pt>
                <c:pt idx="44">
                  <c:v>56</c:v>
                </c:pt>
                <c:pt idx="45">
                  <c:v>57.142899999999997</c:v>
                </c:pt>
                <c:pt idx="46">
                  <c:v>66.666700000000006</c:v>
                </c:pt>
                <c:pt idx="47">
                  <c:v>84.210499999999996</c:v>
                </c:pt>
                <c:pt idx="48">
                  <c:v>92.307699999999997</c:v>
                </c:pt>
                <c:pt idx="49">
                  <c:v>66.666700000000006</c:v>
                </c:pt>
                <c:pt idx="50">
                  <c:v>68.965500000000006</c:v>
                </c:pt>
                <c:pt idx="51">
                  <c:v>68.75</c:v>
                </c:pt>
                <c:pt idx="52">
                  <c:v>59.259300000000003</c:v>
                </c:pt>
                <c:pt idx="53">
                  <c:v>76.923100000000005</c:v>
                </c:pt>
                <c:pt idx="54">
                  <c:v>76.923100000000005</c:v>
                </c:pt>
                <c:pt idx="55">
                  <c:v>85.714299999999994</c:v>
                </c:pt>
                <c:pt idx="56">
                  <c:v>75</c:v>
                </c:pt>
                <c:pt idx="57">
                  <c:v>77.777799999999999</c:v>
                </c:pt>
              </c:numCache>
            </c:numRef>
          </c:yVal>
          <c:smooth val="0"/>
          <c:extLst>
            <c:ext xmlns:c16="http://schemas.microsoft.com/office/drawing/2014/chart" uri="{C3380CC4-5D6E-409C-BE32-E72D297353CC}">
              <c16:uniqueId val="{00000000-0BA7-4435-B6FE-2CB233815464}"/>
            </c:ext>
          </c:extLst>
        </c:ser>
        <c:dLbls>
          <c:showLegendKey val="0"/>
          <c:showVal val="0"/>
          <c:showCatName val="0"/>
          <c:showSerName val="0"/>
          <c:showPercent val="0"/>
          <c:showBubbleSize val="0"/>
        </c:dLbls>
        <c:axId val="823909647"/>
        <c:axId val="823910127"/>
      </c:scatterChart>
      <c:valAx>
        <c:axId val="823909647"/>
        <c:scaling>
          <c:orientation val="minMax"/>
          <c:max val="10000"/>
        </c:scaling>
        <c:delete val="0"/>
        <c:axPos val="b"/>
        <c:majorGridlines>
          <c:spPr>
            <a:ln w="9525" cap="flat" cmpd="sng" algn="ctr">
              <a:solidFill>
                <a:schemeClr val="tx1">
                  <a:lumMod val="60000"/>
                  <a:lumOff val="40000"/>
                </a:schemeClr>
              </a:solidFill>
              <a:round/>
            </a:ln>
            <a:effectLst/>
          </c:spPr>
        </c:majorGridlines>
        <c:title>
          <c:tx>
            <c:rich>
              <a:bodyPr rot="0" spcFirstLastPara="1" vertOverflow="ellipsis" vert="horz" wrap="square" anchor="ctr" anchorCtr="1"/>
              <a:lstStyle/>
              <a:p>
                <a:pPr>
                  <a:defRPr lang="ja-JP" sz="2000" b="0" i="0" u="none" strike="noStrike" kern="1200" cap="all" baseline="0">
                    <a:solidFill>
                      <a:schemeClr val="tx1">
                        <a:lumMod val="75000"/>
                      </a:schemeClr>
                    </a:solidFill>
                    <a:latin typeface="+mn-lt"/>
                    <a:ea typeface="+mn-ea"/>
                    <a:cs typeface="+mn-cs"/>
                  </a:defRPr>
                </a:pPr>
                <a:r>
                  <a:rPr lang="ja-JP"/>
                  <a:t>ライセンスの長さ［トークン］</a:t>
                </a:r>
              </a:p>
            </c:rich>
          </c:tx>
          <c:layout>
            <c:manualLayout>
              <c:xMode val="edge"/>
              <c:yMode val="edge"/>
              <c:x val="0.30195723972003502"/>
              <c:y val="0.79629500229179595"/>
            </c:manualLayout>
          </c:layout>
          <c:overlay val="0"/>
          <c:spPr>
            <a:noFill/>
            <a:ln>
              <a:noFill/>
            </a:ln>
            <a:effectLst/>
          </c:spPr>
          <c:txPr>
            <a:bodyPr rot="0" spcFirstLastPara="1" vertOverflow="ellipsis" vert="horz" wrap="square" anchor="ctr" anchorCtr="1"/>
            <a:lstStyle/>
            <a:p>
              <a:pPr>
                <a:defRPr lang="ja-JP" sz="2000" b="0" i="0" u="none" strike="noStrike" kern="1200" cap="all" baseline="0">
                  <a:solidFill>
                    <a:schemeClr val="tx1">
                      <a:lumMod val="75000"/>
                    </a:schemeClr>
                  </a:solidFill>
                  <a:latin typeface="+mn-lt"/>
                  <a:ea typeface="+mn-ea"/>
                  <a:cs typeface="+mn-cs"/>
                </a:defRPr>
              </a:pPr>
              <a:endParaRPr lang="ja-JP"/>
            </a:p>
          </c:txPr>
        </c:title>
        <c:numFmt formatCode="0_ " sourceLinked="0"/>
        <c:majorTickMark val="none"/>
        <c:minorTickMark val="none"/>
        <c:tickLblPos val="nextTo"/>
        <c:spPr>
          <a:noFill/>
          <a:ln w="9525" cap="flat" cmpd="sng" algn="ctr">
            <a:solidFill>
              <a:schemeClr val="tx1">
                <a:lumMod val="60000"/>
                <a:lumOff val="40000"/>
              </a:schemeClr>
            </a:solidFill>
            <a:round/>
          </a:ln>
          <a:effectLst/>
        </c:spPr>
        <c:txPr>
          <a:bodyPr rot="-60000000" spcFirstLastPara="1" vertOverflow="ellipsis" vert="horz" wrap="square" anchor="ctr" anchorCtr="1"/>
          <a:lstStyle/>
          <a:p>
            <a:pPr>
              <a:defRPr lang="ja-JP" sz="2000" b="0" i="0" u="none" strike="noStrike" kern="1200" baseline="0">
                <a:solidFill>
                  <a:schemeClr val="tx1">
                    <a:lumMod val="75000"/>
                  </a:schemeClr>
                </a:solidFill>
                <a:latin typeface="+mn-lt"/>
                <a:ea typeface="+mn-ea"/>
                <a:cs typeface="+mn-cs"/>
              </a:defRPr>
            </a:pPr>
            <a:endParaRPr lang="ja-JP"/>
          </a:p>
        </c:txPr>
        <c:crossAx val="823910127"/>
        <c:crosses val="autoZero"/>
        <c:crossBetween val="midCat"/>
      </c:valAx>
      <c:valAx>
        <c:axId val="823910127"/>
        <c:scaling>
          <c:orientation val="minMax"/>
          <c:max val="100"/>
        </c:scaling>
        <c:delete val="0"/>
        <c:axPos val="l"/>
        <c:majorGridlines>
          <c:spPr>
            <a:ln w="9525" cap="flat" cmpd="sng" algn="ctr">
              <a:solidFill>
                <a:schemeClr val="tx1">
                  <a:lumMod val="60000"/>
                  <a:lumOff val="40000"/>
                </a:schemeClr>
              </a:solidFill>
              <a:round/>
            </a:ln>
            <a:effectLst/>
          </c:spPr>
        </c:majorGridlines>
        <c:title>
          <c:tx>
            <c:rich>
              <a:bodyPr rot="-5400000" spcFirstLastPara="1" vertOverflow="ellipsis" vert="horz" wrap="square" anchor="ctr" anchorCtr="1"/>
              <a:lstStyle/>
              <a:p>
                <a:pPr>
                  <a:defRPr lang="ja-JP" sz="2000" b="0" i="0" u="none" strike="noStrike" kern="1200" cap="all" baseline="0">
                    <a:solidFill>
                      <a:schemeClr val="tx1">
                        <a:lumMod val="75000"/>
                      </a:schemeClr>
                    </a:solidFill>
                    <a:latin typeface="+mn-lt"/>
                    <a:ea typeface="+mn-ea"/>
                    <a:cs typeface="+mn-cs"/>
                  </a:defRPr>
                </a:pPr>
                <a:r>
                  <a:rPr lang="en-US" altLang="ja-JP"/>
                  <a:t>F1</a:t>
                </a:r>
                <a:r>
                  <a:rPr lang="ja-JP" altLang="en-US"/>
                  <a:t>スコア</a:t>
                </a:r>
                <a:r>
                  <a:rPr lang="ja-JP"/>
                  <a:t>［％］</a:t>
                </a:r>
              </a:p>
            </c:rich>
          </c:tx>
          <c:overlay val="0"/>
          <c:spPr>
            <a:noFill/>
            <a:ln>
              <a:noFill/>
            </a:ln>
            <a:effectLst/>
          </c:spPr>
          <c:txPr>
            <a:bodyPr rot="-5400000" spcFirstLastPara="1" vertOverflow="ellipsis" vert="horz" wrap="square" anchor="ctr" anchorCtr="1"/>
            <a:lstStyle/>
            <a:p>
              <a:pPr>
                <a:defRPr lang="ja-JP" sz="2000" b="0" i="0" u="none" strike="noStrike" kern="1200" cap="all" baseline="0">
                  <a:solidFill>
                    <a:schemeClr val="tx1">
                      <a:lumMod val="75000"/>
                    </a:schemeClr>
                  </a:solidFill>
                  <a:latin typeface="+mn-lt"/>
                  <a:ea typeface="+mn-ea"/>
                  <a:cs typeface="+mn-cs"/>
                </a:defRPr>
              </a:pPr>
              <a:endParaRPr lang="ja-JP"/>
            </a:p>
          </c:txPr>
        </c:title>
        <c:numFmt formatCode="0.00_ " sourceLinked="0"/>
        <c:majorTickMark val="none"/>
        <c:minorTickMark val="none"/>
        <c:tickLblPos val="nextTo"/>
        <c:spPr>
          <a:noFill/>
          <a:ln w="9525" cap="flat" cmpd="sng" algn="ctr">
            <a:solidFill>
              <a:schemeClr val="tx1">
                <a:lumMod val="60000"/>
                <a:lumOff val="40000"/>
              </a:schemeClr>
            </a:solidFill>
            <a:round/>
          </a:ln>
          <a:effectLst/>
        </c:spPr>
        <c:txPr>
          <a:bodyPr rot="-60000000" spcFirstLastPara="1" vertOverflow="ellipsis" vert="horz" wrap="square" anchor="ctr" anchorCtr="1"/>
          <a:lstStyle/>
          <a:p>
            <a:pPr>
              <a:defRPr lang="ja-JP" sz="2000" b="0" i="0" u="none" strike="noStrike" kern="1200" baseline="0">
                <a:solidFill>
                  <a:schemeClr val="tx1">
                    <a:lumMod val="75000"/>
                  </a:schemeClr>
                </a:solidFill>
                <a:latin typeface="+mn-lt"/>
                <a:ea typeface="+mn-ea"/>
                <a:cs typeface="+mn-cs"/>
              </a:defRPr>
            </a:pPr>
            <a:endParaRPr lang="ja-JP"/>
          </a:p>
        </c:txPr>
        <c:crossAx val="823909647"/>
        <c:crosses val="autoZero"/>
        <c:crossBetween val="midCat"/>
      </c:valAx>
      <c:spPr>
        <a:noFill/>
        <a:ln>
          <a:solidFill>
            <a:schemeClr val="tx1">
              <a:lumMod val="60000"/>
              <a:lumOff val="40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1">
              <a:lumMod val="75000"/>
            </a:schemeClr>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1">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207AB4-8187-4D57-89E8-CB019EC4578B}" type="datetimeFigureOut">
              <a:rPr kumimoji="1" lang="ja-JP" altLang="en-US" smtClean="0"/>
              <a:t>2025/3/11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B7075E-6452-405C-9938-AAF8E0659FA3}" type="slidenum">
              <a:rPr kumimoji="1" lang="ja-JP" altLang="en-US" smtClean="0"/>
              <a:t>‹#›</a:t>
            </a:fld>
            <a:endParaRPr kumimoji="1" lang="ja-JP" altLang="en-US"/>
          </a:p>
        </p:txBody>
      </p:sp>
    </p:spTree>
    <p:extLst>
      <p:ext uri="{BB962C8B-B14F-4D97-AF65-F5344CB8AC3E}">
        <p14:creationId xmlns:p14="http://schemas.microsoft.com/office/powerpoint/2010/main" val="30197256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a:t>大規模言語モデルを用いた</a:t>
            </a:r>
            <a:br>
              <a:rPr lang="en-US" altLang="ja-JP" sz="1200"/>
            </a:br>
            <a:r>
              <a:rPr lang="ja-JP" altLang="en-US" sz="1200"/>
              <a:t>オープンソースライセンスの権利・義務の推定</a:t>
            </a:r>
            <a:endParaRPr kumimoji="1" lang="ja-JP" altLang="en-US"/>
          </a:p>
        </p:txBody>
      </p:sp>
      <p:sp>
        <p:nvSpPr>
          <p:cNvPr id="4" name="スライド番号プレースホルダー 3"/>
          <p:cNvSpPr>
            <a:spLocks noGrp="1"/>
          </p:cNvSpPr>
          <p:nvPr>
            <p:ph type="sldNum" sz="quarter" idx="5"/>
          </p:nvPr>
        </p:nvSpPr>
        <p:spPr/>
        <p:txBody>
          <a:bodyPr/>
          <a:lstStyle/>
          <a:p>
            <a:fld id="{BE401F70-AAFD-4B4D-B333-EEC9591C1C47}" type="slidenum">
              <a:rPr kumimoji="1" lang="ja-JP" altLang="en-US" smtClean="0"/>
              <a:t>0</a:t>
            </a:fld>
            <a:endParaRPr kumimoji="1" lang="ja-JP" altLang="en-US"/>
          </a:p>
        </p:txBody>
      </p:sp>
    </p:spTree>
    <p:extLst>
      <p:ext uri="{BB962C8B-B14F-4D97-AF65-F5344CB8AC3E}">
        <p14:creationId xmlns:p14="http://schemas.microsoft.com/office/powerpoint/2010/main" val="3782512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237CB-8126-37DF-DC9E-FA297488074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F6BCDCD-8BB4-1C7B-F370-2B10A7A5D53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130A7FA-D502-C714-49CC-349DE9B0A6D5}"/>
              </a:ext>
            </a:extLst>
          </p:cNvPr>
          <p:cNvSpPr>
            <a:spLocks noGrp="1"/>
          </p:cNvSpPr>
          <p:nvPr>
            <p:ph type="body" idx="1"/>
          </p:nvPr>
        </p:nvSpPr>
        <p:spPr/>
        <p:txBody>
          <a:bodyPr/>
          <a:lstStyle/>
          <a:p>
            <a:r>
              <a:rPr lang="ja-JP" altLang="en-US" sz="1200"/>
              <a:t>図は</a:t>
            </a:r>
            <a:r>
              <a:rPr lang="en-US" altLang="ja-JP" sz="1200"/>
              <a:t>Ap</a:t>
            </a:r>
            <a:r>
              <a:rPr kumimoji="1" lang="en-US" altLang="ja-JP" sz="1200"/>
              <a:t>ache License 2.0 </a:t>
            </a:r>
            <a:r>
              <a:rPr kumimoji="1" lang="ja-JP" altLang="en-US" sz="1200"/>
              <a:t>の例</a:t>
            </a:r>
            <a:endParaRPr kumimoji="1" lang="en-US" altLang="ja-JP" sz="1200"/>
          </a:p>
          <a:p>
            <a:r>
              <a:rPr kumimoji="1" lang="ja-JP" altLang="en-US" sz="1200"/>
              <a:t>具体的な中身について少し触れたいと思う</a:t>
            </a:r>
            <a:endParaRPr kumimoji="1" lang="en-US" altLang="ja-JP" sz="1200"/>
          </a:p>
        </p:txBody>
      </p:sp>
      <p:sp>
        <p:nvSpPr>
          <p:cNvPr id="4" name="スライド番号プレースホルダー 3">
            <a:extLst>
              <a:ext uri="{FF2B5EF4-FFF2-40B4-BE49-F238E27FC236}">
                <a16:creationId xmlns:a16="http://schemas.microsoft.com/office/drawing/2014/main" id="{E1833133-36D2-056A-D8D7-7E66B17100F9}"/>
              </a:ext>
            </a:extLst>
          </p:cNvPr>
          <p:cNvSpPr>
            <a:spLocks noGrp="1"/>
          </p:cNvSpPr>
          <p:nvPr>
            <p:ph type="sldNum" sz="quarter" idx="5"/>
          </p:nvPr>
        </p:nvSpPr>
        <p:spPr/>
        <p:txBody>
          <a:bodyPr/>
          <a:lstStyle/>
          <a:p>
            <a:fld id="{BE401F70-AAFD-4B4D-B333-EEC9591C1C47}" type="slidenum">
              <a:rPr kumimoji="1" lang="ja-JP" altLang="en-US" smtClean="0"/>
              <a:t>9</a:t>
            </a:fld>
            <a:endParaRPr kumimoji="1" lang="ja-JP" altLang="en-US"/>
          </a:p>
        </p:txBody>
      </p:sp>
    </p:spTree>
    <p:extLst>
      <p:ext uri="{BB962C8B-B14F-4D97-AF65-F5344CB8AC3E}">
        <p14:creationId xmlns:p14="http://schemas.microsoft.com/office/powerpoint/2010/main" val="2837821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DD2C8-1036-506F-5828-106B5C8E40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C28A42-29C3-DE1A-325F-43DDC269E99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ECF4713-7F26-C8B0-3E87-29DB159E5B25}"/>
              </a:ext>
            </a:extLst>
          </p:cNvPr>
          <p:cNvSpPr>
            <a:spLocks noGrp="1"/>
          </p:cNvSpPr>
          <p:nvPr>
            <p:ph type="body" idx="1"/>
          </p:nvPr>
        </p:nvSpPr>
        <p:spPr/>
        <p:txBody>
          <a:bodyPr/>
          <a:lstStyle/>
          <a:p>
            <a:r>
              <a:rPr lang="en-US" altLang="ja-JP" err="1"/>
              <a:t>Tl;drLegal</a:t>
            </a:r>
            <a:r>
              <a:rPr lang="en-US" altLang="ja-JP"/>
              <a:t> </a:t>
            </a:r>
            <a:r>
              <a:rPr lang="ja-JP" altLang="en-US"/>
              <a:t>によるリストには，”</a:t>
            </a:r>
            <a:r>
              <a:rPr lang="en-US" altLang="ja-JP"/>
              <a:t>Can” </a:t>
            </a:r>
            <a:r>
              <a:rPr lang="ja-JP" altLang="en-US"/>
              <a:t>の列には”</a:t>
            </a:r>
            <a:r>
              <a:rPr lang="en-US" altLang="ja-JP"/>
              <a:t>Commercial Use” </a:t>
            </a:r>
            <a:r>
              <a:rPr lang="ja-JP" altLang="en-US"/>
              <a:t>が含まれているが，これは</a:t>
            </a:r>
            <a:r>
              <a:rPr lang="en-US" altLang="ja-JP"/>
              <a:t>Apache License 2.0 </a:t>
            </a:r>
            <a:r>
              <a:rPr lang="ja-JP" altLang="en-US"/>
              <a:t>が 利用者に対しソフトウェアの商用利用を明示的に許可していることを表す．</a:t>
            </a:r>
            <a:endParaRPr lang="en-US" altLang="ja-JP"/>
          </a:p>
        </p:txBody>
      </p:sp>
      <p:sp>
        <p:nvSpPr>
          <p:cNvPr id="4" name="スライド番号プレースホルダー 3">
            <a:extLst>
              <a:ext uri="{FF2B5EF4-FFF2-40B4-BE49-F238E27FC236}">
                <a16:creationId xmlns:a16="http://schemas.microsoft.com/office/drawing/2014/main" id="{B453D506-16BD-6037-4F7C-7C7070102466}"/>
              </a:ext>
            </a:extLst>
          </p:cNvPr>
          <p:cNvSpPr>
            <a:spLocks noGrp="1"/>
          </p:cNvSpPr>
          <p:nvPr>
            <p:ph type="sldNum" sz="quarter" idx="5"/>
          </p:nvPr>
        </p:nvSpPr>
        <p:spPr/>
        <p:txBody>
          <a:bodyPr/>
          <a:lstStyle/>
          <a:p>
            <a:fld id="{BE401F70-AAFD-4B4D-B333-EEC9591C1C47}" type="slidenum">
              <a:rPr kumimoji="1" lang="ja-JP" altLang="en-US" smtClean="0"/>
              <a:t>10</a:t>
            </a:fld>
            <a:endParaRPr kumimoji="1" lang="ja-JP" altLang="en-US"/>
          </a:p>
        </p:txBody>
      </p:sp>
    </p:spTree>
    <p:extLst>
      <p:ext uri="{BB962C8B-B14F-4D97-AF65-F5344CB8AC3E}">
        <p14:creationId xmlns:p14="http://schemas.microsoft.com/office/powerpoint/2010/main" val="322839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08959-18D2-0AE2-03B9-47B32758A0D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0F3BDA9-9C8D-B97D-C427-F09DADEC696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8CD2017-9F9F-2A98-2844-02E49202A6E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t>実際に</a:t>
            </a:r>
            <a:r>
              <a:rPr lang="en-US" altLang="ja-JP" sz="1200"/>
              <a:t>Apache</a:t>
            </a:r>
            <a:r>
              <a:rPr lang="ja-JP" altLang="en-US" sz="1200"/>
              <a:t> </a:t>
            </a:r>
            <a:r>
              <a:rPr lang="en-US" altLang="ja-JP" sz="1200"/>
              <a:t>License 2.0</a:t>
            </a:r>
            <a:r>
              <a:rPr lang="ja-JP" altLang="en-US" sz="1200"/>
              <a:t>，</a:t>
            </a:r>
            <a:r>
              <a:rPr lang="en-US" altLang="ja-JP" sz="1200"/>
              <a:t>2</a:t>
            </a:r>
            <a:r>
              <a:rPr lang="ja-JP" altLang="en-US" sz="1200"/>
              <a:t>章 著作権ライセンスの許諾</a:t>
            </a:r>
            <a:endParaRPr lang="en-US" altLang="ja-JP" sz="1200"/>
          </a:p>
          <a:p>
            <a:endParaRPr kumimoji="1" lang="ja-JP" altLang="en-US"/>
          </a:p>
        </p:txBody>
      </p:sp>
      <p:sp>
        <p:nvSpPr>
          <p:cNvPr id="4" name="スライド番号プレースホルダー 3">
            <a:extLst>
              <a:ext uri="{FF2B5EF4-FFF2-40B4-BE49-F238E27FC236}">
                <a16:creationId xmlns:a16="http://schemas.microsoft.com/office/drawing/2014/main" id="{A1FB54DC-3227-AE91-469E-E4AA286FE497}"/>
              </a:ext>
            </a:extLst>
          </p:cNvPr>
          <p:cNvSpPr>
            <a:spLocks noGrp="1"/>
          </p:cNvSpPr>
          <p:nvPr>
            <p:ph type="sldNum" sz="quarter" idx="5"/>
          </p:nvPr>
        </p:nvSpPr>
        <p:spPr/>
        <p:txBody>
          <a:bodyPr/>
          <a:lstStyle/>
          <a:p>
            <a:fld id="{9CB7075E-6452-405C-9938-AAF8E0659FA3}" type="slidenum">
              <a:rPr kumimoji="1" lang="ja-JP" altLang="en-US" smtClean="0"/>
              <a:t>11</a:t>
            </a:fld>
            <a:endParaRPr kumimoji="1" lang="ja-JP" altLang="en-US"/>
          </a:p>
        </p:txBody>
      </p:sp>
    </p:spTree>
    <p:extLst>
      <p:ext uri="{BB962C8B-B14F-4D97-AF65-F5344CB8AC3E}">
        <p14:creationId xmlns:p14="http://schemas.microsoft.com/office/powerpoint/2010/main" val="141731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7A5757-2B95-5588-91BA-2EF3ECF45AB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9738553-70A2-6B5F-6A6A-0A838AD61B8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01291C3-B22B-1F9C-335D-0B3D616601F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t>複製，派生作品の作成，などを，無期限，全世界，非独占，等の範囲で許諾する旨が記載されている</a:t>
            </a:r>
            <a:endParaRPr kumimoji="1" lang="ja-JP" altLang="en-US"/>
          </a:p>
        </p:txBody>
      </p:sp>
      <p:sp>
        <p:nvSpPr>
          <p:cNvPr id="4" name="スライド番号プレースホルダー 3">
            <a:extLst>
              <a:ext uri="{FF2B5EF4-FFF2-40B4-BE49-F238E27FC236}">
                <a16:creationId xmlns:a16="http://schemas.microsoft.com/office/drawing/2014/main" id="{D3A0682E-3FE3-2D14-F720-EB590AFA1023}"/>
              </a:ext>
            </a:extLst>
          </p:cNvPr>
          <p:cNvSpPr>
            <a:spLocks noGrp="1"/>
          </p:cNvSpPr>
          <p:nvPr>
            <p:ph type="sldNum" sz="quarter" idx="5"/>
          </p:nvPr>
        </p:nvSpPr>
        <p:spPr/>
        <p:txBody>
          <a:bodyPr/>
          <a:lstStyle/>
          <a:p>
            <a:fld id="{9CB7075E-6452-405C-9938-AAF8E0659FA3}" type="slidenum">
              <a:rPr kumimoji="1" lang="ja-JP" altLang="en-US" smtClean="0"/>
              <a:t>12</a:t>
            </a:fld>
            <a:endParaRPr kumimoji="1" lang="ja-JP" altLang="en-US"/>
          </a:p>
        </p:txBody>
      </p:sp>
    </p:spTree>
    <p:extLst>
      <p:ext uri="{BB962C8B-B14F-4D97-AF65-F5344CB8AC3E}">
        <p14:creationId xmlns:p14="http://schemas.microsoft.com/office/powerpoint/2010/main" val="157850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818B4-568A-C3D5-4C65-53112B43ADF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A754A76-84D3-B6D8-1F44-FF361EEFD06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931F378-64D8-4869-FB26-427CC2158DC3}"/>
              </a:ext>
            </a:extLst>
          </p:cNvPr>
          <p:cNvSpPr>
            <a:spLocks noGrp="1"/>
          </p:cNvSpPr>
          <p:nvPr>
            <p:ph type="body" idx="1"/>
          </p:nvPr>
        </p:nvSpPr>
        <p:spPr/>
        <p:txBody>
          <a:bodyPr/>
          <a:lstStyle/>
          <a:p>
            <a:r>
              <a:rPr lang="ja-JP" altLang="en-US"/>
              <a:t>これが商用利用の許可に該当する．</a:t>
            </a:r>
            <a:endParaRPr lang="en-US" altLang="ja-JP"/>
          </a:p>
          <a:p>
            <a:r>
              <a:rPr lang="ja-JP" altLang="en-US"/>
              <a:t>そのため，</a:t>
            </a:r>
            <a:r>
              <a:rPr lang="en-US" altLang="ja-JP" err="1"/>
              <a:t>Tl;drLegal</a:t>
            </a:r>
            <a:r>
              <a:rPr lang="en-US" altLang="ja-JP"/>
              <a:t> </a:t>
            </a:r>
            <a:r>
              <a:rPr lang="ja-JP" altLang="en-US"/>
              <a:t>によるリストには，”</a:t>
            </a:r>
            <a:r>
              <a:rPr lang="en-US" altLang="ja-JP"/>
              <a:t>Can” </a:t>
            </a:r>
            <a:r>
              <a:rPr lang="ja-JP" altLang="en-US"/>
              <a:t>の列に”</a:t>
            </a:r>
            <a:r>
              <a:rPr lang="en-US" altLang="ja-JP"/>
              <a:t>Commercial Use” </a:t>
            </a:r>
            <a:r>
              <a:rPr lang="ja-JP" altLang="en-US"/>
              <a:t>が含まれている</a:t>
            </a:r>
            <a:endParaRPr lang="en-US" altLang="ja-JP"/>
          </a:p>
        </p:txBody>
      </p:sp>
      <p:sp>
        <p:nvSpPr>
          <p:cNvPr id="4" name="スライド番号プレースホルダー 3">
            <a:extLst>
              <a:ext uri="{FF2B5EF4-FFF2-40B4-BE49-F238E27FC236}">
                <a16:creationId xmlns:a16="http://schemas.microsoft.com/office/drawing/2014/main" id="{5A408956-35D5-C6C8-C324-41F57DFF2186}"/>
              </a:ext>
            </a:extLst>
          </p:cNvPr>
          <p:cNvSpPr>
            <a:spLocks noGrp="1"/>
          </p:cNvSpPr>
          <p:nvPr>
            <p:ph type="sldNum" sz="quarter" idx="5"/>
          </p:nvPr>
        </p:nvSpPr>
        <p:spPr/>
        <p:txBody>
          <a:bodyPr/>
          <a:lstStyle/>
          <a:p>
            <a:fld id="{BE401F70-AAFD-4B4D-B333-EEC9591C1C47}" type="slidenum">
              <a:rPr kumimoji="1" lang="ja-JP" altLang="en-US" smtClean="0"/>
              <a:t>13</a:t>
            </a:fld>
            <a:endParaRPr kumimoji="1" lang="ja-JP" altLang="en-US"/>
          </a:p>
        </p:txBody>
      </p:sp>
    </p:spTree>
    <p:extLst>
      <p:ext uri="{BB962C8B-B14F-4D97-AF65-F5344CB8AC3E}">
        <p14:creationId xmlns:p14="http://schemas.microsoft.com/office/powerpoint/2010/main" val="1800879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6DD88-49A3-59FA-05A4-3D313E2C962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088507C-08D6-5B7B-CDC6-14C0D34466D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AFFC6C1-2D8B-FAA5-3196-2BE5B78B0A10}"/>
              </a:ext>
            </a:extLst>
          </p:cNvPr>
          <p:cNvSpPr>
            <a:spLocks noGrp="1"/>
          </p:cNvSpPr>
          <p:nvPr>
            <p:ph type="body" idx="1"/>
          </p:nvPr>
        </p:nvSpPr>
        <p:spPr/>
        <p:txBody>
          <a:bodyPr/>
          <a:lstStyle/>
          <a:p>
            <a:r>
              <a:rPr lang="ja-JP" altLang="en-US" dirty="0"/>
              <a:t>義務についても触れる</a:t>
            </a:r>
            <a:endParaRPr lang="en-US" altLang="ja-JP" dirty="0"/>
          </a:p>
          <a:p>
            <a:r>
              <a:rPr lang="ja-JP" altLang="en-US" dirty="0"/>
              <a:t>”</a:t>
            </a:r>
            <a:r>
              <a:rPr lang="en-US" altLang="ja-JP" dirty="0"/>
              <a:t>Must”</a:t>
            </a:r>
            <a:r>
              <a:rPr lang="ja-JP" altLang="en-US" dirty="0"/>
              <a:t>の列には”</a:t>
            </a:r>
            <a:r>
              <a:rPr lang="en-US" altLang="ja-JP" dirty="0"/>
              <a:t>Include Copyright” </a:t>
            </a:r>
            <a:r>
              <a:rPr lang="ja-JP" altLang="en-US" dirty="0"/>
              <a:t>が含まれてい るが，これは利用時の著作権表示の記載を明示的に義務付けていることを表す</a:t>
            </a:r>
            <a:endParaRPr lang="en-US" altLang="ja-JP" dirty="0"/>
          </a:p>
        </p:txBody>
      </p:sp>
      <p:sp>
        <p:nvSpPr>
          <p:cNvPr id="4" name="スライド番号プレースホルダー 3">
            <a:extLst>
              <a:ext uri="{FF2B5EF4-FFF2-40B4-BE49-F238E27FC236}">
                <a16:creationId xmlns:a16="http://schemas.microsoft.com/office/drawing/2014/main" id="{9B0EE110-25DB-9B06-2CC1-A632A1CF3CF4}"/>
              </a:ext>
            </a:extLst>
          </p:cNvPr>
          <p:cNvSpPr>
            <a:spLocks noGrp="1"/>
          </p:cNvSpPr>
          <p:nvPr>
            <p:ph type="sldNum" sz="quarter" idx="5"/>
          </p:nvPr>
        </p:nvSpPr>
        <p:spPr/>
        <p:txBody>
          <a:bodyPr/>
          <a:lstStyle/>
          <a:p>
            <a:fld id="{BE401F70-AAFD-4B4D-B333-EEC9591C1C47}" type="slidenum">
              <a:rPr kumimoji="1" lang="ja-JP" altLang="en-US" smtClean="0"/>
              <a:t>14</a:t>
            </a:fld>
            <a:endParaRPr kumimoji="1" lang="ja-JP" altLang="en-US"/>
          </a:p>
        </p:txBody>
      </p:sp>
    </p:spTree>
    <p:extLst>
      <p:ext uri="{BB962C8B-B14F-4D97-AF65-F5344CB8AC3E}">
        <p14:creationId xmlns:p14="http://schemas.microsoft.com/office/powerpoint/2010/main" val="2919874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28481-5377-38F4-DCE5-1BE1DB4C7FF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33DC48-E226-8B22-A1DA-C5CEFB67F2E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3FDA47E-D11F-D97F-DD0D-9E8A22CA4F8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t>実際に</a:t>
            </a:r>
            <a:r>
              <a:rPr lang="en-US" altLang="ja-JP" sz="1200"/>
              <a:t>Apache</a:t>
            </a:r>
            <a:r>
              <a:rPr lang="ja-JP" altLang="en-US" sz="1200"/>
              <a:t> </a:t>
            </a:r>
            <a:r>
              <a:rPr lang="en-US" altLang="ja-JP" sz="1200"/>
              <a:t>License 2.0</a:t>
            </a:r>
            <a:r>
              <a:rPr lang="ja-JP" altLang="en-US" sz="1200"/>
              <a:t>，</a:t>
            </a:r>
            <a:r>
              <a:rPr lang="en-US" altLang="ja-JP" sz="1200"/>
              <a:t>4</a:t>
            </a:r>
            <a:r>
              <a:rPr lang="ja-JP" altLang="en-US" sz="1200"/>
              <a:t>章 再配布の一部</a:t>
            </a:r>
            <a:endParaRPr lang="en-US" altLang="ja-JP" sz="1200"/>
          </a:p>
          <a:p>
            <a:endParaRPr kumimoji="1" lang="ja-JP" altLang="en-US"/>
          </a:p>
        </p:txBody>
      </p:sp>
      <p:sp>
        <p:nvSpPr>
          <p:cNvPr id="4" name="スライド番号プレースホルダー 3">
            <a:extLst>
              <a:ext uri="{FF2B5EF4-FFF2-40B4-BE49-F238E27FC236}">
                <a16:creationId xmlns:a16="http://schemas.microsoft.com/office/drawing/2014/main" id="{012F5536-3763-4BE1-F9FB-3F4F82670340}"/>
              </a:ext>
            </a:extLst>
          </p:cNvPr>
          <p:cNvSpPr>
            <a:spLocks noGrp="1"/>
          </p:cNvSpPr>
          <p:nvPr>
            <p:ph type="sldNum" sz="quarter" idx="5"/>
          </p:nvPr>
        </p:nvSpPr>
        <p:spPr/>
        <p:txBody>
          <a:bodyPr/>
          <a:lstStyle/>
          <a:p>
            <a:fld id="{9CB7075E-6452-405C-9938-AAF8E0659FA3}" type="slidenum">
              <a:rPr kumimoji="1" lang="ja-JP" altLang="en-US" smtClean="0"/>
              <a:t>15</a:t>
            </a:fld>
            <a:endParaRPr kumimoji="1" lang="ja-JP" altLang="en-US"/>
          </a:p>
        </p:txBody>
      </p:sp>
    </p:spTree>
    <p:extLst>
      <p:ext uri="{BB962C8B-B14F-4D97-AF65-F5344CB8AC3E}">
        <p14:creationId xmlns:p14="http://schemas.microsoft.com/office/powerpoint/2010/main" val="36982944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E52DD-5C6C-C429-7FC0-73B0FD9BAC1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512CC38-FD8C-3121-EAC1-1BBD7EE641A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7020447-1518-64E4-BD80-69D5EA5D2533}"/>
              </a:ext>
            </a:extLst>
          </p:cNvPr>
          <p:cNvSpPr>
            <a:spLocks noGrp="1"/>
          </p:cNvSpPr>
          <p:nvPr>
            <p:ph type="body" idx="1"/>
          </p:nvPr>
        </p:nvSpPr>
        <p:spPr/>
        <p:txBody>
          <a:bodyPr/>
          <a:lstStyle/>
          <a:p>
            <a:r>
              <a:rPr kumimoji="1" lang="ja-JP" altLang="en-US" dirty="0"/>
              <a:t>実際に「元のソースコードに含まれていた全ての著作権，特許，商標，および帰属表示を保持しなければならない」という記載あり</a:t>
            </a:r>
          </a:p>
          <a:p>
            <a:endParaRPr kumimoji="1" lang="ja-JP" altLang="en-US" dirty="0"/>
          </a:p>
        </p:txBody>
      </p:sp>
      <p:sp>
        <p:nvSpPr>
          <p:cNvPr id="4" name="スライド番号プレースホルダー 3">
            <a:extLst>
              <a:ext uri="{FF2B5EF4-FFF2-40B4-BE49-F238E27FC236}">
                <a16:creationId xmlns:a16="http://schemas.microsoft.com/office/drawing/2014/main" id="{9E7EE093-8472-C39E-C1A5-95FFB90518B4}"/>
              </a:ext>
            </a:extLst>
          </p:cNvPr>
          <p:cNvSpPr>
            <a:spLocks noGrp="1"/>
          </p:cNvSpPr>
          <p:nvPr>
            <p:ph type="sldNum" sz="quarter" idx="5"/>
          </p:nvPr>
        </p:nvSpPr>
        <p:spPr/>
        <p:txBody>
          <a:bodyPr/>
          <a:lstStyle/>
          <a:p>
            <a:fld id="{9CB7075E-6452-405C-9938-AAF8E0659FA3}" type="slidenum">
              <a:rPr kumimoji="1" lang="ja-JP" altLang="en-US" smtClean="0"/>
              <a:t>16</a:t>
            </a:fld>
            <a:endParaRPr kumimoji="1" lang="ja-JP" altLang="en-US"/>
          </a:p>
        </p:txBody>
      </p:sp>
    </p:spTree>
    <p:extLst>
      <p:ext uri="{BB962C8B-B14F-4D97-AF65-F5344CB8AC3E}">
        <p14:creationId xmlns:p14="http://schemas.microsoft.com/office/powerpoint/2010/main" val="3268550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C05DE-BC6F-8071-0DAE-90B8E329FA4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06E9EDA-F977-2B95-A0E2-97ABC97C8A6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C820B66-FFB4-90ED-14C6-4173E8D711B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この部分が</a:t>
            </a:r>
            <a:r>
              <a:rPr lang="ja-JP" altLang="en-US" sz="1200" b="0" spc="110" dirty="0">
                <a:solidFill>
                  <a:srgbClr val="FF0000"/>
                </a:solidFill>
                <a:latin typeface="Segoe UI" panose="020B0502040204020203" pitchFamily="34" charset="0"/>
                <a:cs typeface="Segoe UI" panose="020B0502040204020203" pitchFamily="34" charset="0"/>
              </a:rPr>
              <a:t>著作権表示の明記に該当する</a:t>
            </a:r>
            <a:endParaRPr lang="en-US" altLang="ja-JP" dirty="0"/>
          </a:p>
          <a:p>
            <a:r>
              <a:rPr lang="ja-JP" altLang="en-US" dirty="0"/>
              <a:t>したがって，</a:t>
            </a:r>
            <a:r>
              <a:rPr lang="en-US" altLang="ja-JP" dirty="0" err="1"/>
              <a:t>Tl;drLegal</a:t>
            </a:r>
            <a:r>
              <a:rPr lang="en-US" altLang="ja-JP" dirty="0"/>
              <a:t> </a:t>
            </a:r>
            <a:r>
              <a:rPr lang="ja-JP" altLang="en-US" dirty="0"/>
              <a:t>によるリストには，”</a:t>
            </a:r>
            <a:r>
              <a:rPr lang="en-US" altLang="ja-JP" dirty="0"/>
              <a:t>Must”</a:t>
            </a:r>
            <a:r>
              <a:rPr lang="ja-JP" altLang="en-US" dirty="0"/>
              <a:t>の列には”</a:t>
            </a:r>
            <a:r>
              <a:rPr lang="en-US" altLang="ja-JP" dirty="0"/>
              <a:t>Include Copyright” </a:t>
            </a:r>
            <a:r>
              <a:rPr lang="ja-JP" altLang="en-US" dirty="0"/>
              <a:t>が含まれている</a:t>
            </a:r>
            <a:endParaRPr lang="en-US" altLang="ja-JP" dirty="0"/>
          </a:p>
          <a:p>
            <a:r>
              <a:rPr lang="ja-JP" altLang="en-US" dirty="0"/>
              <a:t>このように，ライセンスごとに権利義務をわかりやすくリスト化している</a:t>
            </a:r>
            <a:endParaRPr lang="en-US" altLang="ja-JP" dirty="0"/>
          </a:p>
        </p:txBody>
      </p:sp>
      <p:sp>
        <p:nvSpPr>
          <p:cNvPr id="4" name="スライド番号プレースホルダー 3">
            <a:extLst>
              <a:ext uri="{FF2B5EF4-FFF2-40B4-BE49-F238E27FC236}">
                <a16:creationId xmlns:a16="http://schemas.microsoft.com/office/drawing/2014/main" id="{11F29AFF-BA2E-BF0F-E784-AAD56468B26B}"/>
              </a:ext>
            </a:extLst>
          </p:cNvPr>
          <p:cNvSpPr>
            <a:spLocks noGrp="1"/>
          </p:cNvSpPr>
          <p:nvPr>
            <p:ph type="sldNum" sz="quarter" idx="5"/>
          </p:nvPr>
        </p:nvSpPr>
        <p:spPr/>
        <p:txBody>
          <a:bodyPr/>
          <a:lstStyle/>
          <a:p>
            <a:fld id="{BE401F70-AAFD-4B4D-B333-EEC9591C1C47}" type="slidenum">
              <a:rPr kumimoji="1" lang="ja-JP" altLang="en-US" smtClean="0"/>
              <a:t>17</a:t>
            </a:fld>
            <a:endParaRPr kumimoji="1" lang="ja-JP" altLang="en-US"/>
          </a:p>
        </p:txBody>
      </p:sp>
    </p:spTree>
    <p:extLst>
      <p:ext uri="{BB962C8B-B14F-4D97-AF65-F5344CB8AC3E}">
        <p14:creationId xmlns:p14="http://schemas.microsoft.com/office/powerpoint/2010/main" val="1204733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BDEB9-695A-BEAD-6CF6-B29E1F5E027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DDDB4E8-672A-2CA2-AFBF-A0DB3685295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C68DAD6-1F78-6B6F-C3FA-0BDF3ABDA50E}"/>
              </a:ext>
            </a:extLst>
          </p:cNvPr>
          <p:cNvSpPr>
            <a:spLocks noGrp="1"/>
          </p:cNvSpPr>
          <p:nvPr>
            <p:ph type="body" idx="1"/>
          </p:nvPr>
        </p:nvSpPr>
        <p:spPr/>
        <p:txBody>
          <a:bodyPr/>
          <a:lstStyle/>
          <a:p>
            <a:r>
              <a:rPr kumimoji="1" lang="ja-JP" altLang="en-US"/>
              <a:t>これを利用したライセンス分析手法の</a:t>
            </a:r>
            <a:r>
              <a:rPr lang="ja-JP" altLang="en-US"/>
              <a:t>先行研究</a:t>
            </a:r>
            <a:r>
              <a:rPr lang="en-US" altLang="ja-JP"/>
              <a:t> </a:t>
            </a:r>
            <a:r>
              <a:rPr lang="ja-JP" altLang="en-US"/>
              <a:t>を紹介</a:t>
            </a:r>
            <a:endParaRPr kumimoji="1" lang="en-US" altLang="ja-JP"/>
          </a:p>
          <a:p>
            <a:r>
              <a:rPr kumimoji="1" lang="en-US" altLang="ja-JP" err="1"/>
              <a:t>LiDetector</a:t>
            </a:r>
            <a:r>
              <a:rPr kumimoji="1" lang="ja-JP" altLang="en-US"/>
              <a:t>は，</a:t>
            </a:r>
            <a:r>
              <a:rPr lang="ja-JP" altLang="en-US"/>
              <a:t>自然言語処理を利用してライセンスの互換性を検証する手法である</a:t>
            </a:r>
            <a:endParaRPr kumimoji="1" lang="en-US" altLang="ja-JP"/>
          </a:p>
          <a:p>
            <a:r>
              <a:rPr kumimoji="1" lang="en-US" altLang="ja-JP" err="1"/>
              <a:t>LiDetector</a:t>
            </a:r>
            <a:r>
              <a:rPr kumimoji="1" lang="ja-JP" altLang="en-US"/>
              <a:t>は，互換性を検証するプロセスの中に，ライセンスの</a:t>
            </a:r>
            <a:r>
              <a:rPr lang="ja-JP" altLang="en-US" sz="1200" b="0"/>
              <a:t>権利・義務の推定を行うステップを含んでいる．</a:t>
            </a:r>
            <a:endParaRPr lang="en-US" altLang="ja-JP" sz="1200" b="0"/>
          </a:p>
          <a:p>
            <a:r>
              <a:rPr lang="ja-JP" altLang="en-US" sz="1200" b="0"/>
              <a:t>その結果を利用することで</a:t>
            </a:r>
            <a:r>
              <a:rPr kumimoji="1" lang="ja-JP" altLang="en-US" sz="1200" b="0"/>
              <a:t>先ほど示したようなリストを任意のライセンスに対して自動で生成できる</a:t>
            </a:r>
            <a:endParaRPr kumimoji="1" lang="en-US" altLang="ja-JP" sz="1200" b="0"/>
          </a:p>
        </p:txBody>
      </p:sp>
      <p:sp>
        <p:nvSpPr>
          <p:cNvPr id="4" name="スライド番号プレースホルダー 3">
            <a:extLst>
              <a:ext uri="{FF2B5EF4-FFF2-40B4-BE49-F238E27FC236}">
                <a16:creationId xmlns:a16="http://schemas.microsoft.com/office/drawing/2014/main" id="{BCC3A6F3-45CA-1FDC-6D59-F29730E2280A}"/>
              </a:ext>
            </a:extLst>
          </p:cNvPr>
          <p:cNvSpPr>
            <a:spLocks noGrp="1"/>
          </p:cNvSpPr>
          <p:nvPr>
            <p:ph type="sldNum" sz="quarter" idx="5"/>
          </p:nvPr>
        </p:nvSpPr>
        <p:spPr/>
        <p:txBody>
          <a:bodyPr/>
          <a:lstStyle/>
          <a:p>
            <a:fld id="{BE401F70-AAFD-4B4D-B333-EEC9591C1C47}" type="slidenum">
              <a:rPr kumimoji="1" lang="ja-JP" altLang="en-US" smtClean="0"/>
              <a:t>18</a:t>
            </a:fld>
            <a:endParaRPr kumimoji="1" lang="ja-JP" altLang="en-US"/>
          </a:p>
        </p:txBody>
      </p:sp>
    </p:spTree>
    <p:extLst>
      <p:ext uri="{BB962C8B-B14F-4D97-AF65-F5344CB8AC3E}">
        <p14:creationId xmlns:p14="http://schemas.microsoft.com/office/powerpoint/2010/main" val="3729154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ソフトウェア開発のコスト削減には，既存のプログラムの再利用が効果的である．</a:t>
            </a:r>
            <a:endParaRPr lang="en-US" altLang="ja-JP" dirty="0"/>
          </a:p>
          <a:p>
            <a:r>
              <a:rPr lang="ja-JP" altLang="en-US" dirty="0"/>
              <a:t>そのため， 近年は自由な利用を許可するオープンソースソフトウェア，</a:t>
            </a:r>
            <a:r>
              <a:rPr lang="en-US" altLang="ja-JP" dirty="0"/>
              <a:t>OSS</a:t>
            </a:r>
            <a:r>
              <a:rPr lang="ja-JP" altLang="en-US" dirty="0"/>
              <a:t>の利用が広がっている．</a:t>
            </a:r>
            <a:endParaRPr lang="en-US" altLang="ja-JP" dirty="0"/>
          </a:p>
          <a:p>
            <a:r>
              <a:rPr lang="en-US" altLang="ja-JP" dirty="0"/>
              <a:t>OSS</a:t>
            </a:r>
            <a:r>
              <a:rPr lang="ja-JP" altLang="en-US" dirty="0"/>
              <a:t>はオープンソースライセンスと呼ばれる文書に利用条件を明記しており，利用の際はこのライセンスを遵守することが必要である．</a:t>
            </a:r>
            <a:endParaRPr lang="en-US" altLang="ja-JP" dirty="0"/>
          </a:p>
        </p:txBody>
      </p:sp>
      <p:sp>
        <p:nvSpPr>
          <p:cNvPr id="4" name="スライド番号プレースホルダー 3"/>
          <p:cNvSpPr>
            <a:spLocks noGrp="1"/>
          </p:cNvSpPr>
          <p:nvPr>
            <p:ph type="sldNum" sz="quarter" idx="5"/>
          </p:nvPr>
        </p:nvSpPr>
        <p:spPr/>
        <p:txBody>
          <a:bodyPr/>
          <a:lstStyle/>
          <a:p>
            <a:fld id="{BE401F70-AAFD-4B4D-B333-EEC9591C1C47}" type="slidenum">
              <a:rPr kumimoji="1" lang="ja-JP" altLang="en-US" smtClean="0"/>
              <a:t>1</a:t>
            </a:fld>
            <a:endParaRPr kumimoji="1" lang="ja-JP" altLang="en-US"/>
          </a:p>
        </p:txBody>
      </p:sp>
    </p:spTree>
    <p:extLst>
      <p:ext uri="{BB962C8B-B14F-4D97-AF65-F5344CB8AC3E}">
        <p14:creationId xmlns:p14="http://schemas.microsoft.com/office/powerpoint/2010/main" val="692041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63A78-89BC-8C6F-F822-B49B04ED638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9B1B56E-6309-C27B-92DF-59EFDBDBF59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FC6DF72-E931-34F3-9BC7-50E15D7ABCBD}"/>
              </a:ext>
            </a:extLst>
          </p:cNvPr>
          <p:cNvSpPr>
            <a:spLocks noGrp="1"/>
          </p:cNvSpPr>
          <p:nvPr>
            <p:ph type="body" idx="1"/>
          </p:nvPr>
        </p:nvSpPr>
        <p:spPr/>
        <p:txBody>
          <a:bodyPr/>
          <a:lstStyle/>
          <a:p>
            <a:r>
              <a:rPr kumimoji="1" lang="ja-JP" altLang="en-US"/>
              <a:t>具体的な手法としては，</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まず機械学習を用いた手法により，ライセンスから条項に関する文を検出</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そして，確率的文脈自由文法を用いた手法により分類を行い，権利義務を推定</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この手法により，権利・義務の推定について従来の自然言語処理手法より高い精度を計測</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a:t>しかし、実際の開発では不十分である可能性があり、</a:t>
            </a:r>
            <a:r>
              <a:rPr kumimoji="1" lang="en-US" altLang="ja-JP" b="0"/>
              <a:t>LiDetector </a:t>
            </a:r>
            <a:r>
              <a:rPr kumimoji="1" lang="ja-JP" altLang="en-US" b="0"/>
              <a:t>より高い精度の推定手法が求められる可能性</a:t>
            </a:r>
            <a:endParaRPr kumimoji="1" lang="en-US" altLang="ja-JP" b="0"/>
          </a:p>
        </p:txBody>
      </p:sp>
      <p:sp>
        <p:nvSpPr>
          <p:cNvPr id="4" name="スライド番号プレースホルダー 3">
            <a:extLst>
              <a:ext uri="{FF2B5EF4-FFF2-40B4-BE49-F238E27FC236}">
                <a16:creationId xmlns:a16="http://schemas.microsoft.com/office/drawing/2014/main" id="{4D382BA3-9090-6694-BC02-52476A638B32}"/>
              </a:ext>
            </a:extLst>
          </p:cNvPr>
          <p:cNvSpPr>
            <a:spLocks noGrp="1"/>
          </p:cNvSpPr>
          <p:nvPr>
            <p:ph type="sldNum" sz="quarter" idx="5"/>
          </p:nvPr>
        </p:nvSpPr>
        <p:spPr/>
        <p:txBody>
          <a:bodyPr/>
          <a:lstStyle/>
          <a:p>
            <a:fld id="{BE401F70-AAFD-4B4D-B333-EEC9591C1C47}" type="slidenum">
              <a:rPr kumimoji="1" lang="ja-JP" altLang="en-US" smtClean="0"/>
              <a:t>19</a:t>
            </a:fld>
            <a:endParaRPr kumimoji="1" lang="ja-JP" altLang="en-US"/>
          </a:p>
        </p:txBody>
      </p:sp>
    </p:spTree>
    <p:extLst>
      <p:ext uri="{BB962C8B-B14F-4D97-AF65-F5344CB8AC3E}">
        <p14:creationId xmlns:p14="http://schemas.microsoft.com/office/powerpoint/2010/main" val="3529203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2F38F-38F1-48AF-CC93-CDAD06FA3EE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B2BE3A4-A0D6-3F1E-031C-2BFDED377D0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87C1021-8466-D96F-E2A5-CC6682CA2B5B}"/>
              </a:ext>
            </a:extLst>
          </p:cNvPr>
          <p:cNvSpPr>
            <a:spLocks noGrp="1"/>
          </p:cNvSpPr>
          <p:nvPr>
            <p:ph type="body" idx="1"/>
          </p:nvPr>
        </p:nvSpPr>
        <p:spPr/>
        <p:txBody>
          <a:bodyPr/>
          <a:lstStyle/>
          <a:p>
            <a:pPr>
              <a:lnSpc>
                <a:spcPct val="100000"/>
              </a:lnSpc>
              <a:buNone/>
            </a:pPr>
            <a:r>
              <a:rPr lang="ja-JP" altLang="en-US" dirty="0"/>
              <a:t>ここで，大規模言語モデルについて</a:t>
            </a:r>
            <a:endParaRPr lang="en-US" altLang="ja-JP" dirty="0"/>
          </a:p>
          <a:p>
            <a:pPr>
              <a:lnSpc>
                <a:spcPct val="100000"/>
              </a:lnSpc>
              <a:buNone/>
            </a:pPr>
            <a:r>
              <a:rPr lang="ja-JP" altLang="en-US" dirty="0"/>
              <a:t>大規模言語モデル，</a:t>
            </a:r>
            <a:r>
              <a:rPr lang="en-US" altLang="ja-JP" dirty="0"/>
              <a:t>LLM</a:t>
            </a:r>
            <a:r>
              <a:rPr lang="ja-JP" altLang="en-US" dirty="0"/>
              <a:t>とは，ディープラーニング技術に基づく高度な自然言語処理モデル</a:t>
            </a:r>
            <a:endParaRPr lang="en-US" altLang="ja-JP" dirty="0"/>
          </a:p>
          <a:p>
            <a:pPr>
              <a:lnSpc>
                <a:spcPct val="100000"/>
              </a:lnSpc>
              <a:buNone/>
            </a:pPr>
            <a:r>
              <a:rPr lang="ja-JP" altLang="en-US" b="0" dirty="0"/>
              <a:t>近年急速に発展しており，</a:t>
            </a:r>
            <a:r>
              <a:rPr lang="en-US" altLang="ja-JP" b="0" dirty="0"/>
              <a:t>GPT</a:t>
            </a:r>
            <a:r>
              <a:rPr lang="ja-JP" altLang="en-US" b="0" dirty="0"/>
              <a:t>，</a:t>
            </a:r>
            <a:r>
              <a:rPr lang="en-US" altLang="ja-JP" b="0" dirty="0"/>
              <a:t>Llama</a:t>
            </a:r>
            <a:r>
              <a:rPr lang="ja-JP" altLang="en-US" b="0" dirty="0"/>
              <a:t>などのモデルが有名</a:t>
            </a:r>
            <a:endParaRPr lang="en-US" altLang="ja-JP" b="0" dirty="0"/>
          </a:p>
          <a:p>
            <a:pPr>
              <a:lnSpc>
                <a:spcPct val="100000"/>
              </a:lnSpc>
              <a:buNone/>
            </a:pPr>
            <a:r>
              <a:rPr lang="en-US" altLang="ja-JP" dirty="0"/>
              <a:t>LLM</a:t>
            </a:r>
            <a:r>
              <a:rPr lang="ja-JP" altLang="en-US" dirty="0"/>
              <a:t>は様々な自然言語処理タスクを</a:t>
            </a:r>
            <a:r>
              <a:rPr lang="ja-JP" altLang="en-US" b="0" dirty="0"/>
              <a:t>実行可能であり，ライセンスの権利・義務の推定を含む，ライセンス分析にも</a:t>
            </a:r>
            <a:r>
              <a:rPr lang="en-US" altLang="ja-JP" b="0" dirty="0"/>
              <a:t>LLM</a:t>
            </a:r>
            <a:r>
              <a:rPr lang="ja-JP" altLang="en-US" b="0" dirty="0"/>
              <a:t>を適用できる可能性がある</a:t>
            </a:r>
            <a:endParaRPr lang="en-US" altLang="ja-JP" b="0" dirty="0"/>
          </a:p>
          <a:p>
            <a:pPr>
              <a:lnSpc>
                <a:spcPct val="100000"/>
              </a:lnSpc>
              <a:buNone/>
            </a:pPr>
            <a:r>
              <a:rPr lang="ja-JP" altLang="en-US" dirty="0"/>
              <a:t>しかし，</a:t>
            </a:r>
            <a:r>
              <a:rPr lang="en-US" altLang="ja-JP" dirty="0"/>
              <a:t>LLM</a:t>
            </a:r>
            <a:r>
              <a:rPr lang="ja-JP" altLang="en-US" dirty="0"/>
              <a:t>を用いたライセンス分析の研究は進んでいないため，</a:t>
            </a:r>
            <a:r>
              <a:rPr lang="en-US" altLang="ja-JP" dirty="0"/>
              <a:t>LLM</a:t>
            </a:r>
            <a:r>
              <a:rPr lang="ja-JP" altLang="en-US" dirty="0"/>
              <a:t>の利用可能性を検証する必要があると考えた</a:t>
            </a:r>
            <a:endParaRPr lang="en-US" altLang="ja-JP" dirty="0"/>
          </a:p>
          <a:p>
            <a:pPr>
              <a:lnSpc>
                <a:spcPct val="100000"/>
              </a:lnSpc>
              <a:buNone/>
            </a:pPr>
            <a:endParaRPr lang="en-US" altLang="ja-JP" dirty="0"/>
          </a:p>
          <a:p>
            <a:pPr>
              <a:lnSpc>
                <a:spcPct val="100000"/>
              </a:lnSpc>
              <a:buNone/>
            </a:pPr>
            <a:r>
              <a:rPr lang="en-US" altLang="ja-JP" dirty="0"/>
              <a:t>6</a:t>
            </a:r>
            <a:r>
              <a:rPr lang="ja-JP" altLang="en-US" dirty="0"/>
              <a:t>：</a:t>
            </a:r>
            <a:r>
              <a:rPr lang="en-US" altLang="ja-JP" dirty="0"/>
              <a:t>45</a:t>
            </a:r>
          </a:p>
        </p:txBody>
      </p:sp>
      <p:sp>
        <p:nvSpPr>
          <p:cNvPr id="4" name="スライド番号プレースホルダー 3">
            <a:extLst>
              <a:ext uri="{FF2B5EF4-FFF2-40B4-BE49-F238E27FC236}">
                <a16:creationId xmlns:a16="http://schemas.microsoft.com/office/drawing/2014/main" id="{FC227F94-5EA2-9411-6127-BE38F4C0C054}"/>
              </a:ext>
            </a:extLst>
          </p:cNvPr>
          <p:cNvSpPr>
            <a:spLocks noGrp="1"/>
          </p:cNvSpPr>
          <p:nvPr>
            <p:ph type="sldNum" sz="quarter" idx="5"/>
          </p:nvPr>
        </p:nvSpPr>
        <p:spPr/>
        <p:txBody>
          <a:bodyPr/>
          <a:lstStyle/>
          <a:p>
            <a:fld id="{BE401F70-AAFD-4B4D-B333-EEC9591C1C47}" type="slidenum">
              <a:rPr kumimoji="1" lang="ja-JP" altLang="en-US" smtClean="0"/>
              <a:t>20</a:t>
            </a:fld>
            <a:endParaRPr kumimoji="1" lang="ja-JP" altLang="en-US"/>
          </a:p>
        </p:txBody>
      </p:sp>
    </p:spTree>
    <p:extLst>
      <p:ext uri="{BB962C8B-B14F-4D97-AF65-F5344CB8AC3E}">
        <p14:creationId xmlns:p14="http://schemas.microsoft.com/office/powerpoint/2010/main" val="42254129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61A9F-F247-336A-710F-10344A89D1E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75EDF0B-3FC0-6254-3BB6-3D7F1659134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8AADA0F-CB28-6B9A-4A8E-4F25D9391B85}"/>
              </a:ext>
            </a:extLst>
          </p:cNvPr>
          <p:cNvSpPr>
            <a:spLocks noGrp="1"/>
          </p:cNvSpPr>
          <p:nvPr>
            <p:ph type="body" idx="1"/>
          </p:nvPr>
        </p:nvSpPr>
        <p:spPr/>
        <p:txBody>
          <a:bodyPr/>
          <a:lstStyle/>
          <a:p>
            <a:pPr>
              <a:lnSpc>
                <a:spcPct val="100000"/>
              </a:lnSpc>
              <a:buNone/>
            </a:pPr>
            <a:r>
              <a:rPr lang="ja-JP" altLang="en-US"/>
              <a:t>そこで，</a:t>
            </a:r>
            <a:r>
              <a:rPr lang="en-US" altLang="ja-JP"/>
              <a:t>LLM</a:t>
            </a:r>
            <a:r>
              <a:rPr lang="ja-JP" altLang="en-US"/>
              <a:t>の利用可能性を調べる実験を行った</a:t>
            </a:r>
            <a:endParaRPr lang="en-US" altLang="ja-JP"/>
          </a:p>
          <a:p>
            <a:pPr>
              <a:lnSpc>
                <a:spcPct val="100000"/>
              </a:lnSpc>
              <a:buNone/>
            </a:pPr>
            <a:endParaRPr lang="en-US" altLang="ja-JP"/>
          </a:p>
          <a:p>
            <a:pPr>
              <a:lnSpc>
                <a:spcPct val="100000"/>
              </a:lnSpc>
              <a:buNone/>
            </a:pPr>
            <a:r>
              <a:rPr lang="ja-JP" altLang="en-US"/>
              <a:t>実験の概要を説明</a:t>
            </a:r>
            <a:endParaRPr lang="en-US" altLang="ja-JP"/>
          </a:p>
          <a:p>
            <a:pPr>
              <a:lnSpc>
                <a:spcPct val="100000"/>
              </a:lnSpc>
              <a:buNone/>
            </a:pPr>
            <a:r>
              <a:rPr lang="ja-JP" altLang="en-US"/>
              <a:t>目的：</a:t>
            </a:r>
            <a:r>
              <a:rPr lang="en-US" altLang="ja-JP"/>
              <a:t>LLM</a:t>
            </a:r>
            <a:r>
              <a:rPr lang="ja-JP" altLang="en-US"/>
              <a:t>によるライセンスの権利・義務の推定の精度を調べる．</a:t>
            </a:r>
            <a:endParaRPr lang="en-US" altLang="ja-JP"/>
          </a:p>
          <a:p>
            <a:pPr>
              <a:lnSpc>
                <a:spcPct val="100000"/>
              </a:lnSpc>
              <a:buNone/>
            </a:pPr>
            <a:r>
              <a:rPr lang="ja-JP" altLang="en-US"/>
              <a:t>方法：</a:t>
            </a:r>
            <a:r>
              <a:rPr lang="en-US" altLang="ja-JP"/>
              <a:t>LLM</a:t>
            </a:r>
            <a:r>
              <a:rPr lang="ja-JP" altLang="en-US"/>
              <a:t>にライセンス文書と質問を与え，対象のライセンスの権利（“</a:t>
            </a:r>
            <a:r>
              <a:rPr lang="en-US" altLang="ja-JP"/>
              <a:t>Can”</a:t>
            </a:r>
            <a:r>
              <a:rPr lang="ja-JP" altLang="en-US"/>
              <a:t>，“</a:t>
            </a:r>
            <a:r>
              <a:rPr lang="en-US" altLang="ja-JP"/>
              <a:t>Cannot”</a:t>
            </a:r>
            <a:r>
              <a:rPr lang="ja-JP" altLang="en-US"/>
              <a:t>）・義務（“</a:t>
            </a:r>
            <a:r>
              <a:rPr lang="en-US" altLang="ja-JP"/>
              <a:t>Must”</a:t>
            </a:r>
            <a:r>
              <a:rPr lang="ja-JP" altLang="en-US"/>
              <a:t>）を推定し，その精度を評価</a:t>
            </a:r>
          </a:p>
        </p:txBody>
      </p:sp>
      <p:sp>
        <p:nvSpPr>
          <p:cNvPr id="4" name="スライド番号プレースホルダー 3">
            <a:extLst>
              <a:ext uri="{FF2B5EF4-FFF2-40B4-BE49-F238E27FC236}">
                <a16:creationId xmlns:a16="http://schemas.microsoft.com/office/drawing/2014/main" id="{132FB33B-D268-2D24-EBEE-C3E8308EF495}"/>
              </a:ext>
            </a:extLst>
          </p:cNvPr>
          <p:cNvSpPr>
            <a:spLocks noGrp="1"/>
          </p:cNvSpPr>
          <p:nvPr>
            <p:ph type="sldNum" sz="quarter" idx="5"/>
          </p:nvPr>
        </p:nvSpPr>
        <p:spPr/>
        <p:txBody>
          <a:bodyPr/>
          <a:lstStyle/>
          <a:p>
            <a:fld id="{BE401F70-AAFD-4B4D-B333-EEC9591C1C47}" type="slidenum">
              <a:rPr kumimoji="1" lang="ja-JP" altLang="en-US" smtClean="0"/>
              <a:t>21</a:t>
            </a:fld>
            <a:endParaRPr kumimoji="1" lang="ja-JP" altLang="en-US"/>
          </a:p>
        </p:txBody>
      </p:sp>
    </p:spTree>
    <p:extLst>
      <p:ext uri="{BB962C8B-B14F-4D97-AF65-F5344CB8AC3E}">
        <p14:creationId xmlns:p14="http://schemas.microsoft.com/office/powerpoint/2010/main" val="1331711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9822A-43CC-01E9-7B77-AA6C76C024E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BF98F3B-0277-B7EA-9EFD-6A119378925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AE4F5D5-BD47-E3C9-DD5F-C129E4F65B4C}"/>
              </a:ext>
            </a:extLst>
          </p:cNvPr>
          <p:cNvSpPr>
            <a:spLocks noGrp="1"/>
          </p:cNvSpPr>
          <p:nvPr>
            <p:ph type="body" idx="1"/>
          </p:nvPr>
        </p:nvSpPr>
        <p:spPr/>
        <p:txBody>
          <a:bodyPr/>
          <a:lstStyle/>
          <a:p>
            <a:pPr>
              <a:buNone/>
            </a:pPr>
            <a:r>
              <a:rPr lang="ja-JP" altLang="en-US" b="0" dirty="0"/>
              <a:t>具体的な推定方法を権利と義務に分けて説明する</a:t>
            </a:r>
            <a:endParaRPr lang="en-US" altLang="ja-JP" b="0" dirty="0"/>
          </a:p>
          <a:p>
            <a:pPr>
              <a:buNone/>
            </a:pPr>
            <a:endParaRPr lang="en-US" altLang="ja-JP" b="0" dirty="0"/>
          </a:p>
          <a:p>
            <a:pPr>
              <a:buNone/>
            </a:pPr>
            <a:r>
              <a:rPr lang="ja-JP" altLang="en-US" b="0" dirty="0"/>
              <a:t>まず権利について説明する．</a:t>
            </a:r>
            <a:endParaRPr lang="en-US" altLang="ja-JP" b="0" dirty="0"/>
          </a:p>
          <a:p>
            <a:pPr>
              <a:buNone/>
            </a:pPr>
            <a:r>
              <a:rPr lang="ja-JP" altLang="en-US" b="0" dirty="0"/>
              <a:t>権利については，</a:t>
            </a:r>
            <a:r>
              <a:rPr lang="ja-JP" altLang="en-US" sz="1200" b="0" dirty="0"/>
              <a:t>許可（“</a:t>
            </a:r>
            <a:r>
              <a:rPr lang="en-US" altLang="ja-JP" sz="1200" b="0" dirty="0"/>
              <a:t>Can</a:t>
            </a:r>
            <a:r>
              <a:rPr lang="ja-JP" altLang="en-US" sz="1200" b="0" dirty="0"/>
              <a:t>”）・禁止（“</a:t>
            </a:r>
            <a:r>
              <a:rPr lang="en-US" altLang="ja-JP" sz="1200" b="0" dirty="0"/>
              <a:t>Cannot</a:t>
            </a:r>
            <a:r>
              <a:rPr lang="ja-JP" altLang="en-US" sz="1200" b="0" dirty="0"/>
              <a:t>”）の</a:t>
            </a:r>
            <a:r>
              <a:rPr lang="en-US" altLang="ja-JP" sz="1200" b="0" dirty="0"/>
              <a:t>2</a:t>
            </a:r>
            <a:r>
              <a:rPr lang="ja-JP" altLang="en-US" sz="1200" b="0" dirty="0"/>
              <a:t>つの判定を行う</a:t>
            </a:r>
            <a:endParaRPr lang="en-US" altLang="ja-JP" b="0" dirty="0"/>
          </a:p>
          <a:p>
            <a:pPr>
              <a:buNone/>
            </a:pPr>
            <a:r>
              <a:rPr lang="ja-JP" altLang="en-US" b="0" dirty="0"/>
              <a:t>ここでは “</a:t>
            </a:r>
            <a:r>
              <a:rPr lang="en-US" altLang="ja-JP" b="0" dirty="0"/>
              <a:t>Distribute“ </a:t>
            </a:r>
            <a:r>
              <a:rPr lang="ja-JP" altLang="en-US" b="0" dirty="0"/>
              <a:t>（配布）の例を挙げて説明する</a:t>
            </a:r>
            <a:endParaRPr lang="en-US" altLang="ja-JP" b="0" dirty="0"/>
          </a:p>
          <a:p>
            <a:pPr>
              <a:buNone/>
            </a:pPr>
            <a:r>
              <a:rPr lang="ja-JP" altLang="en-US" b="0" dirty="0"/>
              <a:t>まず，許可（“</a:t>
            </a:r>
            <a:r>
              <a:rPr lang="en-US" altLang="ja-JP" b="0" dirty="0"/>
              <a:t>Can</a:t>
            </a:r>
            <a:r>
              <a:rPr lang="ja-JP" altLang="en-US" b="0" dirty="0"/>
              <a:t>”）の判定について，</a:t>
            </a:r>
            <a:br>
              <a:rPr lang="en-US" altLang="ja-JP" b="0" dirty="0"/>
            </a:br>
            <a:r>
              <a:rPr lang="en-US" altLang="ja-JP" b="0" dirty="0"/>
              <a:t>LLM</a:t>
            </a:r>
            <a:r>
              <a:rPr lang="ja-JP" altLang="en-US" b="0" dirty="0"/>
              <a:t>にライセンス本文と「ライセンスはソフトウェアの配布を明示的に許可しているか？」という旨の質問を与える</a:t>
            </a:r>
            <a:endParaRPr lang="en-US" altLang="ja-JP" b="0" dirty="0"/>
          </a:p>
          <a:p>
            <a:pPr>
              <a:buNone/>
            </a:pPr>
            <a:r>
              <a:rPr lang="ja-JP" altLang="en-US" b="0" dirty="0"/>
              <a:t>質問の回答が</a:t>
            </a:r>
            <a:r>
              <a:rPr lang="en-US" altLang="ja-JP" b="0" dirty="0"/>
              <a:t>Yes</a:t>
            </a:r>
            <a:r>
              <a:rPr lang="ja-JP" altLang="en-US" b="0" dirty="0"/>
              <a:t>となったケースを正例，</a:t>
            </a:r>
            <a:r>
              <a:rPr lang="en-US" altLang="ja-JP" b="0" dirty="0"/>
              <a:t>No</a:t>
            </a:r>
            <a:r>
              <a:rPr lang="ja-JP" altLang="en-US" b="0" dirty="0"/>
              <a:t>の場合を負例とする．</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highlight>
                  <a:srgbClr val="FFFF00"/>
                </a:highlight>
              </a:rPr>
              <a:t>正例なら“</a:t>
            </a:r>
            <a:r>
              <a:rPr lang="en-US" altLang="ja-JP" b="0" dirty="0">
                <a:highlight>
                  <a:srgbClr val="FFFF00"/>
                </a:highlight>
              </a:rPr>
              <a:t>Distribute“</a:t>
            </a:r>
            <a:r>
              <a:rPr lang="ja-JP" altLang="en-US" b="0" dirty="0">
                <a:highlight>
                  <a:srgbClr val="FFFF00"/>
                </a:highlight>
              </a:rPr>
              <a:t>は“</a:t>
            </a:r>
            <a:r>
              <a:rPr lang="en-US" altLang="ja-JP" b="0" dirty="0">
                <a:highlight>
                  <a:srgbClr val="FFFF00"/>
                </a:highlight>
              </a:rPr>
              <a:t>Can”</a:t>
            </a:r>
            <a:r>
              <a:rPr lang="ja-JP" altLang="en-US" b="0" dirty="0">
                <a:highlight>
                  <a:srgbClr val="FFFF00"/>
                </a:highlight>
              </a:rPr>
              <a:t>に該当すると判定</a:t>
            </a:r>
            <a:endParaRPr lang="en-US" altLang="ja-JP" b="0" dirty="0">
              <a:highlight>
                <a:srgbClr val="FFFF00"/>
              </a:highlight>
            </a:endParaRPr>
          </a:p>
          <a:p>
            <a:pPr>
              <a:buNone/>
            </a:pPr>
            <a:endParaRPr lang="ja-JP" altLang="en-US" b="1" dirty="0">
              <a:highlight>
                <a:srgbClr val="FFFF00"/>
              </a:highlight>
            </a:endParaRPr>
          </a:p>
        </p:txBody>
      </p:sp>
      <p:sp>
        <p:nvSpPr>
          <p:cNvPr id="4" name="スライド番号プレースホルダー 3">
            <a:extLst>
              <a:ext uri="{FF2B5EF4-FFF2-40B4-BE49-F238E27FC236}">
                <a16:creationId xmlns:a16="http://schemas.microsoft.com/office/drawing/2014/main" id="{0D75E48E-A3B0-2E0D-A7DE-D3EC690B31D7}"/>
              </a:ext>
            </a:extLst>
          </p:cNvPr>
          <p:cNvSpPr>
            <a:spLocks noGrp="1"/>
          </p:cNvSpPr>
          <p:nvPr>
            <p:ph type="sldNum" sz="quarter" idx="5"/>
          </p:nvPr>
        </p:nvSpPr>
        <p:spPr/>
        <p:txBody>
          <a:bodyPr/>
          <a:lstStyle/>
          <a:p>
            <a:fld id="{9CB7075E-6452-405C-9938-AAF8E0659FA3}" type="slidenum">
              <a:rPr kumimoji="1" lang="ja-JP" altLang="en-US" smtClean="0"/>
              <a:t>22</a:t>
            </a:fld>
            <a:endParaRPr kumimoji="1" lang="ja-JP" altLang="en-US"/>
          </a:p>
        </p:txBody>
      </p:sp>
    </p:spTree>
    <p:extLst>
      <p:ext uri="{BB962C8B-B14F-4D97-AF65-F5344CB8AC3E}">
        <p14:creationId xmlns:p14="http://schemas.microsoft.com/office/powerpoint/2010/main" val="4108111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34134-54A6-3A2E-7C28-8563DA6614A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84D9844-4B72-5CE9-4870-BA2D4699C6A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FB3EAD7-96AD-3CA6-D848-CB7820A93BBC}"/>
              </a:ext>
            </a:extLst>
          </p:cNvPr>
          <p:cNvSpPr>
            <a:spLocks noGrp="1"/>
          </p:cNvSpPr>
          <p:nvPr>
            <p:ph type="body" idx="1"/>
          </p:nvPr>
        </p:nvSpPr>
        <p:spPr/>
        <p:txBody>
          <a:bodyPr/>
          <a:lstStyle/>
          <a:p>
            <a:pPr>
              <a:buNone/>
            </a:pPr>
            <a:r>
              <a:rPr lang="ja-JP" altLang="en-US" b="0" dirty="0"/>
              <a:t>つづいて禁止（“</a:t>
            </a:r>
            <a:r>
              <a:rPr lang="en-US" altLang="ja-JP" b="0" dirty="0"/>
              <a:t>Cannot</a:t>
            </a:r>
            <a:r>
              <a:rPr lang="ja-JP" altLang="en-US" b="0" dirty="0"/>
              <a:t>”）の判定</a:t>
            </a:r>
            <a:br>
              <a:rPr lang="en-US" altLang="ja-JP" b="0" dirty="0"/>
            </a:br>
            <a:r>
              <a:rPr lang="en-US" altLang="ja-JP" b="0" dirty="0"/>
              <a:t>LLM</a:t>
            </a:r>
            <a:r>
              <a:rPr lang="ja-JP" altLang="en-US" b="0" dirty="0"/>
              <a:t>にライセンス本文と「ライセンスはソフトウェアの配布を明示的に禁止しているか？」という旨の質問を与える</a:t>
            </a:r>
            <a:endParaRPr lang="en-US" altLang="ja-JP" b="0" dirty="0"/>
          </a:p>
          <a:p>
            <a:pPr>
              <a:buNone/>
            </a:pPr>
            <a:r>
              <a:rPr lang="ja-JP" altLang="en-US" b="0" dirty="0"/>
              <a:t>同様に質問の回答が</a:t>
            </a:r>
            <a:r>
              <a:rPr lang="en-US" altLang="ja-JP" b="0" dirty="0"/>
              <a:t>Yes</a:t>
            </a:r>
            <a:r>
              <a:rPr lang="ja-JP" altLang="en-US" b="0" dirty="0"/>
              <a:t>となったケースを正例，</a:t>
            </a:r>
            <a:r>
              <a:rPr lang="en-US" altLang="ja-JP" b="0" dirty="0"/>
              <a:t>No</a:t>
            </a:r>
            <a:r>
              <a:rPr lang="ja-JP" altLang="en-US" b="0" dirty="0"/>
              <a:t>の場合を負例とする．</a:t>
            </a:r>
            <a:endParaRPr lang="en-US" altLang="ja-JP" b="0" dirty="0"/>
          </a:p>
          <a:p>
            <a:pPr>
              <a:buNone/>
            </a:pPr>
            <a:r>
              <a:rPr lang="ja-JP" altLang="en-US" b="0" dirty="0">
                <a:highlight>
                  <a:srgbClr val="FFFF00"/>
                </a:highlight>
              </a:rPr>
              <a:t>正例なら“</a:t>
            </a:r>
            <a:r>
              <a:rPr lang="en-US" altLang="ja-JP" b="0" dirty="0">
                <a:highlight>
                  <a:srgbClr val="FFFF00"/>
                </a:highlight>
              </a:rPr>
              <a:t>Distribute“</a:t>
            </a:r>
            <a:r>
              <a:rPr lang="ja-JP" altLang="en-US" b="0" dirty="0">
                <a:highlight>
                  <a:srgbClr val="FFFF00"/>
                </a:highlight>
              </a:rPr>
              <a:t>は“</a:t>
            </a:r>
            <a:r>
              <a:rPr lang="en-US" altLang="ja-JP" b="0" dirty="0">
                <a:highlight>
                  <a:srgbClr val="FFFF00"/>
                </a:highlight>
              </a:rPr>
              <a:t>Cannot”</a:t>
            </a:r>
            <a:r>
              <a:rPr lang="ja-JP" altLang="en-US" b="0" dirty="0">
                <a:highlight>
                  <a:srgbClr val="FFFF00"/>
                </a:highlight>
              </a:rPr>
              <a:t>に該当すると判定</a:t>
            </a:r>
            <a:endParaRPr lang="en-US" altLang="ja-JP" b="0" dirty="0">
              <a:highlight>
                <a:srgbClr val="FFFF00"/>
              </a:highlight>
            </a:endParaRPr>
          </a:p>
          <a:p>
            <a:pPr>
              <a:buNone/>
            </a:pPr>
            <a:endParaRPr lang="en-US" altLang="ja-JP" b="0" dirty="0">
              <a:highlight>
                <a:srgbClr val="FFFF00"/>
              </a:highlight>
            </a:endParaRPr>
          </a:p>
          <a:p>
            <a:pPr>
              <a:buNone/>
            </a:pPr>
            <a:r>
              <a:rPr lang="ja-JP" altLang="en-US" b="0" dirty="0">
                <a:highlight>
                  <a:srgbClr val="FFFF00"/>
                </a:highlight>
              </a:rPr>
              <a:t>許可（“</a:t>
            </a:r>
            <a:r>
              <a:rPr lang="en-US" altLang="ja-JP" b="0" dirty="0">
                <a:highlight>
                  <a:srgbClr val="FFFF00"/>
                </a:highlight>
              </a:rPr>
              <a:t>Can</a:t>
            </a:r>
            <a:r>
              <a:rPr lang="ja-JP" altLang="en-US" b="0" dirty="0">
                <a:highlight>
                  <a:srgbClr val="FFFF00"/>
                </a:highlight>
              </a:rPr>
              <a:t>”）と</a:t>
            </a:r>
            <a:r>
              <a:rPr lang="ja-JP" altLang="en-US" b="0" dirty="0"/>
              <a:t>禁止（“</a:t>
            </a:r>
            <a:r>
              <a:rPr lang="en-US" altLang="ja-JP" b="0" dirty="0"/>
              <a:t>Cannot</a:t>
            </a:r>
            <a:r>
              <a:rPr lang="ja-JP" altLang="en-US" b="0" dirty="0"/>
              <a:t>”）はそれぞれ独立に判定されるため，</a:t>
            </a:r>
            <a:r>
              <a:rPr lang="ja-JP" altLang="en-US" b="0" dirty="0">
                <a:highlight>
                  <a:srgbClr val="FFFF00"/>
                </a:highlight>
              </a:rPr>
              <a:t>許可（“</a:t>
            </a:r>
            <a:r>
              <a:rPr lang="en-US" altLang="ja-JP" b="0" dirty="0">
                <a:highlight>
                  <a:srgbClr val="FFFF00"/>
                </a:highlight>
              </a:rPr>
              <a:t>Can</a:t>
            </a:r>
            <a:r>
              <a:rPr lang="ja-JP" altLang="en-US" b="0" dirty="0">
                <a:highlight>
                  <a:srgbClr val="FFFF00"/>
                </a:highlight>
              </a:rPr>
              <a:t>”）と</a:t>
            </a:r>
            <a:r>
              <a:rPr lang="ja-JP" altLang="en-US" b="0" dirty="0"/>
              <a:t>禁止（“</a:t>
            </a:r>
            <a:r>
              <a:rPr lang="en-US" altLang="ja-JP" b="0" dirty="0"/>
              <a:t>Cannot</a:t>
            </a:r>
            <a:r>
              <a:rPr lang="ja-JP" altLang="en-US" b="0" dirty="0"/>
              <a:t>”）両方に該当すると判定されるケースも存在する</a:t>
            </a:r>
            <a:endParaRPr lang="en-US" altLang="ja-JP" b="0" dirty="0"/>
          </a:p>
          <a:p>
            <a:pPr>
              <a:buNone/>
            </a:pPr>
            <a:r>
              <a:rPr lang="ja-JP" altLang="en-US" b="0" dirty="0">
                <a:highlight>
                  <a:srgbClr val="FFFF00"/>
                </a:highlight>
              </a:rPr>
              <a:t>以上が権利の判定について</a:t>
            </a:r>
            <a:endParaRPr lang="en-US" altLang="ja-JP" b="0" dirty="0">
              <a:highlight>
                <a:srgbClr val="FFFF00"/>
              </a:highlight>
            </a:endParaRPr>
          </a:p>
        </p:txBody>
      </p:sp>
      <p:sp>
        <p:nvSpPr>
          <p:cNvPr id="4" name="スライド番号プレースホルダー 3">
            <a:extLst>
              <a:ext uri="{FF2B5EF4-FFF2-40B4-BE49-F238E27FC236}">
                <a16:creationId xmlns:a16="http://schemas.microsoft.com/office/drawing/2014/main" id="{6E0A93A2-474D-72B9-C217-B74762F72600}"/>
              </a:ext>
            </a:extLst>
          </p:cNvPr>
          <p:cNvSpPr>
            <a:spLocks noGrp="1"/>
          </p:cNvSpPr>
          <p:nvPr>
            <p:ph type="sldNum" sz="quarter" idx="5"/>
          </p:nvPr>
        </p:nvSpPr>
        <p:spPr/>
        <p:txBody>
          <a:bodyPr/>
          <a:lstStyle/>
          <a:p>
            <a:fld id="{9CB7075E-6452-405C-9938-AAF8E0659FA3}" type="slidenum">
              <a:rPr kumimoji="1" lang="ja-JP" altLang="en-US" smtClean="0"/>
              <a:t>23</a:t>
            </a:fld>
            <a:endParaRPr kumimoji="1" lang="ja-JP" altLang="en-US"/>
          </a:p>
        </p:txBody>
      </p:sp>
    </p:spTree>
    <p:extLst>
      <p:ext uri="{BB962C8B-B14F-4D97-AF65-F5344CB8AC3E}">
        <p14:creationId xmlns:p14="http://schemas.microsoft.com/office/powerpoint/2010/main" val="22160210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9CEDA-DC72-3D6D-5382-B184B3D5261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264CC5E-D320-E949-FC9E-2D1D0B80DE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BA3711A-5914-9405-108F-B3DA534B8BF2}"/>
              </a:ext>
            </a:extLst>
          </p:cNvPr>
          <p:cNvSpPr>
            <a:spLocks noGrp="1"/>
          </p:cNvSpPr>
          <p:nvPr>
            <p:ph type="body" idx="1"/>
          </p:nvPr>
        </p:nvSpPr>
        <p:spPr/>
        <p:txBody>
          <a:bodyPr/>
          <a:lstStyle/>
          <a:p>
            <a:pPr>
              <a:buNone/>
            </a:pPr>
            <a:r>
              <a:rPr lang="ja-JP" altLang="en-US" b="0" dirty="0"/>
              <a:t>続いて義務について</a:t>
            </a:r>
            <a:endParaRPr lang="en-US" altLang="ja-JP" b="0" dirty="0"/>
          </a:p>
          <a:p>
            <a:pPr>
              <a:buNone/>
            </a:pPr>
            <a:r>
              <a:rPr lang="ja-JP" altLang="en-US" b="0" dirty="0"/>
              <a:t>義務に対しては，</a:t>
            </a:r>
            <a:r>
              <a:rPr lang="en-US" altLang="ja-JP" b="0" dirty="0"/>
              <a:t>“Must”</a:t>
            </a:r>
            <a:r>
              <a:rPr lang="ja-JP" altLang="en-US" b="0" dirty="0"/>
              <a:t>，義務付けているか，の判定のみ行う</a:t>
            </a:r>
            <a:endParaRPr lang="en-US" altLang="ja-JP" b="0" dirty="0"/>
          </a:p>
          <a:p>
            <a:pPr>
              <a:buNone/>
            </a:pPr>
            <a:r>
              <a:rPr lang="ja-JP" altLang="en-US" b="0" dirty="0"/>
              <a:t> </a:t>
            </a:r>
            <a:r>
              <a:rPr lang="en-US" altLang="ja-JP" b="0" dirty="0"/>
              <a:t>“Include Copyright” </a:t>
            </a:r>
            <a:r>
              <a:rPr lang="ja-JP" altLang="en-US" b="0" dirty="0"/>
              <a:t>（著作権表示の記載）の例を挙げて説明する</a:t>
            </a:r>
            <a:endParaRPr lang="en-US" altLang="ja-JP" b="0" dirty="0"/>
          </a:p>
          <a:p>
            <a:pPr>
              <a:buNone/>
            </a:pPr>
            <a:r>
              <a:rPr lang="en-US" altLang="ja-JP" b="0" dirty="0"/>
              <a:t>LLM</a:t>
            </a:r>
            <a:r>
              <a:rPr lang="ja-JP" altLang="en-US" b="0" dirty="0"/>
              <a:t>にライセンス本文と「ライセンスは著作権表示の記載を明示的に義務付けているか？」という旨の質問を与える</a:t>
            </a:r>
            <a:endParaRPr lang="en-US" altLang="ja-JP" b="0" dirty="0"/>
          </a:p>
          <a:p>
            <a:pPr>
              <a:buNone/>
            </a:pPr>
            <a:r>
              <a:rPr lang="ja-JP" altLang="en-US" b="0" dirty="0"/>
              <a:t>同様に質問の回答が</a:t>
            </a:r>
            <a:r>
              <a:rPr lang="en-US" altLang="ja-JP" b="0" dirty="0"/>
              <a:t>Yes</a:t>
            </a:r>
            <a:r>
              <a:rPr lang="ja-JP" altLang="en-US" b="0" dirty="0"/>
              <a:t>となったケースを正例，</a:t>
            </a:r>
            <a:r>
              <a:rPr lang="en-US" altLang="ja-JP" b="0" dirty="0"/>
              <a:t>No</a:t>
            </a:r>
            <a:r>
              <a:rPr lang="ja-JP" altLang="en-US" b="0" dirty="0"/>
              <a:t>の場合を負例とする．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highlight>
                  <a:srgbClr val="FFFF00"/>
                </a:highlight>
              </a:rPr>
              <a:t>正例なら</a:t>
            </a:r>
            <a:r>
              <a:rPr lang="en-US" altLang="ja-JP" b="0" dirty="0"/>
              <a:t>“Include Copyright”</a:t>
            </a:r>
            <a:r>
              <a:rPr lang="ja-JP" altLang="en-US" b="0" dirty="0"/>
              <a:t>は“</a:t>
            </a:r>
            <a:r>
              <a:rPr lang="en-US" altLang="ja-JP" b="0" dirty="0"/>
              <a:t>Must”</a:t>
            </a:r>
            <a:r>
              <a:rPr lang="ja-JP" altLang="en-US" b="0" dirty="0">
                <a:highlight>
                  <a:srgbClr val="FFFF00"/>
                </a:highlight>
              </a:rPr>
              <a:t>に該当すると判定</a:t>
            </a:r>
            <a:endParaRPr lang="en-US" altLang="ja-JP" b="0" dirty="0">
              <a:highlight>
                <a:srgbClr val="FFFF00"/>
              </a:highlight>
            </a:endParaRPr>
          </a:p>
          <a:p>
            <a:pPr>
              <a:buNone/>
            </a:pPr>
            <a:endParaRPr lang="en-US" altLang="ja-JP" b="0" dirty="0"/>
          </a:p>
          <a:p>
            <a:pPr>
              <a:buNone/>
            </a:pPr>
            <a:r>
              <a:rPr lang="ja-JP" altLang="en-US" b="0" dirty="0"/>
              <a:t>以上が推定方法</a:t>
            </a:r>
          </a:p>
        </p:txBody>
      </p:sp>
      <p:sp>
        <p:nvSpPr>
          <p:cNvPr id="4" name="スライド番号プレースホルダー 3">
            <a:extLst>
              <a:ext uri="{FF2B5EF4-FFF2-40B4-BE49-F238E27FC236}">
                <a16:creationId xmlns:a16="http://schemas.microsoft.com/office/drawing/2014/main" id="{21C28523-4489-84A8-D5A0-3A8809174E1C}"/>
              </a:ext>
            </a:extLst>
          </p:cNvPr>
          <p:cNvSpPr>
            <a:spLocks noGrp="1"/>
          </p:cNvSpPr>
          <p:nvPr>
            <p:ph type="sldNum" sz="quarter" idx="5"/>
          </p:nvPr>
        </p:nvSpPr>
        <p:spPr/>
        <p:txBody>
          <a:bodyPr/>
          <a:lstStyle/>
          <a:p>
            <a:fld id="{9CB7075E-6452-405C-9938-AAF8E0659FA3}" type="slidenum">
              <a:rPr kumimoji="1" lang="ja-JP" altLang="en-US" smtClean="0"/>
              <a:t>24</a:t>
            </a:fld>
            <a:endParaRPr kumimoji="1" lang="ja-JP" altLang="en-US"/>
          </a:p>
        </p:txBody>
      </p:sp>
    </p:spTree>
    <p:extLst>
      <p:ext uri="{BB962C8B-B14F-4D97-AF65-F5344CB8AC3E}">
        <p14:creationId xmlns:p14="http://schemas.microsoft.com/office/powerpoint/2010/main" val="15974824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77885-4FCF-2329-5032-02F5080E009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634BA82-5848-6BF0-8FD6-D3EC40E905A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1918B0A-5311-D0E0-8832-1834EBBF06AE}"/>
              </a:ext>
            </a:extLst>
          </p:cNvPr>
          <p:cNvSpPr>
            <a:spLocks noGrp="1"/>
          </p:cNvSpPr>
          <p:nvPr>
            <p:ph type="body" idx="1"/>
          </p:nvPr>
        </p:nvSpPr>
        <p:spPr/>
        <p:txBody>
          <a:bodyPr/>
          <a:lstStyle/>
          <a:p>
            <a:pPr>
              <a:lnSpc>
                <a:spcPct val="150000"/>
              </a:lnSpc>
              <a:buNone/>
            </a:pPr>
            <a:r>
              <a:rPr lang="ja-JP" altLang="en-US"/>
              <a:t>今回対象としたのは　</a:t>
            </a:r>
            <a:r>
              <a:rPr lang="en-US" altLang="ja-JP" err="1"/>
              <a:t>tl;drLegal</a:t>
            </a:r>
            <a:r>
              <a:rPr lang="ja-JP" altLang="en-US"/>
              <a:t>で定義されている</a:t>
            </a:r>
            <a:r>
              <a:rPr lang="en-US" altLang="ja-JP"/>
              <a:t>23</a:t>
            </a:r>
            <a:r>
              <a:rPr lang="ja-JP" altLang="en-US"/>
              <a:t>の条項．</a:t>
            </a:r>
            <a:endParaRPr lang="en-US" altLang="ja-JP"/>
          </a:p>
          <a:p>
            <a:pPr>
              <a:lnSpc>
                <a:spcPct val="150000"/>
              </a:lnSpc>
              <a:buNone/>
            </a:pPr>
            <a:r>
              <a:rPr lang="en-US" altLang="ja-JP"/>
              <a:t>11</a:t>
            </a:r>
            <a:r>
              <a:rPr lang="ja-JP" altLang="en-US"/>
              <a:t>の権利条項（“</a:t>
            </a:r>
            <a:r>
              <a:rPr lang="en-US" altLang="ja-JP"/>
              <a:t>Can</a:t>
            </a:r>
            <a:r>
              <a:rPr lang="ja-JP" altLang="en-US"/>
              <a:t>”，“</a:t>
            </a:r>
            <a:r>
              <a:rPr lang="en-US" altLang="ja-JP"/>
              <a:t>Cannot</a:t>
            </a:r>
            <a:r>
              <a:rPr lang="ja-JP" altLang="en-US"/>
              <a:t>”を判定）と</a:t>
            </a:r>
            <a:r>
              <a:rPr lang="en-US" altLang="ja-JP"/>
              <a:t>12</a:t>
            </a:r>
            <a:r>
              <a:rPr lang="ja-JP" altLang="en-US"/>
              <a:t>の義務条項（“</a:t>
            </a:r>
            <a:r>
              <a:rPr lang="en-US" altLang="ja-JP"/>
              <a:t>Must</a:t>
            </a:r>
            <a:r>
              <a:rPr lang="ja-JP" altLang="en-US"/>
              <a:t>”を判定）がある</a:t>
            </a:r>
            <a:endParaRPr lang="en-US" altLang="ja-JP"/>
          </a:p>
          <a:p>
            <a:pPr>
              <a:lnSpc>
                <a:spcPct val="150000"/>
              </a:lnSpc>
              <a:buNone/>
            </a:pPr>
            <a:r>
              <a:rPr lang="ja-JP" altLang="en-US"/>
              <a:t>権利条項については“</a:t>
            </a:r>
            <a:r>
              <a:rPr lang="en-US" altLang="ja-JP"/>
              <a:t>Can</a:t>
            </a:r>
            <a:r>
              <a:rPr lang="ja-JP" altLang="en-US"/>
              <a:t>”，“</a:t>
            </a:r>
            <a:r>
              <a:rPr lang="en-US" altLang="ja-JP"/>
              <a:t>Cannot</a:t>
            </a:r>
            <a:r>
              <a:rPr lang="ja-JP" altLang="en-US"/>
              <a:t>”の２つを判定　義務条については“</a:t>
            </a:r>
            <a:r>
              <a:rPr lang="en-US" altLang="ja-JP"/>
              <a:t>Must</a:t>
            </a:r>
            <a:r>
              <a:rPr lang="ja-JP" altLang="en-US"/>
              <a:t>”を判定</a:t>
            </a:r>
            <a:endParaRPr lang="en-US" altLang="ja-JP"/>
          </a:p>
          <a:p>
            <a:pPr>
              <a:lnSpc>
                <a:spcPct val="150000"/>
              </a:lnSpc>
              <a:buNone/>
            </a:pPr>
            <a:r>
              <a:rPr lang="ja-JP" altLang="en-US"/>
              <a:t>つまり，ライセンスごとに</a:t>
            </a:r>
            <a:r>
              <a:rPr lang="en-US" altLang="ja-JP"/>
              <a:t>34</a:t>
            </a:r>
            <a:r>
              <a:rPr lang="ja-JP" altLang="en-US"/>
              <a:t>個の判定項目がある</a:t>
            </a:r>
            <a:endParaRPr lang="en-US" altLang="ja-JP"/>
          </a:p>
          <a:p>
            <a:pPr>
              <a:lnSpc>
                <a:spcPct val="150000"/>
              </a:lnSpc>
              <a:buNone/>
            </a:pPr>
            <a:endParaRPr lang="en-US" altLang="ja-JP"/>
          </a:p>
          <a:p>
            <a:pPr>
              <a:lnSpc>
                <a:spcPct val="100000"/>
              </a:lnSpc>
              <a:buNone/>
            </a:pPr>
            <a:r>
              <a:rPr lang="en-US" altLang="ja-JP"/>
              <a:t>LLM</a:t>
            </a:r>
            <a:r>
              <a:rPr lang="ja-JP" altLang="en-US"/>
              <a:t>に与える条項の定義として，先述の先行研究</a:t>
            </a:r>
            <a:r>
              <a:rPr lang="en-US" altLang="ja-JP" baseline="30000"/>
              <a:t>[4]</a:t>
            </a:r>
            <a:r>
              <a:rPr lang="ja-JP" altLang="en-US" baseline="30000"/>
              <a:t>で</a:t>
            </a:r>
            <a:r>
              <a:rPr lang="ja-JP" altLang="en-US" baseline="0"/>
              <a:t>検討された</a:t>
            </a:r>
            <a:r>
              <a:rPr lang="ja-JP" altLang="en-US"/>
              <a:t>概要を使用</a:t>
            </a:r>
            <a:endParaRPr lang="en-US" altLang="ja-JP"/>
          </a:p>
        </p:txBody>
      </p:sp>
      <p:sp>
        <p:nvSpPr>
          <p:cNvPr id="4" name="スライド番号プレースホルダー 3">
            <a:extLst>
              <a:ext uri="{FF2B5EF4-FFF2-40B4-BE49-F238E27FC236}">
                <a16:creationId xmlns:a16="http://schemas.microsoft.com/office/drawing/2014/main" id="{E36E9245-42D6-AED4-B8ED-988496217D1F}"/>
              </a:ext>
            </a:extLst>
          </p:cNvPr>
          <p:cNvSpPr>
            <a:spLocks noGrp="1"/>
          </p:cNvSpPr>
          <p:nvPr>
            <p:ph type="sldNum" sz="quarter" idx="5"/>
          </p:nvPr>
        </p:nvSpPr>
        <p:spPr/>
        <p:txBody>
          <a:bodyPr/>
          <a:lstStyle/>
          <a:p>
            <a:fld id="{BE401F70-AAFD-4B4D-B333-EEC9591C1C47}" type="slidenum">
              <a:rPr kumimoji="1" lang="ja-JP" altLang="en-US" smtClean="0"/>
              <a:t>25</a:t>
            </a:fld>
            <a:endParaRPr kumimoji="1" lang="ja-JP" altLang="en-US"/>
          </a:p>
        </p:txBody>
      </p:sp>
    </p:spTree>
    <p:extLst>
      <p:ext uri="{BB962C8B-B14F-4D97-AF65-F5344CB8AC3E}">
        <p14:creationId xmlns:p14="http://schemas.microsoft.com/office/powerpoint/2010/main" val="52250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1D0D1-E5AB-2EE2-44DE-124E21FF93B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7A73531-B470-48E3-8FB0-27D990AED7B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130076E-F922-F2BA-7FDE-3854C2C118F0}"/>
              </a:ext>
            </a:extLst>
          </p:cNvPr>
          <p:cNvSpPr>
            <a:spLocks noGrp="1"/>
          </p:cNvSpPr>
          <p:nvPr>
            <p:ph type="body" idx="1"/>
          </p:nvPr>
        </p:nvSpPr>
        <p:spPr/>
        <p:txBody>
          <a:bodyPr/>
          <a:lstStyle/>
          <a:p>
            <a:r>
              <a:rPr kumimoji="1" lang="ja-JP" altLang="en-US" dirty="0"/>
              <a:t>こちらが実際のプロンプトの例</a:t>
            </a:r>
          </a:p>
        </p:txBody>
      </p:sp>
      <p:sp>
        <p:nvSpPr>
          <p:cNvPr id="4" name="スライド番号プレースホルダー 3">
            <a:extLst>
              <a:ext uri="{FF2B5EF4-FFF2-40B4-BE49-F238E27FC236}">
                <a16:creationId xmlns:a16="http://schemas.microsoft.com/office/drawing/2014/main" id="{56C97F69-5852-EE38-5CC6-D33C8278A8D0}"/>
              </a:ext>
            </a:extLst>
          </p:cNvPr>
          <p:cNvSpPr>
            <a:spLocks noGrp="1"/>
          </p:cNvSpPr>
          <p:nvPr>
            <p:ph type="sldNum" sz="quarter" idx="5"/>
          </p:nvPr>
        </p:nvSpPr>
        <p:spPr/>
        <p:txBody>
          <a:bodyPr/>
          <a:lstStyle/>
          <a:p>
            <a:fld id="{9CB7075E-6452-405C-9938-AAF8E0659FA3}" type="slidenum">
              <a:rPr kumimoji="1" lang="ja-JP" altLang="en-US" smtClean="0"/>
              <a:t>26</a:t>
            </a:fld>
            <a:endParaRPr kumimoji="1" lang="ja-JP" altLang="en-US"/>
          </a:p>
        </p:txBody>
      </p:sp>
    </p:spTree>
    <p:extLst>
      <p:ext uri="{BB962C8B-B14F-4D97-AF65-F5344CB8AC3E}">
        <p14:creationId xmlns:p14="http://schemas.microsoft.com/office/powerpoint/2010/main" val="1542021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DE8F5-A167-D38C-CFB1-F6C3A57765C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A04C894-33F4-1745-9633-20E12F11D19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8CF865-E284-5881-CC8F-B5B28B938C36}"/>
              </a:ext>
            </a:extLst>
          </p:cNvPr>
          <p:cNvSpPr>
            <a:spLocks noGrp="1"/>
          </p:cNvSpPr>
          <p:nvPr>
            <p:ph type="body" idx="1"/>
          </p:nvPr>
        </p:nvSpPr>
        <p:spPr/>
        <p:txBody>
          <a:bodyPr/>
          <a:lstStyle/>
          <a:p>
            <a:r>
              <a:rPr kumimoji="1" lang="ja-JP" altLang="en-US"/>
              <a:t>始めに　ライセンス文書を与える旨を記述</a:t>
            </a:r>
          </a:p>
        </p:txBody>
      </p:sp>
      <p:sp>
        <p:nvSpPr>
          <p:cNvPr id="4" name="スライド番号プレースホルダー 3">
            <a:extLst>
              <a:ext uri="{FF2B5EF4-FFF2-40B4-BE49-F238E27FC236}">
                <a16:creationId xmlns:a16="http://schemas.microsoft.com/office/drawing/2014/main" id="{910FBE6B-6943-1076-947C-E65C6D1A8660}"/>
              </a:ext>
            </a:extLst>
          </p:cNvPr>
          <p:cNvSpPr>
            <a:spLocks noGrp="1"/>
          </p:cNvSpPr>
          <p:nvPr>
            <p:ph type="sldNum" sz="quarter" idx="5"/>
          </p:nvPr>
        </p:nvSpPr>
        <p:spPr/>
        <p:txBody>
          <a:bodyPr/>
          <a:lstStyle/>
          <a:p>
            <a:fld id="{9CB7075E-6452-405C-9938-AAF8E0659FA3}" type="slidenum">
              <a:rPr kumimoji="1" lang="ja-JP" altLang="en-US" smtClean="0"/>
              <a:t>27</a:t>
            </a:fld>
            <a:endParaRPr kumimoji="1" lang="ja-JP" altLang="en-US"/>
          </a:p>
        </p:txBody>
      </p:sp>
    </p:spTree>
    <p:extLst>
      <p:ext uri="{BB962C8B-B14F-4D97-AF65-F5344CB8AC3E}">
        <p14:creationId xmlns:p14="http://schemas.microsoft.com/office/powerpoint/2010/main" val="38621064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DA4AC-C98A-4F7B-2341-3A62DBD1A03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F5BC2FC-AA95-B551-9631-98AC29F173D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88D2031-1592-8283-A25C-A8FEB3A462E9}"/>
              </a:ext>
            </a:extLst>
          </p:cNvPr>
          <p:cNvSpPr>
            <a:spLocks noGrp="1"/>
          </p:cNvSpPr>
          <p:nvPr>
            <p:ph type="body" idx="1"/>
          </p:nvPr>
        </p:nvSpPr>
        <p:spPr/>
        <p:txBody>
          <a:bodyPr/>
          <a:lstStyle/>
          <a:p>
            <a:r>
              <a:rPr kumimoji="1" lang="ja-JP" altLang="en-US"/>
              <a:t>続いて条項の定義および判定の指示を行う</a:t>
            </a:r>
            <a:endParaRPr kumimoji="1" lang="en-US" altLang="ja-JP"/>
          </a:p>
          <a:p>
            <a:r>
              <a:rPr kumimoji="1" lang="ja-JP" altLang="en-US" b="0"/>
              <a:t>黄色の部分は判定項目によって変更する</a:t>
            </a:r>
          </a:p>
        </p:txBody>
      </p:sp>
      <p:sp>
        <p:nvSpPr>
          <p:cNvPr id="4" name="スライド番号プレースホルダー 3">
            <a:extLst>
              <a:ext uri="{FF2B5EF4-FFF2-40B4-BE49-F238E27FC236}">
                <a16:creationId xmlns:a16="http://schemas.microsoft.com/office/drawing/2014/main" id="{39C3A691-365A-8138-D020-303A3DD98116}"/>
              </a:ext>
            </a:extLst>
          </p:cNvPr>
          <p:cNvSpPr>
            <a:spLocks noGrp="1"/>
          </p:cNvSpPr>
          <p:nvPr>
            <p:ph type="sldNum" sz="quarter" idx="5"/>
          </p:nvPr>
        </p:nvSpPr>
        <p:spPr/>
        <p:txBody>
          <a:bodyPr/>
          <a:lstStyle/>
          <a:p>
            <a:fld id="{9CB7075E-6452-405C-9938-AAF8E0659FA3}" type="slidenum">
              <a:rPr kumimoji="1" lang="ja-JP" altLang="en-US" smtClean="0"/>
              <a:t>28</a:t>
            </a:fld>
            <a:endParaRPr kumimoji="1" lang="ja-JP" altLang="en-US"/>
          </a:p>
        </p:txBody>
      </p:sp>
    </p:spTree>
    <p:extLst>
      <p:ext uri="{BB962C8B-B14F-4D97-AF65-F5344CB8AC3E}">
        <p14:creationId xmlns:p14="http://schemas.microsoft.com/office/powerpoint/2010/main" val="145773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E01C1-85E8-6679-2874-8AD1E6ACC06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41193AF-728D-CFB8-27BD-B9B39ED9A92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48BA4E8-B3E7-79C9-FB9A-5475EF184FC5}"/>
              </a:ext>
            </a:extLst>
          </p:cNvPr>
          <p:cNvSpPr>
            <a:spLocks noGrp="1"/>
          </p:cNvSpPr>
          <p:nvPr>
            <p:ph type="body" idx="1"/>
          </p:nvPr>
        </p:nvSpPr>
        <p:spPr/>
        <p:txBody>
          <a:bodyPr/>
          <a:lstStyle/>
          <a:p>
            <a:r>
              <a:rPr kumimoji="1" lang="ja-JP" altLang="en-US" dirty="0"/>
              <a:t>実際のライセンスの具体例を見てみる，</a:t>
            </a:r>
            <a:endParaRPr kumimoji="1" lang="en-US" altLang="ja-JP" dirty="0"/>
          </a:p>
          <a:p>
            <a:r>
              <a:rPr kumimoji="1" lang="en-US" altLang="ja-JP" dirty="0"/>
              <a:t>Apache</a:t>
            </a:r>
            <a:r>
              <a:rPr lang="ja-JP" altLang="en-US" dirty="0"/>
              <a:t> </a:t>
            </a:r>
            <a:r>
              <a:rPr lang="en-US" altLang="ja-JP" dirty="0"/>
              <a:t>License</a:t>
            </a:r>
            <a:r>
              <a:rPr lang="ja-JP" altLang="en-US" dirty="0"/>
              <a:t> </a:t>
            </a:r>
            <a:r>
              <a:rPr lang="en-US" altLang="ja-JP" dirty="0"/>
              <a:t>2.0</a:t>
            </a:r>
            <a:r>
              <a:rPr lang="ja-JP" altLang="en-US" dirty="0"/>
              <a:t>の本文の一部を例示</a:t>
            </a:r>
            <a:endParaRPr lang="en-US" altLang="ja-JP" dirty="0"/>
          </a:p>
          <a:p>
            <a:r>
              <a:rPr kumimoji="1" lang="ja-JP" altLang="en-US" dirty="0"/>
              <a:t>中身について軽く触れる</a:t>
            </a:r>
          </a:p>
        </p:txBody>
      </p:sp>
      <p:sp>
        <p:nvSpPr>
          <p:cNvPr id="4" name="スライド番号プレースホルダー 3">
            <a:extLst>
              <a:ext uri="{FF2B5EF4-FFF2-40B4-BE49-F238E27FC236}">
                <a16:creationId xmlns:a16="http://schemas.microsoft.com/office/drawing/2014/main" id="{256A1F74-FE4C-0FA3-4071-81715D1DAD12}"/>
              </a:ext>
            </a:extLst>
          </p:cNvPr>
          <p:cNvSpPr>
            <a:spLocks noGrp="1"/>
          </p:cNvSpPr>
          <p:nvPr>
            <p:ph type="sldNum" sz="quarter" idx="5"/>
          </p:nvPr>
        </p:nvSpPr>
        <p:spPr/>
        <p:txBody>
          <a:bodyPr/>
          <a:lstStyle/>
          <a:p>
            <a:fld id="{9CB7075E-6452-405C-9938-AAF8E0659FA3}" type="slidenum">
              <a:rPr kumimoji="1" lang="ja-JP" altLang="en-US" smtClean="0"/>
              <a:t>2</a:t>
            </a:fld>
            <a:endParaRPr kumimoji="1" lang="ja-JP" altLang="en-US"/>
          </a:p>
        </p:txBody>
      </p:sp>
    </p:spTree>
    <p:extLst>
      <p:ext uri="{BB962C8B-B14F-4D97-AF65-F5344CB8AC3E}">
        <p14:creationId xmlns:p14="http://schemas.microsoft.com/office/powerpoint/2010/main" val="1190244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7B16D-7995-0E75-7215-1F467BE6C0A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19B0593-B35D-7BEA-2B1C-155658452BC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1D70BA0-41CD-B145-5C7D-3AFB54E0BC29}"/>
              </a:ext>
            </a:extLst>
          </p:cNvPr>
          <p:cNvSpPr>
            <a:spLocks noGrp="1"/>
          </p:cNvSpPr>
          <p:nvPr>
            <p:ph type="body" idx="1"/>
          </p:nvPr>
        </p:nvSpPr>
        <p:spPr/>
        <p:txBody>
          <a:bodyPr/>
          <a:lstStyle/>
          <a:p>
            <a:r>
              <a:rPr kumimoji="1" lang="ja-JP" altLang="en-US"/>
              <a:t>最後に“</a:t>
            </a:r>
            <a:r>
              <a:rPr kumimoji="1" lang="en-US" altLang="ja-JP"/>
              <a:t>Yes</a:t>
            </a:r>
            <a:r>
              <a:rPr kumimoji="1" lang="ja-JP" altLang="en-US"/>
              <a:t>”“</a:t>
            </a:r>
            <a:r>
              <a:rPr kumimoji="1" lang="en-US" altLang="ja-JP"/>
              <a:t>No</a:t>
            </a:r>
            <a:r>
              <a:rPr kumimoji="1" lang="ja-JP" altLang="en-US"/>
              <a:t>”で答えるという回答形式を指定</a:t>
            </a:r>
          </a:p>
        </p:txBody>
      </p:sp>
      <p:sp>
        <p:nvSpPr>
          <p:cNvPr id="4" name="スライド番号プレースホルダー 3">
            <a:extLst>
              <a:ext uri="{FF2B5EF4-FFF2-40B4-BE49-F238E27FC236}">
                <a16:creationId xmlns:a16="http://schemas.microsoft.com/office/drawing/2014/main" id="{ACFC5B82-4377-9932-BEB9-9ED3492E8F2B}"/>
              </a:ext>
            </a:extLst>
          </p:cNvPr>
          <p:cNvSpPr>
            <a:spLocks noGrp="1"/>
          </p:cNvSpPr>
          <p:nvPr>
            <p:ph type="sldNum" sz="quarter" idx="5"/>
          </p:nvPr>
        </p:nvSpPr>
        <p:spPr/>
        <p:txBody>
          <a:bodyPr/>
          <a:lstStyle/>
          <a:p>
            <a:fld id="{9CB7075E-6452-405C-9938-AAF8E0659FA3}" type="slidenum">
              <a:rPr kumimoji="1" lang="ja-JP" altLang="en-US" smtClean="0"/>
              <a:t>29</a:t>
            </a:fld>
            <a:endParaRPr kumimoji="1" lang="ja-JP" altLang="en-US"/>
          </a:p>
        </p:txBody>
      </p:sp>
    </p:spTree>
    <p:extLst>
      <p:ext uri="{BB962C8B-B14F-4D97-AF65-F5344CB8AC3E}">
        <p14:creationId xmlns:p14="http://schemas.microsoft.com/office/powerpoint/2010/main" val="27175150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7CADF-BE18-5402-B0C3-3FB7BD327CB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66B91F7-1547-A8A8-AC3A-FDBCE39D7C4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D024234-C951-FFB2-C20E-E0309D31AF8C}"/>
              </a:ext>
            </a:extLst>
          </p:cNvPr>
          <p:cNvSpPr>
            <a:spLocks noGrp="1"/>
          </p:cNvSpPr>
          <p:nvPr>
            <p:ph type="body" idx="1"/>
          </p:nvPr>
        </p:nvSpPr>
        <p:spPr/>
        <p:txBody>
          <a:bodyPr/>
          <a:lstStyle/>
          <a:p>
            <a:r>
              <a:rPr kumimoji="1" lang="ja-JP" altLang="en-US"/>
              <a:t>ユーザプロンプトではライセンス全文</a:t>
            </a:r>
          </a:p>
        </p:txBody>
      </p:sp>
      <p:sp>
        <p:nvSpPr>
          <p:cNvPr id="4" name="スライド番号プレースホルダー 3">
            <a:extLst>
              <a:ext uri="{FF2B5EF4-FFF2-40B4-BE49-F238E27FC236}">
                <a16:creationId xmlns:a16="http://schemas.microsoft.com/office/drawing/2014/main" id="{E6D51662-B887-3D49-6A5E-D1F183C82582}"/>
              </a:ext>
            </a:extLst>
          </p:cNvPr>
          <p:cNvSpPr>
            <a:spLocks noGrp="1"/>
          </p:cNvSpPr>
          <p:nvPr>
            <p:ph type="sldNum" sz="quarter" idx="5"/>
          </p:nvPr>
        </p:nvSpPr>
        <p:spPr/>
        <p:txBody>
          <a:bodyPr/>
          <a:lstStyle/>
          <a:p>
            <a:fld id="{9CB7075E-6452-405C-9938-AAF8E0659FA3}" type="slidenum">
              <a:rPr kumimoji="1" lang="ja-JP" altLang="en-US" smtClean="0"/>
              <a:t>30</a:t>
            </a:fld>
            <a:endParaRPr kumimoji="1" lang="ja-JP" altLang="en-US"/>
          </a:p>
        </p:txBody>
      </p:sp>
    </p:spTree>
    <p:extLst>
      <p:ext uri="{BB962C8B-B14F-4D97-AF65-F5344CB8AC3E}">
        <p14:creationId xmlns:p14="http://schemas.microsoft.com/office/powerpoint/2010/main" val="16823271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Yes</a:t>
            </a:r>
            <a:r>
              <a:rPr lang="ja-JP" altLang="en-US" b="0" dirty="0"/>
              <a:t>と判定されたケースを正例とするが、再現率　適合率　</a:t>
            </a:r>
            <a:r>
              <a:rPr lang="en-US" altLang="ja-JP" b="0" dirty="0"/>
              <a:t>F1</a:t>
            </a:r>
            <a:r>
              <a:rPr lang="ja-JP" altLang="en-US" b="0" dirty="0"/>
              <a:t>スコアを用いて評価</a:t>
            </a:r>
            <a:endParaRPr lang="en-US" altLang="ja-JP" b="0" dirty="0"/>
          </a:p>
          <a:p>
            <a:r>
              <a:rPr kumimoji="1" lang="ja-JP" altLang="en-US" b="0" dirty="0"/>
              <a:t>再現率は，実際に正例である判定のうち，正しく正例と判定した割合</a:t>
            </a:r>
          </a:p>
          <a:p>
            <a:r>
              <a:rPr kumimoji="1" lang="ja-JP" altLang="en-US" b="0" dirty="0"/>
              <a:t>適合率は，正例と判定したもののうち，実際に正例である割合</a:t>
            </a:r>
          </a:p>
          <a:p>
            <a:r>
              <a:rPr kumimoji="1" lang="en-US" altLang="ja-JP" b="0" dirty="0"/>
              <a:t>F1</a:t>
            </a:r>
            <a:r>
              <a:rPr kumimoji="1" lang="ja-JP" altLang="en-US" b="0" dirty="0"/>
              <a:t>スコアは，再現率と適合率のバランスを取った評価指標であり，それらの調和平均をとることで計算</a:t>
            </a:r>
          </a:p>
          <a:p>
            <a:endParaRPr kumimoji="1" lang="ja-JP" altLang="en-US" b="1" dirty="0"/>
          </a:p>
        </p:txBody>
      </p:sp>
      <p:sp>
        <p:nvSpPr>
          <p:cNvPr id="4" name="スライド番号プレースホルダー 3"/>
          <p:cNvSpPr>
            <a:spLocks noGrp="1"/>
          </p:cNvSpPr>
          <p:nvPr>
            <p:ph type="sldNum" sz="quarter" idx="5"/>
          </p:nvPr>
        </p:nvSpPr>
        <p:spPr/>
        <p:txBody>
          <a:bodyPr/>
          <a:lstStyle/>
          <a:p>
            <a:fld id="{9CB7075E-6452-405C-9938-AAF8E0659FA3}" type="slidenum">
              <a:rPr kumimoji="1" lang="ja-JP" altLang="en-US" smtClean="0"/>
              <a:t>31</a:t>
            </a:fld>
            <a:endParaRPr kumimoji="1" lang="ja-JP" altLang="en-US"/>
          </a:p>
        </p:txBody>
      </p:sp>
    </p:spTree>
    <p:extLst>
      <p:ext uri="{BB962C8B-B14F-4D97-AF65-F5344CB8AC3E}">
        <p14:creationId xmlns:p14="http://schemas.microsoft.com/office/powerpoint/2010/main" val="19861189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幅広い性能のモデルの推定精度を調べるために複数のモデルを使用した．</a:t>
            </a:r>
            <a:endParaRPr lang="en-US" altLang="ja-JP"/>
          </a:p>
          <a:p>
            <a:r>
              <a:rPr lang="en-US" altLang="ja-JP"/>
              <a:t>Llama</a:t>
            </a:r>
            <a:r>
              <a:rPr lang="ja-JP" altLang="en-US"/>
              <a:t>は機密保持が必要な場面での利用に適した，ロー カル環境で実行できる比較的小規模なモデルである。</a:t>
            </a:r>
            <a:r>
              <a:rPr lang="en-US" altLang="ja-JP"/>
              <a:t>Llama3.3 70B </a:t>
            </a:r>
            <a:r>
              <a:rPr lang="ja-JP" altLang="en-US"/>
              <a:t>，</a:t>
            </a:r>
            <a:r>
              <a:rPr lang="en-US" altLang="ja-JP"/>
              <a:t>Llama3.1 8B</a:t>
            </a:r>
          </a:p>
          <a:p>
            <a:r>
              <a:rPr lang="en-US" altLang="ja-JP"/>
              <a:t>GPT</a:t>
            </a:r>
            <a:r>
              <a:rPr lang="ja-JP" altLang="en-US"/>
              <a:t>は実験時点で高い性能を示すとされてい た。</a:t>
            </a:r>
            <a:r>
              <a:rPr lang="en-US" altLang="ja-JP"/>
              <a:t>GPT-4o</a:t>
            </a:r>
            <a:r>
              <a:rPr lang="ja-JP" altLang="en-US"/>
              <a:t>，</a:t>
            </a:r>
            <a:r>
              <a:rPr lang="en-US" altLang="ja-JP"/>
              <a:t>GPT-4omini </a:t>
            </a:r>
            <a:r>
              <a:rPr lang="ja-JP" altLang="en-US"/>
              <a:t>．</a:t>
            </a:r>
            <a:endParaRPr lang="en-US" altLang="ja-JP"/>
          </a:p>
        </p:txBody>
      </p:sp>
      <p:sp>
        <p:nvSpPr>
          <p:cNvPr id="4" name="スライド番号プレースホルダー 3"/>
          <p:cNvSpPr>
            <a:spLocks noGrp="1"/>
          </p:cNvSpPr>
          <p:nvPr>
            <p:ph type="sldNum" sz="quarter" idx="5"/>
          </p:nvPr>
        </p:nvSpPr>
        <p:spPr/>
        <p:txBody>
          <a:bodyPr/>
          <a:lstStyle/>
          <a:p>
            <a:fld id="{9CB7075E-6452-405C-9938-AAF8E0659FA3}" type="slidenum">
              <a:rPr kumimoji="1" lang="ja-JP" altLang="en-US" smtClean="0"/>
              <a:t>32</a:t>
            </a:fld>
            <a:endParaRPr kumimoji="1" lang="ja-JP" altLang="en-US"/>
          </a:p>
        </p:txBody>
      </p:sp>
    </p:spTree>
    <p:extLst>
      <p:ext uri="{BB962C8B-B14F-4D97-AF65-F5344CB8AC3E}">
        <p14:creationId xmlns:p14="http://schemas.microsoft.com/office/powerpoint/2010/main" val="34233265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B5E2E-AABE-AD46-5932-04FB2EDB03D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CA6FE8D-B23E-DA9C-A09F-A0272095669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63FC8E5-AC72-8BDF-4EDA-A9694E3A6183}"/>
              </a:ext>
            </a:extLst>
          </p:cNvPr>
          <p:cNvSpPr>
            <a:spLocks noGrp="1"/>
          </p:cNvSpPr>
          <p:nvPr>
            <p:ph type="body" idx="1"/>
          </p:nvPr>
        </p:nvSpPr>
        <p:spPr/>
        <p:txBody>
          <a:bodyPr/>
          <a:lstStyle/>
          <a:p>
            <a:pPr>
              <a:lnSpc>
                <a:spcPct val="150000"/>
              </a:lnSpc>
              <a:buNone/>
            </a:pPr>
            <a:r>
              <a:rPr lang="en-US" altLang="ja-JP" err="1"/>
              <a:t>tl;drLegal</a:t>
            </a:r>
            <a:r>
              <a:rPr lang="ja-JP" altLang="en-US"/>
              <a:t> で </a:t>
            </a:r>
            <a:r>
              <a:rPr lang="en-US" altLang="ja-JP"/>
              <a:t>OSI</a:t>
            </a:r>
            <a:r>
              <a:rPr lang="ja-JP" altLang="en-US"/>
              <a:t>に認可された</a:t>
            </a:r>
            <a:r>
              <a:rPr lang="en-US" altLang="ja-JP"/>
              <a:t>OSS</a:t>
            </a:r>
            <a:r>
              <a:rPr lang="ja-JP" altLang="en-US"/>
              <a:t>であることを示す，</a:t>
            </a:r>
            <a:r>
              <a:rPr lang="en-US" altLang="ja-JP"/>
              <a:t>OSI-Approved </a:t>
            </a:r>
            <a:r>
              <a:rPr lang="ja-JP" altLang="en-US"/>
              <a:t>とタグ付けされた</a:t>
            </a:r>
            <a:r>
              <a:rPr lang="en-US" altLang="ja-JP"/>
              <a:t>58</a:t>
            </a:r>
            <a:r>
              <a:rPr lang="ja-JP" altLang="en-US"/>
              <a:t>のライセンス</a:t>
            </a:r>
            <a:endParaRPr lang="en-US" altLang="ja-JP"/>
          </a:p>
          <a:p>
            <a:pPr>
              <a:lnSpc>
                <a:spcPct val="150000"/>
              </a:lnSpc>
              <a:buNone/>
            </a:pPr>
            <a:r>
              <a:rPr lang="ja-JP" altLang="en-US"/>
              <a:t>すでに権利・義務の判定がされており，　それを正解データとして扱う</a:t>
            </a:r>
          </a:p>
          <a:p>
            <a:pPr>
              <a:lnSpc>
                <a:spcPct val="150000"/>
              </a:lnSpc>
              <a:buNone/>
            </a:pPr>
            <a:r>
              <a:rPr lang="ja-JP" altLang="en-US"/>
              <a:t>文書中の固有名詞を，意味を損なわないように、アルファベット１文字ずらす方法で別の文字列に置き換えて匿名化</a:t>
            </a:r>
            <a:endParaRPr lang="en-US" altLang="ja-JP"/>
          </a:p>
          <a:p>
            <a:pPr>
              <a:lnSpc>
                <a:spcPct val="150000"/>
              </a:lnSpc>
              <a:buNone/>
            </a:pPr>
            <a:r>
              <a:rPr lang="en-US" altLang="ja-JP"/>
              <a:t>LLM</a:t>
            </a:r>
            <a:r>
              <a:rPr lang="ja-JP" altLang="en-US"/>
              <a:t>の学習データにライセンスの二次情報が含まれている可能性があり、推定精度に影響を与える可能性があるため。</a:t>
            </a:r>
            <a:endParaRPr lang="en-US" altLang="ja-JP"/>
          </a:p>
          <a:p>
            <a:pPr>
              <a:lnSpc>
                <a:spcPct val="150000"/>
              </a:lnSpc>
              <a:buNone/>
            </a:pPr>
            <a:endParaRPr lang="en-US" altLang="ja-JP"/>
          </a:p>
          <a:p>
            <a:pPr>
              <a:lnSpc>
                <a:spcPct val="150000"/>
              </a:lnSpc>
              <a:buNone/>
            </a:pPr>
            <a:r>
              <a:rPr lang="en-US" altLang="ja-JP"/>
              <a:t>12</a:t>
            </a:r>
            <a:r>
              <a:rPr lang="ja-JP" altLang="en-US"/>
              <a:t>：</a:t>
            </a:r>
            <a:r>
              <a:rPr lang="en-US" altLang="ja-JP"/>
              <a:t>15</a:t>
            </a:r>
          </a:p>
          <a:p>
            <a:endParaRPr kumimoji="1" lang="ja-JP" altLang="en-US"/>
          </a:p>
        </p:txBody>
      </p:sp>
      <p:sp>
        <p:nvSpPr>
          <p:cNvPr id="4" name="スライド番号プレースホルダー 3">
            <a:extLst>
              <a:ext uri="{FF2B5EF4-FFF2-40B4-BE49-F238E27FC236}">
                <a16:creationId xmlns:a16="http://schemas.microsoft.com/office/drawing/2014/main" id="{09BED7DE-877C-C4E1-3DF1-72D2B7D832F0}"/>
              </a:ext>
            </a:extLst>
          </p:cNvPr>
          <p:cNvSpPr>
            <a:spLocks noGrp="1"/>
          </p:cNvSpPr>
          <p:nvPr>
            <p:ph type="sldNum" sz="quarter" idx="5"/>
          </p:nvPr>
        </p:nvSpPr>
        <p:spPr/>
        <p:txBody>
          <a:bodyPr/>
          <a:lstStyle/>
          <a:p>
            <a:fld id="{BE401F70-AAFD-4B4D-B333-EEC9591C1C47}" type="slidenum">
              <a:rPr kumimoji="1" lang="ja-JP" altLang="en-US" smtClean="0"/>
              <a:t>33</a:t>
            </a:fld>
            <a:endParaRPr kumimoji="1" lang="ja-JP" altLang="en-US"/>
          </a:p>
        </p:txBody>
      </p:sp>
    </p:spTree>
    <p:extLst>
      <p:ext uri="{BB962C8B-B14F-4D97-AF65-F5344CB8AC3E}">
        <p14:creationId xmlns:p14="http://schemas.microsoft.com/office/powerpoint/2010/main" val="1260044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00045-3779-F54C-BCFD-8E4FED6AFBF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7376C3F-6BB9-2A6B-0CE9-B351BEB1955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60A4FAE-C8CB-CE6E-D0CE-6EE4B55B3CA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左</a:t>
            </a:r>
            <a:r>
              <a:rPr lang="en-US" altLang="ja-JP"/>
              <a:t>4</a:t>
            </a:r>
            <a:r>
              <a:rPr lang="ja-JP" altLang="en-US"/>
              <a:t>つがＬＬＭで，左から</a:t>
            </a:r>
            <a:r>
              <a:rPr lang="en-US" altLang="ja-JP"/>
              <a:t>Llama3.1 80</a:t>
            </a:r>
            <a:r>
              <a:rPr lang="ja-JP" altLang="en-US"/>
              <a:t>億パラメータ</a:t>
            </a:r>
            <a:r>
              <a:rPr lang="en-US" altLang="ja-JP"/>
              <a:t>, Llama3.3 700</a:t>
            </a:r>
            <a:r>
              <a:rPr lang="ja-JP" altLang="en-US"/>
              <a:t>億パラメータ</a:t>
            </a:r>
            <a:r>
              <a:rPr lang="en-US" altLang="ja-JP"/>
              <a:t>, GPT-4o mini, GPT-4o</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一番右は先行研究の</a:t>
            </a:r>
            <a:r>
              <a:rPr lang="en-US" altLang="ja-JP" err="1"/>
              <a:t>LiDetector</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a:p>
        </p:txBody>
      </p:sp>
      <p:sp>
        <p:nvSpPr>
          <p:cNvPr id="4" name="スライド番号プレースホルダー 3">
            <a:extLst>
              <a:ext uri="{FF2B5EF4-FFF2-40B4-BE49-F238E27FC236}">
                <a16:creationId xmlns:a16="http://schemas.microsoft.com/office/drawing/2014/main" id="{A40D0F53-BA23-8509-EA18-2C5ECE26EDEF}"/>
              </a:ext>
            </a:extLst>
          </p:cNvPr>
          <p:cNvSpPr>
            <a:spLocks noGrp="1"/>
          </p:cNvSpPr>
          <p:nvPr>
            <p:ph type="sldNum" sz="quarter" idx="5"/>
          </p:nvPr>
        </p:nvSpPr>
        <p:spPr/>
        <p:txBody>
          <a:bodyPr/>
          <a:lstStyle/>
          <a:p>
            <a:fld id="{BE401F70-AAFD-4B4D-B333-EEC9591C1C47}" type="slidenum">
              <a:rPr kumimoji="1" lang="ja-JP" altLang="en-US" smtClean="0"/>
              <a:t>34</a:t>
            </a:fld>
            <a:endParaRPr kumimoji="1" lang="ja-JP" altLang="en-US"/>
          </a:p>
        </p:txBody>
      </p:sp>
    </p:spTree>
    <p:extLst>
      <p:ext uri="{BB962C8B-B14F-4D97-AF65-F5344CB8AC3E}">
        <p14:creationId xmlns:p14="http://schemas.microsoft.com/office/powerpoint/2010/main" val="26834588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83F29-694E-AC05-861C-79613B5BD4D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968DEC2-834D-87E0-072E-026654585E4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8715C5E-87E9-0134-9997-93F929FF8E76}"/>
              </a:ext>
            </a:extLst>
          </p:cNvPr>
          <p:cNvSpPr>
            <a:spLocks noGrp="1"/>
          </p:cNvSpPr>
          <p:nvPr>
            <p:ph type="body" idx="1"/>
          </p:nvPr>
        </p:nvSpPr>
        <p:spPr/>
        <p:txBody>
          <a:bodyPr/>
          <a:lstStyle/>
          <a:p>
            <a:pPr>
              <a:lnSpc>
                <a:spcPct val="100000"/>
              </a:lnSpc>
            </a:pPr>
            <a:r>
              <a:rPr lang="en-US" altLang="ja-JP" b="0"/>
              <a:t>LLM</a:t>
            </a:r>
            <a:r>
              <a:rPr lang="ja-JP" altLang="en-US" b="0"/>
              <a:t>は再現率が適合率を大きく上回る</a:t>
            </a:r>
            <a:endParaRPr lang="en-US" altLang="ja-JP" b="0"/>
          </a:p>
        </p:txBody>
      </p:sp>
      <p:sp>
        <p:nvSpPr>
          <p:cNvPr id="4" name="スライド番号プレースホルダー 3">
            <a:extLst>
              <a:ext uri="{FF2B5EF4-FFF2-40B4-BE49-F238E27FC236}">
                <a16:creationId xmlns:a16="http://schemas.microsoft.com/office/drawing/2014/main" id="{921BF79F-E9E2-D60D-F2FC-66B008545728}"/>
              </a:ext>
            </a:extLst>
          </p:cNvPr>
          <p:cNvSpPr>
            <a:spLocks noGrp="1"/>
          </p:cNvSpPr>
          <p:nvPr>
            <p:ph type="sldNum" sz="quarter" idx="5"/>
          </p:nvPr>
        </p:nvSpPr>
        <p:spPr/>
        <p:txBody>
          <a:bodyPr/>
          <a:lstStyle/>
          <a:p>
            <a:fld id="{BE401F70-AAFD-4B4D-B333-EEC9591C1C47}" type="slidenum">
              <a:rPr kumimoji="1" lang="ja-JP" altLang="en-US" smtClean="0"/>
              <a:t>35</a:t>
            </a:fld>
            <a:endParaRPr kumimoji="1" lang="ja-JP" altLang="en-US"/>
          </a:p>
        </p:txBody>
      </p:sp>
    </p:spTree>
    <p:extLst>
      <p:ext uri="{BB962C8B-B14F-4D97-AF65-F5344CB8AC3E}">
        <p14:creationId xmlns:p14="http://schemas.microsoft.com/office/powerpoint/2010/main" val="42849574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AF9B7-1952-DAC5-4CEB-F45E36AEFA8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EC565ED-7792-D684-6249-6ABD73E4D02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1320F13-D954-3344-3305-28E2B012DA43}"/>
              </a:ext>
            </a:extLst>
          </p:cNvPr>
          <p:cNvSpPr>
            <a:spLocks noGrp="1"/>
          </p:cNvSpPr>
          <p:nvPr>
            <p:ph type="body" idx="1"/>
          </p:nvPr>
        </p:nvSpPr>
        <p:spPr/>
        <p:txBody>
          <a:bodyPr/>
          <a:lstStyle/>
          <a:p>
            <a:pPr>
              <a:lnSpc>
                <a:spcPct val="100000"/>
              </a:lnSpc>
            </a:pPr>
            <a:r>
              <a:rPr lang="ja-JP" altLang="en-US" b="0"/>
              <a:t>先行研究との比較では</a:t>
            </a:r>
            <a:r>
              <a:rPr kumimoji="1" lang="ja-JP" altLang="en-US" b="0"/>
              <a:t>，</a:t>
            </a:r>
            <a:r>
              <a:rPr lang="en-US" altLang="ja-JP" b="0"/>
              <a:t>LLM</a:t>
            </a:r>
            <a:r>
              <a:rPr lang="ja-JP" altLang="en-US" b="0"/>
              <a:t>は再現率において先行研究より優れる</a:t>
            </a:r>
            <a:endParaRPr lang="en-US" altLang="ja-JP" b="0"/>
          </a:p>
        </p:txBody>
      </p:sp>
      <p:sp>
        <p:nvSpPr>
          <p:cNvPr id="4" name="スライド番号プレースホルダー 3">
            <a:extLst>
              <a:ext uri="{FF2B5EF4-FFF2-40B4-BE49-F238E27FC236}">
                <a16:creationId xmlns:a16="http://schemas.microsoft.com/office/drawing/2014/main" id="{096E98FC-1B7F-FCD4-B036-2D7C70A52967}"/>
              </a:ext>
            </a:extLst>
          </p:cNvPr>
          <p:cNvSpPr>
            <a:spLocks noGrp="1"/>
          </p:cNvSpPr>
          <p:nvPr>
            <p:ph type="sldNum" sz="quarter" idx="5"/>
          </p:nvPr>
        </p:nvSpPr>
        <p:spPr/>
        <p:txBody>
          <a:bodyPr/>
          <a:lstStyle/>
          <a:p>
            <a:fld id="{BE401F70-AAFD-4B4D-B333-EEC9591C1C47}" type="slidenum">
              <a:rPr kumimoji="1" lang="ja-JP" altLang="en-US" smtClean="0"/>
              <a:t>36</a:t>
            </a:fld>
            <a:endParaRPr kumimoji="1" lang="ja-JP" altLang="en-US"/>
          </a:p>
        </p:txBody>
      </p:sp>
    </p:spTree>
    <p:extLst>
      <p:ext uri="{BB962C8B-B14F-4D97-AF65-F5344CB8AC3E}">
        <p14:creationId xmlns:p14="http://schemas.microsoft.com/office/powerpoint/2010/main" val="34169763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353250-8987-FF0B-DA9F-F1ABD508EB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6DBBEF3-327A-438D-D189-1FD39FAADEF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1D69309-2EE0-4357-B094-D4BE79D56CFC}"/>
              </a:ext>
            </a:extLst>
          </p:cNvPr>
          <p:cNvSpPr>
            <a:spLocks noGrp="1"/>
          </p:cNvSpPr>
          <p:nvPr>
            <p:ph type="body" idx="1"/>
          </p:nvPr>
        </p:nvSpPr>
        <p:spPr/>
        <p:txBody>
          <a:bodyPr/>
          <a:lstStyle/>
          <a:p>
            <a:pPr>
              <a:lnSpc>
                <a:spcPct val="100000"/>
              </a:lnSpc>
            </a:pPr>
            <a:r>
              <a:rPr lang="en-US" altLang="ja-JP" b="0"/>
              <a:t>LLM</a:t>
            </a:r>
            <a:r>
              <a:rPr lang="ja-JP" altLang="en-US" b="0"/>
              <a:t>は適合率において先行研究より劣る</a:t>
            </a:r>
            <a:endParaRPr lang="en-US" altLang="ja-JP" b="0"/>
          </a:p>
        </p:txBody>
      </p:sp>
      <p:sp>
        <p:nvSpPr>
          <p:cNvPr id="4" name="スライド番号プレースホルダー 3">
            <a:extLst>
              <a:ext uri="{FF2B5EF4-FFF2-40B4-BE49-F238E27FC236}">
                <a16:creationId xmlns:a16="http://schemas.microsoft.com/office/drawing/2014/main" id="{A8A53E2D-E823-9CEC-1E8A-CB50B20DD85C}"/>
              </a:ext>
            </a:extLst>
          </p:cNvPr>
          <p:cNvSpPr>
            <a:spLocks noGrp="1"/>
          </p:cNvSpPr>
          <p:nvPr>
            <p:ph type="sldNum" sz="quarter" idx="5"/>
          </p:nvPr>
        </p:nvSpPr>
        <p:spPr/>
        <p:txBody>
          <a:bodyPr/>
          <a:lstStyle/>
          <a:p>
            <a:fld id="{BE401F70-AAFD-4B4D-B333-EEC9591C1C47}" type="slidenum">
              <a:rPr kumimoji="1" lang="ja-JP" altLang="en-US" smtClean="0"/>
              <a:t>37</a:t>
            </a:fld>
            <a:endParaRPr kumimoji="1" lang="ja-JP" altLang="en-US"/>
          </a:p>
        </p:txBody>
      </p:sp>
    </p:spTree>
    <p:extLst>
      <p:ext uri="{BB962C8B-B14F-4D97-AF65-F5344CB8AC3E}">
        <p14:creationId xmlns:p14="http://schemas.microsoft.com/office/powerpoint/2010/main" val="193709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121CC-3913-D7A4-6D29-5D3F7300F76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179AE6F-92BC-E0FB-B481-8EB9391BFF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E3ACD0C-ACC9-491A-C791-8247D5F4AC93}"/>
              </a:ext>
            </a:extLst>
          </p:cNvPr>
          <p:cNvSpPr>
            <a:spLocks noGrp="1"/>
          </p:cNvSpPr>
          <p:nvPr>
            <p:ph type="body" idx="1"/>
          </p:nvPr>
        </p:nvSpPr>
        <p:spPr/>
        <p:txBody>
          <a:bodyPr/>
          <a:lstStyle/>
          <a:p>
            <a:pPr>
              <a:lnSpc>
                <a:spcPct val="100000"/>
              </a:lnSpc>
            </a:pPr>
            <a:r>
              <a:rPr kumimoji="1" lang="en-US" altLang="ja-JP" b="0"/>
              <a:t>F1</a:t>
            </a:r>
            <a:r>
              <a:rPr kumimoji="1" lang="ja-JP" altLang="en-US" b="0"/>
              <a:t>スコアは先行研究を下回る</a:t>
            </a:r>
            <a:r>
              <a:rPr lang="ja-JP" altLang="en-US" b="0"/>
              <a:t>が，</a:t>
            </a:r>
            <a:r>
              <a:rPr lang="en-US" altLang="ja-JP" b="0"/>
              <a:t>Llama3.3 70B</a:t>
            </a:r>
            <a:r>
              <a:rPr lang="ja-JP" altLang="en-US" b="0"/>
              <a:t> と </a:t>
            </a:r>
            <a:r>
              <a:rPr lang="en-US" altLang="ja-JP" b="0"/>
              <a:t>GPT-4o </a:t>
            </a:r>
            <a:r>
              <a:rPr lang="ja-JP" altLang="en-US" b="0"/>
              <a:t>は近いスコアを記録</a:t>
            </a:r>
            <a:endParaRPr lang="en-US" altLang="ja-JP" b="0"/>
          </a:p>
        </p:txBody>
      </p:sp>
      <p:sp>
        <p:nvSpPr>
          <p:cNvPr id="4" name="スライド番号プレースホルダー 3">
            <a:extLst>
              <a:ext uri="{FF2B5EF4-FFF2-40B4-BE49-F238E27FC236}">
                <a16:creationId xmlns:a16="http://schemas.microsoft.com/office/drawing/2014/main" id="{07977179-305A-58D3-8417-273C49EE4388}"/>
              </a:ext>
            </a:extLst>
          </p:cNvPr>
          <p:cNvSpPr>
            <a:spLocks noGrp="1"/>
          </p:cNvSpPr>
          <p:nvPr>
            <p:ph type="sldNum" sz="quarter" idx="5"/>
          </p:nvPr>
        </p:nvSpPr>
        <p:spPr/>
        <p:txBody>
          <a:bodyPr/>
          <a:lstStyle/>
          <a:p>
            <a:fld id="{BE401F70-AAFD-4B4D-B333-EEC9591C1C47}" type="slidenum">
              <a:rPr kumimoji="1" lang="ja-JP" altLang="en-US" smtClean="0"/>
              <a:t>38</a:t>
            </a:fld>
            <a:endParaRPr kumimoji="1" lang="ja-JP" altLang="en-US"/>
          </a:p>
        </p:txBody>
      </p:sp>
    </p:spTree>
    <p:extLst>
      <p:ext uri="{BB962C8B-B14F-4D97-AF65-F5344CB8AC3E}">
        <p14:creationId xmlns:p14="http://schemas.microsoft.com/office/powerpoint/2010/main" val="2067178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2E8B7-3288-4BC9-121E-D2C94E1331B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C1FDF61-8292-57C4-F60D-B4596D2F143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241276E-C8E3-40A6-FB9A-B6DA254D3795}"/>
              </a:ext>
            </a:extLst>
          </p:cNvPr>
          <p:cNvSpPr>
            <a:spLocks noGrp="1"/>
          </p:cNvSpPr>
          <p:nvPr>
            <p:ph type="body" idx="1"/>
          </p:nvPr>
        </p:nvSpPr>
        <p:spPr/>
        <p:txBody>
          <a:bodyPr/>
          <a:lstStyle/>
          <a:p>
            <a:r>
              <a:rPr kumimoji="1" lang="ja-JP" altLang="en-US" dirty="0"/>
              <a:t>例えば</a:t>
            </a:r>
            <a:r>
              <a:rPr kumimoji="1" lang="en-US" altLang="ja-JP" dirty="0"/>
              <a:t>1</a:t>
            </a:r>
            <a:r>
              <a:rPr kumimoji="1" lang="ja-JP" altLang="en-US" dirty="0"/>
              <a:t>章の</a:t>
            </a:r>
            <a:r>
              <a:rPr kumimoji="1" lang="en-US" altLang="ja-JP" dirty="0">
                <a:latin typeface="+mj-lt"/>
              </a:rPr>
              <a:t>Definitions</a:t>
            </a:r>
            <a:r>
              <a:rPr kumimoji="1" lang="ja-JP" altLang="en-US" dirty="0">
                <a:latin typeface="+mj-lt"/>
              </a:rPr>
              <a:t>，</a:t>
            </a:r>
            <a:r>
              <a:rPr kumimoji="1" lang="ja-JP" altLang="en-US" dirty="0"/>
              <a:t>定義には，ライセンスとは利用，複製，配布のための条項および条件を意味する，などが書いてある</a:t>
            </a:r>
          </a:p>
        </p:txBody>
      </p:sp>
      <p:sp>
        <p:nvSpPr>
          <p:cNvPr id="4" name="スライド番号プレースホルダー 3">
            <a:extLst>
              <a:ext uri="{FF2B5EF4-FFF2-40B4-BE49-F238E27FC236}">
                <a16:creationId xmlns:a16="http://schemas.microsoft.com/office/drawing/2014/main" id="{C7D3DA3D-5678-5315-0CFD-021A1EA560B9}"/>
              </a:ext>
            </a:extLst>
          </p:cNvPr>
          <p:cNvSpPr>
            <a:spLocks noGrp="1"/>
          </p:cNvSpPr>
          <p:nvPr>
            <p:ph type="sldNum" sz="quarter" idx="5"/>
          </p:nvPr>
        </p:nvSpPr>
        <p:spPr/>
        <p:txBody>
          <a:bodyPr/>
          <a:lstStyle/>
          <a:p>
            <a:fld id="{9CB7075E-6452-405C-9938-AAF8E0659FA3}" type="slidenum">
              <a:rPr kumimoji="1" lang="ja-JP" altLang="en-US" smtClean="0"/>
              <a:t>3</a:t>
            </a:fld>
            <a:endParaRPr kumimoji="1" lang="ja-JP" altLang="en-US"/>
          </a:p>
        </p:txBody>
      </p:sp>
    </p:spTree>
    <p:extLst>
      <p:ext uri="{BB962C8B-B14F-4D97-AF65-F5344CB8AC3E}">
        <p14:creationId xmlns:p14="http://schemas.microsoft.com/office/powerpoint/2010/main" val="11063442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dirty="0"/>
              <a:t>以上が結果</a:t>
            </a:r>
            <a:endParaRPr kumimoji="1" lang="en-US" altLang="ja-JP" b="0" dirty="0"/>
          </a:p>
          <a:p>
            <a:r>
              <a:rPr kumimoji="1" lang="ja-JP" altLang="en-US" b="0" dirty="0"/>
              <a:t>続いて，</a:t>
            </a:r>
            <a:r>
              <a:rPr kumimoji="1" lang="en-US" altLang="ja-JP" b="0" dirty="0"/>
              <a:t>2</a:t>
            </a:r>
            <a:r>
              <a:rPr kumimoji="1" lang="ja-JP" altLang="en-US" b="0" dirty="0"/>
              <a:t>つの分析を行った</a:t>
            </a:r>
            <a:endParaRPr kumimoji="1" lang="en-US" altLang="ja-JP" b="0" dirty="0"/>
          </a:p>
          <a:p>
            <a:endParaRPr kumimoji="1" lang="en-US" altLang="ja-JP" b="0" dirty="0"/>
          </a:p>
          <a:p>
            <a:r>
              <a:rPr kumimoji="1" lang="ja-JP" altLang="en-US" b="0" dirty="0"/>
              <a:t>１つ目は</a:t>
            </a:r>
            <a:r>
              <a:rPr lang="ja-JP" altLang="en-US" dirty="0"/>
              <a:t>ライセンス文書の長さと推定精度の関係</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ライセンス文書が長いほど対象の条項と無関係の情報を多く含んでおり、推定精度が低い可能性が考えられる</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そこでライセンス文書が長いほど推定精度が低いと仮定し　トークン数と精度の相関係数を計算した．</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４つのモデルと３つの評価指数ごとに調べた</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しかし全て</a:t>
            </a:r>
            <a:r>
              <a:rPr kumimoji="1" lang="en-US" altLang="ja-JP" b="0" dirty="0"/>
              <a:t>-0.4</a:t>
            </a:r>
            <a:r>
              <a:rPr kumimoji="1" lang="ja-JP" altLang="en-US" b="0" dirty="0"/>
              <a:t>～</a:t>
            </a:r>
            <a:r>
              <a:rPr kumimoji="1" lang="en-US" altLang="ja-JP" b="0" dirty="0"/>
              <a:t>0.4</a:t>
            </a:r>
            <a:r>
              <a:rPr kumimoji="1" lang="ja-JP" altLang="en-US" b="0" dirty="0"/>
              <a:t>の間におさまり　負の相関は確認できず，ライセンスの長さと精度はあまり関係ないとわかった</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dirty="0"/>
          </a:p>
          <a:p>
            <a:endParaRPr kumimoji="1" lang="ja-JP" altLang="en-US" b="0" dirty="0"/>
          </a:p>
        </p:txBody>
      </p:sp>
      <p:sp>
        <p:nvSpPr>
          <p:cNvPr id="4" name="スライド番号プレースホルダー 3"/>
          <p:cNvSpPr>
            <a:spLocks noGrp="1"/>
          </p:cNvSpPr>
          <p:nvPr>
            <p:ph type="sldNum" sz="quarter" idx="5"/>
          </p:nvPr>
        </p:nvSpPr>
        <p:spPr/>
        <p:txBody>
          <a:bodyPr/>
          <a:lstStyle/>
          <a:p>
            <a:fld id="{9CB7075E-6452-405C-9938-AAF8E0659FA3}" type="slidenum">
              <a:rPr kumimoji="1" lang="ja-JP" altLang="en-US" smtClean="0"/>
              <a:t>39</a:t>
            </a:fld>
            <a:endParaRPr kumimoji="1" lang="ja-JP" altLang="en-US"/>
          </a:p>
        </p:txBody>
      </p:sp>
    </p:spTree>
    <p:extLst>
      <p:ext uri="{BB962C8B-B14F-4D97-AF65-F5344CB8AC3E}">
        <p14:creationId xmlns:p14="http://schemas.microsoft.com/office/powerpoint/2010/main" val="10376860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7875CE-B2D8-ACE0-139D-2B9CB34A76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573F1A0-C095-39F0-DA66-162BABF6950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5330392-FE6F-3586-FA27-4571D3540E17}"/>
              </a:ext>
            </a:extLst>
          </p:cNvPr>
          <p:cNvSpPr>
            <a:spLocks noGrp="1"/>
          </p:cNvSpPr>
          <p:nvPr>
            <p:ph type="body" idx="1"/>
          </p:nvPr>
        </p:nvSpPr>
        <p:spPr/>
        <p:txBody>
          <a:bodyPr/>
          <a:lstStyle/>
          <a:p>
            <a:r>
              <a:rPr kumimoji="1" lang="ja-JP" altLang="en-US" dirty="0"/>
              <a:t>図は</a:t>
            </a:r>
            <a:r>
              <a:rPr lang="ja-JP" altLang="en-US" sz="1200" dirty="0"/>
              <a:t>ライセンス文書の長さと精度の関係の例であり，</a:t>
            </a:r>
            <a:endParaRPr lang="en-US" altLang="ja-JP" sz="1200" dirty="0"/>
          </a:p>
          <a:p>
            <a:r>
              <a:rPr lang="en-US" altLang="ja-JP" sz="1200" dirty="0"/>
              <a:t>GPT-4o</a:t>
            </a:r>
            <a:r>
              <a:rPr lang="ja-JP" altLang="en-US" dirty="0"/>
              <a:t>を用いた場合の</a:t>
            </a:r>
            <a:r>
              <a:rPr lang="en-US" altLang="ja-JP" sz="1200" dirty="0"/>
              <a:t>F1</a:t>
            </a:r>
            <a:r>
              <a:rPr lang="ja-JP" altLang="en-US" sz="1200" dirty="0"/>
              <a:t>スコアのグラフである</a:t>
            </a:r>
            <a:endParaRPr lang="en-US" altLang="ja-JP" sz="1200" dirty="0"/>
          </a:p>
          <a:p>
            <a:endParaRPr lang="en-US" altLang="ja-JP" sz="1200" dirty="0"/>
          </a:p>
          <a:p>
            <a:r>
              <a:rPr lang="ja-JP" altLang="en-US" sz="1200" dirty="0"/>
              <a:t>横軸はライセンスの長さ、縦軸は</a:t>
            </a:r>
            <a:r>
              <a:rPr lang="en-US" altLang="ja-JP" sz="1200" dirty="0"/>
              <a:t>F1</a:t>
            </a:r>
            <a:r>
              <a:rPr lang="ja-JP" altLang="en-US" sz="1200" dirty="0"/>
              <a:t>スコアを表す</a:t>
            </a:r>
            <a:endParaRPr lang="en-US" altLang="ja-JP" sz="1200" dirty="0"/>
          </a:p>
          <a:p>
            <a:r>
              <a:rPr lang="ja-JP" altLang="en-US" sz="1200" dirty="0"/>
              <a:t>視覚的にも，強い相関がみられないことが確認できる．</a:t>
            </a:r>
            <a:endParaRPr lang="en-US" altLang="ja-JP" sz="1200" dirty="0"/>
          </a:p>
          <a:p>
            <a:endParaRPr kumimoji="1" lang="ja-JP" altLang="en-US" dirty="0"/>
          </a:p>
        </p:txBody>
      </p:sp>
      <p:sp>
        <p:nvSpPr>
          <p:cNvPr id="4" name="スライド番号プレースホルダー 3">
            <a:extLst>
              <a:ext uri="{FF2B5EF4-FFF2-40B4-BE49-F238E27FC236}">
                <a16:creationId xmlns:a16="http://schemas.microsoft.com/office/drawing/2014/main" id="{E2FCF096-8580-96D8-F4AD-281E3CBBEE2D}"/>
              </a:ext>
            </a:extLst>
          </p:cNvPr>
          <p:cNvSpPr>
            <a:spLocks noGrp="1"/>
          </p:cNvSpPr>
          <p:nvPr>
            <p:ph type="sldNum" sz="quarter" idx="5"/>
          </p:nvPr>
        </p:nvSpPr>
        <p:spPr/>
        <p:txBody>
          <a:bodyPr/>
          <a:lstStyle/>
          <a:p>
            <a:fld id="{9CB7075E-6452-405C-9938-AAF8E0659FA3}" type="slidenum">
              <a:rPr kumimoji="1" lang="ja-JP" altLang="en-US" smtClean="0"/>
              <a:t>40</a:t>
            </a:fld>
            <a:endParaRPr kumimoji="1" lang="ja-JP" altLang="en-US"/>
          </a:p>
        </p:txBody>
      </p:sp>
    </p:spTree>
    <p:extLst>
      <p:ext uri="{BB962C8B-B14F-4D97-AF65-F5344CB8AC3E}">
        <p14:creationId xmlns:p14="http://schemas.microsoft.com/office/powerpoint/2010/main" val="35029012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435DA-81B6-79FD-E3AC-EDF3B7EFC4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5D30372-EA45-7A3B-6A85-DF4ED713F32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B6C4090-CFFA-71A1-7554-77D808D7C91C}"/>
              </a:ext>
            </a:extLst>
          </p:cNvPr>
          <p:cNvSpPr>
            <a:spLocks noGrp="1"/>
          </p:cNvSpPr>
          <p:nvPr>
            <p:ph type="body" idx="1"/>
          </p:nvPr>
        </p:nvSpPr>
        <p:spPr/>
        <p:txBody>
          <a:bodyPr/>
          <a:lstStyle/>
          <a:p>
            <a:r>
              <a:rPr kumimoji="1" lang="en-US" altLang="ja-JP" b="0"/>
              <a:t>2</a:t>
            </a:r>
            <a:r>
              <a:rPr kumimoji="1" lang="ja-JP" altLang="en-US" b="0"/>
              <a:t>つ目は，</a:t>
            </a:r>
            <a:r>
              <a:rPr lang="ja-JP" altLang="en-US"/>
              <a:t>判定項目ごとの推定精度の差</a:t>
            </a:r>
            <a:r>
              <a:rPr kumimoji="1" lang="ja-JP" altLang="en-US" b="0"/>
              <a:t>，</a:t>
            </a:r>
            <a:endParaRPr kumimoji="1" lang="en-US" altLang="ja-JP" b="0"/>
          </a:p>
          <a:p>
            <a:r>
              <a:rPr lang="ja-JP" altLang="en-US" b="0"/>
              <a:t>先ほど説明した，</a:t>
            </a:r>
            <a:r>
              <a:rPr lang="en-US" altLang="ja-JP" b="0"/>
              <a:t>34</a:t>
            </a:r>
            <a:r>
              <a:rPr lang="ja-JP" altLang="en-US" b="0"/>
              <a:t>個の判定項目ごとに正答率に差があると仮定し，検定を行った結果，</a:t>
            </a:r>
            <a:br>
              <a:rPr lang="en-US" altLang="ja-JP" b="0"/>
            </a:br>
            <a:r>
              <a:rPr lang="ja-JP" altLang="en-US"/>
              <a:t>有意な差があることを確認</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これは，得意な判定項目，不得意な判定項目が存在することを意味する．</a:t>
            </a:r>
            <a:endParaRPr lang="en-US" altLang="ja-JP" b="0"/>
          </a:p>
          <a:p>
            <a:endParaRPr kumimoji="1" lang="ja-JP" altLang="en-US" b="0"/>
          </a:p>
        </p:txBody>
      </p:sp>
      <p:sp>
        <p:nvSpPr>
          <p:cNvPr id="4" name="スライド番号プレースホルダー 3">
            <a:extLst>
              <a:ext uri="{FF2B5EF4-FFF2-40B4-BE49-F238E27FC236}">
                <a16:creationId xmlns:a16="http://schemas.microsoft.com/office/drawing/2014/main" id="{719A5304-6801-F996-FBDF-44E7F2C8AC46}"/>
              </a:ext>
            </a:extLst>
          </p:cNvPr>
          <p:cNvSpPr>
            <a:spLocks noGrp="1"/>
          </p:cNvSpPr>
          <p:nvPr>
            <p:ph type="sldNum" sz="quarter" idx="5"/>
          </p:nvPr>
        </p:nvSpPr>
        <p:spPr/>
        <p:txBody>
          <a:bodyPr/>
          <a:lstStyle/>
          <a:p>
            <a:fld id="{9CB7075E-6452-405C-9938-AAF8E0659FA3}" type="slidenum">
              <a:rPr kumimoji="1" lang="ja-JP" altLang="en-US" smtClean="0"/>
              <a:t>41</a:t>
            </a:fld>
            <a:endParaRPr kumimoji="1" lang="ja-JP" altLang="en-US"/>
          </a:p>
        </p:txBody>
      </p:sp>
    </p:spTree>
    <p:extLst>
      <p:ext uri="{BB962C8B-B14F-4D97-AF65-F5344CB8AC3E}">
        <p14:creationId xmlns:p14="http://schemas.microsoft.com/office/powerpoint/2010/main" val="25177061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7222E-D5F5-CBF3-C595-B0FD93CAC4D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4FACD3C-E9A5-5B81-DB1E-B98B2956970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6343B1B-4278-0C18-C67E-63720876B944}"/>
              </a:ext>
            </a:extLst>
          </p:cNvPr>
          <p:cNvSpPr>
            <a:spLocks noGrp="1"/>
          </p:cNvSpPr>
          <p:nvPr>
            <p:ph type="body" idx="1"/>
          </p:nvPr>
        </p:nvSpPr>
        <p:spPr/>
        <p:txBody>
          <a:bodyPr/>
          <a:lstStyle/>
          <a:p>
            <a:r>
              <a:rPr kumimoji="1" lang="en-US" altLang="ja-JP" dirty="0"/>
              <a:t>GPT4o</a:t>
            </a:r>
            <a:r>
              <a:rPr kumimoji="1" lang="ja-JP" altLang="en-US" dirty="0"/>
              <a:t>の推定精度の例</a:t>
            </a:r>
            <a:endParaRPr kumimoji="1" lang="en-US" altLang="ja-JP" dirty="0"/>
          </a:p>
          <a:p>
            <a:endParaRPr kumimoji="1" lang="en-US" altLang="ja-JP" dirty="0"/>
          </a:p>
          <a:p>
            <a:r>
              <a:rPr kumimoji="1" lang="ja-JP" altLang="en-US" dirty="0"/>
              <a:t>横軸が</a:t>
            </a:r>
            <a:r>
              <a:rPr kumimoji="1" lang="en-US" altLang="ja-JP" dirty="0"/>
              <a:t>34</a:t>
            </a:r>
            <a:r>
              <a:rPr kumimoji="1" lang="ja-JP" altLang="en-US" dirty="0"/>
              <a:t>種類の判定項目，縦軸が</a:t>
            </a:r>
            <a:r>
              <a:rPr kumimoji="1" lang="en-US" altLang="ja-JP" dirty="0"/>
              <a:t>58</a:t>
            </a:r>
            <a:r>
              <a:rPr kumimoji="1" lang="ja-JP" altLang="en-US" dirty="0"/>
              <a:t>個のライセンス</a:t>
            </a:r>
            <a:br>
              <a:rPr kumimoji="1" lang="en-US" altLang="ja-JP" dirty="0"/>
            </a:br>
            <a:r>
              <a:rPr kumimoji="1" lang="ja-JP" altLang="en-US" dirty="0"/>
              <a:t>それぞれのセルは対応するライセンスの判定が正解したか否かを表す．</a:t>
            </a:r>
            <a:endParaRPr kumimoji="1" lang="en-US" altLang="ja-JP" dirty="0"/>
          </a:p>
          <a:p>
            <a:r>
              <a:rPr kumimoji="1" lang="ja-JP" altLang="en-US" dirty="0"/>
              <a:t>青と水色が正解，黄色と赤が不正解</a:t>
            </a:r>
            <a:endParaRPr kumimoji="1" lang="en-US" altLang="ja-JP" dirty="0"/>
          </a:p>
          <a:p>
            <a:endParaRPr kumimoji="1" lang="en-US" altLang="ja-JP" dirty="0"/>
          </a:p>
          <a:p>
            <a:r>
              <a:rPr kumimoji="1" lang="ja-JP" altLang="en-US" b="1" dirty="0"/>
              <a:t>プロジェクタで確認，場合によっては一部拡大</a:t>
            </a:r>
            <a:endParaRPr kumimoji="1" lang="en-US" altLang="ja-JP" b="1" dirty="0"/>
          </a:p>
          <a:p>
            <a:endParaRPr kumimoji="1" lang="ja-JP" altLang="en-US" dirty="0"/>
          </a:p>
        </p:txBody>
      </p:sp>
      <p:sp>
        <p:nvSpPr>
          <p:cNvPr id="4" name="スライド番号プレースホルダー 3">
            <a:extLst>
              <a:ext uri="{FF2B5EF4-FFF2-40B4-BE49-F238E27FC236}">
                <a16:creationId xmlns:a16="http://schemas.microsoft.com/office/drawing/2014/main" id="{A01011DF-75B1-1226-B05B-93D1616E9AC6}"/>
              </a:ext>
            </a:extLst>
          </p:cNvPr>
          <p:cNvSpPr>
            <a:spLocks noGrp="1"/>
          </p:cNvSpPr>
          <p:nvPr>
            <p:ph type="sldNum" sz="quarter" idx="5"/>
          </p:nvPr>
        </p:nvSpPr>
        <p:spPr/>
        <p:txBody>
          <a:bodyPr/>
          <a:lstStyle/>
          <a:p>
            <a:fld id="{9CB7075E-6452-405C-9938-AAF8E0659FA3}" type="slidenum">
              <a:rPr kumimoji="1" lang="ja-JP" altLang="en-US" smtClean="0"/>
              <a:t>42</a:t>
            </a:fld>
            <a:endParaRPr kumimoji="1" lang="ja-JP" altLang="en-US"/>
          </a:p>
        </p:txBody>
      </p:sp>
    </p:spTree>
    <p:extLst>
      <p:ext uri="{BB962C8B-B14F-4D97-AF65-F5344CB8AC3E}">
        <p14:creationId xmlns:p14="http://schemas.microsoft.com/office/powerpoint/2010/main" val="32982821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B19B6-E2E4-3794-67FE-17A3A6A09D1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AE8518-D7A6-104C-CDDE-1AA25A49143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E71F73D-9E1C-DCA8-F9B8-0C6DB8734D7A}"/>
              </a:ext>
            </a:extLst>
          </p:cNvPr>
          <p:cNvSpPr>
            <a:spLocks noGrp="1"/>
          </p:cNvSpPr>
          <p:nvPr>
            <p:ph type="body" idx="1"/>
          </p:nvPr>
        </p:nvSpPr>
        <p:spPr/>
        <p:txBody>
          <a:bodyPr/>
          <a:lstStyle/>
          <a:p>
            <a:r>
              <a:rPr kumimoji="1" lang="ja-JP" altLang="en-US" dirty="0"/>
              <a:t>列ごと，判定項目ごとに見ていくと，</a:t>
            </a:r>
            <a:endParaRPr kumimoji="1" lang="en-US" altLang="ja-JP" dirty="0"/>
          </a:p>
          <a:p>
            <a:r>
              <a:rPr kumimoji="1" lang="ja-JP" altLang="en-US" dirty="0"/>
              <a:t>例えば</a:t>
            </a:r>
            <a:r>
              <a:rPr kumimoji="1" lang="en-US" altLang="ja-JP" dirty="0"/>
              <a:t>“Modify” </a:t>
            </a:r>
            <a:r>
              <a:rPr kumimoji="1" lang="ja-JP" altLang="en-US" dirty="0"/>
              <a:t>に対する “</a:t>
            </a:r>
            <a:r>
              <a:rPr kumimoji="1" lang="en-US" altLang="ja-JP" dirty="0"/>
              <a:t>Cannot” </a:t>
            </a:r>
            <a:r>
              <a:rPr kumimoji="1" lang="ja-JP" altLang="en-US" dirty="0"/>
              <a:t>の判定は，非常に高い正答率であることがわかる</a:t>
            </a:r>
          </a:p>
          <a:p>
            <a:endParaRPr kumimoji="1" lang="ja-JP" altLang="en-US" dirty="0"/>
          </a:p>
        </p:txBody>
      </p:sp>
      <p:sp>
        <p:nvSpPr>
          <p:cNvPr id="4" name="スライド番号プレースホルダー 3">
            <a:extLst>
              <a:ext uri="{FF2B5EF4-FFF2-40B4-BE49-F238E27FC236}">
                <a16:creationId xmlns:a16="http://schemas.microsoft.com/office/drawing/2014/main" id="{75E1FDD8-ED49-C528-6D68-835317C49856}"/>
              </a:ext>
            </a:extLst>
          </p:cNvPr>
          <p:cNvSpPr>
            <a:spLocks noGrp="1"/>
          </p:cNvSpPr>
          <p:nvPr>
            <p:ph type="sldNum" sz="quarter" idx="5"/>
          </p:nvPr>
        </p:nvSpPr>
        <p:spPr/>
        <p:txBody>
          <a:bodyPr/>
          <a:lstStyle/>
          <a:p>
            <a:fld id="{9CB7075E-6452-405C-9938-AAF8E0659FA3}" type="slidenum">
              <a:rPr kumimoji="1" lang="ja-JP" altLang="en-US" smtClean="0"/>
              <a:t>43</a:t>
            </a:fld>
            <a:endParaRPr kumimoji="1" lang="ja-JP" altLang="en-US"/>
          </a:p>
        </p:txBody>
      </p:sp>
    </p:spTree>
    <p:extLst>
      <p:ext uri="{BB962C8B-B14F-4D97-AF65-F5344CB8AC3E}">
        <p14:creationId xmlns:p14="http://schemas.microsoft.com/office/powerpoint/2010/main" val="28733183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CA5FE-BB8D-DEE1-A39E-13CD4F6CAAA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C96B101-D1A3-2043-C49E-3A32576FCF1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CD408FD-2172-63AE-36C5-F13A499AB87C}"/>
              </a:ext>
            </a:extLst>
          </p:cNvPr>
          <p:cNvSpPr>
            <a:spLocks noGrp="1"/>
          </p:cNvSpPr>
          <p:nvPr>
            <p:ph type="body" idx="1"/>
          </p:nvPr>
        </p:nvSpPr>
        <p:spPr/>
        <p:txBody>
          <a:bodyPr/>
          <a:lstStyle/>
          <a:p>
            <a:r>
              <a:rPr kumimoji="1" lang="ja-JP" altLang="en-US" dirty="0"/>
              <a:t>一方，</a:t>
            </a:r>
            <a:r>
              <a:rPr kumimoji="1" lang="en-US" altLang="ja-JP" dirty="0"/>
              <a:t>“Place Warranty” </a:t>
            </a:r>
            <a:r>
              <a:rPr kumimoji="1" lang="ja-JP" altLang="en-US" dirty="0"/>
              <a:t>に対する “</a:t>
            </a:r>
            <a:r>
              <a:rPr kumimoji="1" lang="en-US" altLang="ja-JP" dirty="0"/>
              <a:t>Cannot” </a:t>
            </a:r>
            <a:r>
              <a:rPr kumimoji="1" lang="ja-JP" altLang="en-US" dirty="0"/>
              <a:t>の判定は非常に低い正答率であることがわかる</a:t>
            </a:r>
          </a:p>
          <a:p>
            <a:endParaRPr kumimoji="1" lang="ja-JP" altLang="en-US" dirty="0"/>
          </a:p>
        </p:txBody>
      </p:sp>
      <p:sp>
        <p:nvSpPr>
          <p:cNvPr id="4" name="スライド番号プレースホルダー 3">
            <a:extLst>
              <a:ext uri="{FF2B5EF4-FFF2-40B4-BE49-F238E27FC236}">
                <a16:creationId xmlns:a16="http://schemas.microsoft.com/office/drawing/2014/main" id="{DD181AB4-B9DC-AAD5-F371-D3D33B3566C7}"/>
              </a:ext>
            </a:extLst>
          </p:cNvPr>
          <p:cNvSpPr>
            <a:spLocks noGrp="1"/>
          </p:cNvSpPr>
          <p:nvPr>
            <p:ph type="sldNum" sz="quarter" idx="5"/>
          </p:nvPr>
        </p:nvSpPr>
        <p:spPr/>
        <p:txBody>
          <a:bodyPr/>
          <a:lstStyle/>
          <a:p>
            <a:fld id="{9CB7075E-6452-405C-9938-AAF8E0659FA3}" type="slidenum">
              <a:rPr kumimoji="1" lang="ja-JP" altLang="en-US" smtClean="0"/>
              <a:t>44</a:t>
            </a:fld>
            <a:endParaRPr kumimoji="1" lang="ja-JP" altLang="en-US"/>
          </a:p>
        </p:txBody>
      </p:sp>
    </p:spTree>
    <p:extLst>
      <p:ext uri="{BB962C8B-B14F-4D97-AF65-F5344CB8AC3E}">
        <p14:creationId xmlns:p14="http://schemas.microsoft.com/office/powerpoint/2010/main" val="33592845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A9CB3-C5A7-9F5E-D16A-F944493EF74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FEFB5B1-9C98-7617-FE75-FC42704E384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8E72DD9-51CD-7ED8-2AC2-0C68A5FDCCD6}"/>
              </a:ext>
            </a:extLst>
          </p:cNvPr>
          <p:cNvSpPr>
            <a:spLocks noGrp="1"/>
          </p:cNvSpPr>
          <p:nvPr>
            <p:ph type="body" idx="1"/>
          </p:nvPr>
        </p:nvSpPr>
        <p:spPr/>
        <p:txBody>
          <a:bodyPr/>
          <a:lstStyle/>
          <a:p>
            <a:r>
              <a:rPr kumimoji="1" lang="ja-JP" altLang="en-US" b="0" dirty="0"/>
              <a:t>このように，</a:t>
            </a:r>
            <a:r>
              <a:rPr lang="ja-JP" altLang="en-US" dirty="0"/>
              <a:t>高精度の判定項目と低精度の判定項目が存在する．</a:t>
            </a:r>
            <a:endParaRPr lang="en-US" altLang="ja-JP" dirty="0"/>
          </a:p>
          <a:p>
            <a:r>
              <a:rPr lang="ja-JP" altLang="en-US" dirty="0"/>
              <a:t>高精度の判定項目について　</a:t>
            </a:r>
            <a:r>
              <a:rPr kumimoji="1" lang="ja-JP" altLang="en-US" b="0" dirty="0"/>
              <a:t>“</a:t>
            </a:r>
            <a:r>
              <a:rPr kumimoji="1" lang="en-US" altLang="ja-JP" b="0" dirty="0"/>
              <a:t>Modify”</a:t>
            </a:r>
            <a:r>
              <a:rPr kumimoji="1" lang="ja-JP" altLang="en-US" b="0" dirty="0"/>
              <a:t>と“</a:t>
            </a:r>
            <a:r>
              <a:rPr kumimoji="1" lang="en-US" altLang="ja-JP" b="0" dirty="0"/>
              <a:t>Distribute”</a:t>
            </a:r>
            <a:r>
              <a:rPr kumimoji="1" lang="ja-JP" altLang="en-US" b="0" dirty="0"/>
              <a:t>は，許可“</a:t>
            </a:r>
            <a:r>
              <a:rPr kumimoji="1" lang="en-US" altLang="ja-JP" b="0" dirty="0"/>
              <a:t>Can”</a:t>
            </a:r>
            <a:r>
              <a:rPr kumimoji="1" lang="ja-JP" altLang="en-US" b="0" dirty="0"/>
              <a:t>と禁止“</a:t>
            </a:r>
            <a:r>
              <a:rPr kumimoji="1" lang="en-US" altLang="ja-JP" b="0" dirty="0"/>
              <a:t>Cannot”</a:t>
            </a:r>
            <a:r>
              <a:rPr kumimoji="1" lang="ja-JP" altLang="en-US" b="0" dirty="0"/>
              <a:t>の両方の判定について複数のモデルで有意に高い正答率である．</a:t>
            </a:r>
            <a:endParaRPr kumimoji="1" lang="en-US" altLang="ja-JP" b="0" dirty="0"/>
          </a:p>
          <a:p>
            <a:r>
              <a:rPr kumimoji="1" lang="ja-JP" altLang="en-US" b="0" dirty="0"/>
              <a:t>これらの判定項</a:t>
            </a:r>
            <a:r>
              <a:rPr lang="ja-JP" altLang="en-US" dirty="0"/>
              <a:t>目は，実際の権利・義務判定の場面でも有用であると考えられる． </a:t>
            </a:r>
            <a:endParaRPr lang="en-US" altLang="ja-JP" dirty="0"/>
          </a:p>
          <a:p>
            <a:r>
              <a:rPr lang="ja-JP" altLang="en-US" dirty="0"/>
              <a:t>一方，“</a:t>
            </a:r>
            <a:r>
              <a:rPr lang="en-US" altLang="ja-JP" dirty="0"/>
              <a:t>Include Original”</a:t>
            </a:r>
            <a:r>
              <a:rPr lang="ja-JP" altLang="en-US" dirty="0"/>
              <a:t>の “</a:t>
            </a:r>
            <a:r>
              <a:rPr lang="en-US" altLang="ja-JP" dirty="0"/>
              <a:t>Must”</a:t>
            </a:r>
            <a:r>
              <a:rPr lang="ja-JP" altLang="en-US" dirty="0"/>
              <a:t>，“</a:t>
            </a:r>
            <a:r>
              <a:rPr lang="en-US" altLang="ja-JP" dirty="0"/>
              <a:t>Place Warranty”</a:t>
            </a:r>
            <a:r>
              <a:rPr lang="ja-JP" altLang="en-US" dirty="0"/>
              <a:t>の “</a:t>
            </a:r>
            <a:r>
              <a:rPr lang="en-US" altLang="ja-JP" dirty="0"/>
              <a:t>Can not”</a:t>
            </a:r>
            <a:r>
              <a:rPr lang="ja-JP" altLang="en-US" dirty="0"/>
              <a:t>の判定は</a:t>
            </a:r>
            <a:r>
              <a:rPr lang="en-US" altLang="ja-JP" dirty="0"/>
              <a:t>3</a:t>
            </a:r>
            <a:r>
              <a:rPr lang="ja-JP" altLang="en-US" dirty="0"/>
              <a:t>つのモデルで有意に低い正答率であり，推定 精度の改善が求められる．</a:t>
            </a:r>
            <a:endParaRPr lang="en-US" altLang="ja-JP" dirty="0"/>
          </a:p>
          <a:p>
            <a:endParaRPr kumimoji="1" lang="en-US" altLang="ja-JP" b="0" dirty="0"/>
          </a:p>
          <a:p>
            <a:r>
              <a:rPr kumimoji="1" lang="ja-JP" altLang="en-US" b="0" dirty="0"/>
              <a:t>（理由，質問されたら）</a:t>
            </a:r>
          </a:p>
        </p:txBody>
      </p:sp>
      <p:sp>
        <p:nvSpPr>
          <p:cNvPr id="4" name="スライド番号プレースホルダー 3">
            <a:extLst>
              <a:ext uri="{FF2B5EF4-FFF2-40B4-BE49-F238E27FC236}">
                <a16:creationId xmlns:a16="http://schemas.microsoft.com/office/drawing/2014/main" id="{B45DF3D7-3854-652A-48D8-D0074ABFE8E0}"/>
              </a:ext>
            </a:extLst>
          </p:cNvPr>
          <p:cNvSpPr>
            <a:spLocks noGrp="1"/>
          </p:cNvSpPr>
          <p:nvPr>
            <p:ph type="sldNum" sz="quarter" idx="5"/>
          </p:nvPr>
        </p:nvSpPr>
        <p:spPr/>
        <p:txBody>
          <a:bodyPr/>
          <a:lstStyle/>
          <a:p>
            <a:fld id="{9CB7075E-6452-405C-9938-AAF8E0659FA3}" type="slidenum">
              <a:rPr kumimoji="1" lang="ja-JP" altLang="en-US" smtClean="0"/>
              <a:t>45</a:t>
            </a:fld>
            <a:endParaRPr kumimoji="1" lang="ja-JP" altLang="en-US"/>
          </a:p>
        </p:txBody>
      </p:sp>
    </p:spTree>
    <p:extLst>
      <p:ext uri="{BB962C8B-B14F-4D97-AF65-F5344CB8AC3E}">
        <p14:creationId xmlns:p14="http://schemas.microsoft.com/office/powerpoint/2010/main" val="93718958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6B2BA-2C0A-8C31-DFD2-31C1D4A55D3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A2D816E-2A50-F0D4-C191-C509F8F6F8F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2FA937C-5222-8988-C0A3-37377FB3575B}"/>
              </a:ext>
            </a:extLst>
          </p:cNvPr>
          <p:cNvSpPr>
            <a:spLocks noGrp="1"/>
          </p:cNvSpPr>
          <p:nvPr>
            <p:ph type="body" idx="1"/>
          </p:nvPr>
        </p:nvSpPr>
        <p:spPr/>
        <p:txBody>
          <a:bodyPr/>
          <a:lstStyle/>
          <a:p>
            <a:pPr>
              <a:buNone/>
            </a:pPr>
            <a:r>
              <a:rPr kumimoji="1" lang="ja-JP" altLang="en-US" dirty="0"/>
              <a:t>続いてライセンスの権利・義務の推定への</a:t>
            </a:r>
            <a:r>
              <a:rPr kumimoji="1" lang="en-US" altLang="ja-JP" dirty="0"/>
              <a:t>LLM</a:t>
            </a:r>
            <a:r>
              <a:rPr kumimoji="1" lang="ja-JP" altLang="en-US" dirty="0"/>
              <a:t>の利用可能性について考察を述べる</a:t>
            </a:r>
            <a:endParaRPr kumimoji="1" lang="en-US" altLang="ja-JP" dirty="0"/>
          </a:p>
          <a:p>
            <a:pPr>
              <a:buNone/>
            </a:pPr>
            <a:r>
              <a:rPr kumimoji="1" lang="ja-JP" altLang="en-US" dirty="0"/>
              <a:t>こちらは，</a:t>
            </a:r>
            <a:r>
              <a:rPr kumimoji="1" lang="en-US" altLang="ja-JP" dirty="0"/>
              <a:t>LLM</a:t>
            </a:r>
            <a:r>
              <a:rPr kumimoji="1" lang="ja-JP" altLang="en-US" dirty="0"/>
              <a:t>の利用が有用であるケースが存在すると考えた</a:t>
            </a:r>
            <a:endParaRPr kumimoji="1" lang="en-US" altLang="ja-JP" dirty="0"/>
          </a:p>
          <a:p>
            <a:pPr>
              <a:buNone/>
            </a:pPr>
            <a:r>
              <a:rPr kumimoji="1" lang="ja-JP" altLang="en-US" dirty="0"/>
              <a:t>例えば，実際のライセンス分析では，許可されていない行為を誤って許可されていると判断してはならない一方，定められた義務および禁止事項は多少の誤検出を許容してでも漏れなく検出できることが望まれる．</a:t>
            </a:r>
            <a:endParaRPr kumimoji="1" lang="en-US" altLang="ja-JP" dirty="0"/>
          </a:p>
          <a:p>
            <a:pPr>
              <a:buNone/>
            </a:pPr>
            <a:r>
              <a:rPr kumimoji="1" lang="ja-JP" altLang="en-US" dirty="0"/>
              <a:t>そこで，先ほど示した結果のとおり，</a:t>
            </a:r>
            <a:r>
              <a:rPr kumimoji="1" lang="en-US" altLang="ja-JP" dirty="0"/>
              <a:t>LLM</a:t>
            </a:r>
            <a:r>
              <a:rPr kumimoji="1" lang="ja-JP" altLang="en-US" dirty="0"/>
              <a:t>は再現率において先行研究より優れていた</a:t>
            </a:r>
            <a:endParaRPr kumimoji="1" lang="en-US" altLang="ja-JP" dirty="0"/>
          </a:p>
          <a:p>
            <a:pPr>
              <a:buNone/>
            </a:pPr>
            <a:r>
              <a:rPr kumimoji="1" lang="ja-JP" altLang="en-US" dirty="0"/>
              <a:t>ゆえに，</a:t>
            </a:r>
            <a:r>
              <a:rPr kumimoji="1" lang="en-US" altLang="ja-JP" dirty="0"/>
              <a:t>LLM</a:t>
            </a:r>
            <a:r>
              <a:rPr kumimoji="1" lang="ja-JP" altLang="en-US" dirty="0"/>
              <a:t>は主に禁止と義務の推定に適した性質を持っていると考えられる</a:t>
            </a:r>
          </a:p>
          <a:p>
            <a:pPr>
              <a:buNone/>
            </a:pPr>
            <a:br>
              <a:rPr kumimoji="1" lang="en-US" altLang="ja-JP" dirty="0"/>
            </a:br>
            <a:r>
              <a:rPr lang="ja-JP" altLang="en-US" dirty="0"/>
              <a:t>また，精度の高い一部の判定項目にも有用</a:t>
            </a:r>
            <a:endParaRPr kumimoji="1" lang="ja-JP" altLang="en-US" dirty="0"/>
          </a:p>
        </p:txBody>
      </p:sp>
      <p:sp>
        <p:nvSpPr>
          <p:cNvPr id="4" name="スライド番号プレースホルダー 3">
            <a:extLst>
              <a:ext uri="{FF2B5EF4-FFF2-40B4-BE49-F238E27FC236}">
                <a16:creationId xmlns:a16="http://schemas.microsoft.com/office/drawing/2014/main" id="{1041B512-CD08-6CAC-1207-EC1A6E64A88E}"/>
              </a:ext>
            </a:extLst>
          </p:cNvPr>
          <p:cNvSpPr>
            <a:spLocks noGrp="1"/>
          </p:cNvSpPr>
          <p:nvPr>
            <p:ph type="sldNum" sz="quarter" idx="5"/>
          </p:nvPr>
        </p:nvSpPr>
        <p:spPr/>
        <p:txBody>
          <a:bodyPr/>
          <a:lstStyle/>
          <a:p>
            <a:fld id="{9CB7075E-6452-405C-9938-AAF8E0659FA3}" type="slidenum">
              <a:rPr kumimoji="1" lang="ja-JP" altLang="en-US" smtClean="0"/>
              <a:t>46</a:t>
            </a:fld>
            <a:endParaRPr kumimoji="1" lang="ja-JP" altLang="en-US"/>
          </a:p>
        </p:txBody>
      </p:sp>
    </p:spTree>
    <p:extLst>
      <p:ext uri="{BB962C8B-B14F-4D97-AF65-F5344CB8AC3E}">
        <p14:creationId xmlns:p14="http://schemas.microsoft.com/office/powerpoint/2010/main" val="6147576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D17CD-BCFD-383B-D75E-8BB206A4C6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2599F94-F37A-1476-8CE5-2EFA8892727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FBA5293-BFB7-05DC-BF7A-988F6D6E0000}"/>
              </a:ext>
            </a:extLst>
          </p:cNvPr>
          <p:cNvSpPr>
            <a:spLocks noGrp="1"/>
          </p:cNvSpPr>
          <p:nvPr>
            <p:ph type="body" idx="1"/>
          </p:nvPr>
        </p:nvSpPr>
        <p:spPr/>
        <p:txBody>
          <a:bodyPr/>
          <a:lstStyle/>
          <a:p>
            <a:pPr>
              <a:buNone/>
            </a:pPr>
            <a:r>
              <a:rPr lang="ja-JP" altLang="en-US" b="0"/>
              <a:t>最後に、今後の課題</a:t>
            </a:r>
            <a:endParaRPr lang="en-US" altLang="ja-JP" b="0"/>
          </a:p>
          <a:p>
            <a:pPr>
              <a:buNone/>
            </a:pPr>
            <a:endParaRPr lang="en-US" altLang="ja-JP" b="0"/>
          </a:p>
          <a:p>
            <a:pPr>
              <a:buNone/>
            </a:pPr>
            <a:r>
              <a:rPr lang="en-US" altLang="ja-JP" b="0"/>
              <a:t>LLM</a:t>
            </a:r>
            <a:r>
              <a:rPr lang="ja-JP" altLang="en-US" b="0"/>
              <a:t>の推定精度の向上方法について</a:t>
            </a:r>
            <a:r>
              <a:rPr lang="en-US" altLang="ja-JP" b="0"/>
              <a:t>2</a:t>
            </a:r>
            <a:r>
              <a:rPr lang="ja-JP" altLang="en-US" b="0"/>
              <a:t>つの方法が考えられる</a:t>
            </a:r>
            <a:endParaRPr kumimoji="1" lang="en-US" altLang="ja-JP" b="0"/>
          </a:p>
          <a:p>
            <a:pPr>
              <a:buNone/>
            </a:pPr>
            <a:endParaRPr lang="en-US" altLang="ja-JP" b="0"/>
          </a:p>
          <a:p>
            <a:pPr>
              <a:lnSpc>
                <a:spcPct val="100000"/>
              </a:lnSpc>
              <a:buNone/>
            </a:pPr>
            <a:r>
              <a:rPr lang="ja-JP" altLang="en-US" b="0"/>
              <a:t>ひとつはプロンプトの改善による精度向上の可能性</a:t>
            </a:r>
            <a:endParaRPr lang="en-US" altLang="ja-JP" b="0"/>
          </a:p>
          <a:p>
            <a:pPr>
              <a:lnSpc>
                <a:spcPct val="100000"/>
              </a:lnSpc>
              <a:buNone/>
            </a:pPr>
            <a:r>
              <a:rPr lang="ja-JP" altLang="en-US" b="0"/>
              <a:t>具体的には，各条項の厳密な定義を与えることが考えられる（専門的な知識が必要という課題がある）</a:t>
            </a:r>
            <a:endParaRPr lang="en-US" altLang="ja-JP" b="0"/>
          </a:p>
          <a:p>
            <a:pPr>
              <a:lnSpc>
                <a:spcPct val="100000"/>
              </a:lnSpc>
              <a:buNone/>
            </a:pPr>
            <a:r>
              <a:rPr lang="ja-JP" altLang="en-US" b="0"/>
              <a:t>また，推論過程を出力させる　</a:t>
            </a:r>
            <a:r>
              <a:rPr lang="en-US" altLang="ja-JP" b="0"/>
              <a:t>Chain-of-Thought</a:t>
            </a:r>
            <a:r>
              <a:rPr lang="en-US" altLang="ja-JP" b="0" baseline="30000">
                <a:solidFill>
                  <a:schemeClr val="tx1">
                    <a:lumMod val="75000"/>
                  </a:schemeClr>
                </a:solidFill>
              </a:rPr>
              <a:t>[5]</a:t>
            </a:r>
            <a:r>
              <a:rPr lang="ja-JP" altLang="en-US" b="0"/>
              <a:t>等の技術の活用</a:t>
            </a:r>
            <a:endParaRPr lang="en-US" altLang="ja-JP" b="0"/>
          </a:p>
          <a:p>
            <a:pPr lvl="1">
              <a:lnSpc>
                <a:spcPct val="100000"/>
              </a:lnSpc>
              <a:buNone/>
            </a:pPr>
            <a:endParaRPr lang="en-US" altLang="ja-JP" b="0"/>
          </a:p>
          <a:p>
            <a:pPr>
              <a:lnSpc>
                <a:spcPct val="100000"/>
              </a:lnSpc>
              <a:buNone/>
            </a:pPr>
            <a:r>
              <a:rPr lang="ja-JP" altLang="en-US" b="0"/>
              <a:t>二つ目はファインチューニングによる精度向上の可能性</a:t>
            </a:r>
            <a:endParaRPr lang="en-US" altLang="ja-JP" b="0"/>
          </a:p>
          <a:p>
            <a:pPr>
              <a:lnSpc>
                <a:spcPct val="100000"/>
              </a:lnSpc>
              <a:buNone/>
            </a:pPr>
            <a:r>
              <a:rPr lang="ja-JP" altLang="en-US" b="0"/>
              <a:t>ただし，学習データの収集が困難という課題がある</a:t>
            </a:r>
            <a:endParaRPr lang="en-US" altLang="ja-JP" b="0"/>
          </a:p>
        </p:txBody>
      </p:sp>
      <p:sp>
        <p:nvSpPr>
          <p:cNvPr id="4" name="スライド番号プレースホルダー 3">
            <a:extLst>
              <a:ext uri="{FF2B5EF4-FFF2-40B4-BE49-F238E27FC236}">
                <a16:creationId xmlns:a16="http://schemas.microsoft.com/office/drawing/2014/main" id="{50CBF9FB-5B11-EA6A-951C-3A24C2ED8957}"/>
              </a:ext>
            </a:extLst>
          </p:cNvPr>
          <p:cNvSpPr>
            <a:spLocks noGrp="1"/>
          </p:cNvSpPr>
          <p:nvPr>
            <p:ph type="sldNum" sz="quarter" idx="5"/>
          </p:nvPr>
        </p:nvSpPr>
        <p:spPr/>
        <p:txBody>
          <a:bodyPr/>
          <a:lstStyle/>
          <a:p>
            <a:fld id="{9CB7075E-6452-405C-9938-AAF8E0659FA3}" type="slidenum">
              <a:rPr kumimoji="1" lang="ja-JP" altLang="en-US" smtClean="0"/>
              <a:t>47</a:t>
            </a:fld>
            <a:endParaRPr kumimoji="1" lang="ja-JP" altLang="en-US"/>
          </a:p>
        </p:txBody>
      </p:sp>
    </p:spTree>
    <p:extLst>
      <p:ext uri="{BB962C8B-B14F-4D97-AF65-F5344CB8AC3E}">
        <p14:creationId xmlns:p14="http://schemas.microsoft.com/office/powerpoint/2010/main" val="38792736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en-US" altLang="ja-JP"/>
              <a:t>LLM</a:t>
            </a:r>
            <a:r>
              <a:rPr lang="ja-JP" altLang="en-US"/>
              <a:t>を利用したライセンスの権利・義務の推定を実行</a:t>
            </a:r>
            <a:endParaRPr lang="en-US" altLang="ja-JP"/>
          </a:p>
          <a:p>
            <a:pPr>
              <a:lnSpc>
                <a:spcPct val="150000"/>
              </a:lnSpc>
            </a:pPr>
            <a:r>
              <a:rPr lang="ja-JP" altLang="en-US"/>
              <a:t>その結果、</a:t>
            </a:r>
            <a:r>
              <a:rPr lang="en-US" altLang="ja-JP"/>
              <a:t>LLM</a:t>
            </a:r>
            <a:r>
              <a:rPr lang="ja-JP" altLang="en-US"/>
              <a:t>による推定は，再現率で先行研究を上回ったが，適合率で下回った</a:t>
            </a:r>
            <a:endParaRPr lang="en-US" altLang="ja-JP"/>
          </a:p>
          <a:p>
            <a:pPr>
              <a:lnSpc>
                <a:spcPct val="150000"/>
              </a:lnSpc>
              <a:buNone/>
            </a:pPr>
            <a:r>
              <a:rPr lang="ja-JP" altLang="en-US"/>
              <a:t>また、</a:t>
            </a:r>
            <a:r>
              <a:rPr lang="en-US" altLang="ja-JP"/>
              <a:t>LLM</a:t>
            </a:r>
            <a:r>
              <a:rPr lang="ja-JP" altLang="en-US"/>
              <a:t>の利用が有用であるケースが存在する</a:t>
            </a:r>
            <a:endParaRPr lang="en-US" altLang="ja-JP"/>
          </a:p>
          <a:p>
            <a:pPr>
              <a:lnSpc>
                <a:spcPct val="150000"/>
              </a:lnSpc>
              <a:buNone/>
            </a:pPr>
            <a:r>
              <a:rPr lang="ja-JP" altLang="en-US"/>
              <a:t>最後に、いくつかの方法により，精度の向上が見込める</a:t>
            </a:r>
            <a:endParaRPr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9CB7075E-6452-405C-9938-AAF8E0659FA3}" type="slidenum">
              <a:rPr kumimoji="1" lang="ja-JP" altLang="en-US" smtClean="0"/>
              <a:t>48</a:t>
            </a:fld>
            <a:endParaRPr kumimoji="1" lang="ja-JP" altLang="en-US"/>
          </a:p>
        </p:txBody>
      </p:sp>
    </p:spTree>
    <p:extLst>
      <p:ext uri="{BB962C8B-B14F-4D97-AF65-F5344CB8AC3E}">
        <p14:creationId xmlns:p14="http://schemas.microsoft.com/office/powerpoint/2010/main" val="4220074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1140E-298B-869E-B8CF-2280AFEB8A0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54DA715-6DA0-4838-19C8-4523898BCC9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33BD6BE-16F4-D4E8-B7EE-127C9190DE1E}"/>
              </a:ext>
            </a:extLst>
          </p:cNvPr>
          <p:cNvSpPr>
            <a:spLocks noGrp="1"/>
          </p:cNvSpPr>
          <p:nvPr>
            <p:ph type="body" idx="1"/>
          </p:nvPr>
        </p:nvSpPr>
        <p:spPr/>
        <p:txBody>
          <a:bodyPr/>
          <a:lstStyle/>
          <a:p>
            <a:r>
              <a:rPr kumimoji="1" lang="ja-JP" altLang="en-US" dirty="0"/>
              <a:t>また，</a:t>
            </a:r>
            <a:r>
              <a:rPr kumimoji="1" lang="en-US" altLang="ja-JP" dirty="0"/>
              <a:t>2</a:t>
            </a:r>
            <a:r>
              <a:rPr kumimoji="1" lang="ja-JP" altLang="en-US" dirty="0"/>
              <a:t>章の</a:t>
            </a:r>
            <a:r>
              <a:rPr lang="en-US" altLang="ja-JP" sz="1200" dirty="0">
                <a:latin typeface="+mj-lt"/>
              </a:rPr>
              <a:t>Grant of Copyright License</a:t>
            </a:r>
            <a:r>
              <a:rPr lang="ja-JP" altLang="en-US" sz="1200" dirty="0">
                <a:latin typeface="+mj-lt"/>
              </a:rPr>
              <a:t>，</a:t>
            </a:r>
            <a:r>
              <a:rPr kumimoji="1" lang="ja-JP" altLang="en-US" dirty="0"/>
              <a:t>著作権ライセンスの許諾には，本ライセンスの条項および条件に従うことを前提に、コントリビューターはあなたに 本著作物および派生著作物の配布等を許諾する，などが書いてある</a:t>
            </a:r>
            <a:endParaRPr kumimoji="1" lang="en-US" altLang="ja-JP" dirty="0"/>
          </a:p>
          <a:p>
            <a:r>
              <a:rPr kumimoji="1" lang="ja-JP" altLang="en-US" dirty="0"/>
              <a:t>余談だが，コントリビューターやあなた，英語で</a:t>
            </a:r>
            <a:r>
              <a:rPr kumimoji="1" lang="en-US" altLang="ja-JP" dirty="0"/>
              <a:t>You</a:t>
            </a:r>
            <a:r>
              <a:rPr kumimoji="1" lang="ja-JP" altLang="en-US"/>
              <a:t>，など</a:t>
            </a:r>
            <a:r>
              <a:rPr kumimoji="1" lang="ja-JP" altLang="en-US" dirty="0"/>
              <a:t>の言葉も</a:t>
            </a:r>
            <a:r>
              <a:rPr kumimoji="1" lang="en-US" altLang="ja-JP" dirty="0"/>
              <a:t>1</a:t>
            </a:r>
            <a:r>
              <a:rPr kumimoji="1" lang="ja-JP" altLang="en-US" dirty="0"/>
              <a:t>章できちんと定義されている</a:t>
            </a:r>
            <a:endParaRPr kumimoji="1" lang="en-US" altLang="ja-JP" dirty="0"/>
          </a:p>
          <a:p>
            <a:r>
              <a:rPr kumimoji="1" lang="ja-JP" altLang="en-US" dirty="0"/>
              <a:t>このように，利用の条件を詳細に記載したものがライセンス</a:t>
            </a:r>
            <a:endParaRPr kumimoji="1" lang="en-US" altLang="ja-JP" dirty="0"/>
          </a:p>
        </p:txBody>
      </p:sp>
      <p:sp>
        <p:nvSpPr>
          <p:cNvPr id="4" name="スライド番号プレースホルダー 3">
            <a:extLst>
              <a:ext uri="{FF2B5EF4-FFF2-40B4-BE49-F238E27FC236}">
                <a16:creationId xmlns:a16="http://schemas.microsoft.com/office/drawing/2014/main" id="{44C896E9-7CD6-8428-AF75-0E2AAEDF0541}"/>
              </a:ext>
            </a:extLst>
          </p:cNvPr>
          <p:cNvSpPr>
            <a:spLocks noGrp="1"/>
          </p:cNvSpPr>
          <p:nvPr>
            <p:ph type="sldNum" sz="quarter" idx="5"/>
          </p:nvPr>
        </p:nvSpPr>
        <p:spPr/>
        <p:txBody>
          <a:bodyPr/>
          <a:lstStyle/>
          <a:p>
            <a:fld id="{9CB7075E-6452-405C-9938-AAF8E0659FA3}" type="slidenum">
              <a:rPr kumimoji="1" lang="ja-JP" altLang="en-US" smtClean="0"/>
              <a:t>4</a:t>
            </a:fld>
            <a:endParaRPr kumimoji="1" lang="ja-JP" altLang="en-US"/>
          </a:p>
        </p:txBody>
      </p:sp>
    </p:spTree>
    <p:extLst>
      <p:ext uri="{BB962C8B-B14F-4D97-AF65-F5344CB8AC3E}">
        <p14:creationId xmlns:p14="http://schemas.microsoft.com/office/powerpoint/2010/main" val="1345333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先ほどのべたとおり，</a:t>
            </a:r>
            <a:r>
              <a:rPr lang="en-US" altLang="ja-JP"/>
              <a:t>OSS</a:t>
            </a:r>
            <a:r>
              <a:rPr lang="ja-JP" altLang="en-US"/>
              <a:t>の利用にはライセンスの遵守の必要がある</a:t>
            </a:r>
            <a:endParaRPr lang="en-US" altLang="ja-JP"/>
          </a:p>
          <a:p>
            <a:r>
              <a:rPr lang="ja-JP" altLang="en-US"/>
              <a:t>しかし，ライセンス遵守には課題が存在する．</a:t>
            </a:r>
            <a:endParaRPr lang="en-US" altLang="ja-JP"/>
          </a:p>
          <a:p>
            <a:r>
              <a:rPr lang="ja-JP" altLang="en-US"/>
              <a:t>まず正しく解釈するのが困難なライセンスが存在する．</a:t>
            </a:r>
            <a:endParaRPr lang="en-US" altLang="ja-JP"/>
          </a:p>
          <a:p>
            <a:r>
              <a:rPr lang="ja-JP" altLang="en-US"/>
              <a:t>具体的には，詳細で複雑な条件を持つライセンスや，解説などの二次情報が乏しいライセンスが存在する．</a:t>
            </a:r>
            <a:endParaRPr lang="en-US" altLang="ja-JP"/>
          </a:p>
          <a:p>
            <a:r>
              <a:rPr lang="ja-JP" altLang="en-US"/>
              <a:t>さらに，複数のソフトウェアを利用する場合は，</a:t>
            </a:r>
            <a:r>
              <a:rPr lang="ja-JP" altLang="en-US" b="0"/>
              <a:t>互換性の問題も考慮しなければならない．</a:t>
            </a:r>
            <a:br>
              <a:rPr lang="en-US" altLang="ja-JP" b="0"/>
            </a:br>
            <a:r>
              <a:rPr lang="ja-JP" altLang="en-US" b="0"/>
              <a:t>互換性の問題とは，</a:t>
            </a:r>
            <a:r>
              <a:rPr lang="ja-JP" altLang="en-US"/>
              <a:t>それぞれのライセンスの条件が衝突</a:t>
            </a:r>
            <a:r>
              <a:rPr lang="ja-JP" altLang="en-US" b="0"/>
              <a:t>する問題を指す．</a:t>
            </a:r>
            <a:endParaRPr kumimoji="1" lang="ja-JP" altLang="en-US" b="0"/>
          </a:p>
        </p:txBody>
      </p:sp>
      <p:sp>
        <p:nvSpPr>
          <p:cNvPr id="4" name="スライド番号プレースホルダー 3"/>
          <p:cNvSpPr>
            <a:spLocks noGrp="1"/>
          </p:cNvSpPr>
          <p:nvPr>
            <p:ph type="sldNum" sz="quarter" idx="5"/>
          </p:nvPr>
        </p:nvSpPr>
        <p:spPr/>
        <p:txBody>
          <a:bodyPr/>
          <a:lstStyle/>
          <a:p>
            <a:fld id="{BE401F70-AAFD-4B4D-B333-EEC9591C1C47}" type="slidenum">
              <a:rPr kumimoji="1" lang="ja-JP" altLang="en-US" smtClean="0"/>
              <a:t>5</a:t>
            </a:fld>
            <a:endParaRPr kumimoji="1" lang="ja-JP" altLang="en-US"/>
          </a:p>
        </p:txBody>
      </p:sp>
    </p:spTree>
    <p:extLst>
      <p:ext uri="{BB962C8B-B14F-4D97-AF65-F5344CB8AC3E}">
        <p14:creationId xmlns:p14="http://schemas.microsoft.com/office/powerpoint/2010/main" val="3420415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1700F-205B-95D9-8E53-72CDED886A7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7AF1271-BF78-3AA8-C620-C13738D6982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F0B95F9-4CE4-4812-4B86-E4AF907F9A18}"/>
              </a:ext>
            </a:extLst>
          </p:cNvPr>
          <p:cNvSpPr>
            <a:spLocks noGrp="1"/>
          </p:cNvSpPr>
          <p:nvPr>
            <p:ph type="body" idx="1"/>
          </p:nvPr>
        </p:nvSpPr>
        <p:spPr/>
        <p:txBody>
          <a:bodyPr/>
          <a:lstStyle/>
          <a:p>
            <a:r>
              <a:rPr lang="ja-JP" altLang="en-US"/>
              <a:t>このような理由から，ライセンス の遵守を完璧に行うことは時間と労力を必要とする．</a:t>
            </a:r>
            <a:endParaRPr lang="en-US" altLang="ja-JP"/>
          </a:p>
          <a:p>
            <a:r>
              <a:rPr lang="ja-JP" altLang="en-US"/>
              <a:t>しかし，ソフトウェア開発では，開発初期段階でライセンス違反の可能性を検出することが求められる．</a:t>
            </a:r>
            <a:endParaRPr lang="en-US" altLang="ja-JP"/>
          </a:p>
          <a:p>
            <a:r>
              <a:rPr lang="ja-JP" altLang="en-US"/>
              <a:t>そこで，将来的にはライセンス分析および遵守の支援を実現することを目的に</a:t>
            </a:r>
            <a:endParaRPr lang="en-US" altLang="ja-JP"/>
          </a:p>
          <a:p>
            <a:r>
              <a:rPr lang="ja-JP" altLang="en-US"/>
              <a:t>その基盤となり得る手法を検討する必要性がある．</a:t>
            </a:r>
            <a:endParaRPr lang="en-US" altLang="ja-JP"/>
          </a:p>
        </p:txBody>
      </p:sp>
      <p:sp>
        <p:nvSpPr>
          <p:cNvPr id="4" name="スライド番号プレースホルダー 3">
            <a:extLst>
              <a:ext uri="{FF2B5EF4-FFF2-40B4-BE49-F238E27FC236}">
                <a16:creationId xmlns:a16="http://schemas.microsoft.com/office/drawing/2014/main" id="{6D696CEA-977F-C877-8EDF-912B7BD3DDF1}"/>
              </a:ext>
            </a:extLst>
          </p:cNvPr>
          <p:cNvSpPr>
            <a:spLocks noGrp="1"/>
          </p:cNvSpPr>
          <p:nvPr>
            <p:ph type="sldNum" sz="quarter" idx="5"/>
          </p:nvPr>
        </p:nvSpPr>
        <p:spPr/>
        <p:txBody>
          <a:bodyPr/>
          <a:lstStyle/>
          <a:p>
            <a:fld id="{BE401F70-AAFD-4B4D-B333-EEC9591C1C47}" type="slidenum">
              <a:rPr kumimoji="1" lang="ja-JP" altLang="en-US" smtClean="0"/>
              <a:t>6</a:t>
            </a:fld>
            <a:endParaRPr kumimoji="1" lang="ja-JP" altLang="en-US"/>
          </a:p>
        </p:txBody>
      </p:sp>
    </p:spTree>
    <p:extLst>
      <p:ext uri="{BB962C8B-B14F-4D97-AF65-F5344CB8AC3E}">
        <p14:creationId xmlns:p14="http://schemas.microsoft.com/office/powerpoint/2010/main" val="1032918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ここで，本研究での定義を説明する．</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ライセンスの規定の対象となる行為を「条項」と呼ぶ．</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なかでも</a:t>
            </a:r>
            <a:r>
              <a:rPr kumimoji="1" lang="ja-JP" altLang="en-US" sz="1200"/>
              <a:t>商用利用（</a:t>
            </a:r>
            <a:r>
              <a:rPr kumimoji="1" lang="en-US" altLang="ja-JP" sz="1200"/>
              <a:t>Commercial Use</a:t>
            </a:r>
            <a:r>
              <a:rPr kumimoji="1" lang="ja-JP" altLang="en-US" sz="1200"/>
              <a:t>），配布（</a:t>
            </a:r>
            <a:r>
              <a:rPr kumimoji="1" lang="en-US" altLang="ja-JP" sz="1200"/>
              <a:t>Distribute</a:t>
            </a:r>
            <a:r>
              <a:rPr kumimoji="1" lang="ja-JP" altLang="en-US" sz="1200"/>
              <a:t>）</a:t>
            </a:r>
            <a:r>
              <a:rPr lang="ja-JP" altLang="en-US" sz="1200"/>
              <a:t>など</a:t>
            </a:r>
            <a:r>
              <a:rPr lang="ja-JP" altLang="en-US"/>
              <a:t>許可もしくは禁止の対象となる，</a:t>
            </a:r>
            <a:r>
              <a:rPr lang="ja-JP" altLang="en-US" sz="1200"/>
              <a:t>利用者の権利に関わる</a:t>
            </a:r>
            <a:r>
              <a:rPr lang="ja-JP" altLang="en-US"/>
              <a:t>条項を「権利」，</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t>一方で，著作権表示の記載（“</a:t>
            </a:r>
            <a:r>
              <a:rPr kumimoji="1" lang="en-US" altLang="ja-JP" sz="1200"/>
              <a:t>Include</a:t>
            </a:r>
            <a:r>
              <a:rPr lang="ja-JP" altLang="en-US" sz="1200"/>
              <a:t> </a:t>
            </a:r>
            <a:r>
              <a:rPr lang="en-US" altLang="ja-JP" sz="1200"/>
              <a:t>Copyright</a:t>
            </a:r>
            <a:r>
              <a:rPr kumimoji="1" lang="ja-JP" altLang="en-US" sz="1200"/>
              <a:t>”）</a:t>
            </a:r>
            <a:r>
              <a:rPr kumimoji="1" lang="en-US" altLang="ja-JP" sz="1200"/>
              <a:t>, </a:t>
            </a:r>
            <a:r>
              <a:rPr kumimoji="1" lang="ja-JP" altLang="en-US" sz="1200"/>
              <a:t>変更箇所の明記（“</a:t>
            </a:r>
            <a:r>
              <a:rPr kumimoji="1" lang="en-US" altLang="ja-JP" sz="1200"/>
              <a:t>State Changes</a:t>
            </a:r>
            <a:r>
              <a:rPr kumimoji="1" lang="ja-JP" altLang="en-US" sz="1200"/>
              <a:t>”）</a:t>
            </a:r>
            <a:r>
              <a:rPr lang="ja-JP" altLang="en-US" sz="1200"/>
              <a:t>など</a:t>
            </a:r>
            <a:r>
              <a:rPr lang="ja-JP" altLang="en-US"/>
              <a:t>義務付けの対象となる条項を「義務」と呼ぶことにする．</a:t>
            </a:r>
            <a:endParaRPr kumimoji="1" lang="ja-JP" altLang="en-US"/>
          </a:p>
        </p:txBody>
      </p:sp>
      <p:sp>
        <p:nvSpPr>
          <p:cNvPr id="4" name="スライド番号プレースホルダー 3"/>
          <p:cNvSpPr>
            <a:spLocks noGrp="1"/>
          </p:cNvSpPr>
          <p:nvPr>
            <p:ph type="sldNum" sz="quarter" idx="5"/>
          </p:nvPr>
        </p:nvSpPr>
        <p:spPr/>
        <p:txBody>
          <a:bodyPr/>
          <a:lstStyle/>
          <a:p>
            <a:fld id="{9CB7075E-6452-405C-9938-AAF8E0659FA3}" type="slidenum">
              <a:rPr kumimoji="1" lang="ja-JP" altLang="en-US" smtClean="0"/>
              <a:t>7</a:t>
            </a:fld>
            <a:endParaRPr kumimoji="1" lang="ja-JP" altLang="en-US"/>
          </a:p>
        </p:txBody>
      </p:sp>
    </p:spTree>
    <p:extLst>
      <p:ext uri="{BB962C8B-B14F-4D97-AF65-F5344CB8AC3E}">
        <p14:creationId xmlns:p14="http://schemas.microsoft.com/office/powerpoint/2010/main" val="1285714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a:t>ライセンスの理解を助けるものとして，</a:t>
            </a:r>
            <a:r>
              <a:rPr lang="en-US" altLang="ja-JP" err="1"/>
              <a:t>tl;drLegal</a:t>
            </a:r>
            <a:r>
              <a:rPr lang="en-US" altLang="ja-JP" baseline="30000"/>
              <a:t>[2]</a:t>
            </a:r>
            <a:r>
              <a:rPr lang="ja-JP" altLang="en-US"/>
              <a:t>における権利・義務の判定</a:t>
            </a:r>
            <a:r>
              <a:rPr lang="en-US" altLang="ja-JP"/>
              <a:t> </a:t>
            </a:r>
          </a:p>
          <a:p>
            <a:r>
              <a:rPr lang="ja-JP" altLang="en-US"/>
              <a:t>ライセンスコンプライアンスのツールを提供する</a:t>
            </a:r>
            <a:r>
              <a:rPr lang="en-US" altLang="ja-JP"/>
              <a:t>FOSSA</a:t>
            </a:r>
            <a:r>
              <a:rPr lang="ja-JP" altLang="en-US"/>
              <a:t>は，ライセンスの要約を行い</a:t>
            </a:r>
            <a:r>
              <a:rPr lang="en-US" altLang="ja-JP" err="1"/>
              <a:t>tl;drLegal</a:t>
            </a:r>
            <a:r>
              <a:rPr lang="ja-JP" altLang="en-US"/>
              <a:t>というウェブサイトで公開している</a:t>
            </a:r>
            <a:endParaRPr lang="en-US" altLang="ja-JP"/>
          </a:p>
          <a:p>
            <a:r>
              <a:rPr lang="en-US" altLang="ja-JP" err="1"/>
              <a:t>tl;drLegal</a:t>
            </a:r>
            <a:r>
              <a:rPr lang="ja-JP" altLang="en-US"/>
              <a:t>では，各ライセンスが定める権利・義務を検証し，分かりやすくリスト化して公開している．</a:t>
            </a:r>
            <a:endParaRPr lang="en-US" altLang="ja-JP"/>
          </a:p>
        </p:txBody>
      </p:sp>
      <p:sp>
        <p:nvSpPr>
          <p:cNvPr id="4" name="スライド番号プレースホルダー 3"/>
          <p:cNvSpPr>
            <a:spLocks noGrp="1"/>
          </p:cNvSpPr>
          <p:nvPr>
            <p:ph type="sldNum" sz="quarter" idx="5"/>
          </p:nvPr>
        </p:nvSpPr>
        <p:spPr/>
        <p:txBody>
          <a:bodyPr/>
          <a:lstStyle/>
          <a:p>
            <a:fld id="{BE401F70-AAFD-4B4D-B333-EEC9591C1C47}" type="slidenum">
              <a:rPr kumimoji="1" lang="ja-JP" altLang="en-US" smtClean="0"/>
              <a:t>8</a:t>
            </a:fld>
            <a:endParaRPr kumimoji="1" lang="ja-JP" altLang="en-US"/>
          </a:p>
        </p:txBody>
      </p:sp>
    </p:spTree>
    <p:extLst>
      <p:ext uri="{BB962C8B-B14F-4D97-AF65-F5344CB8AC3E}">
        <p14:creationId xmlns:p14="http://schemas.microsoft.com/office/powerpoint/2010/main" val="3212268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8CC1D60-8C10-F54F-9744-27FADB8B0425}"/>
              </a:ext>
            </a:extLst>
          </p:cNvPr>
          <p:cNvSpPr/>
          <p:nvPr/>
        </p:nvSpPr>
        <p:spPr>
          <a:xfrm>
            <a:off x="-18000" y="-18000"/>
            <a:ext cx="9180000" cy="3834000"/>
          </a:xfrm>
          <a:prstGeom prst="rect">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7F2A6178-EC09-7A47-93D5-683FC0911D87}"/>
              </a:ext>
            </a:extLst>
          </p:cNvPr>
          <p:cNvSpPr>
            <a:spLocks noGrp="1"/>
          </p:cNvSpPr>
          <p:nvPr>
            <p:ph type="ctrTitle"/>
          </p:nvPr>
        </p:nvSpPr>
        <p:spPr>
          <a:xfrm>
            <a:off x="396000" y="396000"/>
            <a:ext cx="8352000" cy="3024000"/>
          </a:xfrm>
        </p:spPr>
        <p:txBody>
          <a:bodyPr lIns="72000" tIns="72000" rIns="72000" bIns="72000" anchor="b"/>
          <a:lstStyle>
            <a:lvl1pPr algn="l">
              <a:defRPr sz="3200" baseline="0">
                <a:solidFill>
                  <a:schemeClr val="bg1"/>
                </a:solidFill>
                <a:latin typeface="Segoe UI" panose="020B0502040204020203" pitchFamily="34" charset="0"/>
                <a:cs typeface="Segoe UI" panose="020B0502040204020203" pitchFamily="34" charset="0"/>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FF7058C-A42B-6345-913F-3B9602CBB0D8}"/>
              </a:ext>
            </a:extLst>
          </p:cNvPr>
          <p:cNvSpPr>
            <a:spLocks noGrp="1"/>
          </p:cNvSpPr>
          <p:nvPr>
            <p:ph type="subTitle" idx="1"/>
          </p:nvPr>
        </p:nvSpPr>
        <p:spPr>
          <a:xfrm>
            <a:off x="396000" y="4229999"/>
            <a:ext cx="8352000" cy="1800000"/>
          </a:xfrm>
        </p:spPr>
        <p:txBody>
          <a:bodyPr lIns="72000" tIns="72000" rIns="72000" bIns="72000"/>
          <a:lstStyle>
            <a:lvl1pPr marL="0" indent="0" algn="l">
              <a:spcBef>
                <a:spcPts val="800"/>
              </a:spcBef>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en-US" altLang="ja-JP"/>
          </a:p>
        </p:txBody>
      </p:sp>
      <p:sp>
        <p:nvSpPr>
          <p:cNvPr id="8" name="正方形/長方形 7">
            <a:extLst>
              <a:ext uri="{FF2B5EF4-FFF2-40B4-BE49-F238E27FC236}">
                <a16:creationId xmlns:a16="http://schemas.microsoft.com/office/drawing/2014/main" id="{F6F9618A-4F09-8440-B7F9-166C8C215B50}"/>
              </a:ext>
            </a:extLst>
          </p:cNvPr>
          <p:cNvSpPr/>
          <p:nvPr/>
        </p:nvSpPr>
        <p:spPr>
          <a:xfrm>
            <a:off x="702000" y="6309626"/>
            <a:ext cx="8496000" cy="566374"/>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100000"/>
              </a:lnSpc>
              <a:spcBef>
                <a:spcPts val="600"/>
              </a:spcBef>
              <a:spcAft>
                <a:spcPts val="100"/>
              </a:spcAft>
            </a:pPr>
            <a:r>
              <a:rPr kumimoji="1" lang="en-US" altLang="ja-JP" sz="1350" spc="0" baseline="0">
                <a:solidFill>
                  <a:schemeClr val="bg1"/>
                </a:solidFill>
                <a:latin typeface="Segoe UI" panose="020B0502040204020203" pitchFamily="34" charset="0"/>
                <a:ea typeface="+mn-ea"/>
                <a:cs typeface="Segoe UI" panose="020B0502040204020203" pitchFamily="34" charset="0"/>
              </a:rPr>
              <a:t>Department of Computer Science, Graduate School of Information Science and Technology, Osaka University.</a:t>
            </a:r>
            <a:br>
              <a:rPr kumimoji="1" lang="en-US" altLang="ja-JP" sz="1350" spc="0" baseline="0">
                <a:solidFill>
                  <a:schemeClr val="bg1"/>
                </a:solidFill>
                <a:latin typeface="Segoe UI" panose="020B0502040204020203" pitchFamily="34" charset="0"/>
                <a:ea typeface="+mn-ea"/>
                <a:cs typeface="Segoe UI" panose="020B0502040204020203" pitchFamily="34" charset="0"/>
              </a:rPr>
            </a:br>
            <a:r>
              <a:rPr kumimoji="1" lang="en-US" altLang="ja-JP" sz="1350" spc="0" baseline="0">
                <a:solidFill>
                  <a:schemeClr val="bg1"/>
                </a:solidFill>
                <a:latin typeface="Segoe UI" panose="020B0502040204020203" pitchFamily="34" charset="0"/>
                <a:ea typeface="+mn-ea"/>
                <a:cs typeface="Segoe UI" panose="020B0502040204020203" pitchFamily="34" charset="0"/>
              </a:rPr>
              <a:t>Software Engineering Laboratory. - https://</a:t>
            </a:r>
            <a:r>
              <a:rPr kumimoji="1" lang="en-US" altLang="ja-JP" sz="1350" spc="0" baseline="0" err="1">
                <a:solidFill>
                  <a:schemeClr val="bg1"/>
                </a:solidFill>
                <a:latin typeface="Segoe UI" panose="020B0502040204020203" pitchFamily="34" charset="0"/>
                <a:ea typeface="+mn-ea"/>
                <a:cs typeface="Segoe UI" panose="020B0502040204020203" pitchFamily="34" charset="0"/>
              </a:rPr>
              <a:t>sel.ist.osaka-u.ac.jp</a:t>
            </a:r>
            <a:endParaRPr kumimoji="1" lang="ja-JP" altLang="en-US" sz="1350" spc="0" baseline="0">
              <a:solidFill>
                <a:schemeClr val="bg1"/>
              </a:solidFill>
              <a:latin typeface="Segoe UI" panose="020B0502040204020203" pitchFamily="34" charset="0"/>
              <a:ea typeface="+mn-ea"/>
              <a:cs typeface="Segoe UI" panose="020B0502040204020203" pitchFamily="34" charset="0"/>
            </a:endParaRPr>
          </a:p>
        </p:txBody>
      </p:sp>
      <p:grpSp>
        <p:nvGrpSpPr>
          <p:cNvPr id="6" name="グラフィックス 4">
            <a:extLst>
              <a:ext uri="{FF2B5EF4-FFF2-40B4-BE49-F238E27FC236}">
                <a16:creationId xmlns:a16="http://schemas.microsoft.com/office/drawing/2014/main" id="{3C1BCF52-A644-8F07-BDF3-B95E476C120A}"/>
              </a:ext>
            </a:extLst>
          </p:cNvPr>
          <p:cNvGrpSpPr>
            <a:grpSpLocks noChangeAspect="1"/>
          </p:cNvGrpSpPr>
          <p:nvPr/>
        </p:nvGrpSpPr>
        <p:grpSpPr>
          <a:xfrm>
            <a:off x="173344" y="6369591"/>
            <a:ext cx="445312" cy="446443"/>
            <a:chOff x="125091" y="6161694"/>
            <a:chExt cx="567879" cy="569322"/>
          </a:xfrm>
        </p:grpSpPr>
        <p:sp>
          <p:nvSpPr>
            <p:cNvPr id="9" name="フリーフォーム: 図形 8">
              <a:extLst>
                <a:ext uri="{FF2B5EF4-FFF2-40B4-BE49-F238E27FC236}">
                  <a16:creationId xmlns:a16="http://schemas.microsoft.com/office/drawing/2014/main" id="{C42F1B19-C8AC-290C-5935-C47287B65CAC}"/>
                </a:ext>
              </a:extLst>
            </p:cNvPr>
            <p:cNvSpPr/>
            <p:nvPr/>
          </p:nvSpPr>
          <p:spPr>
            <a:xfrm>
              <a:off x="125091" y="6161694"/>
              <a:ext cx="567879" cy="569322"/>
            </a:xfrm>
            <a:custGeom>
              <a:avLst/>
              <a:gdLst>
                <a:gd name="connsiteX0" fmla="*/ 33428 w 567879"/>
                <a:gd name="connsiteY0" fmla="*/ -303 h 569322"/>
                <a:gd name="connsiteX1" fmla="*/ 24 w 567879"/>
                <a:gd name="connsiteY1" fmla="*/ 33083 h 569322"/>
                <a:gd name="connsiteX2" fmla="*/ 24 w 567879"/>
                <a:gd name="connsiteY2" fmla="*/ 33083 h 569322"/>
                <a:gd name="connsiteX3" fmla="*/ 24 w 567879"/>
                <a:gd name="connsiteY3" fmla="*/ 535608 h 569322"/>
                <a:gd name="connsiteX4" fmla="*/ 33428 w 567879"/>
                <a:gd name="connsiteY4" fmla="*/ 569020 h 569322"/>
                <a:gd name="connsiteX5" fmla="*/ 33428 w 567879"/>
                <a:gd name="connsiteY5" fmla="*/ 569020 h 569322"/>
                <a:gd name="connsiteX6" fmla="*/ 534527 w 567879"/>
                <a:gd name="connsiteY6" fmla="*/ 569020 h 569322"/>
                <a:gd name="connsiteX7" fmla="*/ 567904 w 567879"/>
                <a:gd name="connsiteY7" fmla="*/ 535608 h 569322"/>
                <a:gd name="connsiteX8" fmla="*/ 567904 w 567879"/>
                <a:gd name="connsiteY8" fmla="*/ 535608 h 569322"/>
                <a:gd name="connsiteX9" fmla="*/ 567904 w 567879"/>
                <a:gd name="connsiteY9" fmla="*/ 33083 h 569322"/>
                <a:gd name="connsiteX10" fmla="*/ 534527 w 567879"/>
                <a:gd name="connsiteY10" fmla="*/ -303 h 569322"/>
                <a:gd name="connsiteX11" fmla="*/ 534527 w 567879"/>
                <a:gd name="connsiteY11" fmla="*/ -303 h 569322"/>
                <a:gd name="connsiteX12" fmla="*/ 33428 w 567879"/>
                <a:gd name="connsiteY12" fmla="*/ -303 h 569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67879" h="569322">
                  <a:moveTo>
                    <a:pt x="33428" y="-303"/>
                  </a:moveTo>
                  <a:cubicBezTo>
                    <a:pt x="15075" y="-303"/>
                    <a:pt x="24" y="14722"/>
                    <a:pt x="24" y="33083"/>
                  </a:cubicBezTo>
                  <a:lnTo>
                    <a:pt x="24" y="33083"/>
                  </a:lnTo>
                  <a:lnTo>
                    <a:pt x="24" y="535608"/>
                  </a:lnTo>
                  <a:cubicBezTo>
                    <a:pt x="24" y="553980"/>
                    <a:pt x="15075" y="569020"/>
                    <a:pt x="33428" y="569020"/>
                  </a:cubicBezTo>
                  <a:lnTo>
                    <a:pt x="33428" y="569020"/>
                  </a:lnTo>
                  <a:lnTo>
                    <a:pt x="534527" y="569020"/>
                  </a:lnTo>
                  <a:cubicBezTo>
                    <a:pt x="552882" y="569020"/>
                    <a:pt x="567904" y="553980"/>
                    <a:pt x="567904" y="535608"/>
                  </a:cubicBezTo>
                  <a:lnTo>
                    <a:pt x="567904" y="535608"/>
                  </a:lnTo>
                  <a:lnTo>
                    <a:pt x="567904" y="33083"/>
                  </a:lnTo>
                  <a:cubicBezTo>
                    <a:pt x="567904" y="14722"/>
                    <a:pt x="552882" y="-303"/>
                    <a:pt x="534527" y="-303"/>
                  </a:cubicBezTo>
                  <a:lnTo>
                    <a:pt x="534527" y="-303"/>
                  </a:lnTo>
                  <a:lnTo>
                    <a:pt x="33428" y="-303"/>
                  </a:lnTo>
                  <a:close/>
                </a:path>
              </a:pathLst>
            </a:custGeom>
            <a:gradFill>
              <a:gsLst>
                <a:gs pos="0">
                  <a:srgbClr val="208BC1"/>
                </a:gs>
                <a:gs pos="50000">
                  <a:srgbClr val="286AAF">
                    <a:alpha val="97647"/>
                  </a:srgbClr>
                </a:gs>
                <a:gs pos="100000">
                  <a:srgbClr val="314A9E">
                    <a:alpha val="95294"/>
                  </a:srgbClr>
                </a:gs>
              </a:gsLst>
              <a:lin ang="6791777" scaled="1"/>
            </a:gradFill>
            <a:ln w="2898" cap="flat">
              <a:noFill/>
              <a:prstDash val="solid"/>
              <a:miter/>
            </a:ln>
          </p:spPr>
          <p:txBody>
            <a:bodyPr rtlCol="0" anchor="ctr"/>
            <a:lstStyle/>
            <a:p>
              <a:endParaRPr lang="ja-JP" altLang="en-US"/>
            </a:p>
          </p:txBody>
        </p:sp>
        <p:grpSp>
          <p:nvGrpSpPr>
            <p:cNvPr id="11" name="グラフィックス 4">
              <a:extLst>
                <a:ext uri="{FF2B5EF4-FFF2-40B4-BE49-F238E27FC236}">
                  <a16:creationId xmlns:a16="http://schemas.microsoft.com/office/drawing/2014/main" id="{57364A74-599C-F90E-7DB3-2BA2B1E68645}"/>
                </a:ext>
              </a:extLst>
            </p:cNvPr>
            <p:cNvGrpSpPr/>
            <p:nvPr/>
          </p:nvGrpSpPr>
          <p:grpSpPr>
            <a:xfrm>
              <a:off x="180304" y="6202778"/>
              <a:ext cx="451746" cy="490004"/>
              <a:chOff x="180304" y="6202778"/>
              <a:chExt cx="451746" cy="490004"/>
            </a:xfrm>
            <a:solidFill>
              <a:srgbClr val="FFFFFF"/>
            </a:solidFill>
          </p:grpSpPr>
          <p:sp>
            <p:nvSpPr>
              <p:cNvPr id="12" name="フリーフォーム: 図形 11">
                <a:extLst>
                  <a:ext uri="{FF2B5EF4-FFF2-40B4-BE49-F238E27FC236}">
                    <a16:creationId xmlns:a16="http://schemas.microsoft.com/office/drawing/2014/main" id="{FBEB5F79-347F-42BD-55CB-42D945D1BC07}"/>
                  </a:ext>
                </a:extLst>
              </p:cNvPr>
              <p:cNvSpPr/>
              <p:nvPr/>
            </p:nvSpPr>
            <p:spPr>
              <a:xfrm>
                <a:off x="180304" y="6379929"/>
                <a:ext cx="114843" cy="18845"/>
              </a:xfrm>
              <a:custGeom>
                <a:avLst/>
                <a:gdLst>
                  <a:gd name="connsiteX0" fmla="*/ 115170 w 114843"/>
                  <a:gd name="connsiteY0" fmla="*/ 9763 h 18845"/>
                  <a:gd name="connsiteX1" fmla="*/ 105151 w 114843"/>
                  <a:gd name="connsiteY1" fmla="*/ 19193 h 18845"/>
                  <a:gd name="connsiteX2" fmla="*/ 10352 w 114843"/>
                  <a:gd name="connsiteY2" fmla="*/ 19193 h 18845"/>
                  <a:gd name="connsiteX3" fmla="*/ 327 w 114843"/>
                  <a:gd name="connsiteY3" fmla="*/ 9763 h 18845"/>
                  <a:gd name="connsiteX4" fmla="*/ 10352 w 114843"/>
                  <a:gd name="connsiteY4" fmla="*/ 347 h 18845"/>
                  <a:gd name="connsiteX5" fmla="*/ 105151 w 114843"/>
                  <a:gd name="connsiteY5" fmla="*/ 347 h 18845"/>
                  <a:gd name="connsiteX6" fmla="*/ 115170 w 114843"/>
                  <a:gd name="connsiteY6" fmla="*/ 9763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763"/>
                    </a:moveTo>
                    <a:cubicBezTo>
                      <a:pt x="115170" y="14943"/>
                      <a:pt x="110670" y="19193"/>
                      <a:pt x="105151" y="19193"/>
                    </a:cubicBezTo>
                    <a:lnTo>
                      <a:pt x="10352" y="19193"/>
                    </a:lnTo>
                    <a:cubicBezTo>
                      <a:pt x="4841" y="19193"/>
                      <a:pt x="327" y="14946"/>
                      <a:pt x="327" y="9763"/>
                    </a:cubicBezTo>
                    <a:cubicBezTo>
                      <a:pt x="327" y="4580"/>
                      <a:pt x="4839" y="347"/>
                      <a:pt x="10352" y="347"/>
                    </a:cubicBezTo>
                    <a:lnTo>
                      <a:pt x="105151" y="347"/>
                    </a:lnTo>
                    <a:cubicBezTo>
                      <a:pt x="110673" y="347"/>
                      <a:pt x="115170" y="4583"/>
                      <a:pt x="115170" y="9763"/>
                    </a:cubicBezTo>
                  </a:path>
                </a:pathLst>
              </a:custGeom>
              <a:solidFill>
                <a:srgbClr val="FFFFFF"/>
              </a:solidFill>
              <a:ln w="2898" cap="flat">
                <a:noFill/>
                <a:prstDash val="solid"/>
                <a:miter/>
              </a:ln>
            </p:spPr>
            <p:txBody>
              <a:bodyPr rtlCol="0" anchor="ctr"/>
              <a:lstStyle/>
              <a:p>
                <a:endParaRPr lang="ja-JP" altLang="en-US"/>
              </a:p>
            </p:txBody>
          </p:sp>
          <p:sp>
            <p:nvSpPr>
              <p:cNvPr id="13" name="フリーフォーム: 図形 12">
                <a:extLst>
                  <a:ext uri="{FF2B5EF4-FFF2-40B4-BE49-F238E27FC236}">
                    <a16:creationId xmlns:a16="http://schemas.microsoft.com/office/drawing/2014/main" id="{62D0B54E-1B61-AFCA-CD18-BD85CC87FEC0}"/>
                  </a:ext>
                </a:extLst>
              </p:cNvPr>
              <p:cNvSpPr/>
              <p:nvPr/>
            </p:nvSpPr>
            <p:spPr>
              <a:xfrm>
                <a:off x="180304" y="6438377"/>
                <a:ext cx="114843" cy="18845"/>
              </a:xfrm>
              <a:custGeom>
                <a:avLst/>
                <a:gdLst>
                  <a:gd name="connsiteX0" fmla="*/ 115170 w 114843"/>
                  <a:gd name="connsiteY0" fmla="*/ 9719 h 18845"/>
                  <a:gd name="connsiteX1" fmla="*/ 105151 w 114843"/>
                  <a:gd name="connsiteY1" fmla="*/ 19144 h 18845"/>
                  <a:gd name="connsiteX2" fmla="*/ 10352 w 114843"/>
                  <a:gd name="connsiteY2" fmla="*/ 19144 h 18845"/>
                  <a:gd name="connsiteX3" fmla="*/ 327 w 114843"/>
                  <a:gd name="connsiteY3" fmla="*/ 9719 h 18845"/>
                  <a:gd name="connsiteX4" fmla="*/ 10352 w 114843"/>
                  <a:gd name="connsiteY4" fmla="*/ 298 h 18845"/>
                  <a:gd name="connsiteX5" fmla="*/ 105151 w 114843"/>
                  <a:gd name="connsiteY5" fmla="*/ 298 h 18845"/>
                  <a:gd name="connsiteX6" fmla="*/ 115170 w 114843"/>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719"/>
                    </a:moveTo>
                    <a:cubicBezTo>
                      <a:pt x="115170" y="14905"/>
                      <a:pt x="110670" y="19144"/>
                      <a:pt x="105151" y="19144"/>
                    </a:cubicBezTo>
                    <a:lnTo>
                      <a:pt x="10352" y="19144"/>
                    </a:lnTo>
                    <a:cubicBezTo>
                      <a:pt x="4841" y="19144"/>
                      <a:pt x="327" y="14905"/>
                      <a:pt x="327" y="9719"/>
                    </a:cubicBezTo>
                    <a:cubicBezTo>
                      <a:pt x="327" y="4542"/>
                      <a:pt x="4839" y="298"/>
                      <a:pt x="10352" y="298"/>
                    </a:cubicBezTo>
                    <a:lnTo>
                      <a:pt x="105151" y="298"/>
                    </a:lnTo>
                    <a:cubicBezTo>
                      <a:pt x="110673" y="301"/>
                      <a:pt x="115170" y="4545"/>
                      <a:pt x="115170" y="9719"/>
                    </a:cubicBezTo>
                  </a:path>
                </a:pathLst>
              </a:custGeom>
              <a:solidFill>
                <a:srgbClr val="FFFFFF"/>
              </a:solidFill>
              <a:ln w="2898" cap="flat">
                <a:noFill/>
                <a:prstDash val="solid"/>
                <a:miter/>
              </a:ln>
            </p:spPr>
            <p:txBody>
              <a:bodyPr rtlCol="0" anchor="ctr"/>
              <a:lstStyle/>
              <a:p>
                <a:endParaRPr lang="ja-JP" altLang="en-US"/>
              </a:p>
            </p:txBody>
          </p:sp>
          <p:sp>
            <p:nvSpPr>
              <p:cNvPr id="14" name="フリーフォーム: 図形 13">
                <a:extLst>
                  <a:ext uri="{FF2B5EF4-FFF2-40B4-BE49-F238E27FC236}">
                    <a16:creationId xmlns:a16="http://schemas.microsoft.com/office/drawing/2014/main" id="{1C8CFC7F-B1C9-F3A8-9146-64C8A29B1F4A}"/>
                  </a:ext>
                </a:extLst>
              </p:cNvPr>
              <p:cNvSpPr/>
              <p:nvPr/>
            </p:nvSpPr>
            <p:spPr>
              <a:xfrm>
                <a:off x="180304" y="6497458"/>
                <a:ext cx="114843" cy="18848"/>
              </a:xfrm>
              <a:custGeom>
                <a:avLst/>
                <a:gdLst>
                  <a:gd name="connsiteX0" fmla="*/ 115170 w 114843"/>
                  <a:gd name="connsiteY0" fmla="*/ 9689 h 18848"/>
                  <a:gd name="connsiteX1" fmla="*/ 105151 w 114843"/>
                  <a:gd name="connsiteY1" fmla="*/ 19096 h 18848"/>
                  <a:gd name="connsiteX2" fmla="*/ 10352 w 114843"/>
                  <a:gd name="connsiteY2" fmla="*/ 19096 h 18848"/>
                  <a:gd name="connsiteX3" fmla="*/ 327 w 114843"/>
                  <a:gd name="connsiteY3" fmla="*/ 9689 h 18848"/>
                  <a:gd name="connsiteX4" fmla="*/ 10352 w 114843"/>
                  <a:gd name="connsiteY4" fmla="*/ 247 h 18848"/>
                  <a:gd name="connsiteX5" fmla="*/ 105151 w 114843"/>
                  <a:gd name="connsiteY5" fmla="*/ 247 h 18848"/>
                  <a:gd name="connsiteX6" fmla="*/ 115170 w 114843"/>
                  <a:gd name="connsiteY6" fmla="*/ 9689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8">
                    <a:moveTo>
                      <a:pt x="115170" y="9689"/>
                    </a:moveTo>
                    <a:cubicBezTo>
                      <a:pt x="115170" y="14878"/>
                      <a:pt x="110670" y="19096"/>
                      <a:pt x="105151" y="19096"/>
                    </a:cubicBezTo>
                    <a:lnTo>
                      <a:pt x="10352" y="19096"/>
                    </a:lnTo>
                    <a:cubicBezTo>
                      <a:pt x="4841" y="19096"/>
                      <a:pt x="327" y="14878"/>
                      <a:pt x="327" y="9689"/>
                    </a:cubicBezTo>
                    <a:cubicBezTo>
                      <a:pt x="327" y="4501"/>
                      <a:pt x="4839" y="247"/>
                      <a:pt x="10352" y="247"/>
                    </a:cubicBezTo>
                    <a:lnTo>
                      <a:pt x="105151" y="247"/>
                    </a:lnTo>
                    <a:cubicBezTo>
                      <a:pt x="110673" y="247"/>
                      <a:pt x="115170" y="4501"/>
                      <a:pt x="115170" y="9689"/>
                    </a:cubicBezTo>
                  </a:path>
                </a:pathLst>
              </a:custGeom>
              <a:solidFill>
                <a:srgbClr val="FFFFFF"/>
              </a:solidFill>
              <a:ln w="2898" cap="flat">
                <a:noFill/>
                <a:prstDash val="solid"/>
                <a:miter/>
              </a:ln>
            </p:spPr>
            <p:txBody>
              <a:bodyPr rtlCol="0" anchor="ctr"/>
              <a:lstStyle/>
              <a:p>
                <a:endParaRPr lang="ja-JP" altLang="en-US"/>
              </a:p>
            </p:txBody>
          </p:sp>
          <p:sp>
            <p:nvSpPr>
              <p:cNvPr id="15" name="フリーフォーム: 図形 14">
                <a:extLst>
                  <a:ext uri="{FF2B5EF4-FFF2-40B4-BE49-F238E27FC236}">
                    <a16:creationId xmlns:a16="http://schemas.microsoft.com/office/drawing/2014/main" id="{971C17AD-6512-A84D-239E-675DDDDA9EC8}"/>
                  </a:ext>
                </a:extLst>
              </p:cNvPr>
              <p:cNvSpPr/>
              <p:nvPr/>
            </p:nvSpPr>
            <p:spPr>
              <a:xfrm>
                <a:off x="180304" y="6379928"/>
                <a:ext cx="18845" cy="77296"/>
              </a:xfrm>
              <a:custGeom>
                <a:avLst/>
                <a:gdLst>
                  <a:gd name="connsiteX0" fmla="*/ 9659 w 18845"/>
                  <a:gd name="connsiteY0" fmla="*/ 77587 h 77296"/>
                  <a:gd name="connsiteX1" fmla="*/ 237 w 18845"/>
                  <a:gd name="connsiteY1" fmla="*/ 67561 h 77296"/>
                  <a:gd name="connsiteX2" fmla="*/ 237 w 18845"/>
                  <a:gd name="connsiteY2" fmla="*/ 10306 h 77296"/>
                  <a:gd name="connsiteX3" fmla="*/ 9659 w 18845"/>
                  <a:gd name="connsiteY3" fmla="*/ 290 h 77296"/>
                  <a:gd name="connsiteX4" fmla="*/ 19083 w 18845"/>
                  <a:gd name="connsiteY4" fmla="*/ 10306 h 77296"/>
                  <a:gd name="connsiteX5" fmla="*/ 19083 w 18845"/>
                  <a:gd name="connsiteY5" fmla="*/ 67561 h 77296"/>
                  <a:gd name="connsiteX6" fmla="*/ 9659 w 18845"/>
                  <a:gd name="connsiteY6" fmla="*/ 77587 h 77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296">
                    <a:moveTo>
                      <a:pt x="9659" y="77587"/>
                    </a:moveTo>
                    <a:cubicBezTo>
                      <a:pt x="4482" y="77587"/>
                      <a:pt x="237" y="73075"/>
                      <a:pt x="237" y="67561"/>
                    </a:cubicBezTo>
                    <a:lnTo>
                      <a:pt x="237" y="10306"/>
                    </a:lnTo>
                    <a:cubicBezTo>
                      <a:pt x="237" y="4799"/>
                      <a:pt x="4482" y="290"/>
                      <a:pt x="9659" y="290"/>
                    </a:cubicBezTo>
                    <a:cubicBezTo>
                      <a:pt x="14835" y="290"/>
                      <a:pt x="19083" y="4799"/>
                      <a:pt x="19083" y="10306"/>
                    </a:cubicBezTo>
                    <a:lnTo>
                      <a:pt x="19083" y="67561"/>
                    </a:lnTo>
                    <a:cubicBezTo>
                      <a:pt x="19083" y="73072"/>
                      <a:pt x="14833" y="77587"/>
                      <a:pt x="9659" y="77587"/>
                    </a:cubicBezTo>
                  </a:path>
                </a:pathLst>
              </a:custGeom>
              <a:solidFill>
                <a:srgbClr val="FFFFFF"/>
              </a:solidFill>
              <a:ln w="2898" cap="flat">
                <a:noFill/>
                <a:prstDash val="solid"/>
                <a:miter/>
              </a:ln>
            </p:spPr>
            <p:txBody>
              <a:bodyPr rtlCol="0" anchor="ctr"/>
              <a:lstStyle/>
              <a:p>
                <a:endParaRPr lang="ja-JP" altLang="en-US"/>
              </a:p>
            </p:txBody>
          </p:sp>
          <p:sp>
            <p:nvSpPr>
              <p:cNvPr id="16" name="フリーフォーム: 図形 15">
                <a:extLst>
                  <a:ext uri="{FF2B5EF4-FFF2-40B4-BE49-F238E27FC236}">
                    <a16:creationId xmlns:a16="http://schemas.microsoft.com/office/drawing/2014/main" id="{6E45E59D-5C5F-29DB-A50A-081693D9699E}"/>
                  </a:ext>
                </a:extLst>
              </p:cNvPr>
              <p:cNvSpPr/>
              <p:nvPr/>
            </p:nvSpPr>
            <p:spPr>
              <a:xfrm>
                <a:off x="180304" y="6439027"/>
                <a:ext cx="18845" cy="77279"/>
              </a:xfrm>
              <a:custGeom>
                <a:avLst/>
                <a:gdLst>
                  <a:gd name="connsiteX0" fmla="*/ 9659 w 18845"/>
                  <a:gd name="connsiteY0" fmla="*/ 77519 h 77279"/>
                  <a:gd name="connsiteX1" fmla="*/ 237 w 18845"/>
                  <a:gd name="connsiteY1" fmla="*/ 67517 h 77279"/>
                  <a:gd name="connsiteX2" fmla="*/ 237 w 18845"/>
                  <a:gd name="connsiteY2" fmla="*/ 10256 h 77279"/>
                  <a:gd name="connsiteX3" fmla="*/ 9659 w 18845"/>
                  <a:gd name="connsiteY3" fmla="*/ 239 h 77279"/>
                  <a:gd name="connsiteX4" fmla="*/ 19083 w 18845"/>
                  <a:gd name="connsiteY4" fmla="*/ 10256 h 77279"/>
                  <a:gd name="connsiteX5" fmla="*/ 19083 w 18845"/>
                  <a:gd name="connsiteY5" fmla="*/ 67514 h 77279"/>
                  <a:gd name="connsiteX6" fmla="*/ 9659 w 18845"/>
                  <a:gd name="connsiteY6" fmla="*/ 77519 h 77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279">
                    <a:moveTo>
                      <a:pt x="9659" y="77519"/>
                    </a:moveTo>
                    <a:cubicBezTo>
                      <a:pt x="4482" y="77519"/>
                      <a:pt x="237" y="73027"/>
                      <a:pt x="237" y="67517"/>
                    </a:cubicBezTo>
                    <a:lnTo>
                      <a:pt x="237" y="10256"/>
                    </a:lnTo>
                    <a:cubicBezTo>
                      <a:pt x="237" y="4746"/>
                      <a:pt x="4482" y="239"/>
                      <a:pt x="9659" y="239"/>
                    </a:cubicBezTo>
                    <a:cubicBezTo>
                      <a:pt x="14835" y="239"/>
                      <a:pt x="19083" y="4743"/>
                      <a:pt x="19083" y="10256"/>
                    </a:cubicBezTo>
                    <a:lnTo>
                      <a:pt x="19083" y="67514"/>
                    </a:lnTo>
                    <a:cubicBezTo>
                      <a:pt x="19083" y="73027"/>
                      <a:pt x="14833" y="77519"/>
                      <a:pt x="9659" y="77519"/>
                    </a:cubicBezTo>
                  </a:path>
                </a:pathLst>
              </a:custGeom>
              <a:solidFill>
                <a:srgbClr val="FFFFFF"/>
              </a:solidFill>
              <a:ln w="2898" cap="flat">
                <a:noFill/>
                <a:prstDash val="solid"/>
                <a:miter/>
              </a:ln>
            </p:spPr>
            <p:txBody>
              <a:bodyPr rtlCol="0" anchor="ctr"/>
              <a:lstStyle/>
              <a:p>
                <a:endParaRPr lang="ja-JP" altLang="en-US"/>
              </a:p>
            </p:txBody>
          </p:sp>
          <p:sp>
            <p:nvSpPr>
              <p:cNvPr id="17" name="フリーフォーム: 図形 16">
                <a:extLst>
                  <a:ext uri="{FF2B5EF4-FFF2-40B4-BE49-F238E27FC236}">
                    <a16:creationId xmlns:a16="http://schemas.microsoft.com/office/drawing/2014/main" id="{E90EB8C0-0E7C-1B1E-854A-BF753E09D8D3}"/>
                  </a:ext>
                </a:extLst>
              </p:cNvPr>
              <p:cNvSpPr/>
              <p:nvPr/>
            </p:nvSpPr>
            <p:spPr>
              <a:xfrm>
                <a:off x="180304" y="6222003"/>
                <a:ext cx="114843" cy="18845"/>
              </a:xfrm>
              <a:custGeom>
                <a:avLst/>
                <a:gdLst>
                  <a:gd name="connsiteX0" fmla="*/ 115170 w 114843"/>
                  <a:gd name="connsiteY0" fmla="*/ 9906 h 18845"/>
                  <a:gd name="connsiteX1" fmla="*/ 105151 w 114843"/>
                  <a:gd name="connsiteY1" fmla="*/ 19327 h 18845"/>
                  <a:gd name="connsiteX2" fmla="*/ 10352 w 114843"/>
                  <a:gd name="connsiteY2" fmla="*/ 19327 h 18845"/>
                  <a:gd name="connsiteX3" fmla="*/ 327 w 114843"/>
                  <a:gd name="connsiteY3" fmla="*/ 9906 h 18845"/>
                  <a:gd name="connsiteX4" fmla="*/ 10352 w 114843"/>
                  <a:gd name="connsiteY4" fmla="*/ 481 h 18845"/>
                  <a:gd name="connsiteX5" fmla="*/ 105151 w 114843"/>
                  <a:gd name="connsiteY5" fmla="*/ 481 h 18845"/>
                  <a:gd name="connsiteX6" fmla="*/ 115170 w 114843"/>
                  <a:gd name="connsiteY6" fmla="*/ 9906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906"/>
                    </a:moveTo>
                    <a:cubicBezTo>
                      <a:pt x="115170" y="15085"/>
                      <a:pt x="110670" y="19327"/>
                      <a:pt x="105151" y="19327"/>
                    </a:cubicBezTo>
                    <a:lnTo>
                      <a:pt x="10352" y="19327"/>
                    </a:lnTo>
                    <a:cubicBezTo>
                      <a:pt x="4841" y="19327"/>
                      <a:pt x="327" y="15088"/>
                      <a:pt x="327" y="9906"/>
                    </a:cubicBezTo>
                    <a:cubicBezTo>
                      <a:pt x="327" y="4717"/>
                      <a:pt x="4839" y="481"/>
                      <a:pt x="10352" y="481"/>
                    </a:cubicBezTo>
                    <a:lnTo>
                      <a:pt x="105151" y="481"/>
                    </a:lnTo>
                    <a:cubicBezTo>
                      <a:pt x="110673" y="481"/>
                      <a:pt x="115170" y="4717"/>
                      <a:pt x="115170" y="9906"/>
                    </a:cubicBezTo>
                  </a:path>
                </a:pathLst>
              </a:custGeom>
              <a:solidFill>
                <a:srgbClr val="FFFFFF"/>
              </a:solidFill>
              <a:ln w="2898" cap="flat">
                <a:noFill/>
                <a:prstDash val="solid"/>
                <a:miter/>
              </a:ln>
            </p:spPr>
            <p:txBody>
              <a:bodyPr rtlCol="0" anchor="ctr"/>
              <a:lstStyle/>
              <a:p>
                <a:endParaRPr lang="ja-JP" altLang="en-US"/>
              </a:p>
            </p:txBody>
          </p:sp>
          <p:sp>
            <p:nvSpPr>
              <p:cNvPr id="18" name="フリーフォーム: 図形 17">
                <a:extLst>
                  <a:ext uri="{FF2B5EF4-FFF2-40B4-BE49-F238E27FC236}">
                    <a16:creationId xmlns:a16="http://schemas.microsoft.com/office/drawing/2014/main" id="{6B370827-B6B0-F586-CBF7-8050E3EA849E}"/>
                  </a:ext>
                </a:extLst>
              </p:cNvPr>
              <p:cNvSpPr/>
              <p:nvPr/>
            </p:nvSpPr>
            <p:spPr>
              <a:xfrm>
                <a:off x="180304" y="6280781"/>
                <a:ext cx="114843" cy="18840"/>
              </a:xfrm>
              <a:custGeom>
                <a:avLst/>
                <a:gdLst>
                  <a:gd name="connsiteX0" fmla="*/ 115170 w 114843"/>
                  <a:gd name="connsiteY0" fmla="*/ 9856 h 18840"/>
                  <a:gd name="connsiteX1" fmla="*/ 105151 w 114843"/>
                  <a:gd name="connsiteY1" fmla="*/ 19272 h 18840"/>
                  <a:gd name="connsiteX2" fmla="*/ 10352 w 114843"/>
                  <a:gd name="connsiteY2" fmla="*/ 19272 h 18840"/>
                  <a:gd name="connsiteX3" fmla="*/ 327 w 114843"/>
                  <a:gd name="connsiteY3" fmla="*/ 9856 h 18840"/>
                  <a:gd name="connsiteX4" fmla="*/ 10352 w 114843"/>
                  <a:gd name="connsiteY4" fmla="*/ 431 h 18840"/>
                  <a:gd name="connsiteX5" fmla="*/ 105151 w 114843"/>
                  <a:gd name="connsiteY5" fmla="*/ 431 h 18840"/>
                  <a:gd name="connsiteX6" fmla="*/ 115170 w 114843"/>
                  <a:gd name="connsiteY6" fmla="*/ 985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0">
                    <a:moveTo>
                      <a:pt x="115170" y="9856"/>
                    </a:moveTo>
                    <a:cubicBezTo>
                      <a:pt x="115170" y="15027"/>
                      <a:pt x="110670" y="19272"/>
                      <a:pt x="105151" y="19272"/>
                    </a:cubicBezTo>
                    <a:lnTo>
                      <a:pt x="10352" y="19272"/>
                    </a:lnTo>
                    <a:cubicBezTo>
                      <a:pt x="4841" y="19272"/>
                      <a:pt x="327" y="15027"/>
                      <a:pt x="327" y="9856"/>
                    </a:cubicBezTo>
                    <a:cubicBezTo>
                      <a:pt x="327" y="4662"/>
                      <a:pt x="4839" y="431"/>
                      <a:pt x="10352" y="431"/>
                    </a:cubicBezTo>
                    <a:lnTo>
                      <a:pt x="105151" y="431"/>
                    </a:lnTo>
                    <a:cubicBezTo>
                      <a:pt x="110673" y="431"/>
                      <a:pt x="115170" y="4662"/>
                      <a:pt x="115170" y="9856"/>
                    </a:cubicBezTo>
                  </a:path>
                </a:pathLst>
              </a:custGeom>
              <a:solidFill>
                <a:srgbClr val="FFFFFF"/>
              </a:solidFill>
              <a:ln w="2898" cap="flat">
                <a:noFill/>
                <a:prstDash val="solid"/>
                <a:miter/>
              </a:ln>
            </p:spPr>
            <p:txBody>
              <a:bodyPr rtlCol="0" anchor="ctr"/>
              <a:lstStyle/>
              <a:p>
                <a:endParaRPr lang="ja-JP" altLang="en-US"/>
              </a:p>
            </p:txBody>
          </p:sp>
          <p:sp>
            <p:nvSpPr>
              <p:cNvPr id="19" name="フリーフォーム: 図形 18">
                <a:extLst>
                  <a:ext uri="{FF2B5EF4-FFF2-40B4-BE49-F238E27FC236}">
                    <a16:creationId xmlns:a16="http://schemas.microsoft.com/office/drawing/2014/main" id="{D174E952-EEB2-1BDD-CB08-6E05DAE58375}"/>
                  </a:ext>
                </a:extLst>
              </p:cNvPr>
              <p:cNvSpPr/>
              <p:nvPr/>
            </p:nvSpPr>
            <p:spPr>
              <a:xfrm>
                <a:off x="180304" y="6339547"/>
                <a:ext cx="114843" cy="18842"/>
              </a:xfrm>
              <a:custGeom>
                <a:avLst/>
                <a:gdLst>
                  <a:gd name="connsiteX0" fmla="*/ 115170 w 114843"/>
                  <a:gd name="connsiteY0" fmla="*/ 9803 h 18842"/>
                  <a:gd name="connsiteX1" fmla="*/ 105151 w 114843"/>
                  <a:gd name="connsiteY1" fmla="*/ 19225 h 18842"/>
                  <a:gd name="connsiteX2" fmla="*/ 10352 w 114843"/>
                  <a:gd name="connsiteY2" fmla="*/ 19225 h 18842"/>
                  <a:gd name="connsiteX3" fmla="*/ 327 w 114843"/>
                  <a:gd name="connsiteY3" fmla="*/ 9803 h 18842"/>
                  <a:gd name="connsiteX4" fmla="*/ 10352 w 114843"/>
                  <a:gd name="connsiteY4" fmla="*/ 382 h 18842"/>
                  <a:gd name="connsiteX5" fmla="*/ 105151 w 114843"/>
                  <a:gd name="connsiteY5" fmla="*/ 382 h 18842"/>
                  <a:gd name="connsiteX6" fmla="*/ 115170 w 114843"/>
                  <a:gd name="connsiteY6" fmla="*/ 9803 h 18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2">
                    <a:moveTo>
                      <a:pt x="115170" y="9803"/>
                    </a:moveTo>
                    <a:cubicBezTo>
                      <a:pt x="115170" y="14980"/>
                      <a:pt x="110670" y="19225"/>
                      <a:pt x="105151" y="19225"/>
                    </a:cubicBezTo>
                    <a:lnTo>
                      <a:pt x="10352" y="19225"/>
                    </a:lnTo>
                    <a:cubicBezTo>
                      <a:pt x="4841" y="19225"/>
                      <a:pt x="327" y="14980"/>
                      <a:pt x="327" y="9803"/>
                    </a:cubicBezTo>
                    <a:cubicBezTo>
                      <a:pt x="327" y="4623"/>
                      <a:pt x="4839" y="382"/>
                      <a:pt x="10352" y="382"/>
                    </a:cubicBezTo>
                    <a:lnTo>
                      <a:pt x="105151" y="382"/>
                    </a:lnTo>
                    <a:cubicBezTo>
                      <a:pt x="110673" y="382"/>
                      <a:pt x="115170" y="4623"/>
                      <a:pt x="115170" y="9803"/>
                    </a:cubicBezTo>
                  </a:path>
                </a:pathLst>
              </a:custGeom>
              <a:solidFill>
                <a:srgbClr val="FFFFFF"/>
              </a:solidFill>
              <a:ln w="2898"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FD6B6DF0-FFB5-4FC1-F0B3-FCD6E2C1A44B}"/>
                  </a:ext>
                </a:extLst>
              </p:cNvPr>
              <p:cNvSpPr/>
              <p:nvPr/>
            </p:nvSpPr>
            <p:spPr>
              <a:xfrm>
                <a:off x="180304" y="6222004"/>
                <a:ext cx="18845" cy="77616"/>
              </a:xfrm>
              <a:custGeom>
                <a:avLst/>
                <a:gdLst>
                  <a:gd name="connsiteX0" fmla="*/ 9659 w 18845"/>
                  <a:gd name="connsiteY0" fmla="*/ 78040 h 77616"/>
                  <a:gd name="connsiteX1" fmla="*/ 237 w 18845"/>
                  <a:gd name="connsiteY1" fmla="*/ 68020 h 77616"/>
                  <a:gd name="connsiteX2" fmla="*/ 237 w 18845"/>
                  <a:gd name="connsiteY2" fmla="*/ 10443 h 77616"/>
                  <a:gd name="connsiteX3" fmla="*/ 9659 w 18845"/>
                  <a:gd name="connsiteY3" fmla="*/ 423 h 77616"/>
                  <a:gd name="connsiteX4" fmla="*/ 19083 w 18845"/>
                  <a:gd name="connsiteY4" fmla="*/ 10443 h 77616"/>
                  <a:gd name="connsiteX5" fmla="*/ 19083 w 18845"/>
                  <a:gd name="connsiteY5" fmla="*/ 68020 h 77616"/>
                  <a:gd name="connsiteX6" fmla="*/ 9659 w 18845"/>
                  <a:gd name="connsiteY6" fmla="*/ 78040 h 77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616">
                    <a:moveTo>
                      <a:pt x="9659" y="78040"/>
                    </a:moveTo>
                    <a:cubicBezTo>
                      <a:pt x="4482" y="78040"/>
                      <a:pt x="237" y="73537"/>
                      <a:pt x="237" y="68020"/>
                    </a:cubicBezTo>
                    <a:lnTo>
                      <a:pt x="237" y="10443"/>
                    </a:lnTo>
                    <a:cubicBezTo>
                      <a:pt x="237" y="4932"/>
                      <a:pt x="4482" y="423"/>
                      <a:pt x="9659" y="423"/>
                    </a:cubicBezTo>
                    <a:cubicBezTo>
                      <a:pt x="14835" y="423"/>
                      <a:pt x="19083" y="4932"/>
                      <a:pt x="19083" y="10443"/>
                    </a:cubicBezTo>
                    <a:lnTo>
                      <a:pt x="19083" y="68020"/>
                    </a:lnTo>
                    <a:cubicBezTo>
                      <a:pt x="19083" y="73537"/>
                      <a:pt x="14833" y="78040"/>
                      <a:pt x="9659" y="78040"/>
                    </a:cubicBezTo>
                  </a:path>
                </a:pathLst>
              </a:custGeom>
              <a:solidFill>
                <a:srgbClr val="FFFFFF"/>
              </a:solidFill>
              <a:ln w="2898" cap="flat">
                <a:noFill/>
                <a:prstDash val="solid"/>
                <a:miter/>
              </a:ln>
            </p:spPr>
            <p:txBody>
              <a:bodyPr rtlCol="0" anchor="ctr"/>
              <a:lstStyle/>
              <a:p>
                <a:endParaRPr lang="ja-JP" altLang="en-US"/>
              </a:p>
            </p:txBody>
          </p:sp>
          <p:sp>
            <p:nvSpPr>
              <p:cNvPr id="21" name="フリーフォーム: 図形 20">
                <a:extLst>
                  <a:ext uri="{FF2B5EF4-FFF2-40B4-BE49-F238E27FC236}">
                    <a16:creationId xmlns:a16="http://schemas.microsoft.com/office/drawing/2014/main" id="{8769BF83-3BC7-A992-1C7A-299A6ECBFF9A}"/>
                  </a:ext>
                </a:extLst>
              </p:cNvPr>
              <p:cNvSpPr/>
              <p:nvPr/>
            </p:nvSpPr>
            <p:spPr>
              <a:xfrm>
                <a:off x="276316" y="6280776"/>
                <a:ext cx="18834" cy="77610"/>
              </a:xfrm>
              <a:custGeom>
                <a:avLst/>
                <a:gdLst>
                  <a:gd name="connsiteX0" fmla="*/ 9731 w 18834"/>
                  <a:gd name="connsiteY0" fmla="*/ 77984 h 77610"/>
                  <a:gd name="connsiteX1" fmla="*/ 319 w 18834"/>
                  <a:gd name="connsiteY1" fmla="*/ 67967 h 77610"/>
                  <a:gd name="connsiteX2" fmla="*/ 319 w 18834"/>
                  <a:gd name="connsiteY2" fmla="*/ 10384 h 77610"/>
                  <a:gd name="connsiteX3" fmla="*/ 9731 w 18834"/>
                  <a:gd name="connsiteY3" fmla="*/ 374 h 77610"/>
                  <a:gd name="connsiteX4" fmla="*/ 19153 w 18834"/>
                  <a:gd name="connsiteY4" fmla="*/ 10384 h 77610"/>
                  <a:gd name="connsiteX5" fmla="*/ 19153 w 18834"/>
                  <a:gd name="connsiteY5" fmla="*/ 67967 h 77610"/>
                  <a:gd name="connsiteX6" fmla="*/ 9731 w 18834"/>
                  <a:gd name="connsiteY6" fmla="*/ 77984 h 77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77610">
                    <a:moveTo>
                      <a:pt x="9731" y="77984"/>
                    </a:moveTo>
                    <a:cubicBezTo>
                      <a:pt x="4555" y="77984"/>
                      <a:pt x="319" y="73484"/>
                      <a:pt x="319" y="67967"/>
                    </a:cubicBezTo>
                    <a:lnTo>
                      <a:pt x="319" y="10384"/>
                    </a:lnTo>
                    <a:cubicBezTo>
                      <a:pt x="319" y="4880"/>
                      <a:pt x="4555" y="374"/>
                      <a:pt x="9731" y="374"/>
                    </a:cubicBezTo>
                    <a:cubicBezTo>
                      <a:pt x="14908" y="374"/>
                      <a:pt x="19153" y="4883"/>
                      <a:pt x="19153" y="10384"/>
                    </a:cubicBezTo>
                    <a:lnTo>
                      <a:pt x="19153" y="67967"/>
                    </a:lnTo>
                    <a:cubicBezTo>
                      <a:pt x="19150" y="73487"/>
                      <a:pt x="14905" y="77984"/>
                      <a:pt x="9731" y="77984"/>
                    </a:cubicBezTo>
                  </a:path>
                </a:pathLst>
              </a:custGeom>
              <a:solidFill>
                <a:srgbClr val="FFFFFF"/>
              </a:solidFill>
              <a:ln w="2898" cap="flat">
                <a:noFill/>
                <a:prstDash val="solid"/>
                <a:miter/>
              </a:ln>
            </p:spPr>
            <p:txBody>
              <a:bodyPr rtlCol="0" anchor="ctr"/>
              <a:lstStyle/>
              <a:p>
                <a:endParaRPr lang="ja-JP" altLang="en-US"/>
              </a:p>
            </p:txBody>
          </p:sp>
          <p:sp>
            <p:nvSpPr>
              <p:cNvPr id="22" name="フリーフォーム: 図形 21">
                <a:extLst>
                  <a:ext uri="{FF2B5EF4-FFF2-40B4-BE49-F238E27FC236}">
                    <a16:creationId xmlns:a16="http://schemas.microsoft.com/office/drawing/2014/main" id="{152AE0ED-AF0B-2087-A52E-3768613113B4}"/>
                  </a:ext>
                </a:extLst>
              </p:cNvPr>
              <p:cNvSpPr/>
              <p:nvPr/>
            </p:nvSpPr>
            <p:spPr>
              <a:xfrm>
                <a:off x="180304" y="6202778"/>
                <a:ext cx="18845" cy="37741"/>
              </a:xfrm>
              <a:custGeom>
                <a:avLst/>
                <a:gdLst>
                  <a:gd name="connsiteX0" fmla="*/ 9659 w 18845"/>
                  <a:gd name="connsiteY0" fmla="*/ 38215 h 37741"/>
                  <a:gd name="connsiteX1" fmla="*/ 237 w 18845"/>
                  <a:gd name="connsiteY1" fmla="*/ 28195 h 37741"/>
                  <a:gd name="connsiteX2" fmla="*/ 237 w 18845"/>
                  <a:gd name="connsiteY2" fmla="*/ 10484 h 37741"/>
                  <a:gd name="connsiteX3" fmla="*/ 9659 w 18845"/>
                  <a:gd name="connsiteY3" fmla="*/ 474 h 37741"/>
                  <a:gd name="connsiteX4" fmla="*/ 19083 w 18845"/>
                  <a:gd name="connsiteY4" fmla="*/ 10484 h 37741"/>
                  <a:gd name="connsiteX5" fmla="*/ 19083 w 18845"/>
                  <a:gd name="connsiteY5" fmla="*/ 28195 h 37741"/>
                  <a:gd name="connsiteX6" fmla="*/ 9659 w 18845"/>
                  <a:gd name="connsiteY6" fmla="*/ 38215 h 3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37741">
                    <a:moveTo>
                      <a:pt x="9659" y="38215"/>
                    </a:moveTo>
                    <a:cubicBezTo>
                      <a:pt x="4482" y="38215"/>
                      <a:pt x="237" y="33715"/>
                      <a:pt x="237" y="28195"/>
                    </a:cubicBezTo>
                    <a:lnTo>
                      <a:pt x="237" y="10484"/>
                    </a:lnTo>
                    <a:cubicBezTo>
                      <a:pt x="237" y="4980"/>
                      <a:pt x="4482" y="474"/>
                      <a:pt x="9659" y="474"/>
                    </a:cubicBezTo>
                    <a:cubicBezTo>
                      <a:pt x="14835" y="474"/>
                      <a:pt x="19083" y="4983"/>
                      <a:pt x="19083" y="10484"/>
                    </a:cubicBezTo>
                    <a:lnTo>
                      <a:pt x="19083" y="28195"/>
                    </a:lnTo>
                    <a:cubicBezTo>
                      <a:pt x="19083" y="33717"/>
                      <a:pt x="14833" y="38215"/>
                      <a:pt x="9659" y="38215"/>
                    </a:cubicBezTo>
                  </a:path>
                </a:pathLst>
              </a:custGeom>
              <a:solidFill>
                <a:srgbClr val="FFFFFF"/>
              </a:solidFill>
              <a:ln w="2898"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58E044B7-456E-B820-E7B6-6AE5C2927202}"/>
                  </a:ext>
                </a:extLst>
              </p:cNvPr>
              <p:cNvSpPr/>
              <p:nvPr/>
            </p:nvSpPr>
            <p:spPr>
              <a:xfrm>
                <a:off x="276316" y="6261899"/>
                <a:ext cx="18834" cy="37755"/>
              </a:xfrm>
              <a:custGeom>
                <a:avLst/>
                <a:gdLst>
                  <a:gd name="connsiteX0" fmla="*/ 9731 w 18834"/>
                  <a:gd name="connsiteY0" fmla="*/ 38179 h 37755"/>
                  <a:gd name="connsiteX1" fmla="*/ 319 w 18834"/>
                  <a:gd name="connsiteY1" fmla="*/ 28154 h 37755"/>
                  <a:gd name="connsiteX2" fmla="*/ 319 w 18834"/>
                  <a:gd name="connsiteY2" fmla="*/ 10440 h 37755"/>
                  <a:gd name="connsiteX3" fmla="*/ 9731 w 18834"/>
                  <a:gd name="connsiteY3" fmla="*/ 423 h 37755"/>
                  <a:gd name="connsiteX4" fmla="*/ 19153 w 18834"/>
                  <a:gd name="connsiteY4" fmla="*/ 10440 h 37755"/>
                  <a:gd name="connsiteX5" fmla="*/ 19153 w 18834"/>
                  <a:gd name="connsiteY5" fmla="*/ 28154 h 37755"/>
                  <a:gd name="connsiteX6" fmla="*/ 9731 w 18834"/>
                  <a:gd name="connsiteY6" fmla="*/ 38179 h 3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37755">
                    <a:moveTo>
                      <a:pt x="9731" y="38179"/>
                    </a:moveTo>
                    <a:cubicBezTo>
                      <a:pt x="4555" y="38179"/>
                      <a:pt x="319" y="33661"/>
                      <a:pt x="319" y="28154"/>
                    </a:cubicBezTo>
                    <a:lnTo>
                      <a:pt x="319" y="10440"/>
                    </a:lnTo>
                    <a:cubicBezTo>
                      <a:pt x="319" y="4929"/>
                      <a:pt x="4555" y="423"/>
                      <a:pt x="9731" y="423"/>
                    </a:cubicBezTo>
                    <a:cubicBezTo>
                      <a:pt x="14908" y="423"/>
                      <a:pt x="19153" y="4927"/>
                      <a:pt x="19153" y="10440"/>
                    </a:cubicBezTo>
                    <a:lnTo>
                      <a:pt x="19153" y="28154"/>
                    </a:lnTo>
                    <a:cubicBezTo>
                      <a:pt x="19150" y="33661"/>
                      <a:pt x="14905" y="38179"/>
                      <a:pt x="9731" y="38179"/>
                    </a:cubicBezTo>
                  </a:path>
                </a:pathLst>
              </a:custGeom>
              <a:solidFill>
                <a:srgbClr val="FFFFFF"/>
              </a:solidFill>
              <a:ln w="2898" cap="flat">
                <a:noFill/>
                <a:prstDash val="solid"/>
                <a:miter/>
              </a:ln>
            </p:spPr>
            <p:txBody>
              <a:bodyPr rtlCol="0" anchor="ctr"/>
              <a:lstStyle/>
              <a:p>
                <a:endParaRPr lang="ja-JP" altLang="en-US"/>
              </a:p>
            </p:txBody>
          </p:sp>
          <p:sp>
            <p:nvSpPr>
              <p:cNvPr id="24" name="フリーフォーム: 図形 23">
                <a:extLst>
                  <a:ext uri="{FF2B5EF4-FFF2-40B4-BE49-F238E27FC236}">
                    <a16:creationId xmlns:a16="http://schemas.microsoft.com/office/drawing/2014/main" id="{D15291D4-9440-5C37-3F50-B29F34AA78DD}"/>
                  </a:ext>
                </a:extLst>
              </p:cNvPr>
              <p:cNvSpPr/>
              <p:nvPr/>
            </p:nvSpPr>
            <p:spPr>
              <a:xfrm>
                <a:off x="180304" y="6537861"/>
                <a:ext cx="18845" cy="136386"/>
              </a:xfrm>
              <a:custGeom>
                <a:avLst/>
                <a:gdLst>
                  <a:gd name="connsiteX0" fmla="*/ 9659 w 18845"/>
                  <a:gd name="connsiteY0" fmla="*/ 136492 h 136386"/>
                  <a:gd name="connsiteX1" fmla="*/ 237 w 18845"/>
                  <a:gd name="connsiteY1" fmla="*/ 126464 h 136386"/>
                  <a:gd name="connsiteX2" fmla="*/ 237 w 18845"/>
                  <a:gd name="connsiteY2" fmla="*/ 10116 h 136386"/>
                  <a:gd name="connsiteX3" fmla="*/ 9659 w 18845"/>
                  <a:gd name="connsiteY3" fmla="*/ 105 h 136386"/>
                  <a:gd name="connsiteX4" fmla="*/ 19083 w 18845"/>
                  <a:gd name="connsiteY4" fmla="*/ 10116 h 136386"/>
                  <a:gd name="connsiteX5" fmla="*/ 19083 w 18845"/>
                  <a:gd name="connsiteY5" fmla="*/ 126461 h 136386"/>
                  <a:gd name="connsiteX6" fmla="*/ 9659 w 18845"/>
                  <a:gd name="connsiteY6" fmla="*/ 136492 h 136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136386">
                    <a:moveTo>
                      <a:pt x="9659" y="136492"/>
                    </a:moveTo>
                    <a:cubicBezTo>
                      <a:pt x="4482" y="136492"/>
                      <a:pt x="237" y="131983"/>
                      <a:pt x="237" y="126464"/>
                    </a:cubicBezTo>
                    <a:lnTo>
                      <a:pt x="237" y="10116"/>
                    </a:lnTo>
                    <a:cubicBezTo>
                      <a:pt x="237" y="4611"/>
                      <a:pt x="4482" y="105"/>
                      <a:pt x="9659" y="105"/>
                    </a:cubicBezTo>
                    <a:cubicBezTo>
                      <a:pt x="14835" y="105"/>
                      <a:pt x="19083" y="4614"/>
                      <a:pt x="19083" y="10116"/>
                    </a:cubicBezTo>
                    <a:lnTo>
                      <a:pt x="19083" y="126461"/>
                    </a:lnTo>
                    <a:cubicBezTo>
                      <a:pt x="19083" y="131983"/>
                      <a:pt x="14833" y="136492"/>
                      <a:pt x="9659" y="136492"/>
                    </a:cubicBezTo>
                  </a:path>
                </a:pathLst>
              </a:custGeom>
              <a:solidFill>
                <a:srgbClr val="FFFFFF"/>
              </a:solidFill>
              <a:ln w="2898"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CE85C598-47E9-8E3C-8A66-099844392E5D}"/>
                  </a:ext>
                </a:extLst>
              </p:cNvPr>
              <p:cNvSpPr/>
              <p:nvPr/>
            </p:nvSpPr>
            <p:spPr>
              <a:xfrm>
                <a:off x="180305" y="6655398"/>
                <a:ext cx="320531" cy="18848"/>
              </a:xfrm>
              <a:custGeom>
                <a:avLst/>
                <a:gdLst>
                  <a:gd name="connsiteX0" fmla="*/ 321032 w 320531"/>
                  <a:gd name="connsiteY0" fmla="*/ 9547 h 18848"/>
                  <a:gd name="connsiteX1" fmla="*/ 311030 w 320531"/>
                  <a:gd name="connsiteY1" fmla="*/ 18962 h 18848"/>
                  <a:gd name="connsiteX2" fmla="*/ 10527 w 320531"/>
                  <a:gd name="connsiteY2" fmla="*/ 18962 h 18848"/>
                  <a:gd name="connsiteX3" fmla="*/ 501 w 320531"/>
                  <a:gd name="connsiteY3" fmla="*/ 9547 h 18848"/>
                  <a:gd name="connsiteX4" fmla="*/ 10527 w 320531"/>
                  <a:gd name="connsiteY4" fmla="*/ 113 h 18848"/>
                  <a:gd name="connsiteX5" fmla="*/ 311030 w 320531"/>
                  <a:gd name="connsiteY5" fmla="*/ 113 h 18848"/>
                  <a:gd name="connsiteX6" fmla="*/ 321032 w 320531"/>
                  <a:gd name="connsiteY6" fmla="*/ 9547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531" h="18848">
                    <a:moveTo>
                      <a:pt x="321032" y="9547"/>
                    </a:moveTo>
                    <a:cubicBezTo>
                      <a:pt x="321032" y="14709"/>
                      <a:pt x="316541" y="18962"/>
                      <a:pt x="311030" y="18962"/>
                    </a:cubicBezTo>
                    <a:lnTo>
                      <a:pt x="10527" y="18962"/>
                    </a:lnTo>
                    <a:cubicBezTo>
                      <a:pt x="5016" y="18962"/>
                      <a:pt x="501" y="14709"/>
                      <a:pt x="501" y="9547"/>
                    </a:cubicBezTo>
                    <a:cubicBezTo>
                      <a:pt x="501" y="4358"/>
                      <a:pt x="5013" y="113"/>
                      <a:pt x="10527" y="113"/>
                    </a:cubicBezTo>
                    <a:lnTo>
                      <a:pt x="311030" y="113"/>
                    </a:lnTo>
                    <a:cubicBezTo>
                      <a:pt x="316541" y="113"/>
                      <a:pt x="321032" y="4355"/>
                      <a:pt x="321032" y="9547"/>
                    </a:cubicBezTo>
                  </a:path>
                </a:pathLst>
              </a:custGeom>
              <a:solidFill>
                <a:srgbClr val="FFFFFF"/>
              </a:solidFill>
              <a:ln w="2898"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FC9B8FA4-F68E-6A9E-822A-ACDCBC47AA83}"/>
                  </a:ext>
                </a:extLst>
              </p:cNvPr>
              <p:cNvSpPr/>
              <p:nvPr/>
            </p:nvSpPr>
            <p:spPr>
              <a:xfrm>
                <a:off x="311036" y="6261899"/>
                <a:ext cx="18837" cy="37755"/>
              </a:xfrm>
              <a:custGeom>
                <a:avLst/>
                <a:gdLst>
                  <a:gd name="connsiteX0" fmla="*/ 9778 w 18837"/>
                  <a:gd name="connsiteY0" fmla="*/ 38179 h 37755"/>
                  <a:gd name="connsiteX1" fmla="*/ 348 w 18837"/>
                  <a:gd name="connsiteY1" fmla="*/ 28154 h 37755"/>
                  <a:gd name="connsiteX2" fmla="*/ 348 w 18837"/>
                  <a:gd name="connsiteY2" fmla="*/ 10440 h 37755"/>
                  <a:gd name="connsiteX3" fmla="*/ 9778 w 18837"/>
                  <a:gd name="connsiteY3" fmla="*/ 423 h 37755"/>
                  <a:gd name="connsiteX4" fmla="*/ 19185 w 18837"/>
                  <a:gd name="connsiteY4" fmla="*/ 10440 h 37755"/>
                  <a:gd name="connsiteX5" fmla="*/ 19185 w 18837"/>
                  <a:gd name="connsiteY5" fmla="*/ 28154 h 37755"/>
                  <a:gd name="connsiteX6" fmla="*/ 9778 w 18837"/>
                  <a:gd name="connsiteY6" fmla="*/ 38179 h 3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37755">
                    <a:moveTo>
                      <a:pt x="9778" y="38179"/>
                    </a:moveTo>
                    <a:cubicBezTo>
                      <a:pt x="4590" y="38179"/>
                      <a:pt x="348" y="33661"/>
                      <a:pt x="348" y="28154"/>
                    </a:cubicBezTo>
                    <a:lnTo>
                      <a:pt x="348" y="10440"/>
                    </a:lnTo>
                    <a:cubicBezTo>
                      <a:pt x="348" y="4929"/>
                      <a:pt x="4587" y="423"/>
                      <a:pt x="9778" y="423"/>
                    </a:cubicBezTo>
                    <a:cubicBezTo>
                      <a:pt x="14949" y="423"/>
                      <a:pt x="19185" y="4927"/>
                      <a:pt x="19185" y="10440"/>
                    </a:cubicBezTo>
                    <a:lnTo>
                      <a:pt x="19185" y="28154"/>
                    </a:lnTo>
                    <a:cubicBezTo>
                      <a:pt x="19185" y="33661"/>
                      <a:pt x="14949" y="38179"/>
                      <a:pt x="9778" y="38179"/>
                    </a:cubicBezTo>
                  </a:path>
                </a:pathLst>
              </a:custGeom>
              <a:solidFill>
                <a:srgbClr val="FFFFFF"/>
              </a:solidFill>
              <a:ln w="2898" cap="flat">
                <a:noFill/>
                <a:prstDash val="solid"/>
                <a:miter/>
              </a:ln>
            </p:spPr>
            <p:txBody>
              <a:bodyPr rtlCol="0" anchor="ctr"/>
              <a:lstStyle/>
              <a:p>
                <a:endParaRPr lang="ja-JP" altLang="en-US"/>
              </a:p>
            </p:txBody>
          </p:sp>
          <p:sp>
            <p:nvSpPr>
              <p:cNvPr id="27" name="フリーフォーム: 図形 26">
                <a:extLst>
                  <a:ext uri="{FF2B5EF4-FFF2-40B4-BE49-F238E27FC236}">
                    <a16:creationId xmlns:a16="http://schemas.microsoft.com/office/drawing/2014/main" id="{8544859C-7A6F-F291-5972-578D0F551B5C}"/>
                  </a:ext>
                </a:extLst>
              </p:cNvPr>
              <p:cNvSpPr/>
              <p:nvPr/>
            </p:nvSpPr>
            <p:spPr>
              <a:xfrm>
                <a:off x="311036" y="6280777"/>
                <a:ext cx="18837" cy="48623"/>
              </a:xfrm>
              <a:custGeom>
                <a:avLst/>
                <a:gdLst>
                  <a:gd name="connsiteX0" fmla="*/ 9778 w 18837"/>
                  <a:gd name="connsiteY0" fmla="*/ 49021 h 48623"/>
                  <a:gd name="connsiteX1" fmla="*/ 348 w 18837"/>
                  <a:gd name="connsiteY1" fmla="*/ 39005 h 48623"/>
                  <a:gd name="connsiteX2" fmla="*/ 348 w 18837"/>
                  <a:gd name="connsiteY2" fmla="*/ 10415 h 48623"/>
                  <a:gd name="connsiteX3" fmla="*/ 9778 w 18837"/>
                  <a:gd name="connsiteY3" fmla="*/ 398 h 48623"/>
                  <a:gd name="connsiteX4" fmla="*/ 19185 w 18837"/>
                  <a:gd name="connsiteY4" fmla="*/ 10415 h 48623"/>
                  <a:gd name="connsiteX5" fmla="*/ 19185 w 18837"/>
                  <a:gd name="connsiteY5" fmla="*/ 39005 h 48623"/>
                  <a:gd name="connsiteX6" fmla="*/ 9778 w 18837"/>
                  <a:gd name="connsiteY6" fmla="*/ 49021 h 48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48623">
                    <a:moveTo>
                      <a:pt x="9778" y="49021"/>
                    </a:moveTo>
                    <a:cubicBezTo>
                      <a:pt x="4590" y="49021"/>
                      <a:pt x="348" y="44518"/>
                      <a:pt x="348" y="39005"/>
                    </a:cubicBezTo>
                    <a:lnTo>
                      <a:pt x="348" y="10415"/>
                    </a:lnTo>
                    <a:cubicBezTo>
                      <a:pt x="348" y="4907"/>
                      <a:pt x="4587" y="398"/>
                      <a:pt x="9778" y="398"/>
                    </a:cubicBezTo>
                    <a:cubicBezTo>
                      <a:pt x="14949" y="398"/>
                      <a:pt x="19185" y="4907"/>
                      <a:pt x="19185" y="10415"/>
                    </a:cubicBezTo>
                    <a:lnTo>
                      <a:pt x="19185" y="39005"/>
                    </a:lnTo>
                    <a:cubicBezTo>
                      <a:pt x="19185" y="44518"/>
                      <a:pt x="14949" y="49021"/>
                      <a:pt x="9778" y="49021"/>
                    </a:cubicBezTo>
                  </a:path>
                </a:pathLst>
              </a:custGeom>
              <a:solidFill>
                <a:srgbClr val="FFFFFF"/>
              </a:solidFill>
              <a:ln w="2898"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1E2FA127-4D9A-F35E-6386-8668F732B276}"/>
                  </a:ext>
                </a:extLst>
              </p:cNvPr>
              <p:cNvSpPr/>
              <p:nvPr/>
            </p:nvSpPr>
            <p:spPr>
              <a:xfrm>
                <a:off x="311036" y="6280781"/>
                <a:ext cx="123495" cy="18840"/>
              </a:xfrm>
              <a:custGeom>
                <a:avLst/>
                <a:gdLst>
                  <a:gd name="connsiteX0" fmla="*/ 123941 w 123495"/>
                  <a:gd name="connsiteY0" fmla="*/ 9856 h 18840"/>
                  <a:gd name="connsiteX1" fmla="*/ 113912 w 123495"/>
                  <a:gd name="connsiteY1" fmla="*/ 19272 h 18840"/>
                  <a:gd name="connsiteX2" fmla="*/ 10470 w 123495"/>
                  <a:gd name="connsiteY2" fmla="*/ 19272 h 18840"/>
                  <a:gd name="connsiteX3" fmla="*/ 445 w 123495"/>
                  <a:gd name="connsiteY3" fmla="*/ 9856 h 18840"/>
                  <a:gd name="connsiteX4" fmla="*/ 10470 w 123495"/>
                  <a:gd name="connsiteY4" fmla="*/ 431 h 18840"/>
                  <a:gd name="connsiteX5" fmla="*/ 113912 w 123495"/>
                  <a:gd name="connsiteY5" fmla="*/ 431 h 18840"/>
                  <a:gd name="connsiteX6" fmla="*/ 123941 w 123495"/>
                  <a:gd name="connsiteY6" fmla="*/ 985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495" h="18840">
                    <a:moveTo>
                      <a:pt x="123941" y="9856"/>
                    </a:moveTo>
                    <a:cubicBezTo>
                      <a:pt x="123941" y="15027"/>
                      <a:pt x="119406" y="19272"/>
                      <a:pt x="113912" y="19272"/>
                    </a:cubicBezTo>
                    <a:lnTo>
                      <a:pt x="10470" y="19272"/>
                    </a:lnTo>
                    <a:cubicBezTo>
                      <a:pt x="4951" y="19272"/>
                      <a:pt x="445" y="15027"/>
                      <a:pt x="445" y="9856"/>
                    </a:cubicBezTo>
                    <a:cubicBezTo>
                      <a:pt x="445" y="4662"/>
                      <a:pt x="4948" y="431"/>
                      <a:pt x="10470" y="431"/>
                    </a:cubicBezTo>
                    <a:lnTo>
                      <a:pt x="113912" y="431"/>
                    </a:lnTo>
                    <a:cubicBezTo>
                      <a:pt x="119408" y="431"/>
                      <a:pt x="123941" y="4662"/>
                      <a:pt x="123941" y="9856"/>
                    </a:cubicBezTo>
                  </a:path>
                </a:pathLst>
              </a:custGeom>
              <a:solidFill>
                <a:srgbClr val="FFFFFF"/>
              </a:solidFill>
              <a:ln w="2898"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566AF522-467E-4242-EAFC-953DBC227486}"/>
                  </a:ext>
                </a:extLst>
              </p:cNvPr>
              <p:cNvSpPr/>
              <p:nvPr/>
            </p:nvSpPr>
            <p:spPr>
              <a:xfrm>
                <a:off x="378597" y="6280906"/>
                <a:ext cx="18834" cy="117671"/>
              </a:xfrm>
              <a:custGeom>
                <a:avLst/>
                <a:gdLst>
                  <a:gd name="connsiteX0" fmla="*/ 9827 w 18834"/>
                  <a:gd name="connsiteY0" fmla="*/ 118011 h 117671"/>
                  <a:gd name="connsiteX1" fmla="*/ 406 w 18834"/>
                  <a:gd name="connsiteY1" fmla="*/ 107994 h 117671"/>
                  <a:gd name="connsiteX2" fmla="*/ 406 w 18834"/>
                  <a:gd name="connsiteY2" fmla="*/ 10359 h 117671"/>
                  <a:gd name="connsiteX3" fmla="*/ 9827 w 18834"/>
                  <a:gd name="connsiteY3" fmla="*/ 339 h 117671"/>
                  <a:gd name="connsiteX4" fmla="*/ 19240 w 18834"/>
                  <a:gd name="connsiteY4" fmla="*/ 10359 h 117671"/>
                  <a:gd name="connsiteX5" fmla="*/ 19240 w 18834"/>
                  <a:gd name="connsiteY5" fmla="*/ 107994 h 117671"/>
                  <a:gd name="connsiteX6" fmla="*/ 9827 w 18834"/>
                  <a:gd name="connsiteY6" fmla="*/ 118011 h 11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117671">
                    <a:moveTo>
                      <a:pt x="9827" y="118011"/>
                    </a:moveTo>
                    <a:cubicBezTo>
                      <a:pt x="4647" y="118011"/>
                      <a:pt x="406" y="113502"/>
                      <a:pt x="406" y="107994"/>
                    </a:cubicBezTo>
                    <a:lnTo>
                      <a:pt x="406" y="10359"/>
                    </a:lnTo>
                    <a:cubicBezTo>
                      <a:pt x="406" y="4848"/>
                      <a:pt x="4644" y="339"/>
                      <a:pt x="9827" y="339"/>
                    </a:cubicBezTo>
                    <a:cubicBezTo>
                      <a:pt x="15004" y="339"/>
                      <a:pt x="19240" y="4848"/>
                      <a:pt x="19240" y="10359"/>
                    </a:cubicBezTo>
                    <a:lnTo>
                      <a:pt x="19240" y="107994"/>
                    </a:lnTo>
                    <a:cubicBezTo>
                      <a:pt x="19237" y="113505"/>
                      <a:pt x="15001" y="118011"/>
                      <a:pt x="9827" y="118011"/>
                    </a:cubicBezTo>
                  </a:path>
                </a:pathLst>
              </a:custGeom>
              <a:solidFill>
                <a:srgbClr val="FFFFFF"/>
              </a:solidFill>
              <a:ln w="2898"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B368C650-3D41-218D-182B-FD2F36E1D389}"/>
                  </a:ext>
                </a:extLst>
              </p:cNvPr>
              <p:cNvSpPr/>
              <p:nvPr/>
            </p:nvSpPr>
            <p:spPr>
              <a:xfrm>
                <a:off x="415787" y="6361080"/>
                <a:ext cx="37482" cy="18848"/>
              </a:xfrm>
              <a:custGeom>
                <a:avLst/>
                <a:gdLst>
                  <a:gd name="connsiteX0" fmla="*/ 37944 w 37482"/>
                  <a:gd name="connsiteY0" fmla="*/ 9788 h 18848"/>
                  <a:gd name="connsiteX1" fmla="*/ 27924 w 37482"/>
                  <a:gd name="connsiteY1" fmla="*/ 19212 h 18848"/>
                  <a:gd name="connsiteX2" fmla="*/ 10486 w 37482"/>
                  <a:gd name="connsiteY2" fmla="*/ 19212 h 18848"/>
                  <a:gd name="connsiteX3" fmla="*/ 461 w 37482"/>
                  <a:gd name="connsiteY3" fmla="*/ 9788 h 18848"/>
                  <a:gd name="connsiteX4" fmla="*/ 10486 w 37482"/>
                  <a:gd name="connsiteY4" fmla="*/ 363 h 18848"/>
                  <a:gd name="connsiteX5" fmla="*/ 27924 w 37482"/>
                  <a:gd name="connsiteY5" fmla="*/ 363 h 18848"/>
                  <a:gd name="connsiteX6" fmla="*/ 37944 w 37482"/>
                  <a:gd name="connsiteY6" fmla="*/ 9788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82" h="18848">
                    <a:moveTo>
                      <a:pt x="37944" y="9788"/>
                    </a:moveTo>
                    <a:cubicBezTo>
                      <a:pt x="37944" y="14967"/>
                      <a:pt x="33435" y="19212"/>
                      <a:pt x="27924" y="19212"/>
                    </a:cubicBezTo>
                    <a:lnTo>
                      <a:pt x="10486" y="19212"/>
                    </a:lnTo>
                    <a:cubicBezTo>
                      <a:pt x="4976" y="19212"/>
                      <a:pt x="461" y="14967"/>
                      <a:pt x="461" y="9788"/>
                    </a:cubicBezTo>
                    <a:cubicBezTo>
                      <a:pt x="461" y="4611"/>
                      <a:pt x="4973" y="363"/>
                      <a:pt x="10486" y="363"/>
                    </a:cubicBezTo>
                    <a:lnTo>
                      <a:pt x="27924" y="363"/>
                    </a:lnTo>
                    <a:cubicBezTo>
                      <a:pt x="33438" y="363"/>
                      <a:pt x="37944" y="4611"/>
                      <a:pt x="37944" y="9788"/>
                    </a:cubicBezTo>
                  </a:path>
                </a:pathLst>
              </a:custGeom>
              <a:solidFill>
                <a:srgbClr val="FFFFFF"/>
              </a:solidFill>
              <a:ln w="2898" cap="flat">
                <a:noFill/>
                <a:prstDash val="solid"/>
                <a:miter/>
              </a:ln>
            </p:spPr>
            <p:txBody>
              <a:bodyPr rtlCol="0" anchor="ctr"/>
              <a:lstStyle/>
              <a:p>
                <a:endParaRPr lang="ja-JP" altLang="en-US"/>
              </a:p>
            </p:txBody>
          </p:sp>
          <p:sp>
            <p:nvSpPr>
              <p:cNvPr id="31" name="フリーフォーム: 図形 30">
                <a:extLst>
                  <a:ext uri="{FF2B5EF4-FFF2-40B4-BE49-F238E27FC236}">
                    <a16:creationId xmlns:a16="http://schemas.microsoft.com/office/drawing/2014/main" id="{C5B0BA95-7A93-0819-17C2-B208F59A52DF}"/>
                  </a:ext>
                </a:extLst>
              </p:cNvPr>
              <p:cNvSpPr/>
              <p:nvPr/>
            </p:nvSpPr>
            <p:spPr>
              <a:xfrm>
                <a:off x="482464" y="6339546"/>
                <a:ext cx="18857" cy="118237"/>
              </a:xfrm>
              <a:custGeom>
                <a:avLst/>
                <a:gdLst>
                  <a:gd name="connsiteX0" fmla="*/ 9935 w 18857"/>
                  <a:gd name="connsiteY0" fmla="*/ 118527 h 118237"/>
                  <a:gd name="connsiteX1" fmla="*/ 494 w 18857"/>
                  <a:gd name="connsiteY1" fmla="*/ 108501 h 118237"/>
                  <a:gd name="connsiteX2" fmla="*/ 494 w 18857"/>
                  <a:gd name="connsiteY2" fmla="*/ 10309 h 118237"/>
                  <a:gd name="connsiteX3" fmla="*/ 9935 w 18857"/>
                  <a:gd name="connsiteY3" fmla="*/ 289 h 118237"/>
                  <a:gd name="connsiteX4" fmla="*/ 19351 w 18857"/>
                  <a:gd name="connsiteY4" fmla="*/ 10309 h 118237"/>
                  <a:gd name="connsiteX5" fmla="*/ 19351 w 18857"/>
                  <a:gd name="connsiteY5" fmla="*/ 108501 h 118237"/>
                  <a:gd name="connsiteX6" fmla="*/ 9935 w 18857"/>
                  <a:gd name="connsiteY6" fmla="*/ 118527 h 11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118237">
                    <a:moveTo>
                      <a:pt x="9935" y="118527"/>
                    </a:moveTo>
                    <a:cubicBezTo>
                      <a:pt x="4730" y="118527"/>
                      <a:pt x="494" y="114009"/>
                      <a:pt x="494" y="108501"/>
                    </a:cubicBezTo>
                    <a:lnTo>
                      <a:pt x="494" y="10309"/>
                    </a:lnTo>
                    <a:cubicBezTo>
                      <a:pt x="494" y="4798"/>
                      <a:pt x="4730" y="289"/>
                      <a:pt x="9935" y="289"/>
                    </a:cubicBezTo>
                    <a:cubicBezTo>
                      <a:pt x="15106" y="289"/>
                      <a:pt x="19351" y="4798"/>
                      <a:pt x="19351" y="10309"/>
                    </a:cubicBezTo>
                    <a:lnTo>
                      <a:pt x="19351" y="108501"/>
                    </a:lnTo>
                    <a:cubicBezTo>
                      <a:pt x="19351" y="114012"/>
                      <a:pt x="15106" y="118527"/>
                      <a:pt x="9935" y="118527"/>
                    </a:cubicBezTo>
                  </a:path>
                </a:pathLst>
              </a:custGeom>
              <a:solidFill>
                <a:srgbClr val="FFFFFF"/>
              </a:solidFill>
              <a:ln w="2898" cap="flat">
                <a:noFill/>
                <a:prstDash val="solid"/>
                <a:miter/>
              </a:ln>
            </p:spPr>
            <p:txBody>
              <a:bodyPr rtlCol="0" anchor="ctr"/>
              <a:lstStyle/>
              <a:p>
                <a:endParaRPr lang="ja-JP" altLang="en-US"/>
              </a:p>
            </p:txBody>
          </p:sp>
          <p:sp>
            <p:nvSpPr>
              <p:cNvPr id="32" name="フリーフォーム: 図形 31">
                <a:extLst>
                  <a:ext uri="{FF2B5EF4-FFF2-40B4-BE49-F238E27FC236}">
                    <a16:creationId xmlns:a16="http://schemas.microsoft.com/office/drawing/2014/main" id="{24067FD9-6B97-E82A-CF48-A047B6E5C87E}"/>
                  </a:ext>
                </a:extLst>
              </p:cNvPr>
              <p:cNvSpPr/>
              <p:nvPr/>
            </p:nvSpPr>
            <p:spPr>
              <a:xfrm>
                <a:off x="415787" y="6438377"/>
                <a:ext cx="85048" cy="18845"/>
              </a:xfrm>
              <a:custGeom>
                <a:avLst/>
                <a:gdLst>
                  <a:gd name="connsiteX0" fmla="*/ 85550 w 85048"/>
                  <a:gd name="connsiteY0" fmla="*/ 9719 h 18845"/>
                  <a:gd name="connsiteX1" fmla="*/ 75548 w 85048"/>
                  <a:gd name="connsiteY1" fmla="*/ 19144 h 18845"/>
                  <a:gd name="connsiteX2" fmla="*/ 10527 w 85048"/>
                  <a:gd name="connsiteY2" fmla="*/ 19144 h 18845"/>
                  <a:gd name="connsiteX3" fmla="*/ 501 w 85048"/>
                  <a:gd name="connsiteY3" fmla="*/ 9719 h 18845"/>
                  <a:gd name="connsiteX4" fmla="*/ 10527 w 85048"/>
                  <a:gd name="connsiteY4" fmla="*/ 298 h 18845"/>
                  <a:gd name="connsiteX5" fmla="*/ 75548 w 85048"/>
                  <a:gd name="connsiteY5" fmla="*/ 298 h 18845"/>
                  <a:gd name="connsiteX6" fmla="*/ 85550 w 85048"/>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048" h="18845">
                    <a:moveTo>
                      <a:pt x="85550" y="9719"/>
                    </a:moveTo>
                    <a:cubicBezTo>
                      <a:pt x="85550" y="14905"/>
                      <a:pt x="81059" y="19144"/>
                      <a:pt x="75548" y="19144"/>
                    </a:cubicBezTo>
                    <a:lnTo>
                      <a:pt x="10527" y="19144"/>
                    </a:lnTo>
                    <a:cubicBezTo>
                      <a:pt x="5016" y="19144"/>
                      <a:pt x="501" y="14905"/>
                      <a:pt x="501" y="9719"/>
                    </a:cubicBezTo>
                    <a:cubicBezTo>
                      <a:pt x="501" y="4542"/>
                      <a:pt x="5013" y="298"/>
                      <a:pt x="10527" y="298"/>
                    </a:cubicBezTo>
                    <a:lnTo>
                      <a:pt x="75548" y="298"/>
                    </a:lnTo>
                    <a:cubicBezTo>
                      <a:pt x="81059" y="301"/>
                      <a:pt x="85550" y="4545"/>
                      <a:pt x="85550" y="9719"/>
                    </a:cubicBezTo>
                  </a:path>
                </a:pathLst>
              </a:custGeom>
              <a:solidFill>
                <a:srgbClr val="FFFFFF"/>
              </a:solidFill>
              <a:ln w="2898" cap="flat">
                <a:noFill/>
                <a:prstDash val="solid"/>
                <a:miter/>
              </a:ln>
            </p:spPr>
            <p:txBody>
              <a:bodyPr rtlCol="0" anchor="ctr"/>
              <a:lstStyle/>
              <a:p>
                <a:endParaRPr lang="ja-JP" altLang="en-US"/>
              </a:p>
            </p:txBody>
          </p:sp>
          <p:sp>
            <p:nvSpPr>
              <p:cNvPr id="33" name="フリーフォーム: 図形 32">
                <a:extLst>
                  <a:ext uri="{FF2B5EF4-FFF2-40B4-BE49-F238E27FC236}">
                    <a16:creationId xmlns:a16="http://schemas.microsoft.com/office/drawing/2014/main" id="{4DF16DC5-9968-A995-7CB3-85DBD9A67E72}"/>
                  </a:ext>
                </a:extLst>
              </p:cNvPr>
              <p:cNvSpPr/>
              <p:nvPr/>
            </p:nvSpPr>
            <p:spPr>
              <a:xfrm>
                <a:off x="517201" y="6497134"/>
                <a:ext cx="114846" cy="18857"/>
              </a:xfrm>
              <a:custGeom>
                <a:avLst/>
                <a:gdLst>
                  <a:gd name="connsiteX0" fmla="*/ 515 w 114846"/>
                  <a:gd name="connsiteY0" fmla="*/ 9690 h 18857"/>
                  <a:gd name="connsiteX1" fmla="*/ 10517 w 114846"/>
                  <a:gd name="connsiteY1" fmla="*/ 248 h 18857"/>
                  <a:gd name="connsiteX2" fmla="*/ 105325 w 114846"/>
                  <a:gd name="connsiteY2" fmla="*/ 248 h 18857"/>
                  <a:gd name="connsiteX3" fmla="*/ 115362 w 114846"/>
                  <a:gd name="connsiteY3" fmla="*/ 9690 h 18857"/>
                  <a:gd name="connsiteX4" fmla="*/ 105325 w 114846"/>
                  <a:gd name="connsiteY4" fmla="*/ 19105 h 18857"/>
                  <a:gd name="connsiteX5" fmla="*/ 10517 w 114846"/>
                  <a:gd name="connsiteY5" fmla="*/ 19105 h 18857"/>
                  <a:gd name="connsiteX6" fmla="*/ 515 w 114846"/>
                  <a:gd name="connsiteY6" fmla="*/ 9690 h 18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57">
                    <a:moveTo>
                      <a:pt x="515" y="9690"/>
                    </a:moveTo>
                    <a:cubicBezTo>
                      <a:pt x="515" y="4501"/>
                      <a:pt x="5007" y="248"/>
                      <a:pt x="10517" y="248"/>
                    </a:cubicBezTo>
                    <a:lnTo>
                      <a:pt x="105325" y="248"/>
                    </a:lnTo>
                    <a:cubicBezTo>
                      <a:pt x="110835" y="248"/>
                      <a:pt x="115362" y="4501"/>
                      <a:pt x="115362" y="9690"/>
                    </a:cubicBezTo>
                    <a:cubicBezTo>
                      <a:pt x="115362" y="14878"/>
                      <a:pt x="110835" y="19105"/>
                      <a:pt x="105325" y="19105"/>
                    </a:cubicBezTo>
                    <a:lnTo>
                      <a:pt x="10517" y="19105"/>
                    </a:lnTo>
                    <a:cubicBezTo>
                      <a:pt x="5007" y="19105"/>
                      <a:pt x="515" y="14878"/>
                      <a:pt x="515" y="9690"/>
                    </a:cubicBezTo>
                  </a:path>
                </a:pathLst>
              </a:custGeom>
              <a:solidFill>
                <a:srgbClr val="FFFFFF"/>
              </a:solidFill>
              <a:ln w="2898" cap="flat">
                <a:noFill/>
                <a:prstDash val="solid"/>
                <a:miter/>
              </a:ln>
            </p:spPr>
            <p:txBody>
              <a:bodyPr rtlCol="0" anchor="ctr"/>
              <a:lstStyle/>
              <a:p>
                <a:endParaRPr lang="ja-JP" altLang="en-US"/>
              </a:p>
            </p:txBody>
          </p:sp>
          <p:sp>
            <p:nvSpPr>
              <p:cNvPr id="34" name="フリーフォーム: 図形 33">
                <a:extLst>
                  <a:ext uri="{FF2B5EF4-FFF2-40B4-BE49-F238E27FC236}">
                    <a16:creationId xmlns:a16="http://schemas.microsoft.com/office/drawing/2014/main" id="{E29CEB3F-D143-E71F-B03D-C5FB18C8D51F}"/>
                  </a:ext>
                </a:extLst>
              </p:cNvPr>
              <p:cNvSpPr/>
              <p:nvPr/>
            </p:nvSpPr>
            <p:spPr>
              <a:xfrm>
                <a:off x="517201" y="6438377"/>
                <a:ext cx="114846" cy="18845"/>
              </a:xfrm>
              <a:custGeom>
                <a:avLst/>
                <a:gdLst>
                  <a:gd name="connsiteX0" fmla="*/ 515 w 114846"/>
                  <a:gd name="connsiteY0" fmla="*/ 9719 h 18845"/>
                  <a:gd name="connsiteX1" fmla="*/ 10517 w 114846"/>
                  <a:gd name="connsiteY1" fmla="*/ 298 h 18845"/>
                  <a:gd name="connsiteX2" fmla="*/ 105325 w 114846"/>
                  <a:gd name="connsiteY2" fmla="*/ 298 h 18845"/>
                  <a:gd name="connsiteX3" fmla="*/ 115362 w 114846"/>
                  <a:gd name="connsiteY3" fmla="*/ 9719 h 18845"/>
                  <a:gd name="connsiteX4" fmla="*/ 105325 w 114846"/>
                  <a:gd name="connsiteY4" fmla="*/ 19144 h 18845"/>
                  <a:gd name="connsiteX5" fmla="*/ 10517 w 114846"/>
                  <a:gd name="connsiteY5" fmla="*/ 19144 h 18845"/>
                  <a:gd name="connsiteX6" fmla="*/ 515 w 114846"/>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5">
                    <a:moveTo>
                      <a:pt x="515" y="9719"/>
                    </a:moveTo>
                    <a:cubicBezTo>
                      <a:pt x="515" y="4542"/>
                      <a:pt x="5007" y="298"/>
                      <a:pt x="10517" y="298"/>
                    </a:cubicBezTo>
                    <a:lnTo>
                      <a:pt x="105325" y="298"/>
                    </a:lnTo>
                    <a:cubicBezTo>
                      <a:pt x="110835" y="298"/>
                      <a:pt x="115362" y="4542"/>
                      <a:pt x="115362" y="9719"/>
                    </a:cubicBezTo>
                    <a:cubicBezTo>
                      <a:pt x="115362" y="14905"/>
                      <a:pt x="110835" y="19144"/>
                      <a:pt x="105325" y="19144"/>
                    </a:cubicBezTo>
                    <a:lnTo>
                      <a:pt x="10517" y="19144"/>
                    </a:lnTo>
                    <a:cubicBezTo>
                      <a:pt x="5007" y="19146"/>
                      <a:pt x="515" y="14905"/>
                      <a:pt x="515" y="9719"/>
                    </a:cubicBezTo>
                  </a:path>
                </a:pathLst>
              </a:custGeom>
              <a:solidFill>
                <a:srgbClr val="FFFFFF"/>
              </a:solidFill>
              <a:ln w="2898" cap="flat">
                <a:noFill/>
                <a:prstDash val="solid"/>
                <a:miter/>
              </a:ln>
            </p:spPr>
            <p:txBody>
              <a:bodyPr rtlCol="0" anchor="ctr"/>
              <a:lstStyle/>
              <a:p>
                <a:endParaRPr lang="ja-JP" altLang="en-US"/>
              </a:p>
            </p:txBody>
          </p:sp>
          <p:sp>
            <p:nvSpPr>
              <p:cNvPr id="35" name="フリーフォーム: 図形 34">
                <a:extLst>
                  <a:ext uri="{FF2B5EF4-FFF2-40B4-BE49-F238E27FC236}">
                    <a16:creationId xmlns:a16="http://schemas.microsoft.com/office/drawing/2014/main" id="{58A37D52-86D5-9476-42D2-8631C8883336}"/>
                  </a:ext>
                </a:extLst>
              </p:cNvPr>
              <p:cNvSpPr/>
              <p:nvPr/>
            </p:nvSpPr>
            <p:spPr>
              <a:xfrm>
                <a:off x="517201" y="6379599"/>
                <a:ext cx="114846" cy="18854"/>
              </a:xfrm>
              <a:custGeom>
                <a:avLst/>
                <a:gdLst>
                  <a:gd name="connsiteX0" fmla="*/ 515 w 114846"/>
                  <a:gd name="connsiteY0" fmla="*/ 9772 h 18854"/>
                  <a:gd name="connsiteX1" fmla="*/ 10517 w 114846"/>
                  <a:gd name="connsiteY1" fmla="*/ 348 h 18854"/>
                  <a:gd name="connsiteX2" fmla="*/ 105325 w 114846"/>
                  <a:gd name="connsiteY2" fmla="*/ 348 h 18854"/>
                  <a:gd name="connsiteX3" fmla="*/ 115362 w 114846"/>
                  <a:gd name="connsiteY3" fmla="*/ 9772 h 18854"/>
                  <a:gd name="connsiteX4" fmla="*/ 105325 w 114846"/>
                  <a:gd name="connsiteY4" fmla="*/ 19202 h 18854"/>
                  <a:gd name="connsiteX5" fmla="*/ 10517 w 114846"/>
                  <a:gd name="connsiteY5" fmla="*/ 19202 h 18854"/>
                  <a:gd name="connsiteX6" fmla="*/ 515 w 114846"/>
                  <a:gd name="connsiteY6" fmla="*/ 9772 h 1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54">
                    <a:moveTo>
                      <a:pt x="515" y="9772"/>
                    </a:moveTo>
                    <a:cubicBezTo>
                      <a:pt x="515" y="4595"/>
                      <a:pt x="5007" y="348"/>
                      <a:pt x="10517" y="348"/>
                    </a:cubicBezTo>
                    <a:lnTo>
                      <a:pt x="105325" y="348"/>
                    </a:lnTo>
                    <a:cubicBezTo>
                      <a:pt x="110835" y="348"/>
                      <a:pt x="115362" y="4595"/>
                      <a:pt x="115362" y="9772"/>
                    </a:cubicBezTo>
                    <a:cubicBezTo>
                      <a:pt x="115362" y="14957"/>
                      <a:pt x="110835" y="19202"/>
                      <a:pt x="105325" y="19202"/>
                    </a:cubicBezTo>
                    <a:lnTo>
                      <a:pt x="10517" y="19202"/>
                    </a:lnTo>
                    <a:cubicBezTo>
                      <a:pt x="5007" y="19199"/>
                      <a:pt x="515" y="14954"/>
                      <a:pt x="515" y="9772"/>
                    </a:cubicBezTo>
                  </a:path>
                </a:pathLst>
              </a:custGeom>
              <a:solidFill>
                <a:srgbClr val="FFFFFF"/>
              </a:solidFill>
              <a:ln w="2898" cap="flat">
                <a:noFill/>
                <a:prstDash val="solid"/>
                <a:miter/>
              </a:ln>
            </p:spPr>
            <p:txBody>
              <a:bodyPr rtlCol="0" anchor="ctr"/>
              <a:lstStyle/>
              <a:p>
                <a:endParaRPr lang="ja-JP" altLang="en-US"/>
              </a:p>
            </p:txBody>
          </p:sp>
          <p:sp>
            <p:nvSpPr>
              <p:cNvPr id="36" name="フリーフォーム: 図形 35">
                <a:extLst>
                  <a:ext uri="{FF2B5EF4-FFF2-40B4-BE49-F238E27FC236}">
                    <a16:creationId xmlns:a16="http://schemas.microsoft.com/office/drawing/2014/main" id="{D35BEFFE-9C3C-28B8-74AE-64595E2A6B9D}"/>
                  </a:ext>
                </a:extLst>
              </p:cNvPr>
              <p:cNvSpPr/>
              <p:nvPr/>
            </p:nvSpPr>
            <p:spPr>
              <a:xfrm>
                <a:off x="613202" y="6438380"/>
                <a:ext cx="18848" cy="77613"/>
              </a:xfrm>
              <a:custGeom>
                <a:avLst/>
                <a:gdLst>
                  <a:gd name="connsiteX0" fmla="*/ 10029 w 18848"/>
                  <a:gd name="connsiteY0" fmla="*/ 306 h 77613"/>
                  <a:gd name="connsiteX1" fmla="*/ 19454 w 18848"/>
                  <a:gd name="connsiteY1" fmla="*/ 10317 h 77613"/>
                  <a:gd name="connsiteX2" fmla="*/ 19454 w 18848"/>
                  <a:gd name="connsiteY2" fmla="*/ 67899 h 77613"/>
                  <a:gd name="connsiteX3" fmla="*/ 10029 w 18848"/>
                  <a:gd name="connsiteY3" fmla="*/ 77919 h 77613"/>
                  <a:gd name="connsiteX4" fmla="*/ 605 w 18848"/>
                  <a:gd name="connsiteY4" fmla="*/ 67899 h 77613"/>
                  <a:gd name="connsiteX5" fmla="*/ 605 w 18848"/>
                  <a:gd name="connsiteY5" fmla="*/ 10317 h 77613"/>
                  <a:gd name="connsiteX6" fmla="*/ 10029 w 18848"/>
                  <a:gd name="connsiteY6" fmla="*/ 306 h 77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13">
                    <a:moveTo>
                      <a:pt x="10029" y="306"/>
                    </a:moveTo>
                    <a:cubicBezTo>
                      <a:pt x="15217" y="306"/>
                      <a:pt x="19454" y="4806"/>
                      <a:pt x="19454" y="10317"/>
                    </a:cubicBezTo>
                    <a:lnTo>
                      <a:pt x="19454" y="67899"/>
                    </a:lnTo>
                    <a:cubicBezTo>
                      <a:pt x="19454" y="73404"/>
                      <a:pt x="15217" y="77919"/>
                      <a:pt x="10029" y="77919"/>
                    </a:cubicBezTo>
                    <a:cubicBezTo>
                      <a:pt x="4841" y="77919"/>
                      <a:pt x="605" y="73401"/>
                      <a:pt x="605" y="67899"/>
                    </a:cubicBezTo>
                    <a:lnTo>
                      <a:pt x="605" y="10317"/>
                    </a:lnTo>
                    <a:cubicBezTo>
                      <a:pt x="605" y="4806"/>
                      <a:pt x="4841" y="306"/>
                      <a:pt x="10029" y="306"/>
                    </a:cubicBezTo>
                  </a:path>
                </a:pathLst>
              </a:custGeom>
              <a:solidFill>
                <a:srgbClr val="FFFFFF"/>
              </a:solidFill>
              <a:ln w="2898" cap="flat">
                <a:noFill/>
                <a:prstDash val="solid"/>
                <a:miter/>
              </a:ln>
            </p:spPr>
            <p:txBody>
              <a:bodyPr rtlCol="0" anchor="ctr"/>
              <a:lstStyle/>
              <a:p>
                <a:endParaRPr lang="ja-JP" altLang="en-US"/>
              </a:p>
            </p:txBody>
          </p:sp>
          <p:sp>
            <p:nvSpPr>
              <p:cNvPr id="37" name="フリーフォーム: 図形 36">
                <a:extLst>
                  <a:ext uri="{FF2B5EF4-FFF2-40B4-BE49-F238E27FC236}">
                    <a16:creationId xmlns:a16="http://schemas.microsoft.com/office/drawing/2014/main" id="{11E4E019-4F29-411F-7E9F-0603D233A564}"/>
                  </a:ext>
                </a:extLst>
              </p:cNvPr>
              <p:cNvSpPr/>
              <p:nvPr/>
            </p:nvSpPr>
            <p:spPr>
              <a:xfrm>
                <a:off x="613202" y="6379763"/>
                <a:ext cx="18848" cy="77622"/>
              </a:xfrm>
              <a:custGeom>
                <a:avLst/>
                <a:gdLst>
                  <a:gd name="connsiteX0" fmla="*/ 10029 w 18848"/>
                  <a:gd name="connsiteY0" fmla="*/ 355 h 77622"/>
                  <a:gd name="connsiteX1" fmla="*/ 19454 w 18848"/>
                  <a:gd name="connsiteY1" fmla="*/ 10372 h 77622"/>
                  <a:gd name="connsiteX2" fmla="*/ 19454 w 18848"/>
                  <a:gd name="connsiteY2" fmla="*/ 67958 h 77622"/>
                  <a:gd name="connsiteX3" fmla="*/ 10029 w 18848"/>
                  <a:gd name="connsiteY3" fmla="*/ 77978 h 77622"/>
                  <a:gd name="connsiteX4" fmla="*/ 605 w 18848"/>
                  <a:gd name="connsiteY4" fmla="*/ 67958 h 77622"/>
                  <a:gd name="connsiteX5" fmla="*/ 605 w 18848"/>
                  <a:gd name="connsiteY5" fmla="*/ 10372 h 77622"/>
                  <a:gd name="connsiteX6" fmla="*/ 10029 w 18848"/>
                  <a:gd name="connsiteY6" fmla="*/ 355 h 77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22">
                    <a:moveTo>
                      <a:pt x="10029" y="355"/>
                    </a:moveTo>
                    <a:cubicBezTo>
                      <a:pt x="15217" y="355"/>
                      <a:pt x="19454" y="4867"/>
                      <a:pt x="19454" y="10372"/>
                    </a:cubicBezTo>
                    <a:lnTo>
                      <a:pt x="19454" y="67958"/>
                    </a:lnTo>
                    <a:cubicBezTo>
                      <a:pt x="19454" y="73469"/>
                      <a:pt x="15217" y="77978"/>
                      <a:pt x="10029" y="77978"/>
                    </a:cubicBezTo>
                    <a:cubicBezTo>
                      <a:pt x="4841" y="77978"/>
                      <a:pt x="605" y="73469"/>
                      <a:pt x="605" y="67958"/>
                    </a:cubicBezTo>
                    <a:lnTo>
                      <a:pt x="605" y="10372"/>
                    </a:lnTo>
                    <a:cubicBezTo>
                      <a:pt x="605" y="4870"/>
                      <a:pt x="4841" y="355"/>
                      <a:pt x="10029" y="355"/>
                    </a:cubicBezTo>
                  </a:path>
                </a:pathLst>
              </a:custGeom>
              <a:solidFill>
                <a:srgbClr val="FFFFFF"/>
              </a:solidFill>
              <a:ln w="2898" cap="flat">
                <a:noFill/>
                <a:prstDash val="solid"/>
                <a:miter/>
              </a:ln>
            </p:spPr>
            <p:txBody>
              <a:bodyPr rtlCol="0" anchor="ctr"/>
              <a:lstStyle/>
              <a:p>
                <a:endParaRPr lang="ja-JP" altLang="en-US"/>
              </a:p>
            </p:txBody>
          </p:sp>
          <p:sp>
            <p:nvSpPr>
              <p:cNvPr id="38" name="フリーフォーム: 図形 37">
                <a:extLst>
                  <a:ext uri="{FF2B5EF4-FFF2-40B4-BE49-F238E27FC236}">
                    <a16:creationId xmlns:a16="http://schemas.microsoft.com/office/drawing/2014/main" id="{4C48189A-0CA4-C702-4934-91832FC765EB}"/>
                  </a:ext>
                </a:extLst>
              </p:cNvPr>
              <p:cNvSpPr/>
              <p:nvPr/>
            </p:nvSpPr>
            <p:spPr>
              <a:xfrm>
                <a:off x="613202" y="6221679"/>
                <a:ext cx="18848" cy="136395"/>
              </a:xfrm>
              <a:custGeom>
                <a:avLst/>
                <a:gdLst>
                  <a:gd name="connsiteX0" fmla="*/ 10029 w 18848"/>
                  <a:gd name="connsiteY0" fmla="*/ 490 h 136395"/>
                  <a:gd name="connsiteX1" fmla="*/ 19454 w 18848"/>
                  <a:gd name="connsiteY1" fmla="*/ 10501 h 136395"/>
                  <a:gd name="connsiteX2" fmla="*/ 19454 w 18848"/>
                  <a:gd name="connsiteY2" fmla="*/ 126851 h 136395"/>
                  <a:gd name="connsiteX3" fmla="*/ 10029 w 18848"/>
                  <a:gd name="connsiteY3" fmla="*/ 136885 h 136395"/>
                  <a:gd name="connsiteX4" fmla="*/ 605 w 18848"/>
                  <a:gd name="connsiteY4" fmla="*/ 126851 h 136395"/>
                  <a:gd name="connsiteX5" fmla="*/ 605 w 18848"/>
                  <a:gd name="connsiteY5" fmla="*/ 10501 h 136395"/>
                  <a:gd name="connsiteX6" fmla="*/ 10029 w 18848"/>
                  <a:gd name="connsiteY6" fmla="*/ 490 h 1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136395">
                    <a:moveTo>
                      <a:pt x="10029" y="490"/>
                    </a:moveTo>
                    <a:cubicBezTo>
                      <a:pt x="15217" y="490"/>
                      <a:pt x="19454" y="4993"/>
                      <a:pt x="19454" y="10501"/>
                    </a:cubicBezTo>
                    <a:lnTo>
                      <a:pt x="19454" y="126851"/>
                    </a:lnTo>
                    <a:cubicBezTo>
                      <a:pt x="19454" y="132362"/>
                      <a:pt x="15217" y="136885"/>
                      <a:pt x="10029" y="136885"/>
                    </a:cubicBezTo>
                    <a:cubicBezTo>
                      <a:pt x="4841" y="136885"/>
                      <a:pt x="605" y="132365"/>
                      <a:pt x="605" y="126851"/>
                    </a:cubicBezTo>
                    <a:lnTo>
                      <a:pt x="605" y="10501"/>
                    </a:lnTo>
                    <a:cubicBezTo>
                      <a:pt x="605" y="4993"/>
                      <a:pt x="4841" y="490"/>
                      <a:pt x="10029" y="490"/>
                    </a:cubicBezTo>
                  </a:path>
                </a:pathLst>
              </a:custGeom>
              <a:solidFill>
                <a:srgbClr val="FFFFFF"/>
              </a:solidFill>
              <a:ln w="2898" cap="flat">
                <a:noFill/>
                <a:prstDash val="solid"/>
                <a:miter/>
              </a:ln>
            </p:spPr>
            <p:txBody>
              <a:bodyPr rtlCol="0" anchor="ctr"/>
              <a:lstStyle/>
              <a:p>
                <a:endParaRPr lang="ja-JP" altLang="en-US"/>
              </a:p>
            </p:txBody>
          </p:sp>
          <p:sp>
            <p:nvSpPr>
              <p:cNvPr id="39" name="フリーフォーム: 図形 38">
                <a:extLst>
                  <a:ext uri="{FF2B5EF4-FFF2-40B4-BE49-F238E27FC236}">
                    <a16:creationId xmlns:a16="http://schemas.microsoft.com/office/drawing/2014/main" id="{61D09146-E057-4D99-36AB-A1468033282E}"/>
                  </a:ext>
                </a:extLst>
              </p:cNvPr>
              <p:cNvSpPr/>
              <p:nvPr/>
            </p:nvSpPr>
            <p:spPr>
              <a:xfrm>
                <a:off x="310343" y="6221679"/>
                <a:ext cx="321707" cy="18843"/>
              </a:xfrm>
              <a:custGeom>
                <a:avLst/>
                <a:gdLst>
                  <a:gd name="connsiteX0" fmla="*/ 340 w 321707"/>
                  <a:gd name="connsiteY0" fmla="*/ 9912 h 18843"/>
                  <a:gd name="connsiteX1" fmla="*/ 10356 w 321707"/>
                  <a:gd name="connsiteY1" fmla="*/ 482 h 18843"/>
                  <a:gd name="connsiteX2" fmla="*/ 312010 w 321707"/>
                  <a:gd name="connsiteY2" fmla="*/ 482 h 18843"/>
                  <a:gd name="connsiteX3" fmla="*/ 322047 w 321707"/>
                  <a:gd name="connsiteY3" fmla="*/ 9912 h 18843"/>
                  <a:gd name="connsiteX4" fmla="*/ 312010 w 321707"/>
                  <a:gd name="connsiteY4" fmla="*/ 19325 h 18843"/>
                  <a:gd name="connsiteX5" fmla="*/ 10356 w 321707"/>
                  <a:gd name="connsiteY5" fmla="*/ 19325 h 18843"/>
                  <a:gd name="connsiteX6" fmla="*/ 340 w 321707"/>
                  <a:gd name="connsiteY6" fmla="*/ 9912 h 1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707" h="18843">
                    <a:moveTo>
                      <a:pt x="340" y="9912"/>
                    </a:moveTo>
                    <a:cubicBezTo>
                      <a:pt x="340" y="4715"/>
                      <a:pt x="4849" y="482"/>
                      <a:pt x="10356" y="482"/>
                    </a:cubicBezTo>
                    <a:lnTo>
                      <a:pt x="312010" y="482"/>
                    </a:lnTo>
                    <a:cubicBezTo>
                      <a:pt x="317520" y="482"/>
                      <a:pt x="322047" y="4715"/>
                      <a:pt x="322047" y="9912"/>
                    </a:cubicBezTo>
                    <a:cubicBezTo>
                      <a:pt x="322047" y="15083"/>
                      <a:pt x="317520" y="19325"/>
                      <a:pt x="312010" y="19325"/>
                    </a:cubicBezTo>
                    <a:lnTo>
                      <a:pt x="10356" y="19325"/>
                    </a:lnTo>
                    <a:cubicBezTo>
                      <a:pt x="4849" y="19322"/>
                      <a:pt x="340" y="15083"/>
                      <a:pt x="340" y="9912"/>
                    </a:cubicBezTo>
                  </a:path>
                </a:pathLst>
              </a:custGeom>
              <a:solidFill>
                <a:srgbClr val="FFFFFF"/>
              </a:solidFill>
              <a:ln w="2898" cap="flat">
                <a:noFill/>
                <a:prstDash val="solid"/>
                <a:miter/>
              </a:ln>
            </p:spPr>
            <p:txBody>
              <a:bodyPr rtlCol="0" anchor="ctr"/>
              <a:lstStyle/>
              <a:p>
                <a:endParaRPr lang="ja-JP" altLang="en-US"/>
              </a:p>
            </p:txBody>
          </p:sp>
          <p:sp>
            <p:nvSpPr>
              <p:cNvPr id="40" name="フリーフォーム: 図形 39">
                <a:extLst>
                  <a:ext uri="{FF2B5EF4-FFF2-40B4-BE49-F238E27FC236}">
                    <a16:creationId xmlns:a16="http://schemas.microsoft.com/office/drawing/2014/main" id="{D7F54D3B-8C9E-FC56-CDE5-5DFEAB060EA5}"/>
                  </a:ext>
                </a:extLst>
              </p:cNvPr>
              <p:cNvSpPr/>
              <p:nvPr/>
            </p:nvSpPr>
            <p:spPr>
              <a:xfrm>
                <a:off x="354252" y="6528104"/>
                <a:ext cx="37479" cy="18840"/>
              </a:xfrm>
              <a:custGeom>
                <a:avLst/>
                <a:gdLst>
                  <a:gd name="connsiteX0" fmla="*/ 377 w 37479"/>
                  <a:gd name="connsiteY0" fmla="*/ 9646 h 18840"/>
                  <a:gd name="connsiteX1" fmla="*/ 10388 w 37479"/>
                  <a:gd name="connsiteY1" fmla="*/ 221 h 18840"/>
                  <a:gd name="connsiteX2" fmla="*/ 27837 w 37479"/>
                  <a:gd name="connsiteY2" fmla="*/ 221 h 18840"/>
                  <a:gd name="connsiteX3" fmla="*/ 37857 w 37479"/>
                  <a:gd name="connsiteY3" fmla="*/ 9646 h 18840"/>
                  <a:gd name="connsiteX4" fmla="*/ 27837 w 37479"/>
                  <a:gd name="connsiteY4" fmla="*/ 19062 h 18840"/>
                  <a:gd name="connsiteX5" fmla="*/ 10388 w 37479"/>
                  <a:gd name="connsiteY5" fmla="*/ 19062 h 18840"/>
                  <a:gd name="connsiteX6" fmla="*/ 377 w 37479"/>
                  <a:gd name="connsiteY6" fmla="*/ 964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79" h="18840">
                    <a:moveTo>
                      <a:pt x="377" y="9646"/>
                    </a:moveTo>
                    <a:cubicBezTo>
                      <a:pt x="377" y="4466"/>
                      <a:pt x="4880" y="221"/>
                      <a:pt x="10388" y="221"/>
                    </a:cubicBezTo>
                    <a:lnTo>
                      <a:pt x="27837" y="221"/>
                    </a:lnTo>
                    <a:cubicBezTo>
                      <a:pt x="33325" y="221"/>
                      <a:pt x="37857" y="4466"/>
                      <a:pt x="37857" y="9646"/>
                    </a:cubicBezTo>
                    <a:cubicBezTo>
                      <a:pt x="37857" y="14834"/>
                      <a:pt x="33322" y="19062"/>
                      <a:pt x="27837" y="19062"/>
                    </a:cubicBezTo>
                    <a:lnTo>
                      <a:pt x="10388" y="19062"/>
                    </a:lnTo>
                    <a:cubicBezTo>
                      <a:pt x="4880" y="19064"/>
                      <a:pt x="377" y="14837"/>
                      <a:pt x="377" y="9646"/>
                    </a:cubicBezTo>
                  </a:path>
                </a:pathLst>
              </a:custGeom>
              <a:solidFill>
                <a:srgbClr val="FFFFFF"/>
              </a:solidFill>
              <a:ln w="2898" cap="flat">
                <a:noFill/>
                <a:prstDash val="solid"/>
                <a:miter/>
              </a:ln>
            </p:spPr>
            <p:txBody>
              <a:bodyPr rtlCol="0" anchor="ctr"/>
              <a:lstStyle/>
              <a:p>
                <a:endParaRPr lang="ja-JP" altLang="en-US"/>
              </a:p>
            </p:txBody>
          </p:sp>
          <p:sp>
            <p:nvSpPr>
              <p:cNvPr id="41" name="フリーフォーム: 図形 40">
                <a:extLst>
                  <a:ext uri="{FF2B5EF4-FFF2-40B4-BE49-F238E27FC236}">
                    <a16:creationId xmlns:a16="http://schemas.microsoft.com/office/drawing/2014/main" id="{F22D18CA-D340-236B-4CD4-70568BA99F5D}"/>
                  </a:ext>
                </a:extLst>
              </p:cNvPr>
              <p:cNvSpPr/>
              <p:nvPr/>
            </p:nvSpPr>
            <p:spPr>
              <a:xfrm>
                <a:off x="311036" y="6438380"/>
                <a:ext cx="18837" cy="117999"/>
              </a:xfrm>
              <a:custGeom>
                <a:avLst/>
                <a:gdLst>
                  <a:gd name="connsiteX0" fmla="*/ 9778 w 18837"/>
                  <a:gd name="connsiteY0" fmla="*/ 306 h 117999"/>
                  <a:gd name="connsiteX1" fmla="*/ 19185 w 18837"/>
                  <a:gd name="connsiteY1" fmla="*/ 10322 h 117999"/>
                  <a:gd name="connsiteX2" fmla="*/ 19185 w 18837"/>
                  <a:gd name="connsiteY2" fmla="*/ 108277 h 117999"/>
                  <a:gd name="connsiteX3" fmla="*/ 9778 w 18837"/>
                  <a:gd name="connsiteY3" fmla="*/ 118305 h 117999"/>
                  <a:gd name="connsiteX4" fmla="*/ 348 w 18837"/>
                  <a:gd name="connsiteY4" fmla="*/ 108277 h 117999"/>
                  <a:gd name="connsiteX5" fmla="*/ 348 w 18837"/>
                  <a:gd name="connsiteY5" fmla="*/ 10322 h 117999"/>
                  <a:gd name="connsiteX6" fmla="*/ 9778 w 18837"/>
                  <a:gd name="connsiteY6" fmla="*/ 306 h 11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117999">
                    <a:moveTo>
                      <a:pt x="9778" y="306"/>
                    </a:moveTo>
                    <a:cubicBezTo>
                      <a:pt x="14949" y="306"/>
                      <a:pt x="19185" y="4815"/>
                      <a:pt x="19185" y="10322"/>
                    </a:cubicBezTo>
                    <a:lnTo>
                      <a:pt x="19185" y="108277"/>
                    </a:lnTo>
                    <a:cubicBezTo>
                      <a:pt x="19185" y="113796"/>
                      <a:pt x="14949" y="118305"/>
                      <a:pt x="9778" y="118305"/>
                    </a:cubicBezTo>
                    <a:cubicBezTo>
                      <a:pt x="4590" y="118305"/>
                      <a:pt x="348" y="113796"/>
                      <a:pt x="348" y="108277"/>
                    </a:cubicBezTo>
                    <a:lnTo>
                      <a:pt x="348" y="10322"/>
                    </a:lnTo>
                    <a:cubicBezTo>
                      <a:pt x="348" y="4812"/>
                      <a:pt x="4590" y="306"/>
                      <a:pt x="9778" y="306"/>
                    </a:cubicBezTo>
                  </a:path>
                </a:pathLst>
              </a:custGeom>
              <a:solidFill>
                <a:srgbClr val="FFFFFF"/>
              </a:solidFill>
              <a:ln w="2898" cap="flat">
                <a:noFill/>
                <a:prstDash val="solid"/>
                <a:miter/>
              </a:ln>
            </p:spPr>
            <p:txBody>
              <a:bodyPr rtlCol="0" anchor="ctr"/>
              <a:lstStyle/>
              <a:p>
                <a:endParaRPr lang="ja-JP" altLang="en-US"/>
              </a:p>
            </p:txBody>
          </p:sp>
          <p:sp>
            <p:nvSpPr>
              <p:cNvPr id="42" name="フリーフォーム: 図形 41">
                <a:extLst>
                  <a:ext uri="{FF2B5EF4-FFF2-40B4-BE49-F238E27FC236}">
                    <a16:creationId xmlns:a16="http://schemas.microsoft.com/office/drawing/2014/main" id="{B5B41703-5032-46C2-8D76-54733F3AAC46}"/>
                  </a:ext>
                </a:extLst>
              </p:cNvPr>
              <p:cNvSpPr/>
              <p:nvPr/>
            </p:nvSpPr>
            <p:spPr>
              <a:xfrm>
                <a:off x="311036" y="6438380"/>
                <a:ext cx="86393" cy="18845"/>
              </a:xfrm>
              <a:custGeom>
                <a:avLst/>
                <a:gdLst>
                  <a:gd name="connsiteX0" fmla="*/ 340 w 86393"/>
                  <a:gd name="connsiteY0" fmla="*/ 9722 h 18845"/>
                  <a:gd name="connsiteX1" fmla="*/ 10366 w 86393"/>
                  <a:gd name="connsiteY1" fmla="*/ 298 h 18845"/>
                  <a:gd name="connsiteX2" fmla="*/ 76717 w 86393"/>
                  <a:gd name="connsiteY2" fmla="*/ 298 h 18845"/>
                  <a:gd name="connsiteX3" fmla="*/ 86733 w 86393"/>
                  <a:gd name="connsiteY3" fmla="*/ 9722 h 18845"/>
                  <a:gd name="connsiteX4" fmla="*/ 76717 w 86393"/>
                  <a:gd name="connsiteY4" fmla="*/ 19144 h 18845"/>
                  <a:gd name="connsiteX5" fmla="*/ 10366 w 86393"/>
                  <a:gd name="connsiteY5" fmla="*/ 19144 h 18845"/>
                  <a:gd name="connsiteX6" fmla="*/ 340 w 86393"/>
                  <a:gd name="connsiteY6" fmla="*/ 9722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93" h="18845">
                    <a:moveTo>
                      <a:pt x="340" y="9722"/>
                    </a:moveTo>
                    <a:cubicBezTo>
                      <a:pt x="340" y="4542"/>
                      <a:pt x="4843" y="298"/>
                      <a:pt x="10366" y="298"/>
                    </a:cubicBezTo>
                    <a:lnTo>
                      <a:pt x="76717" y="298"/>
                    </a:lnTo>
                    <a:cubicBezTo>
                      <a:pt x="82233" y="298"/>
                      <a:pt x="86733" y="4542"/>
                      <a:pt x="86733" y="9722"/>
                    </a:cubicBezTo>
                    <a:cubicBezTo>
                      <a:pt x="86733" y="14902"/>
                      <a:pt x="82233" y="19144"/>
                      <a:pt x="76717" y="19144"/>
                    </a:cubicBezTo>
                    <a:lnTo>
                      <a:pt x="10366" y="19144"/>
                    </a:lnTo>
                    <a:cubicBezTo>
                      <a:pt x="4846" y="19141"/>
                      <a:pt x="340" y="14902"/>
                      <a:pt x="340" y="9722"/>
                    </a:cubicBezTo>
                  </a:path>
                </a:pathLst>
              </a:custGeom>
              <a:solidFill>
                <a:srgbClr val="FFFFFF"/>
              </a:solidFill>
              <a:ln w="2898" cap="flat">
                <a:noFill/>
                <a:prstDash val="solid"/>
                <a:miter/>
              </a:ln>
            </p:spPr>
            <p:txBody>
              <a:bodyPr rtlCol="0" anchor="ctr"/>
              <a:lstStyle/>
              <a:p>
                <a:endParaRPr lang="ja-JP" altLang="en-US"/>
              </a:p>
            </p:txBody>
          </p:sp>
          <p:sp>
            <p:nvSpPr>
              <p:cNvPr id="43" name="フリーフォーム: 図形 42">
                <a:extLst>
                  <a:ext uri="{FF2B5EF4-FFF2-40B4-BE49-F238E27FC236}">
                    <a16:creationId xmlns:a16="http://schemas.microsoft.com/office/drawing/2014/main" id="{D316DFB9-D31D-AE6C-2684-447498324AF9}"/>
                  </a:ext>
                </a:extLst>
              </p:cNvPr>
              <p:cNvSpPr/>
              <p:nvPr/>
            </p:nvSpPr>
            <p:spPr>
              <a:xfrm>
                <a:off x="613202" y="6655041"/>
                <a:ext cx="18848" cy="37741"/>
              </a:xfrm>
              <a:custGeom>
                <a:avLst/>
                <a:gdLst>
                  <a:gd name="connsiteX0" fmla="*/ 10029 w 18848"/>
                  <a:gd name="connsiteY0" fmla="*/ 37831 h 37741"/>
                  <a:gd name="connsiteX1" fmla="*/ 605 w 18848"/>
                  <a:gd name="connsiteY1" fmla="*/ 27820 h 37741"/>
                  <a:gd name="connsiteX2" fmla="*/ 605 w 18848"/>
                  <a:gd name="connsiteY2" fmla="*/ 10118 h 37741"/>
                  <a:gd name="connsiteX3" fmla="*/ 10029 w 18848"/>
                  <a:gd name="connsiteY3" fmla="*/ 90 h 37741"/>
                  <a:gd name="connsiteX4" fmla="*/ 19454 w 18848"/>
                  <a:gd name="connsiteY4" fmla="*/ 10118 h 37741"/>
                  <a:gd name="connsiteX5" fmla="*/ 19454 w 18848"/>
                  <a:gd name="connsiteY5" fmla="*/ 27820 h 37741"/>
                  <a:gd name="connsiteX6" fmla="*/ 10029 w 18848"/>
                  <a:gd name="connsiteY6" fmla="*/ 37831 h 3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37741">
                    <a:moveTo>
                      <a:pt x="10029" y="37831"/>
                    </a:moveTo>
                    <a:cubicBezTo>
                      <a:pt x="4841" y="37831"/>
                      <a:pt x="605" y="33331"/>
                      <a:pt x="605" y="27820"/>
                    </a:cubicBezTo>
                    <a:lnTo>
                      <a:pt x="605" y="10118"/>
                    </a:lnTo>
                    <a:cubicBezTo>
                      <a:pt x="605" y="4613"/>
                      <a:pt x="4841" y="90"/>
                      <a:pt x="10029" y="90"/>
                    </a:cubicBezTo>
                    <a:cubicBezTo>
                      <a:pt x="15217" y="90"/>
                      <a:pt x="19454" y="4616"/>
                      <a:pt x="19454" y="10118"/>
                    </a:cubicBezTo>
                    <a:lnTo>
                      <a:pt x="19454" y="27820"/>
                    </a:lnTo>
                    <a:cubicBezTo>
                      <a:pt x="19454" y="33331"/>
                      <a:pt x="15217" y="37831"/>
                      <a:pt x="10029" y="37831"/>
                    </a:cubicBezTo>
                  </a:path>
                </a:pathLst>
              </a:custGeom>
              <a:solidFill>
                <a:srgbClr val="FFFFFF"/>
              </a:solidFill>
              <a:ln w="2898" cap="flat">
                <a:noFill/>
                <a:prstDash val="solid"/>
                <a:miter/>
              </a:ln>
            </p:spPr>
            <p:txBody>
              <a:bodyPr rtlCol="0" anchor="ctr"/>
              <a:lstStyle/>
              <a:p>
                <a:endParaRPr lang="ja-JP" altLang="en-US"/>
              </a:p>
            </p:txBody>
          </p:sp>
          <p:sp>
            <p:nvSpPr>
              <p:cNvPr id="44" name="フリーフォーム: 図形 43">
                <a:extLst>
                  <a:ext uri="{FF2B5EF4-FFF2-40B4-BE49-F238E27FC236}">
                    <a16:creationId xmlns:a16="http://schemas.microsoft.com/office/drawing/2014/main" id="{5255DB4D-DD09-9348-652A-EE974F1AC7E8}"/>
                  </a:ext>
                </a:extLst>
              </p:cNvPr>
              <p:cNvSpPr/>
              <p:nvPr/>
            </p:nvSpPr>
            <p:spPr>
              <a:xfrm>
                <a:off x="517201" y="6655065"/>
                <a:ext cx="114846" cy="18840"/>
              </a:xfrm>
              <a:custGeom>
                <a:avLst/>
                <a:gdLst>
                  <a:gd name="connsiteX0" fmla="*/ 515 w 114846"/>
                  <a:gd name="connsiteY0" fmla="*/ 9529 h 18840"/>
                  <a:gd name="connsiteX1" fmla="*/ 10517 w 114846"/>
                  <a:gd name="connsiteY1" fmla="*/ 114 h 18840"/>
                  <a:gd name="connsiteX2" fmla="*/ 105325 w 114846"/>
                  <a:gd name="connsiteY2" fmla="*/ 114 h 18840"/>
                  <a:gd name="connsiteX3" fmla="*/ 115362 w 114846"/>
                  <a:gd name="connsiteY3" fmla="*/ 9529 h 18840"/>
                  <a:gd name="connsiteX4" fmla="*/ 105325 w 114846"/>
                  <a:gd name="connsiteY4" fmla="*/ 18954 h 18840"/>
                  <a:gd name="connsiteX5" fmla="*/ 10517 w 114846"/>
                  <a:gd name="connsiteY5" fmla="*/ 18954 h 18840"/>
                  <a:gd name="connsiteX6" fmla="*/ 515 w 114846"/>
                  <a:gd name="connsiteY6" fmla="*/ 9529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0">
                    <a:moveTo>
                      <a:pt x="515" y="9529"/>
                    </a:moveTo>
                    <a:cubicBezTo>
                      <a:pt x="515" y="4367"/>
                      <a:pt x="5007" y="114"/>
                      <a:pt x="10517" y="114"/>
                    </a:cubicBezTo>
                    <a:lnTo>
                      <a:pt x="105325" y="114"/>
                    </a:lnTo>
                    <a:cubicBezTo>
                      <a:pt x="110835" y="114"/>
                      <a:pt x="115362" y="4367"/>
                      <a:pt x="115362" y="9529"/>
                    </a:cubicBezTo>
                    <a:cubicBezTo>
                      <a:pt x="115362" y="14726"/>
                      <a:pt x="110835" y="18954"/>
                      <a:pt x="105325" y="18954"/>
                    </a:cubicBezTo>
                    <a:lnTo>
                      <a:pt x="10517" y="18954"/>
                    </a:lnTo>
                    <a:cubicBezTo>
                      <a:pt x="5007" y="18954"/>
                      <a:pt x="515" y="14726"/>
                      <a:pt x="515" y="9529"/>
                    </a:cubicBezTo>
                  </a:path>
                </a:pathLst>
              </a:custGeom>
              <a:solidFill>
                <a:srgbClr val="FFFFFF"/>
              </a:solidFill>
              <a:ln w="2898" cap="flat">
                <a:noFill/>
                <a:prstDash val="solid"/>
                <a:miter/>
              </a:ln>
            </p:spPr>
            <p:txBody>
              <a:bodyPr rtlCol="0" anchor="ctr"/>
              <a:lstStyle/>
              <a:p>
                <a:endParaRPr lang="ja-JP" altLang="en-US"/>
              </a:p>
            </p:txBody>
          </p:sp>
          <p:sp>
            <p:nvSpPr>
              <p:cNvPr id="45" name="フリーフォーム: 図形 44">
                <a:extLst>
                  <a:ext uri="{FF2B5EF4-FFF2-40B4-BE49-F238E27FC236}">
                    <a16:creationId xmlns:a16="http://schemas.microsoft.com/office/drawing/2014/main" id="{3CEAAB63-BDFB-37BF-6386-E4CE13134387}"/>
                  </a:ext>
                </a:extLst>
              </p:cNvPr>
              <p:cNvSpPr/>
              <p:nvPr/>
            </p:nvSpPr>
            <p:spPr>
              <a:xfrm>
                <a:off x="517201" y="6596297"/>
                <a:ext cx="114846" cy="18840"/>
              </a:xfrm>
              <a:custGeom>
                <a:avLst/>
                <a:gdLst>
                  <a:gd name="connsiteX0" fmla="*/ 515 w 114846"/>
                  <a:gd name="connsiteY0" fmla="*/ 9588 h 18840"/>
                  <a:gd name="connsiteX1" fmla="*/ 10517 w 114846"/>
                  <a:gd name="connsiteY1" fmla="*/ 164 h 18840"/>
                  <a:gd name="connsiteX2" fmla="*/ 105325 w 114846"/>
                  <a:gd name="connsiteY2" fmla="*/ 164 h 18840"/>
                  <a:gd name="connsiteX3" fmla="*/ 115362 w 114846"/>
                  <a:gd name="connsiteY3" fmla="*/ 9588 h 18840"/>
                  <a:gd name="connsiteX4" fmla="*/ 105325 w 114846"/>
                  <a:gd name="connsiteY4" fmla="*/ 19004 h 18840"/>
                  <a:gd name="connsiteX5" fmla="*/ 10517 w 114846"/>
                  <a:gd name="connsiteY5" fmla="*/ 19004 h 18840"/>
                  <a:gd name="connsiteX6" fmla="*/ 515 w 114846"/>
                  <a:gd name="connsiteY6" fmla="*/ 9588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0">
                    <a:moveTo>
                      <a:pt x="515" y="9588"/>
                    </a:moveTo>
                    <a:cubicBezTo>
                      <a:pt x="515" y="4408"/>
                      <a:pt x="5007" y="164"/>
                      <a:pt x="10517" y="164"/>
                    </a:cubicBezTo>
                    <a:lnTo>
                      <a:pt x="105325" y="164"/>
                    </a:lnTo>
                    <a:cubicBezTo>
                      <a:pt x="110835" y="164"/>
                      <a:pt x="115362" y="4408"/>
                      <a:pt x="115362" y="9588"/>
                    </a:cubicBezTo>
                    <a:cubicBezTo>
                      <a:pt x="115362" y="14776"/>
                      <a:pt x="110835" y="19004"/>
                      <a:pt x="105325" y="19004"/>
                    </a:cubicBezTo>
                    <a:lnTo>
                      <a:pt x="10517" y="19004"/>
                    </a:lnTo>
                    <a:cubicBezTo>
                      <a:pt x="5007" y="19007"/>
                      <a:pt x="515" y="14779"/>
                      <a:pt x="515" y="9588"/>
                    </a:cubicBezTo>
                  </a:path>
                </a:pathLst>
              </a:custGeom>
              <a:solidFill>
                <a:srgbClr val="FFFFFF"/>
              </a:solidFill>
              <a:ln w="2898" cap="flat">
                <a:noFill/>
                <a:prstDash val="solid"/>
                <a:miter/>
              </a:ln>
            </p:spPr>
            <p:txBody>
              <a:bodyPr rtlCol="0" anchor="ctr"/>
              <a:lstStyle/>
              <a:p>
                <a:endParaRPr lang="ja-JP" altLang="en-US"/>
              </a:p>
            </p:txBody>
          </p:sp>
          <p:sp>
            <p:nvSpPr>
              <p:cNvPr id="46" name="フリーフォーム: 図形 45">
                <a:extLst>
                  <a:ext uri="{FF2B5EF4-FFF2-40B4-BE49-F238E27FC236}">
                    <a16:creationId xmlns:a16="http://schemas.microsoft.com/office/drawing/2014/main" id="{A4B96D0C-8454-18EA-14CE-C8B572CB8927}"/>
                  </a:ext>
                </a:extLst>
              </p:cNvPr>
              <p:cNvSpPr/>
              <p:nvPr/>
            </p:nvSpPr>
            <p:spPr>
              <a:xfrm>
                <a:off x="517201" y="6537531"/>
                <a:ext cx="114846" cy="18848"/>
              </a:xfrm>
              <a:custGeom>
                <a:avLst/>
                <a:gdLst>
                  <a:gd name="connsiteX0" fmla="*/ 515 w 114846"/>
                  <a:gd name="connsiteY0" fmla="*/ 9629 h 18848"/>
                  <a:gd name="connsiteX1" fmla="*/ 10517 w 114846"/>
                  <a:gd name="connsiteY1" fmla="*/ 213 h 18848"/>
                  <a:gd name="connsiteX2" fmla="*/ 105325 w 114846"/>
                  <a:gd name="connsiteY2" fmla="*/ 213 h 18848"/>
                  <a:gd name="connsiteX3" fmla="*/ 115362 w 114846"/>
                  <a:gd name="connsiteY3" fmla="*/ 9629 h 18848"/>
                  <a:gd name="connsiteX4" fmla="*/ 105325 w 114846"/>
                  <a:gd name="connsiteY4" fmla="*/ 19062 h 18848"/>
                  <a:gd name="connsiteX5" fmla="*/ 10517 w 114846"/>
                  <a:gd name="connsiteY5" fmla="*/ 19062 h 18848"/>
                  <a:gd name="connsiteX6" fmla="*/ 515 w 114846"/>
                  <a:gd name="connsiteY6" fmla="*/ 9629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8">
                    <a:moveTo>
                      <a:pt x="515" y="9629"/>
                    </a:moveTo>
                    <a:cubicBezTo>
                      <a:pt x="515" y="4458"/>
                      <a:pt x="5007" y="213"/>
                      <a:pt x="10517" y="213"/>
                    </a:cubicBezTo>
                    <a:lnTo>
                      <a:pt x="105325" y="213"/>
                    </a:lnTo>
                    <a:cubicBezTo>
                      <a:pt x="110835" y="213"/>
                      <a:pt x="115362" y="4458"/>
                      <a:pt x="115362" y="9629"/>
                    </a:cubicBezTo>
                    <a:cubicBezTo>
                      <a:pt x="115362" y="14809"/>
                      <a:pt x="110835" y="19062"/>
                      <a:pt x="105325" y="19062"/>
                    </a:cubicBezTo>
                    <a:lnTo>
                      <a:pt x="10517" y="19062"/>
                    </a:lnTo>
                    <a:cubicBezTo>
                      <a:pt x="5007" y="19062"/>
                      <a:pt x="515" y="14809"/>
                      <a:pt x="515" y="9629"/>
                    </a:cubicBezTo>
                  </a:path>
                </a:pathLst>
              </a:custGeom>
              <a:solidFill>
                <a:srgbClr val="FFFFFF"/>
              </a:solidFill>
              <a:ln w="2898" cap="flat">
                <a:noFill/>
                <a:prstDash val="solid"/>
                <a:miter/>
              </a:ln>
            </p:spPr>
            <p:txBody>
              <a:bodyPr rtlCol="0" anchor="ctr"/>
              <a:lstStyle/>
              <a:p>
                <a:endParaRPr lang="ja-JP" altLang="en-US"/>
              </a:p>
            </p:txBody>
          </p:sp>
          <p:sp>
            <p:nvSpPr>
              <p:cNvPr id="47" name="フリーフォーム: 図形 46">
                <a:extLst>
                  <a:ext uri="{FF2B5EF4-FFF2-40B4-BE49-F238E27FC236}">
                    <a16:creationId xmlns:a16="http://schemas.microsoft.com/office/drawing/2014/main" id="{48897C9C-DAB0-6853-FB84-D4B0CC5FF636}"/>
                  </a:ext>
                </a:extLst>
              </p:cNvPr>
              <p:cNvSpPr/>
              <p:nvPr/>
            </p:nvSpPr>
            <p:spPr>
              <a:xfrm>
                <a:off x="613202" y="6596297"/>
                <a:ext cx="18848" cy="77642"/>
              </a:xfrm>
              <a:custGeom>
                <a:avLst/>
                <a:gdLst>
                  <a:gd name="connsiteX0" fmla="*/ 10029 w 18848"/>
                  <a:gd name="connsiteY0" fmla="*/ 172 h 77642"/>
                  <a:gd name="connsiteX1" fmla="*/ 19454 w 18848"/>
                  <a:gd name="connsiteY1" fmla="*/ 10191 h 77642"/>
                  <a:gd name="connsiteX2" fmla="*/ 19454 w 18848"/>
                  <a:gd name="connsiteY2" fmla="*/ 67794 h 77642"/>
                  <a:gd name="connsiteX3" fmla="*/ 10029 w 18848"/>
                  <a:gd name="connsiteY3" fmla="*/ 77814 h 77642"/>
                  <a:gd name="connsiteX4" fmla="*/ 605 w 18848"/>
                  <a:gd name="connsiteY4" fmla="*/ 67794 h 77642"/>
                  <a:gd name="connsiteX5" fmla="*/ 605 w 18848"/>
                  <a:gd name="connsiteY5" fmla="*/ 10191 h 77642"/>
                  <a:gd name="connsiteX6" fmla="*/ 10029 w 18848"/>
                  <a:gd name="connsiteY6" fmla="*/ 172 h 77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42">
                    <a:moveTo>
                      <a:pt x="10029" y="172"/>
                    </a:moveTo>
                    <a:cubicBezTo>
                      <a:pt x="15217" y="172"/>
                      <a:pt x="19454" y="4681"/>
                      <a:pt x="19454" y="10191"/>
                    </a:cubicBezTo>
                    <a:lnTo>
                      <a:pt x="19454" y="67794"/>
                    </a:lnTo>
                    <a:cubicBezTo>
                      <a:pt x="19454" y="73282"/>
                      <a:pt x="15217" y="77814"/>
                      <a:pt x="10029" y="77814"/>
                    </a:cubicBezTo>
                    <a:cubicBezTo>
                      <a:pt x="4841" y="77814"/>
                      <a:pt x="605" y="73279"/>
                      <a:pt x="605" y="67794"/>
                    </a:cubicBezTo>
                    <a:lnTo>
                      <a:pt x="605" y="10191"/>
                    </a:lnTo>
                    <a:cubicBezTo>
                      <a:pt x="605" y="4681"/>
                      <a:pt x="4841" y="172"/>
                      <a:pt x="10029" y="172"/>
                    </a:cubicBezTo>
                  </a:path>
                </a:pathLst>
              </a:custGeom>
              <a:solidFill>
                <a:srgbClr val="FFFFFF"/>
              </a:solidFill>
              <a:ln w="2898" cap="flat">
                <a:noFill/>
                <a:prstDash val="solid"/>
                <a:miter/>
              </a:ln>
            </p:spPr>
            <p:txBody>
              <a:bodyPr rtlCol="0" anchor="ctr"/>
              <a:lstStyle/>
              <a:p>
                <a:endParaRPr lang="ja-JP" altLang="en-US"/>
              </a:p>
            </p:txBody>
          </p:sp>
          <p:sp>
            <p:nvSpPr>
              <p:cNvPr id="48" name="フリーフォーム: 図形 47">
                <a:extLst>
                  <a:ext uri="{FF2B5EF4-FFF2-40B4-BE49-F238E27FC236}">
                    <a16:creationId xmlns:a16="http://schemas.microsoft.com/office/drawing/2014/main" id="{29F50A27-2FDB-F414-8D00-3C0B0477D0D5}"/>
                  </a:ext>
                </a:extLst>
              </p:cNvPr>
              <p:cNvSpPr/>
              <p:nvPr/>
            </p:nvSpPr>
            <p:spPr>
              <a:xfrm>
                <a:off x="517201" y="6537528"/>
                <a:ext cx="18848" cy="77607"/>
              </a:xfrm>
              <a:custGeom>
                <a:avLst/>
                <a:gdLst>
                  <a:gd name="connsiteX0" fmla="*/ 9948 w 18848"/>
                  <a:gd name="connsiteY0" fmla="*/ 221 h 77607"/>
                  <a:gd name="connsiteX1" fmla="*/ 19372 w 18848"/>
                  <a:gd name="connsiteY1" fmla="*/ 10232 h 77607"/>
                  <a:gd name="connsiteX2" fmla="*/ 19372 w 18848"/>
                  <a:gd name="connsiteY2" fmla="*/ 67827 h 77607"/>
                  <a:gd name="connsiteX3" fmla="*/ 9948 w 18848"/>
                  <a:gd name="connsiteY3" fmla="*/ 77829 h 77607"/>
                  <a:gd name="connsiteX4" fmla="*/ 523 w 18848"/>
                  <a:gd name="connsiteY4" fmla="*/ 67827 h 77607"/>
                  <a:gd name="connsiteX5" fmla="*/ 523 w 18848"/>
                  <a:gd name="connsiteY5" fmla="*/ 10232 h 77607"/>
                  <a:gd name="connsiteX6" fmla="*/ 9948 w 18848"/>
                  <a:gd name="connsiteY6" fmla="*/ 221 h 77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07">
                    <a:moveTo>
                      <a:pt x="9948" y="221"/>
                    </a:moveTo>
                    <a:cubicBezTo>
                      <a:pt x="15136" y="221"/>
                      <a:pt x="19372" y="4722"/>
                      <a:pt x="19372" y="10232"/>
                    </a:cubicBezTo>
                    <a:lnTo>
                      <a:pt x="19372" y="67827"/>
                    </a:lnTo>
                    <a:cubicBezTo>
                      <a:pt x="19372" y="73332"/>
                      <a:pt x="15136" y="77829"/>
                      <a:pt x="9948" y="77829"/>
                    </a:cubicBezTo>
                    <a:cubicBezTo>
                      <a:pt x="4742" y="77829"/>
                      <a:pt x="523" y="73329"/>
                      <a:pt x="523" y="67827"/>
                    </a:cubicBezTo>
                    <a:lnTo>
                      <a:pt x="523" y="10232"/>
                    </a:lnTo>
                    <a:cubicBezTo>
                      <a:pt x="523" y="4722"/>
                      <a:pt x="4742" y="221"/>
                      <a:pt x="9948" y="221"/>
                    </a:cubicBezTo>
                  </a:path>
                </a:pathLst>
              </a:custGeom>
              <a:solidFill>
                <a:srgbClr val="FFFFFF"/>
              </a:solidFill>
              <a:ln w="2898" cap="flat">
                <a:noFill/>
                <a:prstDash val="solid"/>
                <a:miter/>
              </a:ln>
            </p:spPr>
            <p:txBody>
              <a:bodyPr rtlCol="0" anchor="ctr"/>
              <a:lstStyle/>
              <a:p>
                <a:endParaRPr lang="ja-JP" altLang="en-US"/>
              </a:p>
            </p:txBody>
          </p:sp>
          <p:sp>
            <p:nvSpPr>
              <p:cNvPr id="49" name="フリーフォーム: 図形 48">
                <a:extLst>
                  <a:ext uri="{FF2B5EF4-FFF2-40B4-BE49-F238E27FC236}">
                    <a16:creationId xmlns:a16="http://schemas.microsoft.com/office/drawing/2014/main" id="{FF334EC2-0DA6-7A52-A2C1-A451066F7161}"/>
                  </a:ext>
                </a:extLst>
              </p:cNvPr>
              <p:cNvSpPr/>
              <p:nvPr/>
            </p:nvSpPr>
            <p:spPr>
              <a:xfrm>
                <a:off x="517201" y="6596594"/>
                <a:ext cx="18848" cy="37749"/>
              </a:xfrm>
              <a:custGeom>
                <a:avLst/>
                <a:gdLst>
                  <a:gd name="connsiteX0" fmla="*/ 9948 w 18848"/>
                  <a:gd name="connsiteY0" fmla="*/ 37889 h 37749"/>
                  <a:gd name="connsiteX1" fmla="*/ 523 w 18848"/>
                  <a:gd name="connsiteY1" fmla="*/ 27878 h 37749"/>
                  <a:gd name="connsiteX2" fmla="*/ 523 w 18848"/>
                  <a:gd name="connsiteY2" fmla="*/ 10168 h 37749"/>
                  <a:gd name="connsiteX3" fmla="*/ 9948 w 18848"/>
                  <a:gd name="connsiteY3" fmla="*/ 139 h 37749"/>
                  <a:gd name="connsiteX4" fmla="*/ 19372 w 18848"/>
                  <a:gd name="connsiteY4" fmla="*/ 10168 h 37749"/>
                  <a:gd name="connsiteX5" fmla="*/ 19372 w 18848"/>
                  <a:gd name="connsiteY5" fmla="*/ 27878 h 37749"/>
                  <a:gd name="connsiteX6" fmla="*/ 9948 w 18848"/>
                  <a:gd name="connsiteY6" fmla="*/ 37889 h 37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37749">
                    <a:moveTo>
                      <a:pt x="9948" y="37889"/>
                    </a:moveTo>
                    <a:cubicBezTo>
                      <a:pt x="4742" y="37889"/>
                      <a:pt x="523" y="33389"/>
                      <a:pt x="523" y="27878"/>
                    </a:cubicBezTo>
                    <a:lnTo>
                      <a:pt x="523" y="10168"/>
                    </a:lnTo>
                    <a:cubicBezTo>
                      <a:pt x="523" y="4648"/>
                      <a:pt x="4742" y="139"/>
                      <a:pt x="9948" y="139"/>
                    </a:cubicBezTo>
                    <a:cubicBezTo>
                      <a:pt x="15136" y="139"/>
                      <a:pt x="19372" y="4648"/>
                      <a:pt x="19372" y="10168"/>
                    </a:cubicBezTo>
                    <a:lnTo>
                      <a:pt x="19372" y="27878"/>
                    </a:lnTo>
                    <a:cubicBezTo>
                      <a:pt x="19372" y="33392"/>
                      <a:pt x="15136" y="37889"/>
                      <a:pt x="9948" y="37889"/>
                    </a:cubicBezTo>
                  </a:path>
                </a:pathLst>
              </a:custGeom>
              <a:solidFill>
                <a:srgbClr val="FFFFFF"/>
              </a:solidFill>
              <a:ln w="2898" cap="flat">
                <a:noFill/>
                <a:prstDash val="solid"/>
                <a:miter/>
              </a:ln>
            </p:spPr>
            <p:txBody>
              <a:bodyPr rtlCol="0" anchor="ctr"/>
              <a:lstStyle/>
              <a:p>
                <a:endParaRPr lang="ja-JP" altLang="en-US"/>
              </a:p>
            </p:txBody>
          </p:sp>
          <p:sp>
            <p:nvSpPr>
              <p:cNvPr id="50" name="フリーフォーム: 図形 49">
                <a:extLst>
                  <a:ext uri="{FF2B5EF4-FFF2-40B4-BE49-F238E27FC236}">
                    <a16:creationId xmlns:a16="http://schemas.microsoft.com/office/drawing/2014/main" id="{CCFF4E11-5A61-61CE-C97B-A683433E1DBA}"/>
                  </a:ext>
                </a:extLst>
              </p:cNvPr>
              <p:cNvSpPr/>
              <p:nvPr/>
            </p:nvSpPr>
            <p:spPr>
              <a:xfrm>
                <a:off x="482464" y="6566850"/>
                <a:ext cx="18857" cy="48611"/>
              </a:xfrm>
              <a:custGeom>
                <a:avLst/>
                <a:gdLst>
                  <a:gd name="connsiteX0" fmla="*/ 9935 w 18857"/>
                  <a:gd name="connsiteY0" fmla="*/ 197 h 48611"/>
                  <a:gd name="connsiteX1" fmla="*/ 19351 w 18857"/>
                  <a:gd name="connsiteY1" fmla="*/ 10216 h 48611"/>
                  <a:gd name="connsiteX2" fmla="*/ 19351 w 18857"/>
                  <a:gd name="connsiteY2" fmla="*/ 38797 h 48611"/>
                  <a:gd name="connsiteX3" fmla="*/ 9935 w 18857"/>
                  <a:gd name="connsiteY3" fmla="*/ 48808 h 48611"/>
                  <a:gd name="connsiteX4" fmla="*/ 494 w 18857"/>
                  <a:gd name="connsiteY4" fmla="*/ 38797 h 48611"/>
                  <a:gd name="connsiteX5" fmla="*/ 494 w 18857"/>
                  <a:gd name="connsiteY5" fmla="*/ 10216 h 48611"/>
                  <a:gd name="connsiteX6" fmla="*/ 9935 w 18857"/>
                  <a:gd name="connsiteY6" fmla="*/ 197 h 4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48611">
                    <a:moveTo>
                      <a:pt x="9935" y="197"/>
                    </a:moveTo>
                    <a:cubicBezTo>
                      <a:pt x="15106" y="197"/>
                      <a:pt x="19351" y="4706"/>
                      <a:pt x="19351" y="10216"/>
                    </a:cubicBezTo>
                    <a:lnTo>
                      <a:pt x="19351" y="38797"/>
                    </a:lnTo>
                    <a:cubicBezTo>
                      <a:pt x="19351" y="44308"/>
                      <a:pt x="15106" y="48808"/>
                      <a:pt x="9935" y="48808"/>
                    </a:cubicBezTo>
                    <a:cubicBezTo>
                      <a:pt x="4730" y="48808"/>
                      <a:pt x="494" y="44308"/>
                      <a:pt x="494" y="38797"/>
                    </a:cubicBezTo>
                    <a:lnTo>
                      <a:pt x="494" y="10216"/>
                    </a:lnTo>
                    <a:cubicBezTo>
                      <a:pt x="494" y="4703"/>
                      <a:pt x="4730" y="197"/>
                      <a:pt x="9935" y="197"/>
                    </a:cubicBezTo>
                  </a:path>
                </a:pathLst>
              </a:custGeom>
              <a:solidFill>
                <a:srgbClr val="FFFFFF"/>
              </a:solidFill>
              <a:ln w="2898" cap="flat">
                <a:noFill/>
                <a:prstDash val="solid"/>
                <a:miter/>
              </a:ln>
            </p:spPr>
            <p:txBody>
              <a:bodyPr rtlCol="0" anchor="ctr"/>
              <a:lstStyle/>
              <a:p>
                <a:endParaRPr lang="ja-JP" altLang="en-US"/>
              </a:p>
            </p:txBody>
          </p:sp>
          <p:sp>
            <p:nvSpPr>
              <p:cNvPr id="51" name="フリーフォーム: 図形 50">
                <a:extLst>
                  <a:ext uri="{FF2B5EF4-FFF2-40B4-BE49-F238E27FC236}">
                    <a16:creationId xmlns:a16="http://schemas.microsoft.com/office/drawing/2014/main" id="{FB1DDC7F-865D-75A9-906F-A1C0B78B7BD3}"/>
                  </a:ext>
                </a:extLst>
              </p:cNvPr>
              <p:cNvSpPr/>
              <p:nvPr/>
            </p:nvSpPr>
            <p:spPr>
              <a:xfrm>
                <a:off x="372985" y="6596621"/>
                <a:ext cx="128335" cy="18840"/>
              </a:xfrm>
              <a:custGeom>
                <a:avLst/>
                <a:gdLst>
                  <a:gd name="connsiteX0" fmla="*/ 393 w 128335"/>
                  <a:gd name="connsiteY0" fmla="*/ 9588 h 18840"/>
                  <a:gd name="connsiteX1" fmla="*/ 10418 w 128335"/>
                  <a:gd name="connsiteY1" fmla="*/ 163 h 18840"/>
                  <a:gd name="connsiteX2" fmla="*/ 118717 w 128335"/>
                  <a:gd name="connsiteY2" fmla="*/ 163 h 18840"/>
                  <a:gd name="connsiteX3" fmla="*/ 128728 w 128335"/>
                  <a:gd name="connsiteY3" fmla="*/ 9588 h 18840"/>
                  <a:gd name="connsiteX4" fmla="*/ 118717 w 128335"/>
                  <a:gd name="connsiteY4" fmla="*/ 19003 h 18840"/>
                  <a:gd name="connsiteX5" fmla="*/ 10418 w 128335"/>
                  <a:gd name="connsiteY5" fmla="*/ 19003 h 18840"/>
                  <a:gd name="connsiteX6" fmla="*/ 393 w 128335"/>
                  <a:gd name="connsiteY6" fmla="*/ 9588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335" h="18840">
                    <a:moveTo>
                      <a:pt x="393" y="9588"/>
                    </a:moveTo>
                    <a:cubicBezTo>
                      <a:pt x="393" y="4408"/>
                      <a:pt x="4902" y="163"/>
                      <a:pt x="10418" y="163"/>
                    </a:cubicBezTo>
                    <a:lnTo>
                      <a:pt x="118717" y="163"/>
                    </a:lnTo>
                    <a:cubicBezTo>
                      <a:pt x="124228" y="163"/>
                      <a:pt x="128728" y="4408"/>
                      <a:pt x="128728" y="9588"/>
                    </a:cubicBezTo>
                    <a:cubicBezTo>
                      <a:pt x="128728" y="14776"/>
                      <a:pt x="124228" y="19003"/>
                      <a:pt x="118717" y="19003"/>
                    </a:cubicBezTo>
                    <a:lnTo>
                      <a:pt x="10418" y="19003"/>
                    </a:lnTo>
                    <a:cubicBezTo>
                      <a:pt x="4902" y="19003"/>
                      <a:pt x="393" y="14776"/>
                      <a:pt x="393" y="9588"/>
                    </a:cubicBezTo>
                  </a:path>
                </a:pathLst>
              </a:custGeom>
              <a:solidFill>
                <a:srgbClr val="FFFFFF"/>
              </a:solidFill>
              <a:ln w="2898" cap="flat">
                <a:noFill/>
                <a:prstDash val="solid"/>
                <a:miter/>
              </a:ln>
            </p:spPr>
            <p:txBody>
              <a:bodyPr rtlCol="0" anchor="ctr"/>
              <a:lstStyle/>
              <a:p>
                <a:endParaRPr lang="ja-JP" altLang="en-US"/>
              </a:p>
            </p:txBody>
          </p:sp>
          <p:sp>
            <p:nvSpPr>
              <p:cNvPr id="52" name="フリーフォーム: 図形 51">
                <a:extLst>
                  <a:ext uri="{FF2B5EF4-FFF2-40B4-BE49-F238E27FC236}">
                    <a16:creationId xmlns:a16="http://schemas.microsoft.com/office/drawing/2014/main" id="{9A0604BF-EFBF-17E7-D552-3C9D686A2801}"/>
                  </a:ext>
                </a:extLst>
              </p:cNvPr>
              <p:cNvSpPr/>
              <p:nvPr/>
            </p:nvSpPr>
            <p:spPr>
              <a:xfrm>
                <a:off x="415786" y="6487098"/>
                <a:ext cx="18837" cy="128387"/>
              </a:xfrm>
              <a:custGeom>
                <a:avLst/>
                <a:gdLst>
                  <a:gd name="connsiteX0" fmla="*/ 9859 w 18837"/>
                  <a:gd name="connsiteY0" fmla="*/ 264 h 128387"/>
                  <a:gd name="connsiteX1" fmla="*/ 19274 w 18837"/>
                  <a:gd name="connsiteY1" fmla="*/ 10284 h 128387"/>
                  <a:gd name="connsiteX2" fmla="*/ 19274 w 18837"/>
                  <a:gd name="connsiteY2" fmla="*/ 118633 h 128387"/>
                  <a:gd name="connsiteX3" fmla="*/ 9859 w 18837"/>
                  <a:gd name="connsiteY3" fmla="*/ 128652 h 128387"/>
                  <a:gd name="connsiteX4" fmla="*/ 437 w 18837"/>
                  <a:gd name="connsiteY4" fmla="*/ 118633 h 128387"/>
                  <a:gd name="connsiteX5" fmla="*/ 437 w 18837"/>
                  <a:gd name="connsiteY5" fmla="*/ 10284 h 128387"/>
                  <a:gd name="connsiteX6" fmla="*/ 9859 w 18837"/>
                  <a:gd name="connsiteY6" fmla="*/ 264 h 128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128387">
                    <a:moveTo>
                      <a:pt x="9859" y="264"/>
                    </a:moveTo>
                    <a:cubicBezTo>
                      <a:pt x="15030" y="264"/>
                      <a:pt x="19274" y="4773"/>
                      <a:pt x="19274" y="10284"/>
                    </a:cubicBezTo>
                    <a:lnTo>
                      <a:pt x="19274" y="118633"/>
                    </a:lnTo>
                    <a:cubicBezTo>
                      <a:pt x="19274" y="124129"/>
                      <a:pt x="15030" y="128652"/>
                      <a:pt x="9859" y="128652"/>
                    </a:cubicBezTo>
                    <a:cubicBezTo>
                      <a:pt x="4679" y="128652"/>
                      <a:pt x="437" y="124126"/>
                      <a:pt x="437" y="118633"/>
                    </a:cubicBezTo>
                    <a:lnTo>
                      <a:pt x="437" y="10284"/>
                    </a:lnTo>
                    <a:cubicBezTo>
                      <a:pt x="440" y="4773"/>
                      <a:pt x="4679" y="264"/>
                      <a:pt x="9859" y="264"/>
                    </a:cubicBezTo>
                  </a:path>
                </a:pathLst>
              </a:custGeom>
              <a:solidFill>
                <a:srgbClr val="FFFFFF"/>
              </a:solidFill>
              <a:ln w="2898" cap="flat">
                <a:noFill/>
                <a:prstDash val="solid"/>
                <a:miter/>
              </a:ln>
            </p:spPr>
            <p:txBody>
              <a:bodyPr rtlCol="0" anchor="ctr"/>
              <a:lstStyle/>
              <a:p>
                <a:endParaRPr lang="ja-JP" altLang="en-US"/>
              </a:p>
            </p:txBody>
          </p:sp>
          <p:sp>
            <p:nvSpPr>
              <p:cNvPr id="53" name="フリーフォーム: 図形 52">
                <a:extLst>
                  <a:ext uri="{FF2B5EF4-FFF2-40B4-BE49-F238E27FC236}">
                    <a16:creationId xmlns:a16="http://schemas.microsoft.com/office/drawing/2014/main" id="{61CA65F7-4E36-128E-AF34-BE60727F599E}"/>
                  </a:ext>
                </a:extLst>
              </p:cNvPr>
              <p:cNvSpPr/>
              <p:nvPr/>
            </p:nvSpPr>
            <p:spPr>
              <a:xfrm>
                <a:off x="482464" y="6596264"/>
                <a:ext cx="18857" cy="37758"/>
              </a:xfrm>
              <a:custGeom>
                <a:avLst/>
                <a:gdLst>
                  <a:gd name="connsiteX0" fmla="*/ 9935 w 18857"/>
                  <a:gd name="connsiteY0" fmla="*/ 37898 h 37758"/>
                  <a:gd name="connsiteX1" fmla="*/ 494 w 18857"/>
                  <a:gd name="connsiteY1" fmla="*/ 27879 h 37758"/>
                  <a:gd name="connsiteX2" fmla="*/ 494 w 18857"/>
                  <a:gd name="connsiteY2" fmla="*/ 10168 h 37758"/>
                  <a:gd name="connsiteX3" fmla="*/ 9935 w 18857"/>
                  <a:gd name="connsiteY3" fmla="*/ 140 h 37758"/>
                  <a:gd name="connsiteX4" fmla="*/ 19351 w 18857"/>
                  <a:gd name="connsiteY4" fmla="*/ 10168 h 37758"/>
                  <a:gd name="connsiteX5" fmla="*/ 19351 w 18857"/>
                  <a:gd name="connsiteY5" fmla="*/ 27879 h 37758"/>
                  <a:gd name="connsiteX6" fmla="*/ 9935 w 18857"/>
                  <a:gd name="connsiteY6" fmla="*/ 37898 h 3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37758">
                    <a:moveTo>
                      <a:pt x="9935" y="37898"/>
                    </a:moveTo>
                    <a:cubicBezTo>
                      <a:pt x="4730" y="37898"/>
                      <a:pt x="494" y="33389"/>
                      <a:pt x="494" y="27879"/>
                    </a:cubicBezTo>
                    <a:lnTo>
                      <a:pt x="494" y="10168"/>
                    </a:lnTo>
                    <a:cubicBezTo>
                      <a:pt x="494" y="4657"/>
                      <a:pt x="4730" y="140"/>
                      <a:pt x="9935" y="140"/>
                    </a:cubicBezTo>
                    <a:cubicBezTo>
                      <a:pt x="15106" y="140"/>
                      <a:pt x="19351" y="4657"/>
                      <a:pt x="19351" y="10168"/>
                    </a:cubicBezTo>
                    <a:lnTo>
                      <a:pt x="19351" y="27879"/>
                    </a:lnTo>
                    <a:cubicBezTo>
                      <a:pt x="19351" y="33389"/>
                      <a:pt x="15106" y="37898"/>
                      <a:pt x="9935" y="37898"/>
                    </a:cubicBezTo>
                  </a:path>
                </a:pathLst>
              </a:custGeom>
              <a:solidFill>
                <a:srgbClr val="FFFFFF"/>
              </a:solidFill>
              <a:ln w="2898" cap="flat">
                <a:noFill/>
                <a:prstDash val="solid"/>
                <a:miter/>
              </a:ln>
            </p:spPr>
            <p:txBody>
              <a:bodyPr rtlCol="0" anchor="ctr"/>
              <a:lstStyle/>
              <a:p>
                <a:endParaRPr lang="ja-JP" altLang="en-US"/>
              </a:p>
            </p:txBody>
          </p:sp>
        </p:grpSp>
      </p:grpSp>
    </p:spTree>
    <p:extLst>
      <p:ext uri="{BB962C8B-B14F-4D97-AF65-F5344CB8AC3E}">
        <p14:creationId xmlns:p14="http://schemas.microsoft.com/office/powerpoint/2010/main" val="413000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5C80453-4EFD-4940-A451-9E602AAF2583}"/>
              </a:ext>
            </a:extLst>
          </p:cNvPr>
          <p:cNvSpPr/>
          <p:nvPr/>
        </p:nvSpPr>
        <p:spPr>
          <a:xfrm>
            <a:off x="-18000" y="-18000"/>
            <a:ext cx="918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F5DC03F9-51EA-6345-AA47-AE285D4747DC}"/>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BD7A5E-3F82-5840-B831-AF6309B11114}"/>
              </a:ext>
            </a:extLst>
          </p:cNvPr>
          <p:cNvSpPr>
            <a:spLocks noGrp="1"/>
          </p:cNvSpPr>
          <p:nvPr>
            <p:ph idx="1"/>
          </p:nvPr>
        </p:nvSpPr>
        <p:spPr/>
        <p:txBody>
          <a:bodyPr/>
          <a:lstStyle>
            <a:lvl1pPr>
              <a:defRPr baseline="0"/>
            </a:lvl1pPr>
            <a:lvl2pPr marL="360000" indent="0">
              <a:defRPr baseline="0"/>
            </a:lvl2pPr>
            <a:lvl3pPr marL="720000" indent="0">
              <a:defRPr baseline="0"/>
            </a:lvl3pPr>
            <a:lvl4pPr marL="1008000" indent="0">
              <a:defRPr baseline="0"/>
            </a:lvl4pPr>
            <a:lvl5pPr marL="1260000" indent="0">
              <a:defRPr baseline="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236BE2F4-A3FC-6F4A-96E3-50D23E2D2329}"/>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3542261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enumerate)">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5C80453-4EFD-4940-A451-9E602AAF2583}"/>
              </a:ext>
            </a:extLst>
          </p:cNvPr>
          <p:cNvSpPr/>
          <p:nvPr/>
        </p:nvSpPr>
        <p:spPr>
          <a:xfrm>
            <a:off x="-18000" y="-18000"/>
            <a:ext cx="918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F5DC03F9-51EA-6345-AA47-AE285D4747DC}"/>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BD7A5E-3F82-5840-B831-AF6309B11114}"/>
              </a:ext>
            </a:extLst>
          </p:cNvPr>
          <p:cNvSpPr>
            <a:spLocks noGrp="1"/>
          </p:cNvSpPr>
          <p:nvPr>
            <p:ph idx="1"/>
          </p:nvPr>
        </p:nvSpPr>
        <p:spPr/>
        <p:txBody>
          <a:bodyPr/>
          <a:lstStyle>
            <a:lvl1pPr marL="396000" indent="-396000">
              <a:buClr>
                <a:schemeClr val="tx1"/>
              </a:buClr>
              <a:buSzPct val="100000"/>
              <a:buFont typeface="+mj-lt"/>
              <a:buAutoNum type="arabicPeriod"/>
              <a:defRPr baseline="0"/>
            </a:lvl1pPr>
            <a:lvl2pPr marL="770400" indent="-360000">
              <a:buClr>
                <a:schemeClr val="tx1"/>
              </a:buClr>
              <a:buSzPct val="100000"/>
              <a:buFont typeface="+mj-lt"/>
              <a:buAutoNum type="arabicPeriod"/>
              <a:defRPr baseline="0"/>
            </a:lvl2pPr>
            <a:lvl3pPr marL="1116000" indent="-342000">
              <a:buClr>
                <a:schemeClr val="tx1"/>
              </a:buClr>
              <a:buSzPct val="100000"/>
              <a:buFont typeface="+mj-lt"/>
              <a:buAutoNum type="arabicPeriod"/>
              <a:defRPr baseline="0"/>
            </a:lvl3pPr>
            <a:lvl4pPr marL="1425600" indent="-306900">
              <a:buClr>
                <a:schemeClr val="tx1"/>
              </a:buClr>
              <a:buSzPct val="100000"/>
              <a:buFont typeface="+mj-lt"/>
              <a:buAutoNum type="arabicPeriod"/>
              <a:defRPr baseline="0"/>
            </a:lvl4pPr>
            <a:lvl5pPr marL="1620000" indent="-234000">
              <a:buClr>
                <a:schemeClr val="tx1"/>
              </a:buClr>
              <a:buSzPct val="100000"/>
              <a:buFont typeface="+mj-lt"/>
              <a:buAutoNum type="arabicPeriod"/>
              <a:defRPr baseline="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236BE2F4-A3FC-6F4A-96E3-50D23E2D2329}"/>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4003439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1B4CE64-2C95-5345-8A9C-CDEBCA6A75EE}"/>
              </a:ext>
            </a:extLst>
          </p:cNvPr>
          <p:cNvSpPr/>
          <p:nvPr/>
        </p:nvSpPr>
        <p:spPr>
          <a:xfrm>
            <a:off x="-18000" y="-18000"/>
            <a:ext cx="918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pc="120" baseline="0">
              <a:solidFill>
                <a:schemeClr val="tx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D07058A9-CF00-834B-AEB7-58F43DF73322}"/>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C9C43D2A-587B-014C-BE92-3DE1C1A1E396}"/>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174242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B82BC98-42A1-2246-8A71-B27B2A8493AC}"/>
              </a:ext>
            </a:extLst>
          </p:cNvPr>
          <p:cNvSpPr>
            <a:spLocks noGrp="1"/>
          </p:cNvSpPr>
          <p:nvPr>
            <p:ph type="sldNum" sz="quarter" idx="12"/>
          </p:nvPr>
        </p:nvSpPr>
        <p:spPr/>
        <p:txBody>
          <a:bodyPr/>
          <a:lstStyle/>
          <a:p>
            <a:fld id="{B16735D3-C9E7-F649-AF37-A9D08763696D}" type="slidenum">
              <a:rPr kumimoji="1" lang="ja-JP" altLang="en-US" smtClean="0"/>
              <a:t>‹#›</a:t>
            </a:fld>
            <a:endParaRPr kumimoji="1" lang="ja-JP" altLang="en-US"/>
          </a:p>
        </p:txBody>
      </p:sp>
    </p:spTree>
    <p:extLst>
      <p:ext uri="{BB962C8B-B14F-4D97-AF65-F5344CB8AC3E}">
        <p14:creationId xmlns:p14="http://schemas.microsoft.com/office/powerpoint/2010/main" val="151740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accent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6B1F05-84DC-B54E-B42B-3844479302E9}"/>
              </a:ext>
            </a:extLst>
          </p:cNvPr>
          <p:cNvSpPr>
            <a:spLocks noGrp="1"/>
          </p:cNvSpPr>
          <p:nvPr>
            <p:ph type="title"/>
          </p:nvPr>
        </p:nvSpPr>
        <p:spPr>
          <a:xfrm>
            <a:off x="396000" y="395999"/>
            <a:ext cx="8352000" cy="3816000"/>
          </a:xfrm>
        </p:spPr>
        <p:txBody>
          <a:bodyPr anchor="b"/>
          <a:lstStyle>
            <a:lvl1pPr>
              <a:defRPr sz="3200" baseline="0">
                <a:ln>
                  <a:noFill/>
                </a:ln>
                <a:solidFill>
                  <a:schemeClr val="bg1"/>
                </a:solidFill>
              </a:defRPr>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0E8620-14A2-A849-A25C-8EDEBC53C9CF}"/>
              </a:ext>
            </a:extLst>
          </p:cNvPr>
          <p:cNvSpPr>
            <a:spLocks noGrp="1"/>
          </p:cNvSpPr>
          <p:nvPr>
            <p:ph type="body" idx="1"/>
          </p:nvPr>
        </p:nvSpPr>
        <p:spPr>
          <a:xfrm>
            <a:off x="396000" y="4625999"/>
            <a:ext cx="8352000" cy="1835999"/>
          </a:xfrm>
        </p:spPr>
        <p:txBody>
          <a:bodyPr lIns="72000"/>
          <a:lstStyle>
            <a:lvl1pPr marL="0" indent="0">
              <a:spcBef>
                <a:spcPts val="1000"/>
              </a:spcBef>
              <a:buNone/>
              <a:defRPr sz="2000" baseline="0">
                <a:ln>
                  <a:noFill/>
                </a:ln>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2D9DA668-149E-A14F-BB4A-CD2B7F597988}"/>
              </a:ext>
            </a:extLst>
          </p:cNvPr>
          <p:cNvSpPr>
            <a:spLocks noGrp="1"/>
          </p:cNvSpPr>
          <p:nvPr>
            <p:ph type="sldNum" sz="quarter" idx="12"/>
          </p:nvPr>
        </p:nvSpPr>
        <p:spPr/>
        <p:txBody>
          <a:bodyPr/>
          <a:lstStyle>
            <a:lvl1pPr>
              <a:defRPr baseline="0">
                <a:ln>
                  <a:noFill/>
                </a:ln>
                <a:solidFill>
                  <a:schemeClr val="bg1"/>
                </a:solidFill>
              </a:defRPr>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11408371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73EFC5-CCEE-A64B-9495-2AB0AD758F79}"/>
              </a:ext>
            </a:extLst>
          </p:cNvPr>
          <p:cNvSpPr>
            <a:spLocks noGrp="1"/>
          </p:cNvSpPr>
          <p:nvPr>
            <p:ph type="title"/>
          </p:nvPr>
        </p:nvSpPr>
        <p:spPr>
          <a:xfrm>
            <a:off x="396000" y="396001"/>
            <a:ext cx="8352000" cy="540000"/>
          </a:xfrm>
          <a:prstGeom prst="rect">
            <a:avLst/>
          </a:prstGeom>
          <a:noFill/>
          <a:ln>
            <a:noFill/>
          </a:ln>
        </p:spPr>
        <p:txBody>
          <a:bodyPr vert="horz" wrap="none" lIns="72000" tIns="72000" rIns="72000" bIns="54000" rtlCol="0" anchor="t">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C89C6E-2198-554A-922A-ABBF317A0AA9}"/>
              </a:ext>
            </a:extLst>
          </p:cNvPr>
          <p:cNvSpPr>
            <a:spLocks noGrp="1"/>
          </p:cNvSpPr>
          <p:nvPr>
            <p:ph type="body" idx="1"/>
          </p:nvPr>
        </p:nvSpPr>
        <p:spPr>
          <a:xfrm>
            <a:off x="396000" y="1728000"/>
            <a:ext cx="8352000" cy="4734000"/>
          </a:xfrm>
          <a:prstGeom prst="rect">
            <a:avLst/>
          </a:prstGeom>
          <a:noFill/>
          <a:ln>
            <a:noFill/>
          </a:ln>
        </p:spPr>
        <p:txBody>
          <a:bodyPr vert="horz" wrap="none" lIns="54000" tIns="54000" rIns="54000" bIns="54000" rtlCol="0">
            <a:no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858DA620-8294-E843-B477-D866D1EC288D}"/>
              </a:ext>
            </a:extLst>
          </p:cNvPr>
          <p:cNvSpPr>
            <a:spLocks noGrp="1"/>
          </p:cNvSpPr>
          <p:nvPr>
            <p:ph type="sldNum" sz="quarter" idx="4"/>
          </p:nvPr>
        </p:nvSpPr>
        <p:spPr>
          <a:xfrm>
            <a:off x="6690600" y="6498000"/>
            <a:ext cx="2057400" cy="360000"/>
          </a:xfrm>
          <a:prstGeom prst="rect">
            <a:avLst/>
          </a:prstGeom>
          <a:noFill/>
          <a:ln>
            <a:noFill/>
          </a:ln>
        </p:spPr>
        <p:txBody>
          <a:bodyPr vert="horz" wrap="none" lIns="54000" tIns="54000" rIns="54000" bIns="54000" rtlCol="0" anchor="ctr">
            <a:noAutofit/>
          </a:bodyPr>
          <a:lstStyle>
            <a:lvl1pPr algn="r">
              <a:lnSpc>
                <a:spcPct val="100000"/>
              </a:lnSpc>
              <a:defRPr sz="2000">
                <a:solidFill>
                  <a:schemeClr val="bg1">
                    <a:lumMod val="50000"/>
                  </a:schemeClr>
                </a:solidFill>
                <a:latin typeface="Segoe UI" panose="020B0502040204020203" pitchFamily="34" charset="0"/>
                <a:ea typeface="+mn-ea"/>
                <a:cs typeface="Segoe UI" panose="020B0502040204020203" pitchFamily="34" charset="0"/>
              </a:defRPr>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2865518514"/>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Lst>
  <p:hf hdr="0" ftr="0" dt="0"/>
  <p:txStyles>
    <p:titleStyle>
      <a:lvl1pPr algn="just" defTabSz="914400" rtl="0" eaLnBrk="1" latinLnBrk="0" hangingPunct="1">
        <a:lnSpc>
          <a:spcPct val="90000"/>
        </a:lnSpc>
        <a:spcBef>
          <a:spcPts val="1600"/>
        </a:spcBef>
        <a:spcAft>
          <a:spcPts val="0"/>
        </a:spcAft>
        <a:buNone/>
        <a:defRPr kumimoji="1" sz="3200" kern="1200" spc="110" baseline="0">
          <a:solidFill>
            <a:schemeClr val="tx1"/>
          </a:solidFill>
          <a:latin typeface="Segoe UI" panose="020B0502040204020203" pitchFamily="34" charset="0"/>
          <a:ea typeface="+mn-ea"/>
          <a:cs typeface="Segoe UI" panose="020B0502040204020203" pitchFamily="34" charset="0"/>
        </a:defRPr>
      </a:lvl1pPr>
    </p:titleStyle>
    <p:body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230400" indent="-22860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684000" indent="-22860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144800" indent="-22860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598400" indent="-22860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4.svg"/><Relationship Id="rId4" Type="http://schemas.openxmlformats.org/officeDocument/2006/relationships/image" Target="../media/image2.svg"/><Relationship Id="rId9" Type="http://schemas.openxmlformats.org/officeDocument/2006/relationships/image" Target="../media/image3.png"/></Relationships>
</file>

<file path=ppt/slides/_rels/slide2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20DA2E-24DC-A6B5-81B4-0BECFA320514}"/>
              </a:ext>
            </a:extLst>
          </p:cNvPr>
          <p:cNvSpPr>
            <a:spLocks noGrp="1"/>
          </p:cNvSpPr>
          <p:nvPr>
            <p:ph type="ctrTitle"/>
          </p:nvPr>
        </p:nvSpPr>
        <p:spPr/>
        <p:txBody>
          <a:bodyPr/>
          <a:lstStyle/>
          <a:p>
            <a:r>
              <a:rPr lang="ja-JP" altLang="en-US"/>
              <a:t>オープンソースライセンスの</a:t>
            </a:r>
            <a:br>
              <a:rPr lang="en-US" altLang="ja-JP"/>
            </a:br>
            <a:r>
              <a:rPr lang="ja-JP" altLang="en-US"/>
              <a:t>権利・義務の分析へ向けた</a:t>
            </a:r>
            <a:br>
              <a:rPr lang="ja-JP" altLang="en-US"/>
            </a:br>
            <a:r>
              <a:rPr lang="ja-JP" altLang="en-US"/>
              <a:t>大規模言語モデルの適用可能性</a:t>
            </a:r>
            <a:endParaRPr kumimoji="1" lang="ja-JP" altLang="en-US"/>
          </a:p>
        </p:txBody>
      </p:sp>
      <p:sp>
        <p:nvSpPr>
          <p:cNvPr id="3" name="字幕 2">
            <a:extLst>
              <a:ext uri="{FF2B5EF4-FFF2-40B4-BE49-F238E27FC236}">
                <a16:creationId xmlns:a16="http://schemas.microsoft.com/office/drawing/2014/main" id="{2D295341-CF3B-91C6-855C-C433D1AEB85D}"/>
              </a:ext>
            </a:extLst>
          </p:cNvPr>
          <p:cNvSpPr>
            <a:spLocks noGrp="1"/>
          </p:cNvSpPr>
          <p:nvPr>
            <p:ph type="subTitle" idx="1"/>
          </p:nvPr>
        </p:nvSpPr>
        <p:spPr>
          <a:xfrm>
            <a:off x="396000" y="3819646"/>
            <a:ext cx="8352000" cy="2210353"/>
          </a:xfrm>
        </p:spPr>
        <p:txBody>
          <a:bodyPr/>
          <a:lstStyle/>
          <a:p>
            <a:r>
              <a:rPr kumimoji="1" lang="ja-JP" altLang="en-US" sz="2000"/>
              <a:t>〇</a:t>
            </a:r>
            <a:r>
              <a:rPr kumimoji="1" lang="zh-TW" altLang="en-US" sz="2000" u="sng"/>
              <a:t>長崎 智人</a:t>
            </a:r>
            <a:r>
              <a:rPr kumimoji="1" lang="en-US" altLang="zh-TW" sz="2000" baseline="30000"/>
              <a:t>1</a:t>
            </a:r>
            <a:r>
              <a:rPr lang="ja-JP" altLang="en-US" sz="2000"/>
              <a:t>，</a:t>
            </a:r>
            <a:r>
              <a:rPr kumimoji="1" lang="zh-TW" altLang="en-US" sz="2000"/>
              <a:t>音田 渉</a:t>
            </a:r>
            <a:r>
              <a:rPr kumimoji="1" lang="en-US" altLang="zh-TW" sz="2000" baseline="30000"/>
              <a:t>1</a:t>
            </a:r>
            <a:r>
              <a:rPr lang="ja-JP" altLang="en-US" sz="2000"/>
              <a:t>，</a:t>
            </a:r>
            <a:r>
              <a:rPr kumimoji="1" lang="zh-TW" altLang="en-US" sz="2000"/>
              <a:t>神田 哲也</a:t>
            </a:r>
            <a:r>
              <a:rPr kumimoji="1" lang="en-US" altLang="zh-TW" sz="2000" baseline="30000"/>
              <a:t>2</a:t>
            </a:r>
            <a:r>
              <a:rPr kumimoji="1" lang="ja-JP" altLang="en-US" sz="2000"/>
              <a:t>，</a:t>
            </a:r>
            <a:r>
              <a:rPr kumimoji="1" lang="zh-TW" altLang="en-US" sz="2000"/>
              <a:t>眞鍋 雄貴</a:t>
            </a:r>
            <a:r>
              <a:rPr kumimoji="1" lang="en-US" altLang="zh-TW" sz="2000" baseline="30000"/>
              <a:t>3</a:t>
            </a:r>
            <a:r>
              <a:rPr kumimoji="1" lang="ja-JP" altLang="en-US" sz="2000"/>
              <a:t>，</a:t>
            </a:r>
            <a:r>
              <a:rPr kumimoji="1" lang="zh-TW" altLang="en-US" sz="2000"/>
              <a:t>井上 克郎</a:t>
            </a:r>
            <a:r>
              <a:rPr kumimoji="1" lang="en-US" altLang="zh-TW" sz="2000" baseline="30000"/>
              <a:t>4</a:t>
            </a:r>
            <a:r>
              <a:rPr kumimoji="1" lang="ja-JP" altLang="en-US" sz="2000"/>
              <a:t>，</a:t>
            </a:r>
            <a:br>
              <a:rPr kumimoji="1" lang="en-US" altLang="ja-JP" sz="2000"/>
            </a:br>
            <a:r>
              <a:rPr kumimoji="1" lang="zh-TW" altLang="en-US" sz="2000"/>
              <a:t>肥後 芳樹</a:t>
            </a:r>
            <a:r>
              <a:rPr kumimoji="1" lang="en-US" altLang="zh-TW" sz="2000" baseline="30000"/>
              <a:t>1</a:t>
            </a:r>
          </a:p>
          <a:p>
            <a:endParaRPr lang="en-US" altLang="ja-JP" sz="2000" baseline="30000"/>
          </a:p>
          <a:p>
            <a:r>
              <a:rPr lang="en-US" altLang="ja-JP" sz="2000" baseline="30000"/>
              <a:t>1 </a:t>
            </a:r>
            <a:r>
              <a:rPr lang="ja-JP" altLang="en-US" sz="2000" baseline="30000"/>
              <a:t>大阪大学</a:t>
            </a:r>
          </a:p>
          <a:p>
            <a:r>
              <a:rPr lang="en-US" altLang="ja-JP" sz="2000" baseline="30000"/>
              <a:t>2 </a:t>
            </a:r>
            <a:r>
              <a:rPr lang="ja-JP" altLang="en-US" sz="2000" baseline="30000"/>
              <a:t>ノートルダム清心女子大学</a:t>
            </a:r>
          </a:p>
          <a:p>
            <a:r>
              <a:rPr lang="en-US" altLang="ja-JP" sz="2000" baseline="30000"/>
              <a:t>3 </a:t>
            </a:r>
            <a:r>
              <a:rPr lang="ja-JP" altLang="en-US" sz="2000" baseline="30000"/>
              <a:t>福知山公立大学</a:t>
            </a:r>
            <a:endParaRPr lang="en-US" altLang="ja-JP" sz="2000" baseline="30000"/>
          </a:p>
          <a:p>
            <a:r>
              <a:rPr lang="en-US" altLang="ja-JP" sz="2000" baseline="30000"/>
              <a:t>4 </a:t>
            </a:r>
            <a:r>
              <a:rPr lang="ja-JP" altLang="en-US" sz="2000" baseline="30000"/>
              <a:t>南山大学</a:t>
            </a:r>
            <a:endParaRPr kumimoji="1" lang="ja-JP" altLang="en-US" sz="2000" baseline="30000"/>
          </a:p>
        </p:txBody>
      </p:sp>
    </p:spTree>
    <p:extLst>
      <p:ext uri="{BB962C8B-B14F-4D97-AF65-F5344CB8AC3E}">
        <p14:creationId xmlns:p14="http://schemas.microsoft.com/office/powerpoint/2010/main" val="2664199122"/>
      </p:ext>
    </p:extLst>
  </p:cSld>
  <p:clrMapOvr>
    <a:masterClrMapping/>
  </p:clrMapOvr>
  <mc:AlternateContent xmlns:mc="http://schemas.openxmlformats.org/markup-compatibility/2006" xmlns:p14="http://schemas.microsoft.com/office/powerpoint/2010/main">
    <mc:Choice Requires="p14">
      <p:transition spd="slow" p14:dur="2000" advTm="961"/>
    </mc:Choice>
    <mc:Fallback xmlns="">
      <p:transition spd="slow" advTm="96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D45925-E925-9F43-4BBD-641F6FED7982}"/>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7E8C5F9D-C45F-FDF7-EE21-2D6463A7C63B}"/>
              </a:ext>
            </a:extLst>
          </p:cNvPr>
          <p:cNvSpPr/>
          <p:nvPr/>
        </p:nvSpPr>
        <p:spPr>
          <a:xfrm>
            <a:off x="0" y="5313083"/>
            <a:ext cx="2179675" cy="116698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タイトル 6">
            <a:extLst>
              <a:ext uri="{FF2B5EF4-FFF2-40B4-BE49-F238E27FC236}">
                <a16:creationId xmlns:a16="http://schemas.microsoft.com/office/drawing/2014/main" id="{22737275-7E2F-3532-DD4F-768FFC9AB662}"/>
              </a:ext>
            </a:extLst>
          </p:cNvPr>
          <p:cNvSpPr>
            <a:spLocks noGrp="1"/>
          </p:cNvSpPr>
          <p:nvPr>
            <p:ph type="title"/>
          </p:nvPr>
        </p:nvSpPr>
        <p:spPr/>
        <p:txBody>
          <a:bodyPr/>
          <a:lstStyle/>
          <a:p>
            <a:r>
              <a:rPr lang="en-US" altLang="ja-JP" err="1"/>
              <a:t>tl;drLegal</a:t>
            </a:r>
            <a:r>
              <a:rPr lang="ja-JP" altLang="en-US"/>
              <a:t>における権利・義務の判定例</a:t>
            </a:r>
            <a:r>
              <a:rPr lang="en-US" altLang="ja-JP"/>
              <a:t> </a:t>
            </a:r>
            <a:endParaRPr lang="ja-JP" altLang="en-US"/>
          </a:p>
        </p:txBody>
      </p:sp>
      <p:sp>
        <p:nvSpPr>
          <p:cNvPr id="2" name="コンテンツ プレースホルダー 1">
            <a:extLst>
              <a:ext uri="{FF2B5EF4-FFF2-40B4-BE49-F238E27FC236}">
                <a16:creationId xmlns:a16="http://schemas.microsoft.com/office/drawing/2014/main" id="{C21DE79C-3597-E88A-E940-4589EE5E32F3}"/>
              </a:ext>
            </a:extLst>
          </p:cNvPr>
          <p:cNvSpPr>
            <a:spLocks noGrp="1"/>
          </p:cNvSpPr>
          <p:nvPr>
            <p:ph idx="1"/>
          </p:nvPr>
        </p:nvSpPr>
        <p:spPr/>
        <p:txBody>
          <a:bodyPr/>
          <a:lstStyle/>
          <a:p>
            <a:pPr algn="ctr"/>
            <a:r>
              <a:rPr lang="en-US" altLang="ja-JP" sz="2800"/>
              <a:t>tl;drLegal </a:t>
            </a:r>
            <a:r>
              <a:rPr lang="ja-JP" altLang="en-US" sz="2800"/>
              <a:t>による</a:t>
            </a:r>
            <a:r>
              <a:rPr lang="en-US" altLang="ja-JP" sz="2800"/>
              <a:t>Ap</a:t>
            </a:r>
            <a:r>
              <a:rPr kumimoji="1" lang="en-US" altLang="ja-JP" sz="2800"/>
              <a:t>ache License 2.0</a:t>
            </a:r>
            <a:r>
              <a:rPr kumimoji="1" lang="ja-JP" altLang="en-US" sz="2800"/>
              <a:t>の</a:t>
            </a:r>
            <a:br>
              <a:rPr kumimoji="1" lang="en-US" altLang="ja-JP" sz="2800"/>
            </a:br>
            <a:r>
              <a:rPr kumimoji="1" lang="ja-JP" altLang="en-US" sz="2800"/>
              <a:t>権利・義務のリスト</a:t>
            </a:r>
            <a:r>
              <a:rPr kumimoji="1" lang="en-US" altLang="ja-JP" sz="2800"/>
              <a:t> </a:t>
            </a:r>
            <a:r>
              <a:rPr kumimoji="1" lang="en-US" altLang="ja-JP" sz="2800" baseline="30000"/>
              <a:t>[2]</a:t>
            </a:r>
          </a:p>
          <a:p>
            <a:pPr>
              <a:buNone/>
            </a:pPr>
            <a:endParaRPr lang="ja-JP" altLang="en-US"/>
          </a:p>
        </p:txBody>
      </p:sp>
      <p:sp>
        <p:nvSpPr>
          <p:cNvPr id="4" name="スライド番号プレースホルダー 3">
            <a:extLst>
              <a:ext uri="{FF2B5EF4-FFF2-40B4-BE49-F238E27FC236}">
                <a16:creationId xmlns:a16="http://schemas.microsoft.com/office/drawing/2014/main" id="{705608F4-622E-9AED-7A6F-8E126FEDA827}"/>
              </a:ext>
            </a:extLst>
          </p:cNvPr>
          <p:cNvSpPr>
            <a:spLocks noGrp="1"/>
          </p:cNvSpPr>
          <p:nvPr>
            <p:ph type="sldNum" sz="quarter" idx="12"/>
          </p:nvPr>
        </p:nvSpPr>
        <p:spPr/>
        <p:txBody>
          <a:bodyPr/>
          <a:lstStyle/>
          <a:p>
            <a:fld id="{B16735D3-C9E7-F649-AF37-A9D08763696D}" type="slidenum">
              <a:rPr lang="ja-JP" altLang="en-US" smtClean="0"/>
              <a:pPr/>
              <a:t>9</a:t>
            </a:fld>
            <a:endParaRPr lang="ja-JP" altLang="en-US"/>
          </a:p>
        </p:txBody>
      </p:sp>
      <p:graphicFrame>
        <p:nvGraphicFramePr>
          <p:cNvPr id="6" name="表 5">
            <a:extLst>
              <a:ext uri="{FF2B5EF4-FFF2-40B4-BE49-F238E27FC236}">
                <a16:creationId xmlns:a16="http://schemas.microsoft.com/office/drawing/2014/main" id="{3D291FDD-0B63-65DC-52F1-69401378E546}"/>
              </a:ext>
            </a:extLst>
          </p:cNvPr>
          <p:cNvGraphicFramePr>
            <a:graphicFrameLocks noGrp="1"/>
          </p:cNvGraphicFramePr>
          <p:nvPr>
            <p:extLst>
              <p:ext uri="{D42A27DB-BD31-4B8C-83A1-F6EECF244321}">
                <p14:modId xmlns:p14="http://schemas.microsoft.com/office/powerpoint/2010/main" val="2273153698"/>
              </p:ext>
            </p:extLst>
          </p:nvPr>
        </p:nvGraphicFramePr>
        <p:xfrm>
          <a:off x="396000" y="2797315"/>
          <a:ext cx="8352000" cy="3435368"/>
        </p:xfrm>
        <a:graphic>
          <a:graphicData uri="http://schemas.openxmlformats.org/drawingml/2006/table">
            <a:tbl>
              <a:tblPr firstRow="1" bandRow="1">
                <a:tableStyleId>{B301B821-A1FF-4177-AEE7-76D212191A09}</a:tableStyleId>
              </a:tblPr>
              <a:tblGrid>
                <a:gridCol w="2569846">
                  <a:extLst>
                    <a:ext uri="{9D8B030D-6E8A-4147-A177-3AD203B41FA5}">
                      <a16:colId xmlns:a16="http://schemas.microsoft.com/office/drawing/2014/main" val="1585779876"/>
                    </a:ext>
                  </a:extLst>
                </a:gridCol>
                <a:gridCol w="321231">
                  <a:extLst>
                    <a:ext uri="{9D8B030D-6E8A-4147-A177-3AD203B41FA5}">
                      <a16:colId xmlns:a16="http://schemas.microsoft.com/office/drawing/2014/main" val="3596195442"/>
                    </a:ext>
                  </a:extLst>
                </a:gridCol>
                <a:gridCol w="2569846">
                  <a:extLst>
                    <a:ext uri="{9D8B030D-6E8A-4147-A177-3AD203B41FA5}">
                      <a16:colId xmlns:a16="http://schemas.microsoft.com/office/drawing/2014/main" val="1093169963"/>
                    </a:ext>
                  </a:extLst>
                </a:gridCol>
                <a:gridCol w="321231">
                  <a:extLst>
                    <a:ext uri="{9D8B030D-6E8A-4147-A177-3AD203B41FA5}">
                      <a16:colId xmlns:a16="http://schemas.microsoft.com/office/drawing/2014/main" val="1848779543"/>
                    </a:ext>
                  </a:extLst>
                </a:gridCol>
                <a:gridCol w="2569846">
                  <a:extLst>
                    <a:ext uri="{9D8B030D-6E8A-4147-A177-3AD203B41FA5}">
                      <a16:colId xmlns:a16="http://schemas.microsoft.com/office/drawing/2014/main" val="3863942841"/>
                    </a:ext>
                  </a:extLst>
                </a:gridCol>
              </a:tblGrid>
              <a:tr h="429421">
                <a:tc>
                  <a:txBody>
                    <a:bodyPr/>
                    <a:lstStyle/>
                    <a:p>
                      <a:pPr lvl="0" algn="ctr"/>
                      <a:r>
                        <a:rPr kumimoji="1" lang="en-US" altLang="ja-JP" sz="2000"/>
                        <a:t>Can</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Cannot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Must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164701286"/>
                  </a:ext>
                </a:extLst>
              </a:tr>
              <a:tr h="429421">
                <a:tc>
                  <a:txBody>
                    <a:bodyPr/>
                    <a:lstStyle/>
                    <a:p>
                      <a:pPr lvl="0" algn="l"/>
                      <a:r>
                        <a:rPr kumimoji="1" lang="en-US" altLang="ja-JP" sz="2000"/>
                        <a:t>Commercial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Hold Liable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Copyright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61566352"/>
                  </a:ext>
                </a:extLst>
              </a:tr>
              <a:tr h="429421">
                <a:tc>
                  <a:txBody>
                    <a:bodyPr/>
                    <a:lstStyle/>
                    <a:p>
                      <a:pPr lvl="0" algn="l"/>
                      <a:r>
                        <a:rPr kumimoji="1" lang="en-US" altLang="ja-JP" sz="2000"/>
                        <a:t>Modify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Use Trademark</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License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972299318"/>
                  </a:ext>
                </a:extLst>
              </a:tr>
              <a:tr h="429421">
                <a:tc>
                  <a:txBody>
                    <a:bodyPr/>
                    <a:lstStyle/>
                    <a:p>
                      <a:pPr lvl="0" algn="l"/>
                      <a:r>
                        <a:rPr kumimoji="1" lang="en-US" altLang="ja-JP" sz="2000"/>
                        <a:t>Distribute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State Changes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02816066"/>
                  </a:ext>
                </a:extLst>
              </a:tr>
              <a:tr h="429421">
                <a:tc>
                  <a:txBody>
                    <a:bodyPr/>
                    <a:lstStyle/>
                    <a:p>
                      <a:pPr lvl="0" algn="l"/>
                      <a:r>
                        <a:rPr kumimoji="1" lang="en-US" altLang="ja-JP" sz="2000"/>
                        <a:t>Sublicense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Notice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11788474"/>
                  </a:ext>
                </a:extLst>
              </a:tr>
              <a:tr h="429421">
                <a:tc>
                  <a:txBody>
                    <a:bodyPr/>
                    <a:lstStyle/>
                    <a:p>
                      <a:pPr lvl="0" algn="l"/>
                      <a:r>
                        <a:rPr kumimoji="1" lang="en-US" altLang="ja-JP" sz="2000"/>
                        <a:t>Place Warranty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59188207"/>
                  </a:ext>
                </a:extLst>
              </a:tr>
              <a:tr h="429421">
                <a:tc>
                  <a:txBody>
                    <a:bodyPr/>
                    <a:lstStyle/>
                    <a:p>
                      <a:pPr lvl="0" algn="l"/>
                      <a:r>
                        <a:rPr kumimoji="1" lang="en-US" altLang="ja-JP" sz="2000"/>
                        <a:t>Private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84332330"/>
                  </a:ext>
                </a:extLst>
              </a:tr>
              <a:tr h="429421">
                <a:tc>
                  <a:txBody>
                    <a:bodyPr/>
                    <a:lstStyle/>
                    <a:p>
                      <a:pPr lvl="0" algn="l"/>
                      <a:r>
                        <a:rPr kumimoji="1" lang="en-US" altLang="ja-JP" sz="2000"/>
                        <a:t>Use Patent Claims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10330082"/>
                  </a:ext>
                </a:extLst>
              </a:tr>
            </a:tbl>
          </a:graphicData>
        </a:graphic>
      </p:graphicFrame>
    </p:spTree>
    <p:extLst>
      <p:ext uri="{BB962C8B-B14F-4D97-AF65-F5344CB8AC3E}">
        <p14:creationId xmlns:p14="http://schemas.microsoft.com/office/powerpoint/2010/main" val="2377034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A0A3B-2118-765B-C60F-D902BCF3319B}"/>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D4724D45-D48A-7833-CD32-8DC683AB6385}"/>
              </a:ext>
            </a:extLst>
          </p:cNvPr>
          <p:cNvSpPr/>
          <p:nvPr/>
        </p:nvSpPr>
        <p:spPr>
          <a:xfrm>
            <a:off x="0" y="5313083"/>
            <a:ext cx="2179675" cy="116698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タイトル 6">
            <a:extLst>
              <a:ext uri="{FF2B5EF4-FFF2-40B4-BE49-F238E27FC236}">
                <a16:creationId xmlns:a16="http://schemas.microsoft.com/office/drawing/2014/main" id="{307DA90F-7F02-9A7E-BAD3-28DEA9880510}"/>
              </a:ext>
            </a:extLst>
          </p:cNvPr>
          <p:cNvSpPr>
            <a:spLocks noGrp="1"/>
          </p:cNvSpPr>
          <p:nvPr>
            <p:ph type="title"/>
          </p:nvPr>
        </p:nvSpPr>
        <p:spPr/>
        <p:txBody>
          <a:bodyPr/>
          <a:lstStyle/>
          <a:p>
            <a:r>
              <a:rPr kumimoji="1" lang="en-US" altLang="ja-JP"/>
              <a:t>Apache</a:t>
            </a:r>
            <a:r>
              <a:rPr lang="ja-JP" altLang="en-US"/>
              <a:t> </a:t>
            </a:r>
            <a:r>
              <a:rPr lang="en-US" altLang="ja-JP"/>
              <a:t>License</a:t>
            </a:r>
            <a:r>
              <a:rPr lang="ja-JP" altLang="en-US"/>
              <a:t> </a:t>
            </a:r>
            <a:r>
              <a:rPr lang="en-US" altLang="ja-JP"/>
              <a:t>2.0 </a:t>
            </a:r>
            <a:r>
              <a:rPr lang="ja-JP" altLang="en-US"/>
              <a:t>による商用利用の許可</a:t>
            </a:r>
          </a:p>
        </p:txBody>
      </p:sp>
      <p:sp>
        <p:nvSpPr>
          <p:cNvPr id="2" name="コンテンツ プレースホルダー 1">
            <a:extLst>
              <a:ext uri="{FF2B5EF4-FFF2-40B4-BE49-F238E27FC236}">
                <a16:creationId xmlns:a16="http://schemas.microsoft.com/office/drawing/2014/main" id="{6A38D402-8A4A-A0DE-D511-2E08AC32ED8F}"/>
              </a:ext>
            </a:extLst>
          </p:cNvPr>
          <p:cNvSpPr>
            <a:spLocks noGrp="1"/>
          </p:cNvSpPr>
          <p:nvPr>
            <p:ph idx="1"/>
          </p:nvPr>
        </p:nvSpPr>
        <p:spPr/>
        <p:txBody>
          <a:bodyPr/>
          <a:lstStyle/>
          <a:p>
            <a:pPr algn="ctr"/>
            <a:r>
              <a:rPr lang="en-US" altLang="ja-JP" sz="2800"/>
              <a:t>tl;drLegal </a:t>
            </a:r>
            <a:r>
              <a:rPr lang="ja-JP" altLang="en-US" sz="2800"/>
              <a:t>による</a:t>
            </a:r>
            <a:r>
              <a:rPr lang="en-US" altLang="ja-JP" sz="2800"/>
              <a:t>Ap</a:t>
            </a:r>
            <a:r>
              <a:rPr kumimoji="1" lang="en-US" altLang="ja-JP" sz="2800"/>
              <a:t>ache License 2.0</a:t>
            </a:r>
            <a:r>
              <a:rPr kumimoji="1" lang="ja-JP" altLang="en-US" sz="2800"/>
              <a:t>の</a:t>
            </a:r>
            <a:br>
              <a:rPr kumimoji="1" lang="en-US" altLang="ja-JP" sz="2800"/>
            </a:br>
            <a:r>
              <a:rPr kumimoji="1" lang="ja-JP" altLang="en-US" sz="2800"/>
              <a:t>権利・義務のリスト</a:t>
            </a:r>
            <a:r>
              <a:rPr kumimoji="1" lang="en-US" altLang="ja-JP" sz="2800"/>
              <a:t> </a:t>
            </a:r>
            <a:r>
              <a:rPr kumimoji="1" lang="en-US" altLang="ja-JP" sz="2800" baseline="30000"/>
              <a:t>[2]</a:t>
            </a:r>
          </a:p>
          <a:p>
            <a:pPr>
              <a:buNone/>
            </a:pPr>
            <a:endParaRPr lang="ja-JP" altLang="en-US"/>
          </a:p>
        </p:txBody>
      </p:sp>
      <p:sp>
        <p:nvSpPr>
          <p:cNvPr id="4" name="スライド番号プレースホルダー 3">
            <a:extLst>
              <a:ext uri="{FF2B5EF4-FFF2-40B4-BE49-F238E27FC236}">
                <a16:creationId xmlns:a16="http://schemas.microsoft.com/office/drawing/2014/main" id="{3C8B559B-15EA-B125-BB0A-B2651C49A498}"/>
              </a:ext>
            </a:extLst>
          </p:cNvPr>
          <p:cNvSpPr>
            <a:spLocks noGrp="1"/>
          </p:cNvSpPr>
          <p:nvPr>
            <p:ph type="sldNum" sz="quarter" idx="12"/>
          </p:nvPr>
        </p:nvSpPr>
        <p:spPr/>
        <p:txBody>
          <a:bodyPr/>
          <a:lstStyle/>
          <a:p>
            <a:fld id="{B16735D3-C9E7-F649-AF37-A9D08763696D}" type="slidenum">
              <a:rPr lang="ja-JP" altLang="en-US" smtClean="0"/>
              <a:pPr/>
              <a:t>10</a:t>
            </a:fld>
            <a:endParaRPr lang="ja-JP" altLang="en-US"/>
          </a:p>
        </p:txBody>
      </p:sp>
      <p:graphicFrame>
        <p:nvGraphicFramePr>
          <p:cNvPr id="6" name="表 5">
            <a:extLst>
              <a:ext uri="{FF2B5EF4-FFF2-40B4-BE49-F238E27FC236}">
                <a16:creationId xmlns:a16="http://schemas.microsoft.com/office/drawing/2014/main" id="{4D9449FA-7189-CF42-3EA4-D0A5C00C1685}"/>
              </a:ext>
            </a:extLst>
          </p:cNvPr>
          <p:cNvGraphicFramePr>
            <a:graphicFrameLocks noGrp="1"/>
          </p:cNvGraphicFramePr>
          <p:nvPr/>
        </p:nvGraphicFramePr>
        <p:xfrm>
          <a:off x="396000" y="2797315"/>
          <a:ext cx="8352000" cy="3435368"/>
        </p:xfrm>
        <a:graphic>
          <a:graphicData uri="http://schemas.openxmlformats.org/drawingml/2006/table">
            <a:tbl>
              <a:tblPr firstRow="1" bandRow="1">
                <a:tableStyleId>{B301B821-A1FF-4177-AEE7-76D212191A09}</a:tableStyleId>
              </a:tblPr>
              <a:tblGrid>
                <a:gridCol w="2569846">
                  <a:extLst>
                    <a:ext uri="{9D8B030D-6E8A-4147-A177-3AD203B41FA5}">
                      <a16:colId xmlns:a16="http://schemas.microsoft.com/office/drawing/2014/main" val="1585779876"/>
                    </a:ext>
                  </a:extLst>
                </a:gridCol>
                <a:gridCol w="321231">
                  <a:extLst>
                    <a:ext uri="{9D8B030D-6E8A-4147-A177-3AD203B41FA5}">
                      <a16:colId xmlns:a16="http://schemas.microsoft.com/office/drawing/2014/main" val="3596195442"/>
                    </a:ext>
                  </a:extLst>
                </a:gridCol>
                <a:gridCol w="2569846">
                  <a:extLst>
                    <a:ext uri="{9D8B030D-6E8A-4147-A177-3AD203B41FA5}">
                      <a16:colId xmlns:a16="http://schemas.microsoft.com/office/drawing/2014/main" val="1093169963"/>
                    </a:ext>
                  </a:extLst>
                </a:gridCol>
                <a:gridCol w="321231">
                  <a:extLst>
                    <a:ext uri="{9D8B030D-6E8A-4147-A177-3AD203B41FA5}">
                      <a16:colId xmlns:a16="http://schemas.microsoft.com/office/drawing/2014/main" val="1848779543"/>
                    </a:ext>
                  </a:extLst>
                </a:gridCol>
                <a:gridCol w="2569846">
                  <a:extLst>
                    <a:ext uri="{9D8B030D-6E8A-4147-A177-3AD203B41FA5}">
                      <a16:colId xmlns:a16="http://schemas.microsoft.com/office/drawing/2014/main" val="3863942841"/>
                    </a:ext>
                  </a:extLst>
                </a:gridCol>
              </a:tblGrid>
              <a:tr h="429421">
                <a:tc>
                  <a:txBody>
                    <a:bodyPr/>
                    <a:lstStyle/>
                    <a:p>
                      <a:pPr lvl="0" algn="ctr"/>
                      <a:r>
                        <a:rPr kumimoji="1" lang="en-US" altLang="ja-JP" sz="2000"/>
                        <a:t>Can</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Cannot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Must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164701286"/>
                  </a:ext>
                </a:extLst>
              </a:tr>
              <a:tr h="429421">
                <a:tc>
                  <a:txBody>
                    <a:bodyPr/>
                    <a:lstStyle/>
                    <a:p>
                      <a:pPr lvl="0" algn="l"/>
                      <a:r>
                        <a:rPr kumimoji="1" lang="en-US" altLang="ja-JP" sz="2000"/>
                        <a:t>Commercial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Hold Liable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Copyright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61566352"/>
                  </a:ext>
                </a:extLst>
              </a:tr>
              <a:tr h="429421">
                <a:tc>
                  <a:txBody>
                    <a:bodyPr/>
                    <a:lstStyle/>
                    <a:p>
                      <a:pPr lvl="0" algn="l"/>
                      <a:r>
                        <a:rPr kumimoji="1" lang="en-US" altLang="ja-JP" sz="2000"/>
                        <a:t>Modify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Use Trademark</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License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972299318"/>
                  </a:ext>
                </a:extLst>
              </a:tr>
              <a:tr h="429421">
                <a:tc>
                  <a:txBody>
                    <a:bodyPr/>
                    <a:lstStyle/>
                    <a:p>
                      <a:pPr lvl="0" algn="l"/>
                      <a:r>
                        <a:rPr kumimoji="1" lang="en-US" altLang="ja-JP" sz="2000"/>
                        <a:t>Distribute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State Changes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02816066"/>
                  </a:ext>
                </a:extLst>
              </a:tr>
              <a:tr h="429421">
                <a:tc>
                  <a:txBody>
                    <a:bodyPr/>
                    <a:lstStyle/>
                    <a:p>
                      <a:pPr lvl="0" algn="l"/>
                      <a:r>
                        <a:rPr kumimoji="1" lang="en-US" altLang="ja-JP" sz="2000"/>
                        <a:t>Sublicense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Notice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11788474"/>
                  </a:ext>
                </a:extLst>
              </a:tr>
              <a:tr h="429421">
                <a:tc>
                  <a:txBody>
                    <a:bodyPr/>
                    <a:lstStyle/>
                    <a:p>
                      <a:pPr lvl="0" algn="l"/>
                      <a:r>
                        <a:rPr kumimoji="1" lang="en-US" altLang="ja-JP" sz="2000"/>
                        <a:t>Place Warranty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59188207"/>
                  </a:ext>
                </a:extLst>
              </a:tr>
              <a:tr h="429421">
                <a:tc>
                  <a:txBody>
                    <a:bodyPr/>
                    <a:lstStyle/>
                    <a:p>
                      <a:pPr lvl="0" algn="l"/>
                      <a:r>
                        <a:rPr kumimoji="1" lang="en-US" altLang="ja-JP" sz="2000"/>
                        <a:t>Private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84332330"/>
                  </a:ext>
                </a:extLst>
              </a:tr>
              <a:tr h="429421">
                <a:tc>
                  <a:txBody>
                    <a:bodyPr/>
                    <a:lstStyle/>
                    <a:p>
                      <a:pPr lvl="0" algn="l"/>
                      <a:r>
                        <a:rPr kumimoji="1" lang="en-US" altLang="ja-JP" sz="2000"/>
                        <a:t>Use Patent Claims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10330082"/>
                  </a:ext>
                </a:extLst>
              </a:tr>
            </a:tbl>
          </a:graphicData>
        </a:graphic>
      </p:graphicFrame>
      <p:grpSp>
        <p:nvGrpSpPr>
          <p:cNvPr id="3" name="グループ化 2">
            <a:extLst>
              <a:ext uri="{FF2B5EF4-FFF2-40B4-BE49-F238E27FC236}">
                <a16:creationId xmlns:a16="http://schemas.microsoft.com/office/drawing/2014/main" id="{E0293CFA-FEE1-A0E9-6546-7256E9EDAF8F}"/>
              </a:ext>
            </a:extLst>
          </p:cNvPr>
          <p:cNvGrpSpPr/>
          <p:nvPr/>
        </p:nvGrpSpPr>
        <p:grpSpPr>
          <a:xfrm>
            <a:off x="291051" y="3074834"/>
            <a:ext cx="5172786" cy="2270111"/>
            <a:chOff x="259645" y="2752622"/>
            <a:chExt cx="5172786" cy="2270111"/>
          </a:xfrm>
        </p:grpSpPr>
        <p:sp>
          <p:nvSpPr>
            <p:cNvPr id="5" name="楕円 4">
              <a:extLst>
                <a:ext uri="{FF2B5EF4-FFF2-40B4-BE49-F238E27FC236}">
                  <a16:creationId xmlns:a16="http://schemas.microsoft.com/office/drawing/2014/main" id="{C3747C57-2835-500E-E74A-0F60CB8A06B0}"/>
                </a:ext>
              </a:extLst>
            </p:cNvPr>
            <p:cNvSpPr/>
            <p:nvPr/>
          </p:nvSpPr>
          <p:spPr>
            <a:xfrm>
              <a:off x="259645" y="2752622"/>
              <a:ext cx="2664178" cy="6260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cxnSp>
          <p:nvCxnSpPr>
            <p:cNvPr id="8" name="直線コネクタ 7">
              <a:extLst>
                <a:ext uri="{FF2B5EF4-FFF2-40B4-BE49-F238E27FC236}">
                  <a16:creationId xmlns:a16="http://schemas.microsoft.com/office/drawing/2014/main" id="{ED845516-8FE7-E62F-3C8E-8CC429CF0A32}"/>
                </a:ext>
              </a:extLst>
            </p:cNvPr>
            <p:cNvCxnSpPr>
              <a:cxnSpLocks/>
              <a:stCxn id="5" idx="5"/>
            </p:cNvCxnSpPr>
            <p:nvPr/>
          </p:nvCxnSpPr>
          <p:spPr>
            <a:xfrm>
              <a:off x="2533663" y="3286973"/>
              <a:ext cx="988470" cy="1194716"/>
            </a:xfrm>
            <a:prstGeom prst="line">
              <a:avLst/>
            </a:prstGeom>
            <a:ln w="5715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96A7AB61-A8B6-6A47-CC6C-5F202A09D35B}"/>
                </a:ext>
              </a:extLst>
            </p:cNvPr>
            <p:cNvSpPr/>
            <p:nvPr/>
          </p:nvSpPr>
          <p:spPr>
            <a:xfrm>
              <a:off x="3027898" y="4575161"/>
              <a:ext cx="2404533" cy="447572"/>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r>
                <a:rPr kumimoji="1" lang="ja-JP" altLang="en-US" sz="2400" b="1" spc="110" baseline="0">
                  <a:solidFill>
                    <a:srgbClr val="FF0000"/>
                  </a:solidFill>
                  <a:latin typeface="Segoe UI" panose="020B0502040204020203" pitchFamily="34" charset="0"/>
                  <a:cs typeface="Segoe UI" panose="020B0502040204020203" pitchFamily="34" charset="0"/>
                </a:rPr>
                <a:t>商用利用を許可</a:t>
              </a:r>
            </a:p>
          </p:txBody>
        </p:sp>
      </p:grpSp>
    </p:spTree>
    <p:extLst>
      <p:ext uri="{BB962C8B-B14F-4D97-AF65-F5344CB8AC3E}">
        <p14:creationId xmlns:p14="http://schemas.microsoft.com/office/powerpoint/2010/main" val="320732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B1F78-ADFE-B98B-9149-6F9A05D57C85}"/>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5DCE317-7118-6883-711E-70666071827F}"/>
              </a:ext>
            </a:extLst>
          </p:cNvPr>
          <p:cNvSpPr>
            <a:spLocks noGrp="1"/>
          </p:cNvSpPr>
          <p:nvPr>
            <p:ph idx="1"/>
          </p:nvPr>
        </p:nvSpPr>
        <p:spPr/>
        <p:txBody>
          <a:bodyPr/>
          <a:lstStyle/>
          <a:p>
            <a:r>
              <a:rPr lang="en-US" altLang="ja-JP" sz="2400"/>
              <a:t>Apache</a:t>
            </a:r>
            <a:r>
              <a:rPr lang="ja-JP" altLang="en-US" sz="2400"/>
              <a:t> </a:t>
            </a:r>
            <a:r>
              <a:rPr lang="en-US" altLang="ja-JP" sz="2400"/>
              <a:t>License 2.0</a:t>
            </a:r>
            <a:r>
              <a:rPr lang="ja-JP" altLang="en-US" sz="2400"/>
              <a:t>，</a:t>
            </a:r>
            <a:r>
              <a:rPr lang="en-US" altLang="ja-JP" sz="2400"/>
              <a:t>2</a:t>
            </a:r>
            <a:r>
              <a:rPr lang="ja-JP" altLang="en-US" sz="2400"/>
              <a:t>章 著作権ライセンスの許諾</a:t>
            </a:r>
            <a:endParaRPr lang="en-US" altLang="ja-JP" sz="2400"/>
          </a:p>
        </p:txBody>
      </p:sp>
      <p:grpSp>
        <p:nvGrpSpPr>
          <p:cNvPr id="14" name="グループ化 13">
            <a:extLst>
              <a:ext uri="{FF2B5EF4-FFF2-40B4-BE49-F238E27FC236}">
                <a16:creationId xmlns:a16="http://schemas.microsoft.com/office/drawing/2014/main" id="{84FD10D9-77C7-A035-B13B-45E635DB3010}"/>
              </a:ext>
            </a:extLst>
          </p:cNvPr>
          <p:cNvGrpSpPr/>
          <p:nvPr/>
        </p:nvGrpSpPr>
        <p:grpSpPr>
          <a:xfrm>
            <a:off x="257908" y="2571041"/>
            <a:ext cx="8628184" cy="3091205"/>
            <a:chOff x="257908" y="2571041"/>
            <a:chExt cx="8628184" cy="3964574"/>
          </a:xfrm>
        </p:grpSpPr>
        <p:sp>
          <p:nvSpPr>
            <p:cNvPr id="10" name="四角形: 角を丸くする 9">
              <a:extLst>
                <a:ext uri="{FF2B5EF4-FFF2-40B4-BE49-F238E27FC236}">
                  <a16:creationId xmlns:a16="http://schemas.microsoft.com/office/drawing/2014/main" id="{CAFBBA95-EC08-418F-4439-D8863AEF84B8}"/>
                </a:ext>
              </a:extLst>
            </p:cNvPr>
            <p:cNvSpPr/>
            <p:nvPr/>
          </p:nvSpPr>
          <p:spPr>
            <a:xfrm>
              <a:off x="257908" y="2571041"/>
              <a:ext cx="8628184" cy="3964574"/>
            </a:xfrm>
            <a:prstGeom prst="roundRect">
              <a:avLst>
                <a:gd name="adj" fmla="val 808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2" name="テキスト ボックス 11">
              <a:extLst>
                <a:ext uri="{FF2B5EF4-FFF2-40B4-BE49-F238E27FC236}">
                  <a16:creationId xmlns:a16="http://schemas.microsoft.com/office/drawing/2014/main" id="{D2376E76-2299-2C1C-78C4-3E3EF77306FA}"/>
                </a:ext>
              </a:extLst>
            </p:cNvPr>
            <p:cNvSpPr txBox="1">
              <a:spLocks/>
            </p:cNvSpPr>
            <p:nvPr/>
          </p:nvSpPr>
          <p:spPr>
            <a:xfrm>
              <a:off x="396000" y="2648271"/>
              <a:ext cx="8352000" cy="2897332"/>
            </a:xfrm>
            <a:prstGeom prst="rect">
              <a:avLst/>
            </a:prstGeom>
            <a:solidFill>
              <a:schemeClr val="bg1"/>
            </a:solidFill>
          </p:spPr>
          <p:txBody>
            <a:bodyPr wrap="square" rtlCol="0">
              <a:spAutoFit/>
            </a:bodyPr>
            <a:lstStyle/>
            <a:p>
              <a:pPr>
                <a:lnSpc>
                  <a:spcPct val="150000"/>
                </a:lnSpc>
              </a:pPr>
              <a:r>
                <a:rPr lang="en-US" altLang="ja-JP" sz="2400">
                  <a:latin typeface="+mj-lt"/>
                </a:rPr>
                <a:t>2. Grant of Copyright License.</a:t>
              </a:r>
            </a:p>
            <a:p>
              <a:pPr algn="dist">
                <a:lnSpc>
                  <a:spcPct val="150000"/>
                </a:lnSpc>
              </a:pPr>
              <a:r>
                <a:rPr lang="en-US" altLang="ja-JP" sz="2000">
                  <a:latin typeface="+mj-lt"/>
                </a:rPr>
                <a:t>Subject to the terms and conditions of this License, each Contributor hereby grants to You a perpetual, worldwide, non-exclusive, no-charge, royalty-free, irrevocable copyright license to reproduce, prepare Derivative Works of, publicly display, publicly perform, sublicense, and distribute the Work and such Derivative Works in Source or Object form.</a:t>
              </a:r>
            </a:p>
          </p:txBody>
        </p:sp>
      </p:grpSp>
      <p:sp>
        <p:nvSpPr>
          <p:cNvPr id="2" name="タイトル 1">
            <a:extLst>
              <a:ext uri="{FF2B5EF4-FFF2-40B4-BE49-F238E27FC236}">
                <a16:creationId xmlns:a16="http://schemas.microsoft.com/office/drawing/2014/main" id="{86CDF065-97BD-0C49-F4AB-D0A524FE2006}"/>
              </a:ext>
            </a:extLst>
          </p:cNvPr>
          <p:cNvSpPr>
            <a:spLocks noGrp="1"/>
          </p:cNvSpPr>
          <p:nvPr>
            <p:ph type="title"/>
          </p:nvPr>
        </p:nvSpPr>
        <p:spPr/>
        <p:txBody>
          <a:bodyPr/>
          <a:lstStyle/>
          <a:p>
            <a:r>
              <a:rPr kumimoji="1" lang="en-US" altLang="ja-JP"/>
              <a:t>Apache</a:t>
            </a:r>
            <a:r>
              <a:rPr lang="ja-JP" altLang="en-US"/>
              <a:t> </a:t>
            </a:r>
            <a:r>
              <a:rPr lang="en-US" altLang="ja-JP"/>
              <a:t>License</a:t>
            </a:r>
            <a:r>
              <a:rPr lang="ja-JP" altLang="en-US"/>
              <a:t> </a:t>
            </a:r>
            <a:r>
              <a:rPr lang="en-US" altLang="ja-JP"/>
              <a:t>2.0 </a:t>
            </a:r>
            <a:r>
              <a:rPr lang="ja-JP" altLang="en-US"/>
              <a:t>による商用利用の許可</a:t>
            </a:r>
            <a:endParaRPr kumimoji="1" lang="ja-JP" altLang="en-US"/>
          </a:p>
        </p:txBody>
      </p:sp>
      <p:sp>
        <p:nvSpPr>
          <p:cNvPr id="4" name="スライド番号プレースホルダー 3">
            <a:extLst>
              <a:ext uri="{FF2B5EF4-FFF2-40B4-BE49-F238E27FC236}">
                <a16:creationId xmlns:a16="http://schemas.microsoft.com/office/drawing/2014/main" id="{CDAB54BC-29BD-7CC8-6623-4592DFE54DF5}"/>
              </a:ext>
            </a:extLst>
          </p:cNvPr>
          <p:cNvSpPr>
            <a:spLocks noGrp="1"/>
          </p:cNvSpPr>
          <p:nvPr>
            <p:ph type="sldNum" sz="quarter" idx="12"/>
          </p:nvPr>
        </p:nvSpPr>
        <p:spPr/>
        <p:txBody>
          <a:bodyPr/>
          <a:lstStyle/>
          <a:p>
            <a:fld id="{B16735D3-C9E7-F649-AF37-A9D08763696D}" type="slidenum">
              <a:rPr lang="ja-JP" altLang="en-US" smtClean="0"/>
              <a:pPr/>
              <a:t>11</a:t>
            </a:fld>
            <a:endParaRPr lang="ja-JP" altLang="en-US"/>
          </a:p>
        </p:txBody>
      </p:sp>
    </p:spTree>
    <p:extLst>
      <p:ext uri="{BB962C8B-B14F-4D97-AF65-F5344CB8AC3E}">
        <p14:creationId xmlns:p14="http://schemas.microsoft.com/office/powerpoint/2010/main" val="2142609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8D11B-99E3-3B5B-262B-E44A11EAE5AB}"/>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BF0928D-E7AE-1A13-5D1E-0E624E69AFCF}"/>
              </a:ext>
            </a:extLst>
          </p:cNvPr>
          <p:cNvSpPr>
            <a:spLocks noGrp="1"/>
          </p:cNvSpPr>
          <p:nvPr>
            <p:ph idx="1"/>
          </p:nvPr>
        </p:nvSpPr>
        <p:spPr/>
        <p:txBody>
          <a:bodyPr/>
          <a:lstStyle/>
          <a:p>
            <a:r>
              <a:rPr lang="en-US" altLang="ja-JP" sz="2400"/>
              <a:t>Apache</a:t>
            </a:r>
            <a:r>
              <a:rPr lang="ja-JP" altLang="en-US" sz="2400"/>
              <a:t> </a:t>
            </a:r>
            <a:r>
              <a:rPr lang="en-US" altLang="ja-JP" sz="2400"/>
              <a:t>License 2.0</a:t>
            </a:r>
            <a:r>
              <a:rPr lang="ja-JP" altLang="en-US" sz="2400"/>
              <a:t>，</a:t>
            </a:r>
            <a:r>
              <a:rPr lang="en-US" altLang="ja-JP" sz="2400"/>
              <a:t>2</a:t>
            </a:r>
            <a:r>
              <a:rPr lang="ja-JP" altLang="en-US" sz="2400"/>
              <a:t>章 著作権ライセンスの許諾</a:t>
            </a:r>
            <a:endParaRPr lang="en-US" altLang="ja-JP" sz="2400"/>
          </a:p>
        </p:txBody>
      </p:sp>
      <p:grpSp>
        <p:nvGrpSpPr>
          <p:cNvPr id="14" name="グループ化 13">
            <a:extLst>
              <a:ext uri="{FF2B5EF4-FFF2-40B4-BE49-F238E27FC236}">
                <a16:creationId xmlns:a16="http://schemas.microsoft.com/office/drawing/2014/main" id="{B65460D3-98AA-EF19-20A2-6EF1FF18284B}"/>
              </a:ext>
            </a:extLst>
          </p:cNvPr>
          <p:cNvGrpSpPr/>
          <p:nvPr/>
        </p:nvGrpSpPr>
        <p:grpSpPr>
          <a:xfrm>
            <a:off x="257908" y="2571041"/>
            <a:ext cx="8628184" cy="3091205"/>
            <a:chOff x="257908" y="2571041"/>
            <a:chExt cx="8628184" cy="3964574"/>
          </a:xfrm>
        </p:grpSpPr>
        <p:sp>
          <p:nvSpPr>
            <p:cNvPr id="10" name="四角形: 角を丸くする 9">
              <a:extLst>
                <a:ext uri="{FF2B5EF4-FFF2-40B4-BE49-F238E27FC236}">
                  <a16:creationId xmlns:a16="http://schemas.microsoft.com/office/drawing/2014/main" id="{C74C138C-A4D1-567C-2B29-6B7FD353FC31}"/>
                </a:ext>
              </a:extLst>
            </p:cNvPr>
            <p:cNvSpPr/>
            <p:nvPr/>
          </p:nvSpPr>
          <p:spPr>
            <a:xfrm>
              <a:off x="257908" y="2571041"/>
              <a:ext cx="8628184" cy="3964574"/>
            </a:xfrm>
            <a:prstGeom prst="roundRect">
              <a:avLst>
                <a:gd name="adj" fmla="val 808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2" name="テキスト ボックス 11">
              <a:extLst>
                <a:ext uri="{FF2B5EF4-FFF2-40B4-BE49-F238E27FC236}">
                  <a16:creationId xmlns:a16="http://schemas.microsoft.com/office/drawing/2014/main" id="{6082146D-537A-4975-563A-78E127FC97E0}"/>
                </a:ext>
              </a:extLst>
            </p:cNvPr>
            <p:cNvSpPr txBox="1">
              <a:spLocks/>
            </p:cNvSpPr>
            <p:nvPr/>
          </p:nvSpPr>
          <p:spPr>
            <a:xfrm>
              <a:off x="396000" y="2648271"/>
              <a:ext cx="8352000" cy="2897332"/>
            </a:xfrm>
            <a:prstGeom prst="rect">
              <a:avLst/>
            </a:prstGeom>
            <a:solidFill>
              <a:schemeClr val="bg1"/>
            </a:solidFill>
          </p:spPr>
          <p:txBody>
            <a:bodyPr wrap="square" rtlCol="0">
              <a:spAutoFit/>
            </a:bodyPr>
            <a:lstStyle/>
            <a:p>
              <a:pPr>
                <a:lnSpc>
                  <a:spcPct val="150000"/>
                </a:lnSpc>
              </a:pPr>
              <a:r>
                <a:rPr lang="en-US" altLang="ja-JP" sz="2400">
                  <a:latin typeface="+mj-lt"/>
                </a:rPr>
                <a:t>2. Grant of Copyright License.</a:t>
              </a:r>
            </a:p>
            <a:p>
              <a:pPr algn="dist">
                <a:lnSpc>
                  <a:spcPct val="150000"/>
                </a:lnSpc>
              </a:pPr>
              <a:r>
                <a:rPr lang="en-US" altLang="ja-JP" sz="2000">
                  <a:latin typeface="+mj-lt"/>
                </a:rPr>
                <a:t>Subject to the terms and conditions of this License, each Contributor hereby grants to You a perpetual, worldwide, non-exclusive, no-charge, royalty-free, irrevocable copyright license to reproduce, prepare Derivative Works of, publicly display, publicly perform, sublicense, and distribute the Work and such Derivative Works in Source or Object form.</a:t>
              </a:r>
            </a:p>
          </p:txBody>
        </p:sp>
      </p:grpSp>
      <p:sp>
        <p:nvSpPr>
          <p:cNvPr id="2" name="タイトル 1">
            <a:extLst>
              <a:ext uri="{FF2B5EF4-FFF2-40B4-BE49-F238E27FC236}">
                <a16:creationId xmlns:a16="http://schemas.microsoft.com/office/drawing/2014/main" id="{1B05BF7B-07C9-0755-30BF-4F89093BDA49}"/>
              </a:ext>
            </a:extLst>
          </p:cNvPr>
          <p:cNvSpPr>
            <a:spLocks noGrp="1"/>
          </p:cNvSpPr>
          <p:nvPr>
            <p:ph type="title"/>
          </p:nvPr>
        </p:nvSpPr>
        <p:spPr/>
        <p:txBody>
          <a:bodyPr/>
          <a:lstStyle/>
          <a:p>
            <a:r>
              <a:rPr kumimoji="1" lang="en-US" altLang="ja-JP"/>
              <a:t>Apache</a:t>
            </a:r>
            <a:r>
              <a:rPr lang="ja-JP" altLang="en-US"/>
              <a:t> </a:t>
            </a:r>
            <a:r>
              <a:rPr lang="en-US" altLang="ja-JP"/>
              <a:t>License</a:t>
            </a:r>
            <a:r>
              <a:rPr lang="ja-JP" altLang="en-US"/>
              <a:t> </a:t>
            </a:r>
            <a:r>
              <a:rPr lang="en-US" altLang="ja-JP"/>
              <a:t>2.0 </a:t>
            </a:r>
            <a:r>
              <a:rPr lang="ja-JP" altLang="en-US"/>
              <a:t>による商用利用の許可</a:t>
            </a:r>
            <a:endParaRPr kumimoji="1" lang="ja-JP" altLang="en-US"/>
          </a:p>
        </p:txBody>
      </p:sp>
      <p:sp>
        <p:nvSpPr>
          <p:cNvPr id="4" name="スライド番号プレースホルダー 3">
            <a:extLst>
              <a:ext uri="{FF2B5EF4-FFF2-40B4-BE49-F238E27FC236}">
                <a16:creationId xmlns:a16="http://schemas.microsoft.com/office/drawing/2014/main" id="{0CB6E2F3-B3EC-8E72-FF3B-FEFE257D63ED}"/>
              </a:ext>
            </a:extLst>
          </p:cNvPr>
          <p:cNvSpPr>
            <a:spLocks noGrp="1"/>
          </p:cNvSpPr>
          <p:nvPr>
            <p:ph type="sldNum" sz="quarter" idx="12"/>
          </p:nvPr>
        </p:nvSpPr>
        <p:spPr/>
        <p:txBody>
          <a:bodyPr/>
          <a:lstStyle/>
          <a:p>
            <a:fld id="{B16735D3-C9E7-F649-AF37-A9D08763696D}" type="slidenum">
              <a:rPr lang="ja-JP" altLang="en-US" smtClean="0"/>
              <a:pPr/>
              <a:t>12</a:t>
            </a:fld>
            <a:endParaRPr lang="ja-JP" altLang="en-US"/>
          </a:p>
        </p:txBody>
      </p:sp>
      <p:sp>
        <p:nvSpPr>
          <p:cNvPr id="18" name="テキスト ボックス 17">
            <a:extLst>
              <a:ext uri="{FF2B5EF4-FFF2-40B4-BE49-F238E27FC236}">
                <a16:creationId xmlns:a16="http://schemas.microsoft.com/office/drawing/2014/main" id="{E38AE72A-52F0-6601-32EA-4C7F033FB691}"/>
              </a:ext>
            </a:extLst>
          </p:cNvPr>
          <p:cNvSpPr txBox="1">
            <a:spLocks/>
          </p:cNvSpPr>
          <p:nvPr/>
        </p:nvSpPr>
        <p:spPr>
          <a:xfrm>
            <a:off x="4572000" y="2525159"/>
            <a:ext cx="4516859" cy="707886"/>
          </a:xfrm>
          <a:prstGeom prst="rect">
            <a:avLst/>
          </a:prstGeom>
          <a:solidFill>
            <a:schemeClr val="bg1"/>
          </a:solidFill>
        </p:spPr>
        <p:txBody>
          <a:bodyPr wrap="square" rtlCol="0">
            <a:spAutoFit/>
          </a:bodyPr>
          <a:lstStyle/>
          <a:p>
            <a:r>
              <a:rPr lang="ja-JP" altLang="en-US" sz="2000" b="1">
                <a:solidFill>
                  <a:srgbClr val="FF0000"/>
                </a:solidFill>
                <a:latin typeface="+mj-lt"/>
              </a:rPr>
              <a:t>「無期限，全世界，非独占，無償，</a:t>
            </a:r>
            <a:endParaRPr lang="en-US" altLang="ja-JP" sz="2000" b="1">
              <a:solidFill>
                <a:srgbClr val="FF0000"/>
              </a:solidFill>
              <a:latin typeface="+mj-lt"/>
            </a:endParaRPr>
          </a:p>
          <a:p>
            <a:r>
              <a:rPr lang="ja-JP" altLang="en-US" sz="2000" b="1">
                <a:solidFill>
                  <a:srgbClr val="FF0000"/>
                </a:solidFill>
                <a:latin typeface="+mj-lt"/>
              </a:rPr>
              <a:t>ロイヤリティ不要，取消不能で許諾」</a:t>
            </a:r>
            <a:endParaRPr lang="en-US" altLang="ja-JP" sz="2000" b="1">
              <a:solidFill>
                <a:srgbClr val="FF0000"/>
              </a:solidFill>
              <a:latin typeface="+mj-lt"/>
            </a:endParaRPr>
          </a:p>
        </p:txBody>
      </p:sp>
      <p:cxnSp>
        <p:nvCxnSpPr>
          <p:cNvPr id="19" name="直線コネクタ 18">
            <a:extLst>
              <a:ext uri="{FF2B5EF4-FFF2-40B4-BE49-F238E27FC236}">
                <a16:creationId xmlns:a16="http://schemas.microsoft.com/office/drawing/2014/main" id="{D773C180-9E45-4AFB-BB0A-93F1F857541E}"/>
              </a:ext>
            </a:extLst>
          </p:cNvPr>
          <p:cNvCxnSpPr>
            <a:cxnSpLocks/>
          </p:cNvCxnSpPr>
          <p:nvPr/>
        </p:nvCxnSpPr>
        <p:spPr>
          <a:xfrm>
            <a:off x="1332746" y="4116643"/>
            <a:ext cx="7295439"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575086B-B80C-943F-E8C8-7A9D0D7B2FF9}"/>
              </a:ext>
            </a:extLst>
          </p:cNvPr>
          <p:cNvCxnSpPr>
            <a:cxnSpLocks/>
          </p:cNvCxnSpPr>
          <p:nvPr/>
        </p:nvCxnSpPr>
        <p:spPr>
          <a:xfrm>
            <a:off x="517646" y="4576774"/>
            <a:ext cx="2931610"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7F0E19A7-B1A1-3780-13A6-EC7DE689A08D}"/>
              </a:ext>
            </a:extLst>
          </p:cNvPr>
          <p:cNvSpPr txBox="1">
            <a:spLocks/>
          </p:cNvSpPr>
          <p:nvPr/>
        </p:nvSpPr>
        <p:spPr>
          <a:xfrm>
            <a:off x="396000" y="5817616"/>
            <a:ext cx="7590532" cy="400110"/>
          </a:xfrm>
          <a:prstGeom prst="rect">
            <a:avLst/>
          </a:prstGeom>
          <a:solidFill>
            <a:schemeClr val="bg1"/>
          </a:solidFill>
        </p:spPr>
        <p:txBody>
          <a:bodyPr wrap="square" rtlCol="0">
            <a:spAutoFit/>
          </a:bodyPr>
          <a:lstStyle/>
          <a:p>
            <a:r>
              <a:rPr lang="ja-JP" altLang="en-US" sz="2000" b="1">
                <a:solidFill>
                  <a:schemeClr val="accent2"/>
                </a:solidFill>
                <a:latin typeface="+mj-lt"/>
              </a:rPr>
              <a:t>「複製，派生作品の作成，表示，実行，サブライセンス，配布」</a:t>
            </a:r>
            <a:endParaRPr lang="en-US" altLang="ja-JP" sz="2000" b="1">
              <a:solidFill>
                <a:schemeClr val="accent2"/>
              </a:solidFill>
              <a:latin typeface="+mj-lt"/>
            </a:endParaRPr>
          </a:p>
        </p:txBody>
      </p:sp>
      <p:cxnSp>
        <p:nvCxnSpPr>
          <p:cNvPr id="25" name="直線コネクタ 24">
            <a:extLst>
              <a:ext uri="{FF2B5EF4-FFF2-40B4-BE49-F238E27FC236}">
                <a16:creationId xmlns:a16="http://schemas.microsoft.com/office/drawing/2014/main" id="{624F85E1-DD8E-8181-BACC-7C6EB59CDE8F}"/>
              </a:ext>
            </a:extLst>
          </p:cNvPr>
          <p:cNvCxnSpPr>
            <a:cxnSpLocks/>
          </p:cNvCxnSpPr>
          <p:nvPr/>
        </p:nvCxnSpPr>
        <p:spPr>
          <a:xfrm>
            <a:off x="5857854" y="4576774"/>
            <a:ext cx="2770331"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1B2E5E1-BE94-7202-3156-244331F06338}"/>
              </a:ext>
            </a:extLst>
          </p:cNvPr>
          <p:cNvCxnSpPr>
            <a:cxnSpLocks/>
          </p:cNvCxnSpPr>
          <p:nvPr/>
        </p:nvCxnSpPr>
        <p:spPr>
          <a:xfrm>
            <a:off x="517646" y="5045697"/>
            <a:ext cx="8110539"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FCFF1B79-3906-7A0B-4637-3303D18F3781}"/>
              </a:ext>
            </a:extLst>
          </p:cNvPr>
          <p:cNvCxnSpPr>
            <a:cxnSpLocks/>
          </p:cNvCxnSpPr>
          <p:nvPr/>
        </p:nvCxnSpPr>
        <p:spPr>
          <a:xfrm>
            <a:off x="517646" y="5491174"/>
            <a:ext cx="5223397"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4BC07C30-1F99-20C0-E2AF-B63F1C78D451}"/>
              </a:ext>
            </a:extLst>
          </p:cNvPr>
          <p:cNvCxnSpPr>
            <a:cxnSpLocks/>
          </p:cNvCxnSpPr>
          <p:nvPr/>
        </p:nvCxnSpPr>
        <p:spPr>
          <a:xfrm flipH="1">
            <a:off x="5857854" y="3275101"/>
            <a:ext cx="612394" cy="841542"/>
          </a:xfrm>
          <a:prstGeom prst="line">
            <a:avLst/>
          </a:prstGeom>
          <a:ln w="127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754C6F28-56F8-5078-0D32-56F164EF77C9}"/>
              </a:ext>
            </a:extLst>
          </p:cNvPr>
          <p:cNvCxnSpPr>
            <a:cxnSpLocks/>
          </p:cNvCxnSpPr>
          <p:nvPr/>
        </p:nvCxnSpPr>
        <p:spPr>
          <a:xfrm flipH="1">
            <a:off x="1495404" y="5491174"/>
            <a:ext cx="104796" cy="327848"/>
          </a:xfrm>
          <a:prstGeom prst="line">
            <a:avLst/>
          </a:prstGeom>
          <a:ln w="12700">
            <a:solidFill>
              <a:schemeClr val="accent2"/>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825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A67D0-3810-B5B3-0AD1-0F47D6AEC4F0}"/>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9224D294-EC41-C001-FCDF-7CE9FDC0E816}"/>
              </a:ext>
            </a:extLst>
          </p:cNvPr>
          <p:cNvSpPr/>
          <p:nvPr/>
        </p:nvSpPr>
        <p:spPr>
          <a:xfrm>
            <a:off x="0" y="5313083"/>
            <a:ext cx="2179675" cy="116698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タイトル 6">
            <a:extLst>
              <a:ext uri="{FF2B5EF4-FFF2-40B4-BE49-F238E27FC236}">
                <a16:creationId xmlns:a16="http://schemas.microsoft.com/office/drawing/2014/main" id="{CFB73D96-2053-4D42-5123-2FEC27F1347B}"/>
              </a:ext>
            </a:extLst>
          </p:cNvPr>
          <p:cNvSpPr>
            <a:spLocks noGrp="1"/>
          </p:cNvSpPr>
          <p:nvPr>
            <p:ph type="title"/>
          </p:nvPr>
        </p:nvSpPr>
        <p:spPr/>
        <p:txBody>
          <a:bodyPr/>
          <a:lstStyle/>
          <a:p>
            <a:r>
              <a:rPr kumimoji="1" lang="en-US" altLang="ja-JP"/>
              <a:t>Apache</a:t>
            </a:r>
            <a:r>
              <a:rPr lang="ja-JP" altLang="en-US"/>
              <a:t> </a:t>
            </a:r>
            <a:r>
              <a:rPr lang="en-US" altLang="ja-JP"/>
              <a:t>License</a:t>
            </a:r>
            <a:r>
              <a:rPr lang="ja-JP" altLang="en-US"/>
              <a:t> </a:t>
            </a:r>
            <a:r>
              <a:rPr lang="en-US" altLang="ja-JP"/>
              <a:t>2.0 </a:t>
            </a:r>
            <a:r>
              <a:rPr lang="ja-JP" altLang="en-US"/>
              <a:t>による商用利用の許可</a:t>
            </a:r>
          </a:p>
        </p:txBody>
      </p:sp>
      <p:sp>
        <p:nvSpPr>
          <p:cNvPr id="2" name="コンテンツ プレースホルダー 1">
            <a:extLst>
              <a:ext uri="{FF2B5EF4-FFF2-40B4-BE49-F238E27FC236}">
                <a16:creationId xmlns:a16="http://schemas.microsoft.com/office/drawing/2014/main" id="{56F24C35-58FA-0E4A-4F3E-C4581717059D}"/>
              </a:ext>
            </a:extLst>
          </p:cNvPr>
          <p:cNvSpPr>
            <a:spLocks noGrp="1"/>
          </p:cNvSpPr>
          <p:nvPr>
            <p:ph idx="1"/>
          </p:nvPr>
        </p:nvSpPr>
        <p:spPr/>
        <p:txBody>
          <a:bodyPr/>
          <a:lstStyle/>
          <a:p>
            <a:pPr algn="ctr"/>
            <a:r>
              <a:rPr lang="en-US" altLang="ja-JP" sz="2800"/>
              <a:t>tl;drLegal </a:t>
            </a:r>
            <a:r>
              <a:rPr lang="ja-JP" altLang="en-US" sz="2800"/>
              <a:t>による</a:t>
            </a:r>
            <a:r>
              <a:rPr lang="en-US" altLang="ja-JP" sz="2800"/>
              <a:t>Ap</a:t>
            </a:r>
            <a:r>
              <a:rPr kumimoji="1" lang="en-US" altLang="ja-JP" sz="2800"/>
              <a:t>ache License 2.0</a:t>
            </a:r>
            <a:r>
              <a:rPr kumimoji="1" lang="ja-JP" altLang="en-US" sz="2800"/>
              <a:t>の</a:t>
            </a:r>
            <a:br>
              <a:rPr kumimoji="1" lang="en-US" altLang="ja-JP" sz="2800"/>
            </a:br>
            <a:r>
              <a:rPr kumimoji="1" lang="ja-JP" altLang="en-US" sz="2800"/>
              <a:t>権利・義務のリスト</a:t>
            </a:r>
            <a:r>
              <a:rPr kumimoji="1" lang="en-US" altLang="ja-JP" sz="2800"/>
              <a:t> </a:t>
            </a:r>
            <a:r>
              <a:rPr kumimoji="1" lang="en-US" altLang="ja-JP" sz="2800" baseline="30000"/>
              <a:t>[2]</a:t>
            </a:r>
          </a:p>
          <a:p>
            <a:pPr>
              <a:buNone/>
            </a:pPr>
            <a:endParaRPr lang="ja-JP" altLang="en-US"/>
          </a:p>
        </p:txBody>
      </p:sp>
      <p:sp>
        <p:nvSpPr>
          <p:cNvPr id="4" name="スライド番号プレースホルダー 3">
            <a:extLst>
              <a:ext uri="{FF2B5EF4-FFF2-40B4-BE49-F238E27FC236}">
                <a16:creationId xmlns:a16="http://schemas.microsoft.com/office/drawing/2014/main" id="{AEB6C962-D8F4-7DD7-1ACD-901B9C5ABF38}"/>
              </a:ext>
            </a:extLst>
          </p:cNvPr>
          <p:cNvSpPr>
            <a:spLocks noGrp="1"/>
          </p:cNvSpPr>
          <p:nvPr>
            <p:ph type="sldNum" sz="quarter" idx="12"/>
          </p:nvPr>
        </p:nvSpPr>
        <p:spPr/>
        <p:txBody>
          <a:bodyPr/>
          <a:lstStyle/>
          <a:p>
            <a:fld id="{B16735D3-C9E7-F649-AF37-A9D08763696D}" type="slidenum">
              <a:rPr lang="ja-JP" altLang="en-US" smtClean="0"/>
              <a:pPr/>
              <a:t>13</a:t>
            </a:fld>
            <a:endParaRPr lang="ja-JP" altLang="en-US"/>
          </a:p>
        </p:txBody>
      </p:sp>
      <p:graphicFrame>
        <p:nvGraphicFramePr>
          <p:cNvPr id="6" name="表 5">
            <a:extLst>
              <a:ext uri="{FF2B5EF4-FFF2-40B4-BE49-F238E27FC236}">
                <a16:creationId xmlns:a16="http://schemas.microsoft.com/office/drawing/2014/main" id="{D3A32C33-9909-BE9D-D0F2-2BCB4F073591}"/>
              </a:ext>
            </a:extLst>
          </p:cNvPr>
          <p:cNvGraphicFramePr>
            <a:graphicFrameLocks noGrp="1"/>
          </p:cNvGraphicFramePr>
          <p:nvPr/>
        </p:nvGraphicFramePr>
        <p:xfrm>
          <a:off x="396000" y="2797315"/>
          <a:ext cx="8352000" cy="3435368"/>
        </p:xfrm>
        <a:graphic>
          <a:graphicData uri="http://schemas.openxmlformats.org/drawingml/2006/table">
            <a:tbl>
              <a:tblPr firstRow="1" bandRow="1">
                <a:tableStyleId>{B301B821-A1FF-4177-AEE7-76D212191A09}</a:tableStyleId>
              </a:tblPr>
              <a:tblGrid>
                <a:gridCol w="2569846">
                  <a:extLst>
                    <a:ext uri="{9D8B030D-6E8A-4147-A177-3AD203B41FA5}">
                      <a16:colId xmlns:a16="http://schemas.microsoft.com/office/drawing/2014/main" val="1585779876"/>
                    </a:ext>
                  </a:extLst>
                </a:gridCol>
                <a:gridCol w="321231">
                  <a:extLst>
                    <a:ext uri="{9D8B030D-6E8A-4147-A177-3AD203B41FA5}">
                      <a16:colId xmlns:a16="http://schemas.microsoft.com/office/drawing/2014/main" val="3596195442"/>
                    </a:ext>
                  </a:extLst>
                </a:gridCol>
                <a:gridCol w="2569846">
                  <a:extLst>
                    <a:ext uri="{9D8B030D-6E8A-4147-A177-3AD203B41FA5}">
                      <a16:colId xmlns:a16="http://schemas.microsoft.com/office/drawing/2014/main" val="1093169963"/>
                    </a:ext>
                  </a:extLst>
                </a:gridCol>
                <a:gridCol w="321231">
                  <a:extLst>
                    <a:ext uri="{9D8B030D-6E8A-4147-A177-3AD203B41FA5}">
                      <a16:colId xmlns:a16="http://schemas.microsoft.com/office/drawing/2014/main" val="1848779543"/>
                    </a:ext>
                  </a:extLst>
                </a:gridCol>
                <a:gridCol w="2569846">
                  <a:extLst>
                    <a:ext uri="{9D8B030D-6E8A-4147-A177-3AD203B41FA5}">
                      <a16:colId xmlns:a16="http://schemas.microsoft.com/office/drawing/2014/main" val="3863942841"/>
                    </a:ext>
                  </a:extLst>
                </a:gridCol>
              </a:tblGrid>
              <a:tr h="429421">
                <a:tc>
                  <a:txBody>
                    <a:bodyPr/>
                    <a:lstStyle/>
                    <a:p>
                      <a:pPr lvl="0" algn="ctr"/>
                      <a:r>
                        <a:rPr kumimoji="1" lang="en-US" altLang="ja-JP" sz="2000"/>
                        <a:t>Can</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Cannot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Must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164701286"/>
                  </a:ext>
                </a:extLst>
              </a:tr>
              <a:tr h="429421">
                <a:tc>
                  <a:txBody>
                    <a:bodyPr/>
                    <a:lstStyle/>
                    <a:p>
                      <a:pPr lvl="0" algn="l"/>
                      <a:r>
                        <a:rPr kumimoji="1" lang="en-US" altLang="ja-JP" sz="2000"/>
                        <a:t>Commercial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Hold Liable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Copyright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61566352"/>
                  </a:ext>
                </a:extLst>
              </a:tr>
              <a:tr h="429421">
                <a:tc>
                  <a:txBody>
                    <a:bodyPr/>
                    <a:lstStyle/>
                    <a:p>
                      <a:pPr lvl="0" algn="l"/>
                      <a:r>
                        <a:rPr kumimoji="1" lang="en-US" altLang="ja-JP" sz="2000"/>
                        <a:t>Modify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Use Trademark</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License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972299318"/>
                  </a:ext>
                </a:extLst>
              </a:tr>
              <a:tr h="429421">
                <a:tc>
                  <a:txBody>
                    <a:bodyPr/>
                    <a:lstStyle/>
                    <a:p>
                      <a:pPr lvl="0" algn="l"/>
                      <a:r>
                        <a:rPr kumimoji="1" lang="en-US" altLang="ja-JP" sz="2000"/>
                        <a:t>Distribute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State Changes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02816066"/>
                  </a:ext>
                </a:extLst>
              </a:tr>
              <a:tr h="429421">
                <a:tc>
                  <a:txBody>
                    <a:bodyPr/>
                    <a:lstStyle/>
                    <a:p>
                      <a:pPr lvl="0" algn="l"/>
                      <a:r>
                        <a:rPr kumimoji="1" lang="en-US" altLang="ja-JP" sz="2000"/>
                        <a:t>Sublicense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Notice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11788474"/>
                  </a:ext>
                </a:extLst>
              </a:tr>
              <a:tr h="429421">
                <a:tc>
                  <a:txBody>
                    <a:bodyPr/>
                    <a:lstStyle/>
                    <a:p>
                      <a:pPr lvl="0" algn="l"/>
                      <a:r>
                        <a:rPr kumimoji="1" lang="en-US" altLang="ja-JP" sz="2000"/>
                        <a:t>Place Warranty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59188207"/>
                  </a:ext>
                </a:extLst>
              </a:tr>
              <a:tr h="429421">
                <a:tc>
                  <a:txBody>
                    <a:bodyPr/>
                    <a:lstStyle/>
                    <a:p>
                      <a:pPr lvl="0" algn="l"/>
                      <a:r>
                        <a:rPr kumimoji="1" lang="en-US" altLang="ja-JP" sz="2000"/>
                        <a:t>Private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84332330"/>
                  </a:ext>
                </a:extLst>
              </a:tr>
              <a:tr h="429421">
                <a:tc>
                  <a:txBody>
                    <a:bodyPr/>
                    <a:lstStyle/>
                    <a:p>
                      <a:pPr lvl="0" algn="l"/>
                      <a:r>
                        <a:rPr kumimoji="1" lang="en-US" altLang="ja-JP" sz="2000"/>
                        <a:t>Use Patent Claims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10330082"/>
                  </a:ext>
                </a:extLst>
              </a:tr>
            </a:tbl>
          </a:graphicData>
        </a:graphic>
      </p:graphicFrame>
      <p:grpSp>
        <p:nvGrpSpPr>
          <p:cNvPr id="3" name="グループ化 2">
            <a:extLst>
              <a:ext uri="{FF2B5EF4-FFF2-40B4-BE49-F238E27FC236}">
                <a16:creationId xmlns:a16="http://schemas.microsoft.com/office/drawing/2014/main" id="{00EC253C-8FEA-2073-D8D7-84B227E6D547}"/>
              </a:ext>
            </a:extLst>
          </p:cNvPr>
          <p:cNvGrpSpPr/>
          <p:nvPr/>
        </p:nvGrpSpPr>
        <p:grpSpPr>
          <a:xfrm>
            <a:off x="291051" y="3074834"/>
            <a:ext cx="5172786" cy="2270111"/>
            <a:chOff x="259645" y="2752622"/>
            <a:chExt cx="5172786" cy="2270111"/>
          </a:xfrm>
        </p:grpSpPr>
        <p:sp>
          <p:nvSpPr>
            <p:cNvPr id="5" name="楕円 4">
              <a:extLst>
                <a:ext uri="{FF2B5EF4-FFF2-40B4-BE49-F238E27FC236}">
                  <a16:creationId xmlns:a16="http://schemas.microsoft.com/office/drawing/2014/main" id="{DBAB8CE9-C9AA-CD34-635E-E08BF6BB054C}"/>
                </a:ext>
              </a:extLst>
            </p:cNvPr>
            <p:cNvSpPr/>
            <p:nvPr/>
          </p:nvSpPr>
          <p:spPr>
            <a:xfrm>
              <a:off x="259645" y="2752622"/>
              <a:ext cx="2664178" cy="6260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cxnSp>
          <p:nvCxnSpPr>
            <p:cNvPr id="8" name="直線コネクタ 7">
              <a:extLst>
                <a:ext uri="{FF2B5EF4-FFF2-40B4-BE49-F238E27FC236}">
                  <a16:creationId xmlns:a16="http://schemas.microsoft.com/office/drawing/2014/main" id="{78880041-9A65-F63A-D2C9-58DD2C55CC20}"/>
                </a:ext>
              </a:extLst>
            </p:cNvPr>
            <p:cNvCxnSpPr>
              <a:cxnSpLocks/>
              <a:stCxn id="5" idx="5"/>
            </p:cNvCxnSpPr>
            <p:nvPr/>
          </p:nvCxnSpPr>
          <p:spPr>
            <a:xfrm>
              <a:off x="2533663" y="3286973"/>
              <a:ext cx="988470" cy="1194716"/>
            </a:xfrm>
            <a:prstGeom prst="line">
              <a:avLst/>
            </a:prstGeom>
            <a:ln w="5715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5A19D917-D8F6-68FB-69B3-89982D4463E1}"/>
                </a:ext>
              </a:extLst>
            </p:cNvPr>
            <p:cNvSpPr/>
            <p:nvPr/>
          </p:nvSpPr>
          <p:spPr>
            <a:xfrm>
              <a:off x="3027898" y="4575161"/>
              <a:ext cx="2404533" cy="447572"/>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r>
                <a:rPr kumimoji="1" lang="ja-JP" altLang="en-US" sz="2400" b="1" spc="110" baseline="0">
                  <a:solidFill>
                    <a:srgbClr val="FF0000"/>
                  </a:solidFill>
                  <a:latin typeface="Segoe UI" panose="020B0502040204020203" pitchFamily="34" charset="0"/>
                  <a:cs typeface="Segoe UI" panose="020B0502040204020203" pitchFamily="34" charset="0"/>
                </a:rPr>
                <a:t>商用利用を許可</a:t>
              </a:r>
            </a:p>
          </p:txBody>
        </p:sp>
      </p:grpSp>
    </p:spTree>
    <p:extLst>
      <p:ext uri="{BB962C8B-B14F-4D97-AF65-F5344CB8AC3E}">
        <p14:creationId xmlns:p14="http://schemas.microsoft.com/office/powerpoint/2010/main" val="4028843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BFCA5-69FC-5A39-F42E-3E82DF843AE2}"/>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9AB35D7-CA0B-D66B-7C43-3D215BA2A6F8}"/>
              </a:ext>
            </a:extLst>
          </p:cNvPr>
          <p:cNvSpPr/>
          <p:nvPr/>
        </p:nvSpPr>
        <p:spPr>
          <a:xfrm>
            <a:off x="0" y="5313083"/>
            <a:ext cx="2179675" cy="116698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2" name="コンテンツ プレースホルダー 1">
            <a:extLst>
              <a:ext uri="{FF2B5EF4-FFF2-40B4-BE49-F238E27FC236}">
                <a16:creationId xmlns:a16="http://schemas.microsoft.com/office/drawing/2014/main" id="{ABE034B0-2551-2D67-80C6-1D4E96208EB5}"/>
              </a:ext>
            </a:extLst>
          </p:cNvPr>
          <p:cNvSpPr>
            <a:spLocks noGrp="1"/>
          </p:cNvSpPr>
          <p:nvPr>
            <p:ph idx="1"/>
          </p:nvPr>
        </p:nvSpPr>
        <p:spPr/>
        <p:txBody>
          <a:bodyPr/>
          <a:lstStyle/>
          <a:p>
            <a:pPr algn="ctr"/>
            <a:r>
              <a:rPr lang="en-US" altLang="ja-JP" sz="2800"/>
              <a:t>tl;drLegal </a:t>
            </a:r>
            <a:r>
              <a:rPr lang="ja-JP" altLang="en-US" sz="2800"/>
              <a:t>による</a:t>
            </a:r>
            <a:r>
              <a:rPr lang="en-US" altLang="ja-JP" sz="2800"/>
              <a:t>Ap</a:t>
            </a:r>
            <a:r>
              <a:rPr kumimoji="1" lang="en-US" altLang="ja-JP" sz="2800"/>
              <a:t>ache License 2.0</a:t>
            </a:r>
            <a:r>
              <a:rPr kumimoji="1" lang="ja-JP" altLang="en-US" sz="2800"/>
              <a:t>の</a:t>
            </a:r>
            <a:br>
              <a:rPr kumimoji="1" lang="en-US" altLang="ja-JP" sz="2800"/>
            </a:br>
            <a:r>
              <a:rPr kumimoji="1" lang="ja-JP" altLang="en-US" sz="2800"/>
              <a:t>権利・義務のリスト</a:t>
            </a:r>
            <a:r>
              <a:rPr kumimoji="1" lang="en-US" altLang="ja-JP" sz="2800"/>
              <a:t> </a:t>
            </a:r>
            <a:r>
              <a:rPr kumimoji="1" lang="en-US" altLang="ja-JP" sz="2800" baseline="30000"/>
              <a:t>[2]</a:t>
            </a:r>
          </a:p>
          <a:p>
            <a:pPr>
              <a:buNone/>
            </a:pPr>
            <a:endParaRPr lang="ja-JP" altLang="en-US"/>
          </a:p>
        </p:txBody>
      </p:sp>
      <p:sp>
        <p:nvSpPr>
          <p:cNvPr id="4" name="スライド番号プレースホルダー 3">
            <a:extLst>
              <a:ext uri="{FF2B5EF4-FFF2-40B4-BE49-F238E27FC236}">
                <a16:creationId xmlns:a16="http://schemas.microsoft.com/office/drawing/2014/main" id="{9637585F-6BE1-D512-F292-DC2C9F01B6E6}"/>
              </a:ext>
            </a:extLst>
          </p:cNvPr>
          <p:cNvSpPr>
            <a:spLocks noGrp="1"/>
          </p:cNvSpPr>
          <p:nvPr>
            <p:ph type="sldNum" sz="quarter" idx="12"/>
          </p:nvPr>
        </p:nvSpPr>
        <p:spPr/>
        <p:txBody>
          <a:bodyPr/>
          <a:lstStyle/>
          <a:p>
            <a:fld id="{B16735D3-C9E7-F649-AF37-A9D08763696D}" type="slidenum">
              <a:rPr lang="ja-JP" altLang="en-US" smtClean="0"/>
              <a:pPr/>
              <a:t>14</a:t>
            </a:fld>
            <a:endParaRPr lang="ja-JP" altLang="en-US"/>
          </a:p>
        </p:txBody>
      </p:sp>
      <p:graphicFrame>
        <p:nvGraphicFramePr>
          <p:cNvPr id="6" name="表 5">
            <a:extLst>
              <a:ext uri="{FF2B5EF4-FFF2-40B4-BE49-F238E27FC236}">
                <a16:creationId xmlns:a16="http://schemas.microsoft.com/office/drawing/2014/main" id="{8DA07A86-5492-C08E-5D94-712262964AD9}"/>
              </a:ext>
            </a:extLst>
          </p:cNvPr>
          <p:cNvGraphicFramePr>
            <a:graphicFrameLocks noGrp="1"/>
          </p:cNvGraphicFramePr>
          <p:nvPr/>
        </p:nvGraphicFramePr>
        <p:xfrm>
          <a:off x="396000" y="2797315"/>
          <a:ext cx="8352000" cy="3435368"/>
        </p:xfrm>
        <a:graphic>
          <a:graphicData uri="http://schemas.openxmlformats.org/drawingml/2006/table">
            <a:tbl>
              <a:tblPr firstRow="1" bandRow="1">
                <a:tableStyleId>{B301B821-A1FF-4177-AEE7-76D212191A09}</a:tableStyleId>
              </a:tblPr>
              <a:tblGrid>
                <a:gridCol w="2569846">
                  <a:extLst>
                    <a:ext uri="{9D8B030D-6E8A-4147-A177-3AD203B41FA5}">
                      <a16:colId xmlns:a16="http://schemas.microsoft.com/office/drawing/2014/main" val="1585779876"/>
                    </a:ext>
                  </a:extLst>
                </a:gridCol>
                <a:gridCol w="321231">
                  <a:extLst>
                    <a:ext uri="{9D8B030D-6E8A-4147-A177-3AD203B41FA5}">
                      <a16:colId xmlns:a16="http://schemas.microsoft.com/office/drawing/2014/main" val="3596195442"/>
                    </a:ext>
                  </a:extLst>
                </a:gridCol>
                <a:gridCol w="2569846">
                  <a:extLst>
                    <a:ext uri="{9D8B030D-6E8A-4147-A177-3AD203B41FA5}">
                      <a16:colId xmlns:a16="http://schemas.microsoft.com/office/drawing/2014/main" val="1093169963"/>
                    </a:ext>
                  </a:extLst>
                </a:gridCol>
                <a:gridCol w="321231">
                  <a:extLst>
                    <a:ext uri="{9D8B030D-6E8A-4147-A177-3AD203B41FA5}">
                      <a16:colId xmlns:a16="http://schemas.microsoft.com/office/drawing/2014/main" val="1848779543"/>
                    </a:ext>
                  </a:extLst>
                </a:gridCol>
                <a:gridCol w="2569846">
                  <a:extLst>
                    <a:ext uri="{9D8B030D-6E8A-4147-A177-3AD203B41FA5}">
                      <a16:colId xmlns:a16="http://schemas.microsoft.com/office/drawing/2014/main" val="3863942841"/>
                    </a:ext>
                  </a:extLst>
                </a:gridCol>
              </a:tblGrid>
              <a:tr h="429421">
                <a:tc>
                  <a:txBody>
                    <a:bodyPr/>
                    <a:lstStyle/>
                    <a:p>
                      <a:pPr lvl="0" algn="ctr"/>
                      <a:r>
                        <a:rPr kumimoji="1" lang="en-US" altLang="ja-JP" sz="2000"/>
                        <a:t>Can</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Cannot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Must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164701286"/>
                  </a:ext>
                </a:extLst>
              </a:tr>
              <a:tr h="429421">
                <a:tc>
                  <a:txBody>
                    <a:bodyPr/>
                    <a:lstStyle/>
                    <a:p>
                      <a:pPr lvl="0" algn="l"/>
                      <a:r>
                        <a:rPr kumimoji="1" lang="en-US" altLang="ja-JP" sz="2000"/>
                        <a:t>Commercial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Hold Liable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Copyright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61566352"/>
                  </a:ext>
                </a:extLst>
              </a:tr>
              <a:tr h="429421">
                <a:tc>
                  <a:txBody>
                    <a:bodyPr/>
                    <a:lstStyle/>
                    <a:p>
                      <a:pPr lvl="0" algn="l"/>
                      <a:r>
                        <a:rPr kumimoji="1" lang="en-US" altLang="ja-JP" sz="2000"/>
                        <a:t>Modify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Use Trademark</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License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972299318"/>
                  </a:ext>
                </a:extLst>
              </a:tr>
              <a:tr h="429421">
                <a:tc>
                  <a:txBody>
                    <a:bodyPr/>
                    <a:lstStyle/>
                    <a:p>
                      <a:pPr lvl="0" algn="l"/>
                      <a:r>
                        <a:rPr kumimoji="1" lang="en-US" altLang="ja-JP" sz="2000"/>
                        <a:t>Distribute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State Changes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02816066"/>
                  </a:ext>
                </a:extLst>
              </a:tr>
              <a:tr h="429421">
                <a:tc>
                  <a:txBody>
                    <a:bodyPr/>
                    <a:lstStyle/>
                    <a:p>
                      <a:pPr lvl="0" algn="l"/>
                      <a:r>
                        <a:rPr kumimoji="1" lang="en-US" altLang="ja-JP" sz="2000"/>
                        <a:t>Sublicense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Notice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11788474"/>
                  </a:ext>
                </a:extLst>
              </a:tr>
              <a:tr h="429421">
                <a:tc>
                  <a:txBody>
                    <a:bodyPr/>
                    <a:lstStyle/>
                    <a:p>
                      <a:pPr lvl="0" algn="l"/>
                      <a:r>
                        <a:rPr kumimoji="1" lang="en-US" altLang="ja-JP" sz="2000"/>
                        <a:t>Place Warranty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59188207"/>
                  </a:ext>
                </a:extLst>
              </a:tr>
              <a:tr h="429421">
                <a:tc>
                  <a:txBody>
                    <a:bodyPr/>
                    <a:lstStyle/>
                    <a:p>
                      <a:pPr lvl="0" algn="l"/>
                      <a:r>
                        <a:rPr kumimoji="1" lang="en-US" altLang="ja-JP" sz="2000"/>
                        <a:t>Private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84332330"/>
                  </a:ext>
                </a:extLst>
              </a:tr>
              <a:tr h="429421">
                <a:tc>
                  <a:txBody>
                    <a:bodyPr/>
                    <a:lstStyle/>
                    <a:p>
                      <a:pPr lvl="0" algn="l"/>
                      <a:r>
                        <a:rPr kumimoji="1" lang="en-US" altLang="ja-JP" sz="2000"/>
                        <a:t>Use Patent Claims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10330082"/>
                  </a:ext>
                </a:extLst>
              </a:tr>
            </a:tbl>
          </a:graphicData>
        </a:graphic>
      </p:graphicFrame>
      <p:grpSp>
        <p:nvGrpSpPr>
          <p:cNvPr id="8" name="グループ化 7">
            <a:extLst>
              <a:ext uri="{FF2B5EF4-FFF2-40B4-BE49-F238E27FC236}">
                <a16:creationId xmlns:a16="http://schemas.microsoft.com/office/drawing/2014/main" id="{5A9FA979-2D8A-AC1D-FB25-032D64C50FAB}"/>
              </a:ext>
            </a:extLst>
          </p:cNvPr>
          <p:cNvGrpSpPr/>
          <p:nvPr/>
        </p:nvGrpSpPr>
        <p:grpSpPr>
          <a:xfrm>
            <a:off x="3467276" y="3126374"/>
            <a:ext cx="5280724" cy="2300190"/>
            <a:chOff x="3377854" y="2802969"/>
            <a:chExt cx="5280724" cy="2300190"/>
          </a:xfrm>
        </p:grpSpPr>
        <p:sp>
          <p:nvSpPr>
            <p:cNvPr id="3" name="楕円 2">
              <a:extLst>
                <a:ext uri="{FF2B5EF4-FFF2-40B4-BE49-F238E27FC236}">
                  <a16:creationId xmlns:a16="http://schemas.microsoft.com/office/drawing/2014/main" id="{840D7590-78F5-DE2D-ECFF-D7A6893F6C0D}"/>
                </a:ext>
              </a:extLst>
            </p:cNvPr>
            <p:cNvSpPr/>
            <p:nvPr/>
          </p:nvSpPr>
          <p:spPr>
            <a:xfrm>
              <a:off x="5994400" y="2802969"/>
              <a:ext cx="2664178" cy="6260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cxnSp>
          <p:nvCxnSpPr>
            <p:cNvPr id="5" name="直線コネクタ 4">
              <a:extLst>
                <a:ext uri="{FF2B5EF4-FFF2-40B4-BE49-F238E27FC236}">
                  <a16:creationId xmlns:a16="http://schemas.microsoft.com/office/drawing/2014/main" id="{87E8593E-2D59-02D2-1CFA-587671136C79}"/>
                </a:ext>
              </a:extLst>
            </p:cNvPr>
            <p:cNvCxnSpPr>
              <a:cxnSpLocks/>
              <a:stCxn id="3" idx="3"/>
            </p:cNvCxnSpPr>
            <p:nvPr/>
          </p:nvCxnSpPr>
          <p:spPr>
            <a:xfrm flipH="1">
              <a:off x="5136444" y="3337320"/>
              <a:ext cx="1248116" cy="1227779"/>
            </a:xfrm>
            <a:prstGeom prst="line">
              <a:avLst/>
            </a:prstGeom>
            <a:ln w="5715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65F9A721-7B5B-B579-C321-D24D242DA9CC}"/>
                </a:ext>
              </a:extLst>
            </p:cNvPr>
            <p:cNvSpPr/>
            <p:nvPr/>
          </p:nvSpPr>
          <p:spPr>
            <a:xfrm>
              <a:off x="3377854" y="4655587"/>
              <a:ext cx="2616546" cy="447572"/>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r>
                <a:rPr lang="ja-JP" altLang="en-US" sz="2400" b="1" spc="110">
                  <a:solidFill>
                    <a:srgbClr val="FF0000"/>
                  </a:solidFill>
                  <a:latin typeface="Segoe UI" panose="020B0502040204020203" pitchFamily="34" charset="0"/>
                  <a:cs typeface="Segoe UI" panose="020B0502040204020203" pitchFamily="34" charset="0"/>
                </a:rPr>
                <a:t>著作権表示の明記を</a:t>
              </a:r>
              <a:br>
                <a:rPr lang="en-US" altLang="ja-JP" sz="2400" b="1" spc="110">
                  <a:solidFill>
                    <a:srgbClr val="FF0000"/>
                  </a:solidFill>
                  <a:latin typeface="Segoe UI" panose="020B0502040204020203" pitchFamily="34" charset="0"/>
                  <a:cs typeface="Segoe UI" panose="020B0502040204020203" pitchFamily="34" charset="0"/>
                </a:rPr>
              </a:br>
              <a:r>
                <a:rPr lang="ja-JP" altLang="en-US" sz="2400" b="1" spc="110">
                  <a:solidFill>
                    <a:srgbClr val="FF0000"/>
                  </a:solidFill>
                  <a:latin typeface="Segoe UI" panose="020B0502040204020203" pitchFamily="34" charset="0"/>
                  <a:cs typeface="Segoe UI" panose="020B0502040204020203" pitchFamily="34" charset="0"/>
                </a:rPr>
                <a:t>義務付け</a:t>
              </a:r>
              <a:endParaRPr kumimoji="1" lang="ja-JP" altLang="en-US" sz="2400" b="1" spc="110" baseline="0">
                <a:solidFill>
                  <a:srgbClr val="FF0000"/>
                </a:solidFill>
                <a:latin typeface="Segoe UI" panose="020B0502040204020203" pitchFamily="34" charset="0"/>
                <a:cs typeface="Segoe UI" panose="020B0502040204020203" pitchFamily="34" charset="0"/>
              </a:endParaRPr>
            </a:p>
          </p:txBody>
        </p:sp>
      </p:grpSp>
      <p:sp>
        <p:nvSpPr>
          <p:cNvPr id="12" name="タイトル 11">
            <a:extLst>
              <a:ext uri="{FF2B5EF4-FFF2-40B4-BE49-F238E27FC236}">
                <a16:creationId xmlns:a16="http://schemas.microsoft.com/office/drawing/2014/main" id="{9D61E54C-C355-F96D-5638-1837458632FE}"/>
              </a:ext>
            </a:extLst>
          </p:cNvPr>
          <p:cNvSpPr>
            <a:spLocks noGrp="1"/>
          </p:cNvSpPr>
          <p:nvPr>
            <p:ph type="title"/>
          </p:nvPr>
        </p:nvSpPr>
        <p:spPr/>
        <p:txBody>
          <a:bodyPr anchor="ctr"/>
          <a:lstStyle/>
          <a:p>
            <a:r>
              <a:rPr kumimoji="1" lang="en-US" altLang="ja-JP"/>
              <a:t>Apache</a:t>
            </a:r>
            <a:r>
              <a:rPr lang="ja-JP" altLang="en-US"/>
              <a:t> </a:t>
            </a:r>
            <a:r>
              <a:rPr lang="en-US" altLang="ja-JP"/>
              <a:t>License</a:t>
            </a:r>
            <a:r>
              <a:rPr lang="ja-JP" altLang="en-US"/>
              <a:t> </a:t>
            </a:r>
            <a:r>
              <a:rPr lang="en-US" altLang="ja-JP"/>
              <a:t>2.0 </a:t>
            </a:r>
            <a:r>
              <a:rPr lang="ja-JP" altLang="en-US"/>
              <a:t>による著作権表示明記の</a:t>
            </a:r>
            <a:br>
              <a:rPr lang="en-US" altLang="ja-JP"/>
            </a:br>
            <a:r>
              <a:rPr lang="ja-JP" altLang="en-US"/>
              <a:t>義務付け</a:t>
            </a:r>
          </a:p>
        </p:txBody>
      </p:sp>
    </p:spTree>
    <p:extLst>
      <p:ext uri="{BB962C8B-B14F-4D97-AF65-F5344CB8AC3E}">
        <p14:creationId xmlns:p14="http://schemas.microsoft.com/office/powerpoint/2010/main" val="2435746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0831E-3FF7-8A4C-B3F2-57E39D3DB8C1}"/>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808F175-7C98-EE6A-7CCE-D163A3E1E2B2}"/>
              </a:ext>
            </a:extLst>
          </p:cNvPr>
          <p:cNvSpPr>
            <a:spLocks noGrp="1"/>
          </p:cNvSpPr>
          <p:nvPr>
            <p:ph idx="1"/>
          </p:nvPr>
        </p:nvSpPr>
        <p:spPr/>
        <p:txBody>
          <a:bodyPr/>
          <a:lstStyle/>
          <a:p>
            <a:r>
              <a:rPr lang="en-US" altLang="ja-JP" sz="2400"/>
              <a:t>Apache</a:t>
            </a:r>
            <a:r>
              <a:rPr lang="ja-JP" altLang="en-US" sz="2400"/>
              <a:t> </a:t>
            </a:r>
            <a:r>
              <a:rPr lang="en-US" altLang="ja-JP" sz="2400"/>
              <a:t>License 2.0</a:t>
            </a:r>
            <a:r>
              <a:rPr lang="ja-JP" altLang="en-US" sz="2400"/>
              <a:t>，</a:t>
            </a:r>
            <a:r>
              <a:rPr lang="en-US" altLang="ja-JP" sz="2400"/>
              <a:t>4</a:t>
            </a:r>
            <a:r>
              <a:rPr lang="ja-JP" altLang="en-US" sz="2400"/>
              <a:t>章 再配布</a:t>
            </a:r>
            <a:endParaRPr lang="en-US" altLang="ja-JP" sz="2400"/>
          </a:p>
        </p:txBody>
      </p:sp>
      <p:grpSp>
        <p:nvGrpSpPr>
          <p:cNvPr id="14" name="グループ化 13">
            <a:extLst>
              <a:ext uri="{FF2B5EF4-FFF2-40B4-BE49-F238E27FC236}">
                <a16:creationId xmlns:a16="http://schemas.microsoft.com/office/drawing/2014/main" id="{3365622A-8C95-62AF-67AA-230ACE8DAE8B}"/>
              </a:ext>
            </a:extLst>
          </p:cNvPr>
          <p:cNvGrpSpPr/>
          <p:nvPr/>
        </p:nvGrpSpPr>
        <p:grpSpPr>
          <a:xfrm>
            <a:off x="257908" y="2571041"/>
            <a:ext cx="8628184" cy="3462294"/>
            <a:chOff x="257908" y="2571040"/>
            <a:chExt cx="8628184" cy="5603125"/>
          </a:xfrm>
        </p:grpSpPr>
        <p:sp>
          <p:nvSpPr>
            <p:cNvPr id="10" name="四角形: 角を丸くする 9">
              <a:extLst>
                <a:ext uri="{FF2B5EF4-FFF2-40B4-BE49-F238E27FC236}">
                  <a16:creationId xmlns:a16="http://schemas.microsoft.com/office/drawing/2014/main" id="{3EE44590-A796-7D9E-69D5-A9A041AC2444}"/>
                </a:ext>
              </a:extLst>
            </p:cNvPr>
            <p:cNvSpPr/>
            <p:nvPr/>
          </p:nvSpPr>
          <p:spPr>
            <a:xfrm>
              <a:off x="257908" y="2571040"/>
              <a:ext cx="8628184" cy="5603125"/>
            </a:xfrm>
            <a:prstGeom prst="roundRect">
              <a:avLst>
                <a:gd name="adj" fmla="val 808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2" name="テキスト ボックス 11">
              <a:extLst>
                <a:ext uri="{FF2B5EF4-FFF2-40B4-BE49-F238E27FC236}">
                  <a16:creationId xmlns:a16="http://schemas.microsoft.com/office/drawing/2014/main" id="{C909749D-C0BE-9902-7CBD-8C76BAF6C9FF}"/>
                </a:ext>
              </a:extLst>
            </p:cNvPr>
            <p:cNvSpPr txBox="1">
              <a:spLocks/>
            </p:cNvSpPr>
            <p:nvPr/>
          </p:nvSpPr>
          <p:spPr>
            <a:xfrm>
              <a:off x="396000" y="2648271"/>
              <a:ext cx="8352000" cy="5435955"/>
            </a:xfrm>
            <a:prstGeom prst="rect">
              <a:avLst/>
            </a:prstGeom>
            <a:solidFill>
              <a:schemeClr val="bg1"/>
            </a:solidFill>
          </p:spPr>
          <p:txBody>
            <a:bodyPr wrap="square" rtlCol="0">
              <a:spAutoFit/>
            </a:bodyPr>
            <a:lstStyle/>
            <a:p>
              <a:pPr>
                <a:lnSpc>
                  <a:spcPct val="150000"/>
                </a:lnSpc>
              </a:pPr>
              <a:r>
                <a:rPr lang="en-US" altLang="ja-JP" sz="2400">
                  <a:latin typeface="+mj-lt"/>
                </a:rPr>
                <a:t>4. Redistribution. </a:t>
              </a:r>
              <a:br>
                <a:rPr lang="en-US" altLang="ja-JP" sz="2400">
                  <a:latin typeface="+mj-lt"/>
                </a:rPr>
              </a:br>
              <a:r>
                <a:rPr lang="en-US" altLang="ja-JP" sz="2000">
                  <a:latin typeface="+mj-lt"/>
                </a:rPr>
                <a:t>You may reproduce and distribute copies…</a:t>
              </a:r>
            </a:p>
            <a:p>
              <a:pPr>
                <a:lnSpc>
                  <a:spcPct val="150000"/>
                </a:lnSpc>
              </a:pPr>
              <a:r>
                <a:rPr lang="en-US" altLang="ja-JP" sz="2000">
                  <a:latin typeface="+mj-lt"/>
                </a:rPr>
                <a:t>. . .</a:t>
              </a:r>
            </a:p>
            <a:p>
              <a:pPr>
                <a:lnSpc>
                  <a:spcPct val="150000"/>
                </a:lnSpc>
              </a:pPr>
              <a:r>
                <a:rPr lang="en-US" altLang="ja-JP" sz="2000">
                  <a:latin typeface="+mj-lt"/>
                </a:rPr>
                <a:t>. . . and You must retain, in the Source form of any Derivative Works that You distribute, all copyright, patent, trademark, and attribution notices from the Source form of the Work, excluding . . .</a:t>
              </a:r>
            </a:p>
            <a:p>
              <a:pPr>
                <a:lnSpc>
                  <a:spcPct val="150000"/>
                </a:lnSpc>
              </a:pPr>
              <a:r>
                <a:rPr lang="en-US" altLang="ja-JP" sz="2000">
                  <a:latin typeface="+mj-lt"/>
                </a:rPr>
                <a:t>. . .</a:t>
              </a:r>
            </a:p>
          </p:txBody>
        </p:sp>
      </p:grpSp>
      <p:sp>
        <p:nvSpPr>
          <p:cNvPr id="2" name="タイトル 1">
            <a:extLst>
              <a:ext uri="{FF2B5EF4-FFF2-40B4-BE49-F238E27FC236}">
                <a16:creationId xmlns:a16="http://schemas.microsoft.com/office/drawing/2014/main" id="{23427177-E943-3FB3-BE72-4F8AAC4BC57C}"/>
              </a:ext>
            </a:extLst>
          </p:cNvPr>
          <p:cNvSpPr>
            <a:spLocks noGrp="1"/>
          </p:cNvSpPr>
          <p:nvPr>
            <p:ph type="title"/>
          </p:nvPr>
        </p:nvSpPr>
        <p:spPr/>
        <p:txBody>
          <a:bodyPr anchor="ctr"/>
          <a:lstStyle/>
          <a:p>
            <a:r>
              <a:rPr kumimoji="1" lang="en-US" altLang="ja-JP"/>
              <a:t>Apache</a:t>
            </a:r>
            <a:r>
              <a:rPr lang="ja-JP" altLang="en-US"/>
              <a:t> </a:t>
            </a:r>
            <a:r>
              <a:rPr lang="en-US" altLang="ja-JP"/>
              <a:t>License</a:t>
            </a:r>
            <a:r>
              <a:rPr lang="ja-JP" altLang="en-US"/>
              <a:t> </a:t>
            </a:r>
            <a:r>
              <a:rPr lang="en-US" altLang="ja-JP"/>
              <a:t>2.0 </a:t>
            </a:r>
            <a:r>
              <a:rPr lang="ja-JP" altLang="en-US"/>
              <a:t>による著作権表示明記の</a:t>
            </a:r>
            <a:br>
              <a:rPr lang="en-US" altLang="ja-JP"/>
            </a:br>
            <a:r>
              <a:rPr lang="ja-JP" altLang="en-US"/>
              <a:t>義務付け</a:t>
            </a:r>
            <a:endParaRPr kumimoji="1" lang="ja-JP" altLang="en-US"/>
          </a:p>
        </p:txBody>
      </p:sp>
      <p:sp>
        <p:nvSpPr>
          <p:cNvPr id="4" name="スライド番号プレースホルダー 3">
            <a:extLst>
              <a:ext uri="{FF2B5EF4-FFF2-40B4-BE49-F238E27FC236}">
                <a16:creationId xmlns:a16="http://schemas.microsoft.com/office/drawing/2014/main" id="{90C7C02B-D94D-F60E-2D4E-147BD61836E8}"/>
              </a:ext>
            </a:extLst>
          </p:cNvPr>
          <p:cNvSpPr>
            <a:spLocks noGrp="1"/>
          </p:cNvSpPr>
          <p:nvPr>
            <p:ph type="sldNum" sz="quarter" idx="12"/>
          </p:nvPr>
        </p:nvSpPr>
        <p:spPr/>
        <p:txBody>
          <a:bodyPr/>
          <a:lstStyle/>
          <a:p>
            <a:fld id="{B16735D3-C9E7-F649-AF37-A9D08763696D}" type="slidenum">
              <a:rPr lang="ja-JP" altLang="en-US" smtClean="0"/>
              <a:pPr/>
              <a:t>15</a:t>
            </a:fld>
            <a:endParaRPr lang="ja-JP" altLang="en-US"/>
          </a:p>
        </p:txBody>
      </p:sp>
    </p:spTree>
    <p:extLst>
      <p:ext uri="{BB962C8B-B14F-4D97-AF65-F5344CB8AC3E}">
        <p14:creationId xmlns:p14="http://schemas.microsoft.com/office/powerpoint/2010/main" val="2426193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E58972-A691-6ED8-1906-274BB24AD5D8}"/>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1ABE43E-A1F6-F5EF-0A70-3A62B8CED302}"/>
              </a:ext>
            </a:extLst>
          </p:cNvPr>
          <p:cNvSpPr>
            <a:spLocks noGrp="1"/>
          </p:cNvSpPr>
          <p:nvPr>
            <p:ph idx="1"/>
          </p:nvPr>
        </p:nvSpPr>
        <p:spPr/>
        <p:txBody>
          <a:bodyPr/>
          <a:lstStyle/>
          <a:p>
            <a:r>
              <a:rPr lang="en-US" altLang="ja-JP" sz="2400"/>
              <a:t>Apache</a:t>
            </a:r>
            <a:r>
              <a:rPr lang="ja-JP" altLang="en-US" sz="2400"/>
              <a:t> </a:t>
            </a:r>
            <a:r>
              <a:rPr lang="en-US" altLang="ja-JP" sz="2400"/>
              <a:t>License 2.0</a:t>
            </a:r>
            <a:r>
              <a:rPr lang="ja-JP" altLang="en-US" sz="2400"/>
              <a:t>，</a:t>
            </a:r>
            <a:r>
              <a:rPr lang="en-US" altLang="ja-JP" sz="2400"/>
              <a:t>4</a:t>
            </a:r>
            <a:r>
              <a:rPr lang="ja-JP" altLang="en-US" sz="2400"/>
              <a:t>章 再配布</a:t>
            </a:r>
            <a:endParaRPr lang="en-US" altLang="ja-JP" sz="2400"/>
          </a:p>
        </p:txBody>
      </p:sp>
      <p:grpSp>
        <p:nvGrpSpPr>
          <p:cNvPr id="14" name="グループ化 13">
            <a:extLst>
              <a:ext uri="{FF2B5EF4-FFF2-40B4-BE49-F238E27FC236}">
                <a16:creationId xmlns:a16="http://schemas.microsoft.com/office/drawing/2014/main" id="{3D6E5F5E-D59A-C3B8-630A-35557A7D6135}"/>
              </a:ext>
            </a:extLst>
          </p:cNvPr>
          <p:cNvGrpSpPr/>
          <p:nvPr/>
        </p:nvGrpSpPr>
        <p:grpSpPr>
          <a:xfrm>
            <a:off x="257908" y="2571041"/>
            <a:ext cx="8628184" cy="3462294"/>
            <a:chOff x="257908" y="2571040"/>
            <a:chExt cx="8628184" cy="5603125"/>
          </a:xfrm>
        </p:grpSpPr>
        <p:sp>
          <p:nvSpPr>
            <p:cNvPr id="10" name="四角形: 角を丸くする 9">
              <a:extLst>
                <a:ext uri="{FF2B5EF4-FFF2-40B4-BE49-F238E27FC236}">
                  <a16:creationId xmlns:a16="http://schemas.microsoft.com/office/drawing/2014/main" id="{C90CA3CF-9911-AC07-130D-E3E68E3C2294}"/>
                </a:ext>
              </a:extLst>
            </p:cNvPr>
            <p:cNvSpPr/>
            <p:nvPr/>
          </p:nvSpPr>
          <p:spPr>
            <a:xfrm>
              <a:off x="257908" y="2571040"/>
              <a:ext cx="8628184" cy="5603125"/>
            </a:xfrm>
            <a:prstGeom prst="roundRect">
              <a:avLst>
                <a:gd name="adj" fmla="val 808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2" name="テキスト ボックス 11">
              <a:extLst>
                <a:ext uri="{FF2B5EF4-FFF2-40B4-BE49-F238E27FC236}">
                  <a16:creationId xmlns:a16="http://schemas.microsoft.com/office/drawing/2014/main" id="{3201DA33-13B8-3094-E624-27DA3FC7A67C}"/>
                </a:ext>
              </a:extLst>
            </p:cNvPr>
            <p:cNvSpPr txBox="1">
              <a:spLocks/>
            </p:cNvSpPr>
            <p:nvPr/>
          </p:nvSpPr>
          <p:spPr>
            <a:xfrm>
              <a:off x="396000" y="2648271"/>
              <a:ext cx="8352000" cy="5435955"/>
            </a:xfrm>
            <a:prstGeom prst="rect">
              <a:avLst/>
            </a:prstGeom>
            <a:solidFill>
              <a:schemeClr val="bg1"/>
            </a:solidFill>
          </p:spPr>
          <p:txBody>
            <a:bodyPr wrap="square" rtlCol="0">
              <a:spAutoFit/>
            </a:bodyPr>
            <a:lstStyle/>
            <a:p>
              <a:pPr>
                <a:lnSpc>
                  <a:spcPct val="150000"/>
                </a:lnSpc>
              </a:pPr>
              <a:r>
                <a:rPr lang="en-US" altLang="ja-JP" sz="2400">
                  <a:latin typeface="+mj-lt"/>
                </a:rPr>
                <a:t>4. Redistribution. </a:t>
              </a:r>
              <a:br>
                <a:rPr lang="en-US" altLang="ja-JP" sz="2400">
                  <a:latin typeface="+mj-lt"/>
                </a:rPr>
              </a:br>
              <a:r>
                <a:rPr lang="en-US" altLang="ja-JP" sz="2000">
                  <a:latin typeface="+mj-lt"/>
                </a:rPr>
                <a:t>You may reproduce and distribute copies…</a:t>
              </a:r>
            </a:p>
            <a:p>
              <a:pPr>
                <a:lnSpc>
                  <a:spcPct val="150000"/>
                </a:lnSpc>
              </a:pPr>
              <a:r>
                <a:rPr lang="en-US" altLang="ja-JP" sz="2000">
                  <a:latin typeface="+mj-lt"/>
                </a:rPr>
                <a:t>. . .</a:t>
              </a:r>
            </a:p>
            <a:p>
              <a:pPr>
                <a:lnSpc>
                  <a:spcPct val="150000"/>
                </a:lnSpc>
              </a:pPr>
              <a:r>
                <a:rPr lang="en-US" altLang="ja-JP" sz="2000">
                  <a:latin typeface="+mj-lt"/>
                </a:rPr>
                <a:t>. . . and You must retain, in the Source form of any Derivative Works that You distribute, all copyright, patent, trademark, and attribution notices from the Source form of the Work, excluding . . .</a:t>
              </a:r>
            </a:p>
            <a:p>
              <a:pPr>
                <a:lnSpc>
                  <a:spcPct val="150000"/>
                </a:lnSpc>
              </a:pPr>
              <a:r>
                <a:rPr lang="en-US" altLang="ja-JP" sz="2000">
                  <a:latin typeface="+mj-lt"/>
                </a:rPr>
                <a:t>. . .</a:t>
              </a:r>
            </a:p>
          </p:txBody>
        </p:sp>
      </p:grpSp>
      <p:sp>
        <p:nvSpPr>
          <p:cNvPr id="2" name="タイトル 1">
            <a:extLst>
              <a:ext uri="{FF2B5EF4-FFF2-40B4-BE49-F238E27FC236}">
                <a16:creationId xmlns:a16="http://schemas.microsoft.com/office/drawing/2014/main" id="{695042C7-F621-E78A-340E-B5A0A2723286}"/>
              </a:ext>
            </a:extLst>
          </p:cNvPr>
          <p:cNvSpPr>
            <a:spLocks noGrp="1"/>
          </p:cNvSpPr>
          <p:nvPr>
            <p:ph type="title"/>
          </p:nvPr>
        </p:nvSpPr>
        <p:spPr/>
        <p:txBody>
          <a:bodyPr anchor="ctr"/>
          <a:lstStyle/>
          <a:p>
            <a:r>
              <a:rPr kumimoji="1" lang="en-US" altLang="ja-JP"/>
              <a:t>Apache</a:t>
            </a:r>
            <a:r>
              <a:rPr lang="ja-JP" altLang="en-US"/>
              <a:t> </a:t>
            </a:r>
            <a:r>
              <a:rPr lang="en-US" altLang="ja-JP"/>
              <a:t>License</a:t>
            </a:r>
            <a:r>
              <a:rPr lang="ja-JP" altLang="en-US"/>
              <a:t> </a:t>
            </a:r>
            <a:r>
              <a:rPr lang="en-US" altLang="ja-JP"/>
              <a:t>2.0 </a:t>
            </a:r>
            <a:r>
              <a:rPr lang="ja-JP" altLang="en-US"/>
              <a:t>による著作権表示明記の</a:t>
            </a:r>
            <a:br>
              <a:rPr lang="en-US" altLang="ja-JP"/>
            </a:br>
            <a:r>
              <a:rPr lang="ja-JP" altLang="en-US"/>
              <a:t>義務付け</a:t>
            </a:r>
            <a:endParaRPr kumimoji="1" lang="ja-JP" altLang="en-US"/>
          </a:p>
        </p:txBody>
      </p:sp>
      <p:sp>
        <p:nvSpPr>
          <p:cNvPr id="4" name="スライド番号プレースホルダー 3">
            <a:extLst>
              <a:ext uri="{FF2B5EF4-FFF2-40B4-BE49-F238E27FC236}">
                <a16:creationId xmlns:a16="http://schemas.microsoft.com/office/drawing/2014/main" id="{A8313AC4-777E-D8DA-ED77-6D4A5CDCEEFA}"/>
              </a:ext>
            </a:extLst>
          </p:cNvPr>
          <p:cNvSpPr>
            <a:spLocks noGrp="1"/>
          </p:cNvSpPr>
          <p:nvPr>
            <p:ph type="sldNum" sz="quarter" idx="12"/>
          </p:nvPr>
        </p:nvSpPr>
        <p:spPr/>
        <p:txBody>
          <a:bodyPr/>
          <a:lstStyle/>
          <a:p>
            <a:fld id="{B16735D3-C9E7-F649-AF37-A9D08763696D}" type="slidenum">
              <a:rPr lang="ja-JP" altLang="en-US" smtClean="0"/>
              <a:pPr/>
              <a:t>16</a:t>
            </a:fld>
            <a:endParaRPr lang="ja-JP" altLang="en-US"/>
          </a:p>
        </p:txBody>
      </p:sp>
      <p:sp>
        <p:nvSpPr>
          <p:cNvPr id="18" name="テキスト ボックス 17">
            <a:extLst>
              <a:ext uri="{FF2B5EF4-FFF2-40B4-BE49-F238E27FC236}">
                <a16:creationId xmlns:a16="http://schemas.microsoft.com/office/drawing/2014/main" id="{DCA80BB6-33DB-67A4-0389-07CBF78A2DD6}"/>
              </a:ext>
            </a:extLst>
          </p:cNvPr>
          <p:cNvSpPr txBox="1">
            <a:spLocks/>
          </p:cNvSpPr>
          <p:nvPr/>
        </p:nvSpPr>
        <p:spPr>
          <a:xfrm>
            <a:off x="976694" y="5951892"/>
            <a:ext cx="6727624" cy="707886"/>
          </a:xfrm>
          <a:prstGeom prst="rect">
            <a:avLst/>
          </a:prstGeom>
          <a:solidFill>
            <a:schemeClr val="bg1"/>
          </a:solidFill>
        </p:spPr>
        <p:txBody>
          <a:bodyPr wrap="square" rtlCol="0">
            <a:spAutoFit/>
          </a:bodyPr>
          <a:lstStyle/>
          <a:p>
            <a:r>
              <a:rPr lang="ja-JP" altLang="en-US" sz="2000" b="1">
                <a:solidFill>
                  <a:srgbClr val="FF0000"/>
                </a:solidFill>
                <a:latin typeface="+mj-lt"/>
              </a:rPr>
              <a:t>「元のソースコードに含まれていた全ての著作権，特許，商標，および帰属表示を保持しなければならない」</a:t>
            </a:r>
            <a:endParaRPr lang="en-US" altLang="ja-JP" sz="2000" b="1">
              <a:solidFill>
                <a:srgbClr val="FF0000"/>
              </a:solidFill>
              <a:latin typeface="+mj-lt"/>
            </a:endParaRPr>
          </a:p>
        </p:txBody>
      </p:sp>
      <p:cxnSp>
        <p:nvCxnSpPr>
          <p:cNvPr id="19" name="直線コネクタ 18">
            <a:extLst>
              <a:ext uri="{FF2B5EF4-FFF2-40B4-BE49-F238E27FC236}">
                <a16:creationId xmlns:a16="http://schemas.microsoft.com/office/drawing/2014/main" id="{78BE702B-11DA-E06D-1E9C-F8982C62D21B}"/>
              </a:ext>
            </a:extLst>
          </p:cNvPr>
          <p:cNvCxnSpPr>
            <a:cxnSpLocks/>
          </p:cNvCxnSpPr>
          <p:nvPr/>
        </p:nvCxnSpPr>
        <p:spPr>
          <a:xfrm>
            <a:off x="1192192" y="4580310"/>
            <a:ext cx="7295439"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12620D0C-2216-2473-1A73-85046135EB4D}"/>
              </a:ext>
            </a:extLst>
          </p:cNvPr>
          <p:cNvCxnSpPr>
            <a:cxnSpLocks/>
          </p:cNvCxnSpPr>
          <p:nvPr/>
        </p:nvCxnSpPr>
        <p:spPr>
          <a:xfrm>
            <a:off x="396000" y="5035035"/>
            <a:ext cx="8091631"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47EDE8B0-7BC8-8042-6769-0DA005CF5682}"/>
              </a:ext>
            </a:extLst>
          </p:cNvPr>
          <p:cNvCxnSpPr>
            <a:cxnSpLocks/>
          </p:cNvCxnSpPr>
          <p:nvPr/>
        </p:nvCxnSpPr>
        <p:spPr>
          <a:xfrm>
            <a:off x="396000" y="5499952"/>
            <a:ext cx="3944506"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C0B86464-1ED9-5472-AF31-99C0D028CAED}"/>
              </a:ext>
            </a:extLst>
          </p:cNvPr>
          <p:cNvCxnSpPr>
            <a:cxnSpLocks/>
          </p:cNvCxnSpPr>
          <p:nvPr/>
        </p:nvCxnSpPr>
        <p:spPr>
          <a:xfrm flipH="1">
            <a:off x="1248699" y="5499952"/>
            <a:ext cx="88611" cy="404217"/>
          </a:xfrm>
          <a:prstGeom prst="line">
            <a:avLst/>
          </a:prstGeom>
          <a:ln w="12700">
            <a:solidFill>
              <a:srgbClr val="FF000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4053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49D39-04C1-9B0C-F8CC-BD65A53A7668}"/>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43EE97E5-360A-4E34-E585-F68398545D3A}"/>
              </a:ext>
            </a:extLst>
          </p:cNvPr>
          <p:cNvSpPr/>
          <p:nvPr/>
        </p:nvSpPr>
        <p:spPr>
          <a:xfrm>
            <a:off x="0" y="5313083"/>
            <a:ext cx="2179675" cy="116698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2" name="コンテンツ プレースホルダー 1">
            <a:extLst>
              <a:ext uri="{FF2B5EF4-FFF2-40B4-BE49-F238E27FC236}">
                <a16:creationId xmlns:a16="http://schemas.microsoft.com/office/drawing/2014/main" id="{F6C54A3B-23FD-714C-EAF3-CE16DAF8880F}"/>
              </a:ext>
            </a:extLst>
          </p:cNvPr>
          <p:cNvSpPr>
            <a:spLocks noGrp="1"/>
          </p:cNvSpPr>
          <p:nvPr>
            <p:ph idx="1"/>
          </p:nvPr>
        </p:nvSpPr>
        <p:spPr/>
        <p:txBody>
          <a:bodyPr/>
          <a:lstStyle/>
          <a:p>
            <a:pPr algn="ctr"/>
            <a:r>
              <a:rPr lang="en-US" altLang="ja-JP" sz="2800"/>
              <a:t>tl;drLegal </a:t>
            </a:r>
            <a:r>
              <a:rPr lang="ja-JP" altLang="en-US" sz="2800"/>
              <a:t>による</a:t>
            </a:r>
            <a:r>
              <a:rPr lang="en-US" altLang="ja-JP" sz="2800"/>
              <a:t>Ap</a:t>
            </a:r>
            <a:r>
              <a:rPr kumimoji="1" lang="en-US" altLang="ja-JP" sz="2800"/>
              <a:t>ache License 2.0</a:t>
            </a:r>
            <a:r>
              <a:rPr kumimoji="1" lang="ja-JP" altLang="en-US" sz="2800"/>
              <a:t>の</a:t>
            </a:r>
            <a:br>
              <a:rPr kumimoji="1" lang="en-US" altLang="ja-JP" sz="2800"/>
            </a:br>
            <a:r>
              <a:rPr kumimoji="1" lang="ja-JP" altLang="en-US" sz="2800"/>
              <a:t>権利・義務のリスト</a:t>
            </a:r>
            <a:r>
              <a:rPr kumimoji="1" lang="en-US" altLang="ja-JP" sz="2800"/>
              <a:t> </a:t>
            </a:r>
            <a:r>
              <a:rPr kumimoji="1" lang="en-US" altLang="ja-JP" sz="2800" baseline="30000"/>
              <a:t>[2]</a:t>
            </a:r>
          </a:p>
          <a:p>
            <a:pPr>
              <a:buNone/>
            </a:pPr>
            <a:endParaRPr lang="ja-JP" altLang="en-US"/>
          </a:p>
        </p:txBody>
      </p:sp>
      <p:sp>
        <p:nvSpPr>
          <p:cNvPr id="4" name="スライド番号プレースホルダー 3">
            <a:extLst>
              <a:ext uri="{FF2B5EF4-FFF2-40B4-BE49-F238E27FC236}">
                <a16:creationId xmlns:a16="http://schemas.microsoft.com/office/drawing/2014/main" id="{DA373194-046D-7240-D304-9F18245142E8}"/>
              </a:ext>
            </a:extLst>
          </p:cNvPr>
          <p:cNvSpPr>
            <a:spLocks noGrp="1"/>
          </p:cNvSpPr>
          <p:nvPr>
            <p:ph type="sldNum" sz="quarter" idx="12"/>
          </p:nvPr>
        </p:nvSpPr>
        <p:spPr/>
        <p:txBody>
          <a:bodyPr/>
          <a:lstStyle/>
          <a:p>
            <a:fld id="{B16735D3-C9E7-F649-AF37-A9D08763696D}" type="slidenum">
              <a:rPr lang="ja-JP" altLang="en-US" smtClean="0"/>
              <a:pPr/>
              <a:t>17</a:t>
            </a:fld>
            <a:endParaRPr lang="ja-JP" altLang="en-US"/>
          </a:p>
        </p:txBody>
      </p:sp>
      <p:graphicFrame>
        <p:nvGraphicFramePr>
          <p:cNvPr id="6" name="表 5">
            <a:extLst>
              <a:ext uri="{FF2B5EF4-FFF2-40B4-BE49-F238E27FC236}">
                <a16:creationId xmlns:a16="http://schemas.microsoft.com/office/drawing/2014/main" id="{4705F4BF-F3F6-8DD4-1D34-DA46F2732529}"/>
              </a:ext>
            </a:extLst>
          </p:cNvPr>
          <p:cNvGraphicFramePr>
            <a:graphicFrameLocks noGrp="1"/>
          </p:cNvGraphicFramePr>
          <p:nvPr/>
        </p:nvGraphicFramePr>
        <p:xfrm>
          <a:off x="396000" y="2797315"/>
          <a:ext cx="8352000" cy="3435368"/>
        </p:xfrm>
        <a:graphic>
          <a:graphicData uri="http://schemas.openxmlformats.org/drawingml/2006/table">
            <a:tbl>
              <a:tblPr firstRow="1" bandRow="1">
                <a:tableStyleId>{B301B821-A1FF-4177-AEE7-76D212191A09}</a:tableStyleId>
              </a:tblPr>
              <a:tblGrid>
                <a:gridCol w="2569846">
                  <a:extLst>
                    <a:ext uri="{9D8B030D-6E8A-4147-A177-3AD203B41FA5}">
                      <a16:colId xmlns:a16="http://schemas.microsoft.com/office/drawing/2014/main" val="1585779876"/>
                    </a:ext>
                  </a:extLst>
                </a:gridCol>
                <a:gridCol w="321231">
                  <a:extLst>
                    <a:ext uri="{9D8B030D-6E8A-4147-A177-3AD203B41FA5}">
                      <a16:colId xmlns:a16="http://schemas.microsoft.com/office/drawing/2014/main" val="3596195442"/>
                    </a:ext>
                  </a:extLst>
                </a:gridCol>
                <a:gridCol w="2569846">
                  <a:extLst>
                    <a:ext uri="{9D8B030D-6E8A-4147-A177-3AD203B41FA5}">
                      <a16:colId xmlns:a16="http://schemas.microsoft.com/office/drawing/2014/main" val="1093169963"/>
                    </a:ext>
                  </a:extLst>
                </a:gridCol>
                <a:gridCol w="321231">
                  <a:extLst>
                    <a:ext uri="{9D8B030D-6E8A-4147-A177-3AD203B41FA5}">
                      <a16:colId xmlns:a16="http://schemas.microsoft.com/office/drawing/2014/main" val="1848779543"/>
                    </a:ext>
                  </a:extLst>
                </a:gridCol>
                <a:gridCol w="2569846">
                  <a:extLst>
                    <a:ext uri="{9D8B030D-6E8A-4147-A177-3AD203B41FA5}">
                      <a16:colId xmlns:a16="http://schemas.microsoft.com/office/drawing/2014/main" val="3863942841"/>
                    </a:ext>
                  </a:extLst>
                </a:gridCol>
              </a:tblGrid>
              <a:tr h="429421">
                <a:tc>
                  <a:txBody>
                    <a:bodyPr/>
                    <a:lstStyle/>
                    <a:p>
                      <a:pPr lvl="0" algn="ctr"/>
                      <a:r>
                        <a:rPr kumimoji="1" lang="en-US" altLang="ja-JP" sz="2000"/>
                        <a:t>Can</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Cannot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2000"/>
                        <a:t>Must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164701286"/>
                  </a:ext>
                </a:extLst>
              </a:tr>
              <a:tr h="429421">
                <a:tc>
                  <a:txBody>
                    <a:bodyPr/>
                    <a:lstStyle/>
                    <a:p>
                      <a:pPr lvl="0" algn="l"/>
                      <a:r>
                        <a:rPr kumimoji="1" lang="en-US" altLang="ja-JP" sz="2000"/>
                        <a:t>Commercial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Hold Liable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Copyright</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61566352"/>
                  </a:ext>
                </a:extLst>
              </a:tr>
              <a:tr h="429421">
                <a:tc>
                  <a:txBody>
                    <a:bodyPr/>
                    <a:lstStyle/>
                    <a:p>
                      <a:pPr lvl="0" algn="l"/>
                      <a:r>
                        <a:rPr kumimoji="1" lang="en-US" altLang="ja-JP" sz="2000"/>
                        <a:t>Modify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Use Trademark</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License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972299318"/>
                  </a:ext>
                </a:extLst>
              </a:tr>
              <a:tr h="429421">
                <a:tc>
                  <a:txBody>
                    <a:bodyPr/>
                    <a:lstStyle/>
                    <a:p>
                      <a:pPr lvl="0" algn="l"/>
                      <a:r>
                        <a:rPr kumimoji="1" lang="en-US" altLang="ja-JP" sz="2000"/>
                        <a:t>Distribute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State Changes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02816066"/>
                  </a:ext>
                </a:extLst>
              </a:tr>
              <a:tr h="429421">
                <a:tc>
                  <a:txBody>
                    <a:bodyPr/>
                    <a:lstStyle/>
                    <a:p>
                      <a:pPr lvl="0" algn="l"/>
                      <a:r>
                        <a:rPr kumimoji="1" lang="en-US" altLang="ja-JP" sz="2000"/>
                        <a:t>Sublicense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2000"/>
                        <a:t>Include Notice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11788474"/>
                  </a:ext>
                </a:extLst>
              </a:tr>
              <a:tr h="429421">
                <a:tc>
                  <a:txBody>
                    <a:bodyPr/>
                    <a:lstStyle/>
                    <a:p>
                      <a:pPr lvl="0" algn="l"/>
                      <a:r>
                        <a:rPr kumimoji="1" lang="en-US" altLang="ja-JP" sz="2000"/>
                        <a:t>Place Warranty</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59188207"/>
                  </a:ext>
                </a:extLst>
              </a:tr>
              <a:tr h="429421">
                <a:tc>
                  <a:txBody>
                    <a:bodyPr/>
                    <a:lstStyle/>
                    <a:p>
                      <a:pPr lvl="0" algn="l"/>
                      <a:r>
                        <a:rPr kumimoji="1" lang="en-US" altLang="ja-JP" sz="2000"/>
                        <a:t>Private Use</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84332330"/>
                  </a:ext>
                </a:extLst>
              </a:tr>
              <a:tr h="429421">
                <a:tc>
                  <a:txBody>
                    <a:bodyPr/>
                    <a:lstStyle/>
                    <a:p>
                      <a:pPr lvl="0" algn="l"/>
                      <a:r>
                        <a:rPr kumimoji="1" lang="en-US" altLang="ja-JP" sz="2000"/>
                        <a:t>Use Patent Claims</a:t>
                      </a:r>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20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20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10330082"/>
                  </a:ext>
                </a:extLst>
              </a:tr>
            </a:tbl>
          </a:graphicData>
        </a:graphic>
      </p:graphicFrame>
      <p:grpSp>
        <p:nvGrpSpPr>
          <p:cNvPr id="8" name="グループ化 7">
            <a:extLst>
              <a:ext uri="{FF2B5EF4-FFF2-40B4-BE49-F238E27FC236}">
                <a16:creationId xmlns:a16="http://schemas.microsoft.com/office/drawing/2014/main" id="{F55604EC-303E-D56F-E7AC-119078FFEFA1}"/>
              </a:ext>
            </a:extLst>
          </p:cNvPr>
          <p:cNvGrpSpPr/>
          <p:nvPr/>
        </p:nvGrpSpPr>
        <p:grpSpPr>
          <a:xfrm>
            <a:off x="3467276" y="3126374"/>
            <a:ext cx="5280724" cy="2300190"/>
            <a:chOff x="3377854" y="2802969"/>
            <a:chExt cx="5280724" cy="2300190"/>
          </a:xfrm>
        </p:grpSpPr>
        <p:sp>
          <p:nvSpPr>
            <p:cNvPr id="3" name="楕円 2">
              <a:extLst>
                <a:ext uri="{FF2B5EF4-FFF2-40B4-BE49-F238E27FC236}">
                  <a16:creationId xmlns:a16="http://schemas.microsoft.com/office/drawing/2014/main" id="{A0406512-AAE9-65AA-C2A5-B0889D26F786}"/>
                </a:ext>
              </a:extLst>
            </p:cNvPr>
            <p:cNvSpPr/>
            <p:nvPr/>
          </p:nvSpPr>
          <p:spPr>
            <a:xfrm>
              <a:off x="5994400" y="2802969"/>
              <a:ext cx="2664178" cy="6260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cxnSp>
          <p:nvCxnSpPr>
            <p:cNvPr id="5" name="直線コネクタ 4">
              <a:extLst>
                <a:ext uri="{FF2B5EF4-FFF2-40B4-BE49-F238E27FC236}">
                  <a16:creationId xmlns:a16="http://schemas.microsoft.com/office/drawing/2014/main" id="{332B1CBC-AB78-7384-4CE4-3E6840679E9A}"/>
                </a:ext>
              </a:extLst>
            </p:cNvPr>
            <p:cNvCxnSpPr>
              <a:cxnSpLocks/>
              <a:stCxn id="3" idx="3"/>
            </p:cNvCxnSpPr>
            <p:nvPr/>
          </p:nvCxnSpPr>
          <p:spPr>
            <a:xfrm flipH="1">
              <a:off x="5136444" y="3337320"/>
              <a:ext cx="1248116" cy="1227779"/>
            </a:xfrm>
            <a:prstGeom prst="line">
              <a:avLst/>
            </a:prstGeom>
            <a:ln w="5715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FE64E566-E53D-959C-6440-BCBA66DE3A27}"/>
                </a:ext>
              </a:extLst>
            </p:cNvPr>
            <p:cNvSpPr/>
            <p:nvPr/>
          </p:nvSpPr>
          <p:spPr>
            <a:xfrm>
              <a:off x="3377854" y="4655587"/>
              <a:ext cx="2616546" cy="447572"/>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r>
                <a:rPr lang="ja-JP" altLang="en-US" sz="2400" b="1" spc="110" dirty="0">
                  <a:solidFill>
                    <a:srgbClr val="FF0000"/>
                  </a:solidFill>
                  <a:latin typeface="Segoe UI" panose="020B0502040204020203" pitchFamily="34" charset="0"/>
                  <a:cs typeface="Segoe UI" panose="020B0502040204020203" pitchFamily="34" charset="0"/>
                </a:rPr>
                <a:t>著作権表示の明記を</a:t>
              </a:r>
              <a:br>
                <a:rPr lang="en-US" altLang="ja-JP" sz="2400" b="1" spc="110" dirty="0">
                  <a:solidFill>
                    <a:srgbClr val="FF0000"/>
                  </a:solidFill>
                  <a:latin typeface="Segoe UI" panose="020B0502040204020203" pitchFamily="34" charset="0"/>
                  <a:cs typeface="Segoe UI" panose="020B0502040204020203" pitchFamily="34" charset="0"/>
                </a:rPr>
              </a:br>
              <a:r>
                <a:rPr lang="ja-JP" altLang="en-US" sz="2400" b="1" spc="110" dirty="0">
                  <a:solidFill>
                    <a:srgbClr val="FF0000"/>
                  </a:solidFill>
                  <a:latin typeface="Segoe UI" panose="020B0502040204020203" pitchFamily="34" charset="0"/>
                  <a:cs typeface="Segoe UI" panose="020B0502040204020203" pitchFamily="34" charset="0"/>
                </a:rPr>
                <a:t>義務付け</a:t>
              </a:r>
              <a:endParaRPr kumimoji="1" lang="ja-JP" altLang="en-US" sz="2400" b="1" spc="110" baseline="0" dirty="0">
                <a:solidFill>
                  <a:srgbClr val="FF0000"/>
                </a:solidFill>
                <a:latin typeface="Segoe UI" panose="020B0502040204020203" pitchFamily="34" charset="0"/>
                <a:cs typeface="Segoe UI" panose="020B0502040204020203" pitchFamily="34" charset="0"/>
              </a:endParaRPr>
            </a:p>
          </p:txBody>
        </p:sp>
      </p:grpSp>
      <p:sp>
        <p:nvSpPr>
          <p:cNvPr id="12" name="タイトル 11">
            <a:extLst>
              <a:ext uri="{FF2B5EF4-FFF2-40B4-BE49-F238E27FC236}">
                <a16:creationId xmlns:a16="http://schemas.microsoft.com/office/drawing/2014/main" id="{E33DD5D6-A0B9-1289-A0D1-6BC833FDDBE6}"/>
              </a:ext>
            </a:extLst>
          </p:cNvPr>
          <p:cNvSpPr>
            <a:spLocks noGrp="1"/>
          </p:cNvSpPr>
          <p:nvPr>
            <p:ph type="title"/>
          </p:nvPr>
        </p:nvSpPr>
        <p:spPr/>
        <p:txBody>
          <a:bodyPr anchor="ctr"/>
          <a:lstStyle/>
          <a:p>
            <a:r>
              <a:rPr kumimoji="1" lang="en-US" altLang="ja-JP"/>
              <a:t>Apache</a:t>
            </a:r>
            <a:r>
              <a:rPr lang="ja-JP" altLang="en-US"/>
              <a:t> </a:t>
            </a:r>
            <a:r>
              <a:rPr lang="en-US" altLang="ja-JP"/>
              <a:t>License</a:t>
            </a:r>
            <a:r>
              <a:rPr lang="ja-JP" altLang="en-US"/>
              <a:t> </a:t>
            </a:r>
            <a:r>
              <a:rPr lang="en-US" altLang="ja-JP"/>
              <a:t>2.0 </a:t>
            </a:r>
            <a:r>
              <a:rPr lang="ja-JP" altLang="en-US"/>
              <a:t>による著作権表示明記の</a:t>
            </a:r>
            <a:br>
              <a:rPr lang="en-US" altLang="ja-JP"/>
            </a:br>
            <a:r>
              <a:rPr lang="ja-JP" altLang="en-US"/>
              <a:t>義務付け</a:t>
            </a:r>
          </a:p>
        </p:txBody>
      </p:sp>
    </p:spTree>
    <p:extLst>
      <p:ext uri="{BB962C8B-B14F-4D97-AF65-F5344CB8AC3E}">
        <p14:creationId xmlns:p14="http://schemas.microsoft.com/office/powerpoint/2010/main" val="4052697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CBCB5-56B7-A1FF-15C6-A7F23227679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8FCEA1F-9E27-1936-D074-78C223947E78}"/>
              </a:ext>
            </a:extLst>
          </p:cNvPr>
          <p:cNvSpPr>
            <a:spLocks noGrp="1"/>
          </p:cNvSpPr>
          <p:nvPr>
            <p:ph type="title"/>
          </p:nvPr>
        </p:nvSpPr>
        <p:spPr/>
        <p:txBody>
          <a:bodyPr anchor="ctr"/>
          <a:lstStyle/>
          <a:p>
            <a:pPr algn="l"/>
            <a:r>
              <a:rPr kumimoji="1" lang="ja-JP" altLang="en-US"/>
              <a:t>ライセンス分析手法の</a:t>
            </a:r>
            <a:r>
              <a:rPr lang="ja-JP" altLang="en-US"/>
              <a:t>先行研究</a:t>
            </a:r>
            <a:r>
              <a:rPr lang="en-US" altLang="ja-JP"/>
              <a:t> </a:t>
            </a:r>
            <a:r>
              <a:rPr lang="en-US" altLang="ja-JP" err="1"/>
              <a:t>LiDetector</a:t>
            </a:r>
            <a:r>
              <a:rPr lang="en-US" altLang="ja-JP" baseline="30000"/>
              <a:t>[4]</a:t>
            </a:r>
          </a:p>
        </p:txBody>
      </p:sp>
      <p:sp>
        <p:nvSpPr>
          <p:cNvPr id="3" name="コンテンツ プレースホルダー 2">
            <a:extLst>
              <a:ext uri="{FF2B5EF4-FFF2-40B4-BE49-F238E27FC236}">
                <a16:creationId xmlns:a16="http://schemas.microsoft.com/office/drawing/2014/main" id="{2B4B0A4D-0659-542B-A556-E84EBFE47073}"/>
              </a:ext>
            </a:extLst>
          </p:cNvPr>
          <p:cNvSpPr>
            <a:spLocks noGrp="1"/>
          </p:cNvSpPr>
          <p:nvPr>
            <p:ph idx="1"/>
          </p:nvPr>
        </p:nvSpPr>
        <p:spPr/>
        <p:txBody>
          <a:bodyPr/>
          <a:lstStyle/>
          <a:p>
            <a:pPr>
              <a:lnSpc>
                <a:spcPct val="100000"/>
              </a:lnSpc>
              <a:buNone/>
            </a:pPr>
            <a:r>
              <a:rPr lang="ja-JP" altLang="en-US"/>
              <a:t>・自然言語処理を利用した，</a:t>
            </a:r>
            <a:r>
              <a:rPr lang="ja-JP" altLang="en-US" b="1"/>
              <a:t>ライセンスの</a:t>
            </a:r>
            <a:br>
              <a:rPr lang="en-US" altLang="ja-JP" b="1"/>
            </a:br>
            <a:r>
              <a:rPr lang="ja-JP" altLang="en-US" b="1"/>
              <a:t>　非互換性</a:t>
            </a:r>
            <a:r>
              <a:rPr lang="ja-JP" altLang="en-US"/>
              <a:t>を検出する手法</a:t>
            </a:r>
            <a:endParaRPr lang="en-US" altLang="ja-JP"/>
          </a:p>
          <a:p>
            <a:pPr>
              <a:lnSpc>
                <a:spcPct val="100000"/>
              </a:lnSpc>
              <a:buNone/>
            </a:pPr>
            <a:r>
              <a:rPr lang="ja-JP" altLang="en-US"/>
              <a:t>・非互換性検出プロセスに，ライセンスの</a:t>
            </a:r>
            <a:br>
              <a:rPr lang="en-US" altLang="ja-JP"/>
            </a:br>
            <a:r>
              <a:rPr lang="ja-JP" altLang="en-US"/>
              <a:t>　</a:t>
            </a:r>
            <a:r>
              <a:rPr lang="ja-JP" altLang="en-US" sz="2800" b="1"/>
              <a:t>権利・義務</a:t>
            </a:r>
            <a:r>
              <a:rPr lang="ja-JP" altLang="en-US" b="1"/>
              <a:t>を</a:t>
            </a:r>
            <a:r>
              <a:rPr lang="ja-JP" altLang="en-US" sz="2800" b="1"/>
              <a:t>推定</a:t>
            </a:r>
            <a:r>
              <a:rPr lang="ja-JP" altLang="en-US" sz="2800"/>
              <a:t>するステップを含む</a:t>
            </a:r>
            <a:endParaRPr lang="en-US" altLang="ja-JP" sz="2800"/>
          </a:p>
          <a:p>
            <a:pPr>
              <a:lnSpc>
                <a:spcPct val="100000"/>
              </a:lnSpc>
              <a:buNone/>
            </a:pPr>
            <a:r>
              <a:rPr lang="ja-JP" altLang="en-US"/>
              <a:t>　推定結果を利用して</a:t>
            </a:r>
            <a:r>
              <a:rPr lang="en-US" altLang="ja-JP" err="1"/>
              <a:t>tl;drLegal</a:t>
            </a:r>
            <a:r>
              <a:rPr lang="ja-JP" altLang="en-US"/>
              <a:t>と同様の</a:t>
            </a:r>
            <a:br>
              <a:rPr lang="en-US" altLang="ja-JP"/>
            </a:br>
            <a:r>
              <a:rPr lang="ja-JP" altLang="en-US"/>
              <a:t>　権利・義務のリストを</a:t>
            </a:r>
            <a:br>
              <a:rPr lang="en-US" altLang="ja-JP"/>
            </a:br>
            <a:r>
              <a:rPr lang="ja-JP" altLang="en-US"/>
              <a:t>　自動で作成可能</a:t>
            </a:r>
            <a:endParaRPr lang="en-US" altLang="ja-JP"/>
          </a:p>
          <a:p>
            <a:pPr>
              <a:lnSpc>
                <a:spcPct val="100000"/>
              </a:lnSpc>
              <a:buNone/>
            </a:pPr>
            <a:endParaRPr lang="en-US" altLang="ja-JP"/>
          </a:p>
          <a:p>
            <a:pPr>
              <a:lnSpc>
                <a:spcPct val="100000"/>
              </a:lnSpc>
              <a:buNone/>
            </a:pPr>
            <a:endParaRPr lang="en-US" altLang="ja-JP"/>
          </a:p>
          <a:p>
            <a:pPr>
              <a:lnSpc>
                <a:spcPct val="100000"/>
              </a:lnSpc>
              <a:buNone/>
            </a:pPr>
            <a:endParaRPr lang="en-US" altLang="ja-JP" sz="2800"/>
          </a:p>
        </p:txBody>
      </p:sp>
      <p:sp>
        <p:nvSpPr>
          <p:cNvPr id="4" name="スライド番号プレースホルダー 3">
            <a:extLst>
              <a:ext uri="{FF2B5EF4-FFF2-40B4-BE49-F238E27FC236}">
                <a16:creationId xmlns:a16="http://schemas.microsoft.com/office/drawing/2014/main" id="{E7B6EEF7-C3F6-B1A1-BAD2-AA22E363C5E9}"/>
              </a:ext>
            </a:extLst>
          </p:cNvPr>
          <p:cNvSpPr>
            <a:spLocks noGrp="1"/>
          </p:cNvSpPr>
          <p:nvPr>
            <p:ph type="sldNum" sz="quarter" idx="12"/>
          </p:nvPr>
        </p:nvSpPr>
        <p:spPr/>
        <p:txBody>
          <a:bodyPr/>
          <a:lstStyle/>
          <a:p>
            <a:fld id="{B16735D3-C9E7-F649-AF37-A9D08763696D}" type="slidenum">
              <a:rPr lang="ja-JP" altLang="en-US" smtClean="0"/>
              <a:pPr/>
              <a:t>18</a:t>
            </a:fld>
            <a:endParaRPr lang="ja-JP" altLang="en-US"/>
          </a:p>
        </p:txBody>
      </p:sp>
      <p:sp>
        <p:nvSpPr>
          <p:cNvPr id="5" name="コンテンツ プレースホルダー 2">
            <a:extLst>
              <a:ext uri="{FF2B5EF4-FFF2-40B4-BE49-F238E27FC236}">
                <a16:creationId xmlns:a16="http://schemas.microsoft.com/office/drawing/2014/main" id="{602EFF45-0438-B623-C75B-69468582FA20}"/>
              </a:ext>
            </a:extLst>
          </p:cNvPr>
          <p:cNvSpPr txBox="1">
            <a:spLocks/>
          </p:cNvSpPr>
          <p:nvPr/>
        </p:nvSpPr>
        <p:spPr>
          <a:xfrm>
            <a:off x="396001" y="6278880"/>
            <a:ext cx="8351999" cy="579120"/>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Arial" panose="020B0604020202020204" pitchFamily="34" charset="0"/>
              <a:buNone/>
            </a:pPr>
            <a:r>
              <a:rPr lang="en-US" altLang="ja-JP" sz="1050"/>
              <a:t>[4] Sihan Xu, Ya Gao, Lingling Fan, </a:t>
            </a:r>
            <a:r>
              <a:rPr lang="en-US" altLang="ja-JP" sz="1050" err="1"/>
              <a:t>Zheli</a:t>
            </a:r>
            <a:r>
              <a:rPr lang="en-US" altLang="ja-JP" sz="1050"/>
              <a:t> Liu, Yang Liu, and Hua Ji. </a:t>
            </a:r>
            <a:r>
              <a:rPr lang="en-US" altLang="ja-JP" sz="1050" err="1"/>
              <a:t>Lidetector</a:t>
            </a:r>
            <a:r>
              <a:rPr lang="en-US" altLang="ja-JP" sz="1050"/>
              <a:t>: License incompatibility detection for </a:t>
            </a:r>
            <a:br>
              <a:rPr lang="en-US" altLang="ja-JP" sz="1050"/>
            </a:br>
            <a:r>
              <a:rPr lang="en-US" altLang="ja-JP" sz="1050"/>
              <a:t>     open source software. ACM Trans. </a:t>
            </a:r>
            <a:r>
              <a:rPr lang="en-US" altLang="ja-JP" sz="1050" err="1"/>
              <a:t>Softw</a:t>
            </a:r>
            <a:r>
              <a:rPr lang="en-US" altLang="ja-JP" sz="1050"/>
              <a:t>. Eng. </a:t>
            </a:r>
            <a:r>
              <a:rPr lang="en-US" altLang="ja-JP" sz="1050" err="1"/>
              <a:t>Methodol</a:t>
            </a:r>
            <a:r>
              <a:rPr lang="en-US" altLang="ja-JP" sz="1050"/>
              <a:t>., Vol. 32, No. 1, </a:t>
            </a:r>
            <a:r>
              <a:rPr lang="en-US" altLang="ja-JP" sz="1050" err="1"/>
              <a:t>feb</a:t>
            </a:r>
            <a:r>
              <a:rPr lang="en-US" altLang="ja-JP" sz="1050"/>
              <a:t> 2023.</a:t>
            </a:r>
          </a:p>
        </p:txBody>
      </p:sp>
      <p:graphicFrame>
        <p:nvGraphicFramePr>
          <p:cNvPr id="60" name="表 59">
            <a:extLst>
              <a:ext uri="{FF2B5EF4-FFF2-40B4-BE49-F238E27FC236}">
                <a16:creationId xmlns:a16="http://schemas.microsoft.com/office/drawing/2014/main" id="{C5142D60-AF31-0F95-CB4A-78AF2F06DC0F}"/>
              </a:ext>
            </a:extLst>
          </p:cNvPr>
          <p:cNvGraphicFramePr>
            <a:graphicFrameLocks noGrp="1"/>
          </p:cNvGraphicFramePr>
          <p:nvPr>
            <p:extLst>
              <p:ext uri="{D42A27DB-BD31-4B8C-83A1-F6EECF244321}">
                <p14:modId xmlns:p14="http://schemas.microsoft.com/office/powerpoint/2010/main" val="2003956082"/>
              </p:ext>
            </p:extLst>
          </p:nvPr>
        </p:nvGraphicFramePr>
        <p:xfrm>
          <a:off x="5154275" y="4279251"/>
          <a:ext cx="3593725" cy="1706880"/>
        </p:xfrm>
        <a:graphic>
          <a:graphicData uri="http://schemas.openxmlformats.org/drawingml/2006/table">
            <a:tbl>
              <a:tblPr firstRow="1" bandRow="1">
                <a:tableStyleId>{B301B821-A1FF-4177-AEE7-76D212191A09}</a:tableStyleId>
              </a:tblPr>
              <a:tblGrid>
                <a:gridCol w="1059055">
                  <a:extLst>
                    <a:ext uri="{9D8B030D-6E8A-4147-A177-3AD203B41FA5}">
                      <a16:colId xmlns:a16="http://schemas.microsoft.com/office/drawing/2014/main" val="1585779876"/>
                    </a:ext>
                  </a:extLst>
                </a:gridCol>
                <a:gridCol w="208280">
                  <a:extLst>
                    <a:ext uri="{9D8B030D-6E8A-4147-A177-3AD203B41FA5}">
                      <a16:colId xmlns:a16="http://schemas.microsoft.com/office/drawing/2014/main" val="3596195442"/>
                    </a:ext>
                  </a:extLst>
                </a:gridCol>
                <a:gridCol w="1059055">
                  <a:extLst>
                    <a:ext uri="{9D8B030D-6E8A-4147-A177-3AD203B41FA5}">
                      <a16:colId xmlns:a16="http://schemas.microsoft.com/office/drawing/2014/main" val="1093169963"/>
                    </a:ext>
                  </a:extLst>
                </a:gridCol>
                <a:gridCol w="208280">
                  <a:extLst>
                    <a:ext uri="{9D8B030D-6E8A-4147-A177-3AD203B41FA5}">
                      <a16:colId xmlns:a16="http://schemas.microsoft.com/office/drawing/2014/main" val="1848779543"/>
                    </a:ext>
                  </a:extLst>
                </a:gridCol>
                <a:gridCol w="1059055">
                  <a:extLst>
                    <a:ext uri="{9D8B030D-6E8A-4147-A177-3AD203B41FA5}">
                      <a16:colId xmlns:a16="http://schemas.microsoft.com/office/drawing/2014/main" val="3863942841"/>
                    </a:ext>
                  </a:extLst>
                </a:gridCol>
              </a:tblGrid>
              <a:tr h="204963">
                <a:tc>
                  <a:txBody>
                    <a:bodyPr/>
                    <a:lstStyle/>
                    <a:p>
                      <a:pPr lvl="0" algn="ctr"/>
                      <a:r>
                        <a:rPr kumimoji="1" lang="en-US" altLang="ja-JP" sz="800"/>
                        <a:t>Can</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800"/>
                        <a:t>Cannot</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1"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ctr"/>
                      <a:r>
                        <a:rPr kumimoji="1" lang="en-US" altLang="ja-JP" sz="800"/>
                        <a:t>Must</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164701286"/>
                  </a:ext>
                </a:extLst>
              </a:tr>
              <a:tr h="204963">
                <a:tc>
                  <a:txBody>
                    <a:bodyPr/>
                    <a:lstStyle/>
                    <a:p>
                      <a:pPr lvl="0" algn="l"/>
                      <a:r>
                        <a:rPr kumimoji="1" lang="en-US" altLang="ja-JP" sz="800"/>
                        <a:t>Commercial Use</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800"/>
                        <a:t>Hold Liable</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800"/>
                        <a:t>Include Copyright</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61566352"/>
                  </a:ext>
                </a:extLst>
              </a:tr>
              <a:tr h="204963">
                <a:tc>
                  <a:txBody>
                    <a:bodyPr/>
                    <a:lstStyle/>
                    <a:p>
                      <a:pPr lvl="0" algn="l"/>
                      <a:r>
                        <a:rPr kumimoji="1" lang="en-US" altLang="ja-JP" sz="800"/>
                        <a:t>Modify</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800"/>
                        <a:t>Use Trademark</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800"/>
                        <a:t>Include License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972299318"/>
                  </a:ext>
                </a:extLst>
              </a:tr>
              <a:tr h="204963">
                <a:tc>
                  <a:txBody>
                    <a:bodyPr/>
                    <a:lstStyle/>
                    <a:p>
                      <a:pPr lvl="0" algn="l"/>
                      <a:r>
                        <a:rPr kumimoji="1" lang="en-US" altLang="ja-JP" sz="800"/>
                        <a:t>Distribute</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800"/>
                        <a:t>State Changes</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02816066"/>
                  </a:ext>
                </a:extLst>
              </a:tr>
              <a:tr h="204963">
                <a:tc>
                  <a:txBody>
                    <a:bodyPr/>
                    <a:lstStyle/>
                    <a:p>
                      <a:pPr lvl="0" algn="l"/>
                      <a:r>
                        <a:rPr kumimoji="1" lang="en-US" altLang="ja-JP" sz="800"/>
                        <a:t>Sublicense</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r>
                        <a:rPr kumimoji="1" lang="en-US" altLang="ja-JP" sz="800"/>
                        <a:t>Include Notice</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11788474"/>
                  </a:ext>
                </a:extLst>
              </a:tr>
              <a:tr h="204963">
                <a:tc>
                  <a:txBody>
                    <a:bodyPr/>
                    <a:lstStyle/>
                    <a:p>
                      <a:pPr lvl="0" algn="l"/>
                      <a:r>
                        <a:rPr kumimoji="1" lang="en-US" altLang="ja-JP" sz="800"/>
                        <a:t>Place Warranty</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59188207"/>
                  </a:ext>
                </a:extLst>
              </a:tr>
              <a:tr h="204963">
                <a:tc>
                  <a:txBody>
                    <a:bodyPr/>
                    <a:lstStyle/>
                    <a:p>
                      <a:pPr lvl="0" algn="l"/>
                      <a:r>
                        <a:rPr kumimoji="1" lang="en-US" altLang="ja-JP" sz="800"/>
                        <a:t>Private Use</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84332330"/>
                  </a:ext>
                </a:extLst>
              </a:tr>
              <a:tr h="204963">
                <a:tc>
                  <a:txBody>
                    <a:bodyPr/>
                    <a:lstStyle/>
                    <a:p>
                      <a:pPr lvl="0" algn="l"/>
                      <a:r>
                        <a:rPr kumimoji="1" lang="en-US" altLang="ja-JP" sz="800"/>
                        <a:t>Use Patent Claims</a:t>
                      </a:r>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lvl="0" algn="l"/>
                      <a:endParaRPr kumimoji="1" lang="ja-JP" altLang="en-US" sz="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lvl="0" algn="l"/>
                      <a:endParaRPr kumimoji="1" lang="ja-JP" altLang="en-US" sz="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10330082"/>
                  </a:ext>
                </a:extLst>
              </a:tr>
            </a:tbl>
          </a:graphicData>
        </a:graphic>
      </p:graphicFrame>
    </p:spTree>
    <p:extLst>
      <p:ext uri="{BB962C8B-B14F-4D97-AF65-F5344CB8AC3E}">
        <p14:creationId xmlns:p14="http://schemas.microsoft.com/office/powerpoint/2010/main" val="313741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DA4A26-6D24-03D6-3D6F-500CBC4CD209}"/>
              </a:ext>
            </a:extLst>
          </p:cNvPr>
          <p:cNvSpPr>
            <a:spLocks noGrp="1"/>
          </p:cNvSpPr>
          <p:nvPr>
            <p:ph type="title"/>
          </p:nvPr>
        </p:nvSpPr>
        <p:spPr/>
        <p:txBody>
          <a:bodyPr/>
          <a:lstStyle/>
          <a:p>
            <a:r>
              <a:rPr lang="ja-JP" altLang="en-US"/>
              <a:t>オープンソースライセンス</a:t>
            </a:r>
            <a:endParaRPr kumimoji="1" lang="ja-JP" altLang="en-US"/>
          </a:p>
        </p:txBody>
      </p:sp>
      <p:sp>
        <p:nvSpPr>
          <p:cNvPr id="3" name="コンテンツ プレースホルダー 2">
            <a:extLst>
              <a:ext uri="{FF2B5EF4-FFF2-40B4-BE49-F238E27FC236}">
                <a16:creationId xmlns:a16="http://schemas.microsoft.com/office/drawing/2014/main" id="{BF06DC21-0268-2103-C151-9C027784E0CC}"/>
              </a:ext>
            </a:extLst>
          </p:cNvPr>
          <p:cNvSpPr>
            <a:spLocks noGrp="1"/>
          </p:cNvSpPr>
          <p:nvPr>
            <p:ph idx="1"/>
          </p:nvPr>
        </p:nvSpPr>
        <p:spPr/>
        <p:txBody>
          <a:bodyPr vert="horz" wrap="none" lIns="54000" tIns="54000" rIns="54000" bIns="54000" rtlCol="0" anchor="t">
            <a:noAutofit/>
          </a:bodyPr>
          <a:lstStyle/>
          <a:p>
            <a:pPr>
              <a:lnSpc>
                <a:spcPct val="150000"/>
              </a:lnSpc>
              <a:buNone/>
            </a:pPr>
            <a:r>
              <a:rPr lang="ja-JP" altLang="en-US"/>
              <a:t>・近年，</a:t>
            </a:r>
            <a:r>
              <a:rPr lang="en-US" altLang="ja-JP" b="1"/>
              <a:t>OSS</a:t>
            </a:r>
            <a:r>
              <a:rPr lang="ja-JP" altLang="en-US" b="1"/>
              <a:t>（オープンソースソフトウェア）</a:t>
            </a:r>
            <a:r>
              <a:rPr lang="ja-JP" altLang="en-US"/>
              <a:t>の</a:t>
            </a:r>
            <a:br>
              <a:rPr lang="en-US" altLang="ja-JP"/>
            </a:br>
            <a:r>
              <a:rPr lang="ja-JP" altLang="en-US"/>
              <a:t>　利用が拡大</a:t>
            </a:r>
            <a:endParaRPr lang="en-US" altLang="ja-JP"/>
          </a:p>
          <a:p>
            <a:pPr>
              <a:lnSpc>
                <a:spcPct val="150000"/>
              </a:lnSpc>
            </a:pPr>
            <a:r>
              <a:rPr kumimoji="1" lang="ja-JP" altLang="en-US">
                <a:latin typeface="Segoe UI"/>
                <a:cs typeface="Segoe UI"/>
              </a:rPr>
              <a:t>・</a:t>
            </a:r>
            <a:r>
              <a:rPr kumimoji="1" lang="en-US" altLang="ja-JP">
                <a:latin typeface="Segoe UI"/>
                <a:cs typeface="Segoe UI"/>
              </a:rPr>
              <a:t>OSS</a:t>
            </a:r>
            <a:r>
              <a:rPr kumimoji="1" lang="ja-JP" altLang="en-US">
                <a:latin typeface="Segoe UI"/>
                <a:cs typeface="Segoe UI"/>
              </a:rPr>
              <a:t>の利用には</a:t>
            </a:r>
            <a:r>
              <a:rPr lang="ja-JP" altLang="en-US" b="1">
                <a:latin typeface="Segoe UI"/>
                <a:cs typeface="Segoe UI"/>
              </a:rPr>
              <a:t>オープンソース</a:t>
            </a:r>
            <a:r>
              <a:rPr kumimoji="1" lang="ja-JP" altLang="en-US" b="1">
                <a:latin typeface="Segoe UI"/>
                <a:cs typeface="Segoe UI"/>
              </a:rPr>
              <a:t>ライセンス</a:t>
            </a:r>
            <a:r>
              <a:rPr kumimoji="1" lang="ja-JP" altLang="en-US">
                <a:latin typeface="Segoe UI"/>
                <a:cs typeface="Segoe UI"/>
              </a:rPr>
              <a:t>の</a:t>
            </a:r>
            <a:br>
              <a:rPr kumimoji="1" lang="en-US" altLang="ja-JP">
                <a:latin typeface="Segoe UI"/>
                <a:cs typeface="Segoe UI"/>
              </a:rPr>
            </a:br>
            <a:r>
              <a:rPr kumimoji="1" lang="ja-JP" altLang="en-US">
                <a:latin typeface="Segoe UI"/>
                <a:cs typeface="Segoe UI"/>
              </a:rPr>
              <a:t>　</a:t>
            </a:r>
            <a:r>
              <a:rPr lang="ja-JP" altLang="en-US">
                <a:latin typeface="Segoe UI"/>
                <a:cs typeface="Segoe UI"/>
              </a:rPr>
              <a:t>遵守</a:t>
            </a:r>
            <a:r>
              <a:rPr kumimoji="1" lang="ja-JP" altLang="en-US">
                <a:latin typeface="Segoe UI"/>
                <a:cs typeface="Segoe UI"/>
              </a:rPr>
              <a:t>が必須</a:t>
            </a:r>
            <a:endParaRPr kumimoji="1" lang="en-US" altLang="ja-JP">
              <a:latin typeface="Segoe UI"/>
              <a:cs typeface="Segoe UI"/>
            </a:endParaRPr>
          </a:p>
        </p:txBody>
      </p:sp>
      <p:sp>
        <p:nvSpPr>
          <p:cNvPr id="4" name="スライド番号プレースホルダー 3">
            <a:extLst>
              <a:ext uri="{FF2B5EF4-FFF2-40B4-BE49-F238E27FC236}">
                <a16:creationId xmlns:a16="http://schemas.microsoft.com/office/drawing/2014/main" id="{8C7D927B-48BA-F62C-4A91-8D1C8E27EFCD}"/>
              </a:ext>
            </a:extLst>
          </p:cNvPr>
          <p:cNvSpPr>
            <a:spLocks noGrp="1"/>
          </p:cNvSpPr>
          <p:nvPr>
            <p:ph type="sldNum" sz="quarter" idx="12"/>
          </p:nvPr>
        </p:nvSpPr>
        <p:spPr/>
        <p:txBody>
          <a:bodyPr/>
          <a:lstStyle/>
          <a:p>
            <a:fld id="{B16735D3-C9E7-F649-AF37-A9D08763696D}" type="slidenum">
              <a:rPr lang="ja-JP" altLang="en-US" smtClean="0"/>
              <a:pPr/>
              <a:t>1</a:t>
            </a:fld>
            <a:endParaRPr lang="ja-JP" altLang="en-US"/>
          </a:p>
        </p:txBody>
      </p:sp>
    </p:spTree>
    <p:extLst>
      <p:ext uri="{BB962C8B-B14F-4D97-AF65-F5344CB8AC3E}">
        <p14:creationId xmlns:p14="http://schemas.microsoft.com/office/powerpoint/2010/main" val="2954560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E1ED2-930D-9B8C-86A2-262CED76CB1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DAA476A-47A5-A114-8081-50DCF919B047}"/>
              </a:ext>
            </a:extLst>
          </p:cNvPr>
          <p:cNvSpPr>
            <a:spLocks noGrp="1"/>
          </p:cNvSpPr>
          <p:nvPr>
            <p:ph type="title"/>
          </p:nvPr>
        </p:nvSpPr>
        <p:spPr/>
        <p:txBody>
          <a:bodyPr anchor="ctr"/>
          <a:lstStyle/>
          <a:p>
            <a:pPr algn="l"/>
            <a:r>
              <a:rPr lang="en-US" altLang="ja-JP" err="1"/>
              <a:t>LiDetector</a:t>
            </a:r>
            <a:r>
              <a:rPr lang="en-US" altLang="ja-JP" baseline="30000"/>
              <a:t>[4]</a:t>
            </a:r>
            <a:r>
              <a:rPr lang="ja-JP" altLang="en-US"/>
              <a:t>による権利・義務の推定</a:t>
            </a:r>
            <a:endParaRPr lang="en-US" altLang="ja-JP" baseline="30000"/>
          </a:p>
        </p:txBody>
      </p:sp>
      <p:sp>
        <p:nvSpPr>
          <p:cNvPr id="3" name="コンテンツ プレースホルダー 2">
            <a:extLst>
              <a:ext uri="{FF2B5EF4-FFF2-40B4-BE49-F238E27FC236}">
                <a16:creationId xmlns:a16="http://schemas.microsoft.com/office/drawing/2014/main" id="{67155A28-D987-2893-3E32-C261E5E328E9}"/>
              </a:ext>
            </a:extLst>
          </p:cNvPr>
          <p:cNvSpPr>
            <a:spLocks noGrp="1"/>
          </p:cNvSpPr>
          <p:nvPr>
            <p:ph idx="1"/>
          </p:nvPr>
        </p:nvSpPr>
        <p:spPr/>
        <p:txBody>
          <a:bodyPr/>
          <a:lstStyle/>
          <a:p>
            <a:pPr>
              <a:lnSpc>
                <a:spcPct val="100000"/>
              </a:lnSpc>
              <a:buNone/>
            </a:pPr>
            <a:r>
              <a:rPr lang="ja-JP" altLang="en-US"/>
              <a:t>・機械学習を用いた手法による検出と</a:t>
            </a:r>
            <a:br>
              <a:rPr lang="en-US" altLang="ja-JP"/>
            </a:br>
            <a:r>
              <a:rPr lang="ja-JP" altLang="en-US"/>
              <a:t>　確率的文脈自由文法を用いた分類による推定</a:t>
            </a:r>
            <a:endParaRPr lang="en-US" altLang="ja-JP"/>
          </a:p>
          <a:p>
            <a:pPr>
              <a:lnSpc>
                <a:spcPct val="100000"/>
              </a:lnSpc>
              <a:buNone/>
            </a:pPr>
            <a:r>
              <a:rPr lang="ja-JP" altLang="en-US"/>
              <a:t>・従来の自然言語処理手法より高い精度を計測</a:t>
            </a:r>
            <a:endParaRPr lang="en-US" altLang="ja-JP"/>
          </a:p>
          <a:p>
            <a:pPr lvl="1">
              <a:lnSpc>
                <a:spcPct val="100000"/>
              </a:lnSpc>
              <a:buNone/>
            </a:pPr>
            <a:r>
              <a:rPr lang="ja-JP" altLang="en-US"/>
              <a:t>　再現率 </a:t>
            </a:r>
            <a:r>
              <a:rPr lang="en-US" altLang="ja-JP" b="1"/>
              <a:t>69.70</a:t>
            </a:r>
            <a:r>
              <a:rPr lang="en-US" altLang="ja-JP"/>
              <a:t>%</a:t>
            </a:r>
            <a:r>
              <a:rPr lang="ja-JP" altLang="en-US"/>
              <a:t>，適合率 </a:t>
            </a:r>
            <a:r>
              <a:rPr lang="en-US" altLang="ja-JP" b="1"/>
              <a:t>85.88</a:t>
            </a:r>
            <a:r>
              <a:rPr lang="en-US" altLang="ja-JP"/>
              <a:t>%</a:t>
            </a:r>
            <a:r>
              <a:rPr lang="ja-JP" altLang="en-US"/>
              <a:t>，</a:t>
            </a:r>
            <a:r>
              <a:rPr lang="en-US" altLang="ja-JP"/>
              <a:t>F1</a:t>
            </a:r>
            <a:r>
              <a:rPr lang="ja-JP" altLang="en-US"/>
              <a:t>スコア </a:t>
            </a:r>
            <a:r>
              <a:rPr lang="en-US" altLang="ja-JP" b="1"/>
              <a:t>76.95</a:t>
            </a:r>
            <a:r>
              <a:rPr lang="en-US" altLang="ja-JP"/>
              <a:t>%</a:t>
            </a:r>
            <a:endParaRPr kumimoji="1" lang="ja-JP" altLang="en-US"/>
          </a:p>
          <a:p>
            <a:pPr lvl="1">
              <a:lnSpc>
                <a:spcPct val="100000"/>
              </a:lnSpc>
              <a:buNone/>
            </a:pPr>
            <a:endParaRPr lang="en-US" altLang="ja-JP"/>
          </a:p>
          <a:p>
            <a:pPr>
              <a:lnSpc>
                <a:spcPct val="100000"/>
              </a:lnSpc>
              <a:buNone/>
            </a:pPr>
            <a:endParaRPr lang="en-US" altLang="ja-JP"/>
          </a:p>
          <a:p>
            <a:pPr>
              <a:lnSpc>
                <a:spcPct val="100000"/>
              </a:lnSpc>
              <a:buNone/>
            </a:pPr>
            <a:endParaRPr lang="en-US" altLang="ja-JP" sz="2800"/>
          </a:p>
        </p:txBody>
      </p:sp>
      <p:sp>
        <p:nvSpPr>
          <p:cNvPr id="4" name="スライド番号プレースホルダー 3">
            <a:extLst>
              <a:ext uri="{FF2B5EF4-FFF2-40B4-BE49-F238E27FC236}">
                <a16:creationId xmlns:a16="http://schemas.microsoft.com/office/drawing/2014/main" id="{DA2F8E02-D951-105C-8D3B-6B4B7ECD1783}"/>
              </a:ext>
            </a:extLst>
          </p:cNvPr>
          <p:cNvSpPr>
            <a:spLocks noGrp="1"/>
          </p:cNvSpPr>
          <p:nvPr>
            <p:ph type="sldNum" sz="quarter" idx="12"/>
          </p:nvPr>
        </p:nvSpPr>
        <p:spPr/>
        <p:txBody>
          <a:bodyPr/>
          <a:lstStyle/>
          <a:p>
            <a:fld id="{B16735D3-C9E7-F649-AF37-A9D08763696D}" type="slidenum">
              <a:rPr lang="ja-JP" altLang="en-US" smtClean="0"/>
              <a:pPr/>
              <a:t>19</a:t>
            </a:fld>
            <a:endParaRPr lang="ja-JP" altLang="en-US"/>
          </a:p>
        </p:txBody>
      </p:sp>
      <p:cxnSp>
        <p:nvCxnSpPr>
          <p:cNvPr id="12" name="直線コネクタ 11">
            <a:extLst>
              <a:ext uri="{FF2B5EF4-FFF2-40B4-BE49-F238E27FC236}">
                <a16:creationId xmlns:a16="http://schemas.microsoft.com/office/drawing/2014/main" id="{2037A27C-1BCC-DE7C-C8C3-DC7AC4D09974}"/>
              </a:ext>
            </a:extLst>
          </p:cNvPr>
          <p:cNvCxnSpPr>
            <a:cxnSpLocks/>
            <a:stCxn id="10" idx="3"/>
            <a:endCxn id="15" idx="1"/>
          </p:cNvCxnSpPr>
          <p:nvPr/>
        </p:nvCxnSpPr>
        <p:spPr>
          <a:xfrm flipV="1">
            <a:off x="1774696" y="5353592"/>
            <a:ext cx="1378158" cy="70668"/>
          </a:xfrm>
          <a:prstGeom prst="line">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490347FD-6A56-774D-BE0B-B7FCB2620469}"/>
              </a:ext>
            </a:extLst>
          </p:cNvPr>
          <p:cNvSpPr txBox="1"/>
          <p:nvPr/>
        </p:nvSpPr>
        <p:spPr>
          <a:xfrm>
            <a:off x="3152854" y="4938093"/>
            <a:ext cx="2520703" cy="830997"/>
          </a:xfrm>
          <a:prstGeom prst="rect">
            <a:avLst/>
          </a:prstGeom>
          <a:solidFill>
            <a:schemeClr val="bg1"/>
          </a:solidFill>
          <a:ln w="38100">
            <a:solidFill>
              <a:schemeClr val="tx1"/>
            </a:solidFill>
          </a:ln>
        </p:spPr>
        <p:txBody>
          <a:bodyPr wrap="square">
            <a:spAutoFit/>
          </a:bodyPr>
          <a:lstStyle/>
          <a:p>
            <a:pPr algn="ctr"/>
            <a:r>
              <a:rPr lang="en-US" altLang="ja-JP" sz="2400"/>
              <a:t>Commercial Use</a:t>
            </a:r>
            <a:br>
              <a:rPr lang="en-US" altLang="ja-JP" sz="2400"/>
            </a:br>
            <a:r>
              <a:rPr lang="ja-JP" altLang="en-US" sz="2400"/>
              <a:t>に該当する文</a:t>
            </a:r>
          </a:p>
        </p:txBody>
      </p:sp>
      <p:sp>
        <p:nvSpPr>
          <p:cNvPr id="17" name="テキスト ボックス 16">
            <a:extLst>
              <a:ext uri="{FF2B5EF4-FFF2-40B4-BE49-F238E27FC236}">
                <a16:creationId xmlns:a16="http://schemas.microsoft.com/office/drawing/2014/main" id="{69A82CCA-91AF-3A48-D0C2-BE102D3D5936}"/>
              </a:ext>
            </a:extLst>
          </p:cNvPr>
          <p:cNvSpPr txBox="1"/>
          <p:nvPr/>
        </p:nvSpPr>
        <p:spPr>
          <a:xfrm>
            <a:off x="7073440" y="4482472"/>
            <a:ext cx="1192870" cy="461665"/>
          </a:xfrm>
          <a:prstGeom prst="rect">
            <a:avLst/>
          </a:prstGeom>
          <a:solidFill>
            <a:schemeClr val="accent1">
              <a:lumMod val="20000"/>
              <a:lumOff val="80000"/>
            </a:schemeClr>
          </a:solidFill>
          <a:ln w="38100">
            <a:solidFill>
              <a:schemeClr val="accent1"/>
            </a:solidFill>
          </a:ln>
        </p:spPr>
        <p:txBody>
          <a:bodyPr wrap="square" anchor="ctr">
            <a:spAutoFit/>
          </a:bodyPr>
          <a:lstStyle/>
          <a:p>
            <a:pPr algn="ctr"/>
            <a:r>
              <a:rPr lang="en-US" altLang="ja-JP" sz="2400"/>
              <a:t>Can</a:t>
            </a:r>
            <a:endParaRPr lang="ja-JP" altLang="en-US" sz="2400"/>
          </a:p>
        </p:txBody>
      </p:sp>
      <p:sp>
        <p:nvSpPr>
          <p:cNvPr id="18" name="テキスト ボックス 17">
            <a:extLst>
              <a:ext uri="{FF2B5EF4-FFF2-40B4-BE49-F238E27FC236}">
                <a16:creationId xmlns:a16="http://schemas.microsoft.com/office/drawing/2014/main" id="{0D404348-F3C0-7F5D-8491-1959F4172A27}"/>
              </a:ext>
            </a:extLst>
          </p:cNvPr>
          <p:cNvSpPr txBox="1"/>
          <p:nvPr/>
        </p:nvSpPr>
        <p:spPr>
          <a:xfrm>
            <a:off x="7073441" y="5609489"/>
            <a:ext cx="1192869" cy="461665"/>
          </a:xfrm>
          <a:prstGeom prst="rect">
            <a:avLst/>
          </a:prstGeom>
          <a:solidFill>
            <a:schemeClr val="accent1">
              <a:lumMod val="20000"/>
              <a:lumOff val="80000"/>
            </a:schemeClr>
          </a:solidFill>
          <a:ln w="38100">
            <a:solidFill>
              <a:schemeClr val="accent1"/>
            </a:solidFill>
          </a:ln>
        </p:spPr>
        <p:txBody>
          <a:bodyPr wrap="square" anchor="ctr">
            <a:spAutoFit/>
          </a:bodyPr>
          <a:lstStyle/>
          <a:p>
            <a:pPr algn="ctr"/>
            <a:r>
              <a:rPr lang="en-US" altLang="ja-JP" sz="2400"/>
              <a:t>Cannot</a:t>
            </a:r>
            <a:endParaRPr lang="ja-JP" altLang="en-US" sz="2400"/>
          </a:p>
        </p:txBody>
      </p:sp>
      <p:cxnSp>
        <p:nvCxnSpPr>
          <p:cNvPr id="20" name="直線矢印コネクタ 19">
            <a:extLst>
              <a:ext uri="{FF2B5EF4-FFF2-40B4-BE49-F238E27FC236}">
                <a16:creationId xmlns:a16="http://schemas.microsoft.com/office/drawing/2014/main" id="{37DAD404-9609-EE36-5596-70477B4E9C04}"/>
              </a:ext>
            </a:extLst>
          </p:cNvPr>
          <p:cNvCxnSpPr>
            <a:cxnSpLocks/>
            <a:stCxn id="15" idx="3"/>
            <a:endCxn id="17" idx="1"/>
          </p:cNvCxnSpPr>
          <p:nvPr/>
        </p:nvCxnSpPr>
        <p:spPr>
          <a:xfrm flipV="1">
            <a:off x="5673557" y="4713305"/>
            <a:ext cx="1399883" cy="640287"/>
          </a:xfrm>
          <a:prstGeom prst="straightConnector1">
            <a:avLst/>
          </a:prstGeom>
          <a:ln w="38100">
            <a:solidFill>
              <a:schemeClr val="accent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A207F68B-8BAF-0DD2-EF08-C673624167BA}"/>
              </a:ext>
            </a:extLst>
          </p:cNvPr>
          <p:cNvCxnSpPr>
            <a:cxnSpLocks/>
            <a:stCxn id="15" idx="3"/>
            <a:endCxn id="18" idx="1"/>
          </p:cNvCxnSpPr>
          <p:nvPr/>
        </p:nvCxnSpPr>
        <p:spPr>
          <a:xfrm>
            <a:off x="5673557" y="5353592"/>
            <a:ext cx="1399884" cy="486730"/>
          </a:xfrm>
          <a:prstGeom prst="straightConnector1">
            <a:avLst/>
          </a:prstGeom>
          <a:ln w="38100">
            <a:solidFill>
              <a:schemeClr val="accent1"/>
            </a:solidFill>
            <a:tailEnd type="triangle" w="lg" len="lg"/>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16D0507D-940C-3DCA-3945-CE8613E9195E}"/>
              </a:ext>
            </a:extLst>
          </p:cNvPr>
          <p:cNvSpPr txBox="1"/>
          <p:nvPr/>
        </p:nvSpPr>
        <p:spPr>
          <a:xfrm>
            <a:off x="2020154" y="4865549"/>
            <a:ext cx="917819" cy="461665"/>
          </a:xfrm>
          <a:prstGeom prst="rect">
            <a:avLst/>
          </a:prstGeom>
          <a:solidFill>
            <a:schemeClr val="bg1"/>
          </a:solidFill>
          <a:ln w="38100">
            <a:solidFill>
              <a:schemeClr val="bg1"/>
            </a:solidFill>
          </a:ln>
        </p:spPr>
        <p:txBody>
          <a:bodyPr wrap="square">
            <a:spAutoFit/>
          </a:bodyPr>
          <a:lstStyle/>
          <a:p>
            <a:pPr algn="ctr"/>
            <a:r>
              <a:rPr lang="ja-JP" altLang="en-US" sz="2400" b="1">
                <a:solidFill>
                  <a:srgbClr val="FF0000"/>
                </a:solidFill>
              </a:rPr>
              <a:t>検出</a:t>
            </a:r>
          </a:p>
        </p:txBody>
      </p:sp>
      <p:sp>
        <p:nvSpPr>
          <p:cNvPr id="49" name="四角形: 角を丸くする 48">
            <a:extLst>
              <a:ext uri="{FF2B5EF4-FFF2-40B4-BE49-F238E27FC236}">
                <a16:creationId xmlns:a16="http://schemas.microsoft.com/office/drawing/2014/main" id="{915E0D2F-0DEB-9711-AC2E-2557429625BA}"/>
              </a:ext>
            </a:extLst>
          </p:cNvPr>
          <p:cNvSpPr/>
          <p:nvPr/>
        </p:nvSpPr>
        <p:spPr>
          <a:xfrm>
            <a:off x="396000" y="3996682"/>
            <a:ext cx="8431911" cy="237152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52" name="テキスト ボックス 51">
            <a:extLst>
              <a:ext uri="{FF2B5EF4-FFF2-40B4-BE49-F238E27FC236}">
                <a16:creationId xmlns:a16="http://schemas.microsoft.com/office/drawing/2014/main" id="{3686AC16-FAA6-617B-A8CC-425F5059082E}"/>
              </a:ext>
            </a:extLst>
          </p:cNvPr>
          <p:cNvSpPr txBox="1"/>
          <p:nvPr/>
        </p:nvSpPr>
        <p:spPr>
          <a:xfrm>
            <a:off x="5700472" y="4351665"/>
            <a:ext cx="917819" cy="461665"/>
          </a:xfrm>
          <a:prstGeom prst="rect">
            <a:avLst/>
          </a:prstGeom>
          <a:solidFill>
            <a:schemeClr val="bg1"/>
          </a:solidFill>
          <a:ln w="38100">
            <a:solidFill>
              <a:schemeClr val="bg1"/>
            </a:solidFill>
          </a:ln>
        </p:spPr>
        <p:txBody>
          <a:bodyPr wrap="square">
            <a:spAutoFit/>
          </a:bodyPr>
          <a:lstStyle/>
          <a:p>
            <a:pPr algn="ctr"/>
            <a:r>
              <a:rPr lang="ja-JP" altLang="en-US" sz="2400" b="1">
                <a:solidFill>
                  <a:schemeClr val="accent1"/>
                </a:solidFill>
              </a:rPr>
              <a:t>分類</a:t>
            </a:r>
          </a:p>
        </p:txBody>
      </p:sp>
      <p:grpSp>
        <p:nvGrpSpPr>
          <p:cNvPr id="57" name="グループ化 56">
            <a:extLst>
              <a:ext uri="{FF2B5EF4-FFF2-40B4-BE49-F238E27FC236}">
                <a16:creationId xmlns:a16="http://schemas.microsoft.com/office/drawing/2014/main" id="{69FFEAE7-228D-D869-D248-609F640E8659}"/>
              </a:ext>
            </a:extLst>
          </p:cNvPr>
          <p:cNvGrpSpPr/>
          <p:nvPr/>
        </p:nvGrpSpPr>
        <p:grpSpPr>
          <a:xfrm>
            <a:off x="554451" y="4274065"/>
            <a:ext cx="1659700" cy="1994583"/>
            <a:chOff x="474540" y="4024433"/>
            <a:chExt cx="1659700" cy="1994583"/>
          </a:xfrm>
        </p:grpSpPr>
        <p:grpSp>
          <p:nvGrpSpPr>
            <p:cNvPr id="30" name="グループ化 29">
              <a:extLst>
                <a:ext uri="{FF2B5EF4-FFF2-40B4-BE49-F238E27FC236}">
                  <a16:creationId xmlns:a16="http://schemas.microsoft.com/office/drawing/2014/main" id="{BE7723DF-AF07-D520-8D22-C4148C9EDD9E}"/>
                </a:ext>
              </a:extLst>
            </p:cNvPr>
            <p:cNvGrpSpPr/>
            <p:nvPr/>
          </p:nvGrpSpPr>
          <p:grpSpPr>
            <a:xfrm>
              <a:off x="474540" y="4024433"/>
              <a:ext cx="1659700" cy="1659700"/>
              <a:chOff x="532355" y="4075235"/>
              <a:chExt cx="1659700" cy="1659700"/>
            </a:xfrm>
          </p:grpSpPr>
          <p:pic>
            <p:nvPicPr>
              <p:cNvPr id="9" name="グラフィックス 8" descr="ドキュメント 枠線">
                <a:extLst>
                  <a:ext uri="{FF2B5EF4-FFF2-40B4-BE49-F238E27FC236}">
                    <a16:creationId xmlns:a16="http://schemas.microsoft.com/office/drawing/2014/main" id="{CDB613AF-D291-3C54-BFE0-1F375DBC3FA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2355" y="4075235"/>
                <a:ext cx="1659700" cy="1659700"/>
              </a:xfrm>
              <a:prstGeom prst="rect">
                <a:avLst/>
              </a:prstGeom>
            </p:spPr>
          </p:pic>
          <p:sp>
            <p:nvSpPr>
              <p:cNvPr id="10" name="正方形/長方形 9">
                <a:extLst>
                  <a:ext uri="{FF2B5EF4-FFF2-40B4-BE49-F238E27FC236}">
                    <a16:creationId xmlns:a16="http://schemas.microsoft.com/office/drawing/2014/main" id="{DF3F7B7D-54FB-03BC-4500-740E10FB3E87}"/>
                  </a:ext>
                </a:extLst>
              </p:cNvPr>
              <p:cNvSpPr/>
              <p:nvPr/>
            </p:nvSpPr>
            <p:spPr>
              <a:xfrm>
                <a:off x="914400" y="5141265"/>
                <a:ext cx="838200" cy="16833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grpSp>
        <p:sp>
          <p:nvSpPr>
            <p:cNvPr id="56" name="テキスト ボックス 55">
              <a:extLst>
                <a:ext uri="{FF2B5EF4-FFF2-40B4-BE49-F238E27FC236}">
                  <a16:creationId xmlns:a16="http://schemas.microsoft.com/office/drawing/2014/main" id="{B20518D8-3417-126F-819E-704AD1DE1125}"/>
                </a:ext>
              </a:extLst>
            </p:cNvPr>
            <p:cNvSpPr txBox="1"/>
            <p:nvPr/>
          </p:nvSpPr>
          <p:spPr>
            <a:xfrm>
              <a:off x="474540" y="5618906"/>
              <a:ext cx="1659700" cy="400110"/>
            </a:xfrm>
            <a:prstGeom prst="rect">
              <a:avLst/>
            </a:prstGeom>
            <a:noFill/>
          </p:spPr>
          <p:txBody>
            <a:bodyPr wrap="square" rtlCol="0">
              <a:spAutoFit/>
            </a:bodyPr>
            <a:lstStyle/>
            <a:p>
              <a:pPr algn="ctr"/>
              <a:r>
                <a:rPr kumimoji="1" lang="ja-JP" altLang="en-US" sz="2000"/>
                <a:t>ライセンス</a:t>
              </a:r>
              <a:endParaRPr kumimoji="1" lang="en-US" altLang="ja-JP" sz="2000"/>
            </a:p>
          </p:txBody>
        </p:sp>
      </p:grpSp>
      <p:sp>
        <p:nvSpPr>
          <p:cNvPr id="26" name="テキスト ボックス 25">
            <a:extLst>
              <a:ext uri="{FF2B5EF4-FFF2-40B4-BE49-F238E27FC236}">
                <a16:creationId xmlns:a16="http://schemas.microsoft.com/office/drawing/2014/main" id="{F62DAC0E-DFB7-8F1B-7E92-1A8513C73B37}"/>
              </a:ext>
            </a:extLst>
          </p:cNvPr>
          <p:cNvSpPr txBox="1"/>
          <p:nvPr/>
        </p:nvSpPr>
        <p:spPr>
          <a:xfrm>
            <a:off x="649555" y="3773102"/>
            <a:ext cx="7924800" cy="461665"/>
          </a:xfrm>
          <a:prstGeom prst="rect">
            <a:avLst/>
          </a:prstGeom>
          <a:solidFill>
            <a:schemeClr val="bg1"/>
          </a:solidFill>
          <a:ln>
            <a:solidFill>
              <a:schemeClr val="bg1"/>
            </a:solidFill>
          </a:ln>
        </p:spPr>
        <p:txBody>
          <a:bodyPr wrap="square" rtlCol="0">
            <a:spAutoFit/>
          </a:bodyPr>
          <a:lstStyle/>
          <a:p>
            <a:pPr algn="ctr"/>
            <a:r>
              <a:rPr lang="en-US" altLang="ja-JP" sz="2400" err="1"/>
              <a:t>LiDetector</a:t>
            </a:r>
            <a:r>
              <a:rPr lang="ja-JP" altLang="en-US" sz="2400"/>
              <a:t> による権利条項 “</a:t>
            </a:r>
            <a:r>
              <a:rPr lang="en-US" altLang="ja-JP" sz="2400"/>
              <a:t>Commercial Use</a:t>
            </a:r>
            <a:r>
              <a:rPr lang="ja-JP" altLang="en-US" sz="2400"/>
              <a:t>”</a:t>
            </a:r>
            <a:r>
              <a:rPr lang="en-US" altLang="ja-JP" sz="2400"/>
              <a:t> </a:t>
            </a:r>
            <a:r>
              <a:rPr lang="ja-JP" altLang="en-US" sz="2400"/>
              <a:t>の推定の例</a:t>
            </a:r>
            <a:endParaRPr kumimoji="1" lang="en-US" altLang="ja-JP" sz="2400"/>
          </a:p>
        </p:txBody>
      </p:sp>
      <p:sp>
        <p:nvSpPr>
          <p:cNvPr id="5" name="コンテンツ プレースホルダー 2">
            <a:extLst>
              <a:ext uri="{FF2B5EF4-FFF2-40B4-BE49-F238E27FC236}">
                <a16:creationId xmlns:a16="http://schemas.microsoft.com/office/drawing/2014/main" id="{7ABF7F7C-8829-0C6A-0EF9-CE1A0FF95DD7}"/>
              </a:ext>
            </a:extLst>
          </p:cNvPr>
          <p:cNvSpPr txBox="1">
            <a:spLocks/>
          </p:cNvSpPr>
          <p:nvPr/>
        </p:nvSpPr>
        <p:spPr>
          <a:xfrm>
            <a:off x="396001" y="6278880"/>
            <a:ext cx="8351999" cy="579120"/>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Arial" panose="020B0604020202020204" pitchFamily="34" charset="0"/>
              <a:buNone/>
            </a:pPr>
            <a:r>
              <a:rPr lang="en-US" altLang="ja-JP" sz="1050"/>
              <a:t>[4] Sihan Xu, Ya Gao, Lingling Fan, </a:t>
            </a:r>
            <a:r>
              <a:rPr lang="en-US" altLang="ja-JP" sz="1050" err="1"/>
              <a:t>Zheli</a:t>
            </a:r>
            <a:r>
              <a:rPr lang="en-US" altLang="ja-JP" sz="1050"/>
              <a:t> Liu, Yang Liu, and Hua Ji. </a:t>
            </a:r>
            <a:r>
              <a:rPr lang="en-US" altLang="ja-JP" sz="1050" err="1"/>
              <a:t>Lidetector</a:t>
            </a:r>
            <a:r>
              <a:rPr lang="en-US" altLang="ja-JP" sz="1050"/>
              <a:t>: License incompatibility detection for </a:t>
            </a:r>
            <a:br>
              <a:rPr lang="en-US" altLang="ja-JP" sz="1050"/>
            </a:br>
            <a:r>
              <a:rPr lang="en-US" altLang="ja-JP" sz="1050"/>
              <a:t>     open source software. ACM Trans. </a:t>
            </a:r>
            <a:r>
              <a:rPr lang="en-US" altLang="ja-JP" sz="1050" err="1"/>
              <a:t>Softw</a:t>
            </a:r>
            <a:r>
              <a:rPr lang="en-US" altLang="ja-JP" sz="1050"/>
              <a:t>. Eng. </a:t>
            </a:r>
            <a:r>
              <a:rPr lang="en-US" altLang="ja-JP" sz="1050" err="1"/>
              <a:t>Methodol</a:t>
            </a:r>
            <a:r>
              <a:rPr lang="en-US" altLang="ja-JP" sz="1050"/>
              <a:t>., Vol. 32, No. 1, </a:t>
            </a:r>
            <a:r>
              <a:rPr lang="en-US" altLang="ja-JP" sz="1050" err="1"/>
              <a:t>feb</a:t>
            </a:r>
            <a:r>
              <a:rPr lang="en-US" altLang="ja-JP" sz="1050"/>
              <a:t> 2023.</a:t>
            </a:r>
          </a:p>
        </p:txBody>
      </p:sp>
    </p:spTree>
    <p:extLst>
      <p:ext uri="{BB962C8B-B14F-4D97-AF65-F5344CB8AC3E}">
        <p14:creationId xmlns:p14="http://schemas.microsoft.com/office/powerpoint/2010/main" val="3537322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34141-AE07-0628-7CAA-D81FBA6359E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4FC10FA-E472-9F30-B97B-2EAE01FCFB20}"/>
              </a:ext>
            </a:extLst>
          </p:cNvPr>
          <p:cNvSpPr>
            <a:spLocks noGrp="1"/>
          </p:cNvSpPr>
          <p:nvPr>
            <p:ph type="title"/>
          </p:nvPr>
        </p:nvSpPr>
        <p:spPr/>
        <p:txBody>
          <a:bodyPr anchor="ctr"/>
          <a:lstStyle/>
          <a:p>
            <a:pPr algn="l"/>
            <a:r>
              <a:rPr lang="ja-JP" altLang="en-US"/>
              <a:t>大規模言語モデル（</a:t>
            </a:r>
            <a:r>
              <a:rPr lang="en-US" altLang="ja-JP"/>
              <a:t>LLM</a:t>
            </a:r>
            <a:r>
              <a:rPr lang="ja-JP" altLang="en-US"/>
              <a:t>）</a:t>
            </a:r>
            <a:endParaRPr lang="en-US" altLang="ja-JP"/>
          </a:p>
        </p:txBody>
      </p:sp>
      <p:sp>
        <p:nvSpPr>
          <p:cNvPr id="3" name="コンテンツ プレースホルダー 2">
            <a:extLst>
              <a:ext uri="{FF2B5EF4-FFF2-40B4-BE49-F238E27FC236}">
                <a16:creationId xmlns:a16="http://schemas.microsoft.com/office/drawing/2014/main" id="{8FE03719-7434-DA8A-A541-DF4934517E1C}"/>
              </a:ext>
            </a:extLst>
          </p:cNvPr>
          <p:cNvSpPr>
            <a:spLocks noGrp="1"/>
          </p:cNvSpPr>
          <p:nvPr>
            <p:ph idx="1"/>
          </p:nvPr>
        </p:nvSpPr>
        <p:spPr/>
        <p:txBody>
          <a:bodyPr/>
          <a:lstStyle/>
          <a:p>
            <a:pPr>
              <a:lnSpc>
                <a:spcPct val="100000"/>
              </a:lnSpc>
              <a:buNone/>
            </a:pPr>
            <a:r>
              <a:rPr lang="ja-JP" altLang="en-US"/>
              <a:t>・ディープラーニング技術に基づく高度な</a:t>
            </a:r>
            <a:br>
              <a:rPr lang="en-US" altLang="ja-JP"/>
            </a:br>
            <a:r>
              <a:rPr lang="ja-JP" altLang="en-US"/>
              <a:t>　自然言語処理モデル</a:t>
            </a:r>
            <a:endParaRPr lang="en-US" altLang="ja-JP" b="1"/>
          </a:p>
          <a:p>
            <a:pPr>
              <a:lnSpc>
                <a:spcPct val="100000"/>
              </a:lnSpc>
              <a:buNone/>
            </a:pPr>
            <a:r>
              <a:rPr lang="ja-JP" altLang="en-US" b="1"/>
              <a:t>・</a:t>
            </a:r>
            <a:r>
              <a:rPr lang="en-US" altLang="ja-JP" b="1"/>
              <a:t>GPT</a:t>
            </a:r>
            <a:r>
              <a:rPr lang="ja-JP" altLang="en-US"/>
              <a:t>，</a:t>
            </a:r>
            <a:r>
              <a:rPr lang="en-US" altLang="ja-JP" b="1"/>
              <a:t>Llama</a:t>
            </a:r>
            <a:r>
              <a:rPr lang="ja-JP" altLang="en-US"/>
              <a:t>など</a:t>
            </a:r>
            <a:endParaRPr lang="en-US" altLang="ja-JP"/>
          </a:p>
          <a:p>
            <a:pPr>
              <a:lnSpc>
                <a:spcPct val="100000"/>
              </a:lnSpc>
              <a:buNone/>
            </a:pPr>
            <a:r>
              <a:rPr lang="ja-JP" altLang="en-US"/>
              <a:t>・様々な自然言語処理タスクを実行可能</a:t>
            </a:r>
            <a:endParaRPr lang="en-US" altLang="ja-JP" b="1"/>
          </a:p>
          <a:p>
            <a:pPr>
              <a:lnSpc>
                <a:spcPct val="100000"/>
              </a:lnSpc>
              <a:buNone/>
            </a:pPr>
            <a:r>
              <a:rPr lang="ja-JP" altLang="en-US" b="1"/>
              <a:t>　⇒権利・義務の推定を含む，ライセンス分析</a:t>
            </a:r>
            <a:br>
              <a:rPr lang="en-US" altLang="ja-JP" b="1"/>
            </a:br>
            <a:r>
              <a:rPr lang="ja-JP" altLang="en-US" b="1"/>
              <a:t>　　にも</a:t>
            </a:r>
            <a:r>
              <a:rPr lang="en-US" altLang="ja-JP" b="1"/>
              <a:t>LLM</a:t>
            </a:r>
            <a:r>
              <a:rPr lang="ja-JP" altLang="en-US" b="1"/>
              <a:t>を適用できる可能性</a:t>
            </a:r>
            <a:endParaRPr lang="en-US" altLang="ja-JP" b="1"/>
          </a:p>
          <a:p>
            <a:pPr>
              <a:lnSpc>
                <a:spcPct val="100000"/>
              </a:lnSpc>
              <a:buNone/>
            </a:pPr>
            <a:r>
              <a:rPr lang="ja-JP" altLang="en-US"/>
              <a:t>・</a:t>
            </a:r>
            <a:r>
              <a:rPr lang="en-US" altLang="ja-JP"/>
              <a:t>LLM</a:t>
            </a:r>
            <a:r>
              <a:rPr lang="ja-JP" altLang="en-US"/>
              <a:t>を用いたライセンス分析の研究は</a:t>
            </a:r>
            <a:br>
              <a:rPr lang="en-US" altLang="ja-JP"/>
            </a:br>
            <a:r>
              <a:rPr lang="ja-JP" altLang="en-US"/>
              <a:t>　進んでいない</a:t>
            </a:r>
            <a:endParaRPr lang="en-US" altLang="ja-JP"/>
          </a:p>
          <a:p>
            <a:pPr>
              <a:lnSpc>
                <a:spcPct val="100000"/>
              </a:lnSpc>
              <a:buNone/>
            </a:pPr>
            <a:endParaRPr lang="en-US" altLang="ja-JP" b="1"/>
          </a:p>
          <a:p>
            <a:pPr>
              <a:lnSpc>
                <a:spcPct val="100000"/>
              </a:lnSpc>
              <a:buNone/>
            </a:pPr>
            <a:endParaRPr lang="en-US" altLang="ja-JP"/>
          </a:p>
          <a:p>
            <a:pPr>
              <a:lnSpc>
                <a:spcPct val="100000"/>
              </a:lnSpc>
              <a:buNone/>
            </a:pPr>
            <a:endParaRPr lang="en-US" altLang="ja-JP"/>
          </a:p>
        </p:txBody>
      </p:sp>
      <p:sp>
        <p:nvSpPr>
          <p:cNvPr id="4" name="スライド番号プレースホルダー 3">
            <a:extLst>
              <a:ext uri="{FF2B5EF4-FFF2-40B4-BE49-F238E27FC236}">
                <a16:creationId xmlns:a16="http://schemas.microsoft.com/office/drawing/2014/main" id="{AACB5664-801D-1F4D-8AD6-7FCD18EE2FA9}"/>
              </a:ext>
            </a:extLst>
          </p:cNvPr>
          <p:cNvSpPr>
            <a:spLocks noGrp="1"/>
          </p:cNvSpPr>
          <p:nvPr>
            <p:ph type="sldNum" sz="quarter" idx="12"/>
          </p:nvPr>
        </p:nvSpPr>
        <p:spPr/>
        <p:txBody>
          <a:bodyPr/>
          <a:lstStyle/>
          <a:p>
            <a:fld id="{B16735D3-C9E7-F649-AF37-A9D08763696D}" type="slidenum">
              <a:rPr lang="ja-JP" altLang="en-US" smtClean="0"/>
              <a:pPr/>
              <a:t>20</a:t>
            </a:fld>
            <a:endParaRPr lang="ja-JP" altLang="en-US"/>
          </a:p>
        </p:txBody>
      </p:sp>
    </p:spTree>
    <p:extLst>
      <p:ext uri="{BB962C8B-B14F-4D97-AF65-F5344CB8AC3E}">
        <p14:creationId xmlns:p14="http://schemas.microsoft.com/office/powerpoint/2010/main" val="4216249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F6D35-479C-9ECA-B775-9E0A05F4567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E7EAB72-0B36-5CA4-E1B9-8A703E8407A1}"/>
              </a:ext>
            </a:extLst>
          </p:cNvPr>
          <p:cNvSpPr>
            <a:spLocks noGrp="1"/>
          </p:cNvSpPr>
          <p:nvPr>
            <p:ph type="title"/>
          </p:nvPr>
        </p:nvSpPr>
        <p:spPr/>
        <p:txBody>
          <a:bodyPr anchor="ctr"/>
          <a:lstStyle/>
          <a:p>
            <a:pPr algn="l"/>
            <a:r>
              <a:rPr lang="ja-JP" altLang="en-US"/>
              <a:t>実験の概要</a:t>
            </a:r>
            <a:endParaRPr lang="en-US" altLang="ja-JP"/>
          </a:p>
        </p:txBody>
      </p:sp>
      <p:sp>
        <p:nvSpPr>
          <p:cNvPr id="3" name="コンテンツ プレースホルダー 2">
            <a:extLst>
              <a:ext uri="{FF2B5EF4-FFF2-40B4-BE49-F238E27FC236}">
                <a16:creationId xmlns:a16="http://schemas.microsoft.com/office/drawing/2014/main" id="{006076FA-717A-ECE5-7126-4C3F010F0196}"/>
              </a:ext>
            </a:extLst>
          </p:cNvPr>
          <p:cNvSpPr>
            <a:spLocks noGrp="1"/>
          </p:cNvSpPr>
          <p:nvPr>
            <p:ph idx="1"/>
          </p:nvPr>
        </p:nvSpPr>
        <p:spPr/>
        <p:txBody>
          <a:bodyPr/>
          <a:lstStyle/>
          <a:p>
            <a:pPr>
              <a:lnSpc>
                <a:spcPct val="100000"/>
              </a:lnSpc>
              <a:buNone/>
            </a:pPr>
            <a:r>
              <a:rPr lang="ja-JP" altLang="en-US"/>
              <a:t>目的：</a:t>
            </a:r>
            <a:br>
              <a:rPr lang="en-US" altLang="ja-JP"/>
            </a:br>
            <a:r>
              <a:rPr lang="ja-JP" altLang="en-US"/>
              <a:t>　</a:t>
            </a:r>
            <a:r>
              <a:rPr lang="en-US" altLang="ja-JP" b="1"/>
              <a:t>LLM</a:t>
            </a:r>
            <a:r>
              <a:rPr lang="ja-JP" altLang="en-US" b="1"/>
              <a:t>によるライセンスの権利・義務の推定の</a:t>
            </a:r>
            <a:br>
              <a:rPr lang="en-US" altLang="ja-JP" b="1"/>
            </a:br>
            <a:r>
              <a:rPr lang="ja-JP" altLang="en-US" b="1"/>
              <a:t>　精度を調べる．</a:t>
            </a:r>
            <a:endParaRPr lang="en-US" altLang="ja-JP" b="1"/>
          </a:p>
          <a:p>
            <a:pPr>
              <a:lnSpc>
                <a:spcPct val="100000"/>
              </a:lnSpc>
              <a:buNone/>
            </a:pPr>
            <a:endParaRPr lang="en-US" altLang="ja-JP" sz="1050"/>
          </a:p>
          <a:p>
            <a:pPr>
              <a:lnSpc>
                <a:spcPct val="100000"/>
              </a:lnSpc>
              <a:buNone/>
            </a:pPr>
            <a:r>
              <a:rPr lang="ja-JP" altLang="en-US"/>
              <a:t>方法：</a:t>
            </a:r>
            <a:endParaRPr lang="en-US" altLang="ja-JP"/>
          </a:p>
          <a:p>
            <a:pPr>
              <a:lnSpc>
                <a:spcPct val="100000"/>
              </a:lnSpc>
              <a:buNone/>
            </a:pPr>
            <a:r>
              <a:rPr lang="ja-JP" altLang="en-US"/>
              <a:t>　</a:t>
            </a:r>
            <a:r>
              <a:rPr lang="en-US" altLang="ja-JP"/>
              <a:t>LLM</a:t>
            </a:r>
            <a:r>
              <a:rPr lang="ja-JP" altLang="en-US"/>
              <a:t>にライセンス文書と質問を与え，</a:t>
            </a:r>
            <a:br>
              <a:rPr lang="en-US" altLang="ja-JP"/>
            </a:br>
            <a:r>
              <a:rPr lang="ja-JP" altLang="en-US"/>
              <a:t>　対象のライセンスの</a:t>
            </a:r>
            <a:br>
              <a:rPr lang="en-US" altLang="ja-JP"/>
            </a:br>
            <a:r>
              <a:rPr lang="ja-JP" altLang="en-US"/>
              <a:t>　</a:t>
            </a:r>
            <a:r>
              <a:rPr lang="ja-JP" altLang="en-US" b="1"/>
              <a:t>権利</a:t>
            </a:r>
            <a:r>
              <a:rPr lang="ja-JP" altLang="en-US"/>
              <a:t>（“</a:t>
            </a:r>
            <a:r>
              <a:rPr lang="en-US" altLang="ja-JP"/>
              <a:t>Can</a:t>
            </a:r>
            <a:r>
              <a:rPr lang="ja-JP" altLang="en-US"/>
              <a:t>”，“</a:t>
            </a:r>
            <a:r>
              <a:rPr lang="en-US" altLang="ja-JP"/>
              <a:t>Cannot</a:t>
            </a:r>
            <a:r>
              <a:rPr lang="ja-JP" altLang="en-US"/>
              <a:t>”）</a:t>
            </a:r>
            <a:r>
              <a:rPr lang="ja-JP" altLang="en-US" b="1"/>
              <a:t>・義務（</a:t>
            </a:r>
            <a:r>
              <a:rPr lang="ja-JP" altLang="en-US"/>
              <a:t>“</a:t>
            </a:r>
            <a:r>
              <a:rPr lang="en-US" altLang="ja-JP"/>
              <a:t>Must</a:t>
            </a:r>
            <a:r>
              <a:rPr lang="ja-JP" altLang="en-US"/>
              <a:t>”）を</a:t>
            </a:r>
            <a:br>
              <a:rPr lang="en-US" altLang="ja-JP"/>
            </a:br>
            <a:r>
              <a:rPr lang="ja-JP" altLang="en-US"/>
              <a:t>　推定し，その精度を評価</a:t>
            </a:r>
            <a:endParaRPr lang="en-US" altLang="ja-JP"/>
          </a:p>
          <a:p>
            <a:pPr>
              <a:lnSpc>
                <a:spcPct val="100000"/>
              </a:lnSpc>
              <a:buNone/>
            </a:pPr>
            <a:r>
              <a:rPr lang="ja-JP" altLang="en-US"/>
              <a:t>　</a:t>
            </a:r>
            <a:endParaRPr lang="en-US" altLang="ja-JP"/>
          </a:p>
        </p:txBody>
      </p:sp>
      <p:sp>
        <p:nvSpPr>
          <p:cNvPr id="4" name="スライド番号プレースホルダー 3">
            <a:extLst>
              <a:ext uri="{FF2B5EF4-FFF2-40B4-BE49-F238E27FC236}">
                <a16:creationId xmlns:a16="http://schemas.microsoft.com/office/drawing/2014/main" id="{4BD1AF43-A2F1-DA96-7B6E-D4D00D48F669}"/>
              </a:ext>
            </a:extLst>
          </p:cNvPr>
          <p:cNvSpPr>
            <a:spLocks noGrp="1"/>
          </p:cNvSpPr>
          <p:nvPr>
            <p:ph type="sldNum" sz="quarter" idx="12"/>
          </p:nvPr>
        </p:nvSpPr>
        <p:spPr/>
        <p:txBody>
          <a:bodyPr/>
          <a:lstStyle/>
          <a:p>
            <a:fld id="{B16735D3-C9E7-F649-AF37-A9D08763696D}" type="slidenum">
              <a:rPr lang="ja-JP" altLang="en-US" smtClean="0"/>
              <a:pPr/>
              <a:t>21</a:t>
            </a:fld>
            <a:endParaRPr lang="ja-JP" altLang="en-US"/>
          </a:p>
        </p:txBody>
      </p:sp>
    </p:spTree>
    <p:extLst>
      <p:ext uri="{BB962C8B-B14F-4D97-AF65-F5344CB8AC3E}">
        <p14:creationId xmlns:p14="http://schemas.microsoft.com/office/powerpoint/2010/main" val="3423672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490DB-BD04-AC83-1D55-C6EB8C68D47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E70EC9F-0D4F-46A3-6CCC-B0A68BA646B4}"/>
              </a:ext>
            </a:extLst>
          </p:cNvPr>
          <p:cNvSpPr>
            <a:spLocks noGrp="1"/>
          </p:cNvSpPr>
          <p:nvPr>
            <p:ph type="title"/>
          </p:nvPr>
        </p:nvSpPr>
        <p:spPr/>
        <p:txBody>
          <a:bodyPr/>
          <a:lstStyle/>
          <a:p>
            <a:r>
              <a:rPr lang="ja-JP" altLang="en-US" b="0"/>
              <a:t>推定方法</a:t>
            </a:r>
            <a:r>
              <a:rPr lang="ja-JP" altLang="en-US"/>
              <a:t>：</a:t>
            </a:r>
            <a:r>
              <a:rPr lang="ja-JP" altLang="en-US" b="1"/>
              <a:t>権利</a:t>
            </a:r>
            <a:endParaRPr kumimoji="1" lang="ja-JP" altLang="en-US"/>
          </a:p>
        </p:txBody>
      </p:sp>
      <p:sp>
        <p:nvSpPr>
          <p:cNvPr id="3" name="コンテンツ プレースホルダー 2">
            <a:extLst>
              <a:ext uri="{FF2B5EF4-FFF2-40B4-BE49-F238E27FC236}">
                <a16:creationId xmlns:a16="http://schemas.microsoft.com/office/drawing/2014/main" id="{3EDA90A9-A460-B89B-7CAA-66F2C8DECB34}"/>
              </a:ext>
            </a:extLst>
          </p:cNvPr>
          <p:cNvSpPr>
            <a:spLocks noGrp="1"/>
          </p:cNvSpPr>
          <p:nvPr>
            <p:ph idx="1"/>
          </p:nvPr>
        </p:nvSpPr>
        <p:spPr/>
        <p:txBody>
          <a:bodyPr/>
          <a:lstStyle/>
          <a:p>
            <a:pPr>
              <a:buNone/>
            </a:pPr>
            <a:r>
              <a:rPr lang="ja-JP" altLang="en-US" sz="2800" b="1" dirty="0"/>
              <a:t>許可（“</a:t>
            </a:r>
            <a:r>
              <a:rPr lang="en-US" altLang="ja-JP" sz="2800" b="1" dirty="0"/>
              <a:t>Can</a:t>
            </a:r>
            <a:r>
              <a:rPr lang="ja-JP" altLang="en-US" sz="2800" b="1" dirty="0"/>
              <a:t>”）・禁止（“</a:t>
            </a:r>
            <a:r>
              <a:rPr lang="en-US" altLang="ja-JP" sz="2800" b="1" dirty="0"/>
              <a:t>Cannot</a:t>
            </a:r>
            <a:r>
              <a:rPr lang="ja-JP" altLang="en-US" sz="2800" b="1" dirty="0"/>
              <a:t>”）</a:t>
            </a:r>
            <a:r>
              <a:rPr lang="ja-JP" altLang="en-US" sz="2800" dirty="0"/>
              <a:t>しているか否か</a:t>
            </a:r>
            <a:br>
              <a:rPr lang="en-US" altLang="ja-JP" dirty="0"/>
            </a:br>
            <a:r>
              <a:rPr lang="ja-JP" altLang="en-US" sz="2800" dirty="0"/>
              <a:t>２つの判定を行う</a:t>
            </a:r>
            <a:r>
              <a:rPr lang="ja-JP" altLang="en-US" dirty="0"/>
              <a:t>　　</a:t>
            </a:r>
            <a:endParaRPr lang="en-US" altLang="ja-JP" dirty="0"/>
          </a:p>
          <a:p>
            <a:pPr>
              <a:buNone/>
            </a:pPr>
            <a:endParaRPr kumimoji="1" lang="en-US" altLang="ja-JP" sz="1000" dirty="0"/>
          </a:p>
          <a:p>
            <a:pPr>
              <a:buNone/>
            </a:pPr>
            <a:endParaRPr kumimoji="1" lang="ja-JP" altLang="en-US" dirty="0"/>
          </a:p>
          <a:p>
            <a:pPr>
              <a:buNone/>
            </a:pPr>
            <a:endParaRPr kumimoji="1" lang="ja-JP" altLang="en-US" dirty="0"/>
          </a:p>
        </p:txBody>
      </p:sp>
      <p:sp>
        <p:nvSpPr>
          <p:cNvPr id="4" name="スライド番号プレースホルダー 3">
            <a:extLst>
              <a:ext uri="{FF2B5EF4-FFF2-40B4-BE49-F238E27FC236}">
                <a16:creationId xmlns:a16="http://schemas.microsoft.com/office/drawing/2014/main" id="{4FEDE305-77E0-1AC9-EA24-C94507974BD2}"/>
              </a:ext>
            </a:extLst>
          </p:cNvPr>
          <p:cNvSpPr>
            <a:spLocks noGrp="1"/>
          </p:cNvSpPr>
          <p:nvPr>
            <p:ph type="sldNum" sz="quarter" idx="12"/>
          </p:nvPr>
        </p:nvSpPr>
        <p:spPr/>
        <p:txBody>
          <a:bodyPr/>
          <a:lstStyle/>
          <a:p>
            <a:fld id="{B16735D3-C9E7-F649-AF37-A9D08763696D}" type="slidenum">
              <a:rPr lang="ja-JP" altLang="en-US" smtClean="0"/>
              <a:pPr/>
              <a:t>22</a:t>
            </a:fld>
            <a:endParaRPr lang="ja-JP" altLang="en-US"/>
          </a:p>
        </p:txBody>
      </p:sp>
      <p:sp>
        <p:nvSpPr>
          <p:cNvPr id="44" name="四角形: 角を丸くする 43">
            <a:extLst>
              <a:ext uri="{FF2B5EF4-FFF2-40B4-BE49-F238E27FC236}">
                <a16:creationId xmlns:a16="http://schemas.microsoft.com/office/drawing/2014/main" id="{F8AC1ECC-A3E7-4C39-594E-E3AD554A3EC1}"/>
              </a:ext>
            </a:extLst>
          </p:cNvPr>
          <p:cNvSpPr/>
          <p:nvPr/>
        </p:nvSpPr>
        <p:spPr>
          <a:xfrm>
            <a:off x="310624" y="2896066"/>
            <a:ext cx="8522752" cy="3583933"/>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endParaRPr lang="ja-JP" altLang="en-US" sz="2400">
              <a:solidFill>
                <a:schemeClr val="tx1"/>
              </a:solidFill>
            </a:endParaRPr>
          </a:p>
        </p:txBody>
      </p:sp>
      <p:grpSp>
        <p:nvGrpSpPr>
          <p:cNvPr id="46" name="グループ化 45">
            <a:extLst>
              <a:ext uri="{FF2B5EF4-FFF2-40B4-BE49-F238E27FC236}">
                <a16:creationId xmlns:a16="http://schemas.microsoft.com/office/drawing/2014/main" id="{C95F308D-9631-EA1F-B827-87B3DAADA980}"/>
              </a:ext>
            </a:extLst>
          </p:cNvPr>
          <p:cNvGrpSpPr/>
          <p:nvPr/>
        </p:nvGrpSpPr>
        <p:grpSpPr>
          <a:xfrm>
            <a:off x="468973" y="3020992"/>
            <a:ext cx="2930719" cy="1739102"/>
            <a:chOff x="469911" y="2968567"/>
            <a:chExt cx="2864945" cy="1643864"/>
          </a:xfrm>
        </p:grpSpPr>
        <p:sp>
          <p:nvSpPr>
            <p:cNvPr id="36" name="四角形: 角を丸くする 35">
              <a:extLst>
                <a:ext uri="{FF2B5EF4-FFF2-40B4-BE49-F238E27FC236}">
                  <a16:creationId xmlns:a16="http://schemas.microsoft.com/office/drawing/2014/main" id="{7AB0D98C-7638-EC7A-91E1-18F15F57DB88}"/>
                </a:ext>
              </a:extLst>
            </p:cNvPr>
            <p:cNvSpPr/>
            <p:nvPr/>
          </p:nvSpPr>
          <p:spPr>
            <a:xfrm>
              <a:off x="469911" y="3182295"/>
              <a:ext cx="2864945" cy="1430136"/>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r>
                <a:rPr lang="ja-JP" altLang="en-US" sz="2400">
                  <a:solidFill>
                    <a:schemeClr val="tx1"/>
                  </a:solidFill>
                </a:rPr>
                <a:t>ライセンスは</a:t>
              </a:r>
              <a:br>
                <a:rPr lang="en-US" altLang="ja-JP" sz="2400">
                  <a:solidFill>
                    <a:schemeClr val="tx1"/>
                  </a:solidFill>
                </a:rPr>
              </a:br>
              <a:r>
                <a:rPr lang="ja-JP" altLang="en-US" sz="2400">
                  <a:solidFill>
                    <a:schemeClr val="tx1"/>
                  </a:solidFill>
                </a:rPr>
                <a:t>ソフトウェアの配布</a:t>
              </a:r>
              <a:br>
                <a:rPr lang="en-US" altLang="ja-JP" sz="2400">
                  <a:solidFill>
                    <a:schemeClr val="tx1"/>
                  </a:solidFill>
                </a:rPr>
              </a:br>
              <a:r>
                <a:rPr lang="ja-JP" altLang="en-US" sz="2400">
                  <a:solidFill>
                    <a:schemeClr val="tx1"/>
                  </a:solidFill>
                </a:rPr>
                <a:t>を</a:t>
              </a:r>
              <a:r>
                <a:rPr lang="ja-JP" altLang="en-US" sz="2400" b="1">
                  <a:solidFill>
                    <a:schemeClr val="tx1"/>
                  </a:solidFill>
                </a:rPr>
                <a:t>許可</a:t>
              </a:r>
              <a:r>
                <a:rPr lang="ja-JP" altLang="en-US" sz="2400">
                  <a:solidFill>
                    <a:schemeClr val="tx1"/>
                  </a:solidFill>
                </a:rPr>
                <a:t>しているか？</a:t>
              </a:r>
            </a:p>
          </p:txBody>
        </p:sp>
        <p:sp>
          <p:nvSpPr>
            <p:cNvPr id="6" name="テキスト ボックス 5">
              <a:extLst>
                <a:ext uri="{FF2B5EF4-FFF2-40B4-BE49-F238E27FC236}">
                  <a16:creationId xmlns:a16="http://schemas.microsoft.com/office/drawing/2014/main" id="{CCE18B0F-4115-CE09-3A91-CAFD1D2F0E7C}"/>
                </a:ext>
              </a:extLst>
            </p:cNvPr>
            <p:cNvSpPr txBox="1"/>
            <p:nvPr/>
          </p:nvSpPr>
          <p:spPr>
            <a:xfrm>
              <a:off x="581923" y="2968567"/>
              <a:ext cx="1114640" cy="461665"/>
            </a:xfrm>
            <a:prstGeom prst="rect">
              <a:avLst/>
            </a:prstGeom>
            <a:solidFill>
              <a:schemeClr val="bg1"/>
            </a:solidFill>
            <a:ln w="3175">
              <a:solidFill>
                <a:schemeClr val="bg1"/>
              </a:solidFill>
            </a:ln>
          </p:spPr>
          <p:txBody>
            <a:bodyPr wrap="square">
              <a:spAutoFit/>
            </a:bodyPr>
            <a:lstStyle/>
            <a:p>
              <a:pPr algn="ctr"/>
              <a:r>
                <a:rPr lang="ja-JP" altLang="en-US" sz="2400" b="1"/>
                <a:t>質問１</a:t>
              </a:r>
              <a:endParaRPr lang="ja-JP" altLang="en-US" sz="2400"/>
            </a:p>
          </p:txBody>
        </p:sp>
      </p:grpSp>
      <p:grpSp>
        <p:nvGrpSpPr>
          <p:cNvPr id="15" name="グループ化 14">
            <a:extLst>
              <a:ext uri="{FF2B5EF4-FFF2-40B4-BE49-F238E27FC236}">
                <a16:creationId xmlns:a16="http://schemas.microsoft.com/office/drawing/2014/main" id="{7D30322B-0D09-2846-BC16-15CDCA82551A}"/>
              </a:ext>
            </a:extLst>
          </p:cNvPr>
          <p:cNvGrpSpPr/>
          <p:nvPr/>
        </p:nvGrpSpPr>
        <p:grpSpPr>
          <a:xfrm>
            <a:off x="580986" y="4871494"/>
            <a:ext cx="2544180" cy="1582309"/>
            <a:chOff x="3815" y="4517823"/>
            <a:chExt cx="2544180" cy="2022127"/>
          </a:xfrm>
        </p:grpSpPr>
        <p:pic>
          <p:nvPicPr>
            <p:cNvPr id="18" name="グラフィックス 17" descr="ドキュメント 枠線">
              <a:extLst>
                <a:ext uri="{FF2B5EF4-FFF2-40B4-BE49-F238E27FC236}">
                  <a16:creationId xmlns:a16="http://schemas.microsoft.com/office/drawing/2014/main" id="{5A1300A4-856C-1D48-3187-FC4BD5DDEF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1134" y="4517823"/>
              <a:ext cx="1409647" cy="1659701"/>
            </a:xfrm>
            <a:prstGeom prst="rect">
              <a:avLst/>
            </a:prstGeom>
          </p:spPr>
        </p:pic>
        <p:sp>
          <p:nvSpPr>
            <p:cNvPr id="17" name="テキスト ボックス 16">
              <a:extLst>
                <a:ext uri="{FF2B5EF4-FFF2-40B4-BE49-F238E27FC236}">
                  <a16:creationId xmlns:a16="http://schemas.microsoft.com/office/drawing/2014/main" id="{F672EF7B-6FEF-F7E4-A581-A6CEA21DC2F4}"/>
                </a:ext>
              </a:extLst>
            </p:cNvPr>
            <p:cNvSpPr txBox="1"/>
            <p:nvPr/>
          </p:nvSpPr>
          <p:spPr>
            <a:xfrm>
              <a:off x="3815" y="6028625"/>
              <a:ext cx="2544180" cy="511325"/>
            </a:xfrm>
            <a:prstGeom prst="rect">
              <a:avLst/>
            </a:prstGeom>
            <a:noFill/>
          </p:spPr>
          <p:txBody>
            <a:bodyPr wrap="square" rtlCol="0">
              <a:spAutoFit/>
            </a:bodyPr>
            <a:lstStyle/>
            <a:p>
              <a:pPr algn="ctr"/>
              <a:r>
                <a:rPr kumimoji="1" lang="ja-JP" altLang="en-US" sz="2000"/>
                <a:t>ライセンス</a:t>
              </a:r>
              <a:r>
                <a:rPr kumimoji="1" lang="en-US" altLang="ja-JP" sz="2000"/>
                <a:t>A </a:t>
              </a:r>
              <a:r>
                <a:rPr kumimoji="1" lang="ja-JP" altLang="en-US" sz="2000"/>
                <a:t>本文</a:t>
              </a:r>
              <a:endParaRPr kumimoji="1" lang="en-US" altLang="ja-JP" sz="2000"/>
            </a:p>
          </p:txBody>
        </p:sp>
      </p:grpSp>
      <p:sp>
        <p:nvSpPr>
          <p:cNvPr id="12" name="四角形: 角を丸くする 11">
            <a:extLst>
              <a:ext uri="{FF2B5EF4-FFF2-40B4-BE49-F238E27FC236}">
                <a16:creationId xmlns:a16="http://schemas.microsoft.com/office/drawing/2014/main" id="{A2AC2B31-DB59-B107-3DB0-E2B499AF2FBA}"/>
              </a:ext>
            </a:extLst>
          </p:cNvPr>
          <p:cNvSpPr/>
          <p:nvPr/>
        </p:nvSpPr>
        <p:spPr>
          <a:xfrm>
            <a:off x="3819105" y="3811488"/>
            <a:ext cx="1404069" cy="2242204"/>
          </a:xfrm>
          <a:prstGeom prst="roundRect">
            <a:avLst/>
          </a:prstGeom>
          <a:solidFill>
            <a:schemeClr val="tx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kumimoji="1" lang="en-US" altLang="ja-JP" sz="2000" b="1" spc="110" baseline="0">
                <a:solidFill>
                  <a:schemeClr val="tx1"/>
                </a:solidFill>
                <a:latin typeface="Segoe UI" panose="020B0502040204020203" pitchFamily="34" charset="0"/>
                <a:cs typeface="Segoe UI" panose="020B0502040204020203" pitchFamily="34" charset="0"/>
              </a:rPr>
              <a:t>LLM</a:t>
            </a:r>
            <a:endParaRPr kumimoji="1" lang="ja-JP" altLang="en-US" sz="2000" b="1" spc="110" baseline="0">
              <a:solidFill>
                <a:schemeClr val="tx1"/>
              </a:solidFill>
              <a:latin typeface="Segoe UI" panose="020B0502040204020203" pitchFamily="34" charset="0"/>
              <a:cs typeface="Segoe UI" panose="020B0502040204020203" pitchFamily="34" charset="0"/>
            </a:endParaRPr>
          </a:p>
        </p:txBody>
      </p:sp>
      <p:sp>
        <p:nvSpPr>
          <p:cNvPr id="14" name="テキスト ボックス 13">
            <a:extLst>
              <a:ext uri="{FF2B5EF4-FFF2-40B4-BE49-F238E27FC236}">
                <a16:creationId xmlns:a16="http://schemas.microsoft.com/office/drawing/2014/main" id="{A2A34D7F-9AB3-1D16-11E5-435849054D0F}"/>
              </a:ext>
            </a:extLst>
          </p:cNvPr>
          <p:cNvSpPr txBox="1"/>
          <p:nvPr/>
        </p:nvSpPr>
        <p:spPr>
          <a:xfrm>
            <a:off x="6305998" y="3374178"/>
            <a:ext cx="2269377" cy="1938992"/>
          </a:xfrm>
          <a:prstGeom prst="rect">
            <a:avLst/>
          </a:prstGeom>
          <a:solidFill>
            <a:schemeClr val="bg1"/>
          </a:solidFill>
          <a:ln w="12700">
            <a:solidFill>
              <a:schemeClr val="accent1"/>
            </a:solidFill>
          </a:ln>
        </p:spPr>
        <p:txBody>
          <a:bodyPr wrap="square">
            <a:spAutoFit/>
          </a:bodyPr>
          <a:lstStyle/>
          <a:p>
            <a:pPr algn="ctr"/>
            <a:r>
              <a:rPr lang="ja-JP" altLang="en-US" sz="2400"/>
              <a:t>ライセンス</a:t>
            </a:r>
            <a:r>
              <a:rPr lang="en-US" altLang="ja-JP" sz="2400"/>
              <a:t>A</a:t>
            </a:r>
            <a:r>
              <a:rPr lang="ja-JP" altLang="en-US" sz="2400"/>
              <a:t>の“</a:t>
            </a:r>
            <a:r>
              <a:rPr lang="en-US" altLang="ja-JP" sz="2400"/>
              <a:t>Distribute</a:t>
            </a:r>
            <a:r>
              <a:rPr lang="ja-JP" altLang="en-US" sz="2400"/>
              <a:t>”に</a:t>
            </a:r>
            <a:r>
              <a:rPr lang="ja-JP" altLang="en-US" sz="2400" b="1"/>
              <a:t>“</a:t>
            </a:r>
            <a:r>
              <a:rPr lang="en-US" altLang="ja-JP" sz="2400" b="1"/>
              <a:t>Can</a:t>
            </a:r>
            <a:r>
              <a:rPr lang="ja-JP" altLang="en-US" sz="2400" b="1"/>
              <a:t>”</a:t>
            </a:r>
            <a:br>
              <a:rPr lang="en-US" altLang="ja-JP" sz="2400"/>
            </a:br>
            <a:r>
              <a:rPr lang="ja-JP" altLang="en-US" sz="2400"/>
              <a:t>を割り当て（正例）</a:t>
            </a:r>
            <a:endParaRPr lang="en-US" altLang="ja-JP" sz="2400"/>
          </a:p>
        </p:txBody>
      </p:sp>
      <p:sp>
        <p:nvSpPr>
          <p:cNvPr id="21" name="テキスト ボックス 20">
            <a:extLst>
              <a:ext uri="{FF2B5EF4-FFF2-40B4-BE49-F238E27FC236}">
                <a16:creationId xmlns:a16="http://schemas.microsoft.com/office/drawing/2014/main" id="{D35EA569-0E0F-ECD7-F5FF-3897CF782E21}"/>
              </a:ext>
            </a:extLst>
          </p:cNvPr>
          <p:cNvSpPr txBox="1"/>
          <p:nvPr/>
        </p:nvSpPr>
        <p:spPr>
          <a:xfrm>
            <a:off x="5285793" y="3495055"/>
            <a:ext cx="968620" cy="461665"/>
          </a:xfrm>
          <a:prstGeom prst="rect">
            <a:avLst/>
          </a:prstGeom>
          <a:solidFill>
            <a:schemeClr val="bg1"/>
          </a:solidFill>
          <a:ln w="38100">
            <a:solidFill>
              <a:schemeClr val="bg1"/>
            </a:solidFill>
          </a:ln>
        </p:spPr>
        <p:txBody>
          <a:bodyPr wrap="square">
            <a:spAutoFit/>
          </a:bodyPr>
          <a:lstStyle/>
          <a:p>
            <a:pPr algn="ctr"/>
            <a:r>
              <a:rPr lang="ja-JP" altLang="en-US" sz="2400" b="1">
                <a:solidFill>
                  <a:schemeClr val="accent1"/>
                </a:solidFill>
              </a:rPr>
              <a:t>“</a:t>
            </a:r>
            <a:r>
              <a:rPr lang="en-US" altLang="ja-JP" sz="2400" b="1">
                <a:solidFill>
                  <a:schemeClr val="accent1"/>
                </a:solidFill>
              </a:rPr>
              <a:t>Yes</a:t>
            </a:r>
            <a:r>
              <a:rPr lang="ja-JP" altLang="en-US" sz="2400" b="1">
                <a:solidFill>
                  <a:schemeClr val="accent1"/>
                </a:solidFill>
              </a:rPr>
              <a:t>”</a:t>
            </a:r>
          </a:p>
        </p:txBody>
      </p:sp>
      <p:pic>
        <p:nvPicPr>
          <p:cNvPr id="32" name="グラフィックス 31" descr="戻る 単色塗りつぶし">
            <a:extLst>
              <a:ext uri="{FF2B5EF4-FFF2-40B4-BE49-F238E27FC236}">
                <a16:creationId xmlns:a16="http://schemas.microsoft.com/office/drawing/2014/main" id="{5EC0AC56-5F9C-FEF4-BAAF-9AD064BAFDD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2829932">
            <a:off x="3105263" y="3477014"/>
            <a:ext cx="1256931" cy="1040961"/>
          </a:xfrm>
          <a:prstGeom prst="rect">
            <a:avLst/>
          </a:prstGeom>
        </p:spPr>
      </p:pic>
      <p:pic>
        <p:nvPicPr>
          <p:cNvPr id="34" name="グラフィックス 33" descr="戻る 単色塗りつぶし">
            <a:extLst>
              <a:ext uri="{FF2B5EF4-FFF2-40B4-BE49-F238E27FC236}">
                <a16:creationId xmlns:a16="http://schemas.microsoft.com/office/drawing/2014/main" id="{64E6936B-685B-C05F-B158-7C48C36C40D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305432" y="4820424"/>
            <a:ext cx="1878502" cy="986055"/>
          </a:xfrm>
          <a:prstGeom prst="rect">
            <a:avLst/>
          </a:prstGeom>
        </p:spPr>
      </p:pic>
      <p:sp>
        <p:nvSpPr>
          <p:cNvPr id="40" name="テキスト ボックス 39">
            <a:extLst>
              <a:ext uri="{FF2B5EF4-FFF2-40B4-BE49-F238E27FC236}">
                <a16:creationId xmlns:a16="http://schemas.microsoft.com/office/drawing/2014/main" id="{5D23FA95-DB55-B6DF-B027-54E9C919745B}"/>
              </a:ext>
            </a:extLst>
          </p:cNvPr>
          <p:cNvSpPr txBox="1"/>
          <p:nvPr/>
        </p:nvSpPr>
        <p:spPr>
          <a:xfrm>
            <a:off x="5285793" y="5968331"/>
            <a:ext cx="968620" cy="461665"/>
          </a:xfrm>
          <a:prstGeom prst="rect">
            <a:avLst/>
          </a:prstGeom>
          <a:solidFill>
            <a:schemeClr val="bg1"/>
          </a:solidFill>
          <a:ln w="38100">
            <a:solidFill>
              <a:schemeClr val="bg1"/>
            </a:solidFill>
          </a:ln>
        </p:spPr>
        <p:txBody>
          <a:bodyPr wrap="square">
            <a:spAutoFit/>
          </a:bodyPr>
          <a:lstStyle/>
          <a:p>
            <a:pPr algn="ctr"/>
            <a:r>
              <a:rPr lang="ja-JP" altLang="en-US" sz="2400" b="1">
                <a:solidFill>
                  <a:schemeClr val="accent1"/>
                </a:solidFill>
              </a:rPr>
              <a:t>“</a:t>
            </a:r>
            <a:r>
              <a:rPr lang="en-US" altLang="ja-JP" sz="2400" b="1">
                <a:solidFill>
                  <a:schemeClr val="accent1"/>
                </a:solidFill>
              </a:rPr>
              <a:t>No</a:t>
            </a:r>
            <a:r>
              <a:rPr lang="ja-JP" altLang="en-US" sz="2400" b="1">
                <a:solidFill>
                  <a:schemeClr val="accent1"/>
                </a:solidFill>
              </a:rPr>
              <a:t>”</a:t>
            </a:r>
          </a:p>
        </p:txBody>
      </p:sp>
      <p:pic>
        <p:nvPicPr>
          <p:cNvPr id="42" name="グラフィックス 41" descr="矢印: 直線 単色塗りつぶし">
            <a:extLst>
              <a:ext uri="{FF2B5EF4-FFF2-40B4-BE49-F238E27FC236}">
                <a16:creationId xmlns:a16="http://schemas.microsoft.com/office/drawing/2014/main" id="{839106D4-2840-3E2F-40FB-3163665609D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20053974" flipH="1">
            <a:off x="5004011" y="3952089"/>
            <a:ext cx="1511647" cy="961346"/>
          </a:xfrm>
          <a:prstGeom prst="rect">
            <a:avLst/>
          </a:prstGeom>
        </p:spPr>
      </p:pic>
      <p:pic>
        <p:nvPicPr>
          <p:cNvPr id="43" name="グラフィックス 42" descr="矢印: 直線 単色塗りつぶし">
            <a:extLst>
              <a:ext uri="{FF2B5EF4-FFF2-40B4-BE49-F238E27FC236}">
                <a16:creationId xmlns:a16="http://schemas.microsoft.com/office/drawing/2014/main" id="{EEE3DE0E-1C00-E0E3-5459-7070DFB4276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2386725" flipH="1">
            <a:off x="4957608" y="4929986"/>
            <a:ext cx="1446077" cy="1021472"/>
          </a:xfrm>
          <a:prstGeom prst="rect">
            <a:avLst/>
          </a:prstGeom>
        </p:spPr>
      </p:pic>
      <p:sp>
        <p:nvSpPr>
          <p:cNvPr id="45" name="テキスト ボックス 44">
            <a:extLst>
              <a:ext uri="{FF2B5EF4-FFF2-40B4-BE49-F238E27FC236}">
                <a16:creationId xmlns:a16="http://schemas.microsoft.com/office/drawing/2014/main" id="{69B26BFD-ECF1-C4FE-6221-1FA6EE985135}"/>
              </a:ext>
            </a:extLst>
          </p:cNvPr>
          <p:cNvSpPr txBox="1"/>
          <p:nvPr/>
        </p:nvSpPr>
        <p:spPr>
          <a:xfrm>
            <a:off x="2250520" y="2597078"/>
            <a:ext cx="4541238" cy="523220"/>
          </a:xfrm>
          <a:prstGeom prst="rect">
            <a:avLst/>
          </a:prstGeom>
          <a:solidFill>
            <a:schemeClr val="bg1"/>
          </a:solidFill>
          <a:ln w="3175">
            <a:solidFill>
              <a:schemeClr val="bg1"/>
            </a:solidFill>
          </a:ln>
        </p:spPr>
        <p:txBody>
          <a:bodyPr wrap="square">
            <a:spAutoFit/>
          </a:bodyPr>
          <a:lstStyle/>
          <a:p>
            <a:pPr algn="ctr"/>
            <a:r>
              <a:rPr lang="ja-JP" altLang="en-US" sz="2800" b="1"/>
              <a:t>“</a:t>
            </a:r>
            <a:r>
              <a:rPr lang="en-US" altLang="ja-JP" sz="2800" b="1"/>
              <a:t>Distribute</a:t>
            </a:r>
            <a:r>
              <a:rPr lang="ja-JP" altLang="en-US" sz="2800" b="1"/>
              <a:t>” （配布）</a:t>
            </a:r>
            <a:r>
              <a:rPr lang="ja-JP" altLang="en-US" sz="2800"/>
              <a:t>の例</a:t>
            </a:r>
          </a:p>
        </p:txBody>
      </p:sp>
      <p:sp>
        <p:nvSpPr>
          <p:cNvPr id="5" name="テキスト ボックス 4">
            <a:extLst>
              <a:ext uri="{FF2B5EF4-FFF2-40B4-BE49-F238E27FC236}">
                <a16:creationId xmlns:a16="http://schemas.microsoft.com/office/drawing/2014/main" id="{48B7BAF2-A3DC-E350-61E8-8A3CFC5B9E7C}"/>
              </a:ext>
            </a:extLst>
          </p:cNvPr>
          <p:cNvSpPr txBox="1"/>
          <p:nvPr/>
        </p:nvSpPr>
        <p:spPr>
          <a:xfrm>
            <a:off x="6306239" y="5711209"/>
            <a:ext cx="1404070" cy="461665"/>
          </a:xfrm>
          <a:prstGeom prst="rect">
            <a:avLst/>
          </a:prstGeom>
          <a:solidFill>
            <a:schemeClr val="bg1"/>
          </a:solidFill>
          <a:ln w="12700">
            <a:solidFill>
              <a:schemeClr val="accent1"/>
            </a:solidFill>
          </a:ln>
        </p:spPr>
        <p:txBody>
          <a:bodyPr wrap="square">
            <a:spAutoFit/>
          </a:bodyPr>
          <a:lstStyle/>
          <a:p>
            <a:pPr algn="ctr"/>
            <a:r>
              <a:rPr lang="ja-JP" altLang="en-US" sz="2400"/>
              <a:t>（負例）</a:t>
            </a:r>
            <a:endParaRPr lang="en-US" altLang="ja-JP" sz="2400"/>
          </a:p>
        </p:txBody>
      </p:sp>
    </p:spTree>
    <p:extLst>
      <p:ext uri="{BB962C8B-B14F-4D97-AF65-F5344CB8AC3E}">
        <p14:creationId xmlns:p14="http://schemas.microsoft.com/office/powerpoint/2010/main" val="1339658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C7CA8-6AD1-995F-DD27-AE8CC3B963C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7CFD840-EA6F-0A54-2FD6-A2C86FB23835}"/>
              </a:ext>
            </a:extLst>
          </p:cNvPr>
          <p:cNvSpPr>
            <a:spLocks noGrp="1"/>
          </p:cNvSpPr>
          <p:nvPr>
            <p:ph type="title"/>
          </p:nvPr>
        </p:nvSpPr>
        <p:spPr/>
        <p:txBody>
          <a:bodyPr/>
          <a:lstStyle/>
          <a:p>
            <a:r>
              <a:rPr lang="ja-JP" altLang="en-US" b="0"/>
              <a:t>推定方法</a:t>
            </a:r>
            <a:r>
              <a:rPr lang="ja-JP" altLang="en-US"/>
              <a:t>：</a:t>
            </a:r>
            <a:r>
              <a:rPr lang="ja-JP" altLang="en-US" b="1"/>
              <a:t>権利</a:t>
            </a:r>
            <a:endParaRPr kumimoji="1" lang="ja-JP" altLang="en-US"/>
          </a:p>
        </p:txBody>
      </p:sp>
      <p:sp>
        <p:nvSpPr>
          <p:cNvPr id="3" name="コンテンツ プレースホルダー 2">
            <a:extLst>
              <a:ext uri="{FF2B5EF4-FFF2-40B4-BE49-F238E27FC236}">
                <a16:creationId xmlns:a16="http://schemas.microsoft.com/office/drawing/2014/main" id="{9C672AA9-8640-BE58-46D4-F046F161FFEC}"/>
              </a:ext>
            </a:extLst>
          </p:cNvPr>
          <p:cNvSpPr>
            <a:spLocks noGrp="1"/>
          </p:cNvSpPr>
          <p:nvPr>
            <p:ph idx="1"/>
          </p:nvPr>
        </p:nvSpPr>
        <p:spPr/>
        <p:txBody>
          <a:bodyPr/>
          <a:lstStyle/>
          <a:p>
            <a:pPr>
              <a:buNone/>
            </a:pPr>
            <a:r>
              <a:rPr lang="ja-JP" altLang="en-US" sz="2800" b="1"/>
              <a:t>許可（“</a:t>
            </a:r>
            <a:r>
              <a:rPr lang="en-US" altLang="ja-JP" sz="2800" b="1"/>
              <a:t>Can</a:t>
            </a:r>
            <a:r>
              <a:rPr lang="ja-JP" altLang="en-US" sz="2800" b="1"/>
              <a:t>”）・禁止（“</a:t>
            </a:r>
            <a:r>
              <a:rPr lang="en-US" altLang="ja-JP" sz="2800" b="1"/>
              <a:t>Cannot</a:t>
            </a:r>
            <a:r>
              <a:rPr lang="ja-JP" altLang="en-US" sz="2800" b="1"/>
              <a:t>”）</a:t>
            </a:r>
            <a:r>
              <a:rPr lang="ja-JP" altLang="en-US" sz="2800"/>
              <a:t>しているか否か</a:t>
            </a:r>
            <a:br>
              <a:rPr lang="en-US" altLang="ja-JP"/>
            </a:br>
            <a:r>
              <a:rPr lang="ja-JP" altLang="en-US" sz="2800"/>
              <a:t>２つの判定を行う</a:t>
            </a:r>
            <a:r>
              <a:rPr lang="ja-JP" altLang="en-US"/>
              <a:t>　　</a:t>
            </a:r>
            <a:endParaRPr lang="en-US" altLang="ja-JP"/>
          </a:p>
          <a:p>
            <a:pPr>
              <a:buNone/>
            </a:pPr>
            <a:endParaRPr kumimoji="1" lang="en-US" altLang="ja-JP" sz="1000"/>
          </a:p>
          <a:p>
            <a:pPr>
              <a:buNone/>
            </a:pPr>
            <a:endParaRPr kumimoji="1" lang="ja-JP" altLang="en-US"/>
          </a:p>
          <a:p>
            <a:pPr>
              <a:buNone/>
            </a:pPr>
            <a:endParaRPr kumimoji="1" lang="ja-JP" altLang="en-US"/>
          </a:p>
        </p:txBody>
      </p:sp>
      <p:sp>
        <p:nvSpPr>
          <p:cNvPr id="4" name="スライド番号プレースホルダー 3">
            <a:extLst>
              <a:ext uri="{FF2B5EF4-FFF2-40B4-BE49-F238E27FC236}">
                <a16:creationId xmlns:a16="http://schemas.microsoft.com/office/drawing/2014/main" id="{8FE1F6E5-71A9-2C6C-7B0C-DC97C012A777}"/>
              </a:ext>
            </a:extLst>
          </p:cNvPr>
          <p:cNvSpPr>
            <a:spLocks noGrp="1"/>
          </p:cNvSpPr>
          <p:nvPr>
            <p:ph type="sldNum" sz="quarter" idx="12"/>
          </p:nvPr>
        </p:nvSpPr>
        <p:spPr/>
        <p:txBody>
          <a:bodyPr/>
          <a:lstStyle/>
          <a:p>
            <a:fld id="{B16735D3-C9E7-F649-AF37-A9D08763696D}" type="slidenum">
              <a:rPr lang="ja-JP" altLang="en-US" smtClean="0"/>
              <a:pPr/>
              <a:t>23</a:t>
            </a:fld>
            <a:endParaRPr lang="ja-JP" altLang="en-US"/>
          </a:p>
        </p:txBody>
      </p:sp>
      <p:sp>
        <p:nvSpPr>
          <p:cNvPr id="44" name="四角形: 角を丸くする 43">
            <a:extLst>
              <a:ext uri="{FF2B5EF4-FFF2-40B4-BE49-F238E27FC236}">
                <a16:creationId xmlns:a16="http://schemas.microsoft.com/office/drawing/2014/main" id="{5DA65684-91F4-9548-E8A9-A15C1D7EA787}"/>
              </a:ext>
            </a:extLst>
          </p:cNvPr>
          <p:cNvSpPr/>
          <p:nvPr/>
        </p:nvSpPr>
        <p:spPr>
          <a:xfrm>
            <a:off x="310624" y="2896066"/>
            <a:ext cx="8522752" cy="3583933"/>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endParaRPr lang="ja-JP" altLang="en-US" sz="2400">
              <a:solidFill>
                <a:schemeClr val="tx1"/>
              </a:solidFill>
            </a:endParaRPr>
          </a:p>
        </p:txBody>
      </p:sp>
      <p:grpSp>
        <p:nvGrpSpPr>
          <p:cNvPr id="15" name="グループ化 14">
            <a:extLst>
              <a:ext uri="{FF2B5EF4-FFF2-40B4-BE49-F238E27FC236}">
                <a16:creationId xmlns:a16="http://schemas.microsoft.com/office/drawing/2014/main" id="{BEABAF06-BF06-2EAF-57F9-1470027FF791}"/>
              </a:ext>
            </a:extLst>
          </p:cNvPr>
          <p:cNvGrpSpPr/>
          <p:nvPr/>
        </p:nvGrpSpPr>
        <p:grpSpPr>
          <a:xfrm>
            <a:off x="580986" y="4871494"/>
            <a:ext cx="2544180" cy="1582309"/>
            <a:chOff x="3815" y="4517823"/>
            <a:chExt cx="2544180" cy="2022127"/>
          </a:xfrm>
        </p:grpSpPr>
        <p:pic>
          <p:nvPicPr>
            <p:cNvPr id="18" name="グラフィックス 17" descr="ドキュメント 枠線">
              <a:extLst>
                <a:ext uri="{FF2B5EF4-FFF2-40B4-BE49-F238E27FC236}">
                  <a16:creationId xmlns:a16="http://schemas.microsoft.com/office/drawing/2014/main" id="{1092CE9B-D4D6-935E-90D8-3D02C806D3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1134" y="4517823"/>
              <a:ext cx="1409647" cy="1659701"/>
            </a:xfrm>
            <a:prstGeom prst="rect">
              <a:avLst/>
            </a:prstGeom>
          </p:spPr>
        </p:pic>
        <p:sp>
          <p:nvSpPr>
            <p:cNvPr id="17" name="テキスト ボックス 16">
              <a:extLst>
                <a:ext uri="{FF2B5EF4-FFF2-40B4-BE49-F238E27FC236}">
                  <a16:creationId xmlns:a16="http://schemas.microsoft.com/office/drawing/2014/main" id="{94913C4A-D202-7B6D-D898-D15BC6FA2994}"/>
                </a:ext>
              </a:extLst>
            </p:cNvPr>
            <p:cNvSpPr txBox="1"/>
            <p:nvPr/>
          </p:nvSpPr>
          <p:spPr>
            <a:xfrm>
              <a:off x="3815" y="6028625"/>
              <a:ext cx="2544180" cy="511325"/>
            </a:xfrm>
            <a:prstGeom prst="rect">
              <a:avLst/>
            </a:prstGeom>
            <a:noFill/>
          </p:spPr>
          <p:txBody>
            <a:bodyPr wrap="square" rtlCol="0">
              <a:spAutoFit/>
            </a:bodyPr>
            <a:lstStyle/>
            <a:p>
              <a:pPr algn="ctr"/>
              <a:r>
                <a:rPr kumimoji="1" lang="ja-JP" altLang="en-US" sz="2000"/>
                <a:t>ライセンス</a:t>
              </a:r>
              <a:r>
                <a:rPr kumimoji="1" lang="en-US" altLang="ja-JP" sz="2000"/>
                <a:t>A </a:t>
              </a:r>
              <a:r>
                <a:rPr kumimoji="1" lang="ja-JP" altLang="en-US" sz="2000"/>
                <a:t>本文</a:t>
              </a:r>
              <a:endParaRPr kumimoji="1" lang="en-US" altLang="ja-JP" sz="2000"/>
            </a:p>
          </p:txBody>
        </p:sp>
      </p:grpSp>
      <p:sp>
        <p:nvSpPr>
          <p:cNvPr id="12" name="四角形: 角を丸くする 11">
            <a:extLst>
              <a:ext uri="{FF2B5EF4-FFF2-40B4-BE49-F238E27FC236}">
                <a16:creationId xmlns:a16="http://schemas.microsoft.com/office/drawing/2014/main" id="{68F8C141-CCF8-6840-CF31-1CE1157498FA}"/>
              </a:ext>
            </a:extLst>
          </p:cNvPr>
          <p:cNvSpPr/>
          <p:nvPr/>
        </p:nvSpPr>
        <p:spPr>
          <a:xfrm>
            <a:off x="3819105" y="3811488"/>
            <a:ext cx="1404069" cy="2242204"/>
          </a:xfrm>
          <a:prstGeom prst="roundRect">
            <a:avLst/>
          </a:prstGeom>
          <a:solidFill>
            <a:schemeClr val="tx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kumimoji="1" lang="en-US" altLang="ja-JP" sz="2000" b="1" spc="110" baseline="0">
                <a:solidFill>
                  <a:schemeClr val="tx1"/>
                </a:solidFill>
                <a:latin typeface="Segoe UI" panose="020B0502040204020203" pitchFamily="34" charset="0"/>
                <a:cs typeface="Segoe UI" panose="020B0502040204020203" pitchFamily="34" charset="0"/>
              </a:rPr>
              <a:t>LLM</a:t>
            </a:r>
            <a:endParaRPr kumimoji="1" lang="ja-JP" altLang="en-US" sz="2000" b="1" spc="110" baseline="0">
              <a:solidFill>
                <a:schemeClr val="tx1"/>
              </a:solidFill>
              <a:latin typeface="Segoe UI" panose="020B0502040204020203" pitchFamily="34" charset="0"/>
              <a:cs typeface="Segoe UI" panose="020B0502040204020203" pitchFamily="34" charset="0"/>
            </a:endParaRPr>
          </a:p>
        </p:txBody>
      </p:sp>
      <p:sp>
        <p:nvSpPr>
          <p:cNvPr id="14" name="テキスト ボックス 13">
            <a:extLst>
              <a:ext uri="{FF2B5EF4-FFF2-40B4-BE49-F238E27FC236}">
                <a16:creationId xmlns:a16="http://schemas.microsoft.com/office/drawing/2014/main" id="{2E43DEA5-80AF-A0ED-31E2-C97602A3DE9D}"/>
              </a:ext>
            </a:extLst>
          </p:cNvPr>
          <p:cNvSpPr txBox="1"/>
          <p:nvPr/>
        </p:nvSpPr>
        <p:spPr>
          <a:xfrm>
            <a:off x="6305998" y="3374178"/>
            <a:ext cx="2269377" cy="1938992"/>
          </a:xfrm>
          <a:prstGeom prst="rect">
            <a:avLst/>
          </a:prstGeom>
          <a:solidFill>
            <a:schemeClr val="bg1"/>
          </a:solidFill>
          <a:ln w="12700">
            <a:solidFill>
              <a:schemeClr val="accent1"/>
            </a:solidFill>
          </a:ln>
        </p:spPr>
        <p:txBody>
          <a:bodyPr wrap="square">
            <a:spAutoFit/>
          </a:bodyPr>
          <a:lstStyle/>
          <a:p>
            <a:pPr algn="ctr"/>
            <a:r>
              <a:rPr lang="ja-JP" altLang="en-US" sz="2400"/>
              <a:t>ライセンス</a:t>
            </a:r>
            <a:r>
              <a:rPr lang="en-US" altLang="ja-JP" sz="2400"/>
              <a:t>A</a:t>
            </a:r>
            <a:r>
              <a:rPr lang="ja-JP" altLang="en-US" sz="2400"/>
              <a:t>の“</a:t>
            </a:r>
            <a:r>
              <a:rPr lang="en-US" altLang="ja-JP" sz="2400"/>
              <a:t>Distribute</a:t>
            </a:r>
            <a:r>
              <a:rPr lang="ja-JP" altLang="en-US" sz="2400"/>
              <a:t>”に</a:t>
            </a:r>
            <a:r>
              <a:rPr lang="ja-JP" altLang="en-US" sz="2400" b="1"/>
              <a:t>“</a:t>
            </a:r>
            <a:r>
              <a:rPr lang="en-US" altLang="ja-JP" sz="2400" b="1"/>
              <a:t>Cannot</a:t>
            </a:r>
            <a:r>
              <a:rPr lang="ja-JP" altLang="en-US" sz="2400" b="1"/>
              <a:t>”</a:t>
            </a:r>
            <a:br>
              <a:rPr lang="en-US" altLang="ja-JP" sz="2400"/>
            </a:br>
            <a:r>
              <a:rPr lang="ja-JP" altLang="en-US" sz="2400"/>
              <a:t>を割り当て（正例）</a:t>
            </a:r>
            <a:endParaRPr lang="en-US" altLang="ja-JP" sz="2400"/>
          </a:p>
        </p:txBody>
      </p:sp>
      <p:sp>
        <p:nvSpPr>
          <p:cNvPr id="21" name="テキスト ボックス 20">
            <a:extLst>
              <a:ext uri="{FF2B5EF4-FFF2-40B4-BE49-F238E27FC236}">
                <a16:creationId xmlns:a16="http://schemas.microsoft.com/office/drawing/2014/main" id="{A86B1979-4493-D14D-8D4A-AA9F3DB26187}"/>
              </a:ext>
            </a:extLst>
          </p:cNvPr>
          <p:cNvSpPr txBox="1"/>
          <p:nvPr/>
        </p:nvSpPr>
        <p:spPr>
          <a:xfrm>
            <a:off x="5285793" y="3495055"/>
            <a:ext cx="968620" cy="461665"/>
          </a:xfrm>
          <a:prstGeom prst="rect">
            <a:avLst/>
          </a:prstGeom>
          <a:solidFill>
            <a:schemeClr val="bg1"/>
          </a:solidFill>
          <a:ln w="38100">
            <a:solidFill>
              <a:schemeClr val="bg1"/>
            </a:solidFill>
          </a:ln>
        </p:spPr>
        <p:txBody>
          <a:bodyPr wrap="square">
            <a:spAutoFit/>
          </a:bodyPr>
          <a:lstStyle/>
          <a:p>
            <a:pPr algn="ctr"/>
            <a:r>
              <a:rPr lang="ja-JP" altLang="en-US" sz="2400" b="1">
                <a:solidFill>
                  <a:schemeClr val="accent1"/>
                </a:solidFill>
              </a:rPr>
              <a:t>“</a:t>
            </a:r>
            <a:r>
              <a:rPr lang="en-US" altLang="ja-JP" sz="2400" b="1">
                <a:solidFill>
                  <a:schemeClr val="accent1"/>
                </a:solidFill>
              </a:rPr>
              <a:t>Yes</a:t>
            </a:r>
            <a:r>
              <a:rPr lang="ja-JP" altLang="en-US" sz="2400" b="1">
                <a:solidFill>
                  <a:schemeClr val="accent1"/>
                </a:solidFill>
              </a:rPr>
              <a:t>”</a:t>
            </a:r>
          </a:p>
        </p:txBody>
      </p:sp>
      <p:pic>
        <p:nvPicPr>
          <p:cNvPr id="34" name="グラフィックス 33" descr="戻る 単色塗りつぶし">
            <a:extLst>
              <a:ext uri="{FF2B5EF4-FFF2-40B4-BE49-F238E27FC236}">
                <a16:creationId xmlns:a16="http://schemas.microsoft.com/office/drawing/2014/main" id="{85C45935-B3C0-58A3-B6C6-A5726CD9FE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305432" y="4820424"/>
            <a:ext cx="1878502" cy="986055"/>
          </a:xfrm>
          <a:prstGeom prst="rect">
            <a:avLst/>
          </a:prstGeom>
        </p:spPr>
      </p:pic>
      <p:sp>
        <p:nvSpPr>
          <p:cNvPr id="40" name="テキスト ボックス 39">
            <a:extLst>
              <a:ext uri="{FF2B5EF4-FFF2-40B4-BE49-F238E27FC236}">
                <a16:creationId xmlns:a16="http://schemas.microsoft.com/office/drawing/2014/main" id="{3AAEEFAD-690B-2A74-AC11-E855A869CA65}"/>
              </a:ext>
            </a:extLst>
          </p:cNvPr>
          <p:cNvSpPr txBox="1"/>
          <p:nvPr/>
        </p:nvSpPr>
        <p:spPr>
          <a:xfrm>
            <a:off x="5285793" y="5968331"/>
            <a:ext cx="968620" cy="461665"/>
          </a:xfrm>
          <a:prstGeom prst="rect">
            <a:avLst/>
          </a:prstGeom>
          <a:solidFill>
            <a:schemeClr val="bg1"/>
          </a:solidFill>
          <a:ln w="38100">
            <a:solidFill>
              <a:schemeClr val="bg1"/>
            </a:solidFill>
          </a:ln>
        </p:spPr>
        <p:txBody>
          <a:bodyPr wrap="square">
            <a:spAutoFit/>
          </a:bodyPr>
          <a:lstStyle/>
          <a:p>
            <a:pPr algn="ctr"/>
            <a:r>
              <a:rPr lang="ja-JP" altLang="en-US" sz="2400" b="1">
                <a:solidFill>
                  <a:schemeClr val="accent1"/>
                </a:solidFill>
              </a:rPr>
              <a:t>“</a:t>
            </a:r>
            <a:r>
              <a:rPr lang="en-US" altLang="ja-JP" sz="2400" b="1">
                <a:solidFill>
                  <a:schemeClr val="accent1"/>
                </a:solidFill>
              </a:rPr>
              <a:t>No</a:t>
            </a:r>
            <a:r>
              <a:rPr lang="ja-JP" altLang="en-US" sz="2400" b="1">
                <a:solidFill>
                  <a:schemeClr val="accent1"/>
                </a:solidFill>
              </a:rPr>
              <a:t>”</a:t>
            </a:r>
          </a:p>
        </p:txBody>
      </p:sp>
      <p:pic>
        <p:nvPicPr>
          <p:cNvPr id="42" name="グラフィックス 41" descr="矢印: 直線 単色塗りつぶし">
            <a:extLst>
              <a:ext uri="{FF2B5EF4-FFF2-40B4-BE49-F238E27FC236}">
                <a16:creationId xmlns:a16="http://schemas.microsoft.com/office/drawing/2014/main" id="{7A72FE78-EE9D-41FF-0F57-CBE26991123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20053974" flipH="1">
            <a:off x="5004011" y="3952089"/>
            <a:ext cx="1511647" cy="961346"/>
          </a:xfrm>
          <a:prstGeom prst="rect">
            <a:avLst/>
          </a:prstGeom>
        </p:spPr>
      </p:pic>
      <p:pic>
        <p:nvPicPr>
          <p:cNvPr id="43" name="グラフィックス 42" descr="矢印: 直線 単色塗りつぶし">
            <a:extLst>
              <a:ext uri="{FF2B5EF4-FFF2-40B4-BE49-F238E27FC236}">
                <a16:creationId xmlns:a16="http://schemas.microsoft.com/office/drawing/2014/main" id="{B9345BB8-F44E-81DD-4EE5-674272B209A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2386725" flipH="1">
            <a:off x="4957608" y="4929986"/>
            <a:ext cx="1446077" cy="1021472"/>
          </a:xfrm>
          <a:prstGeom prst="rect">
            <a:avLst/>
          </a:prstGeom>
        </p:spPr>
      </p:pic>
      <p:sp>
        <p:nvSpPr>
          <p:cNvPr id="45" name="テキスト ボックス 44">
            <a:extLst>
              <a:ext uri="{FF2B5EF4-FFF2-40B4-BE49-F238E27FC236}">
                <a16:creationId xmlns:a16="http://schemas.microsoft.com/office/drawing/2014/main" id="{C1491649-9620-83C8-6E46-AB83913F4A10}"/>
              </a:ext>
            </a:extLst>
          </p:cNvPr>
          <p:cNvSpPr txBox="1"/>
          <p:nvPr/>
        </p:nvSpPr>
        <p:spPr>
          <a:xfrm>
            <a:off x="2250520" y="2597078"/>
            <a:ext cx="4541238" cy="523220"/>
          </a:xfrm>
          <a:prstGeom prst="rect">
            <a:avLst/>
          </a:prstGeom>
          <a:solidFill>
            <a:schemeClr val="bg1"/>
          </a:solidFill>
          <a:ln w="3175">
            <a:solidFill>
              <a:schemeClr val="bg1"/>
            </a:solidFill>
          </a:ln>
        </p:spPr>
        <p:txBody>
          <a:bodyPr wrap="square">
            <a:spAutoFit/>
          </a:bodyPr>
          <a:lstStyle/>
          <a:p>
            <a:pPr algn="ctr"/>
            <a:r>
              <a:rPr lang="ja-JP" altLang="en-US" sz="2800" b="1"/>
              <a:t>“</a:t>
            </a:r>
            <a:r>
              <a:rPr lang="en-US" altLang="ja-JP" sz="2800" b="1"/>
              <a:t>Distribute</a:t>
            </a:r>
            <a:r>
              <a:rPr lang="ja-JP" altLang="en-US" sz="2800" b="1"/>
              <a:t>” （配布）</a:t>
            </a:r>
            <a:r>
              <a:rPr lang="ja-JP" altLang="en-US" sz="2800"/>
              <a:t>の例</a:t>
            </a:r>
          </a:p>
        </p:txBody>
      </p:sp>
      <p:sp>
        <p:nvSpPr>
          <p:cNvPr id="5" name="テキスト ボックス 4">
            <a:extLst>
              <a:ext uri="{FF2B5EF4-FFF2-40B4-BE49-F238E27FC236}">
                <a16:creationId xmlns:a16="http://schemas.microsoft.com/office/drawing/2014/main" id="{B3EC95EE-A203-BEEB-1683-25944493A53F}"/>
              </a:ext>
            </a:extLst>
          </p:cNvPr>
          <p:cNvSpPr txBox="1"/>
          <p:nvPr/>
        </p:nvSpPr>
        <p:spPr>
          <a:xfrm>
            <a:off x="6306239" y="5711209"/>
            <a:ext cx="1404070" cy="461665"/>
          </a:xfrm>
          <a:prstGeom prst="rect">
            <a:avLst/>
          </a:prstGeom>
          <a:solidFill>
            <a:schemeClr val="bg1"/>
          </a:solidFill>
          <a:ln w="12700">
            <a:solidFill>
              <a:schemeClr val="accent1"/>
            </a:solidFill>
          </a:ln>
        </p:spPr>
        <p:txBody>
          <a:bodyPr wrap="square">
            <a:spAutoFit/>
          </a:bodyPr>
          <a:lstStyle/>
          <a:p>
            <a:pPr algn="ctr"/>
            <a:r>
              <a:rPr lang="ja-JP" altLang="en-US" sz="2400"/>
              <a:t>（負例）</a:t>
            </a:r>
            <a:endParaRPr lang="en-US" altLang="ja-JP" sz="2400"/>
          </a:p>
        </p:txBody>
      </p:sp>
      <p:grpSp>
        <p:nvGrpSpPr>
          <p:cNvPr id="7" name="グループ化 6">
            <a:extLst>
              <a:ext uri="{FF2B5EF4-FFF2-40B4-BE49-F238E27FC236}">
                <a16:creationId xmlns:a16="http://schemas.microsoft.com/office/drawing/2014/main" id="{923A589D-816C-89BF-F245-8DD0807A6034}"/>
              </a:ext>
            </a:extLst>
          </p:cNvPr>
          <p:cNvGrpSpPr/>
          <p:nvPr/>
        </p:nvGrpSpPr>
        <p:grpSpPr>
          <a:xfrm>
            <a:off x="468973" y="3020992"/>
            <a:ext cx="2930719" cy="1739102"/>
            <a:chOff x="469911" y="2968567"/>
            <a:chExt cx="2864945" cy="1643864"/>
          </a:xfrm>
        </p:grpSpPr>
        <p:sp>
          <p:nvSpPr>
            <p:cNvPr id="8" name="四角形: 角を丸くする 7">
              <a:extLst>
                <a:ext uri="{FF2B5EF4-FFF2-40B4-BE49-F238E27FC236}">
                  <a16:creationId xmlns:a16="http://schemas.microsoft.com/office/drawing/2014/main" id="{1FB05E32-7528-B6DA-1D45-EF6D628E431D}"/>
                </a:ext>
              </a:extLst>
            </p:cNvPr>
            <p:cNvSpPr/>
            <p:nvPr/>
          </p:nvSpPr>
          <p:spPr>
            <a:xfrm>
              <a:off x="469911" y="3182295"/>
              <a:ext cx="2864945" cy="1430136"/>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r>
                <a:rPr lang="ja-JP" altLang="en-US" sz="2400">
                  <a:solidFill>
                    <a:schemeClr val="tx1"/>
                  </a:solidFill>
                </a:rPr>
                <a:t>ライセンスは</a:t>
              </a:r>
              <a:br>
                <a:rPr lang="en-US" altLang="ja-JP" sz="2400">
                  <a:solidFill>
                    <a:schemeClr val="tx1"/>
                  </a:solidFill>
                </a:rPr>
              </a:br>
              <a:r>
                <a:rPr lang="ja-JP" altLang="en-US" sz="2400">
                  <a:solidFill>
                    <a:schemeClr val="tx1"/>
                  </a:solidFill>
                </a:rPr>
                <a:t>ソフトウェアの配布</a:t>
              </a:r>
              <a:br>
                <a:rPr lang="en-US" altLang="ja-JP" sz="2400">
                  <a:solidFill>
                    <a:schemeClr val="tx1"/>
                  </a:solidFill>
                </a:rPr>
              </a:br>
              <a:r>
                <a:rPr lang="ja-JP" altLang="en-US" sz="2400">
                  <a:solidFill>
                    <a:schemeClr val="tx1"/>
                  </a:solidFill>
                </a:rPr>
                <a:t>を</a:t>
              </a:r>
              <a:r>
                <a:rPr lang="ja-JP" altLang="en-US" sz="2400" b="1">
                  <a:solidFill>
                    <a:schemeClr val="tx1"/>
                  </a:solidFill>
                </a:rPr>
                <a:t>禁止</a:t>
              </a:r>
              <a:r>
                <a:rPr lang="ja-JP" altLang="en-US" sz="2400">
                  <a:solidFill>
                    <a:schemeClr val="tx1"/>
                  </a:solidFill>
                </a:rPr>
                <a:t>しているか？</a:t>
              </a:r>
            </a:p>
          </p:txBody>
        </p:sp>
        <p:sp>
          <p:nvSpPr>
            <p:cNvPr id="9" name="テキスト ボックス 8">
              <a:extLst>
                <a:ext uri="{FF2B5EF4-FFF2-40B4-BE49-F238E27FC236}">
                  <a16:creationId xmlns:a16="http://schemas.microsoft.com/office/drawing/2014/main" id="{6372374A-FA8E-6087-5861-5BBDB89CC36D}"/>
                </a:ext>
              </a:extLst>
            </p:cNvPr>
            <p:cNvSpPr txBox="1"/>
            <p:nvPr/>
          </p:nvSpPr>
          <p:spPr>
            <a:xfrm>
              <a:off x="581923" y="2968567"/>
              <a:ext cx="1114640" cy="436383"/>
            </a:xfrm>
            <a:prstGeom prst="rect">
              <a:avLst/>
            </a:prstGeom>
            <a:solidFill>
              <a:schemeClr val="bg1"/>
            </a:solidFill>
            <a:ln w="3175">
              <a:solidFill>
                <a:schemeClr val="bg1"/>
              </a:solidFill>
            </a:ln>
          </p:spPr>
          <p:txBody>
            <a:bodyPr wrap="square">
              <a:spAutoFit/>
            </a:bodyPr>
            <a:lstStyle/>
            <a:p>
              <a:pPr algn="ctr"/>
              <a:r>
                <a:rPr lang="ja-JP" altLang="en-US" sz="2400" b="1"/>
                <a:t>質問２</a:t>
              </a:r>
              <a:endParaRPr lang="ja-JP" altLang="en-US" sz="2400"/>
            </a:p>
          </p:txBody>
        </p:sp>
      </p:grpSp>
      <p:pic>
        <p:nvPicPr>
          <p:cNvPr id="32" name="グラフィックス 31" descr="戻る 単色塗りつぶし">
            <a:extLst>
              <a:ext uri="{FF2B5EF4-FFF2-40B4-BE49-F238E27FC236}">
                <a16:creationId xmlns:a16="http://schemas.microsoft.com/office/drawing/2014/main" id="{ACD9EE3B-DB93-C9FD-D485-AF12CFBB24B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2829932">
            <a:off x="3105263" y="3477014"/>
            <a:ext cx="1256931" cy="1040961"/>
          </a:xfrm>
          <a:prstGeom prst="rect">
            <a:avLst/>
          </a:prstGeom>
        </p:spPr>
      </p:pic>
    </p:spTree>
    <p:extLst>
      <p:ext uri="{BB962C8B-B14F-4D97-AF65-F5344CB8AC3E}">
        <p14:creationId xmlns:p14="http://schemas.microsoft.com/office/powerpoint/2010/main" val="1822755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B2975-2CB5-57C3-1EC8-CCBB9A35D5E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19F6538-299F-1080-39AF-780008B7BCC2}"/>
              </a:ext>
            </a:extLst>
          </p:cNvPr>
          <p:cNvSpPr>
            <a:spLocks noGrp="1"/>
          </p:cNvSpPr>
          <p:nvPr>
            <p:ph type="title"/>
          </p:nvPr>
        </p:nvSpPr>
        <p:spPr/>
        <p:txBody>
          <a:bodyPr/>
          <a:lstStyle/>
          <a:p>
            <a:r>
              <a:rPr lang="ja-JP" altLang="en-US" b="0"/>
              <a:t>推定方法</a:t>
            </a:r>
            <a:r>
              <a:rPr lang="ja-JP" altLang="en-US"/>
              <a:t>：</a:t>
            </a:r>
            <a:r>
              <a:rPr lang="ja-JP" altLang="en-US" b="1"/>
              <a:t>義務</a:t>
            </a:r>
            <a:endParaRPr kumimoji="1" lang="ja-JP" altLang="en-US"/>
          </a:p>
        </p:txBody>
      </p:sp>
      <p:sp>
        <p:nvSpPr>
          <p:cNvPr id="3" name="コンテンツ プレースホルダー 2">
            <a:extLst>
              <a:ext uri="{FF2B5EF4-FFF2-40B4-BE49-F238E27FC236}">
                <a16:creationId xmlns:a16="http://schemas.microsoft.com/office/drawing/2014/main" id="{7371109F-5CAB-6E1B-B5A4-88926BD0DAE5}"/>
              </a:ext>
            </a:extLst>
          </p:cNvPr>
          <p:cNvSpPr>
            <a:spLocks noGrp="1"/>
          </p:cNvSpPr>
          <p:nvPr>
            <p:ph idx="1"/>
          </p:nvPr>
        </p:nvSpPr>
        <p:spPr/>
        <p:txBody>
          <a:bodyPr/>
          <a:lstStyle/>
          <a:p>
            <a:pPr>
              <a:buNone/>
            </a:pPr>
            <a:r>
              <a:rPr lang="ja-JP" altLang="en-US" sz="2800" b="1" dirty="0"/>
              <a:t>義務付け（“</a:t>
            </a:r>
            <a:r>
              <a:rPr lang="en-US" altLang="ja-JP" b="1" dirty="0"/>
              <a:t>Must</a:t>
            </a:r>
            <a:r>
              <a:rPr lang="ja-JP" altLang="en-US" sz="2800" b="1" dirty="0"/>
              <a:t>”）</a:t>
            </a:r>
            <a:r>
              <a:rPr lang="ja-JP" altLang="en-US" sz="2800" dirty="0"/>
              <a:t>ているか否かの判定を行う</a:t>
            </a:r>
            <a:r>
              <a:rPr lang="ja-JP" altLang="en-US" dirty="0"/>
              <a:t>　　</a:t>
            </a:r>
            <a:endParaRPr lang="en-US" altLang="ja-JP" dirty="0"/>
          </a:p>
          <a:p>
            <a:pPr>
              <a:buNone/>
            </a:pPr>
            <a:endParaRPr kumimoji="1" lang="en-US" altLang="ja-JP" sz="1000" dirty="0"/>
          </a:p>
          <a:p>
            <a:pPr>
              <a:buNone/>
            </a:pPr>
            <a:endParaRPr kumimoji="1" lang="ja-JP" altLang="en-US" dirty="0"/>
          </a:p>
          <a:p>
            <a:pPr>
              <a:buNone/>
            </a:pPr>
            <a:endParaRPr kumimoji="1" lang="ja-JP" altLang="en-US" dirty="0"/>
          </a:p>
        </p:txBody>
      </p:sp>
      <p:sp>
        <p:nvSpPr>
          <p:cNvPr id="4" name="スライド番号プレースホルダー 3">
            <a:extLst>
              <a:ext uri="{FF2B5EF4-FFF2-40B4-BE49-F238E27FC236}">
                <a16:creationId xmlns:a16="http://schemas.microsoft.com/office/drawing/2014/main" id="{2F5187B4-9B3D-7277-7638-EB2B73485942}"/>
              </a:ext>
            </a:extLst>
          </p:cNvPr>
          <p:cNvSpPr>
            <a:spLocks noGrp="1"/>
          </p:cNvSpPr>
          <p:nvPr>
            <p:ph type="sldNum" sz="quarter" idx="12"/>
          </p:nvPr>
        </p:nvSpPr>
        <p:spPr/>
        <p:txBody>
          <a:bodyPr/>
          <a:lstStyle/>
          <a:p>
            <a:fld id="{B16735D3-C9E7-F649-AF37-A9D08763696D}" type="slidenum">
              <a:rPr lang="ja-JP" altLang="en-US" smtClean="0"/>
              <a:pPr/>
              <a:t>24</a:t>
            </a:fld>
            <a:endParaRPr lang="ja-JP" altLang="en-US"/>
          </a:p>
        </p:txBody>
      </p:sp>
      <p:sp>
        <p:nvSpPr>
          <p:cNvPr id="44" name="四角形: 角を丸くする 43">
            <a:extLst>
              <a:ext uri="{FF2B5EF4-FFF2-40B4-BE49-F238E27FC236}">
                <a16:creationId xmlns:a16="http://schemas.microsoft.com/office/drawing/2014/main" id="{49C69FF0-EB04-7174-1E65-BA48DEE6363A}"/>
              </a:ext>
            </a:extLst>
          </p:cNvPr>
          <p:cNvSpPr/>
          <p:nvPr/>
        </p:nvSpPr>
        <p:spPr>
          <a:xfrm>
            <a:off x="310624" y="2615382"/>
            <a:ext cx="8522752" cy="386461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endParaRPr lang="ja-JP" altLang="en-US" sz="2400">
              <a:solidFill>
                <a:schemeClr val="tx1"/>
              </a:solidFill>
            </a:endParaRPr>
          </a:p>
        </p:txBody>
      </p:sp>
      <p:grpSp>
        <p:nvGrpSpPr>
          <p:cNvPr id="46" name="グループ化 45">
            <a:extLst>
              <a:ext uri="{FF2B5EF4-FFF2-40B4-BE49-F238E27FC236}">
                <a16:creationId xmlns:a16="http://schemas.microsoft.com/office/drawing/2014/main" id="{470E25FB-C7A1-FCFA-2AF3-BC9A811BED5C}"/>
              </a:ext>
            </a:extLst>
          </p:cNvPr>
          <p:cNvGrpSpPr/>
          <p:nvPr/>
        </p:nvGrpSpPr>
        <p:grpSpPr>
          <a:xfrm>
            <a:off x="460718" y="2858010"/>
            <a:ext cx="3185762" cy="1727582"/>
            <a:chOff x="469911" y="2913645"/>
            <a:chExt cx="2864945" cy="1727582"/>
          </a:xfrm>
        </p:grpSpPr>
        <p:sp>
          <p:nvSpPr>
            <p:cNvPr id="36" name="四角形: 角を丸くする 35">
              <a:extLst>
                <a:ext uri="{FF2B5EF4-FFF2-40B4-BE49-F238E27FC236}">
                  <a16:creationId xmlns:a16="http://schemas.microsoft.com/office/drawing/2014/main" id="{456D44B5-ED1D-C28D-A48E-E8C0222D8C76}"/>
                </a:ext>
              </a:extLst>
            </p:cNvPr>
            <p:cNvSpPr/>
            <p:nvPr/>
          </p:nvSpPr>
          <p:spPr>
            <a:xfrm>
              <a:off x="469911" y="3182295"/>
              <a:ext cx="2864945" cy="145893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r>
                <a:rPr lang="ja-JP" altLang="en-US" sz="2400">
                  <a:solidFill>
                    <a:schemeClr val="tx1"/>
                  </a:solidFill>
                </a:rPr>
                <a:t>ライセンスは</a:t>
              </a:r>
              <a:br>
                <a:rPr lang="en-US" altLang="ja-JP" sz="2400">
                  <a:solidFill>
                    <a:schemeClr val="tx1"/>
                  </a:solidFill>
                </a:rPr>
              </a:br>
              <a:r>
                <a:rPr lang="ja-JP" altLang="en-US" sz="2400">
                  <a:solidFill>
                    <a:schemeClr val="tx1"/>
                  </a:solidFill>
                </a:rPr>
                <a:t>著作権表示の記載を</a:t>
              </a:r>
              <a:br>
                <a:rPr lang="en-US" altLang="ja-JP" sz="2400">
                  <a:solidFill>
                    <a:schemeClr val="tx1"/>
                  </a:solidFill>
                </a:rPr>
              </a:br>
              <a:r>
                <a:rPr lang="ja-JP" altLang="en-US" sz="2400" b="1">
                  <a:solidFill>
                    <a:schemeClr val="tx1"/>
                  </a:solidFill>
                </a:rPr>
                <a:t>義務付け</a:t>
              </a:r>
              <a:r>
                <a:rPr lang="ja-JP" altLang="en-US" sz="2400">
                  <a:solidFill>
                    <a:schemeClr val="tx1"/>
                  </a:solidFill>
                </a:rPr>
                <a:t>ているか？</a:t>
              </a:r>
            </a:p>
          </p:txBody>
        </p:sp>
        <p:sp>
          <p:nvSpPr>
            <p:cNvPr id="6" name="テキスト ボックス 5">
              <a:extLst>
                <a:ext uri="{FF2B5EF4-FFF2-40B4-BE49-F238E27FC236}">
                  <a16:creationId xmlns:a16="http://schemas.microsoft.com/office/drawing/2014/main" id="{A3786F6C-24AE-B184-6662-17FE126EABDC}"/>
                </a:ext>
              </a:extLst>
            </p:cNvPr>
            <p:cNvSpPr txBox="1"/>
            <p:nvPr/>
          </p:nvSpPr>
          <p:spPr>
            <a:xfrm>
              <a:off x="578067" y="2913645"/>
              <a:ext cx="861527" cy="471330"/>
            </a:xfrm>
            <a:prstGeom prst="rect">
              <a:avLst/>
            </a:prstGeom>
            <a:solidFill>
              <a:schemeClr val="bg1"/>
            </a:solidFill>
            <a:ln w="3175">
              <a:solidFill>
                <a:schemeClr val="bg1"/>
              </a:solidFill>
            </a:ln>
          </p:spPr>
          <p:txBody>
            <a:bodyPr wrap="square">
              <a:spAutoFit/>
            </a:bodyPr>
            <a:lstStyle/>
            <a:p>
              <a:pPr algn="ctr"/>
              <a:r>
                <a:rPr lang="ja-JP" altLang="en-US" sz="2400" b="1"/>
                <a:t>質問</a:t>
              </a:r>
              <a:endParaRPr lang="ja-JP" altLang="en-US" sz="2400"/>
            </a:p>
          </p:txBody>
        </p:sp>
      </p:grpSp>
      <p:sp>
        <p:nvSpPr>
          <p:cNvPr id="12" name="四角形: 角を丸くする 11">
            <a:extLst>
              <a:ext uri="{FF2B5EF4-FFF2-40B4-BE49-F238E27FC236}">
                <a16:creationId xmlns:a16="http://schemas.microsoft.com/office/drawing/2014/main" id="{E179C137-CE56-9AD0-C5CB-5576098393DE}"/>
              </a:ext>
            </a:extLst>
          </p:cNvPr>
          <p:cNvSpPr/>
          <p:nvPr/>
        </p:nvSpPr>
        <p:spPr>
          <a:xfrm>
            <a:off x="3819105" y="3811488"/>
            <a:ext cx="1404069" cy="2242204"/>
          </a:xfrm>
          <a:prstGeom prst="roundRect">
            <a:avLst/>
          </a:prstGeom>
          <a:solidFill>
            <a:schemeClr val="tx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kumimoji="1" lang="en-US" altLang="ja-JP" sz="2000" b="1" spc="110" baseline="0">
                <a:solidFill>
                  <a:schemeClr val="tx1"/>
                </a:solidFill>
                <a:latin typeface="Segoe UI" panose="020B0502040204020203" pitchFamily="34" charset="0"/>
                <a:cs typeface="Segoe UI" panose="020B0502040204020203" pitchFamily="34" charset="0"/>
              </a:rPr>
              <a:t>LLM</a:t>
            </a:r>
            <a:endParaRPr kumimoji="1" lang="ja-JP" altLang="en-US" sz="2000" b="1" spc="110" baseline="0">
              <a:solidFill>
                <a:schemeClr val="tx1"/>
              </a:solidFill>
              <a:latin typeface="Segoe UI" panose="020B0502040204020203" pitchFamily="34" charset="0"/>
              <a:cs typeface="Segoe UI" panose="020B0502040204020203" pitchFamily="34" charset="0"/>
            </a:endParaRPr>
          </a:p>
        </p:txBody>
      </p:sp>
      <p:sp>
        <p:nvSpPr>
          <p:cNvPr id="14" name="テキスト ボックス 13">
            <a:extLst>
              <a:ext uri="{FF2B5EF4-FFF2-40B4-BE49-F238E27FC236}">
                <a16:creationId xmlns:a16="http://schemas.microsoft.com/office/drawing/2014/main" id="{9DB6FA16-1B69-95F5-BF61-A095F235D0BA}"/>
              </a:ext>
            </a:extLst>
          </p:cNvPr>
          <p:cNvSpPr txBox="1"/>
          <p:nvPr/>
        </p:nvSpPr>
        <p:spPr>
          <a:xfrm>
            <a:off x="5779732" y="2978031"/>
            <a:ext cx="2917290" cy="1938992"/>
          </a:xfrm>
          <a:prstGeom prst="rect">
            <a:avLst/>
          </a:prstGeom>
          <a:solidFill>
            <a:schemeClr val="bg1"/>
          </a:solidFill>
          <a:ln w="12700">
            <a:solidFill>
              <a:schemeClr val="accent1"/>
            </a:solidFill>
          </a:ln>
        </p:spPr>
        <p:txBody>
          <a:bodyPr wrap="square">
            <a:spAutoFit/>
          </a:bodyPr>
          <a:lstStyle/>
          <a:p>
            <a:pPr algn="ctr"/>
            <a:r>
              <a:rPr lang="ja-JP" altLang="en-US" sz="2400"/>
              <a:t>ライセンス</a:t>
            </a:r>
            <a:r>
              <a:rPr lang="en-US" altLang="ja-JP" sz="2400"/>
              <a:t>A</a:t>
            </a:r>
            <a:r>
              <a:rPr lang="ja-JP" altLang="en-US" sz="2400"/>
              <a:t>の“</a:t>
            </a:r>
            <a:r>
              <a:rPr lang="en-US" altLang="ja-JP" sz="2400">
                <a:solidFill>
                  <a:schemeClr val="tx1"/>
                </a:solidFill>
              </a:rPr>
              <a:t>Include Copyright</a:t>
            </a:r>
            <a:r>
              <a:rPr lang="ja-JP" altLang="en-US" sz="2400"/>
              <a:t>”に</a:t>
            </a:r>
            <a:r>
              <a:rPr lang="ja-JP" altLang="en-US" sz="2400" b="1"/>
              <a:t>“</a:t>
            </a:r>
            <a:r>
              <a:rPr lang="en-US" altLang="ja-JP" sz="2400" b="1"/>
              <a:t>Must</a:t>
            </a:r>
            <a:r>
              <a:rPr lang="ja-JP" altLang="en-US" sz="2400" b="1"/>
              <a:t>”</a:t>
            </a:r>
            <a:br>
              <a:rPr lang="en-US" altLang="ja-JP" sz="2400"/>
            </a:br>
            <a:r>
              <a:rPr lang="ja-JP" altLang="en-US" sz="2400"/>
              <a:t>を割り当て</a:t>
            </a:r>
            <a:endParaRPr lang="en-US" altLang="ja-JP" sz="2400"/>
          </a:p>
          <a:p>
            <a:pPr algn="ctr"/>
            <a:r>
              <a:rPr lang="ja-JP" altLang="en-US" sz="2400"/>
              <a:t>（正例）</a:t>
            </a:r>
            <a:endParaRPr lang="en-US" altLang="ja-JP" sz="2400"/>
          </a:p>
        </p:txBody>
      </p:sp>
      <p:sp>
        <p:nvSpPr>
          <p:cNvPr id="21" name="テキスト ボックス 20">
            <a:extLst>
              <a:ext uri="{FF2B5EF4-FFF2-40B4-BE49-F238E27FC236}">
                <a16:creationId xmlns:a16="http://schemas.microsoft.com/office/drawing/2014/main" id="{AA6F64DD-4612-FCEF-1FA8-2C6F8C20C385}"/>
              </a:ext>
            </a:extLst>
          </p:cNvPr>
          <p:cNvSpPr txBox="1"/>
          <p:nvPr/>
        </p:nvSpPr>
        <p:spPr>
          <a:xfrm>
            <a:off x="4899295" y="3440482"/>
            <a:ext cx="968620" cy="461665"/>
          </a:xfrm>
          <a:prstGeom prst="rect">
            <a:avLst/>
          </a:prstGeom>
          <a:noFill/>
          <a:ln w="38100">
            <a:noFill/>
          </a:ln>
        </p:spPr>
        <p:txBody>
          <a:bodyPr wrap="square">
            <a:spAutoFit/>
          </a:bodyPr>
          <a:lstStyle/>
          <a:p>
            <a:pPr algn="ctr"/>
            <a:r>
              <a:rPr lang="ja-JP" altLang="en-US" sz="2400" b="1">
                <a:solidFill>
                  <a:schemeClr val="accent1"/>
                </a:solidFill>
              </a:rPr>
              <a:t>“</a:t>
            </a:r>
            <a:r>
              <a:rPr lang="en-US" altLang="ja-JP" sz="2400" b="1">
                <a:solidFill>
                  <a:schemeClr val="accent1"/>
                </a:solidFill>
              </a:rPr>
              <a:t>Yes</a:t>
            </a:r>
            <a:r>
              <a:rPr lang="ja-JP" altLang="en-US" sz="2400" b="1">
                <a:solidFill>
                  <a:schemeClr val="accent1"/>
                </a:solidFill>
              </a:rPr>
              <a:t>”</a:t>
            </a:r>
          </a:p>
        </p:txBody>
      </p:sp>
      <p:sp>
        <p:nvSpPr>
          <p:cNvPr id="40" name="テキスト ボックス 39">
            <a:extLst>
              <a:ext uri="{FF2B5EF4-FFF2-40B4-BE49-F238E27FC236}">
                <a16:creationId xmlns:a16="http://schemas.microsoft.com/office/drawing/2014/main" id="{23DD0319-09F0-4307-DBCB-496FCF6B6E8D}"/>
              </a:ext>
            </a:extLst>
          </p:cNvPr>
          <p:cNvSpPr txBox="1"/>
          <p:nvPr/>
        </p:nvSpPr>
        <p:spPr>
          <a:xfrm>
            <a:off x="5285793" y="5968331"/>
            <a:ext cx="968620" cy="461665"/>
          </a:xfrm>
          <a:prstGeom prst="rect">
            <a:avLst/>
          </a:prstGeom>
          <a:solidFill>
            <a:schemeClr val="bg1"/>
          </a:solidFill>
          <a:ln w="38100">
            <a:solidFill>
              <a:schemeClr val="bg1"/>
            </a:solidFill>
          </a:ln>
        </p:spPr>
        <p:txBody>
          <a:bodyPr wrap="square">
            <a:spAutoFit/>
          </a:bodyPr>
          <a:lstStyle/>
          <a:p>
            <a:pPr algn="ctr"/>
            <a:r>
              <a:rPr lang="ja-JP" altLang="en-US" sz="2400" b="1">
                <a:solidFill>
                  <a:schemeClr val="accent1"/>
                </a:solidFill>
              </a:rPr>
              <a:t>“</a:t>
            </a:r>
            <a:r>
              <a:rPr lang="en-US" altLang="ja-JP" sz="2400" b="1">
                <a:solidFill>
                  <a:schemeClr val="accent1"/>
                </a:solidFill>
              </a:rPr>
              <a:t>No</a:t>
            </a:r>
            <a:r>
              <a:rPr lang="ja-JP" altLang="en-US" sz="2400" b="1">
                <a:solidFill>
                  <a:schemeClr val="accent1"/>
                </a:solidFill>
              </a:rPr>
              <a:t>”</a:t>
            </a:r>
          </a:p>
        </p:txBody>
      </p:sp>
      <p:pic>
        <p:nvPicPr>
          <p:cNvPr id="42" name="グラフィックス 41" descr="矢印: 直線 単色塗りつぶし">
            <a:extLst>
              <a:ext uri="{FF2B5EF4-FFF2-40B4-BE49-F238E27FC236}">
                <a16:creationId xmlns:a16="http://schemas.microsoft.com/office/drawing/2014/main" id="{B6721A3B-C936-C9DC-2DC3-0897D316FB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0053974" flipH="1">
            <a:off x="5004011" y="3952089"/>
            <a:ext cx="1511647" cy="961346"/>
          </a:xfrm>
          <a:prstGeom prst="rect">
            <a:avLst/>
          </a:prstGeom>
        </p:spPr>
      </p:pic>
      <p:pic>
        <p:nvPicPr>
          <p:cNvPr id="43" name="グラフィックス 42" descr="矢印: 直線 単色塗りつぶし">
            <a:extLst>
              <a:ext uri="{FF2B5EF4-FFF2-40B4-BE49-F238E27FC236}">
                <a16:creationId xmlns:a16="http://schemas.microsoft.com/office/drawing/2014/main" id="{624A288B-9D19-62F6-3B4A-21A02BF2A6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386725" flipH="1">
            <a:off x="4957608" y="4929986"/>
            <a:ext cx="1446077" cy="1021472"/>
          </a:xfrm>
          <a:prstGeom prst="rect">
            <a:avLst/>
          </a:prstGeom>
        </p:spPr>
      </p:pic>
      <p:sp>
        <p:nvSpPr>
          <p:cNvPr id="45" name="テキスト ボックス 44">
            <a:extLst>
              <a:ext uri="{FF2B5EF4-FFF2-40B4-BE49-F238E27FC236}">
                <a16:creationId xmlns:a16="http://schemas.microsoft.com/office/drawing/2014/main" id="{4AEC98AB-442B-CAE2-61D2-73124F2D8940}"/>
              </a:ext>
            </a:extLst>
          </p:cNvPr>
          <p:cNvSpPr txBox="1"/>
          <p:nvPr/>
        </p:nvSpPr>
        <p:spPr>
          <a:xfrm>
            <a:off x="548857" y="2303649"/>
            <a:ext cx="7944564" cy="523220"/>
          </a:xfrm>
          <a:prstGeom prst="rect">
            <a:avLst/>
          </a:prstGeom>
          <a:solidFill>
            <a:schemeClr val="bg1"/>
          </a:solidFill>
          <a:ln w="3175">
            <a:solidFill>
              <a:schemeClr val="bg1"/>
            </a:solidFill>
          </a:ln>
        </p:spPr>
        <p:txBody>
          <a:bodyPr wrap="square">
            <a:spAutoFit/>
          </a:bodyPr>
          <a:lstStyle/>
          <a:p>
            <a:pPr algn="ctr"/>
            <a:r>
              <a:rPr lang="ja-JP" altLang="en-US" sz="2800" b="1"/>
              <a:t>“</a:t>
            </a:r>
            <a:r>
              <a:rPr lang="en-US" altLang="ja-JP" sz="2800" b="1"/>
              <a:t>Include Copyright</a:t>
            </a:r>
            <a:r>
              <a:rPr lang="ja-JP" altLang="en-US" sz="2800" b="1"/>
              <a:t>”</a:t>
            </a:r>
            <a:r>
              <a:rPr lang="en-US" altLang="ja-JP" sz="2800" b="1"/>
              <a:t> </a:t>
            </a:r>
            <a:r>
              <a:rPr lang="ja-JP" altLang="en-US" sz="2800" b="1"/>
              <a:t>（著作権表示の記載）の例</a:t>
            </a:r>
            <a:endParaRPr lang="ja-JP" altLang="en-US" sz="2800"/>
          </a:p>
        </p:txBody>
      </p:sp>
      <p:pic>
        <p:nvPicPr>
          <p:cNvPr id="8" name="グラフィックス 7" descr="戻る 単色塗りつぶし">
            <a:extLst>
              <a:ext uri="{FF2B5EF4-FFF2-40B4-BE49-F238E27FC236}">
                <a16:creationId xmlns:a16="http://schemas.microsoft.com/office/drawing/2014/main" id="{61F325D1-2815-BD22-BBEA-D2491413D3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3918216">
            <a:off x="3351369" y="3696964"/>
            <a:ext cx="1256931" cy="1040961"/>
          </a:xfrm>
          <a:prstGeom prst="rect">
            <a:avLst/>
          </a:prstGeom>
        </p:spPr>
      </p:pic>
      <p:pic>
        <p:nvPicPr>
          <p:cNvPr id="9" name="グラフィックス 8" descr="戻る 単色塗りつぶし">
            <a:extLst>
              <a:ext uri="{FF2B5EF4-FFF2-40B4-BE49-F238E27FC236}">
                <a16:creationId xmlns:a16="http://schemas.microsoft.com/office/drawing/2014/main" id="{31C8E215-F3C4-7928-52F1-45A1C43DBA6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342478" y="4716408"/>
            <a:ext cx="1878502" cy="986055"/>
          </a:xfrm>
          <a:prstGeom prst="rect">
            <a:avLst/>
          </a:prstGeom>
        </p:spPr>
      </p:pic>
      <p:sp>
        <p:nvSpPr>
          <p:cNvPr id="11" name="テキスト ボックス 10">
            <a:extLst>
              <a:ext uri="{FF2B5EF4-FFF2-40B4-BE49-F238E27FC236}">
                <a16:creationId xmlns:a16="http://schemas.microsoft.com/office/drawing/2014/main" id="{EB5F0272-38AF-42EC-686E-C299255BC4E3}"/>
              </a:ext>
            </a:extLst>
          </p:cNvPr>
          <p:cNvSpPr txBox="1"/>
          <p:nvPr/>
        </p:nvSpPr>
        <p:spPr>
          <a:xfrm>
            <a:off x="6306239" y="5711209"/>
            <a:ext cx="1404070" cy="461665"/>
          </a:xfrm>
          <a:prstGeom prst="rect">
            <a:avLst/>
          </a:prstGeom>
          <a:solidFill>
            <a:schemeClr val="bg1"/>
          </a:solidFill>
          <a:ln w="12700">
            <a:solidFill>
              <a:schemeClr val="accent1"/>
            </a:solidFill>
          </a:ln>
        </p:spPr>
        <p:txBody>
          <a:bodyPr wrap="square">
            <a:spAutoFit/>
          </a:bodyPr>
          <a:lstStyle/>
          <a:p>
            <a:pPr algn="ctr"/>
            <a:r>
              <a:rPr lang="ja-JP" altLang="en-US" sz="2400"/>
              <a:t>（負例）</a:t>
            </a:r>
            <a:endParaRPr lang="en-US" altLang="ja-JP" sz="2400"/>
          </a:p>
        </p:txBody>
      </p:sp>
      <p:grpSp>
        <p:nvGrpSpPr>
          <p:cNvPr id="13" name="グループ化 12">
            <a:extLst>
              <a:ext uri="{FF2B5EF4-FFF2-40B4-BE49-F238E27FC236}">
                <a16:creationId xmlns:a16="http://schemas.microsoft.com/office/drawing/2014/main" id="{BAFB7B49-7ECD-7361-A166-63BB33BEF052}"/>
              </a:ext>
            </a:extLst>
          </p:cNvPr>
          <p:cNvGrpSpPr/>
          <p:nvPr/>
        </p:nvGrpSpPr>
        <p:grpSpPr>
          <a:xfrm>
            <a:off x="580986" y="4871494"/>
            <a:ext cx="2544180" cy="1582309"/>
            <a:chOff x="3815" y="4517823"/>
            <a:chExt cx="2544180" cy="2022127"/>
          </a:xfrm>
        </p:grpSpPr>
        <p:pic>
          <p:nvPicPr>
            <p:cNvPr id="15" name="グラフィックス 14" descr="ドキュメント 枠線">
              <a:extLst>
                <a:ext uri="{FF2B5EF4-FFF2-40B4-BE49-F238E27FC236}">
                  <a16:creationId xmlns:a16="http://schemas.microsoft.com/office/drawing/2014/main" id="{849604C4-85AE-2626-A9E0-51241557C40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61134" y="4517823"/>
              <a:ext cx="1409647" cy="1659701"/>
            </a:xfrm>
            <a:prstGeom prst="rect">
              <a:avLst/>
            </a:prstGeom>
          </p:spPr>
        </p:pic>
        <p:sp>
          <p:nvSpPr>
            <p:cNvPr id="16" name="テキスト ボックス 15">
              <a:extLst>
                <a:ext uri="{FF2B5EF4-FFF2-40B4-BE49-F238E27FC236}">
                  <a16:creationId xmlns:a16="http://schemas.microsoft.com/office/drawing/2014/main" id="{ADFE659B-99DA-E7F3-C1FE-5879D57F536F}"/>
                </a:ext>
              </a:extLst>
            </p:cNvPr>
            <p:cNvSpPr txBox="1"/>
            <p:nvPr/>
          </p:nvSpPr>
          <p:spPr>
            <a:xfrm>
              <a:off x="3815" y="6028625"/>
              <a:ext cx="2544180" cy="511325"/>
            </a:xfrm>
            <a:prstGeom prst="rect">
              <a:avLst/>
            </a:prstGeom>
            <a:noFill/>
          </p:spPr>
          <p:txBody>
            <a:bodyPr wrap="square" rtlCol="0">
              <a:spAutoFit/>
            </a:bodyPr>
            <a:lstStyle/>
            <a:p>
              <a:pPr algn="ctr"/>
              <a:r>
                <a:rPr kumimoji="1" lang="ja-JP" altLang="en-US" sz="2000"/>
                <a:t>ライセンス</a:t>
              </a:r>
              <a:r>
                <a:rPr kumimoji="1" lang="en-US" altLang="ja-JP" sz="2000"/>
                <a:t>A </a:t>
              </a:r>
              <a:r>
                <a:rPr kumimoji="1" lang="ja-JP" altLang="en-US" sz="2000"/>
                <a:t>本文</a:t>
              </a:r>
              <a:endParaRPr kumimoji="1" lang="en-US" altLang="ja-JP" sz="2000"/>
            </a:p>
          </p:txBody>
        </p:sp>
      </p:grpSp>
    </p:spTree>
    <p:extLst>
      <p:ext uri="{BB962C8B-B14F-4D97-AF65-F5344CB8AC3E}">
        <p14:creationId xmlns:p14="http://schemas.microsoft.com/office/powerpoint/2010/main" val="3265153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10F77-3419-1136-7D57-FE45704F20B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DF9E8D2-99F5-370C-A64A-647047451CCB}"/>
              </a:ext>
            </a:extLst>
          </p:cNvPr>
          <p:cNvSpPr>
            <a:spLocks noGrp="1"/>
          </p:cNvSpPr>
          <p:nvPr>
            <p:ph type="title"/>
          </p:nvPr>
        </p:nvSpPr>
        <p:spPr/>
        <p:txBody>
          <a:bodyPr anchor="ctr"/>
          <a:lstStyle/>
          <a:p>
            <a:pPr algn="l"/>
            <a:r>
              <a:rPr lang="ja-JP" altLang="en-US"/>
              <a:t>対象の条項</a:t>
            </a:r>
            <a:endParaRPr lang="en-US" altLang="ja-JP"/>
          </a:p>
        </p:txBody>
      </p:sp>
      <p:sp>
        <p:nvSpPr>
          <p:cNvPr id="3" name="コンテンツ プレースホルダー 2">
            <a:extLst>
              <a:ext uri="{FF2B5EF4-FFF2-40B4-BE49-F238E27FC236}">
                <a16:creationId xmlns:a16="http://schemas.microsoft.com/office/drawing/2014/main" id="{6AD99929-55B0-3DDF-2113-477DDF6E52E4}"/>
              </a:ext>
            </a:extLst>
          </p:cNvPr>
          <p:cNvSpPr>
            <a:spLocks noGrp="1"/>
          </p:cNvSpPr>
          <p:nvPr>
            <p:ph idx="1"/>
          </p:nvPr>
        </p:nvSpPr>
        <p:spPr/>
        <p:txBody>
          <a:bodyPr/>
          <a:lstStyle/>
          <a:p>
            <a:pPr>
              <a:lnSpc>
                <a:spcPct val="100000"/>
              </a:lnSpc>
              <a:buNone/>
            </a:pPr>
            <a:r>
              <a:rPr lang="en-US" altLang="ja-JP" err="1"/>
              <a:t>tl;drLegal</a:t>
            </a:r>
            <a:r>
              <a:rPr lang="ja-JP" altLang="en-US"/>
              <a:t>で定義されている</a:t>
            </a:r>
            <a:r>
              <a:rPr lang="en-US" altLang="ja-JP" b="1"/>
              <a:t>23</a:t>
            </a:r>
            <a:r>
              <a:rPr lang="ja-JP" altLang="en-US"/>
              <a:t>の条項</a:t>
            </a:r>
            <a:endParaRPr lang="en-US" altLang="ja-JP"/>
          </a:p>
          <a:p>
            <a:pPr lvl="1">
              <a:lnSpc>
                <a:spcPct val="100000"/>
              </a:lnSpc>
              <a:buNone/>
            </a:pPr>
            <a:r>
              <a:rPr lang="en-US" altLang="ja-JP" b="1"/>
              <a:t>11</a:t>
            </a:r>
            <a:r>
              <a:rPr lang="ja-JP" altLang="en-US"/>
              <a:t>の権利と</a:t>
            </a:r>
            <a:r>
              <a:rPr lang="en-US" altLang="ja-JP" b="1"/>
              <a:t>12</a:t>
            </a:r>
            <a:r>
              <a:rPr lang="ja-JP" altLang="en-US"/>
              <a:t>の義務</a:t>
            </a:r>
            <a:br>
              <a:rPr lang="en-US" altLang="ja-JP"/>
            </a:br>
            <a:r>
              <a:rPr lang="ja-JP" altLang="en-US"/>
              <a:t>⇒　ライセンスごとに</a:t>
            </a:r>
            <a:r>
              <a:rPr lang="en-US" altLang="ja-JP" b="1"/>
              <a:t>34</a:t>
            </a:r>
            <a:r>
              <a:rPr lang="ja-JP" altLang="en-US"/>
              <a:t>個の判定項目（</a:t>
            </a:r>
            <a:r>
              <a:rPr lang="en-US" altLang="ja-JP"/>
              <a:t>11×2</a:t>
            </a:r>
            <a:r>
              <a:rPr lang="ja-JP" altLang="en-US"/>
              <a:t>＋</a:t>
            </a:r>
            <a:r>
              <a:rPr lang="en-US" altLang="ja-JP"/>
              <a:t>12</a:t>
            </a:r>
            <a:r>
              <a:rPr lang="ja-JP" altLang="en-US"/>
              <a:t>）</a:t>
            </a:r>
            <a:endParaRPr lang="en-US" altLang="ja-JP"/>
          </a:p>
          <a:p>
            <a:pPr lvl="1">
              <a:lnSpc>
                <a:spcPct val="100000"/>
              </a:lnSpc>
              <a:buNone/>
            </a:pPr>
            <a:endParaRPr lang="en-US" altLang="ja-JP"/>
          </a:p>
          <a:p>
            <a:pPr>
              <a:lnSpc>
                <a:spcPct val="100000"/>
              </a:lnSpc>
              <a:buNone/>
            </a:pPr>
            <a:r>
              <a:rPr lang="en-US" altLang="ja-JP"/>
              <a:t>LLM</a:t>
            </a:r>
            <a:r>
              <a:rPr lang="ja-JP" altLang="en-US"/>
              <a:t>に与える条項の定義として，</a:t>
            </a:r>
            <a:br>
              <a:rPr lang="en-US" altLang="ja-JP"/>
            </a:br>
            <a:r>
              <a:rPr lang="en-US" altLang="ja-JP" err="1"/>
              <a:t>LiDetector</a:t>
            </a:r>
            <a:r>
              <a:rPr lang="en-US" altLang="ja-JP" baseline="30000"/>
              <a:t>[4]</a:t>
            </a:r>
            <a:r>
              <a:rPr lang="ja-JP" altLang="en-US"/>
              <a:t>による概要を使用</a:t>
            </a:r>
            <a:endParaRPr lang="en-US" altLang="ja-JP"/>
          </a:p>
          <a:p>
            <a:pPr lvl="1">
              <a:lnSpc>
                <a:spcPct val="100000"/>
              </a:lnSpc>
              <a:buNone/>
            </a:pPr>
            <a:r>
              <a:rPr lang="ja-JP" altLang="en-US"/>
              <a:t>例）</a:t>
            </a:r>
            <a:r>
              <a:rPr lang="en-US" altLang="ja-JP"/>
              <a:t>Commercial Use: </a:t>
            </a:r>
            <a:br>
              <a:rPr lang="en-US" altLang="ja-JP"/>
            </a:br>
            <a:r>
              <a:rPr lang="en-US" altLang="ja-JP"/>
              <a:t>           use the software for commercial purposes</a:t>
            </a:r>
          </a:p>
        </p:txBody>
      </p:sp>
      <p:sp>
        <p:nvSpPr>
          <p:cNvPr id="4" name="スライド番号プレースホルダー 3">
            <a:extLst>
              <a:ext uri="{FF2B5EF4-FFF2-40B4-BE49-F238E27FC236}">
                <a16:creationId xmlns:a16="http://schemas.microsoft.com/office/drawing/2014/main" id="{442D9A1D-04D4-AA02-A6B1-529420481B56}"/>
              </a:ext>
            </a:extLst>
          </p:cNvPr>
          <p:cNvSpPr>
            <a:spLocks noGrp="1"/>
          </p:cNvSpPr>
          <p:nvPr>
            <p:ph type="sldNum" sz="quarter" idx="12"/>
          </p:nvPr>
        </p:nvSpPr>
        <p:spPr/>
        <p:txBody>
          <a:bodyPr/>
          <a:lstStyle/>
          <a:p>
            <a:fld id="{B16735D3-C9E7-F649-AF37-A9D08763696D}" type="slidenum">
              <a:rPr lang="ja-JP" altLang="en-US" smtClean="0"/>
              <a:pPr/>
              <a:t>25</a:t>
            </a:fld>
            <a:endParaRPr lang="ja-JP" altLang="en-US"/>
          </a:p>
        </p:txBody>
      </p:sp>
    </p:spTree>
    <p:extLst>
      <p:ext uri="{BB962C8B-B14F-4D97-AF65-F5344CB8AC3E}">
        <p14:creationId xmlns:p14="http://schemas.microsoft.com/office/powerpoint/2010/main" val="3769698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9A140-0C3E-66B3-23A1-5FA614AC99E4}"/>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EB3729D6-45C8-5F39-EBE5-A5B505804E33}"/>
              </a:ext>
            </a:extLst>
          </p:cNvPr>
          <p:cNvSpPr>
            <a:spLocks noGrp="1"/>
          </p:cNvSpPr>
          <p:nvPr>
            <p:ph type="title"/>
          </p:nvPr>
        </p:nvSpPr>
        <p:spPr/>
        <p:txBody>
          <a:bodyPr/>
          <a:lstStyle/>
          <a:p>
            <a:r>
              <a:rPr lang="ja-JP" altLang="en-US"/>
              <a:t>プロンプト</a:t>
            </a:r>
          </a:p>
        </p:txBody>
      </p:sp>
      <p:sp>
        <p:nvSpPr>
          <p:cNvPr id="4" name="スライド番号プレースホルダー 3">
            <a:extLst>
              <a:ext uri="{FF2B5EF4-FFF2-40B4-BE49-F238E27FC236}">
                <a16:creationId xmlns:a16="http://schemas.microsoft.com/office/drawing/2014/main" id="{0A4019ED-FE12-BCC4-7130-1F73FDC81AA6}"/>
              </a:ext>
            </a:extLst>
          </p:cNvPr>
          <p:cNvSpPr>
            <a:spLocks noGrp="1"/>
          </p:cNvSpPr>
          <p:nvPr>
            <p:ph type="sldNum" sz="quarter" idx="12"/>
          </p:nvPr>
        </p:nvSpPr>
        <p:spPr/>
        <p:txBody>
          <a:bodyPr/>
          <a:lstStyle/>
          <a:p>
            <a:fld id="{B16735D3-C9E7-F649-AF37-A9D08763696D}" type="slidenum">
              <a:rPr lang="ja-JP" altLang="en-US" smtClean="0"/>
              <a:pPr/>
              <a:t>26</a:t>
            </a:fld>
            <a:endParaRPr lang="ja-JP" altLang="en-US"/>
          </a:p>
        </p:txBody>
      </p:sp>
      <p:sp>
        <p:nvSpPr>
          <p:cNvPr id="20" name="四角形: 角を丸くする 19">
            <a:extLst>
              <a:ext uri="{FF2B5EF4-FFF2-40B4-BE49-F238E27FC236}">
                <a16:creationId xmlns:a16="http://schemas.microsoft.com/office/drawing/2014/main" id="{F1834E01-AA49-477C-6D43-1892EFD96183}"/>
              </a:ext>
            </a:extLst>
          </p:cNvPr>
          <p:cNvSpPr/>
          <p:nvPr/>
        </p:nvSpPr>
        <p:spPr>
          <a:xfrm>
            <a:off x="442484" y="1723133"/>
            <a:ext cx="8259031" cy="2235823"/>
          </a:xfrm>
          <a:prstGeom prst="roundRect">
            <a:avLst>
              <a:gd name="adj" fmla="val 8367"/>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system:</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You will receive a license document.</a:t>
            </a:r>
          </a:p>
          <a:p>
            <a:pPr>
              <a:buNone/>
            </a:pPr>
            <a:b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Answer if the license states that the licensee can use the software for commercial purposes.   </a:t>
            </a: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of "Commercial Use") </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Respond exclusively with "Yes" or "No".</a:t>
            </a:r>
            <a:endParaRPr kumimoji="1" lang="ja-JP" altLang="en-US" sz="2000">
              <a:solidFill>
                <a:schemeClr val="tx1"/>
              </a:solidFill>
              <a:latin typeface="Calibri" panose="020F0502020204030204" pitchFamily="34" charset="0"/>
              <a:cs typeface="Calibri" panose="020F0502020204030204" pitchFamily="34" charset="0"/>
            </a:endParaRPr>
          </a:p>
        </p:txBody>
      </p:sp>
      <p:sp>
        <p:nvSpPr>
          <p:cNvPr id="21" name="四角形: 角を丸くする 20">
            <a:extLst>
              <a:ext uri="{FF2B5EF4-FFF2-40B4-BE49-F238E27FC236}">
                <a16:creationId xmlns:a16="http://schemas.microsoft.com/office/drawing/2014/main" id="{D80D6D55-A47D-AFFF-C93A-456083D86711}"/>
              </a:ext>
            </a:extLst>
          </p:cNvPr>
          <p:cNvSpPr/>
          <p:nvPr/>
        </p:nvSpPr>
        <p:spPr>
          <a:xfrm>
            <a:off x="442484" y="4167322"/>
            <a:ext cx="8259031" cy="2122311"/>
          </a:xfrm>
          <a:prstGeom prst="roundRect">
            <a:avLst>
              <a:gd name="adj" fmla="val 6413"/>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user:</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Copyright (c) 4-digit year, Company or Person's Name</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to use, copy, modify, and/or distribute this software for any purpose with or without fee is hereby granted, provided that the above copyright notice and this permission notice appear in all copies.…</a:t>
            </a:r>
          </a:p>
        </p:txBody>
      </p:sp>
      <p:sp>
        <p:nvSpPr>
          <p:cNvPr id="22" name="四角形: 角を丸くする 21">
            <a:extLst>
              <a:ext uri="{FF2B5EF4-FFF2-40B4-BE49-F238E27FC236}">
                <a16:creationId xmlns:a16="http://schemas.microsoft.com/office/drawing/2014/main" id="{A85E7FDD-65BA-A3BE-5664-F376DDFE0580}"/>
              </a:ext>
            </a:extLst>
          </p:cNvPr>
          <p:cNvSpPr/>
          <p:nvPr/>
        </p:nvSpPr>
        <p:spPr>
          <a:xfrm>
            <a:off x="250904" y="1496867"/>
            <a:ext cx="8642192" cy="5001133"/>
          </a:xfrm>
          <a:prstGeom prst="roundRect">
            <a:avLst>
              <a:gd name="adj" fmla="val 2965"/>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endParaRPr kumimoji="1" lang="ja-JP" altLang="en-US" sz="2000">
              <a:ln>
                <a:solidFill>
                  <a:sysClr val="windowText" lastClr="000000"/>
                </a:solidFill>
              </a:ln>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0826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D83ED-4FC3-E1EE-2121-D316892C021E}"/>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493AFB59-8A64-B467-BFF2-2FDB54DF436E}"/>
              </a:ext>
            </a:extLst>
          </p:cNvPr>
          <p:cNvSpPr>
            <a:spLocks noGrp="1"/>
          </p:cNvSpPr>
          <p:nvPr>
            <p:ph type="title"/>
          </p:nvPr>
        </p:nvSpPr>
        <p:spPr/>
        <p:txBody>
          <a:bodyPr/>
          <a:lstStyle/>
          <a:p>
            <a:r>
              <a:rPr lang="ja-JP" altLang="en-US"/>
              <a:t>プロンプト</a:t>
            </a:r>
          </a:p>
        </p:txBody>
      </p:sp>
      <p:sp>
        <p:nvSpPr>
          <p:cNvPr id="4" name="スライド番号プレースホルダー 3">
            <a:extLst>
              <a:ext uri="{FF2B5EF4-FFF2-40B4-BE49-F238E27FC236}">
                <a16:creationId xmlns:a16="http://schemas.microsoft.com/office/drawing/2014/main" id="{71D96100-BA62-B5E3-F14E-26B617855410}"/>
              </a:ext>
            </a:extLst>
          </p:cNvPr>
          <p:cNvSpPr>
            <a:spLocks noGrp="1"/>
          </p:cNvSpPr>
          <p:nvPr>
            <p:ph type="sldNum" sz="quarter" idx="12"/>
          </p:nvPr>
        </p:nvSpPr>
        <p:spPr/>
        <p:txBody>
          <a:bodyPr/>
          <a:lstStyle/>
          <a:p>
            <a:fld id="{B16735D3-C9E7-F649-AF37-A9D08763696D}" type="slidenum">
              <a:rPr lang="ja-JP" altLang="en-US" smtClean="0"/>
              <a:pPr/>
              <a:t>27</a:t>
            </a:fld>
            <a:endParaRPr lang="ja-JP" altLang="en-US"/>
          </a:p>
        </p:txBody>
      </p:sp>
      <p:sp>
        <p:nvSpPr>
          <p:cNvPr id="20" name="四角形: 角を丸くする 19">
            <a:extLst>
              <a:ext uri="{FF2B5EF4-FFF2-40B4-BE49-F238E27FC236}">
                <a16:creationId xmlns:a16="http://schemas.microsoft.com/office/drawing/2014/main" id="{95C1698F-D871-08C2-2538-00DA8CB545A7}"/>
              </a:ext>
            </a:extLst>
          </p:cNvPr>
          <p:cNvSpPr/>
          <p:nvPr/>
        </p:nvSpPr>
        <p:spPr>
          <a:xfrm>
            <a:off x="442484" y="1723133"/>
            <a:ext cx="8259031" cy="2235823"/>
          </a:xfrm>
          <a:prstGeom prst="roundRect">
            <a:avLst>
              <a:gd name="adj" fmla="val 8367"/>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system:</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You will receive a license document.</a:t>
            </a:r>
          </a:p>
          <a:p>
            <a:pPr>
              <a:buNone/>
            </a:pPr>
            <a:b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Answer if the license states that the licensee can use the software for commercial purposes.   </a:t>
            </a: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of "Commercial Use") </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Respond exclusively with "Yes" or "No".</a:t>
            </a:r>
            <a:endParaRPr kumimoji="1" lang="ja-JP" altLang="en-US" sz="2000">
              <a:solidFill>
                <a:schemeClr val="tx1"/>
              </a:solidFill>
              <a:latin typeface="Calibri" panose="020F0502020204030204" pitchFamily="34" charset="0"/>
              <a:cs typeface="Calibri" panose="020F0502020204030204" pitchFamily="34" charset="0"/>
            </a:endParaRPr>
          </a:p>
        </p:txBody>
      </p:sp>
      <p:sp>
        <p:nvSpPr>
          <p:cNvPr id="21" name="四角形: 角を丸くする 20">
            <a:extLst>
              <a:ext uri="{FF2B5EF4-FFF2-40B4-BE49-F238E27FC236}">
                <a16:creationId xmlns:a16="http://schemas.microsoft.com/office/drawing/2014/main" id="{5FBE94C7-B707-40E8-5F3B-225F71B663CB}"/>
              </a:ext>
            </a:extLst>
          </p:cNvPr>
          <p:cNvSpPr/>
          <p:nvPr/>
        </p:nvSpPr>
        <p:spPr>
          <a:xfrm>
            <a:off x="442484" y="4167322"/>
            <a:ext cx="8259031" cy="2122311"/>
          </a:xfrm>
          <a:prstGeom prst="roundRect">
            <a:avLst>
              <a:gd name="adj" fmla="val 6413"/>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user:</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Copyright (c) 4-digit year, Company or Person's Name</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to use, copy, modify, and/or distribute this software for any purpose with or without fee is hereby granted, provided that the above copyright notice and this permission notice appear in all copies.…</a:t>
            </a:r>
          </a:p>
        </p:txBody>
      </p:sp>
      <p:sp>
        <p:nvSpPr>
          <p:cNvPr id="22" name="四角形: 角を丸くする 21">
            <a:extLst>
              <a:ext uri="{FF2B5EF4-FFF2-40B4-BE49-F238E27FC236}">
                <a16:creationId xmlns:a16="http://schemas.microsoft.com/office/drawing/2014/main" id="{FCB15953-6EE7-0C58-C1A7-237734FA8920}"/>
              </a:ext>
            </a:extLst>
          </p:cNvPr>
          <p:cNvSpPr/>
          <p:nvPr/>
        </p:nvSpPr>
        <p:spPr>
          <a:xfrm>
            <a:off x="250904" y="1496867"/>
            <a:ext cx="8642192" cy="5001133"/>
          </a:xfrm>
          <a:prstGeom prst="roundRect">
            <a:avLst>
              <a:gd name="adj" fmla="val 2965"/>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endParaRPr kumimoji="1" lang="ja-JP" altLang="en-US" sz="2000">
              <a:ln>
                <a:solidFill>
                  <a:sysClr val="windowText" lastClr="000000"/>
                </a:solidFill>
              </a:ln>
              <a:solidFill>
                <a:schemeClr val="tx1"/>
              </a:solidFill>
              <a:latin typeface="Calibri" panose="020F0502020204030204" pitchFamily="34" charset="0"/>
              <a:cs typeface="Calibri" panose="020F0502020204030204" pitchFamily="34" charset="0"/>
            </a:endParaRPr>
          </a:p>
        </p:txBody>
      </p:sp>
      <p:cxnSp>
        <p:nvCxnSpPr>
          <p:cNvPr id="3" name="直線コネクタ 2">
            <a:extLst>
              <a:ext uri="{FF2B5EF4-FFF2-40B4-BE49-F238E27FC236}">
                <a16:creationId xmlns:a16="http://schemas.microsoft.com/office/drawing/2014/main" id="{5075D5BB-CFF2-A477-9FA8-EC5FC2BF6898}"/>
              </a:ext>
            </a:extLst>
          </p:cNvPr>
          <p:cNvCxnSpPr>
            <a:cxnSpLocks/>
          </p:cNvCxnSpPr>
          <p:nvPr/>
        </p:nvCxnSpPr>
        <p:spPr>
          <a:xfrm>
            <a:off x="1444337" y="2078182"/>
            <a:ext cx="3803072"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51CF7F30-8F6C-8CAC-72B1-71EE00DF4DD9}"/>
              </a:ext>
            </a:extLst>
          </p:cNvPr>
          <p:cNvSpPr txBox="1"/>
          <p:nvPr/>
        </p:nvSpPr>
        <p:spPr>
          <a:xfrm>
            <a:off x="5381638" y="1982140"/>
            <a:ext cx="3703038" cy="369332"/>
          </a:xfrm>
          <a:prstGeom prst="rect">
            <a:avLst/>
          </a:prstGeom>
          <a:solidFill>
            <a:schemeClr val="bg1"/>
          </a:solidFill>
        </p:spPr>
        <p:txBody>
          <a:bodyPr wrap="square" rtlCol="0">
            <a:spAutoFit/>
          </a:bodyPr>
          <a:lstStyle/>
          <a:p>
            <a:r>
              <a:rPr kumimoji="1" lang="ja-JP" altLang="en-US" b="1">
                <a:solidFill>
                  <a:srgbClr val="FF0000"/>
                </a:solidFill>
              </a:rPr>
              <a:t>ライセンス文書を与える旨の記述</a:t>
            </a:r>
          </a:p>
        </p:txBody>
      </p:sp>
    </p:spTree>
    <p:extLst>
      <p:ext uri="{BB962C8B-B14F-4D97-AF65-F5344CB8AC3E}">
        <p14:creationId xmlns:p14="http://schemas.microsoft.com/office/powerpoint/2010/main" val="3912607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612A1-1F7E-DAD2-DA24-A33773154F01}"/>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D3E71C2A-1EFA-BCCF-2C2E-2C9E95D2646F}"/>
              </a:ext>
            </a:extLst>
          </p:cNvPr>
          <p:cNvSpPr>
            <a:spLocks noGrp="1"/>
          </p:cNvSpPr>
          <p:nvPr>
            <p:ph type="title"/>
          </p:nvPr>
        </p:nvSpPr>
        <p:spPr/>
        <p:txBody>
          <a:bodyPr/>
          <a:lstStyle/>
          <a:p>
            <a:r>
              <a:rPr lang="ja-JP" altLang="en-US"/>
              <a:t>プロンプト</a:t>
            </a:r>
          </a:p>
        </p:txBody>
      </p:sp>
      <p:sp>
        <p:nvSpPr>
          <p:cNvPr id="4" name="スライド番号プレースホルダー 3">
            <a:extLst>
              <a:ext uri="{FF2B5EF4-FFF2-40B4-BE49-F238E27FC236}">
                <a16:creationId xmlns:a16="http://schemas.microsoft.com/office/drawing/2014/main" id="{C9A76860-76EE-F1A9-57A8-9F07796216EC}"/>
              </a:ext>
            </a:extLst>
          </p:cNvPr>
          <p:cNvSpPr>
            <a:spLocks noGrp="1"/>
          </p:cNvSpPr>
          <p:nvPr>
            <p:ph type="sldNum" sz="quarter" idx="12"/>
          </p:nvPr>
        </p:nvSpPr>
        <p:spPr/>
        <p:txBody>
          <a:bodyPr/>
          <a:lstStyle/>
          <a:p>
            <a:fld id="{B16735D3-C9E7-F649-AF37-A9D08763696D}" type="slidenum">
              <a:rPr lang="ja-JP" altLang="en-US" smtClean="0"/>
              <a:pPr/>
              <a:t>28</a:t>
            </a:fld>
            <a:endParaRPr lang="ja-JP" altLang="en-US"/>
          </a:p>
        </p:txBody>
      </p:sp>
      <p:sp>
        <p:nvSpPr>
          <p:cNvPr id="20" name="四角形: 角を丸くする 19">
            <a:extLst>
              <a:ext uri="{FF2B5EF4-FFF2-40B4-BE49-F238E27FC236}">
                <a16:creationId xmlns:a16="http://schemas.microsoft.com/office/drawing/2014/main" id="{554A03B9-3AE9-0D2A-EDB3-98B2E559AEF7}"/>
              </a:ext>
            </a:extLst>
          </p:cNvPr>
          <p:cNvSpPr/>
          <p:nvPr/>
        </p:nvSpPr>
        <p:spPr>
          <a:xfrm>
            <a:off x="442484" y="1723133"/>
            <a:ext cx="8259031" cy="2235823"/>
          </a:xfrm>
          <a:prstGeom prst="roundRect">
            <a:avLst>
              <a:gd name="adj" fmla="val 8367"/>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system:</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You will receive a license document.</a:t>
            </a:r>
          </a:p>
          <a:p>
            <a:pPr>
              <a:buNone/>
            </a:pPr>
            <a:b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Answer if the license states that the licensee </a:t>
            </a:r>
            <a:r>
              <a:rPr lang="en-US" altLang="ja-JP" sz="200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rPr>
              <a:t>can use the software for commercial purposes</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n-US" altLang="ja-JP" sz="200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rPr>
              <a:t>Permission</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of "</a:t>
            </a:r>
            <a:r>
              <a:rPr lang="en-US" altLang="ja-JP" sz="200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rPr>
              <a:t>Commercial Use</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Respond exclusively with "Yes" or "No".</a:t>
            </a:r>
            <a:endParaRPr kumimoji="1" lang="ja-JP" altLang="en-US" sz="2000">
              <a:solidFill>
                <a:schemeClr val="tx1"/>
              </a:solidFill>
              <a:latin typeface="Calibri" panose="020F0502020204030204" pitchFamily="34" charset="0"/>
              <a:cs typeface="Calibri" panose="020F0502020204030204" pitchFamily="34" charset="0"/>
            </a:endParaRPr>
          </a:p>
        </p:txBody>
      </p:sp>
      <p:sp>
        <p:nvSpPr>
          <p:cNvPr id="21" name="四角形: 角を丸くする 20">
            <a:extLst>
              <a:ext uri="{FF2B5EF4-FFF2-40B4-BE49-F238E27FC236}">
                <a16:creationId xmlns:a16="http://schemas.microsoft.com/office/drawing/2014/main" id="{5781A48F-AF57-B850-8CD0-50E466011132}"/>
              </a:ext>
            </a:extLst>
          </p:cNvPr>
          <p:cNvSpPr/>
          <p:nvPr/>
        </p:nvSpPr>
        <p:spPr>
          <a:xfrm>
            <a:off x="442484" y="4167322"/>
            <a:ext cx="8259031" cy="2122311"/>
          </a:xfrm>
          <a:prstGeom prst="roundRect">
            <a:avLst>
              <a:gd name="adj" fmla="val 6413"/>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user:</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Copyright (c) 4-digit year, Company or Person's Name</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to use, copy, modify, and/or distribute this software for any purpose with or without fee is hereby granted, provided that the above copyright notice and this permission notice appear in all copies.…</a:t>
            </a:r>
          </a:p>
        </p:txBody>
      </p:sp>
      <p:sp>
        <p:nvSpPr>
          <p:cNvPr id="22" name="四角形: 角を丸くする 21">
            <a:extLst>
              <a:ext uri="{FF2B5EF4-FFF2-40B4-BE49-F238E27FC236}">
                <a16:creationId xmlns:a16="http://schemas.microsoft.com/office/drawing/2014/main" id="{97D94959-8CD7-C39A-4F73-0D25CF084D76}"/>
              </a:ext>
            </a:extLst>
          </p:cNvPr>
          <p:cNvSpPr/>
          <p:nvPr/>
        </p:nvSpPr>
        <p:spPr>
          <a:xfrm>
            <a:off x="250904" y="1496867"/>
            <a:ext cx="8642192" cy="5001133"/>
          </a:xfrm>
          <a:prstGeom prst="roundRect">
            <a:avLst>
              <a:gd name="adj" fmla="val 2965"/>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endParaRPr kumimoji="1" lang="ja-JP" altLang="en-US" sz="2000">
              <a:ln>
                <a:solidFill>
                  <a:sysClr val="windowText" lastClr="000000"/>
                </a:solidFill>
              </a:ln>
              <a:solidFill>
                <a:schemeClr val="tx1"/>
              </a:solidFill>
              <a:latin typeface="Calibri" panose="020F0502020204030204" pitchFamily="34" charset="0"/>
              <a:cs typeface="Calibri" panose="020F0502020204030204" pitchFamily="34" charset="0"/>
            </a:endParaRPr>
          </a:p>
        </p:txBody>
      </p:sp>
      <p:cxnSp>
        <p:nvCxnSpPr>
          <p:cNvPr id="3" name="直線コネクタ 2">
            <a:extLst>
              <a:ext uri="{FF2B5EF4-FFF2-40B4-BE49-F238E27FC236}">
                <a16:creationId xmlns:a16="http://schemas.microsoft.com/office/drawing/2014/main" id="{C3DBC0E2-28FD-4480-C276-D026B05DD9CD}"/>
              </a:ext>
            </a:extLst>
          </p:cNvPr>
          <p:cNvCxnSpPr>
            <a:cxnSpLocks/>
          </p:cNvCxnSpPr>
          <p:nvPr/>
        </p:nvCxnSpPr>
        <p:spPr>
          <a:xfrm>
            <a:off x="519051" y="2709553"/>
            <a:ext cx="7264235"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3D523B81-3D40-2A96-90CC-72458471B9D7}"/>
              </a:ext>
            </a:extLst>
          </p:cNvPr>
          <p:cNvSpPr txBox="1"/>
          <p:nvPr/>
        </p:nvSpPr>
        <p:spPr>
          <a:xfrm>
            <a:off x="4238505" y="2829688"/>
            <a:ext cx="3544781" cy="369332"/>
          </a:xfrm>
          <a:prstGeom prst="rect">
            <a:avLst/>
          </a:prstGeom>
          <a:noFill/>
        </p:spPr>
        <p:txBody>
          <a:bodyPr wrap="square" rtlCol="0">
            <a:spAutoFit/>
          </a:bodyPr>
          <a:lstStyle/>
          <a:p>
            <a:r>
              <a:rPr kumimoji="1" lang="ja-JP" altLang="en-US" b="1">
                <a:solidFill>
                  <a:srgbClr val="FF0000"/>
                </a:solidFill>
              </a:rPr>
              <a:t>条項の定義および</a:t>
            </a:r>
            <a:r>
              <a:rPr lang="ja-JP" altLang="en-US" b="1">
                <a:solidFill>
                  <a:srgbClr val="FF0000"/>
                </a:solidFill>
              </a:rPr>
              <a:t>判定の指示</a:t>
            </a:r>
            <a:endParaRPr lang="en-US" altLang="ja-JP" b="1">
              <a:solidFill>
                <a:srgbClr val="FF0000"/>
              </a:solidFill>
            </a:endParaRPr>
          </a:p>
        </p:txBody>
      </p:sp>
      <p:cxnSp>
        <p:nvCxnSpPr>
          <p:cNvPr id="7" name="直線コネクタ 6">
            <a:extLst>
              <a:ext uri="{FF2B5EF4-FFF2-40B4-BE49-F238E27FC236}">
                <a16:creationId xmlns:a16="http://schemas.microsoft.com/office/drawing/2014/main" id="{1D7CABAD-A1A1-2DEF-4B31-8B295AB2FEE1}"/>
              </a:ext>
            </a:extLst>
          </p:cNvPr>
          <p:cNvCxnSpPr>
            <a:cxnSpLocks/>
          </p:cNvCxnSpPr>
          <p:nvPr/>
        </p:nvCxnSpPr>
        <p:spPr>
          <a:xfrm>
            <a:off x="519051" y="3003468"/>
            <a:ext cx="2474520"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8BEB51F6-29C3-375C-F10E-13528FFFC872}"/>
              </a:ext>
            </a:extLst>
          </p:cNvPr>
          <p:cNvCxnSpPr>
            <a:cxnSpLocks/>
          </p:cNvCxnSpPr>
          <p:nvPr/>
        </p:nvCxnSpPr>
        <p:spPr>
          <a:xfrm>
            <a:off x="638794" y="3319154"/>
            <a:ext cx="3443349"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696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6C9DB-373B-CEDA-3D82-39D8F5789B6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9B285DE-532F-1083-A823-01C45882419A}"/>
              </a:ext>
            </a:extLst>
          </p:cNvPr>
          <p:cNvSpPr>
            <a:spLocks noGrp="1"/>
          </p:cNvSpPr>
          <p:nvPr>
            <p:ph type="title"/>
          </p:nvPr>
        </p:nvSpPr>
        <p:spPr/>
        <p:txBody>
          <a:bodyPr/>
          <a:lstStyle/>
          <a:p>
            <a:r>
              <a:rPr kumimoji="1" lang="ja-JP" altLang="en-US"/>
              <a:t>ライセンスの例：</a:t>
            </a:r>
            <a:r>
              <a:rPr kumimoji="1" lang="en-US" altLang="ja-JP"/>
              <a:t>Apache</a:t>
            </a:r>
            <a:r>
              <a:rPr lang="ja-JP" altLang="en-US"/>
              <a:t> </a:t>
            </a:r>
            <a:r>
              <a:rPr lang="en-US" altLang="ja-JP"/>
              <a:t>License</a:t>
            </a:r>
            <a:r>
              <a:rPr lang="ja-JP" altLang="en-US"/>
              <a:t> </a:t>
            </a:r>
            <a:r>
              <a:rPr lang="en-US" altLang="ja-JP"/>
              <a:t>2.0</a:t>
            </a:r>
            <a:endParaRPr kumimoji="1" lang="ja-JP" altLang="en-US"/>
          </a:p>
        </p:txBody>
      </p:sp>
      <p:sp>
        <p:nvSpPr>
          <p:cNvPr id="4" name="スライド番号プレースホルダー 3">
            <a:extLst>
              <a:ext uri="{FF2B5EF4-FFF2-40B4-BE49-F238E27FC236}">
                <a16:creationId xmlns:a16="http://schemas.microsoft.com/office/drawing/2014/main" id="{A2EBCDDA-5D0D-080B-71A9-D9816CCF1A09}"/>
              </a:ext>
            </a:extLst>
          </p:cNvPr>
          <p:cNvSpPr>
            <a:spLocks noGrp="1"/>
          </p:cNvSpPr>
          <p:nvPr>
            <p:ph type="sldNum" sz="quarter" idx="12"/>
          </p:nvPr>
        </p:nvSpPr>
        <p:spPr/>
        <p:txBody>
          <a:bodyPr/>
          <a:lstStyle/>
          <a:p>
            <a:fld id="{B16735D3-C9E7-F649-AF37-A9D08763696D}" type="slidenum">
              <a:rPr lang="ja-JP" altLang="en-US" smtClean="0"/>
              <a:pPr/>
              <a:t>2</a:t>
            </a:fld>
            <a:endParaRPr lang="ja-JP" altLang="en-US"/>
          </a:p>
        </p:txBody>
      </p:sp>
      <p:sp>
        <p:nvSpPr>
          <p:cNvPr id="5" name="四角形: 角を丸くする 4">
            <a:extLst>
              <a:ext uri="{FF2B5EF4-FFF2-40B4-BE49-F238E27FC236}">
                <a16:creationId xmlns:a16="http://schemas.microsoft.com/office/drawing/2014/main" id="{D4042707-C52F-1BE5-BE87-7724E6B4178B}"/>
              </a:ext>
            </a:extLst>
          </p:cNvPr>
          <p:cNvSpPr/>
          <p:nvPr/>
        </p:nvSpPr>
        <p:spPr>
          <a:xfrm>
            <a:off x="246185" y="1547446"/>
            <a:ext cx="8628184" cy="5052646"/>
          </a:xfrm>
          <a:prstGeom prst="roundRect">
            <a:avLst>
              <a:gd name="adj" fmla="val 491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テキスト ボックス 6">
            <a:extLst>
              <a:ext uri="{FF2B5EF4-FFF2-40B4-BE49-F238E27FC236}">
                <a16:creationId xmlns:a16="http://schemas.microsoft.com/office/drawing/2014/main" id="{32E5007C-FA7A-F32B-F61A-FA53FAEFB03C}"/>
              </a:ext>
            </a:extLst>
          </p:cNvPr>
          <p:cNvSpPr txBox="1"/>
          <p:nvPr/>
        </p:nvSpPr>
        <p:spPr>
          <a:xfrm>
            <a:off x="269630" y="1547446"/>
            <a:ext cx="8604739" cy="4770537"/>
          </a:xfrm>
          <a:prstGeom prst="rect">
            <a:avLst/>
          </a:prstGeom>
          <a:noFill/>
        </p:spPr>
        <p:txBody>
          <a:bodyPr wrap="square" rtlCol="0">
            <a:spAutoFit/>
          </a:bodyPr>
          <a:lstStyle/>
          <a:p>
            <a:pPr>
              <a:lnSpc>
                <a:spcPct val="200000"/>
              </a:lnSpc>
            </a:pPr>
            <a:r>
              <a:rPr kumimoji="1" lang="en-US" altLang="ja-JP" sz="2000">
                <a:latin typeface="+mj-lt"/>
              </a:rPr>
              <a:t>TERMS AND CONDITIONS FOR USE, REPRODUCTION, AND DISTRIBUTION</a:t>
            </a:r>
          </a:p>
          <a:p>
            <a:pPr>
              <a:lnSpc>
                <a:spcPct val="200000"/>
              </a:lnSpc>
            </a:pPr>
            <a:r>
              <a:rPr kumimoji="1" lang="en-US" altLang="ja-JP">
                <a:latin typeface="+mj-lt"/>
              </a:rPr>
              <a:t>1. Definitions.</a:t>
            </a:r>
          </a:p>
          <a:p>
            <a:pPr algn="dist"/>
            <a:r>
              <a:rPr lang="ja-JP" altLang="en-US" sz="1600"/>
              <a:t>“</a:t>
            </a:r>
            <a:r>
              <a:rPr kumimoji="1" lang="en-US" altLang="ja-JP" sz="1600"/>
              <a:t>License</a:t>
            </a:r>
            <a:r>
              <a:rPr lang="ja-JP" altLang="en-US" sz="1600"/>
              <a:t>”</a:t>
            </a:r>
            <a:r>
              <a:rPr kumimoji="1" lang="en-US" altLang="ja-JP" sz="1600"/>
              <a:t> shall mean the terms and conditions for use, reproduction, and distribution as </a:t>
            </a:r>
          </a:p>
          <a:p>
            <a:r>
              <a:rPr kumimoji="1" lang="en-US" altLang="ja-JP" sz="1600"/>
              <a:t>defined by Sections 1 through 9 of this document.</a:t>
            </a:r>
          </a:p>
          <a:p>
            <a:r>
              <a:rPr lang="en-US" altLang="ja-JP"/>
              <a:t>.</a:t>
            </a:r>
            <a:r>
              <a:rPr lang="ja-JP" altLang="en-US"/>
              <a:t> </a:t>
            </a:r>
            <a:r>
              <a:rPr lang="en-US" altLang="ja-JP"/>
              <a:t>.</a:t>
            </a:r>
            <a:r>
              <a:rPr lang="ja-JP" altLang="en-US"/>
              <a:t> </a:t>
            </a:r>
            <a:r>
              <a:rPr lang="en-US" altLang="ja-JP"/>
              <a:t>.</a:t>
            </a:r>
          </a:p>
          <a:p>
            <a:pPr>
              <a:lnSpc>
                <a:spcPct val="200000"/>
              </a:lnSpc>
            </a:pPr>
            <a:r>
              <a:rPr lang="en-US" altLang="ja-JP">
                <a:latin typeface="+mj-lt"/>
              </a:rPr>
              <a:t>2. </a:t>
            </a:r>
            <a:r>
              <a:rPr lang="en-US" altLang="ja-JP" sz="2000">
                <a:latin typeface="+mj-lt"/>
              </a:rPr>
              <a:t>Grant of Copyright License.</a:t>
            </a:r>
          </a:p>
          <a:p>
            <a:pPr algn="dist"/>
            <a:r>
              <a:rPr lang="en-US" altLang="ja-JP" sz="1600"/>
              <a:t>Subject to the terms and conditions of this License, each Contributor hereby grants to You a perpetual, worldwide, non-exclusive, no-charge, royalty-free, irrevocable copyright license to reproduce, prepare Derivative Works of, publicly display, publicly perform, sublicense, and </a:t>
            </a:r>
          </a:p>
          <a:p>
            <a:r>
              <a:rPr lang="en-US" altLang="ja-JP" sz="1600"/>
              <a:t>distribute the Work and such Derivative Works in Source or Object form.</a:t>
            </a:r>
          </a:p>
          <a:p>
            <a:pPr>
              <a:lnSpc>
                <a:spcPct val="200000"/>
              </a:lnSpc>
            </a:pPr>
            <a:r>
              <a:rPr lang="en-US" altLang="ja-JP" sz="2000">
                <a:latin typeface="+mj-lt"/>
              </a:rPr>
              <a:t>3. Grant of Patent License.</a:t>
            </a:r>
          </a:p>
          <a:p>
            <a:r>
              <a:rPr lang="en-US" altLang="ja-JP" sz="1600"/>
              <a:t>Subject to the terms and conditions of this License, each .</a:t>
            </a:r>
            <a:r>
              <a:rPr lang="ja-JP" altLang="en-US" sz="1600"/>
              <a:t> </a:t>
            </a:r>
            <a:r>
              <a:rPr lang="en-US" altLang="ja-JP" sz="1600"/>
              <a:t>.</a:t>
            </a:r>
            <a:r>
              <a:rPr lang="ja-JP" altLang="en-US" sz="1600"/>
              <a:t> </a:t>
            </a:r>
            <a:r>
              <a:rPr lang="en-US" altLang="ja-JP" sz="1600"/>
              <a:t>.</a:t>
            </a:r>
          </a:p>
          <a:p>
            <a:r>
              <a:rPr lang="en-US" altLang="ja-JP">
                <a:latin typeface="+mj-lt"/>
              </a:rPr>
              <a:t>. . .</a:t>
            </a:r>
            <a:r>
              <a:rPr lang="ja-JP" altLang="en-US">
                <a:latin typeface="+mj-lt"/>
              </a:rPr>
              <a:t>　</a:t>
            </a:r>
            <a:endParaRPr kumimoji="1" lang="ja-JP" altLang="en-US">
              <a:latin typeface="+mj-lt"/>
            </a:endParaRPr>
          </a:p>
        </p:txBody>
      </p:sp>
    </p:spTree>
    <p:extLst>
      <p:ext uri="{BB962C8B-B14F-4D97-AF65-F5344CB8AC3E}">
        <p14:creationId xmlns:p14="http://schemas.microsoft.com/office/powerpoint/2010/main" val="3527728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E96DA-6766-23B8-EB77-EE5D835015B7}"/>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1A0CA2CB-AF3B-8D41-3D99-714BBD1BE6B9}"/>
              </a:ext>
            </a:extLst>
          </p:cNvPr>
          <p:cNvSpPr>
            <a:spLocks noGrp="1"/>
          </p:cNvSpPr>
          <p:nvPr>
            <p:ph type="title"/>
          </p:nvPr>
        </p:nvSpPr>
        <p:spPr/>
        <p:txBody>
          <a:bodyPr/>
          <a:lstStyle/>
          <a:p>
            <a:r>
              <a:rPr lang="ja-JP" altLang="en-US"/>
              <a:t>プロンプト</a:t>
            </a:r>
          </a:p>
        </p:txBody>
      </p:sp>
      <p:sp>
        <p:nvSpPr>
          <p:cNvPr id="4" name="スライド番号プレースホルダー 3">
            <a:extLst>
              <a:ext uri="{FF2B5EF4-FFF2-40B4-BE49-F238E27FC236}">
                <a16:creationId xmlns:a16="http://schemas.microsoft.com/office/drawing/2014/main" id="{9FDC15B2-B682-C03F-23BE-74805097C6BC}"/>
              </a:ext>
            </a:extLst>
          </p:cNvPr>
          <p:cNvSpPr>
            <a:spLocks noGrp="1"/>
          </p:cNvSpPr>
          <p:nvPr>
            <p:ph type="sldNum" sz="quarter" idx="12"/>
          </p:nvPr>
        </p:nvSpPr>
        <p:spPr/>
        <p:txBody>
          <a:bodyPr/>
          <a:lstStyle/>
          <a:p>
            <a:fld id="{B16735D3-C9E7-F649-AF37-A9D08763696D}" type="slidenum">
              <a:rPr lang="ja-JP" altLang="en-US" smtClean="0"/>
              <a:pPr/>
              <a:t>29</a:t>
            </a:fld>
            <a:endParaRPr lang="ja-JP" altLang="en-US"/>
          </a:p>
        </p:txBody>
      </p:sp>
      <p:sp>
        <p:nvSpPr>
          <p:cNvPr id="20" name="四角形: 角を丸くする 19">
            <a:extLst>
              <a:ext uri="{FF2B5EF4-FFF2-40B4-BE49-F238E27FC236}">
                <a16:creationId xmlns:a16="http://schemas.microsoft.com/office/drawing/2014/main" id="{8F61ECF6-0D8B-FDEC-B5AE-BE32566AC57A}"/>
              </a:ext>
            </a:extLst>
          </p:cNvPr>
          <p:cNvSpPr/>
          <p:nvPr/>
        </p:nvSpPr>
        <p:spPr>
          <a:xfrm>
            <a:off x="442484" y="1723133"/>
            <a:ext cx="8259031" cy="2235823"/>
          </a:xfrm>
          <a:prstGeom prst="roundRect">
            <a:avLst>
              <a:gd name="adj" fmla="val 8367"/>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system:</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You will receive a license document.</a:t>
            </a:r>
          </a:p>
          <a:p>
            <a:pPr>
              <a:buNone/>
            </a:pPr>
            <a:b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Answer if the license states that the licensee can use the software for commercial purposes.   </a:t>
            </a: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of "Commercial Use") </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Respond exclusively with "Yes" or "No".</a:t>
            </a:r>
            <a:endParaRPr kumimoji="1" lang="ja-JP" altLang="en-US" sz="2000">
              <a:solidFill>
                <a:schemeClr val="tx1"/>
              </a:solidFill>
              <a:latin typeface="Calibri" panose="020F0502020204030204" pitchFamily="34" charset="0"/>
              <a:cs typeface="Calibri" panose="020F0502020204030204" pitchFamily="34" charset="0"/>
            </a:endParaRPr>
          </a:p>
        </p:txBody>
      </p:sp>
      <p:sp>
        <p:nvSpPr>
          <p:cNvPr id="21" name="四角形: 角を丸くする 20">
            <a:extLst>
              <a:ext uri="{FF2B5EF4-FFF2-40B4-BE49-F238E27FC236}">
                <a16:creationId xmlns:a16="http://schemas.microsoft.com/office/drawing/2014/main" id="{BEDE2EE6-4032-AEFB-BF7C-D3EBB93B220A}"/>
              </a:ext>
            </a:extLst>
          </p:cNvPr>
          <p:cNvSpPr/>
          <p:nvPr/>
        </p:nvSpPr>
        <p:spPr>
          <a:xfrm>
            <a:off x="442484" y="4167322"/>
            <a:ext cx="8259031" cy="2122311"/>
          </a:xfrm>
          <a:prstGeom prst="roundRect">
            <a:avLst>
              <a:gd name="adj" fmla="val 6413"/>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user:</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Copyright (c) 4-digit year, Company or Person's Name</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to use, copy, modify, and/or distribute this software for any purpose with or without fee is hereby granted, provided that the above copyright notice and this permission notice appear in all copies.…</a:t>
            </a:r>
          </a:p>
        </p:txBody>
      </p:sp>
      <p:sp>
        <p:nvSpPr>
          <p:cNvPr id="22" name="四角形: 角を丸くする 21">
            <a:extLst>
              <a:ext uri="{FF2B5EF4-FFF2-40B4-BE49-F238E27FC236}">
                <a16:creationId xmlns:a16="http://schemas.microsoft.com/office/drawing/2014/main" id="{6181061A-ADF6-1BEA-3719-B5DC835D543C}"/>
              </a:ext>
            </a:extLst>
          </p:cNvPr>
          <p:cNvSpPr/>
          <p:nvPr/>
        </p:nvSpPr>
        <p:spPr>
          <a:xfrm>
            <a:off x="250904" y="1496867"/>
            <a:ext cx="8642192" cy="5001133"/>
          </a:xfrm>
          <a:prstGeom prst="roundRect">
            <a:avLst>
              <a:gd name="adj" fmla="val 2965"/>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endParaRPr kumimoji="1" lang="ja-JP" altLang="en-US" sz="2000">
              <a:ln>
                <a:solidFill>
                  <a:sysClr val="windowText" lastClr="000000"/>
                </a:solidFill>
              </a:ln>
              <a:solidFill>
                <a:schemeClr val="tx1"/>
              </a:solidFill>
              <a:latin typeface="Calibri" panose="020F0502020204030204" pitchFamily="34" charset="0"/>
              <a:cs typeface="Calibri" panose="020F0502020204030204" pitchFamily="34" charset="0"/>
            </a:endParaRPr>
          </a:p>
        </p:txBody>
      </p:sp>
      <p:sp>
        <p:nvSpPr>
          <p:cNvPr id="6" name="テキスト ボックス 5">
            <a:extLst>
              <a:ext uri="{FF2B5EF4-FFF2-40B4-BE49-F238E27FC236}">
                <a16:creationId xmlns:a16="http://schemas.microsoft.com/office/drawing/2014/main" id="{23608D9C-EE1F-EC96-5260-1BAB534C5FFA}"/>
              </a:ext>
            </a:extLst>
          </p:cNvPr>
          <p:cNvSpPr txBox="1"/>
          <p:nvPr/>
        </p:nvSpPr>
        <p:spPr>
          <a:xfrm>
            <a:off x="4713514" y="3437990"/>
            <a:ext cx="3722915" cy="369332"/>
          </a:xfrm>
          <a:prstGeom prst="rect">
            <a:avLst/>
          </a:prstGeom>
          <a:noFill/>
        </p:spPr>
        <p:txBody>
          <a:bodyPr wrap="square" rtlCol="0">
            <a:spAutoFit/>
          </a:bodyPr>
          <a:lstStyle/>
          <a:p>
            <a:r>
              <a:rPr kumimoji="1" lang="ja-JP" altLang="en-US" b="1">
                <a:solidFill>
                  <a:srgbClr val="FF0000"/>
                </a:solidFill>
              </a:rPr>
              <a:t>回答形式（ “</a:t>
            </a:r>
            <a:r>
              <a:rPr kumimoji="1" lang="en-US" altLang="ja-JP" b="1">
                <a:solidFill>
                  <a:srgbClr val="FF0000"/>
                </a:solidFill>
              </a:rPr>
              <a:t>Yes</a:t>
            </a:r>
            <a:r>
              <a:rPr kumimoji="1" lang="ja-JP" altLang="en-US" b="1">
                <a:solidFill>
                  <a:srgbClr val="FF0000"/>
                </a:solidFill>
              </a:rPr>
              <a:t>”，“</a:t>
            </a:r>
            <a:r>
              <a:rPr kumimoji="1" lang="en-US" altLang="ja-JP" b="1">
                <a:solidFill>
                  <a:srgbClr val="FF0000"/>
                </a:solidFill>
              </a:rPr>
              <a:t>No</a:t>
            </a:r>
            <a:r>
              <a:rPr kumimoji="1" lang="ja-JP" altLang="en-US" b="1">
                <a:solidFill>
                  <a:srgbClr val="FF0000"/>
                </a:solidFill>
              </a:rPr>
              <a:t>” ）の指定</a:t>
            </a:r>
            <a:endParaRPr kumimoji="1" lang="en-US" altLang="ja-JP" b="1">
              <a:solidFill>
                <a:srgbClr val="FF0000"/>
              </a:solidFill>
            </a:endParaRPr>
          </a:p>
        </p:txBody>
      </p:sp>
      <p:cxnSp>
        <p:nvCxnSpPr>
          <p:cNvPr id="2" name="直線コネクタ 1">
            <a:extLst>
              <a:ext uri="{FF2B5EF4-FFF2-40B4-BE49-F238E27FC236}">
                <a16:creationId xmlns:a16="http://schemas.microsoft.com/office/drawing/2014/main" id="{A885FC03-951B-93D9-6A81-CFBEEF622FC3}"/>
              </a:ext>
            </a:extLst>
          </p:cNvPr>
          <p:cNvCxnSpPr>
            <a:cxnSpLocks/>
          </p:cNvCxnSpPr>
          <p:nvPr/>
        </p:nvCxnSpPr>
        <p:spPr>
          <a:xfrm>
            <a:off x="519051" y="3852553"/>
            <a:ext cx="4194463"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4907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FE36C-A212-D4F7-2BF2-727B37774F03}"/>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37D439C8-4206-B4DC-A46C-5740E65CCA6E}"/>
              </a:ext>
            </a:extLst>
          </p:cNvPr>
          <p:cNvSpPr>
            <a:spLocks noGrp="1"/>
          </p:cNvSpPr>
          <p:nvPr>
            <p:ph type="title"/>
          </p:nvPr>
        </p:nvSpPr>
        <p:spPr/>
        <p:txBody>
          <a:bodyPr/>
          <a:lstStyle/>
          <a:p>
            <a:r>
              <a:rPr lang="ja-JP" altLang="en-US"/>
              <a:t>プロンプト</a:t>
            </a:r>
          </a:p>
        </p:txBody>
      </p:sp>
      <p:sp>
        <p:nvSpPr>
          <p:cNvPr id="4" name="スライド番号プレースホルダー 3">
            <a:extLst>
              <a:ext uri="{FF2B5EF4-FFF2-40B4-BE49-F238E27FC236}">
                <a16:creationId xmlns:a16="http://schemas.microsoft.com/office/drawing/2014/main" id="{E16118E2-7AF5-2861-5897-08BCF946B66E}"/>
              </a:ext>
            </a:extLst>
          </p:cNvPr>
          <p:cNvSpPr>
            <a:spLocks noGrp="1"/>
          </p:cNvSpPr>
          <p:nvPr>
            <p:ph type="sldNum" sz="quarter" idx="12"/>
          </p:nvPr>
        </p:nvSpPr>
        <p:spPr/>
        <p:txBody>
          <a:bodyPr/>
          <a:lstStyle/>
          <a:p>
            <a:fld id="{B16735D3-C9E7-F649-AF37-A9D08763696D}" type="slidenum">
              <a:rPr lang="ja-JP" altLang="en-US" smtClean="0"/>
              <a:pPr/>
              <a:t>30</a:t>
            </a:fld>
            <a:endParaRPr lang="ja-JP" altLang="en-US"/>
          </a:p>
        </p:txBody>
      </p:sp>
      <p:sp>
        <p:nvSpPr>
          <p:cNvPr id="20" name="四角形: 角を丸くする 19">
            <a:extLst>
              <a:ext uri="{FF2B5EF4-FFF2-40B4-BE49-F238E27FC236}">
                <a16:creationId xmlns:a16="http://schemas.microsoft.com/office/drawing/2014/main" id="{04FBBFF4-B1B1-E1D4-B4E8-DB5D5E27A93B}"/>
              </a:ext>
            </a:extLst>
          </p:cNvPr>
          <p:cNvSpPr/>
          <p:nvPr/>
        </p:nvSpPr>
        <p:spPr>
          <a:xfrm>
            <a:off x="442484" y="1723133"/>
            <a:ext cx="8259031" cy="2235823"/>
          </a:xfrm>
          <a:prstGeom prst="roundRect">
            <a:avLst>
              <a:gd name="adj" fmla="val 8367"/>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system:</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You will receive a license document.</a:t>
            </a:r>
          </a:p>
          <a:p>
            <a:pPr>
              <a:buNone/>
            </a:pPr>
            <a:b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Answer if the license states that the licensee can use the software for commercial purposes.   </a:t>
            </a: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of "Commercial Use") </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Respond exclusively with "Yes" or "No".</a:t>
            </a:r>
            <a:endParaRPr kumimoji="1" lang="ja-JP" altLang="en-US" sz="2000">
              <a:solidFill>
                <a:schemeClr val="tx1"/>
              </a:solidFill>
              <a:latin typeface="Calibri" panose="020F0502020204030204" pitchFamily="34" charset="0"/>
              <a:cs typeface="Calibri" panose="020F0502020204030204" pitchFamily="34" charset="0"/>
            </a:endParaRPr>
          </a:p>
        </p:txBody>
      </p:sp>
      <p:sp>
        <p:nvSpPr>
          <p:cNvPr id="21" name="四角形: 角を丸くする 20">
            <a:extLst>
              <a:ext uri="{FF2B5EF4-FFF2-40B4-BE49-F238E27FC236}">
                <a16:creationId xmlns:a16="http://schemas.microsoft.com/office/drawing/2014/main" id="{63EA0A58-2F79-DF69-3C2D-E0E5D9D4DE85}"/>
              </a:ext>
            </a:extLst>
          </p:cNvPr>
          <p:cNvSpPr/>
          <p:nvPr/>
        </p:nvSpPr>
        <p:spPr>
          <a:xfrm>
            <a:off x="442484" y="4167322"/>
            <a:ext cx="8259031" cy="2122311"/>
          </a:xfrm>
          <a:prstGeom prst="roundRect">
            <a:avLst>
              <a:gd name="adj" fmla="val 6413"/>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US" altLang="ja-JP" sz="2000" u="sng">
                <a:solidFill>
                  <a:schemeClr val="tx1"/>
                </a:solidFill>
                <a:latin typeface="Calibri" panose="020F0502020204030204" pitchFamily="34" charset="0"/>
                <a:ea typeface="Calibri" panose="020F0502020204030204" pitchFamily="34" charset="0"/>
                <a:cs typeface="Calibri" panose="020F0502020204030204" pitchFamily="34" charset="0"/>
              </a:rPr>
              <a:t>user:</a:t>
            </a: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 Copyright (c) 4-digit year, Company or Person's Name</a:t>
            </a:r>
          </a:p>
          <a:p>
            <a:pPr>
              <a:buNone/>
            </a:pPr>
            <a:endPar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a:buNone/>
            </a:pPr>
            <a:r>
              <a:rPr lang="en-US" altLang="ja-JP" sz="2000">
                <a:solidFill>
                  <a:schemeClr val="tx1"/>
                </a:solidFill>
                <a:latin typeface="Calibri" panose="020F0502020204030204" pitchFamily="34" charset="0"/>
                <a:ea typeface="Calibri" panose="020F0502020204030204" pitchFamily="34" charset="0"/>
                <a:cs typeface="Calibri" panose="020F0502020204030204" pitchFamily="34" charset="0"/>
              </a:rPr>
              <a:t>Permission to use, copy, modify, and/or distribute this software for any purpose with or without fee is hereby granted, provided that the above copyright notice and this permission notice appear in all copies.…</a:t>
            </a:r>
          </a:p>
        </p:txBody>
      </p:sp>
      <p:sp>
        <p:nvSpPr>
          <p:cNvPr id="22" name="四角形: 角を丸くする 21">
            <a:extLst>
              <a:ext uri="{FF2B5EF4-FFF2-40B4-BE49-F238E27FC236}">
                <a16:creationId xmlns:a16="http://schemas.microsoft.com/office/drawing/2014/main" id="{FA6F8D4D-6267-15D5-7700-03A5B1423328}"/>
              </a:ext>
            </a:extLst>
          </p:cNvPr>
          <p:cNvSpPr/>
          <p:nvPr/>
        </p:nvSpPr>
        <p:spPr>
          <a:xfrm>
            <a:off x="250904" y="1496867"/>
            <a:ext cx="8642192" cy="5001133"/>
          </a:xfrm>
          <a:prstGeom prst="roundRect">
            <a:avLst>
              <a:gd name="adj" fmla="val 2965"/>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endParaRPr kumimoji="1" lang="ja-JP" altLang="en-US" sz="2000">
              <a:ln>
                <a:solidFill>
                  <a:sysClr val="windowText" lastClr="000000"/>
                </a:solidFill>
              </a:ln>
              <a:solidFill>
                <a:schemeClr val="tx1"/>
              </a:solidFill>
              <a:latin typeface="Calibri" panose="020F0502020204030204" pitchFamily="34" charset="0"/>
              <a:cs typeface="Calibri" panose="020F0502020204030204" pitchFamily="34" charset="0"/>
            </a:endParaRPr>
          </a:p>
        </p:txBody>
      </p:sp>
      <p:sp>
        <p:nvSpPr>
          <p:cNvPr id="3" name="四角形: 角を丸くする 2">
            <a:extLst>
              <a:ext uri="{FF2B5EF4-FFF2-40B4-BE49-F238E27FC236}">
                <a16:creationId xmlns:a16="http://schemas.microsoft.com/office/drawing/2014/main" id="{2CF94B33-0F8D-4397-7792-5744088C85CE}"/>
              </a:ext>
            </a:extLst>
          </p:cNvPr>
          <p:cNvSpPr/>
          <p:nvPr/>
        </p:nvSpPr>
        <p:spPr>
          <a:xfrm>
            <a:off x="576943" y="4278085"/>
            <a:ext cx="7554686" cy="184902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6" name="テキスト ボックス 5">
            <a:extLst>
              <a:ext uri="{FF2B5EF4-FFF2-40B4-BE49-F238E27FC236}">
                <a16:creationId xmlns:a16="http://schemas.microsoft.com/office/drawing/2014/main" id="{C55C0CCD-C8E2-C101-93E3-54F1FF93A031}"/>
              </a:ext>
            </a:extLst>
          </p:cNvPr>
          <p:cNvSpPr txBox="1"/>
          <p:nvPr/>
        </p:nvSpPr>
        <p:spPr>
          <a:xfrm>
            <a:off x="6019801" y="3853372"/>
            <a:ext cx="2209800" cy="369332"/>
          </a:xfrm>
          <a:prstGeom prst="rect">
            <a:avLst/>
          </a:prstGeom>
          <a:solidFill>
            <a:schemeClr val="bg1"/>
          </a:solidFill>
        </p:spPr>
        <p:txBody>
          <a:bodyPr wrap="square" rtlCol="0">
            <a:spAutoFit/>
          </a:bodyPr>
          <a:lstStyle/>
          <a:p>
            <a:r>
              <a:rPr kumimoji="1" lang="ja-JP" altLang="en-US" b="1">
                <a:solidFill>
                  <a:srgbClr val="FF0000"/>
                </a:solidFill>
              </a:rPr>
              <a:t>ライセンス全文</a:t>
            </a:r>
            <a:endParaRPr kumimoji="1" lang="en-US" altLang="ja-JP" b="1">
              <a:solidFill>
                <a:srgbClr val="FF0000"/>
              </a:solidFill>
            </a:endParaRPr>
          </a:p>
        </p:txBody>
      </p:sp>
    </p:spTree>
    <p:extLst>
      <p:ext uri="{BB962C8B-B14F-4D97-AF65-F5344CB8AC3E}">
        <p14:creationId xmlns:p14="http://schemas.microsoft.com/office/powerpoint/2010/main" val="4204524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6CC6CF-7FBF-8F81-DFE5-6FD6908E38BB}"/>
              </a:ext>
            </a:extLst>
          </p:cNvPr>
          <p:cNvSpPr>
            <a:spLocks noGrp="1"/>
          </p:cNvSpPr>
          <p:nvPr>
            <p:ph type="title"/>
          </p:nvPr>
        </p:nvSpPr>
        <p:spPr/>
        <p:txBody>
          <a:bodyPr/>
          <a:lstStyle/>
          <a:p>
            <a:r>
              <a:rPr kumimoji="1" lang="ja-JP" altLang="en-US"/>
              <a:t>評価指標</a:t>
            </a:r>
          </a:p>
        </p:txBody>
      </p:sp>
      <p:sp>
        <p:nvSpPr>
          <p:cNvPr id="3" name="コンテンツ プレースホルダー 2">
            <a:extLst>
              <a:ext uri="{FF2B5EF4-FFF2-40B4-BE49-F238E27FC236}">
                <a16:creationId xmlns:a16="http://schemas.microsoft.com/office/drawing/2014/main" id="{D7A06FE8-3FD4-F72B-52AA-D16D51BF0BD1}"/>
              </a:ext>
            </a:extLst>
          </p:cNvPr>
          <p:cNvSpPr>
            <a:spLocks noGrp="1"/>
          </p:cNvSpPr>
          <p:nvPr>
            <p:ph idx="1"/>
          </p:nvPr>
        </p:nvSpPr>
        <p:spPr/>
        <p:txBody>
          <a:bodyPr/>
          <a:lstStyle/>
          <a:p>
            <a:pPr>
              <a:buNone/>
            </a:pPr>
            <a:r>
              <a:rPr lang="ja-JP" altLang="en-US" b="1"/>
              <a:t>再現率</a:t>
            </a:r>
            <a:endParaRPr lang="en-US" altLang="ja-JP" b="1"/>
          </a:p>
          <a:p>
            <a:pPr lvl="1">
              <a:buNone/>
            </a:pPr>
            <a:r>
              <a:rPr kumimoji="1" lang="ja-JP" altLang="en-US"/>
              <a:t>実際に</a:t>
            </a:r>
            <a:r>
              <a:rPr lang="ja-JP" altLang="en-US"/>
              <a:t>正例である判定のうち，正しく正例と</a:t>
            </a:r>
            <a:br>
              <a:rPr lang="en-US" altLang="ja-JP"/>
            </a:br>
            <a:r>
              <a:rPr lang="ja-JP" altLang="en-US"/>
              <a:t>判定した割合</a:t>
            </a:r>
            <a:endParaRPr lang="en-US" altLang="ja-JP"/>
          </a:p>
          <a:p>
            <a:pPr lvl="1">
              <a:buNone/>
            </a:pPr>
            <a:endParaRPr lang="en-US" altLang="ja-JP" sz="2000"/>
          </a:p>
          <a:p>
            <a:pPr>
              <a:buNone/>
            </a:pPr>
            <a:r>
              <a:rPr lang="ja-JP" altLang="en-US" b="1"/>
              <a:t>適合率</a:t>
            </a:r>
            <a:endParaRPr lang="en-US" altLang="ja-JP" b="1"/>
          </a:p>
          <a:p>
            <a:pPr lvl="1">
              <a:buNone/>
            </a:pPr>
            <a:r>
              <a:rPr lang="ja-JP" altLang="en-US"/>
              <a:t>正例と判定したもののうち，実際に正例である割合</a:t>
            </a:r>
            <a:endParaRPr lang="en-US" altLang="ja-JP"/>
          </a:p>
          <a:p>
            <a:pPr lvl="1">
              <a:buNone/>
            </a:pPr>
            <a:endParaRPr lang="en-US" altLang="ja-JP" sz="2000"/>
          </a:p>
          <a:p>
            <a:pPr>
              <a:buNone/>
            </a:pPr>
            <a:r>
              <a:rPr lang="en-US" altLang="ja-JP" b="1"/>
              <a:t>F1</a:t>
            </a:r>
            <a:r>
              <a:rPr lang="ja-JP" altLang="en-US" b="1"/>
              <a:t>スコア</a:t>
            </a:r>
            <a:endParaRPr lang="en-US" altLang="ja-JP" b="1"/>
          </a:p>
          <a:p>
            <a:pPr lvl="1">
              <a:buNone/>
            </a:pPr>
            <a:r>
              <a:rPr lang="ja-JP" altLang="en-US"/>
              <a:t>再現率と適合率の調和平均</a:t>
            </a:r>
            <a:endParaRPr lang="en-US" altLang="ja-JP"/>
          </a:p>
        </p:txBody>
      </p:sp>
      <p:sp>
        <p:nvSpPr>
          <p:cNvPr id="4" name="スライド番号プレースホルダー 3">
            <a:extLst>
              <a:ext uri="{FF2B5EF4-FFF2-40B4-BE49-F238E27FC236}">
                <a16:creationId xmlns:a16="http://schemas.microsoft.com/office/drawing/2014/main" id="{7015F879-D9B5-024B-2A32-DE3226D9C147}"/>
              </a:ext>
            </a:extLst>
          </p:cNvPr>
          <p:cNvSpPr>
            <a:spLocks noGrp="1"/>
          </p:cNvSpPr>
          <p:nvPr>
            <p:ph type="sldNum" sz="quarter" idx="12"/>
          </p:nvPr>
        </p:nvSpPr>
        <p:spPr/>
        <p:txBody>
          <a:bodyPr/>
          <a:lstStyle/>
          <a:p>
            <a:fld id="{B16735D3-C9E7-F649-AF37-A9D08763696D}" type="slidenum">
              <a:rPr lang="ja-JP" altLang="en-US" smtClean="0"/>
              <a:pPr/>
              <a:t>31</a:t>
            </a:fld>
            <a:endParaRPr lang="ja-JP" altLang="en-US"/>
          </a:p>
        </p:txBody>
      </p:sp>
    </p:spTree>
    <p:extLst>
      <p:ext uri="{BB962C8B-B14F-4D97-AF65-F5344CB8AC3E}">
        <p14:creationId xmlns:p14="http://schemas.microsoft.com/office/powerpoint/2010/main" val="1450336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CCCDBA-842A-092F-86C7-0D2B507C9E49}"/>
              </a:ext>
            </a:extLst>
          </p:cNvPr>
          <p:cNvSpPr>
            <a:spLocks noGrp="1"/>
          </p:cNvSpPr>
          <p:nvPr>
            <p:ph type="title"/>
          </p:nvPr>
        </p:nvSpPr>
        <p:spPr/>
        <p:txBody>
          <a:bodyPr/>
          <a:lstStyle/>
          <a:p>
            <a:r>
              <a:rPr kumimoji="1" lang="ja-JP" altLang="en-US"/>
              <a:t>対象の</a:t>
            </a:r>
            <a:r>
              <a:rPr kumimoji="1" lang="en-US" altLang="ja-JP"/>
              <a:t>LLM</a:t>
            </a:r>
            <a:endParaRPr kumimoji="1" lang="ja-JP" altLang="en-US"/>
          </a:p>
        </p:txBody>
      </p:sp>
      <p:sp>
        <p:nvSpPr>
          <p:cNvPr id="3" name="コンテンツ プレースホルダー 2">
            <a:extLst>
              <a:ext uri="{FF2B5EF4-FFF2-40B4-BE49-F238E27FC236}">
                <a16:creationId xmlns:a16="http://schemas.microsoft.com/office/drawing/2014/main" id="{BCE794AA-A691-331B-FB8F-AEAF868D40B4}"/>
              </a:ext>
            </a:extLst>
          </p:cNvPr>
          <p:cNvSpPr>
            <a:spLocks noGrp="1"/>
          </p:cNvSpPr>
          <p:nvPr>
            <p:ph idx="1"/>
          </p:nvPr>
        </p:nvSpPr>
        <p:spPr/>
        <p:txBody>
          <a:bodyPr/>
          <a:lstStyle/>
          <a:p>
            <a:r>
              <a:rPr lang="en-US" altLang="ja-JP" b="1"/>
              <a:t>Llama</a:t>
            </a:r>
          </a:p>
          <a:p>
            <a:pPr lvl="1"/>
            <a:r>
              <a:rPr lang="ja-JP" altLang="en-US"/>
              <a:t>・</a:t>
            </a:r>
            <a:r>
              <a:rPr lang="en-US" altLang="ja-JP" b="1"/>
              <a:t>Llama3.3</a:t>
            </a:r>
            <a:r>
              <a:rPr lang="ja-JP" altLang="en-US" b="1"/>
              <a:t> </a:t>
            </a:r>
            <a:r>
              <a:rPr lang="en-US" altLang="ja-JP" b="1"/>
              <a:t>70B</a:t>
            </a:r>
            <a:r>
              <a:rPr lang="ja-JP" altLang="en-US"/>
              <a:t>，</a:t>
            </a:r>
            <a:r>
              <a:rPr lang="en-US" altLang="ja-JP" b="1"/>
              <a:t>Llama3.1 8B</a:t>
            </a:r>
          </a:p>
          <a:p>
            <a:pPr lvl="1"/>
            <a:r>
              <a:rPr lang="ja-JP" altLang="en-US"/>
              <a:t>・ローカル環境で実行可能な小規模モデル</a:t>
            </a:r>
            <a:endParaRPr lang="en-US" altLang="ja-JP"/>
          </a:p>
          <a:p>
            <a:endParaRPr lang="en-US" altLang="ja-JP"/>
          </a:p>
          <a:p>
            <a:r>
              <a:rPr lang="en-US" altLang="ja-JP" b="1"/>
              <a:t>GPT</a:t>
            </a:r>
          </a:p>
          <a:p>
            <a:pPr lvl="1"/>
            <a:r>
              <a:rPr lang="ja-JP" altLang="en-US"/>
              <a:t>・</a:t>
            </a:r>
            <a:r>
              <a:rPr kumimoji="1" lang="en-US" altLang="ja-JP" b="1"/>
              <a:t>GPT-4o</a:t>
            </a:r>
            <a:r>
              <a:rPr kumimoji="1" lang="ja-JP" altLang="en-US"/>
              <a:t>，</a:t>
            </a:r>
            <a:r>
              <a:rPr kumimoji="1" lang="en-US" altLang="ja-JP" b="1"/>
              <a:t>GPT-4</a:t>
            </a:r>
            <a:r>
              <a:rPr lang="en-US" altLang="ja-JP" b="1"/>
              <a:t>o</a:t>
            </a:r>
            <a:r>
              <a:rPr lang="ja-JP" altLang="en-US" b="1"/>
              <a:t> </a:t>
            </a:r>
            <a:r>
              <a:rPr lang="en-US" altLang="ja-JP" b="1"/>
              <a:t>mini</a:t>
            </a:r>
          </a:p>
          <a:p>
            <a:pPr lvl="1"/>
            <a:r>
              <a:rPr kumimoji="1" lang="ja-JP" altLang="en-US"/>
              <a:t>・実験時点で</a:t>
            </a:r>
            <a:r>
              <a:rPr lang="ja-JP" altLang="en-US"/>
              <a:t>高い性能を示すモデル</a:t>
            </a:r>
            <a:endParaRPr kumimoji="1" lang="ja-JP" altLang="en-US"/>
          </a:p>
        </p:txBody>
      </p:sp>
      <p:sp>
        <p:nvSpPr>
          <p:cNvPr id="4" name="スライド番号プレースホルダー 3">
            <a:extLst>
              <a:ext uri="{FF2B5EF4-FFF2-40B4-BE49-F238E27FC236}">
                <a16:creationId xmlns:a16="http://schemas.microsoft.com/office/drawing/2014/main" id="{839AC8CA-D540-74DE-15C4-2B2BC905DD0E}"/>
              </a:ext>
            </a:extLst>
          </p:cNvPr>
          <p:cNvSpPr>
            <a:spLocks noGrp="1"/>
          </p:cNvSpPr>
          <p:nvPr>
            <p:ph type="sldNum" sz="quarter" idx="12"/>
          </p:nvPr>
        </p:nvSpPr>
        <p:spPr/>
        <p:txBody>
          <a:bodyPr/>
          <a:lstStyle/>
          <a:p>
            <a:fld id="{B16735D3-C9E7-F649-AF37-A9D08763696D}" type="slidenum">
              <a:rPr lang="ja-JP" altLang="en-US" smtClean="0"/>
              <a:pPr/>
              <a:t>32</a:t>
            </a:fld>
            <a:endParaRPr lang="ja-JP" altLang="en-US"/>
          </a:p>
        </p:txBody>
      </p:sp>
    </p:spTree>
    <p:extLst>
      <p:ext uri="{BB962C8B-B14F-4D97-AF65-F5344CB8AC3E}">
        <p14:creationId xmlns:p14="http://schemas.microsoft.com/office/powerpoint/2010/main" val="12476567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6E72A-D04E-D28A-D108-34CEC81F474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0350CA2-B13D-61C9-DE0A-ED0694BFAA9F}"/>
              </a:ext>
            </a:extLst>
          </p:cNvPr>
          <p:cNvSpPr>
            <a:spLocks noGrp="1"/>
          </p:cNvSpPr>
          <p:nvPr>
            <p:ph type="title"/>
          </p:nvPr>
        </p:nvSpPr>
        <p:spPr/>
        <p:txBody>
          <a:bodyPr anchor="ctr"/>
          <a:lstStyle/>
          <a:p>
            <a:pPr algn="l"/>
            <a:r>
              <a:rPr lang="ja-JP" altLang="en-US"/>
              <a:t>評価用データセット</a:t>
            </a:r>
            <a:endParaRPr lang="en-US" altLang="ja-JP"/>
          </a:p>
        </p:txBody>
      </p:sp>
      <p:sp>
        <p:nvSpPr>
          <p:cNvPr id="3" name="コンテンツ プレースホルダー 2">
            <a:extLst>
              <a:ext uri="{FF2B5EF4-FFF2-40B4-BE49-F238E27FC236}">
                <a16:creationId xmlns:a16="http://schemas.microsoft.com/office/drawing/2014/main" id="{6F8EB327-2267-27DE-9D97-352F9753DC99}"/>
              </a:ext>
            </a:extLst>
          </p:cNvPr>
          <p:cNvSpPr>
            <a:spLocks noGrp="1"/>
          </p:cNvSpPr>
          <p:nvPr>
            <p:ph idx="1"/>
          </p:nvPr>
        </p:nvSpPr>
        <p:spPr/>
        <p:txBody>
          <a:bodyPr/>
          <a:lstStyle/>
          <a:p>
            <a:pPr>
              <a:lnSpc>
                <a:spcPct val="100000"/>
              </a:lnSpc>
              <a:buNone/>
            </a:pPr>
            <a:r>
              <a:rPr lang="en-US" altLang="ja-JP" err="1"/>
              <a:t>tl;drLegal</a:t>
            </a:r>
            <a:r>
              <a:rPr lang="ja-JP" altLang="en-US"/>
              <a:t> で </a:t>
            </a:r>
            <a:r>
              <a:rPr lang="en-US" altLang="ja-JP" b="1"/>
              <a:t>OSI-Approved</a:t>
            </a:r>
            <a:r>
              <a:rPr lang="en-US" altLang="ja-JP"/>
              <a:t> </a:t>
            </a:r>
            <a:r>
              <a:rPr lang="ja-JP" altLang="en-US"/>
              <a:t>とタグ付けされた</a:t>
            </a:r>
            <a:br>
              <a:rPr lang="en-US" altLang="ja-JP"/>
            </a:br>
            <a:r>
              <a:rPr lang="en-US" altLang="ja-JP" b="1"/>
              <a:t>58</a:t>
            </a:r>
            <a:r>
              <a:rPr lang="ja-JP" altLang="en-US"/>
              <a:t>のライセンス</a:t>
            </a:r>
            <a:endParaRPr lang="en-US" altLang="ja-JP"/>
          </a:p>
          <a:p>
            <a:pPr lvl="1">
              <a:lnSpc>
                <a:spcPct val="100000"/>
              </a:lnSpc>
              <a:buNone/>
            </a:pPr>
            <a:r>
              <a:rPr lang="ja-JP" altLang="en-US"/>
              <a:t>・</a:t>
            </a:r>
            <a:r>
              <a:rPr lang="en-US" altLang="ja-JP"/>
              <a:t>OSI-Approved </a:t>
            </a:r>
            <a:r>
              <a:rPr lang="ja-JP" altLang="en-US"/>
              <a:t>：</a:t>
            </a:r>
            <a:r>
              <a:rPr lang="en-US" altLang="ja-JP"/>
              <a:t>OSI</a:t>
            </a:r>
            <a:r>
              <a:rPr lang="ja-JP" altLang="en-US"/>
              <a:t>により認可された</a:t>
            </a:r>
            <a:r>
              <a:rPr lang="en-US" altLang="ja-JP"/>
              <a:t>OSS</a:t>
            </a:r>
          </a:p>
          <a:p>
            <a:pPr lvl="1">
              <a:lnSpc>
                <a:spcPct val="100000"/>
              </a:lnSpc>
              <a:buNone/>
            </a:pPr>
            <a:r>
              <a:rPr lang="ja-JP" altLang="en-US"/>
              <a:t>・すでに権利・義務の判定がされており，</a:t>
            </a:r>
            <a:br>
              <a:rPr lang="en-US" altLang="ja-JP"/>
            </a:br>
            <a:r>
              <a:rPr lang="ja-JP" altLang="en-US"/>
              <a:t>　正解データとして扱える</a:t>
            </a:r>
            <a:endParaRPr lang="en-US" altLang="ja-JP"/>
          </a:p>
          <a:p>
            <a:pPr lvl="1">
              <a:lnSpc>
                <a:spcPct val="100000"/>
              </a:lnSpc>
              <a:buNone/>
            </a:pPr>
            <a:endParaRPr lang="en-US" altLang="ja-JP"/>
          </a:p>
          <a:p>
            <a:pPr>
              <a:lnSpc>
                <a:spcPct val="100000"/>
              </a:lnSpc>
              <a:buNone/>
            </a:pPr>
            <a:r>
              <a:rPr lang="ja-JP" altLang="en-US"/>
              <a:t>文書中の固有名詞を，意味を損なわないように</a:t>
            </a:r>
            <a:br>
              <a:rPr lang="en-US" altLang="ja-JP"/>
            </a:br>
            <a:r>
              <a:rPr lang="ja-JP" altLang="en-US"/>
              <a:t>別の文字列に置き換えて匿名化</a:t>
            </a:r>
            <a:endParaRPr lang="en-US" altLang="ja-JP"/>
          </a:p>
          <a:p>
            <a:pPr lvl="1">
              <a:lnSpc>
                <a:spcPct val="100000"/>
              </a:lnSpc>
              <a:buNone/>
            </a:pPr>
            <a:r>
              <a:rPr lang="ja-JP" altLang="en-US"/>
              <a:t>・</a:t>
            </a:r>
            <a:r>
              <a:rPr lang="en-US" altLang="ja-JP"/>
              <a:t>LLM</a:t>
            </a:r>
            <a:r>
              <a:rPr lang="ja-JP" altLang="en-US"/>
              <a:t>の学習データにライセンスの二次情報が</a:t>
            </a:r>
            <a:br>
              <a:rPr lang="en-US" altLang="ja-JP"/>
            </a:br>
            <a:r>
              <a:rPr lang="ja-JP" altLang="en-US"/>
              <a:t>　含まれている可能性があるため</a:t>
            </a:r>
          </a:p>
        </p:txBody>
      </p:sp>
      <p:sp>
        <p:nvSpPr>
          <p:cNvPr id="4" name="スライド番号プレースホルダー 3">
            <a:extLst>
              <a:ext uri="{FF2B5EF4-FFF2-40B4-BE49-F238E27FC236}">
                <a16:creationId xmlns:a16="http://schemas.microsoft.com/office/drawing/2014/main" id="{F6DF61F9-CF9F-7D6A-DBD2-534FFDDF2FD3}"/>
              </a:ext>
            </a:extLst>
          </p:cNvPr>
          <p:cNvSpPr>
            <a:spLocks noGrp="1"/>
          </p:cNvSpPr>
          <p:nvPr>
            <p:ph type="sldNum" sz="quarter" idx="12"/>
          </p:nvPr>
        </p:nvSpPr>
        <p:spPr/>
        <p:txBody>
          <a:bodyPr/>
          <a:lstStyle/>
          <a:p>
            <a:fld id="{B16735D3-C9E7-F649-AF37-A9D08763696D}" type="slidenum">
              <a:rPr lang="ja-JP" altLang="en-US" smtClean="0"/>
              <a:pPr/>
              <a:t>33</a:t>
            </a:fld>
            <a:endParaRPr lang="ja-JP" altLang="en-US"/>
          </a:p>
        </p:txBody>
      </p:sp>
    </p:spTree>
    <p:extLst>
      <p:ext uri="{BB962C8B-B14F-4D97-AF65-F5344CB8AC3E}">
        <p14:creationId xmlns:p14="http://schemas.microsoft.com/office/powerpoint/2010/main" val="2041521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34F19-5209-0C2F-7B04-D5E3BC7EAFB9}"/>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5840429C-D6FE-AC70-29E7-4AC0BB23A261}"/>
              </a:ext>
            </a:extLst>
          </p:cNvPr>
          <p:cNvGraphicFramePr/>
          <p:nvPr/>
        </p:nvGraphicFramePr>
        <p:xfrm>
          <a:off x="0" y="1432560"/>
          <a:ext cx="9144000" cy="542544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CB78344A-5328-63C9-39D4-F504667359E4}"/>
              </a:ext>
            </a:extLst>
          </p:cNvPr>
          <p:cNvSpPr>
            <a:spLocks noGrp="1"/>
          </p:cNvSpPr>
          <p:nvPr>
            <p:ph type="title"/>
          </p:nvPr>
        </p:nvSpPr>
        <p:spPr/>
        <p:txBody>
          <a:bodyPr anchor="ctr"/>
          <a:lstStyle/>
          <a:p>
            <a:pPr algn="l"/>
            <a:r>
              <a:rPr lang="ja-JP" altLang="en-US"/>
              <a:t>実験結果</a:t>
            </a:r>
            <a:endParaRPr lang="en-US" altLang="ja-JP"/>
          </a:p>
        </p:txBody>
      </p:sp>
      <p:sp>
        <p:nvSpPr>
          <p:cNvPr id="4" name="スライド番号プレースホルダー 3">
            <a:extLst>
              <a:ext uri="{FF2B5EF4-FFF2-40B4-BE49-F238E27FC236}">
                <a16:creationId xmlns:a16="http://schemas.microsoft.com/office/drawing/2014/main" id="{0B95DF35-78DA-5779-1E28-2EB71DB28E41}"/>
              </a:ext>
            </a:extLst>
          </p:cNvPr>
          <p:cNvSpPr>
            <a:spLocks noGrp="1"/>
          </p:cNvSpPr>
          <p:nvPr>
            <p:ph type="sldNum" sz="quarter" idx="12"/>
          </p:nvPr>
        </p:nvSpPr>
        <p:spPr/>
        <p:txBody>
          <a:bodyPr/>
          <a:lstStyle/>
          <a:p>
            <a:fld id="{B16735D3-C9E7-F649-AF37-A9D08763696D}" type="slidenum">
              <a:rPr lang="ja-JP" altLang="en-US" smtClean="0"/>
              <a:pPr/>
              <a:t>34</a:t>
            </a:fld>
            <a:endParaRPr lang="ja-JP" altLang="en-US"/>
          </a:p>
        </p:txBody>
      </p:sp>
      <p:grpSp>
        <p:nvGrpSpPr>
          <p:cNvPr id="6" name="グループ化 5">
            <a:extLst>
              <a:ext uri="{FF2B5EF4-FFF2-40B4-BE49-F238E27FC236}">
                <a16:creationId xmlns:a16="http://schemas.microsoft.com/office/drawing/2014/main" id="{DA2EDA18-A5AE-0F55-3D0A-CF9BBA56C8C1}"/>
              </a:ext>
            </a:extLst>
          </p:cNvPr>
          <p:cNvGrpSpPr/>
          <p:nvPr/>
        </p:nvGrpSpPr>
        <p:grpSpPr>
          <a:xfrm>
            <a:off x="494270" y="5844745"/>
            <a:ext cx="6956854" cy="796185"/>
            <a:chOff x="494270" y="5844745"/>
            <a:chExt cx="6956854" cy="796185"/>
          </a:xfrm>
        </p:grpSpPr>
        <p:sp>
          <p:nvSpPr>
            <p:cNvPr id="7" name="正方形/長方形 6">
              <a:extLst>
                <a:ext uri="{FF2B5EF4-FFF2-40B4-BE49-F238E27FC236}">
                  <a16:creationId xmlns:a16="http://schemas.microsoft.com/office/drawing/2014/main" id="{83CF83A6-31E4-EFC4-96A0-336DD8BA2431}"/>
                </a:ext>
              </a:extLst>
            </p:cNvPr>
            <p:cNvSpPr/>
            <p:nvPr/>
          </p:nvSpPr>
          <p:spPr>
            <a:xfrm>
              <a:off x="1297459" y="5844745"/>
              <a:ext cx="6153665" cy="494271"/>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8" name="テキスト ボックス 7">
              <a:extLst>
                <a:ext uri="{FF2B5EF4-FFF2-40B4-BE49-F238E27FC236}">
                  <a16:creationId xmlns:a16="http://schemas.microsoft.com/office/drawing/2014/main" id="{FE516EE9-DB22-1AF1-31B8-FF5C7C87C3BB}"/>
                </a:ext>
              </a:extLst>
            </p:cNvPr>
            <p:cNvSpPr txBox="1"/>
            <p:nvPr/>
          </p:nvSpPr>
          <p:spPr>
            <a:xfrm>
              <a:off x="494270" y="6179265"/>
              <a:ext cx="1606378" cy="461665"/>
            </a:xfrm>
            <a:prstGeom prst="rect">
              <a:avLst/>
            </a:prstGeom>
            <a:noFill/>
            <a:ln w="6350">
              <a:noFill/>
            </a:ln>
          </p:spPr>
          <p:txBody>
            <a:bodyPr wrap="square" rtlCol="0">
              <a:spAutoFit/>
            </a:bodyPr>
            <a:lstStyle/>
            <a:p>
              <a:r>
                <a:rPr kumimoji="1" lang="en-US" altLang="ja-JP" sz="2400">
                  <a:solidFill>
                    <a:srgbClr val="FF0000"/>
                  </a:solidFill>
                </a:rPr>
                <a:t>LLM</a:t>
              </a:r>
              <a:endParaRPr kumimoji="1" lang="ja-JP" altLang="en-US" sz="2400">
                <a:solidFill>
                  <a:srgbClr val="FF0000"/>
                </a:solidFill>
              </a:endParaRPr>
            </a:p>
          </p:txBody>
        </p:sp>
      </p:grpSp>
    </p:spTree>
    <p:extLst>
      <p:ext uri="{BB962C8B-B14F-4D97-AF65-F5344CB8AC3E}">
        <p14:creationId xmlns:p14="http://schemas.microsoft.com/office/powerpoint/2010/main" val="2400202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0040F-EBBB-A74F-198C-DA669C8895C3}"/>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ACEED408-FA16-7D7F-5291-61CDF253A51F}"/>
              </a:ext>
            </a:extLst>
          </p:cNvPr>
          <p:cNvGraphicFramePr/>
          <p:nvPr>
            <p:extLst>
              <p:ext uri="{D42A27DB-BD31-4B8C-83A1-F6EECF244321}">
                <p14:modId xmlns:p14="http://schemas.microsoft.com/office/powerpoint/2010/main" val="2694415944"/>
              </p:ext>
            </p:extLst>
          </p:nvPr>
        </p:nvGraphicFramePr>
        <p:xfrm>
          <a:off x="0" y="1432560"/>
          <a:ext cx="9144000" cy="542544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F8BFE445-36DD-A9FB-4DF1-176AA7FC9F4B}"/>
              </a:ext>
            </a:extLst>
          </p:cNvPr>
          <p:cNvSpPr>
            <a:spLocks noGrp="1"/>
          </p:cNvSpPr>
          <p:nvPr>
            <p:ph type="title"/>
          </p:nvPr>
        </p:nvSpPr>
        <p:spPr/>
        <p:txBody>
          <a:bodyPr anchor="ctr"/>
          <a:lstStyle/>
          <a:p>
            <a:pPr algn="l"/>
            <a:r>
              <a:rPr lang="ja-JP" altLang="en-US"/>
              <a:t>実験結果</a:t>
            </a:r>
            <a:endParaRPr lang="en-US" altLang="ja-JP"/>
          </a:p>
        </p:txBody>
      </p:sp>
      <p:sp>
        <p:nvSpPr>
          <p:cNvPr id="4" name="スライド番号プレースホルダー 3">
            <a:extLst>
              <a:ext uri="{FF2B5EF4-FFF2-40B4-BE49-F238E27FC236}">
                <a16:creationId xmlns:a16="http://schemas.microsoft.com/office/drawing/2014/main" id="{FD4CED74-CC9C-8C2C-BAFF-97BE4A0F9053}"/>
              </a:ext>
            </a:extLst>
          </p:cNvPr>
          <p:cNvSpPr>
            <a:spLocks noGrp="1"/>
          </p:cNvSpPr>
          <p:nvPr>
            <p:ph type="sldNum" sz="quarter" idx="12"/>
          </p:nvPr>
        </p:nvSpPr>
        <p:spPr/>
        <p:txBody>
          <a:bodyPr/>
          <a:lstStyle/>
          <a:p>
            <a:fld id="{B16735D3-C9E7-F649-AF37-A9D08763696D}" type="slidenum">
              <a:rPr lang="ja-JP" altLang="en-US" smtClean="0"/>
              <a:pPr/>
              <a:t>35</a:t>
            </a:fld>
            <a:endParaRPr lang="ja-JP" altLang="en-US"/>
          </a:p>
        </p:txBody>
      </p:sp>
      <p:sp>
        <p:nvSpPr>
          <p:cNvPr id="5" name="吹き出し: 角を丸めた四角形 4">
            <a:extLst>
              <a:ext uri="{FF2B5EF4-FFF2-40B4-BE49-F238E27FC236}">
                <a16:creationId xmlns:a16="http://schemas.microsoft.com/office/drawing/2014/main" id="{5E48AD5B-9D47-16F9-3CAC-E6198B7A1DE2}"/>
              </a:ext>
            </a:extLst>
          </p:cNvPr>
          <p:cNvSpPr/>
          <p:nvPr/>
        </p:nvSpPr>
        <p:spPr>
          <a:xfrm>
            <a:off x="4942702" y="519568"/>
            <a:ext cx="2935315" cy="1117460"/>
          </a:xfrm>
          <a:prstGeom prst="wedgeRoundRectCallout">
            <a:avLst>
              <a:gd name="adj1" fmla="val 1973"/>
              <a:gd name="adj2" fmla="val 99111"/>
              <a:gd name="adj3" fmla="val 16667"/>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kumimoji="1" lang="en-US" altLang="ja-JP" sz="2400" spc="110" baseline="0">
                <a:solidFill>
                  <a:schemeClr val="tx1"/>
                </a:solidFill>
                <a:latin typeface="Segoe UI" panose="020B0502040204020203" pitchFamily="34" charset="0"/>
                <a:cs typeface="Segoe UI" panose="020B0502040204020203" pitchFamily="34" charset="0"/>
              </a:rPr>
              <a:t>LLM</a:t>
            </a:r>
            <a:r>
              <a:rPr kumimoji="1" lang="ja-JP" altLang="en-US" sz="2400" spc="110" baseline="0">
                <a:solidFill>
                  <a:schemeClr val="tx1"/>
                </a:solidFill>
                <a:latin typeface="Segoe UI" panose="020B0502040204020203" pitchFamily="34" charset="0"/>
                <a:cs typeface="Segoe UI" panose="020B0502040204020203" pitchFamily="34" charset="0"/>
              </a:rPr>
              <a:t>はいずれも </a:t>
            </a:r>
            <a:br>
              <a:rPr kumimoji="1" lang="en-US" altLang="ja-JP" sz="2400" spc="110" baseline="0">
                <a:solidFill>
                  <a:schemeClr val="tx1"/>
                </a:solidFill>
                <a:latin typeface="Segoe UI" panose="020B0502040204020203" pitchFamily="34" charset="0"/>
                <a:cs typeface="Segoe UI" panose="020B0502040204020203" pitchFamily="34" charset="0"/>
              </a:rPr>
            </a:br>
            <a:r>
              <a:rPr kumimoji="1" lang="ja-JP" altLang="en-US" sz="2400" b="1" spc="110" baseline="0">
                <a:solidFill>
                  <a:schemeClr val="tx1"/>
                </a:solidFill>
                <a:latin typeface="Segoe UI" panose="020B0502040204020203" pitchFamily="34" charset="0"/>
                <a:cs typeface="Segoe UI" panose="020B0502040204020203" pitchFamily="34" charset="0"/>
              </a:rPr>
              <a:t>再現率 </a:t>
            </a:r>
            <a:r>
              <a:rPr kumimoji="1" lang="en-US" altLang="ja-JP" sz="2400" b="1" spc="110" baseline="0">
                <a:solidFill>
                  <a:schemeClr val="tx1"/>
                </a:solidFill>
                <a:latin typeface="Segoe UI" panose="020B0502040204020203" pitchFamily="34" charset="0"/>
                <a:cs typeface="Segoe UI" panose="020B0502040204020203" pitchFamily="34" charset="0"/>
              </a:rPr>
              <a:t>&gt;</a:t>
            </a:r>
            <a:r>
              <a:rPr kumimoji="1" lang="ja-JP" altLang="en-US" sz="2400" b="1" spc="110" baseline="0">
                <a:solidFill>
                  <a:schemeClr val="tx1"/>
                </a:solidFill>
                <a:latin typeface="Segoe UI" panose="020B0502040204020203" pitchFamily="34" charset="0"/>
                <a:cs typeface="Segoe UI" panose="020B0502040204020203" pitchFamily="34" charset="0"/>
              </a:rPr>
              <a:t> 適合率</a:t>
            </a:r>
          </a:p>
        </p:txBody>
      </p:sp>
      <p:grpSp>
        <p:nvGrpSpPr>
          <p:cNvPr id="6" name="グループ化 5">
            <a:extLst>
              <a:ext uri="{FF2B5EF4-FFF2-40B4-BE49-F238E27FC236}">
                <a16:creationId xmlns:a16="http://schemas.microsoft.com/office/drawing/2014/main" id="{2E3CF687-DB54-D4DF-2F3E-83B3580CE11E}"/>
              </a:ext>
            </a:extLst>
          </p:cNvPr>
          <p:cNvGrpSpPr/>
          <p:nvPr/>
        </p:nvGrpSpPr>
        <p:grpSpPr>
          <a:xfrm>
            <a:off x="494270" y="5844745"/>
            <a:ext cx="6956854" cy="796185"/>
            <a:chOff x="494270" y="5844745"/>
            <a:chExt cx="6956854" cy="796185"/>
          </a:xfrm>
        </p:grpSpPr>
        <p:sp>
          <p:nvSpPr>
            <p:cNvPr id="7" name="正方形/長方形 6">
              <a:extLst>
                <a:ext uri="{FF2B5EF4-FFF2-40B4-BE49-F238E27FC236}">
                  <a16:creationId xmlns:a16="http://schemas.microsoft.com/office/drawing/2014/main" id="{4C627D67-0523-D2A5-9189-17321861C9AE}"/>
                </a:ext>
              </a:extLst>
            </p:cNvPr>
            <p:cNvSpPr/>
            <p:nvPr/>
          </p:nvSpPr>
          <p:spPr>
            <a:xfrm>
              <a:off x="1297459" y="5844745"/>
              <a:ext cx="6153665" cy="494271"/>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1" name="テキスト ボックス 10">
              <a:extLst>
                <a:ext uri="{FF2B5EF4-FFF2-40B4-BE49-F238E27FC236}">
                  <a16:creationId xmlns:a16="http://schemas.microsoft.com/office/drawing/2014/main" id="{A61DCB40-2A2D-8638-43AE-80FE3A5B2769}"/>
                </a:ext>
              </a:extLst>
            </p:cNvPr>
            <p:cNvSpPr txBox="1"/>
            <p:nvPr/>
          </p:nvSpPr>
          <p:spPr>
            <a:xfrm>
              <a:off x="494270" y="6179265"/>
              <a:ext cx="1606378" cy="461665"/>
            </a:xfrm>
            <a:prstGeom prst="rect">
              <a:avLst/>
            </a:prstGeom>
            <a:noFill/>
            <a:ln w="6350">
              <a:noFill/>
            </a:ln>
          </p:spPr>
          <p:txBody>
            <a:bodyPr wrap="square" rtlCol="0">
              <a:spAutoFit/>
            </a:bodyPr>
            <a:lstStyle/>
            <a:p>
              <a:r>
                <a:rPr kumimoji="1" lang="en-US" altLang="ja-JP" sz="2400">
                  <a:solidFill>
                    <a:srgbClr val="FF0000"/>
                  </a:solidFill>
                </a:rPr>
                <a:t>LLM</a:t>
              </a:r>
              <a:endParaRPr kumimoji="1" lang="ja-JP" altLang="en-US" sz="2400">
                <a:solidFill>
                  <a:srgbClr val="FF0000"/>
                </a:solidFill>
              </a:endParaRPr>
            </a:p>
          </p:txBody>
        </p:sp>
      </p:grpSp>
    </p:spTree>
    <p:extLst>
      <p:ext uri="{BB962C8B-B14F-4D97-AF65-F5344CB8AC3E}">
        <p14:creationId xmlns:p14="http://schemas.microsoft.com/office/powerpoint/2010/main" val="25359920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259913-336A-B74C-6F5C-A2BCE6238122}"/>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D8D40BB7-3D5F-962C-AAA9-DAC0A85B96CC}"/>
              </a:ext>
            </a:extLst>
          </p:cNvPr>
          <p:cNvGraphicFramePr/>
          <p:nvPr>
            <p:extLst>
              <p:ext uri="{D42A27DB-BD31-4B8C-83A1-F6EECF244321}">
                <p14:modId xmlns:p14="http://schemas.microsoft.com/office/powerpoint/2010/main" val="2064781095"/>
              </p:ext>
            </p:extLst>
          </p:nvPr>
        </p:nvGraphicFramePr>
        <p:xfrm>
          <a:off x="0" y="1432560"/>
          <a:ext cx="9144000" cy="542544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21F4186B-FA80-C07D-4A8B-59310D96C9F6}"/>
              </a:ext>
            </a:extLst>
          </p:cNvPr>
          <p:cNvSpPr>
            <a:spLocks noGrp="1"/>
          </p:cNvSpPr>
          <p:nvPr>
            <p:ph type="title"/>
          </p:nvPr>
        </p:nvSpPr>
        <p:spPr/>
        <p:txBody>
          <a:bodyPr anchor="ctr"/>
          <a:lstStyle/>
          <a:p>
            <a:pPr algn="l"/>
            <a:r>
              <a:rPr lang="ja-JP" altLang="en-US"/>
              <a:t>実験結果</a:t>
            </a:r>
            <a:endParaRPr lang="en-US" altLang="ja-JP"/>
          </a:p>
        </p:txBody>
      </p:sp>
      <p:sp>
        <p:nvSpPr>
          <p:cNvPr id="4" name="スライド番号プレースホルダー 3">
            <a:extLst>
              <a:ext uri="{FF2B5EF4-FFF2-40B4-BE49-F238E27FC236}">
                <a16:creationId xmlns:a16="http://schemas.microsoft.com/office/drawing/2014/main" id="{2C60E73D-9BEA-45D5-93F7-895C25E0B0D8}"/>
              </a:ext>
            </a:extLst>
          </p:cNvPr>
          <p:cNvSpPr>
            <a:spLocks noGrp="1"/>
          </p:cNvSpPr>
          <p:nvPr>
            <p:ph type="sldNum" sz="quarter" idx="12"/>
          </p:nvPr>
        </p:nvSpPr>
        <p:spPr/>
        <p:txBody>
          <a:bodyPr/>
          <a:lstStyle/>
          <a:p>
            <a:fld id="{B16735D3-C9E7-F649-AF37-A9D08763696D}" type="slidenum">
              <a:rPr lang="ja-JP" altLang="en-US" smtClean="0"/>
              <a:pPr/>
              <a:t>36</a:t>
            </a:fld>
            <a:endParaRPr lang="ja-JP" altLang="en-US"/>
          </a:p>
        </p:txBody>
      </p:sp>
      <p:sp>
        <p:nvSpPr>
          <p:cNvPr id="5" name="吹き出し: 角を丸めた四角形 4">
            <a:extLst>
              <a:ext uri="{FF2B5EF4-FFF2-40B4-BE49-F238E27FC236}">
                <a16:creationId xmlns:a16="http://schemas.microsoft.com/office/drawing/2014/main" id="{955C8A79-DA7B-5F46-F4BC-7449F734880E}"/>
              </a:ext>
            </a:extLst>
          </p:cNvPr>
          <p:cNvSpPr/>
          <p:nvPr/>
        </p:nvSpPr>
        <p:spPr>
          <a:xfrm>
            <a:off x="4942702" y="519568"/>
            <a:ext cx="3101547" cy="1117460"/>
          </a:xfrm>
          <a:prstGeom prst="wedgeRoundRectCallout">
            <a:avLst>
              <a:gd name="adj1" fmla="val 42513"/>
              <a:gd name="adj2" fmla="val 137813"/>
              <a:gd name="adj3" fmla="val 16667"/>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lang="ja-JP" altLang="en-US" sz="2400" spc="110">
                <a:solidFill>
                  <a:schemeClr val="tx1"/>
                </a:solidFill>
                <a:latin typeface="Segoe UI" panose="020B0502040204020203" pitchFamily="34" charset="0"/>
                <a:cs typeface="Segoe UI" panose="020B0502040204020203" pitchFamily="34" charset="0"/>
              </a:rPr>
              <a:t>再現率は</a:t>
            </a:r>
            <a:endParaRPr lang="en-US" altLang="ja-JP" sz="2400" spc="110">
              <a:solidFill>
                <a:schemeClr val="tx1"/>
              </a:solidFill>
              <a:latin typeface="Segoe UI" panose="020B0502040204020203" pitchFamily="34" charset="0"/>
              <a:cs typeface="Segoe UI" panose="020B0502040204020203" pitchFamily="34" charset="0"/>
            </a:endParaRPr>
          </a:p>
          <a:p>
            <a:pPr algn="ctr">
              <a:lnSpc>
                <a:spcPct val="90000"/>
              </a:lnSpc>
              <a:spcBef>
                <a:spcPts val="300"/>
              </a:spcBef>
              <a:spcAft>
                <a:spcPts val="100"/>
              </a:spcAft>
            </a:pPr>
            <a:r>
              <a:rPr kumimoji="1" lang="en-US" altLang="ja-JP" sz="2400" b="1" spc="110" baseline="0">
                <a:solidFill>
                  <a:schemeClr val="tx1"/>
                </a:solidFill>
                <a:latin typeface="Segoe UI" panose="020B0502040204020203" pitchFamily="34" charset="0"/>
                <a:cs typeface="Segoe UI" panose="020B0502040204020203" pitchFamily="34" charset="0"/>
              </a:rPr>
              <a:t>LLM</a:t>
            </a:r>
            <a:r>
              <a:rPr lang="ja-JP" altLang="en-US" sz="2400" b="1" spc="110">
                <a:solidFill>
                  <a:schemeClr val="tx1"/>
                </a:solidFill>
                <a:latin typeface="Segoe UI" panose="020B0502040204020203" pitchFamily="34" charset="0"/>
                <a:cs typeface="Segoe UI" panose="020B0502040204020203" pitchFamily="34" charset="0"/>
              </a:rPr>
              <a:t> </a:t>
            </a:r>
            <a:r>
              <a:rPr lang="en-US" altLang="ja-JP" sz="2400" b="1" spc="110">
                <a:solidFill>
                  <a:schemeClr val="tx1"/>
                </a:solidFill>
                <a:latin typeface="ADLaM Display" panose="02010000000000000000" pitchFamily="2" charset="0"/>
                <a:cs typeface="ADLaM Display" panose="02010000000000000000" pitchFamily="2" charset="0"/>
              </a:rPr>
              <a:t>&gt; </a:t>
            </a:r>
            <a:r>
              <a:rPr kumimoji="1" lang="en-US" altLang="ja-JP" sz="2400" b="1" spc="110" baseline="0">
                <a:solidFill>
                  <a:schemeClr val="tx1"/>
                </a:solidFill>
                <a:latin typeface="Segoe UI" panose="020B0502040204020203" pitchFamily="34" charset="0"/>
                <a:cs typeface="Segoe UI" panose="020B0502040204020203" pitchFamily="34" charset="0"/>
              </a:rPr>
              <a:t>LiDetector</a:t>
            </a:r>
            <a:endParaRPr kumimoji="1" lang="ja-JP" altLang="en-US" sz="2400" b="1" spc="110" baseline="0">
              <a:solidFill>
                <a:schemeClr val="tx1"/>
              </a:solidFill>
              <a:latin typeface="Segoe UI" panose="020B0502040204020203" pitchFamily="34" charset="0"/>
              <a:cs typeface="Segoe UI" panose="020B0502040204020203" pitchFamily="34" charset="0"/>
            </a:endParaRPr>
          </a:p>
        </p:txBody>
      </p:sp>
      <p:grpSp>
        <p:nvGrpSpPr>
          <p:cNvPr id="9" name="グループ化 8">
            <a:extLst>
              <a:ext uri="{FF2B5EF4-FFF2-40B4-BE49-F238E27FC236}">
                <a16:creationId xmlns:a16="http://schemas.microsoft.com/office/drawing/2014/main" id="{73475EBA-51BA-1205-E937-0075D93A279A}"/>
              </a:ext>
            </a:extLst>
          </p:cNvPr>
          <p:cNvGrpSpPr/>
          <p:nvPr/>
        </p:nvGrpSpPr>
        <p:grpSpPr>
          <a:xfrm>
            <a:off x="494270" y="5844745"/>
            <a:ext cx="6956854" cy="796185"/>
            <a:chOff x="494270" y="5844745"/>
            <a:chExt cx="6956854" cy="796185"/>
          </a:xfrm>
        </p:grpSpPr>
        <p:sp>
          <p:nvSpPr>
            <p:cNvPr id="10" name="正方形/長方形 9">
              <a:extLst>
                <a:ext uri="{FF2B5EF4-FFF2-40B4-BE49-F238E27FC236}">
                  <a16:creationId xmlns:a16="http://schemas.microsoft.com/office/drawing/2014/main" id="{15C52C9C-7761-55CC-369A-56D8DC4E5458}"/>
                </a:ext>
              </a:extLst>
            </p:cNvPr>
            <p:cNvSpPr/>
            <p:nvPr/>
          </p:nvSpPr>
          <p:spPr>
            <a:xfrm>
              <a:off x="1297459" y="5844745"/>
              <a:ext cx="6153665" cy="494271"/>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1" name="テキスト ボックス 10">
              <a:extLst>
                <a:ext uri="{FF2B5EF4-FFF2-40B4-BE49-F238E27FC236}">
                  <a16:creationId xmlns:a16="http://schemas.microsoft.com/office/drawing/2014/main" id="{A880279B-058C-24C2-89D8-889BA9B97EA1}"/>
                </a:ext>
              </a:extLst>
            </p:cNvPr>
            <p:cNvSpPr txBox="1"/>
            <p:nvPr/>
          </p:nvSpPr>
          <p:spPr>
            <a:xfrm>
              <a:off x="494270" y="6179265"/>
              <a:ext cx="1606378" cy="461665"/>
            </a:xfrm>
            <a:prstGeom prst="rect">
              <a:avLst/>
            </a:prstGeom>
            <a:noFill/>
            <a:ln w="6350">
              <a:noFill/>
            </a:ln>
          </p:spPr>
          <p:txBody>
            <a:bodyPr wrap="square" rtlCol="0">
              <a:spAutoFit/>
            </a:bodyPr>
            <a:lstStyle/>
            <a:p>
              <a:r>
                <a:rPr kumimoji="1" lang="en-US" altLang="ja-JP" sz="2400">
                  <a:solidFill>
                    <a:srgbClr val="FF0000"/>
                  </a:solidFill>
                </a:rPr>
                <a:t>LLM</a:t>
              </a:r>
              <a:endParaRPr kumimoji="1" lang="ja-JP" altLang="en-US" sz="2400">
                <a:solidFill>
                  <a:srgbClr val="FF0000"/>
                </a:solidFill>
              </a:endParaRPr>
            </a:p>
          </p:txBody>
        </p:sp>
      </p:grpSp>
    </p:spTree>
    <p:extLst>
      <p:ext uri="{BB962C8B-B14F-4D97-AF65-F5344CB8AC3E}">
        <p14:creationId xmlns:p14="http://schemas.microsoft.com/office/powerpoint/2010/main" val="25714105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C454DA-14E0-294A-4D23-A26F9BA3981C}"/>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7926381E-FA49-AD6B-338D-8BDA801EEC23}"/>
              </a:ext>
            </a:extLst>
          </p:cNvPr>
          <p:cNvGraphicFramePr/>
          <p:nvPr>
            <p:extLst>
              <p:ext uri="{D42A27DB-BD31-4B8C-83A1-F6EECF244321}">
                <p14:modId xmlns:p14="http://schemas.microsoft.com/office/powerpoint/2010/main" val="3145333221"/>
              </p:ext>
            </p:extLst>
          </p:nvPr>
        </p:nvGraphicFramePr>
        <p:xfrm>
          <a:off x="0" y="1432560"/>
          <a:ext cx="9144000" cy="542544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16EAD9B6-9D4B-C782-1B81-4A0F99B5B9E0}"/>
              </a:ext>
            </a:extLst>
          </p:cNvPr>
          <p:cNvSpPr>
            <a:spLocks noGrp="1"/>
          </p:cNvSpPr>
          <p:nvPr>
            <p:ph type="title"/>
          </p:nvPr>
        </p:nvSpPr>
        <p:spPr/>
        <p:txBody>
          <a:bodyPr anchor="ctr"/>
          <a:lstStyle/>
          <a:p>
            <a:pPr algn="l"/>
            <a:r>
              <a:rPr lang="ja-JP" altLang="en-US"/>
              <a:t>実験結果</a:t>
            </a:r>
            <a:endParaRPr lang="en-US" altLang="ja-JP"/>
          </a:p>
        </p:txBody>
      </p:sp>
      <p:sp>
        <p:nvSpPr>
          <p:cNvPr id="4" name="スライド番号プレースホルダー 3">
            <a:extLst>
              <a:ext uri="{FF2B5EF4-FFF2-40B4-BE49-F238E27FC236}">
                <a16:creationId xmlns:a16="http://schemas.microsoft.com/office/drawing/2014/main" id="{E73308A8-EA6A-4002-67CC-AF74D218358C}"/>
              </a:ext>
            </a:extLst>
          </p:cNvPr>
          <p:cNvSpPr>
            <a:spLocks noGrp="1"/>
          </p:cNvSpPr>
          <p:nvPr>
            <p:ph type="sldNum" sz="quarter" idx="12"/>
          </p:nvPr>
        </p:nvSpPr>
        <p:spPr/>
        <p:txBody>
          <a:bodyPr/>
          <a:lstStyle/>
          <a:p>
            <a:fld id="{B16735D3-C9E7-F649-AF37-A9D08763696D}" type="slidenum">
              <a:rPr lang="ja-JP" altLang="en-US" smtClean="0"/>
              <a:pPr/>
              <a:t>37</a:t>
            </a:fld>
            <a:endParaRPr lang="ja-JP" altLang="en-US"/>
          </a:p>
        </p:txBody>
      </p:sp>
      <p:sp useBgFill="1">
        <p:nvSpPr>
          <p:cNvPr id="5" name="吹き出し: 角を丸めた四角形 4">
            <a:extLst>
              <a:ext uri="{FF2B5EF4-FFF2-40B4-BE49-F238E27FC236}">
                <a16:creationId xmlns:a16="http://schemas.microsoft.com/office/drawing/2014/main" id="{A911AB64-6C3D-ECC7-6D8D-66DF4276E6E5}"/>
              </a:ext>
            </a:extLst>
          </p:cNvPr>
          <p:cNvSpPr/>
          <p:nvPr/>
        </p:nvSpPr>
        <p:spPr>
          <a:xfrm>
            <a:off x="4942702" y="519568"/>
            <a:ext cx="3101547" cy="1117460"/>
          </a:xfrm>
          <a:prstGeom prst="wedgeRoundRectCallout">
            <a:avLst>
              <a:gd name="adj1" fmla="val 54864"/>
              <a:gd name="adj2" fmla="val 96899"/>
              <a:gd name="adj3" fmla="val 16667"/>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lang="ja-JP" altLang="en-US" sz="2400" spc="110">
                <a:solidFill>
                  <a:schemeClr val="tx1"/>
                </a:solidFill>
                <a:latin typeface="Segoe UI" panose="020B0502040204020203" pitchFamily="34" charset="0"/>
                <a:cs typeface="Segoe UI" panose="020B0502040204020203" pitchFamily="34" charset="0"/>
              </a:rPr>
              <a:t>適合率は</a:t>
            </a:r>
            <a:endParaRPr lang="en-US" altLang="ja-JP" sz="2400" spc="110">
              <a:solidFill>
                <a:schemeClr val="tx1"/>
              </a:solidFill>
              <a:latin typeface="Segoe UI" panose="020B0502040204020203" pitchFamily="34" charset="0"/>
              <a:cs typeface="Segoe UI" panose="020B0502040204020203" pitchFamily="34" charset="0"/>
            </a:endParaRPr>
          </a:p>
          <a:p>
            <a:pPr algn="ctr">
              <a:lnSpc>
                <a:spcPct val="90000"/>
              </a:lnSpc>
              <a:spcBef>
                <a:spcPts val="300"/>
              </a:spcBef>
              <a:spcAft>
                <a:spcPts val="100"/>
              </a:spcAft>
            </a:pPr>
            <a:r>
              <a:rPr kumimoji="1" lang="en-US" altLang="ja-JP" sz="2400" b="1" spc="110" baseline="0">
                <a:solidFill>
                  <a:schemeClr val="tx1"/>
                </a:solidFill>
                <a:latin typeface="Segoe UI" panose="020B0502040204020203" pitchFamily="34" charset="0"/>
                <a:cs typeface="Segoe UI" panose="020B0502040204020203" pitchFamily="34" charset="0"/>
              </a:rPr>
              <a:t>LLM</a:t>
            </a:r>
            <a:r>
              <a:rPr kumimoji="1" lang="ja-JP" altLang="en-US" sz="2400" b="1" spc="110" baseline="0">
                <a:solidFill>
                  <a:schemeClr val="tx1"/>
                </a:solidFill>
                <a:latin typeface="Segoe UI" panose="020B0502040204020203" pitchFamily="34" charset="0"/>
                <a:cs typeface="Segoe UI" panose="020B0502040204020203" pitchFamily="34" charset="0"/>
              </a:rPr>
              <a:t> </a:t>
            </a:r>
            <a:r>
              <a:rPr kumimoji="1" lang="en-US" altLang="ja-JP" sz="2400" b="1" spc="110" baseline="0">
                <a:solidFill>
                  <a:schemeClr val="tx1"/>
                </a:solidFill>
                <a:latin typeface="Segoe UI" panose="020B0502040204020203" pitchFamily="34" charset="0"/>
                <a:cs typeface="Segoe UI" panose="020B0502040204020203" pitchFamily="34" charset="0"/>
              </a:rPr>
              <a:t>&lt;</a:t>
            </a:r>
            <a:r>
              <a:rPr kumimoji="1" lang="ja-JP" altLang="en-US" sz="2400" b="1" spc="110" baseline="0">
                <a:solidFill>
                  <a:schemeClr val="tx1"/>
                </a:solidFill>
                <a:latin typeface="Segoe UI" panose="020B0502040204020203" pitchFamily="34" charset="0"/>
                <a:cs typeface="Segoe UI" panose="020B0502040204020203" pitchFamily="34" charset="0"/>
              </a:rPr>
              <a:t> </a:t>
            </a:r>
            <a:r>
              <a:rPr kumimoji="1" lang="en-US" altLang="ja-JP" sz="2400" b="1" spc="110" baseline="0" err="1">
                <a:solidFill>
                  <a:schemeClr val="tx1"/>
                </a:solidFill>
                <a:latin typeface="Segoe UI" panose="020B0502040204020203" pitchFamily="34" charset="0"/>
                <a:cs typeface="Segoe UI" panose="020B0502040204020203" pitchFamily="34" charset="0"/>
              </a:rPr>
              <a:t>LiDetector</a:t>
            </a:r>
            <a:endParaRPr kumimoji="1" lang="ja-JP" altLang="en-US" sz="2400" b="1" spc="110" baseline="0">
              <a:solidFill>
                <a:schemeClr val="tx1"/>
              </a:solidFill>
              <a:latin typeface="Segoe UI" panose="020B0502040204020203" pitchFamily="34" charset="0"/>
              <a:cs typeface="Segoe UI" panose="020B0502040204020203" pitchFamily="34" charset="0"/>
            </a:endParaRPr>
          </a:p>
        </p:txBody>
      </p:sp>
      <p:grpSp>
        <p:nvGrpSpPr>
          <p:cNvPr id="6" name="グループ化 5">
            <a:extLst>
              <a:ext uri="{FF2B5EF4-FFF2-40B4-BE49-F238E27FC236}">
                <a16:creationId xmlns:a16="http://schemas.microsoft.com/office/drawing/2014/main" id="{9123743C-7A88-FE60-00CE-F3A6FBE78BA5}"/>
              </a:ext>
            </a:extLst>
          </p:cNvPr>
          <p:cNvGrpSpPr/>
          <p:nvPr/>
        </p:nvGrpSpPr>
        <p:grpSpPr>
          <a:xfrm>
            <a:off x="494270" y="5844745"/>
            <a:ext cx="6956854" cy="796185"/>
            <a:chOff x="494270" y="5844745"/>
            <a:chExt cx="6956854" cy="796185"/>
          </a:xfrm>
        </p:grpSpPr>
        <p:sp>
          <p:nvSpPr>
            <p:cNvPr id="7" name="正方形/長方形 6">
              <a:extLst>
                <a:ext uri="{FF2B5EF4-FFF2-40B4-BE49-F238E27FC236}">
                  <a16:creationId xmlns:a16="http://schemas.microsoft.com/office/drawing/2014/main" id="{4FE665CA-E3A5-D5CC-1180-1A7C0A1B435B}"/>
                </a:ext>
              </a:extLst>
            </p:cNvPr>
            <p:cNvSpPr/>
            <p:nvPr/>
          </p:nvSpPr>
          <p:spPr>
            <a:xfrm>
              <a:off x="1297459" y="5844745"/>
              <a:ext cx="6153665" cy="494271"/>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8" name="テキスト ボックス 7">
              <a:extLst>
                <a:ext uri="{FF2B5EF4-FFF2-40B4-BE49-F238E27FC236}">
                  <a16:creationId xmlns:a16="http://schemas.microsoft.com/office/drawing/2014/main" id="{268405A1-4439-0436-36A3-AEED3B997586}"/>
                </a:ext>
              </a:extLst>
            </p:cNvPr>
            <p:cNvSpPr txBox="1"/>
            <p:nvPr/>
          </p:nvSpPr>
          <p:spPr>
            <a:xfrm>
              <a:off x="494270" y="6179265"/>
              <a:ext cx="1606378" cy="461665"/>
            </a:xfrm>
            <a:prstGeom prst="rect">
              <a:avLst/>
            </a:prstGeom>
            <a:noFill/>
            <a:ln w="6350">
              <a:noFill/>
            </a:ln>
          </p:spPr>
          <p:txBody>
            <a:bodyPr wrap="square" rtlCol="0">
              <a:spAutoFit/>
            </a:bodyPr>
            <a:lstStyle/>
            <a:p>
              <a:r>
                <a:rPr kumimoji="1" lang="en-US" altLang="ja-JP" sz="2400">
                  <a:solidFill>
                    <a:srgbClr val="FF0000"/>
                  </a:solidFill>
                </a:rPr>
                <a:t>LLM</a:t>
              </a:r>
              <a:endParaRPr kumimoji="1" lang="ja-JP" altLang="en-US" sz="2400">
                <a:solidFill>
                  <a:srgbClr val="FF0000"/>
                </a:solidFill>
              </a:endParaRPr>
            </a:p>
          </p:txBody>
        </p:sp>
      </p:grpSp>
    </p:spTree>
    <p:extLst>
      <p:ext uri="{BB962C8B-B14F-4D97-AF65-F5344CB8AC3E}">
        <p14:creationId xmlns:p14="http://schemas.microsoft.com/office/powerpoint/2010/main" val="2458498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048B1-46A3-37F7-D46C-6747B8CFA5D4}"/>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689E0821-04CF-05FD-555B-9C6C5FBADBD2}"/>
              </a:ext>
            </a:extLst>
          </p:cNvPr>
          <p:cNvGraphicFramePr/>
          <p:nvPr>
            <p:extLst>
              <p:ext uri="{D42A27DB-BD31-4B8C-83A1-F6EECF244321}">
                <p14:modId xmlns:p14="http://schemas.microsoft.com/office/powerpoint/2010/main" val="628851491"/>
              </p:ext>
            </p:extLst>
          </p:nvPr>
        </p:nvGraphicFramePr>
        <p:xfrm>
          <a:off x="0" y="1432560"/>
          <a:ext cx="9144000" cy="542544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4A9D00E4-6396-312F-FCEF-88E0042FF89D}"/>
              </a:ext>
            </a:extLst>
          </p:cNvPr>
          <p:cNvSpPr>
            <a:spLocks noGrp="1"/>
          </p:cNvSpPr>
          <p:nvPr>
            <p:ph type="title"/>
          </p:nvPr>
        </p:nvSpPr>
        <p:spPr/>
        <p:txBody>
          <a:bodyPr anchor="ctr"/>
          <a:lstStyle/>
          <a:p>
            <a:pPr algn="l"/>
            <a:r>
              <a:rPr lang="ja-JP" altLang="en-US"/>
              <a:t>実験結果</a:t>
            </a:r>
            <a:endParaRPr lang="en-US" altLang="ja-JP"/>
          </a:p>
        </p:txBody>
      </p:sp>
      <p:sp>
        <p:nvSpPr>
          <p:cNvPr id="4" name="スライド番号プレースホルダー 3">
            <a:extLst>
              <a:ext uri="{FF2B5EF4-FFF2-40B4-BE49-F238E27FC236}">
                <a16:creationId xmlns:a16="http://schemas.microsoft.com/office/drawing/2014/main" id="{05718467-C9BA-98AC-A0C7-39FC76E0F0A2}"/>
              </a:ext>
            </a:extLst>
          </p:cNvPr>
          <p:cNvSpPr>
            <a:spLocks noGrp="1"/>
          </p:cNvSpPr>
          <p:nvPr>
            <p:ph type="sldNum" sz="quarter" idx="12"/>
          </p:nvPr>
        </p:nvSpPr>
        <p:spPr/>
        <p:txBody>
          <a:bodyPr/>
          <a:lstStyle/>
          <a:p>
            <a:fld id="{B16735D3-C9E7-F649-AF37-A9D08763696D}" type="slidenum">
              <a:rPr lang="ja-JP" altLang="en-US" smtClean="0"/>
              <a:pPr/>
              <a:t>38</a:t>
            </a:fld>
            <a:endParaRPr lang="ja-JP" altLang="en-US"/>
          </a:p>
        </p:txBody>
      </p:sp>
      <p:sp useBgFill="1">
        <p:nvSpPr>
          <p:cNvPr id="5" name="吹き出し: 角を丸めた四角形 4">
            <a:extLst>
              <a:ext uri="{FF2B5EF4-FFF2-40B4-BE49-F238E27FC236}">
                <a16:creationId xmlns:a16="http://schemas.microsoft.com/office/drawing/2014/main" id="{1659B116-7B2A-8C67-6161-AAC84AEB951D}"/>
              </a:ext>
            </a:extLst>
          </p:cNvPr>
          <p:cNvSpPr/>
          <p:nvPr/>
        </p:nvSpPr>
        <p:spPr>
          <a:xfrm>
            <a:off x="2310713" y="519567"/>
            <a:ext cx="5832389" cy="1235091"/>
          </a:xfrm>
          <a:prstGeom prst="wedgeRoundRectCallout">
            <a:avLst>
              <a:gd name="adj1" fmla="val 33455"/>
              <a:gd name="adj2" fmla="val 112853"/>
              <a:gd name="adj3" fmla="val 16667"/>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90000"/>
              </a:lnSpc>
              <a:spcBef>
                <a:spcPts val="300"/>
              </a:spcBef>
              <a:spcAft>
                <a:spcPts val="100"/>
              </a:spcAft>
            </a:pPr>
            <a:r>
              <a:rPr lang="en-US" altLang="ja-JP" sz="2400" spc="110">
                <a:solidFill>
                  <a:schemeClr val="tx1"/>
                </a:solidFill>
                <a:latin typeface="Segoe UI" panose="020B0502040204020203" pitchFamily="34" charset="0"/>
                <a:cs typeface="Segoe UI" panose="020B0502040204020203" pitchFamily="34" charset="0"/>
              </a:rPr>
              <a:t>F1</a:t>
            </a:r>
            <a:r>
              <a:rPr lang="ja-JP" altLang="en-US" sz="2400" spc="110">
                <a:solidFill>
                  <a:schemeClr val="tx1"/>
                </a:solidFill>
                <a:latin typeface="Segoe UI" panose="020B0502040204020203" pitchFamily="34" charset="0"/>
                <a:cs typeface="Segoe UI" panose="020B0502040204020203" pitchFamily="34" charset="0"/>
              </a:rPr>
              <a:t>スコアは</a:t>
            </a:r>
            <a:endParaRPr lang="en-US" altLang="ja-JP" sz="2400" spc="110">
              <a:solidFill>
                <a:schemeClr val="tx1"/>
              </a:solidFill>
              <a:latin typeface="Segoe UI" panose="020B0502040204020203" pitchFamily="34" charset="0"/>
              <a:cs typeface="Segoe UI" panose="020B0502040204020203" pitchFamily="34" charset="0"/>
            </a:endParaRPr>
          </a:p>
          <a:p>
            <a:pPr algn="ctr">
              <a:lnSpc>
                <a:spcPct val="90000"/>
              </a:lnSpc>
              <a:spcBef>
                <a:spcPts val="300"/>
              </a:spcBef>
              <a:spcAft>
                <a:spcPts val="100"/>
              </a:spcAft>
            </a:pPr>
            <a:r>
              <a:rPr kumimoji="1" lang="en-US" altLang="ja-JP" sz="2400" b="1" spc="110" baseline="0">
                <a:solidFill>
                  <a:schemeClr val="tx1"/>
                </a:solidFill>
                <a:latin typeface="Segoe UI" panose="020B0502040204020203" pitchFamily="34" charset="0"/>
                <a:cs typeface="Segoe UI" panose="020B0502040204020203" pitchFamily="34" charset="0"/>
              </a:rPr>
              <a:t>LLM</a:t>
            </a:r>
            <a:r>
              <a:rPr lang="ja-JP" altLang="en-US" sz="2400" b="1" spc="110">
                <a:solidFill>
                  <a:schemeClr val="tx1"/>
                </a:solidFill>
                <a:latin typeface="Segoe UI" panose="020B0502040204020203" pitchFamily="34" charset="0"/>
                <a:cs typeface="Segoe UI" panose="020B0502040204020203" pitchFamily="34" charset="0"/>
              </a:rPr>
              <a:t> </a:t>
            </a:r>
            <a:r>
              <a:rPr lang="en-US" altLang="ja-JP" sz="2400" b="1" spc="110">
                <a:solidFill>
                  <a:schemeClr val="tx1"/>
                </a:solidFill>
                <a:latin typeface="Segoe UI" panose="020B0502040204020203" pitchFamily="34" charset="0"/>
                <a:cs typeface="Segoe UI" panose="020B0502040204020203" pitchFamily="34" charset="0"/>
              </a:rPr>
              <a:t>&lt;</a:t>
            </a:r>
            <a:r>
              <a:rPr lang="ja-JP" altLang="en-US" sz="2400" b="1" spc="110">
                <a:solidFill>
                  <a:schemeClr val="tx1"/>
                </a:solidFill>
                <a:latin typeface="Segoe UI" panose="020B0502040204020203" pitchFamily="34" charset="0"/>
                <a:cs typeface="Segoe UI" panose="020B0502040204020203" pitchFamily="34" charset="0"/>
              </a:rPr>
              <a:t> </a:t>
            </a:r>
            <a:r>
              <a:rPr kumimoji="1" lang="en-US" altLang="ja-JP" sz="2400" b="1" spc="110" baseline="0" err="1">
                <a:solidFill>
                  <a:schemeClr val="tx1"/>
                </a:solidFill>
                <a:latin typeface="Segoe UI" panose="020B0502040204020203" pitchFamily="34" charset="0"/>
                <a:cs typeface="Segoe UI" panose="020B0502040204020203" pitchFamily="34" charset="0"/>
              </a:rPr>
              <a:t>LiDetector</a:t>
            </a:r>
            <a:r>
              <a:rPr kumimoji="1" lang="en-US" altLang="ja-JP" sz="2400" b="1" spc="110" baseline="0">
                <a:solidFill>
                  <a:schemeClr val="tx1"/>
                </a:solidFill>
                <a:latin typeface="Segoe UI" panose="020B0502040204020203" pitchFamily="34" charset="0"/>
                <a:cs typeface="Segoe UI" panose="020B0502040204020203" pitchFamily="34" charset="0"/>
              </a:rPr>
              <a:t> </a:t>
            </a:r>
            <a:r>
              <a:rPr kumimoji="1" lang="ja-JP" altLang="en-US" sz="2400" spc="110" baseline="0">
                <a:solidFill>
                  <a:schemeClr val="tx1"/>
                </a:solidFill>
                <a:latin typeface="Segoe UI" panose="020B0502040204020203" pitchFamily="34" charset="0"/>
                <a:cs typeface="Segoe UI" panose="020B0502040204020203" pitchFamily="34" charset="0"/>
              </a:rPr>
              <a:t>だが</a:t>
            </a:r>
            <a:endParaRPr kumimoji="1" lang="en-US" altLang="ja-JP" sz="2400" spc="110" baseline="0">
              <a:solidFill>
                <a:schemeClr val="tx1"/>
              </a:solidFill>
              <a:latin typeface="Segoe UI" panose="020B0502040204020203" pitchFamily="34" charset="0"/>
              <a:cs typeface="Segoe UI" panose="020B0502040204020203" pitchFamily="34" charset="0"/>
            </a:endParaRPr>
          </a:p>
          <a:p>
            <a:pPr algn="ctr">
              <a:lnSpc>
                <a:spcPct val="90000"/>
              </a:lnSpc>
              <a:spcBef>
                <a:spcPts val="300"/>
              </a:spcBef>
              <a:spcAft>
                <a:spcPts val="100"/>
              </a:spcAft>
            </a:pPr>
            <a:r>
              <a:rPr lang="en-US" altLang="ja-JP" sz="2400" b="1" spc="110">
                <a:solidFill>
                  <a:schemeClr val="tx1"/>
                </a:solidFill>
                <a:latin typeface="Segoe UI" panose="020B0502040204020203" pitchFamily="34" charset="0"/>
                <a:cs typeface="Segoe UI" panose="020B0502040204020203" pitchFamily="34" charset="0"/>
              </a:rPr>
              <a:t>Llama3.3 70B</a:t>
            </a:r>
            <a:r>
              <a:rPr lang="ja-JP" altLang="en-US" sz="2400" b="1" spc="110">
                <a:solidFill>
                  <a:schemeClr val="tx1"/>
                </a:solidFill>
                <a:latin typeface="Segoe UI" panose="020B0502040204020203" pitchFamily="34" charset="0"/>
                <a:cs typeface="Segoe UI" panose="020B0502040204020203" pitchFamily="34" charset="0"/>
              </a:rPr>
              <a:t>，</a:t>
            </a:r>
            <a:r>
              <a:rPr lang="en-US" altLang="ja-JP" sz="2400" b="1" spc="110">
                <a:solidFill>
                  <a:schemeClr val="tx1"/>
                </a:solidFill>
                <a:latin typeface="Segoe UI" panose="020B0502040204020203" pitchFamily="34" charset="0"/>
                <a:cs typeface="Segoe UI" panose="020B0502040204020203" pitchFamily="34" charset="0"/>
              </a:rPr>
              <a:t>GPT-4o</a:t>
            </a:r>
            <a:r>
              <a:rPr lang="ja-JP" altLang="en-US" sz="2400" b="1" spc="110">
                <a:solidFill>
                  <a:schemeClr val="tx1"/>
                </a:solidFill>
                <a:latin typeface="Segoe UI" panose="020B0502040204020203" pitchFamily="34" charset="0"/>
                <a:cs typeface="Segoe UI" panose="020B0502040204020203" pitchFamily="34" charset="0"/>
              </a:rPr>
              <a:t> </a:t>
            </a:r>
            <a:r>
              <a:rPr lang="ja-JP" altLang="en-US" sz="2400" spc="110">
                <a:solidFill>
                  <a:schemeClr val="tx1"/>
                </a:solidFill>
                <a:latin typeface="Segoe UI" panose="020B0502040204020203" pitchFamily="34" charset="0"/>
                <a:cs typeface="Segoe UI" panose="020B0502040204020203" pitchFamily="34" charset="0"/>
              </a:rPr>
              <a:t>が近い値に</a:t>
            </a:r>
            <a:endParaRPr lang="en-US" altLang="ja-JP" sz="2400" spc="110">
              <a:solidFill>
                <a:schemeClr val="tx1"/>
              </a:solidFill>
              <a:latin typeface="Segoe UI" panose="020B0502040204020203" pitchFamily="34" charset="0"/>
              <a:cs typeface="Segoe UI" panose="020B0502040204020203" pitchFamily="34" charset="0"/>
            </a:endParaRPr>
          </a:p>
        </p:txBody>
      </p:sp>
      <p:grpSp>
        <p:nvGrpSpPr>
          <p:cNvPr id="9" name="グループ化 8">
            <a:extLst>
              <a:ext uri="{FF2B5EF4-FFF2-40B4-BE49-F238E27FC236}">
                <a16:creationId xmlns:a16="http://schemas.microsoft.com/office/drawing/2014/main" id="{13E70C13-1019-16F5-642F-2404073DB45E}"/>
              </a:ext>
            </a:extLst>
          </p:cNvPr>
          <p:cNvGrpSpPr/>
          <p:nvPr/>
        </p:nvGrpSpPr>
        <p:grpSpPr>
          <a:xfrm>
            <a:off x="494270" y="5844745"/>
            <a:ext cx="6956854" cy="796185"/>
            <a:chOff x="494270" y="5844745"/>
            <a:chExt cx="6956854" cy="796185"/>
          </a:xfrm>
        </p:grpSpPr>
        <p:sp>
          <p:nvSpPr>
            <p:cNvPr id="10" name="正方形/長方形 9">
              <a:extLst>
                <a:ext uri="{FF2B5EF4-FFF2-40B4-BE49-F238E27FC236}">
                  <a16:creationId xmlns:a16="http://schemas.microsoft.com/office/drawing/2014/main" id="{383D68FF-6044-2B7F-26F8-722A6BB2D009}"/>
                </a:ext>
              </a:extLst>
            </p:cNvPr>
            <p:cNvSpPr/>
            <p:nvPr/>
          </p:nvSpPr>
          <p:spPr>
            <a:xfrm>
              <a:off x="1297459" y="5844745"/>
              <a:ext cx="6153665" cy="494271"/>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1" name="テキスト ボックス 10">
              <a:extLst>
                <a:ext uri="{FF2B5EF4-FFF2-40B4-BE49-F238E27FC236}">
                  <a16:creationId xmlns:a16="http://schemas.microsoft.com/office/drawing/2014/main" id="{54AF321F-B9B1-8490-DDD0-21FB5303DF55}"/>
                </a:ext>
              </a:extLst>
            </p:cNvPr>
            <p:cNvSpPr txBox="1"/>
            <p:nvPr/>
          </p:nvSpPr>
          <p:spPr>
            <a:xfrm>
              <a:off x="494270" y="6179265"/>
              <a:ext cx="1606378" cy="461665"/>
            </a:xfrm>
            <a:prstGeom prst="rect">
              <a:avLst/>
            </a:prstGeom>
            <a:noFill/>
            <a:ln w="6350">
              <a:noFill/>
            </a:ln>
          </p:spPr>
          <p:txBody>
            <a:bodyPr wrap="square" rtlCol="0">
              <a:spAutoFit/>
            </a:bodyPr>
            <a:lstStyle/>
            <a:p>
              <a:r>
                <a:rPr kumimoji="1" lang="en-US" altLang="ja-JP" sz="2400">
                  <a:solidFill>
                    <a:srgbClr val="FF0000"/>
                  </a:solidFill>
                </a:rPr>
                <a:t>LLM</a:t>
              </a:r>
              <a:endParaRPr kumimoji="1" lang="ja-JP" altLang="en-US" sz="2400">
                <a:solidFill>
                  <a:srgbClr val="FF0000"/>
                </a:solidFill>
              </a:endParaRPr>
            </a:p>
          </p:txBody>
        </p:sp>
      </p:grpSp>
    </p:spTree>
    <p:extLst>
      <p:ext uri="{BB962C8B-B14F-4D97-AF65-F5344CB8AC3E}">
        <p14:creationId xmlns:p14="http://schemas.microsoft.com/office/powerpoint/2010/main" val="3112410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37E1A-6890-7CB6-D5EC-B165E0BE78E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842F4DC-E3B6-A24A-67AC-DA3BE0D5AB7E}"/>
              </a:ext>
            </a:extLst>
          </p:cNvPr>
          <p:cNvSpPr>
            <a:spLocks noGrp="1"/>
          </p:cNvSpPr>
          <p:nvPr>
            <p:ph type="title"/>
          </p:nvPr>
        </p:nvSpPr>
        <p:spPr/>
        <p:txBody>
          <a:bodyPr/>
          <a:lstStyle/>
          <a:p>
            <a:r>
              <a:rPr kumimoji="1" lang="ja-JP" altLang="en-US"/>
              <a:t>ライセンスの例：</a:t>
            </a:r>
            <a:r>
              <a:rPr kumimoji="1" lang="en-US" altLang="ja-JP"/>
              <a:t>Apache</a:t>
            </a:r>
            <a:r>
              <a:rPr lang="ja-JP" altLang="en-US"/>
              <a:t> </a:t>
            </a:r>
            <a:r>
              <a:rPr lang="en-US" altLang="ja-JP"/>
              <a:t>License</a:t>
            </a:r>
            <a:r>
              <a:rPr lang="ja-JP" altLang="en-US"/>
              <a:t> </a:t>
            </a:r>
            <a:r>
              <a:rPr lang="en-US" altLang="ja-JP"/>
              <a:t>2.0</a:t>
            </a:r>
            <a:endParaRPr kumimoji="1" lang="ja-JP" altLang="en-US"/>
          </a:p>
        </p:txBody>
      </p:sp>
      <p:sp>
        <p:nvSpPr>
          <p:cNvPr id="4" name="スライド番号プレースホルダー 3">
            <a:extLst>
              <a:ext uri="{FF2B5EF4-FFF2-40B4-BE49-F238E27FC236}">
                <a16:creationId xmlns:a16="http://schemas.microsoft.com/office/drawing/2014/main" id="{1606BCD7-7BA0-FA8E-41AE-7986C95EDCC7}"/>
              </a:ext>
            </a:extLst>
          </p:cNvPr>
          <p:cNvSpPr>
            <a:spLocks noGrp="1"/>
          </p:cNvSpPr>
          <p:nvPr>
            <p:ph type="sldNum" sz="quarter" idx="12"/>
          </p:nvPr>
        </p:nvSpPr>
        <p:spPr/>
        <p:txBody>
          <a:bodyPr/>
          <a:lstStyle/>
          <a:p>
            <a:fld id="{B16735D3-C9E7-F649-AF37-A9D08763696D}" type="slidenum">
              <a:rPr lang="ja-JP" altLang="en-US" smtClean="0"/>
              <a:pPr/>
              <a:t>3</a:t>
            </a:fld>
            <a:endParaRPr lang="ja-JP" altLang="en-US"/>
          </a:p>
        </p:txBody>
      </p:sp>
      <p:sp>
        <p:nvSpPr>
          <p:cNvPr id="5" name="四角形: 角を丸くする 4">
            <a:extLst>
              <a:ext uri="{FF2B5EF4-FFF2-40B4-BE49-F238E27FC236}">
                <a16:creationId xmlns:a16="http://schemas.microsoft.com/office/drawing/2014/main" id="{00C4F765-299A-26B2-6647-EE70C89A9DC9}"/>
              </a:ext>
            </a:extLst>
          </p:cNvPr>
          <p:cNvSpPr/>
          <p:nvPr/>
        </p:nvSpPr>
        <p:spPr>
          <a:xfrm>
            <a:off x="246185" y="1547446"/>
            <a:ext cx="8628184" cy="5052646"/>
          </a:xfrm>
          <a:prstGeom prst="roundRect">
            <a:avLst>
              <a:gd name="adj" fmla="val 491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テキスト ボックス 6">
            <a:extLst>
              <a:ext uri="{FF2B5EF4-FFF2-40B4-BE49-F238E27FC236}">
                <a16:creationId xmlns:a16="http://schemas.microsoft.com/office/drawing/2014/main" id="{DA8B0E9E-B5DC-61BB-5DB9-324F156CB26E}"/>
              </a:ext>
            </a:extLst>
          </p:cNvPr>
          <p:cNvSpPr txBox="1"/>
          <p:nvPr/>
        </p:nvSpPr>
        <p:spPr>
          <a:xfrm>
            <a:off x="269630" y="1547446"/>
            <a:ext cx="8604739" cy="4770537"/>
          </a:xfrm>
          <a:prstGeom prst="rect">
            <a:avLst/>
          </a:prstGeom>
          <a:noFill/>
        </p:spPr>
        <p:txBody>
          <a:bodyPr wrap="square" rtlCol="0">
            <a:spAutoFit/>
          </a:bodyPr>
          <a:lstStyle/>
          <a:p>
            <a:pPr>
              <a:lnSpc>
                <a:spcPct val="200000"/>
              </a:lnSpc>
            </a:pPr>
            <a:r>
              <a:rPr kumimoji="1" lang="en-US" altLang="ja-JP" sz="2000" dirty="0">
                <a:latin typeface="+mj-lt"/>
              </a:rPr>
              <a:t>TERMS AND CONDITIONS FOR USE, REPRODUCTION, AND DISTRIBUTION</a:t>
            </a:r>
          </a:p>
          <a:p>
            <a:pPr>
              <a:lnSpc>
                <a:spcPct val="200000"/>
              </a:lnSpc>
            </a:pPr>
            <a:r>
              <a:rPr kumimoji="1" lang="en-US" altLang="ja-JP" dirty="0">
                <a:latin typeface="+mj-lt"/>
              </a:rPr>
              <a:t>1. Definitions.</a:t>
            </a:r>
          </a:p>
          <a:p>
            <a:pPr algn="dist"/>
            <a:r>
              <a:rPr lang="ja-JP" altLang="en-US" sz="1600" dirty="0"/>
              <a:t>“</a:t>
            </a:r>
            <a:r>
              <a:rPr kumimoji="1" lang="en-US" altLang="ja-JP" sz="1600" dirty="0"/>
              <a:t>License</a:t>
            </a:r>
            <a:r>
              <a:rPr lang="ja-JP" altLang="en-US" sz="1600" dirty="0"/>
              <a:t>”</a:t>
            </a:r>
            <a:r>
              <a:rPr kumimoji="1" lang="en-US" altLang="ja-JP" sz="1600" dirty="0"/>
              <a:t> shall mean the terms and conditions for use, reproduction, and distribution as </a:t>
            </a:r>
          </a:p>
          <a:p>
            <a:r>
              <a:rPr kumimoji="1" lang="en-US" altLang="ja-JP" sz="1600" dirty="0"/>
              <a:t>defined by Sections 1 through 9 of this document.</a:t>
            </a:r>
          </a:p>
          <a:p>
            <a:r>
              <a:rPr lang="en-US" altLang="ja-JP" dirty="0"/>
              <a:t>.</a:t>
            </a:r>
            <a:r>
              <a:rPr lang="ja-JP" altLang="en-US" dirty="0"/>
              <a:t> </a:t>
            </a:r>
            <a:r>
              <a:rPr lang="en-US" altLang="ja-JP" dirty="0"/>
              <a:t>.</a:t>
            </a:r>
            <a:r>
              <a:rPr lang="ja-JP" altLang="en-US" dirty="0"/>
              <a:t> </a:t>
            </a:r>
            <a:r>
              <a:rPr lang="en-US" altLang="ja-JP" dirty="0"/>
              <a:t>.</a:t>
            </a:r>
          </a:p>
          <a:p>
            <a:pPr>
              <a:lnSpc>
                <a:spcPct val="200000"/>
              </a:lnSpc>
            </a:pPr>
            <a:r>
              <a:rPr lang="en-US" altLang="ja-JP" dirty="0">
                <a:latin typeface="+mj-lt"/>
              </a:rPr>
              <a:t>2. </a:t>
            </a:r>
            <a:r>
              <a:rPr lang="en-US" altLang="ja-JP" sz="2000" dirty="0">
                <a:latin typeface="+mj-lt"/>
              </a:rPr>
              <a:t>Grant of Copyright License.</a:t>
            </a:r>
          </a:p>
          <a:p>
            <a:pPr algn="dist"/>
            <a:r>
              <a:rPr lang="en-US" altLang="ja-JP" sz="1600" dirty="0"/>
              <a:t>Subject to the terms and conditions of this License, each Contributor hereby grants to You a perpetual, worldwide, non-exclusive, no-charge, royalty-free, irrevocable copyright license to reproduce, prepare Derivative Works of, publicly display, publicly perform, sublicense, and </a:t>
            </a:r>
          </a:p>
          <a:p>
            <a:r>
              <a:rPr lang="en-US" altLang="ja-JP" sz="1600" dirty="0"/>
              <a:t>distribute the Work and such Derivative Works in Source or Object form.</a:t>
            </a:r>
          </a:p>
          <a:p>
            <a:pPr>
              <a:lnSpc>
                <a:spcPct val="200000"/>
              </a:lnSpc>
            </a:pPr>
            <a:r>
              <a:rPr lang="en-US" altLang="ja-JP" sz="2000" dirty="0">
                <a:latin typeface="+mj-lt"/>
              </a:rPr>
              <a:t>3. Grant of Patent License.</a:t>
            </a:r>
          </a:p>
          <a:p>
            <a:r>
              <a:rPr lang="en-US" altLang="ja-JP" sz="1600" dirty="0"/>
              <a:t>Subject to the terms and conditions of this License, each .</a:t>
            </a:r>
            <a:r>
              <a:rPr lang="ja-JP" altLang="en-US" sz="1600" dirty="0"/>
              <a:t> </a:t>
            </a:r>
            <a:r>
              <a:rPr lang="en-US" altLang="ja-JP" sz="1600" dirty="0"/>
              <a:t>.</a:t>
            </a:r>
            <a:r>
              <a:rPr lang="ja-JP" altLang="en-US" sz="1600" dirty="0"/>
              <a:t> </a:t>
            </a:r>
            <a:r>
              <a:rPr lang="en-US" altLang="ja-JP" sz="1600" dirty="0"/>
              <a:t>.</a:t>
            </a:r>
          </a:p>
          <a:p>
            <a:r>
              <a:rPr lang="en-US" altLang="ja-JP" dirty="0">
                <a:latin typeface="+mj-lt"/>
              </a:rPr>
              <a:t>. . .</a:t>
            </a:r>
            <a:r>
              <a:rPr lang="ja-JP" altLang="en-US" dirty="0">
                <a:latin typeface="+mj-lt"/>
              </a:rPr>
              <a:t>　</a:t>
            </a:r>
            <a:endParaRPr kumimoji="1" lang="ja-JP" altLang="en-US" dirty="0">
              <a:latin typeface="+mj-lt"/>
            </a:endParaRPr>
          </a:p>
        </p:txBody>
      </p:sp>
      <p:cxnSp>
        <p:nvCxnSpPr>
          <p:cNvPr id="3" name="直線コネクタ 2">
            <a:extLst>
              <a:ext uri="{FF2B5EF4-FFF2-40B4-BE49-F238E27FC236}">
                <a16:creationId xmlns:a16="http://schemas.microsoft.com/office/drawing/2014/main" id="{81D9E8AE-88F7-7A0C-361F-3A6ECEF66626}"/>
              </a:ext>
            </a:extLst>
          </p:cNvPr>
          <p:cNvCxnSpPr>
            <a:cxnSpLocks/>
          </p:cNvCxnSpPr>
          <p:nvPr/>
        </p:nvCxnSpPr>
        <p:spPr>
          <a:xfrm>
            <a:off x="396000" y="2676463"/>
            <a:ext cx="1329930"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6D363DCA-607E-08C7-66D1-C2AE802D8741}"/>
              </a:ext>
            </a:extLst>
          </p:cNvPr>
          <p:cNvCxnSpPr>
            <a:cxnSpLocks/>
          </p:cNvCxnSpPr>
          <p:nvPr/>
        </p:nvCxnSpPr>
        <p:spPr>
          <a:xfrm>
            <a:off x="396000" y="3000313"/>
            <a:ext cx="8352000"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A98A8597-3FE8-D365-340E-876524FAB120}"/>
              </a:ext>
            </a:extLst>
          </p:cNvPr>
          <p:cNvCxnSpPr>
            <a:cxnSpLocks/>
          </p:cNvCxnSpPr>
          <p:nvPr/>
        </p:nvCxnSpPr>
        <p:spPr>
          <a:xfrm>
            <a:off x="396000" y="3267013"/>
            <a:ext cx="4450320"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5E74511D-756D-EB69-B1FB-427E8FF5837D}"/>
              </a:ext>
            </a:extLst>
          </p:cNvPr>
          <p:cNvSpPr txBox="1">
            <a:spLocks/>
          </p:cNvSpPr>
          <p:nvPr/>
        </p:nvSpPr>
        <p:spPr>
          <a:xfrm>
            <a:off x="1725930" y="2205253"/>
            <a:ext cx="1668780" cy="400110"/>
          </a:xfrm>
          <a:prstGeom prst="rect">
            <a:avLst/>
          </a:prstGeom>
          <a:solidFill>
            <a:schemeClr val="bg1"/>
          </a:solidFill>
        </p:spPr>
        <p:txBody>
          <a:bodyPr wrap="square" rtlCol="0">
            <a:spAutoFit/>
          </a:bodyPr>
          <a:lstStyle/>
          <a:p>
            <a:r>
              <a:rPr lang="ja-JP" altLang="en-US" sz="2000" b="1">
                <a:solidFill>
                  <a:srgbClr val="FF0000"/>
                </a:solidFill>
                <a:latin typeface="+mj-lt"/>
              </a:rPr>
              <a:t>「</a:t>
            </a:r>
            <a:r>
              <a:rPr lang="en-US" altLang="ja-JP" sz="2000" b="1">
                <a:solidFill>
                  <a:srgbClr val="FF0000"/>
                </a:solidFill>
                <a:latin typeface="+mj-lt"/>
              </a:rPr>
              <a:t>1</a:t>
            </a:r>
            <a:r>
              <a:rPr lang="ja-JP" altLang="en-US" sz="2000" b="1">
                <a:solidFill>
                  <a:srgbClr val="FF0000"/>
                </a:solidFill>
                <a:latin typeface="+mj-lt"/>
              </a:rPr>
              <a:t>章 定義」</a:t>
            </a:r>
            <a:endParaRPr lang="en-US" altLang="ja-JP" sz="2000" b="1">
              <a:solidFill>
                <a:srgbClr val="FF0000"/>
              </a:solidFill>
              <a:latin typeface="+mj-lt"/>
            </a:endParaRPr>
          </a:p>
        </p:txBody>
      </p:sp>
      <p:sp>
        <p:nvSpPr>
          <p:cNvPr id="13" name="テキスト ボックス 12">
            <a:extLst>
              <a:ext uri="{FF2B5EF4-FFF2-40B4-BE49-F238E27FC236}">
                <a16:creationId xmlns:a16="http://schemas.microsoft.com/office/drawing/2014/main" id="{6656B5A5-A889-3D28-4DFD-D89182466160}"/>
              </a:ext>
            </a:extLst>
          </p:cNvPr>
          <p:cNvSpPr txBox="1">
            <a:spLocks/>
          </p:cNvSpPr>
          <p:nvPr/>
        </p:nvSpPr>
        <p:spPr>
          <a:xfrm>
            <a:off x="1386840" y="3324163"/>
            <a:ext cx="7105650" cy="400110"/>
          </a:xfrm>
          <a:prstGeom prst="rect">
            <a:avLst/>
          </a:prstGeom>
          <a:solidFill>
            <a:schemeClr val="bg1"/>
          </a:solidFill>
        </p:spPr>
        <p:txBody>
          <a:bodyPr wrap="square" rtlCol="0">
            <a:spAutoFit/>
          </a:bodyPr>
          <a:lstStyle/>
          <a:p>
            <a:r>
              <a:rPr lang="ja-JP" altLang="en-US" sz="2000" b="1">
                <a:solidFill>
                  <a:schemeClr val="accent2"/>
                </a:solidFill>
                <a:latin typeface="+mj-lt"/>
              </a:rPr>
              <a:t>「</a:t>
            </a:r>
            <a:r>
              <a:rPr lang="en-US" altLang="ja-JP" sz="2000" b="1">
                <a:solidFill>
                  <a:schemeClr val="accent2"/>
                </a:solidFill>
                <a:latin typeface="+mj-lt"/>
              </a:rPr>
              <a:t>『</a:t>
            </a:r>
            <a:r>
              <a:rPr lang="ja-JP" altLang="en-US" sz="2000" b="1">
                <a:solidFill>
                  <a:schemeClr val="accent2"/>
                </a:solidFill>
                <a:latin typeface="+mj-lt"/>
              </a:rPr>
              <a:t>ライセンス</a:t>
            </a:r>
            <a:r>
              <a:rPr lang="en-US" altLang="ja-JP" sz="2000" b="1">
                <a:solidFill>
                  <a:schemeClr val="accent2"/>
                </a:solidFill>
                <a:latin typeface="+mj-lt"/>
              </a:rPr>
              <a:t>』</a:t>
            </a:r>
            <a:r>
              <a:rPr lang="ja-JP" altLang="en-US" sz="2000" b="1">
                <a:solidFill>
                  <a:schemeClr val="accent2"/>
                </a:solidFill>
                <a:latin typeface="+mj-lt"/>
              </a:rPr>
              <a:t>とは（中略）条項および条件を意味する」</a:t>
            </a:r>
            <a:endParaRPr lang="en-US" altLang="ja-JP" sz="2000" b="1">
              <a:solidFill>
                <a:schemeClr val="accent2"/>
              </a:solidFill>
              <a:latin typeface="+mj-lt"/>
            </a:endParaRPr>
          </a:p>
        </p:txBody>
      </p:sp>
    </p:spTree>
    <p:extLst>
      <p:ext uri="{BB962C8B-B14F-4D97-AF65-F5344CB8AC3E}">
        <p14:creationId xmlns:p14="http://schemas.microsoft.com/office/powerpoint/2010/main" val="21054043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212312-1CF6-9DAA-10B7-DFD2F2F2B65C}"/>
              </a:ext>
            </a:extLst>
          </p:cNvPr>
          <p:cNvSpPr>
            <a:spLocks noGrp="1"/>
          </p:cNvSpPr>
          <p:nvPr>
            <p:ph type="title"/>
          </p:nvPr>
        </p:nvSpPr>
        <p:spPr/>
        <p:txBody>
          <a:bodyPr anchor="ctr"/>
          <a:lstStyle/>
          <a:p>
            <a:r>
              <a:rPr lang="ja-JP" altLang="en-US"/>
              <a:t>分析１：ライセンス文書の長さと</a:t>
            </a:r>
            <a:br>
              <a:rPr lang="en-US" altLang="ja-JP"/>
            </a:br>
            <a:r>
              <a:rPr lang="ja-JP" altLang="en-US"/>
              <a:t>推定精度の関係</a:t>
            </a:r>
            <a:endParaRPr kumimoji="1" lang="ja-JP" altLang="en-US"/>
          </a:p>
        </p:txBody>
      </p:sp>
      <p:sp>
        <p:nvSpPr>
          <p:cNvPr id="3" name="コンテンツ プレースホルダー 2">
            <a:extLst>
              <a:ext uri="{FF2B5EF4-FFF2-40B4-BE49-F238E27FC236}">
                <a16:creationId xmlns:a16="http://schemas.microsoft.com/office/drawing/2014/main" id="{FC227E1C-D205-50DF-1C29-5172CC68DD02}"/>
              </a:ext>
            </a:extLst>
          </p:cNvPr>
          <p:cNvSpPr>
            <a:spLocks noGrp="1"/>
          </p:cNvSpPr>
          <p:nvPr>
            <p:ph idx="1"/>
          </p:nvPr>
        </p:nvSpPr>
        <p:spPr/>
        <p:txBody>
          <a:bodyPr/>
          <a:lstStyle/>
          <a:p>
            <a:r>
              <a:rPr kumimoji="1" lang="ja-JP" altLang="en-US" b="1"/>
              <a:t>「ライセンス文書が長いほど推定精度が低い」</a:t>
            </a:r>
            <a:br>
              <a:rPr kumimoji="1" lang="en-US" altLang="ja-JP" b="1"/>
            </a:br>
            <a:r>
              <a:rPr lang="ja-JP" altLang="en-US" b="1"/>
              <a:t>　</a:t>
            </a:r>
            <a:r>
              <a:rPr kumimoji="1" lang="ja-JP" altLang="en-US" b="1"/>
              <a:t>と仮定し，トークン</a:t>
            </a:r>
            <a:r>
              <a:rPr lang="ja-JP" altLang="en-US" b="1"/>
              <a:t>数と精度の</a:t>
            </a:r>
            <a:r>
              <a:rPr kumimoji="1" lang="ja-JP" altLang="en-US" b="1"/>
              <a:t>相関係数を計算</a:t>
            </a:r>
            <a:endParaRPr kumimoji="1" lang="en-US" altLang="ja-JP" b="1"/>
          </a:p>
          <a:p>
            <a:pPr lvl="1"/>
            <a:r>
              <a:rPr lang="ja-JP" altLang="en-US"/>
              <a:t>・</a:t>
            </a:r>
            <a:r>
              <a:rPr lang="en-US" altLang="ja-JP"/>
              <a:t>4</a:t>
            </a:r>
            <a:r>
              <a:rPr lang="ja-JP" altLang="en-US"/>
              <a:t>つのモデル・</a:t>
            </a:r>
            <a:r>
              <a:rPr lang="en-US" altLang="ja-JP"/>
              <a:t>3</a:t>
            </a:r>
            <a:r>
              <a:rPr lang="ja-JP" altLang="en-US"/>
              <a:t>つの評価指標ごとに計算</a:t>
            </a:r>
            <a:endParaRPr kumimoji="1" lang="en-US" altLang="ja-JP"/>
          </a:p>
          <a:p>
            <a:pPr>
              <a:buNone/>
            </a:pPr>
            <a:endParaRPr kumimoji="1" lang="en-US" altLang="ja-JP" b="1"/>
          </a:p>
          <a:p>
            <a:r>
              <a:rPr lang="ja-JP" altLang="en-US" b="1"/>
              <a:t>　</a:t>
            </a:r>
            <a:r>
              <a:rPr kumimoji="1" lang="ja-JP" altLang="en-US" b="1"/>
              <a:t>負の相関は確認できなかった</a:t>
            </a:r>
            <a:endParaRPr lang="en-US" altLang="ja-JP" b="1"/>
          </a:p>
        </p:txBody>
      </p:sp>
      <p:sp>
        <p:nvSpPr>
          <p:cNvPr id="4" name="スライド番号プレースホルダー 3">
            <a:extLst>
              <a:ext uri="{FF2B5EF4-FFF2-40B4-BE49-F238E27FC236}">
                <a16:creationId xmlns:a16="http://schemas.microsoft.com/office/drawing/2014/main" id="{5D4DA511-113C-4BFD-7F78-EA7878737F4F}"/>
              </a:ext>
            </a:extLst>
          </p:cNvPr>
          <p:cNvSpPr>
            <a:spLocks noGrp="1"/>
          </p:cNvSpPr>
          <p:nvPr>
            <p:ph type="sldNum" sz="quarter" idx="12"/>
          </p:nvPr>
        </p:nvSpPr>
        <p:spPr/>
        <p:txBody>
          <a:bodyPr/>
          <a:lstStyle/>
          <a:p>
            <a:fld id="{B16735D3-C9E7-F649-AF37-A9D08763696D}" type="slidenum">
              <a:rPr lang="ja-JP" altLang="en-US" smtClean="0"/>
              <a:pPr/>
              <a:t>39</a:t>
            </a:fld>
            <a:endParaRPr lang="ja-JP" altLang="en-US"/>
          </a:p>
        </p:txBody>
      </p:sp>
      <p:sp>
        <p:nvSpPr>
          <p:cNvPr id="5" name="矢印: 下 4">
            <a:extLst>
              <a:ext uri="{FF2B5EF4-FFF2-40B4-BE49-F238E27FC236}">
                <a16:creationId xmlns:a16="http://schemas.microsoft.com/office/drawing/2014/main" id="{E0B2496B-423E-ACAD-E39C-3EFB0D612D23}"/>
              </a:ext>
            </a:extLst>
          </p:cNvPr>
          <p:cNvSpPr/>
          <p:nvPr/>
        </p:nvSpPr>
        <p:spPr>
          <a:xfrm>
            <a:off x="4114800" y="3072502"/>
            <a:ext cx="914400" cy="5400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graphicFrame>
        <p:nvGraphicFramePr>
          <p:cNvPr id="6" name="表 5">
            <a:extLst>
              <a:ext uri="{FF2B5EF4-FFF2-40B4-BE49-F238E27FC236}">
                <a16:creationId xmlns:a16="http://schemas.microsoft.com/office/drawing/2014/main" id="{EE2131C7-62CE-ED96-371D-DB2E22785535}"/>
              </a:ext>
            </a:extLst>
          </p:cNvPr>
          <p:cNvGraphicFramePr>
            <a:graphicFrameLocks noGrp="1"/>
          </p:cNvGraphicFramePr>
          <p:nvPr>
            <p:extLst>
              <p:ext uri="{D42A27DB-BD31-4B8C-83A1-F6EECF244321}">
                <p14:modId xmlns:p14="http://schemas.microsoft.com/office/powerpoint/2010/main" val="3398757949"/>
              </p:ext>
            </p:extLst>
          </p:nvPr>
        </p:nvGraphicFramePr>
        <p:xfrm>
          <a:off x="661084" y="4292858"/>
          <a:ext cx="7821832" cy="1965012"/>
        </p:xfrm>
        <a:graphic>
          <a:graphicData uri="http://schemas.openxmlformats.org/drawingml/2006/table">
            <a:tbl>
              <a:tblPr firstRow="1" bandRow="1">
                <a:tableStyleId>{5C22544A-7EE6-4342-B048-85BDC9FD1C3A}</a:tableStyleId>
              </a:tblPr>
              <a:tblGrid>
                <a:gridCol w="1955458">
                  <a:extLst>
                    <a:ext uri="{9D8B030D-6E8A-4147-A177-3AD203B41FA5}">
                      <a16:colId xmlns:a16="http://schemas.microsoft.com/office/drawing/2014/main" val="2345597393"/>
                    </a:ext>
                  </a:extLst>
                </a:gridCol>
                <a:gridCol w="1955458">
                  <a:extLst>
                    <a:ext uri="{9D8B030D-6E8A-4147-A177-3AD203B41FA5}">
                      <a16:colId xmlns:a16="http://schemas.microsoft.com/office/drawing/2014/main" val="1450453608"/>
                    </a:ext>
                  </a:extLst>
                </a:gridCol>
                <a:gridCol w="1955458">
                  <a:extLst>
                    <a:ext uri="{9D8B030D-6E8A-4147-A177-3AD203B41FA5}">
                      <a16:colId xmlns:a16="http://schemas.microsoft.com/office/drawing/2014/main" val="97028450"/>
                    </a:ext>
                  </a:extLst>
                </a:gridCol>
                <a:gridCol w="1955458">
                  <a:extLst>
                    <a:ext uri="{9D8B030D-6E8A-4147-A177-3AD203B41FA5}">
                      <a16:colId xmlns:a16="http://schemas.microsoft.com/office/drawing/2014/main" val="2221163575"/>
                    </a:ext>
                  </a:extLst>
                </a:gridCol>
              </a:tblGrid>
              <a:tr h="185472">
                <a:tc>
                  <a:txBody>
                    <a:bodyPr/>
                    <a:lstStyle/>
                    <a:p>
                      <a:pPr algn="ctr"/>
                      <a:r>
                        <a:rPr kumimoji="1" lang="ja-JP" altLang="en-US" sz="1800" b="1">
                          <a:solidFill>
                            <a:schemeClr val="bg1"/>
                          </a:solidFill>
                        </a:rPr>
                        <a:t>モデル</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sz="1800" b="1">
                          <a:solidFill>
                            <a:schemeClr val="bg1"/>
                          </a:solidFill>
                        </a:rPr>
                        <a:t>再現率</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sz="1800" b="1">
                          <a:solidFill>
                            <a:schemeClr val="bg1"/>
                          </a:solidFill>
                        </a:rPr>
                        <a:t>適合率</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en-US" altLang="ja-JP" sz="1800" b="1">
                          <a:solidFill>
                            <a:schemeClr val="bg1"/>
                          </a:solidFill>
                        </a:rPr>
                        <a:t>F1</a:t>
                      </a:r>
                      <a:r>
                        <a:rPr kumimoji="1" lang="ja-JP" altLang="en-US" sz="1800" b="1">
                          <a:solidFill>
                            <a:schemeClr val="bg1"/>
                          </a:solidFill>
                        </a:rPr>
                        <a:t>スコア</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extLst>
                  <a:ext uri="{0D108BD9-81ED-4DB2-BD59-A6C34878D82A}">
                    <a16:rowId xmlns:a16="http://schemas.microsoft.com/office/drawing/2014/main" val="1309882524"/>
                  </a:ext>
                </a:extLst>
              </a:tr>
              <a:tr h="399813">
                <a:tc>
                  <a:txBody>
                    <a:bodyPr/>
                    <a:lstStyle/>
                    <a:p>
                      <a:pPr algn="l"/>
                      <a:r>
                        <a:rPr kumimoji="1" lang="en-US" altLang="ja-JP" sz="1800"/>
                        <a:t>Llama3.3 70B</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algn="ctr"/>
                      <a:r>
                        <a:rPr kumimoji="1" lang="en-US" altLang="ja-JP" sz="1800"/>
                        <a:t>0.3489 </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algn="ctr"/>
                      <a:r>
                        <a:rPr kumimoji="1" lang="en-US" altLang="ja-JP" sz="1800"/>
                        <a:t>0.1282</a:t>
                      </a:r>
                      <a:endParaRPr kumimoji="1" lang="ja-JP" altLang="en-US" sz="1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algn="ctr"/>
                      <a:r>
                        <a:rPr kumimoji="1" lang="en-US" altLang="ja-JP" sz="1800"/>
                        <a:t>0.3141</a:t>
                      </a:r>
                      <a:endParaRPr kumimoji="1" lang="ja-JP" altLang="en-US" sz="18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99362947"/>
                  </a:ext>
                </a:extLst>
              </a:tr>
              <a:tr h="399813">
                <a:tc>
                  <a:txBody>
                    <a:bodyPr/>
                    <a:lstStyle/>
                    <a:p>
                      <a:pPr algn="l"/>
                      <a:r>
                        <a:rPr kumimoji="1" lang="en-US" altLang="ja-JP" sz="1800"/>
                        <a:t>Llama3.1 8B</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0.1348</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-0.3393</a:t>
                      </a:r>
                      <a:endParaRPr kumimoji="1" lang="ja-JP" altLang="en-US" sz="1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-0.1112</a:t>
                      </a:r>
                      <a:endParaRPr kumimoji="1" lang="ja-JP" altLang="en-US" sz="18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10949634"/>
                  </a:ext>
                </a:extLst>
              </a:tr>
              <a:tr h="399813">
                <a:tc>
                  <a:txBody>
                    <a:bodyPr/>
                    <a:lstStyle/>
                    <a:p>
                      <a:pPr algn="l"/>
                      <a:r>
                        <a:rPr kumimoji="1" lang="en-US" altLang="ja-JP" sz="1800"/>
                        <a:t>GPT-4o</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0.1108</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0.0076</a:t>
                      </a:r>
                      <a:endParaRPr kumimoji="1" lang="ja-JP" altLang="en-US" sz="1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0.1250</a:t>
                      </a:r>
                      <a:endParaRPr kumimoji="1" lang="ja-JP" altLang="en-US" sz="18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415365962"/>
                  </a:ext>
                </a:extLst>
              </a:tr>
              <a:tr h="399813">
                <a:tc>
                  <a:txBody>
                    <a:bodyPr/>
                    <a:lstStyle/>
                    <a:p>
                      <a:pPr algn="l"/>
                      <a:r>
                        <a:rPr kumimoji="1" lang="en-US" altLang="ja-JP" sz="1800"/>
                        <a:t>GPT-4o mini</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0.2457</a:t>
                      </a:r>
                      <a:endParaRPr kumimoji="1" lang="ja-JP" altLang="en-US" sz="1800"/>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-0.3613</a:t>
                      </a:r>
                      <a:endParaRPr kumimoji="1" lang="ja-JP" altLang="en-US" sz="18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en-US" altLang="ja-JP" sz="1800"/>
                        <a:t>-0.1928</a:t>
                      </a:r>
                      <a:endParaRPr kumimoji="1" lang="ja-JP" altLang="en-US" sz="1800"/>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647193439"/>
                  </a:ext>
                </a:extLst>
              </a:tr>
            </a:tbl>
          </a:graphicData>
        </a:graphic>
      </p:graphicFrame>
    </p:spTree>
    <p:extLst>
      <p:ext uri="{BB962C8B-B14F-4D97-AF65-F5344CB8AC3E}">
        <p14:creationId xmlns:p14="http://schemas.microsoft.com/office/powerpoint/2010/main" val="2127238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4566B-90A4-DA32-72D4-4C1024D92A4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B2FE853-E2B4-89A6-77FB-453669B1B289}"/>
              </a:ext>
            </a:extLst>
          </p:cNvPr>
          <p:cNvSpPr>
            <a:spLocks noGrp="1"/>
          </p:cNvSpPr>
          <p:nvPr>
            <p:ph type="title"/>
          </p:nvPr>
        </p:nvSpPr>
        <p:spPr/>
        <p:txBody>
          <a:bodyPr anchor="ctr"/>
          <a:lstStyle/>
          <a:p>
            <a:r>
              <a:rPr lang="ja-JP" altLang="en-US" sz="3200"/>
              <a:t>ライセンス文書の長さと精度の関係の例：</a:t>
            </a:r>
            <a:br>
              <a:rPr lang="en-US" altLang="ja-JP" sz="3200"/>
            </a:br>
            <a:r>
              <a:rPr lang="en-US" altLang="ja-JP" sz="3200"/>
              <a:t>GPT-4o</a:t>
            </a:r>
            <a:r>
              <a:rPr lang="ja-JP" altLang="en-US"/>
              <a:t>を用いた場合の</a:t>
            </a:r>
            <a:r>
              <a:rPr lang="en-US" altLang="ja-JP" sz="3200"/>
              <a:t>F1</a:t>
            </a:r>
            <a:r>
              <a:rPr lang="ja-JP" altLang="en-US" sz="3200"/>
              <a:t>スコア</a:t>
            </a:r>
            <a:endParaRPr kumimoji="1" lang="ja-JP" altLang="en-US"/>
          </a:p>
        </p:txBody>
      </p:sp>
      <p:sp>
        <p:nvSpPr>
          <p:cNvPr id="4" name="スライド番号プレースホルダー 3">
            <a:extLst>
              <a:ext uri="{FF2B5EF4-FFF2-40B4-BE49-F238E27FC236}">
                <a16:creationId xmlns:a16="http://schemas.microsoft.com/office/drawing/2014/main" id="{1F014234-069A-F110-5EAA-0D6AAA2DA7A7}"/>
              </a:ext>
            </a:extLst>
          </p:cNvPr>
          <p:cNvSpPr>
            <a:spLocks noGrp="1"/>
          </p:cNvSpPr>
          <p:nvPr>
            <p:ph type="sldNum" sz="quarter" idx="12"/>
          </p:nvPr>
        </p:nvSpPr>
        <p:spPr/>
        <p:txBody>
          <a:bodyPr/>
          <a:lstStyle/>
          <a:p>
            <a:fld id="{B16735D3-C9E7-F649-AF37-A9D08763696D}" type="slidenum">
              <a:rPr lang="ja-JP" altLang="en-US" smtClean="0"/>
              <a:pPr/>
              <a:t>40</a:t>
            </a:fld>
            <a:endParaRPr lang="ja-JP" altLang="en-US"/>
          </a:p>
        </p:txBody>
      </p:sp>
      <p:graphicFrame>
        <p:nvGraphicFramePr>
          <p:cNvPr id="6" name="グラフ 5">
            <a:extLst>
              <a:ext uri="{FF2B5EF4-FFF2-40B4-BE49-F238E27FC236}">
                <a16:creationId xmlns:a16="http://schemas.microsoft.com/office/drawing/2014/main" id="{EEE4722A-AE08-D935-02C5-4FE62CD4B6C7}"/>
              </a:ext>
            </a:extLst>
          </p:cNvPr>
          <p:cNvGraphicFramePr/>
          <p:nvPr>
            <p:extLst>
              <p:ext uri="{D42A27DB-BD31-4B8C-83A1-F6EECF244321}">
                <p14:modId xmlns:p14="http://schemas.microsoft.com/office/powerpoint/2010/main" val="2698734330"/>
              </p:ext>
            </p:extLst>
          </p:nvPr>
        </p:nvGraphicFramePr>
        <p:xfrm>
          <a:off x="0" y="1333949"/>
          <a:ext cx="9144000" cy="55240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3830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3B4F5-3E7C-B225-FCD2-64E47BB2A71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58D2C2C-80DC-E22E-5387-F1FFD330A516}"/>
              </a:ext>
            </a:extLst>
          </p:cNvPr>
          <p:cNvSpPr>
            <a:spLocks noGrp="1"/>
          </p:cNvSpPr>
          <p:nvPr>
            <p:ph type="title"/>
          </p:nvPr>
        </p:nvSpPr>
        <p:spPr/>
        <p:txBody>
          <a:bodyPr/>
          <a:lstStyle/>
          <a:p>
            <a:r>
              <a:rPr lang="ja-JP" altLang="en-US"/>
              <a:t>分析２：判定項目ごとの推定精度の差</a:t>
            </a:r>
            <a:endParaRPr kumimoji="1" lang="ja-JP" altLang="en-US"/>
          </a:p>
        </p:txBody>
      </p:sp>
      <p:sp>
        <p:nvSpPr>
          <p:cNvPr id="3" name="コンテンツ プレースホルダー 2">
            <a:extLst>
              <a:ext uri="{FF2B5EF4-FFF2-40B4-BE49-F238E27FC236}">
                <a16:creationId xmlns:a16="http://schemas.microsoft.com/office/drawing/2014/main" id="{662692D6-D948-F58E-F379-940E9408233D}"/>
              </a:ext>
            </a:extLst>
          </p:cNvPr>
          <p:cNvSpPr>
            <a:spLocks noGrp="1"/>
          </p:cNvSpPr>
          <p:nvPr>
            <p:ph idx="1"/>
          </p:nvPr>
        </p:nvSpPr>
        <p:spPr/>
        <p:txBody>
          <a:bodyPr/>
          <a:lstStyle/>
          <a:p>
            <a:r>
              <a:rPr lang="ja-JP" altLang="en-US" b="1"/>
              <a:t>「判定項目ごとに正答率に差がある」</a:t>
            </a:r>
            <a:br>
              <a:rPr lang="en-US" altLang="ja-JP" b="1"/>
            </a:br>
            <a:r>
              <a:rPr lang="ja-JP" altLang="en-US" b="1"/>
              <a:t>　と仮定し検定を実施</a:t>
            </a:r>
            <a:endParaRPr lang="en-US" altLang="ja-JP" b="1"/>
          </a:p>
          <a:p>
            <a:endParaRPr lang="en-US" altLang="ja-JP" b="1"/>
          </a:p>
          <a:p>
            <a:pPr>
              <a:buNone/>
            </a:pPr>
            <a:r>
              <a:rPr lang="ja-JP" altLang="en-US" b="1"/>
              <a:t>　</a:t>
            </a:r>
            <a:endParaRPr lang="en-US" altLang="ja-JP" b="1"/>
          </a:p>
          <a:p>
            <a:pPr>
              <a:buNone/>
            </a:pPr>
            <a:r>
              <a:rPr lang="ja-JP" altLang="en-US" b="1"/>
              <a:t>　有意な差がある</a:t>
            </a:r>
            <a:r>
              <a:rPr lang="ja-JP" altLang="en-US"/>
              <a:t>ことを確認</a:t>
            </a:r>
            <a:endParaRPr lang="en-US" altLang="ja-JP"/>
          </a:p>
          <a:p>
            <a:pPr lvl="1"/>
            <a:r>
              <a:rPr lang="ja-JP" altLang="en-US"/>
              <a:t>・得意な判定項目，不得意な判定項目が存在</a:t>
            </a:r>
            <a:endParaRPr lang="en-US" altLang="ja-JP"/>
          </a:p>
        </p:txBody>
      </p:sp>
      <p:sp>
        <p:nvSpPr>
          <p:cNvPr id="4" name="スライド番号プレースホルダー 3">
            <a:extLst>
              <a:ext uri="{FF2B5EF4-FFF2-40B4-BE49-F238E27FC236}">
                <a16:creationId xmlns:a16="http://schemas.microsoft.com/office/drawing/2014/main" id="{C6290CD8-31B3-FBBE-F995-91EB20BB73CE}"/>
              </a:ext>
            </a:extLst>
          </p:cNvPr>
          <p:cNvSpPr>
            <a:spLocks noGrp="1"/>
          </p:cNvSpPr>
          <p:nvPr>
            <p:ph type="sldNum" sz="quarter" idx="12"/>
          </p:nvPr>
        </p:nvSpPr>
        <p:spPr/>
        <p:txBody>
          <a:bodyPr/>
          <a:lstStyle/>
          <a:p>
            <a:fld id="{B16735D3-C9E7-F649-AF37-A9D08763696D}" type="slidenum">
              <a:rPr lang="ja-JP" altLang="en-US" smtClean="0"/>
              <a:pPr/>
              <a:t>41</a:t>
            </a:fld>
            <a:endParaRPr lang="ja-JP" altLang="en-US"/>
          </a:p>
        </p:txBody>
      </p:sp>
      <p:sp>
        <p:nvSpPr>
          <p:cNvPr id="5" name="矢印: 下 4">
            <a:extLst>
              <a:ext uri="{FF2B5EF4-FFF2-40B4-BE49-F238E27FC236}">
                <a16:creationId xmlns:a16="http://schemas.microsoft.com/office/drawing/2014/main" id="{71F33417-2BBC-63E7-AF4F-30A2C21401C5}"/>
              </a:ext>
            </a:extLst>
          </p:cNvPr>
          <p:cNvSpPr/>
          <p:nvPr/>
        </p:nvSpPr>
        <p:spPr>
          <a:xfrm>
            <a:off x="4114800" y="2889000"/>
            <a:ext cx="914400" cy="5400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76476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7C430-3BEA-5D05-183E-5FA72EA1A5F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C86115A-70B6-1CA0-7C44-D63E105269E7}"/>
              </a:ext>
            </a:extLst>
          </p:cNvPr>
          <p:cNvSpPr>
            <a:spLocks noGrp="1"/>
          </p:cNvSpPr>
          <p:nvPr>
            <p:ph type="title"/>
          </p:nvPr>
        </p:nvSpPr>
        <p:spPr/>
        <p:txBody>
          <a:bodyPr/>
          <a:lstStyle/>
          <a:p>
            <a:r>
              <a:rPr lang="ja-JP" altLang="en-US"/>
              <a:t>判定項目ごとの推定精度の差の例：</a:t>
            </a:r>
            <a:r>
              <a:rPr lang="en-US" altLang="ja-JP" sz="3200"/>
              <a:t>GPT-4o</a:t>
            </a:r>
            <a:endParaRPr kumimoji="1" lang="ja-JP" altLang="en-US"/>
          </a:p>
        </p:txBody>
      </p:sp>
      <p:sp>
        <p:nvSpPr>
          <p:cNvPr id="4" name="スライド番号プレースホルダー 3">
            <a:extLst>
              <a:ext uri="{FF2B5EF4-FFF2-40B4-BE49-F238E27FC236}">
                <a16:creationId xmlns:a16="http://schemas.microsoft.com/office/drawing/2014/main" id="{5AC7A011-0769-C18F-C98D-E63BE892C02B}"/>
              </a:ext>
            </a:extLst>
          </p:cNvPr>
          <p:cNvSpPr>
            <a:spLocks noGrp="1"/>
          </p:cNvSpPr>
          <p:nvPr>
            <p:ph type="sldNum" sz="quarter" idx="12"/>
          </p:nvPr>
        </p:nvSpPr>
        <p:spPr/>
        <p:txBody>
          <a:bodyPr/>
          <a:lstStyle/>
          <a:p>
            <a:fld id="{B16735D3-C9E7-F649-AF37-A9D08763696D}" type="slidenum">
              <a:rPr lang="ja-JP" altLang="en-US" smtClean="0"/>
              <a:pPr/>
              <a:t>42</a:t>
            </a:fld>
            <a:endParaRPr lang="ja-JP" altLang="en-US"/>
          </a:p>
        </p:txBody>
      </p:sp>
      <p:pic>
        <p:nvPicPr>
          <p:cNvPr id="6" name="図 5">
            <a:extLst>
              <a:ext uri="{FF2B5EF4-FFF2-40B4-BE49-F238E27FC236}">
                <a16:creationId xmlns:a16="http://schemas.microsoft.com/office/drawing/2014/main" id="{543FC814-A2D1-E19D-CE60-B3F45AB6B77B}"/>
              </a:ext>
            </a:extLst>
          </p:cNvPr>
          <p:cNvPicPr>
            <a:picLocks noChangeAspect="1"/>
          </p:cNvPicPr>
          <p:nvPr/>
        </p:nvPicPr>
        <p:blipFill>
          <a:blip r:embed="rId3"/>
          <a:srcRect l="7630" b="17061"/>
          <a:stretch/>
        </p:blipFill>
        <p:spPr>
          <a:xfrm>
            <a:off x="2805830" y="1385487"/>
            <a:ext cx="5299836" cy="4977736"/>
          </a:xfrm>
          <a:prstGeom prst="rect">
            <a:avLst/>
          </a:prstGeom>
        </p:spPr>
      </p:pic>
      <p:pic>
        <p:nvPicPr>
          <p:cNvPr id="7" name="図 6">
            <a:extLst>
              <a:ext uri="{FF2B5EF4-FFF2-40B4-BE49-F238E27FC236}">
                <a16:creationId xmlns:a16="http://schemas.microsoft.com/office/drawing/2014/main" id="{C8B35A34-BB52-A915-7C71-71E7095B792B}"/>
              </a:ext>
            </a:extLst>
          </p:cNvPr>
          <p:cNvPicPr>
            <a:picLocks noChangeAspect="1"/>
          </p:cNvPicPr>
          <p:nvPr/>
        </p:nvPicPr>
        <p:blipFill>
          <a:blip r:embed="rId3"/>
          <a:srcRect l="4758" t="80983" r="68246"/>
          <a:stretch/>
        </p:blipFill>
        <p:spPr>
          <a:xfrm>
            <a:off x="97171" y="4984707"/>
            <a:ext cx="2395507" cy="1765145"/>
          </a:xfrm>
          <a:prstGeom prst="rect">
            <a:avLst/>
          </a:prstGeom>
        </p:spPr>
      </p:pic>
      <p:sp>
        <p:nvSpPr>
          <p:cNvPr id="3" name="テキスト ボックス 2">
            <a:extLst>
              <a:ext uri="{FF2B5EF4-FFF2-40B4-BE49-F238E27FC236}">
                <a16:creationId xmlns:a16="http://schemas.microsoft.com/office/drawing/2014/main" id="{9CB44CE1-5CAE-6A40-E9D7-E90E85886168}"/>
              </a:ext>
            </a:extLst>
          </p:cNvPr>
          <p:cNvSpPr txBox="1"/>
          <p:nvPr/>
        </p:nvSpPr>
        <p:spPr>
          <a:xfrm>
            <a:off x="3896257" y="6379779"/>
            <a:ext cx="3118981" cy="461665"/>
          </a:xfrm>
          <a:prstGeom prst="rect">
            <a:avLst/>
          </a:prstGeom>
          <a:noFill/>
        </p:spPr>
        <p:txBody>
          <a:bodyPr wrap="square" rtlCol="0" anchor="ctr">
            <a:spAutoFit/>
          </a:bodyPr>
          <a:lstStyle/>
          <a:p>
            <a:pPr algn="ctr"/>
            <a:r>
              <a:rPr kumimoji="1" lang="ja-JP" altLang="en-US" sz="2400" b="1"/>
              <a:t>判定項目の種類</a:t>
            </a:r>
          </a:p>
        </p:txBody>
      </p:sp>
      <p:sp>
        <p:nvSpPr>
          <p:cNvPr id="5" name="テキスト ボックス 4">
            <a:extLst>
              <a:ext uri="{FF2B5EF4-FFF2-40B4-BE49-F238E27FC236}">
                <a16:creationId xmlns:a16="http://schemas.microsoft.com/office/drawing/2014/main" id="{359D36A8-988E-AE71-3297-13E506B06B83}"/>
              </a:ext>
            </a:extLst>
          </p:cNvPr>
          <p:cNvSpPr txBox="1"/>
          <p:nvPr/>
        </p:nvSpPr>
        <p:spPr>
          <a:xfrm rot="16200000">
            <a:off x="1015507" y="3198167"/>
            <a:ext cx="3118981" cy="461665"/>
          </a:xfrm>
          <a:prstGeom prst="rect">
            <a:avLst/>
          </a:prstGeom>
          <a:noFill/>
        </p:spPr>
        <p:txBody>
          <a:bodyPr wrap="square" rtlCol="0" anchor="ctr">
            <a:spAutoFit/>
          </a:bodyPr>
          <a:lstStyle/>
          <a:p>
            <a:pPr algn="ctr"/>
            <a:r>
              <a:rPr lang="ja-JP" altLang="en-US" sz="2400" b="1"/>
              <a:t>ライセンス</a:t>
            </a:r>
            <a:r>
              <a:rPr kumimoji="1" lang="ja-JP" altLang="en-US" sz="2400" b="1"/>
              <a:t>の種類</a:t>
            </a:r>
          </a:p>
        </p:txBody>
      </p:sp>
    </p:spTree>
    <p:extLst>
      <p:ext uri="{BB962C8B-B14F-4D97-AF65-F5344CB8AC3E}">
        <p14:creationId xmlns:p14="http://schemas.microsoft.com/office/powerpoint/2010/main" val="729168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B287C-FD69-3625-34D6-72912543EB7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B99D6F7-D29F-21E9-7644-58BC98D9A275}"/>
              </a:ext>
            </a:extLst>
          </p:cNvPr>
          <p:cNvSpPr>
            <a:spLocks noGrp="1"/>
          </p:cNvSpPr>
          <p:nvPr>
            <p:ph type="title"/>
          </p:nvPr>
        </p:nvSpPr>
        <p:spPr/>
        <p:txBody>
          <a:bodyPr/>
          <a:lstStyle/>
          <a:p>
            <a:r>
              <a:rPr lang="ja-JP" altLang="en-US"/>
              <a:t>判定項目ごとの推定精度の差の例：</a:t>
            </a:r>
            <a:r>
              <a:rPr lang="en-US" altLang="ja-JP" sz="3200"/>
              <a:t>GPT-4o</a:t>
            </a:r>
            <a:endParaRPr kumimoji="1" lang="ja-JP" altLang="en-US"/>
          </a:p>
        </p:txBody>
      </p:sp>
      <p:sp>
        <p:nvSpPr>
          <p:cNvPr id="4" name="スライド番号プレースホルダー 3">
            <a:extLst>
              <a:ext uri="{FF2B5EF4-FFF2-40B4-BE49-F238E27FC236}">
                <a16:creationId xmlns:a16="http://schemas.microsoft.com/office/drawing/2014/main" id="{9AEE27C7-8798-78E4-6BDE-6F0A441D6F01}"/>
              </a:ext>
            </a:extLst>
          </p:cNvPr>
          <p:cNvSpPr>
            <a:spLocks noGrp="1"/>
          </p:cNvSpPr>
          <p:nvPr>
            <p:ph type="sldNum" sz="quarter" idx="12"/>
          </p:nvPr>
        </p:nvSpPr>
        <p:spPr/>
        <p:txBody>
          <a:bodyPr/>
          <a:lstStyle/>
          <a:p>
            <a:fld id="{B16735D3-C9E7-F649-AF37-A9D08763696D}" type="slidenum">
              <a:rPr lang="ja-JP" altLang="en-US" smtClean="0"/>
              <a:pPr/>
              <a:t>43</a:t>
            </a:fld>
            <a:endParaRPr lang="ja-JP" altLang="en-US"/>
          </a:p>
        </p:txBody>
      </p:sp>
      <p:pic>
        <p:nvPicPr>
          <p:cNvPr id="6" name="図 5">
            <a:extLst>
              <a:ext uri="{FF2B5EF4-FFF2-40B4-BE49-F238E27FC236}">
                <a16:creationId xmlns:a16="http://schemas.microsoft.com/office/drawing/2014/main" id="{1DEA379D-7650-CBFD-261C-D998AC78E717}"/>
              </a:ext>
            </a:extLst>
          </p:cNvPr>
          <p:cNvPicPr>
            <a:picLocks noChangeAspect="1"/>
          </p:cNvPicPr>
          <p:nvPr/>
        </p:nvPicPr>
        <p:blipFill>
          <a:blip r:embed="rId3">
            <a:alphaModFix amt="30000"/>
          </a:blip>
          <a:srcRect l="7630" b="17061"/>
          <a:stretch/>
        </p:blipFill>
        <p:spPr>
          <a:xfrm>
            <a:off x="2805831" y="1385487"/>
            <a:ext cx="5299836" cy="4977736"/>
          </a:xfrm>
          <a:prstGeom prst="rect">
            <a:avLst/>
          </a:prstGeom>
        </p:spPr>
      </p:pic>
      <p:pic>
        <p:nvPicPr>
          <p:cNvPr id="7" name="図 6">
            <a:extLst>
              <a:ext uri="{FF2B5EF4-FFF2-40B4-BE49-F238E27FC236}">
                <a16:creationId xmlns:a16="http://schemas.microsoft.com/office/drawing/2014/main" id="{49CFDCA2-5DCF-97F0-388F-91837B0324F8}"/>
              </a:ext>
            </a:extLst>
          </p:cNvPr>
          <p:cNvPicPr>
            <a:picLocks noChangeAspect="1"/>
          </p:cNvPicPr>
          <p:nvPr/>
        </p:nvPicPr>
        <p:blipFill>
          <a:blip r:embed="rId3"/>
          <a:srcRect l="4758" t="80983" r="68246"/>
          <a:stretch/>
        </p:blipFill>
        <p:spPr>
          <a:xfrm>
            <a:off x="97171" y="4984707"/>
            <a:ext cx="2395507" cy="1765145"/>
          </a:xfrm>
          <a:prstGeom prst="rect">
            <a:avLst/>
          </a:prstGeom>
        </p:spPr>
      </p:pic>
      <p:sp>
        <p:nvSpPr>
          <p:cNvPr id="3" name="テキスト ボックス 2">
            <a:extLst>
              <a:ext uri="{FF2B5EF4-FFF2-40B4-BE49-F238E27FC236}">
                <a16:creationId xmlns:a16="http://schemas.microsoft.com/office/drawing/2014/main" id="{3C06649A-5A65-D89E-69DC-FD600D519407}"/>
              </a:ext>
            </a:extLst>
          </p:cNvPr>
          <p:cNvSpPr txBox="1"/>
          <p:nvPr/>
        </p:nvSpPr>
        <p:spPr>
          <a:xfrm>
            <a:off x="3896257" y="6379779"/>
            <a:ext cx="3118981" cy="461665"/>
          </a:xfrm>
          <a:prstGeom prst="rect">
            <a:avLst/>
          </a:prstGeom>
          <a:noFill/>
        </p:spPr>
        <p:txBody>
          <a:bodyPr wrap="square" rtlCol="0" anchor="ctr">
            <a:spAutoFit/>
          </a:bodyPr>
          <a:lstStyle/>
          <a:p>
            <a:pPr algn="ctr"/>
            <a:r>
              <a:rPr kumimoji="1" lang="ja-JP" altLang="en-US" sz="2400" b="1"/>
              <a:t>判定項目の種類</a:t>
            </a:r>
          </a:p>
        </p:txBody>
      </p:sp>
      <p:sp>
        <p:nvSpPr>
          <p:cNvPr id="5" name="テキスト ボックス 4">
            <a:extLst>
              <a:ext uri="{FF2B5EF4-FFF2-40B4-BE49-F238E27FC236}">
                <a16:creationId xmlns:a16="http://schemas.microsoft.com/office/drawing/2014/main" id="{0C19EC0C-4751-A1DB-CDC2-75BD07615568}"/>
              </a:ext>
            </a:extLst>
          </p:cNvPr>
          <p:cNvSpPr txBox="1"/>
          <p:nvPr/>
        </p:nvSpPr>
        <p:spPr>
          <a:xfrm rot="16200000">
            <a:off x="1015507" y="3198167"/>
            <a:ext cx="3118981" cy="461665"/>
          </a:xfrm>
          <a:prstGeom prst="rect">
            <a:avLst/>
          </a:prstGeom>
          <a:noFill/>
        </p:spPr>
        <p:txBody>
          <a:bodyPr wrap="square" rtlCol="0" anchor="ctr">
            <a:spAutoFit/>
          </a:bodyPr>
          <a:lstStyle/>
          <a:p>
            <a:pPr algn="ctr"/>
            <a:r>
              <a:rPr lang="ja-JP" altLang="en-US" sz="2400" b="1"/>
              <a:t>ライセンス</a:t>
            </a:r>
            <a:r>
              <a:rPr kumimoji="1" lang="ja-JP" altLang="en-US" sz="2400" b="1"/>
              <a:t>の種類</a:t>
            </a:r>
          </a:p>
        </p:txBody>
      </p:sp>
      <p:pic>
        <p:nvPicPr>
          <p:cNvPr id="9" name="図 8">
            <a:extLst>
              <a:ext uri="{FF2B5EF4-FFF2-40B4-BE49-F238E27FC236}">
                <a16:creationId xmlns:a16="http://schemas.microsoft.com/office/drawing/2014/main" id="{6084811A-F33E-F9B1-9678-719C0392C9EB}"/>
              </a:ext>
            </a:extLst>
          </p:cNvPr>
          <p:cNvPicPr>
            <a:picLocks noChangeAspect="1"/>
          </p:cNvPicPr>
          <p:nvPr/>
        </p:nvPicPr>
        <p:blipFill>
          <a:blip r:embed="rId3">
            <a:alphaModFix/>
          </a:blip>
          <a:srcRect l="21469" t="1230" r="75609" b="21895"/>
          <a:stretch/>
        </p:blipFill>
        <p:spPr>
          <a:xfrm>
            <a:off x="3600451" y="1459345"/>
            <a:ext cx="167639" cy="4613795"/>
          </a:xfrm>
          <a:prstGeom prst="rect">
            <a:avLst/>
          </a:prstGeom>
          <a:ln w="25400">
            <a:solidFill>
              <a:srgbClr val="FF0000"/>
            </a:solidFill>
          </a:ln>
        </p:spPr>
      </p:pic>
      <p:cxnSp>
        <p:nvCxnSpPr>
          <p:cNvPr id="14" name="直線矢印コネクタ 13">
            <a:extLst>
              <a:ext uri="{FF2B5EF4-FFF2-40B4-BE49-F238E27FC236}">
                <a16:creationId xmlns:a16="http://schemas.microsoft.com/office/drawing/2014/main" id="{2BFA3516-73BC-4C46-3A34-4CBFE2AE070B}"/>
              </a:ext>
            </a:extLst>
          </p:cNvPr>
          <p:cNvCxnSpPr>
            <a:cxnSpLocks/>
            <a:stCxn id="18" idx="1"/>
            <a:endCxn id="9" idx="3"/>
          </p:cNvCxnSpPr>
          <p:nvPr/>
        </p:nvCxnSpPr>
        <p:spPr>
          <a:xfrm flipH="1">
            <a:off x="3768090" y="3766242"/>
            <a:ext cx="663321" cy="1"/>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四角形: 角を丸くする 17">
            <a:extLst>
              <a:ext uri="{FF2B5EF4-FFF2-40B4-BE49-F238E27FC236}">
                <a16:creationId xmlns:a16="http://schemas.microsoft.com/office/drawing/2014/main" id="{011589E1-566E-5CC2-D92F-8B977CF1CB43}"/>
              </a:ext>
            </a:extLst>
          </p:cNvPr>
          <p:cNvSpPr/>
          <p:nvPr/>
        </p:nvSpPr>
        <p:spPr>
          <a:xfrm>
            <a:off x="4431411" y="3376690"/>
            <a:ext cx="2583827" cy="779104"/>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ctr"/>
            <a:r>
              <a:rPr kumimoji="1" lang="ja-JP" altLang="en-US" sz="2000" b="1">
                <a:solidFill>
                  <a:srgbClr val="FF0000"/>
                </a:solidFill>
              </a:rPr>
              <a:t>“</a:t>
            </a:r>
            <a:r>
              <a:rPr kumimoji="1" lang="en-US" altLang="ja-JP" sz="2000" b="1">
                <a:solidFill>
                  <a:srgbClr val="FF0000"/>
                </a:solidFill>
              </a:rPr>
              <a:t>Modify</a:t>
            </a:r>
            <a:r>
              <a:rPr kumimoji="1" lang="ja-JP" altLang="en-US" sz="2000" b="1">
                <a:solidFill>
                  <a:srgbClr val="FF0000"/>
                </a:solidFill>
              </a:rPr>
              <a:t>”</a:t>
            </a:r>
            <a:r>
              <a:rPr kumimoji="1" lang="en-US" altLang="ja-JP" sz="2000" b="1">
                <a:solidFill>
                  <a:srgbClr val="FF0000"/>
                </a:solidFill>
              </a:rPr>
              <a:t> </a:t>
            </a:r>
            <a:r>
              <a:rPr lang="ja-JP" altLang="en-US" sz="2000" b="1">
                <a:solidFill>
                  <a:srgbClr val="FF0000"/>
                </a:solidFill>
              </a:rPr>
              <a:t>に対する</a:t>
            </a:r>
            <a:br>
              <a:rPr lang="en-US" altLang="ja-JP" sz="2000" b="1">
                <a:solidFill>
                  <a:srgbClr val="FF0000"/>
                </a:solidFill>
              </a:rPr>
            </a:br>
            <a:r>
              <a:rPr lang="ja-JP" altLang="en-US" sz="2000" b="1">
                <a:solidFill>
                  <a:srgbClr val="FF0000"/>
                </a:solidFill>
              </a:rPr>
              <a:t> “</a:t>
            </a:r>
            <a:r>
              <a:rPr lang="en-US" altLang="ja-JP" sz="2000" b="1">
                <a:solidFill>
                  <a:srgbClr val="FF0000"/>
                </a:solidFill>
              </a:rPr>
              <a:t>Cannot</a:t>
            </a:r>
            <a:r>
              <a:rPr lang="ja-JP" altLang="en-US" sz="2000" b="1">
                <a:solidFill>
                  <a:srgbClr val="FF0000"/>
                </a:solidFill>
              </a:rPr>
              <a:t>” の判定</a:t>
            </a:r>
            <a:endParaRPr kumimoji="1" lang="ja-JP" altLang="en-US" sz="2000" b="1">
              <a:solidFill>
                <a:srgbClr val="FF0000"/>
              </a:solidFill>
            </a:endParaRPr>
          </a:p>
        </p:txBody>
      </p:sp>
    </p:spTree>
    <p:extLst>
      <p:ext uri="{BB962C8B-B14F-4D97-AF65-F5344CB8AC3E}">
        <p14:creationId xmlns:p14="http://schemas.microsoft.com/office/powerpoint/2010/main" val="30725193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5D77B-2ED5-BB22-D8E7-8DCC1C9FD2B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5E748F7-EE18-88A1-E417-E2B1435552A4}"/>
              </a:ext>
            </a:extLst>
          </p:cNvPr>
          <p:cNvSpPr>
            <a:spLocks noGrp="1"/>
          </p:cNvSpPr>
          <p:nvPr>
            <p:ph type="title"/>
          </p:nvPr>
        </p:nvSpPr>
        <p:spPr/>
        <p:txBody>
          <a:bodyPr/>
          <a:lstStyle/>
          <a:p>
            <a:r>
              <a:rPr lang="ja-JP" altLang="en-US"/>
              <a:t>判定項目ごとの推定精度の差の例：</a:t>
            </a:r>
            <a:r>
              <a:rPr lang="en-US" altLang="ja-JP" sz="3200"/>
              <a:t>GPT-4o</a:t>
            </a:r>
            <a:endParaRPr kumimoji="1" lang="ja-JP" altLang="en-US"/>
          </a:p>
        </p:txBody>
      </p:sp>
      <p:sp>
        <p:nvSpPr>
          <p:cNvPr id="4" name="スライド番号プレースホルダー 3">
            <a:extLst>
              <a:ext uri="{FF2B5EF4-FFF2-40B4-BE49-F238E27FC236}">
                <a16:creationId xmlns:a16="http://schemas.microsoft.com/office/drawing/2014/main" id="{CBD9AB61-2BE3-9075-FFA4-5DE46FF3D96C}"/>
              </a:ext>
            </a:extLst>
          </p:cNvPr>
          <p:cNvSpPr>
            <a:spLocks noGrp="1"/>
          </p:cNvSpPr>
          <p:nvPr>
            <p:ph type="sldNum" sz="quarter" idx="12"/>
          </p:nvPr>
        </p:nvSpPr>
        <p:spPr/>
        <p:txBody>
          <a:bodyPr/>
          <a:lstStyle/>
          <a:p>
            <a:fld id="{B16735D3-C9E7-F649-AF37-A9D08763696D}" type="slidenum">
              <a:rPr lang="ja-JP" altLang="en-US" smtClean="0"/>
              <a:pPr/>
              <a:t>44</a:t>
            </a:fld>
            <a:endParaRPr lang="ja-JP" altLang="en-US"/>
          </a:p>
        </p:txBody>
      </p:sp>
      <p:pic>
        <p:nvPicPr>
          <p:cNvPr id="6" name="図 5">
            <a:extLst>
              <a:ext uri="{FF2B5EF4-FFF2-40B4-BE49-F238E27FC236}">
                <a16:creationId xmlns:a16="http://schemas.microsoft.com/office/drawing/2014/main" id="{9421188C-A561-5216-8D6F-84A0FC456651}"/>
              </a:ext>
            </a:extLst>
          </p:cNvPr>
          <p:cNvPicPr>
            <a:picLocks noChangeAspect="1"/>
          </p:cNvPicPr>
          <p:nvPr/>
        </p:nvPicPr>
        <p:blipFill>
          <a:blip r:embed="rId3">
            <a:alphaModFix amt="30000"/>
          </a:blip>
          <a:srcRect l="7630" b="17061"/>
          <a:stretch/>
        </p:blipFill>
        <p:spPr>
          <a:xfrm>
            <a:off x="2805831" y="1385487"/>
            <a:ext cx="5299836" cy="4977736"/>
          </a:xfrm>
          <a:prstGeom prst="rect">
            <a:avLst/>
          </a:prstGeom>
        </p:spPr>
      </p:pic>
      <p:pic>
        <p:nvPicPr>
          <p:cNvPr id="7" name="図 6">
            <a:extLst>
              <a:ext uri="{FF2B5EF4-FFF2-40B4-BE49-F238E27FC236}">
                <a16:creationId xmlns:a16="http://schemas.microsoft.com/office/drawing/2014/main" id="{14580DE2-E480-25EE-FA4E-EED9774F1F61}"/>
              </a:ext>
            </a:extLst>
          </p:cNvPr>
          <p:cNvPicPr>
            <a:picLocks noChangeAspect="1"/>
          </p:cNvPicPr>
          <p:nvPr/>
        </p:nvPicPr>
        <p:blipFill>
          <a:blip r:embed="rId3"/>
          <a:srcRect l="4758" t="80983" r="68246"/>
          <a:stretch/>
        </p:blipFill>
        <p:spPr>
          <a:xfrm>
            <a:off x="97171" y="4984707"/>
            <a:ext cx="2395507" cy="1765145"/>
          </a:xfrm>
          <a:prstGeom prst="rect">
            <a:avLst/>
          </a:prstGeom>
        </p:spPr>
      </p:pic>
      <p:sp>
        <p:nvSpPr>
          <p:cNvPr id="3" name="テキスト ボックス 2">
            <a:extLst>
              <a:ext uri="{FF2B5EF4-FFF2-40B4-BE49-F238E27FC236}">
                <a16:creationId xmlns:a16="http://schemas.microsoft.com/office/drawing/2014/main" id="{EC6B4990-A264-96F2-710B-779FC5980ADE}"/>
              </a:ext>
            </a:extLst>
          </p:cNvPr>
          <p:cNvSpPr txBox="1"/>
          <p:nvPr/>
        </p:nvSpPr>
        <p:spPr>
          <a:xfrm>
            <a:off x="3896257" y="6379779"/>
            <a:ext cx="3118981" cy="461665"/>
          </a:xfrm>
          <a:prstGeom prst="rect">
            <a:avLst/>
          </a:prstGeom>
          <a:noFill/>
        </p:spPr>
        <p:txBody>
          <a:bodyPr wrap="square" rtlCol="0" anchor="ctr">
            <a:spAutoFit/>
          </a:bodyPr>
          <a:lstStyle/>
          <a:p>
            <a:pPr algn="ctr"/>
            <a:r>
              <a:rPr kumimoji="1" lang="ja-JP" altLang="en-US" sz="2400" b="1"/>
              <a:t>判定項目の種類</a:t>
            </a:r>
          </a:p>
        </p:txBody>
      </p:sp>
      <p:sp>
        <p:nvSpPr>
          <p:cNvPr id="5" name="テキスト ボックス 4">
            <a:extLst>
              <a:ext uri="{FF2B5EF4-FFF2-40B4-BE49-F238E27FC236}">
                <a16:creationId xmlns:a16="http://schemas.microsoft.com/office/drawing/2014/main" id="{BDF6117D-6BFE-011A-3996-C3754FD82712}"/>
              </a:ext>
            </a:extLst>
          </p:cNvPr>
          <p:cNvSpPr txBox="1"/>
          <p:nvPr/>
        </p:nvSpPr>
        <p:spPr>
          <a:xfrm rot="16200000">
            <a:off x="1015507" y="3198167"/>
            <a:ext cx="3118981" cy="461665"/>
          </a:xfrm>
          <a:prstGeom prst="rect">
            <a:avLst/>
          </a:prstGeom>
          <a:noFill/>
        </p:spPr>
        <p:txBody>
          <a:bodyPr wrap="square" rtlCol="0" anchor="ctr">
            <a:spAutoFit/>
          </a:bodyPr>
          <a:lstStyle/>
          <a:p>
            <a:pPr algn="ctr"/>
            <a:r>
              <a:rPr lang="ja-JP" altLang="en-US" sz="2400" b="1"/>
              <a:t>ライセンス</a:t>
            </a:r>
            <a:r>
              <a:rPr kumimoji="1" lang="ja-JP" altLang="en-US" sz="2400" b="1"/>
              <a:t>の種類</a:t>
            </a:r>
          </a:p>
        </p:txBody>
      </p:sp>
      <p:pic>
        <p:nvPicPr>
          <p:cNvPr id="9" name="図 8">
            <a:extLst>
              <a:ext uri="{FF2B5EF4-FFF2-40B4-BE49-F238E27FC236}">
                <a16:creationId xmlns:a16="http://schemas.microsoft.com/office/drawing/2014/main" id="{793A2C53-6F06-834B-762C-B55CA93D3D9C}"/>
              </a:ext>
            </a:extLst>
          </p:cNvPr>
          <p:cNvPicPr>
            <a:picLocks noChangeAspect="1"/>
          </p:cNvPicPr>
          <p:nvPr/>
        </p:nvPicPr>
        <p:blipFill>
          <a:blip r:embed="rId3">
            <a:alphaModFix/>
          </a:blip>
          <a:srcRect l="51062" t="1230" r="46049" b="21895"/>
          <a:stretch/>
        </p:blipFill>
        <p:spPr>
          <a:xfrm>
            <a:off x="5297805" y="1459345"/>
            <a:ext cx="165735" cy="4613795"/>
          </a:xfrm>
          <a:prstGeom prst="rect">
            <a:avLst/>
          </a:prstGeom>
          <a:ln w="25400">
            <a:solidFill>
              <a:srgbClr val="FF0000"/>
            </a:solidFill>
          </a:ln>
        </p:spPr>
      </p:pic>
      <p:cxnSp>
        <p:nvCxnSpPr>
          <p:cNvPr id="14" name="直線矢印コネクタ 13">
            <a:extLst>
              <a:ext uri="{FF2B5EF4-FFF2-40B4-BE49-F238E27FC236}">
                <a16:creationId xmlns:a16="http://schemas.microsoft.com/office/drawing/2014/main" id="{BB1EEF0F-F97A-2080-1DC5-7CEB7CA8E9AF}"/>
              </a:ext>
            </a:extLst>
          </p:cNvPr>
          <p:cNvCxnSpPr>
            <a:cxnSpLocks/>
            <a:stCxn id="18" idx="3"/>
            <a:endCxn id="9" idx="1"/>
          </p:cNvCxnSpPr>
          <p:nvPr/>
        </p:nvCxnSpPr>
        <p:spPr>
          <a:xfrm>
            <a:off x="4680812" y="3630375"/>
            <a:ext cx="616993" cy="135868"/>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四角形: 角を丸くする 17">
            <a:extLst>
              <a:ext uri="{FF2B5EF4-FFF2-40B4-BE49-F238E27FC236}">
                <a16:creationId xmlns:a16="http://schemas.microsoft.com/office/drawing/2014/main" id="{0AEF1FBB-2337-37BE-58B9-5C3969A0DF15}"/>
              </a:ext>
            </a:extLst>
          </p:cNvPr>
          <p:cNvSpPr/>
          <p:nvPr/>
        </p:nvSpPr>
        <p:spPr>
          <a:xfrm>
            <a:off x="930849" y="3240823"/>
            <a:ext cx="3749963" cy="779104"/>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ctr"/>
            <a:r>
              <a:rPr kumimoji="1" lang="ja-JP" altLang="en-US" sz="2000" b="1">
                <a:solidFill>
                  <a:srgbClr val="FF0000"/>
                </a:solidFill>
              </a:rPr>
              <a:t>“</a:t>
            </a:r>
            <a:r>
              <a:rPr kumimoji="1" lang="en-US" altLang="ja-JP" sz="2000" b="1">
                <a:solidFill>
                  <a:srgbClr val="FF0000"/>
                </a:solidFill>
              </a:rPr>
              <a:t>Place Warranty</a:t>
            </a:r>
            <a:r>
              <a:rPr kumimoji="1" lang="ja-JP" altLang="en-US" sz="2000" b="1">
                <a:solidFill>
                  <a:srgbClr val="FF0000"/>
                </a:solidFill>
              </a:rPr>
              <a:t>”</a:t>
            </a:r>
            <a:r>
              <a:rPr kumimoji="1" lang="en-US" altLang="ja-JP" sz="2000" b="1">
                <a:solidFill>
                  <a:srgbClr val="FF0000"/>
                </a:solidFill>
              </a:rPr>
              <a:t> </a:t>
            </a:r>
            <a:r>
              <a:rPr lang="ja-JP" altLang="en-US" sz="2000" b="1">
                <a:solidFill>
                  <a:srgbClr val="FF0000"/>
                </a:solidFill>
              </a:rPr>
              <a:t>に対する</a:t>
            </a:r>
            <a:br>
              <a:rPr lang="en-US" altLang="ja-JP" sz="2000" b="1">
                <a:solidFill>
                  <a:srgbClr val="FF0000"/>
                </a:solidFill>
              </a:rPr>
            </a:br>
            <a:r>
              <a:rPr lang="ja-JP" altLang="en-US" sz="2000" b="1">
                <a:solidFill>
                  <a:srgbClr val="FF0000"/>
                </a:solidFill>
              </a:rPr>
              <a:t> “</a:t>
            </a:r>
            <a:r>
              <a:rPr lang="en-US" altLang="ja-JP" sz="2000" b="1">
                <a:solidFill>
                  <a:srgbClr val="FF0000"/>
                </a:solidFill>
              </a:rPr>
              <a:t>Cannot</a:t>
            </a:r>
            <a:r>
              <a:rPr lang="ja-JP" altLang="en-US" sz="2000" b="1">
                <a:solidFill>
                  <a:srgbClr val="FF0000"/>
                </a:solidFill>
              </a:rPr>
              <a:t>” の判定</a:t>
            </a:r>
            <a:endParaRPr kumimoji="1" lang="ja-JP" altLang="en-US" sz="2000" b="1">
              <a:solidFill>
                <a:srgbClr val="FF0000"/>
              </a:solidFill>
            </a:endParaRPr>
          </a:p>
        </p:txBody>
      </p:sp>
    </p:spTree>
    <p:extLst>
      <p:ext uri="{BB962C8B-B14F-4D97-AF65-F5344CB8AC3E}">
        <p14:creationId xmlns:p14="http://schemas.microsoft.com/office/powerpoint/2010/main" val="2689347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2C993-A1CD-56D9-68C2-3A142F330C0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5D4A78F-B3C3-4430-E371-E8D54BA9A380}"/>
              </a:ext>
            </a:extLst>
          </p:cNvPr>
          <p:cNvSpPr>
            <a:spLocks noGrp="1"/>
          </p:cNvSpPr>
          <p:nvPr>
            <p:ph type="title"/>
          </p:nvPr>
        </p:nvSpPr>
        <p:spPr/>
        <p:txBody>
          <a:bodyPr/>
          <a:lstStyle/>
          <a:p>
            <a:r>
              <a:rPr lang="ja-JP" altLang="en-US"/>
              <a:t>高精度の判定項目，低精度の判定項目</a:t>
            </a:r>
            <a:endParaRPr kumimoji="1" lang="ja-JP" altLang="en-US"/>
          </a:p>
        </p:txBody>
      </p:sp>
      <p:sp>
        <p:nvSpPr>
          <p:cNvPr id="3" name="コンテンツ プレースホルダー 2">
            <a:extLst>
              <a:ext uri="{FF2B5EF4-FFF2-40B4-BE49-F238E27FC236}">
                <a16:creationId xmlns:a16="http://schemas.microsoft.com/office/drawing/2014/main" id="{B80A2BBE-20BA-8F49-E2BE-3C59F8231DC7}"/>
              </a:ext>
            </a:extLst>
          </p:cNvPr>
          <p:cNvSpPr>
            <a:spLocks noGrp="1"/>
          </p:cNvSpPr>
          <p:nvPr>
            <p:ph idx="1"/>
          </p:nvPr>
        </p:nvSpPr>
        <p:spPr/>
        <p:txBody>
          <a:bodyPr/>
          <a:lstStyle/>
          <a:p>
            <a:pPr>
              <a:buNone/>
            </a:pPr>
            <a:r>
              <a:rPr lang="ja-JP" altLang="en-US" b="1">
                <a:solidFill>
                  <a:srgbClr val="FF0000"/>
                </a:solidFill>
              </a:rPr>
              <a:t>高：“</a:t>
            </a:r>
            <a:r>
              <a:rPr lang="en-US" altLang="ja-JP" b="1">
                <a:solidFill>
                  <a:srgbClr val="FF0000"/>
                </a:solidFill>
              </a:rPr>
              <a:t>Modify</a:t>
            </a:r>
            <a:r>
              <a:rPr lang="ja-JP" altLang="en-US" b="1">
                <a:solidFill>
                  <a:srgbClr val="FF0000"/>
                </a:solidFill>
              </a:rPr>
              <a:t>”，“</a:t>
            </a:r>
            <a:r>
              <a:rPr lang="en-US" altLang="ja-JP" b="1">
                <a:solidFill>
                  <a:srgbClr val="FF0000"/>
                </a:solidFill>
              </a:rPr>
              <a:t>Distribute</a:t>
            </a:r>
            <a:r>
              <a:rPr lang="ja-JP" altLang="en-US" b="1">
                <a:solidFill>
                  <a:srgbClr val="FF0000"/>
                </a:solidFill>
              </a:rPr>
              <a:t>”</a:t>
            </a:r>
            <a:endParaRPr lang="en-US" altLang="ja-JP" b="1">
              <a:solidFill>
                <a:srgbClr val="FF0000"/>
              </a:solidFill>
            </a:endParaRPr>
          </a:p>
          <a:p>
            <a:pPr lvl="1">
              <a:buNone/>
            </a:pPr>
            <a:r>
              <a:rPr lang="ja-JP" altLang="en-US"/>
              <a:t>“</a:t>
            </a:r>
            <a:r>
              <a:rPr lang="en-US" altLang="ja-JP"/>
              <a:t>Can</a:t>
            </a:r>
            <a:r>
              <a:rPr lang="ja-JP" altLang="en-US"/>
              <a:t>”，“</a:t>
            </a:r>
            <a:r>
              <a:rPr lang="en-US" altLang="ja-JP"/>
              <a:t>Cannot</a:t>
            </a:r>
            <a:r>
              <a:rPr lang="ja-JP" altLang="en-US"/>
              <a:t>”の両方の判定について</a:t>
            </a:r>
            <a:br>
              <a:rPr lang="en-US" altLang="ja-JP"/>
            </a:br>
            <a:r>
              <a:rPr lang="ja-JP" altLang="en-US"/>
              <a:t>複数のモデルで</a:t>
            </a:r>
            <a:r>
              <a:rPr lang="ja-JP" altLang="en-US" b="1">
                <a:solidFill>
                  <a:srgbClr val="FF0000"/>
                </a:solidFill>
              </a:rPr>
              <a:t>有意に高い</a:t>
            </a:r>
            <a:r>
              <a:rPr lang="ja-JP" altLang="en-US"/>
              <a:t>正答率</a:t>
            </a:r>
            <a:endParaRPr lang="en-US" altLang="ja-JP"/>
          </a:p>
          <a:p>
            <a:pPr lvl="1">
              <a:buNone/>
            </a:pPr>
            <a:r>
              <a:rPr lang="ja-JP" altLang="en-US"/>
              <a:t>実際の権利・義務判定でも有用である可能性</a:t>
            </a:r>
            <a:endParaRPr lang="en-US" altLang="ja-JP"/>
          </a:p>
          <a:p>
            <a:pPr>
              <a:buNone/>
            </a:pPr>
            <a:endParaRPr lang="en-US" altLang="ja-JP"/>
          </a:p>
          <a:p>
            <a:pPr>
              <a:buNone/>
            </a:pPr>
            <a:r>
              <a:rPr lang="ja-JP" altLang="en-US" b="1">
                <a:solidFill>
                  <a:schemeClr val="accent1"/>
                </a:solidFill>
              </a:rPr>
              <a:t>低：“</a:t>
            </a:r>
            <a:r>
              <a:rPr lang="en-US" altLang="ja-JP" b="1">
                <a:solidFill>
                  <a:schemeClr val="accent1"/>
                </a:solidFill>
              </a:rPr>
              <a:t>Include Original</a:t>
            </a:r>
            <a:r>
              <a:rPr lang="ja-JP" altLang="en-US" b="1">
                <a:solidFill>
                  <a:schemeClr val="accent1"/>
                </a:solidFill>
              </a:rPr>
              <a:t>”</a:t>
            </a:r>
            <a:r>
              <a:rPr lang="en-US" altLang="ja-JP" b="1">
                <a:solidFill>
                  <a:schemeClr val="accent1"/>
                </a:solidFill>
              </a:rPr>
              <a:t> </a:t>
            </a:r>
            <a:r>
              <a:rPr lang="ja-JP" altLang="en-US">
                <a:solidFill>
                  <a:schemeClr val="accent1"/>
                </a:solidFill>
              </a:rPr>
              <a:t>に対する </a:t>
            </a:r>
            <a:r>
              <a:rPr lang="ja-JP" altLang="en-US" b="1">
                <a:solidFill>
                  <a:schemeClr val="accent1"/>
                </a:solidFill>
              </a:rPr>
              <a:t>“</a:t>
            </a:r>
            <a:r>
              <a:rPr lang="en-US" altLang="ja-JP" b="1">
                <a:solidFill>
                  <a:schemeClr val="accent1"/>
                </a:solidFill>
              </a:rPr>
              <a:t>Must</a:t>
            </a:r>
            <a:r>
              <a:rPr lang="ja-JP" altLang="en-US" b="1">
                <a:solidFill>
                  <a:schemeClr val="accent1"/>
                </a:solidFill>
              </a:rPr>
              <a:t>”</a:t>
            </a:r>
            <a:r>
              <a:rPr lang="ja-JP" altLang="en-US">
                <a:solidFill>
                  <a:schemeClr val="accent1"/>
                </a:solidFill>
              </a:rPr>
              <a:t>，</a:t>
            </a:r>
            <a:br>
              <a:rPr lang="en-US" altLang="ja-JP">
                <a:solidFill>
                  <a:schemeClr val="accent1"/>
                </a:solidFill>
              </a:rPr>
            </a:br>
            <a:r>
              <a:rPr lang="ja-JP" altLang="en-US">
                <a:solidFill>
                  <a:schemeClr val="accent1"/>
                </a:solidFill>
              </a:rPr>
              <a:t>　　</a:t>
            </a:r>
            <a:r>
              <a:rPr lang="ja-JP" altLang="en-US" b="1">
                <a:solidFill>
                  <a:schemeClr val="accent1"/>
                </a:solidFill>
              </a:rPr>
              <a:t>“</a:t>
            </a:r>
            <a:r>
              <a:rPr lang="en-US" altLang="ja-JP" b="1">
                <a:solidFill>
                  <a:schemeClr val="accent1"/>
                </a:solidFill>
              </a:rPr>
              <a:t>Place Warranty</a:t>
            </a:r>
            <a:r>
              <a:rPr lang="ja-JP" altLang="en-US" b="1">
                <a:solidFill>
                  <a:schemeClr val="accent1"/>
                </a:solidFill>
              </a:rPr>
              <a:t>” </a:t>
            </a:r>
            <a:r>
              <a:rPr lang="ja-JP" altLang="en-US">
                <a:solidFill>
                  <a:schemeClr val="accent1"/>
                </a:solidFill>
              </a:rPr>
              <a:t>に対する </a:t>
            </a:r>
            <a:r>
              <a:rPr lang="ja-JP" altLang="en-US" b="1">
                <a:solidFill>
                  <a:schemeClr val="accent1"/>
                </a:solidFill>
              </a:rPr>
              <a:t>“</a:t>
            </a:r>
            <a:r>
              <a:rPr lang="en-US" altLang="ja-JP" b="1">
                <a:solidFill>
                  <a:schemeClr val="accent1"/>
                </a:solidFill>
              </a:rPr>
              <a:t>Cannot</a:t>
            </a:r>
            <a:r>
              <a:rPr lang="ja-JP" altLang="en-US" b="1">
                <a:solidFill>
                  <a:schemeClr val="accent1"/>
                </a:solidFill>
              </a:rPr>
              <a:t>”</a:t>
            </a:r>
            <a:endParaRPr lang="en-US" altLang="ja-JP" b="1">
              <a:solidFill>
                <a:schemeClr val="accent1"/>
              </a:solidFill>
            </a:endParaRPr>
          </a:p>
          <a:p>
            <a:pPr lvl="1">
              <a:buNone/>
            </a:pPr>
            <a:r>
              <a:rPr lang="ja-JP" altLang="en-US"/>
              <a:t>複数のモデルで</a:t>
            </a:r>
            <a:r>
              <a:rPr lang="ja-JP" altLang="en-US" b="1">
                <a:solidFill>
                  <a:schemeClr val="accent1"/>
                </a:solidFill>
              </a:rPr>
              <a:t>有意に低い</a:t>
            </a:r>
            <a:r>
              <a:rPr lang="ja-JP" altLang="en-US"/>
              <a:t>正答率</a:t>
            </a:r>
            <a:endParaRPr lang="en-US" altLang="ja-JP"/>
          </a:p>
          <a:p>
            <a:pPr lvl="1">
              <a:buNone/>
            </a:pPr>
            <a:r>
              <a:rPr lang="ja-JP" altLang="en-US"/>
              <a:t>推定精度の改善が求められる</a:t>
            </a:r>
            <a:endParaRPr lang="en-US" altLang="ja-JP"/>
          </a:p>
        </p:txBody>
      </p:sp>
      <p:sp>
        <p:nvSpPr>
          <p:cNvPr id="4" name="スライド番号プレースホルダー 3">
            <a:extLst>
              <a:ext uri="{FF2B5EF4-FFF2-40B4-BE49-F238E27FC236}">
                <a16:creationId xmlns:a16="http://schemas.microsoft.com/office/drawing/2014/main" id="{19D34025-B59F-2517-DEC9-3BE9437825AA}"/>
              </a:ext>
            </a:extLst>
          </p:cNvPr>
          <p:cNvSpPr>
            <a:spLocks noGrp="1"/>
          </p:cNvSpPr>
          <p:nvPr>
            <p:ph type="sldNum" sz="quarter" idx="12"/>
          </p:nvPr>
        </p:nvSpPr>
        <p:spPr/>
        <p:txBody>
          <a:bodyPr/>
          <a:lstStyle/>
          <a:p>
            <a:fld id="{B16735D3-C9E7-F649-AF37-A9D08763696D}" type="slidenum">
              <a:rPr lang="ja-JP" altLang="en-US" smtClean="0"/>
              <a:pPr/>
              <a:t>45</a:t>
            </a:fld>
            <a:endParaRPr lang="ja-JP" altLang="en-US"/>
          </a:p>
        </p:txBody>
      </p:sp>
    </p:spTree>
    <p:extLst>
      <p:ext uri="{BB962C8B-B14F-4D97-AF65-F5344CB8AC3E}">
        <p14:creationId xmlns:p14="http://schemas.microsoft.com/office/powerpoint/2010/main" val="58612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FD417-917A-F30E-B1DC-414B7157E28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365C315-9AD1-9A1C-D71E-D37488FB3855}"/>
              </a:ext>
            </a:extLst>
          </p:cNvPr>
          <p:cNvSpPr>
            <a:spLocks noGrp="1"/>
          </p:cNvSpPr>
          <p:nvPr>
            <p:ph type="title"/>
          </p:nvPr>
        </p:nvSpPr>
        <p:spPr/>
        <p:txBody>
          <a:bodyPr anchor="ctr"/>
          <a:lstStyle/>
          <a:p>
            <a:r>
              <a:rPr kumimoji="1" lang="ja-JP" altLang="en-US"/>
              <a:t>考察：ライセンスの権利・義務の推定</a:t>
            </a:r>
            <a:br>
              <a:rPr kumimoji="1" lang="en-US" altLang="ja-JP"/>
            </a:br>
            <a:r>
              <a:rPr kumimoji="1" lang="ja-JP" altLang="en-US"/>
              <a:t>への</a:t>
            </a:r>
            <a:r>
              <a:rPr kumimoji="1" lang="en-US" altLang="ja-JP"/>
              <a:t>LLM</a:t>
            </a:r>
            <a:r>
              <a:rPr kumimoji="1" lang="ja-JP" altLang="en-US"/>
              <a:t>の利用可能性</a:t>
            </a:r>
          </a:p>
        </p:txBody>
      </p:sp>
      <p:sp>
        <p:nvSpPr>
          <p:cNvPr id="3" name="コンテンツ プレースホルダー 2">
            <a:extLst>
              <a:ext uri="{FF2B5EF4-FFF2-40B4-BE49-F238E27FC236}">
                <a16:creationId xmlns:a16="http://schemas.microsoft.com/office/drawing/2014/main" id="{E4AE768B-D735-CCA5-A130-E77F1974A2E8}"/>
              </a:ext>
            </a:extLst>
          </p:cNvPr>
          <p:cNvSpPr>
            <a:spLocks noGrp="1"/>
          </p:cNvSpPr>
          <p:nvPr>
            <p:ph idx="1"/>
          </p:nvPr>
        </p:nvSpPr>
        <p:spPr/>
        <p:txBody>
          <a:bodyPr/>
          <a:lstStyle/>
          <a:p>
            <a:pPr>
              <a:lnSpc>
                <a:spcPct val="150000"/>
              </a:lnSpc>
              <a:buNone/>
            </a:pPr>
            <a:r>
              <a:rPr lang="ja-JP" altLang="en-US" b="1" dirty="0"/>
              <a:t>ライセンスの権利・義務の判定に</a:t>
            </a:r>
            <a:r>
              <a:rPr lang="en-US" altLang="ja-JP" b="1" dirty="0"/>
              <a:t>LLM</a:t>
            </a:r>
            <a:r>
              <a:rPr lang="ja-JP" altLang="en-US" b="1" dirty="0"/>
              <a:t>の利用が</a:t>
            </a:r>
            <a:br>
              <a:rPr lang="en-US" altLang="ja-JP" b="1" dirty="0"/>
            </a:br>
            <a:r>
              <a:rPr lang="ja-JP" altLang="en-US" b="1" dirty="0"/>
              <a:t>有用</a:t>
            </a:r>
            <a:r>
              <a:rPr lang="ja-JP" altLang="en-US" dirty="0"/>
              <a:t>であるケースが存在</a:t>
            </a:r>
            <a:endParaRPr lang="en-US" altLang="ja-JP" dirty="0"/>
          </a:p>
          <a:p>
            <a:pPr lvl="1">
              <a:lnSpc>
                <a:spcPct val="150000"/>
              </a:lnSpc>
              <a:buNone/>
            </a:pPr>
            <a:r>
              <a:rPr lang="ja-JP" altLang="en-US" dirty="0"/>
              <a:t>・再現率が求められる</a:t>
            </a:r>
            <a:r>
              <a:rPr lang="ja-JP" altLang="en-US" b="1" dirty="0"/>
              <a:t>禁止・義務</a:t>
            </a:r>
            <a:r>
              <a:rPr lang="ja-JP" altLang="en-US" dirty="0"/>
              <a:t>の推定</a:t>
            </a:r>
            <a:endParaRPr lang="en-US" altLang="ja-JP" dirty="0"/>
          </a:p>
          <a:p>
            <a:pPr lvl="1">
              <a:lnSpc>
                <a:spcPct val="150000"/>
              </a:lnSpc>
              <a:buNone/>
            </a:pPr>
            <a:r>
              <a:rPr lang="ja-JP" altLang="en-US" dirty="0"/>
              <a:t>・精度の高い一部の判定項目</a:t>
            </a:r>
            <a:endParaRPr lang="en-US" altLang="ja-JP" dirty="0"/>
          </a:p>
        </p:txBody>
      </p:sp>
      <p:sp>
        <p:nvSpPr>
          <p:cNvPr id="4" name="スライド番号プレースホルダー 3">
            <a:extLst>
              <a:ext uri="{FF2B5EF4-FFF2-40B4-BE49-F238E27FC236}">
                <a16:creationId xmlns:a16="http://schemas.microsoft.com/office/drawing/2014/main" id="{C2C9D634-9B9A-5524-90BE-F35F8AC51002}"/>
              </a:ext>
            </a:extLst>
          </p:cNvPr>
          <p:cNvSpPr>
            <a:spLocks noGrp="1"/>
          </p:cNvSpPr>
          <p:nvPr>
            <p:ph type="sldNum" sz="quarter" idx="12"/>
          </p:nvPr>
        </p:nvSpPr>
        <p:spPr/>
        <p:txBody>
          <a:bodyPr/>
          <a:lstStyle/>
          <a:p>
            <a:fld id="{B16735D3-C9E7-F649-AF37-A9D08763696D}" type="slidenum">
              <a:rPr lang="ja-JP" altLang="en-US" smtClean="0"/>
              <a:pPr/>
              <a:t>46</a:t>
            </a:fld>
            <a:endParaRPr lang="ja-JP" altLang="en-US"/>
          </a:p>
        </p:txBody>
      </p:sp>
    </p:spTree>
    <p:extLst>
      <p:ext uri="{BB962C8B-B14F-4D97-AF65-F5344CB8AC3E}">
        <p14:creationId xmlns:p14="http://schemas.microsoft.com/office/powerpoint/2010/main" val="28086224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A0273-01E0-0DE6-9034-2CC19F20D6C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5B80EA5-0314-F614-6E8A-BD1A8979A6E9}"/>
              </a:ext>
            </a:extLst>
          </p:cNvPr>
          <p:cNvSpPr>
            <a:spLocks noGrp="1"/>
          </p:cNvSpPr>
          <p:nvPr>
            <p:ph type="title"/>
          </p:nvPr>
        </p:nvSpPr>
        <p:spPr/>
        <p:txBody>
          <a:bodyPr/>
          <a:lstStyle/>
          <a:p>
            <a:r>
              <a:rPr lang="ja-JP" altLang="en-US"/>
              <a:t>今後の課題</a:t>
            </a:r>
            <a:endParaRPr kumimoji="1" lang="ja-JP" altLang="en-US"/>
          </a:p>
        </p:txBody>
      </p:sp>
      <p:sp>
        <p:nvSpPr>
          <p:cNvPr id="3" name="コンテンツ プレースホルダー 2">
            <a:extLst>
              <a:ext uri="{FF2B5EF4-FFF2-40B4-BE49-F238E27FC236}">
                <a16:creationId xmlns:a16="http://schemas.microsoft.com/office/drawing/2014/main" id="{92F98057-B4AF-49F5-DC14-01D14EBC881C}"/>
              </a:ext>
            </a:extLst>
          </p:cNvPr>
          <p:cNvSpPr>
            <a:spLocks noGrp="1"/>
          </p:cNvSpPr>
          <p:nvPr>
            <p:ph idx="1"/>
          </p:nvPr>
        </p:nvSpPr>
        <p:spPr/>
        <p:txBody>
          <a:bodyPr/>
          <a:lstStyle/>
          <a:p>
            <a:pPr>
              <a:lnSpc>
                <a:spcPct val="100000"/>
              </a:lnSpc>
              <a:buNone/>
            </a:pPr>
            <a:r>
              <a:rPr lang="ja-JP" altLang="en-US" b="1"/>
              <a:t>プロンプトの改善</a:t>
            </a:r>
            <a:r>
              <a:rPr lang="ja-JP" altLang="en-US"/>
              <a:t>による精度向上の可能性</a:t>
            </a:r>
            <a:endParaRPr lang="en-US" altLang="ja-JP"/>
          </a:p>
          <a:p>
            <a:pPr lvl="1">
              <a:lnSpc>
                <a:spcPct val="100000"/>
              </a:lnSpc>
              <a:buNone/>
            </a:pPr>
            <a:r>
              <a:rPr lang="ja-JP" altLang="en-US"/>
              <a:t>・</a:t>
            </a:r>
            <a:r>
              <a:rPr lang="ja-JP" altLang="en-US" b="1"/>
              <a:t>各条項の厳密な定義</a:t>
            </a:r>
            <a:r>
              <a:rPr lang="ja-JP" altLang="en-US"/>
              <a:t>を与える（</a:t>
            </a:r>
            <a:r>
              <a:rPr lang="ja-JP" altLang="en-US" b="1"/>
              <a:t>専門的な知識が必要</a:t>
            </a:r>
            <a:r>
              <a:rPr lang="ja-JP" altLang="en-US"/>
              <a:t>）</a:t>
            </a:r>
            <a:endParaRPr lang="en-US" altLang="ja-JP"/>
          </a:p>
          <a:p>
            <a:pPr lvl="1">
              <a:lnSpc>
                <a:spcPct val="100000"/>
              </a:lnSpc>
              <a:buNone/>
            </a:pPr>
            <a:r>
              <a:rPr lang="ja-JP" altLang="en-US"/>
              <a:t>・</a:t>
            </a:r>
            <a:r>
              <a:rPr lang="en-US" altLang="ja-JP"/>
              <a:t>Chain-of-Thought</a:t>
            </a:r>
            <a:r>
              <a:rPr lang="en-US" altLang="ja-JP" baseline="30000">
                <a:solidFill>
                  <a:schemeClr val="tx1">
                    <a:lumMod val="75000"/>
                  </a:schemeClr>
                </a:solidFill>
              </a:rPr>
              <a:t>[5]</a:t>
            </a:r>
            <a:r>
              <a:rPr lang="ja-JP" altLang="en-US"/>
              <a:t>等の技術の活用</a:t>
            </a:r>
            <a:endParaRPr lang="en-US" altLang="ja-JP"/>
          </a:p>
          <a:p>
            <a:pPr lvl="1">
              <a:lnSpc>
                <a:spcPct val="100000"/>
              </a:lnSpc>
              <a:buNone/>
            </a:pPr>
            <a:endParaRPr lang="en-US" altLang="ja-JP"/>
          </a:p>
          <a:p>
            <a:pPr>
              <a:lnSpc>
                <a:spcPct val="100000"/>
              </a:lnSpc>
              <a:buNone/>
            </a:pPr>
            <a:r>
              <a:rPr lang="ja-JP" altLang="en-US" b="1"/>
              <a:t>ファインチューニング</a:t>
            </a:r>
            <a:r>
              <a:rPr lang="ja-JP" altLang="en-US"/>
              <a:t>による精度向上の可能性</a:t>
            </a:r>
            <a:endParaRPr lang="en-US" altLang="ja-JP"/>
          </a:p>
          <a:p>
            <a:pPr lvl="1">
              <a:lnSpc>
                <a:spcPct val="100000"/>
              </a:lnSpc>
              <a:buNone/>
            </a:pPr>
            <a:r>
              <a:rPr lang="ja-JP" altLang="en-US"/>
              <a:t>・ただし，学習データの収集が困難</a:t>
            </a:r>
            <a:endParaRPr lang="en-US" altLang="ja-JP"/>
          </a:p>
        </p:txBody>
      </p:sp>
      <p:sp>
        <p:nvSpPr>
          <p:cNvPr id="4" name="スライド番号プレースホルダー 3">
            <a:extLst>
              <a:ext uri="{FF2B5EF4-FFF2-40B4-BE49-F238E27FC236}">
                <a16:creationId xmlns:a16="http://schemas.microsoft.com/office/drawing/2014/main" id="{1B3BB134-A018-29F0-2A0B-1F8970DCA438}"/>
              </a:ext>
            </a:extLst>
          </p:cNvPr>
          <p:cNvSpPr>
            <a:spLocks noGrp="1"/>
          </p:cNvSpPr>
          <p:nvPr>
            <p:ph type="sldNum" sz="quarter" idx="12"/>
          </p:nvPr>
        </p:nvSpPr>
        <p:spPr/>
        <p:txBody>
          <a:bodyPr/>
          <a:lstStyle/>
          <a:p>
            <a:fld id="{B16735D3-C9E7-F649-AF37-A9D08763696D}" type="slidenum">
              <a:rPr lang="ja-JP" altLang="en-US" smtClean="0"/>
              <a:pPr/>
              <a:t>47</a:t>
            </a:fld>
            <a:endParaRPr lang="ja-JP" altLang="en-US"/>
          </a:p>
        </p:txBody>
      </p:sp>
      <p:sp>
        <p:nvSpPr>
          <p:cNvPr id="5" name="コンテンツ プレースホルダー 2">
            <a:extLst>
              <a:ext uri="{FF2B5EF4-FFF2-40B4-BE49-F238E27FC236}">
                <a16:creationId xmlns:a16="http://schemas.microsoft.com/office/drawing/2014/main" id="{E70F9C89-B078-0D0E-B9EE-778F6B6E20C6}"/>
              </a:ext>
            </a:extLst>
          </p:cNvPr>
          <p:cNvSpPr txBox="1">
            <a:spLocks/>
          </p:cNvSpPr>
          <p:nvPr/>
        </p:nvSpPr>
        <p:spPr>
          <a:xfrm>
            <a:off x="396001" y="6169306"/>
            <a:ext cx="8351999" cy="688694"/>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Arial" panose="020B0604020202020204" pitchFamily="34" charset="0"/>
              <a:buNone/>
            </a:pPr>
            <a:r>
              <a:rPr lang="en-US" altLang="ja-JP" sz="1050"/>
              <a:t>[5]</a:t>
            </a:r>
            <a:r>
              <a:rPr lang="en-US" altLang="ja-JP" sz="800"/>
              <a:t> Sander </a:t>
            </a:r>
            <a:r>
              <a:rPr lang="en-US" altLang="ja-JP" sz="800" err="1"/>
              <a:t>Schulhoff</a:t>
            </a:r>
            <a:r>
              <a:rPr lang="en-US" altLang="ja-JP" sz="800"/>
              <a:t>, Michael Ilie, Nishant </a:t>
            </a:r>
            <a:r>
              <a:rPr lang="en-US" altLang="ja-JP" sz="800" err="1"/>
              <a:t>Balepur</a:t>
            </a:r>
            <a:r>
              <a:rPr lang="en-US" altLang="ja-JP" sz="800"/>
              <a:t>, Konstantine </a:t>
            </a:r>
            <a:r>
              <a:rPr lang="en-US" altLang="ja-JP" sz="800" err="1"/>
              <a:t>Kahadze</a:t>
            </a:r>
            <a:r>
              <a:rPr lang="en-US" altLang="ja-JP" sz="800"/>
              <a:t>, Amanda Liu, Chenglei Si, </a:t>
            </a:r>
            <a:r>
              <a:rPr lang="en-US" altLang="ja-JP" sz="800" err="1"/>
              <a:t>Yinheng</a:t>
            </a:r>
            <a:r>
              <a:rPr lang="en-US" altLang="ja-JP" sz="800"/>
              <a:t> Li, Aayush Gupta, </a:t>
            </a:r>
            <a:r>
              <a:rPr lang="en-US" altLang="ja-JP" sz="800" err="1"/>
              <a:t>HyoJung</a:t>
            </a:r>
            <a:r>
              <a:rPr lang="en-US" altLang="ja-JP" sz="800"/>
              <a:t> Han, </a:t>
            </a:r>
            <a:br>
              <a:rPr lang="en-US" altLang="ja-JP" sz="800"/>
            </a:br>
            <a:r>
              <a:rPr lang="ja-JP" altLang="en-US" sz="800"/>
              <a:t>     </a:t>
            </a:r>
            <a:r>
              <a:rPr lang="en-US" altLang="ja-JP" sz="800" err="1"/>
              <a:t>Sevien</a:t>
            </a:r>
            <a:r>
              <a:rPr lang="en-US" altLang="ja-JP" sz="800"/>
              <a:t> </a:t>
            </a:r>
            <a:r>
              <a:rPr lang="en-US" altLang="ja-JP" sz="800" err="1"/>
              <a:t>Schulhoff</a:t>
            </a:r>
            <a:r>
              <a:rPr lang="en-US" altLang="ja-JP" sz="800"/>
              <a:t>, Pranav Sandeep </a:t>
            </a:r>
            <a:r>
              <a:rPr lang="en-US" altLang="ja-JP" sz="800" err="1"/>
              <a:t>Dulepet</a:t>
            </a:r>
            <a:r>
              <a:rPr lang="en-US" altLang="ja-JP" sz="800"/>
              <a:t>, Saurav Vidyadhara, </a:t>
            </a:r>
            <a:r>
              <a:rPr lang="en-US" altLang="ja-JP" sz="800" err="1"/>
              <a:t>Dayeon</a:t>
            </a:r>
            <a:r>
              <a:rPr lang="en-US" altLang="ja-JP" sz="800"/>
              <a:t> Ki, Sweta Agrawal, Chau Minh Pham, Gerson C. </a:t>
            </a:r>
            <a:r>
              <a:rPr lang="en-US" altLang="ja-JP" sz="800" err="1"/>
              <a:t>Kroiz</a:t>
            </a:r>
            <a:r>
              <a:rPr lang="en-US" altLang="ja-JP" sz="800"/>
              <a:t>, </a:t>
            </a:r>
            <a:r>
              <a:rPr lang="en-US" altLang="ja-JP" sz="800" err="1"/>
              <a:t>Feileen</a:t>
            </a:r>
            <a:r>
              <a:rPr lang="en-US" altLang="ja-JP" sz="800"/>
              <a:t> Li, </a:t>
            </a:r>
            <a:br>
              <a:rPr lang="en-US" altLang="ja-JP" sz="800"/>
            </a:br>
            <a:r>
              <a:rPr lang="en-US" altLang="ja-JP" sz="800"/>
              <a:t>     Hudson Tao, </a:t>
            </a:r>
            <a:r>
              <a:rPr lang="en-US" altLang="ja-JP" sz="800" err="1"/>
              <a:t>Ashay</a:t>
            </a:r>
            <a:r>
              <a:rPr lang="en-US" altLang="ja-JP" sz="800"/>
              <a:t> Srivastava, </a:t>
            </a:r>
            <a:r>
              <a:rPr lang="en-US" altLang="ja-JP" sz="800" err="1"/>
              <a:t>Hevander</a:t>
            </a:r>
            <a:r>
              <a:rPr lang="en-US" altLang="ja-JP" sz="800"/>
              <a:t> Da Costa, Saloni Gupta, Megan L. Rogers, Inna </a:t>
            </a:r>
            <a:r>
              <a:rPr lang="en-US" altLang="ja-JP" sz="800" err="1"/>
              <a:t>Goncearenco</a:t>
            </a:r>
            <a:r>
              <a:rPr lang="en-US" altLang="ja-JP" sz="800"/>
              <a:t>, Giuseppe Sarli, Igor </a:t>
            </a:r>
            <a:r>
              <a:rPr lang="en-US" altLang="ja-JP" sz="800" err="1"/>
              <a:t>Galynker</a:t>
            </a:r>
            <a:r>
              <a:rPr lang="en-US" altLang="ja-JP" sz="800"/>
              <a:t>, </a:t>
            </a:r>
            <a:br>
              <a:rPr lang="en-US" altLang="ja-JP" sz="800"/>
            </a:br>
            <a:r>
              <a:rPr lang="en-US" altLang="ja-JP" sz="800"/>
              <a:t>     Denis </a:t>
            </a:r>
            <a:r>
              <a:rPr lang="en-US" altLang="ja-JP" sz="800" err="1"/>
              <a:t>Peskoff</a:t>
            </a:r>
            <a:r>
              <a:rPr lang="en-US" altLang="ja-JP" sz="800"/>
              <a:t>, Marine </a:t>
            </a:r>
            <a:r>
              <a:rPr lang="en-US" altLang="ja-JP" sz="800" err="1"/>
              <a:t>Carpuat</a:t>
            </a:r>
            <a:r>
              <a:rPr lang="en-US" altLang="ja-JP" sz="800"/>
              <a:t>, Jules White, Shyamal </a:t>
            </a:r>
            <a:r>
              <a:rPr lang="en-US" altLang="ja-JP" sz="800" err="1"/>
              <a:t>Anadkat</a:t>
            </a:r>
            <a:r>
              <a:rPr lang="en-US" altLang="ja-JP" sz="800"/>
              <a:t>, Alexan der </a:t>
            </a:r>
            <a:r>
              <a:rPr lang="en-US" altLang="ja-JP" sz="800" err="1"/>
              <a:t>Miserlis</a:t>
            </a:r>
            <a:r>
              <a:rPr lang="en-US" altLang="ja-JP" sz="800"/>
              <a:t> Hoyle, and Philip Resnik. The prompt report: A </a:t>
            </a:r>
            <a:br>
              <a:rPr lang="en-US" altLang="ja-JP" sz="800"/>
            </a:br>
            <a:r>
              <a:rPr lang="en-US" altLang="ja-JP" sz="800"/>
              <a:t>     systematic survey of prompting techniques. </a:t>
            </a:r>
            <a:r>
              <a:rPr lang="en-US" altLang="ja-JP" sz="800" err="1"/>
              <a:t>ArXiv</a:t>
            </a:r>
            <a:r>
              <a:rPr lang="en-US" altLang="ja-JP" sz="800"/>
              <a:t>, Vol. abs/2407.21783, , 2024.</a:t>
            </a:r>
            <a:endParaRPr lang="en-US" altLang="ja-JP" sz="1050"/>
          </a:p>
        </p:txBody>
      </p:sp>
    </p:spTree>
    <p:extLst>
      <p:ext uri="{BB962C8B-B14F-4D97-AF65-F5344CB8AC3E}">
        <p14:creationId xmlns:p14="http://schemas.microsoft.com/office/powerpoint/2010/main" val="23834968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D9394-F38F-D2D6-B68E-19DB5063FCA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5D7AA42-1B07-3554-997B-8CEBE74B2241}"/>
              </a:ext>
            </a:extLst>
          </p:cNvPr>
          <p:cNvSpPr>
            <a:spLocks noGrp="1"/>
          </p:cNvSpPr>
          <p:nvPr>
            <p:ph type="title"/>
          </p:nvPr>
        </p:nvSpPr>
        <p:spPr/>
        <p:txBody>
          <a:bodyPr/>
          <a:lstStyle/>
          <a:p>
            <a:r>
              <a:rPr lang="ja-JP" altLang="en-US"/>
              <a:t>まとめ</a:t>
            </a:r>
            <a:endParaRPr kumimoji="1" lang="ja-JP" altLang="en-US"/>
          </a:p>
        </p:txBody>
      </p:sp>
      <p:sp>
        <p:nvSpPr>
          <p:cNvPr id="3" name="コンテンツ プレースホルダー 2">
            <a:extLst>
              <a:ext uri="{FF2B5EF4-FFF2-40B4-BE49-F238E27FC236}">
                <a16:creationId xmlns:a16="http://schemas.microsoft.com/office/drawing/2014/main" id="{C7990F40-626E-D197-C305-FE66756F61C5}"/>
              </a:ext>
            </a:extLst>
          </p:cNvPr>
          <p:cNvSpPr>
            <a:spLocks noGrp="1"/>
          </p:cNvSpPr>
          <p:nvPr>
            <p:ph idx="1"/>
          </p:nvPr>
        </p:nvSpPr>
        <p:spPr/>
        <p:txBody>
          <a:bodyPr/>
          <a:lstStyle/>
          <a:p>
            <a:pPr>
              <a:lnSpc>
                <a:spcPct val="150000"/>
              </a:lnSpc>
            </a:pPr>
            <a:r>
              <a:rPr lang="ja-JP" altLang="en-US"/>
              <a:t>・</a:t>
            </a:r>
            <a:r>
              <a:rPr lang="en-US" altLang="ja-JP"/>
              <a:t>LLM</a:t>
            </a:r>
            <a:r>
              <a:rPr lang="ja-JP" altLang="en-US"/>
              <a:t>を利用してライセンスの権利・義務を推定</a:t>
            </a:r>
            <a:endParaRPr lang="en-US" altLang="ja-JP"/>
          </a:p>
          <a:p>
            <a:pPr>
              <a:lnSpc>
                <a:spcPct val="150000"/>
              </a:lnSpc>
            </a:pPr>
            <a:r>
              <a:rPr lang="ja-JP" altLang="en-US"/>
              <a:t>・</a:t>
            </a:r>
            <a:r>
              <a:rPr lang="en-US" altLang="ja-JP"/>
              <a:t>LLM</a:t>
            </a:r>
            <a:r>
              <a:rPr lang="ja-JP" altLang="en-US"/>
              <a:t>による推定は，再現率で先行研究を</a:t>
            </a:r>
            <a:br>
              <a:rPr lang="en-US" altLang="ja-JP"/>
            </a:br>
            <a:r>
              <a:rPr lang="ja-JP" altLang="en-US"/>
              <a:t>　上回ったが，適合率で下回った</a:t>
            </a:r>
            <a:endParaRPr lang="en-US" altLang="ja-JP"/>
          </a:p>
          <a:p>
            <a:pPr>
              <a:lnSpc>
                <a:spcPct val="150000"/>
              </a:lnSpc>
              <a:buNone/>
            </a:pPr>
            <a:r>
              <a:rPr lang="ja-JP" altLang="en-US"/>
              <a:t>・</a:t>
            </a:r>
            <a:r>
              <a:rPr lang="en-US" altLang="ja-JP"/>
              <a:t>LLM</a:t>
            </a:r>
            <a:r>
              <a:rPr lang="ja-JP" altLang="en-US"/>
              <a:t>の利用が有用であるケースが存在する</a:t>
            </a:r>
            <a:endParaRPr lang="en-US" altLang="ja-JP"/>
          </a:p>
          <a:p>
            <a:pPr>
              <a:lnSpc>
                <a:spcPct val="150000"/>
              </a:lnSpc>
              <a:buNone/>
            </a:pPr>
            <a:r>
              <a:rPr lang="ja-JP" altLang="en-US"/>
              <a:t>・いくつかの方法により，精度の向上が見込める</a:t>
            </a:r>
            <a:endParaRPr lang="en-US" altLang="ja-JP"/>
          </a:p>
          <a:p>
            <a:pPr>
              <a:lnSpc>
                <a:spcPct val="150000"/>
              </a:lnSpc>
            </a:pPr>
            <a:endParaRPr lang="en-US" altLang="ja-JP"/>
          </a:p>
        </p:txBody>
      </p:sp>
      <p:sp>
        <p:nvSpPr>
          <p:cNvPr id="4" name="スライド番号プレースホルダー 3">
            <a:extLst>
              <a:ext uri="{FF2B5EF4-FFF2-40B4-BE49-F238E27FC236}">
                <a16:creationId xmlns:a16="http://schemas.microsoft.com/office/drawing/2014/main" id="{7E831618-39F9-2760-C584-5AC51B9C3371}"/>
              </a:ext>
            </a:extLst>
          </p:cNvPr>
          <p:cNvSpPr>
            <a:spLocks noGrp="1"/>
          </p:cNvSpPr>
          <p:nvPr>
            <p:ph type="sldNum" sz="quarter" idx="12"/>
          </p:nvPr>
        </p:nvSpPr>
        <p:spPr/>
        <p:txBody>
          <a:bodyPr/>
          <a:lstStyle/>
          <a:p>
            <a:fld id="{B16735D3-C9E7-F649-AF37-A9D08763696D}" type="slidenum">
              <a:rPr lang="ja-JP" altLang="en-US" smtClean="0"/>
              <a:pPr/>
              <a:t>48</a:t>
            </a:fld>
            <a:endParaRPr lang="ja-JP" altLang="en-US"/>
          </a:p>
        </p:txBody>
      </p:sp>
    </p:spTree>
    <p:extLst>
      <p:ext uri="{BB962C8B-B14F-4D97-AF65-F5344CB8AC3E}">
        <p14:creationId xmlns:p14="http://schemas.microsoft.com/office/powerpoint/2010/main" val="1888227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7585E-6092-E2F9-94FE-BE19E9A15C3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DDE8211-2F3C-7B4D-892A-F725576F234C}"/>
              </a:ext>
            </a:extLst>
          </p:cNvPr>
          <p:cNvSpPr>
            <a:spLocks noGrp="1"/>
          </p:cNvSpPr>
          <p:nvPr>
            <p:ph type="title"/>
          </p:nvPr>
        </p:nvSpPr>
        <p:spPr/>
        <p:txBody>
          <a:bodyPr/>
          <a:lstStyle/>
          <a:p>
            <a:r>
              <a:rPr kumimoji="1" lang="ja-JP" altLang="en-US"/>
              <a:t>ライセンスの例：</a:t>
            </a:r>
            <a:r>
              <a:rPr kumimoji="1" lang="en-US" altLang="ja-JP"/>
              <a:t>Apache</a:t>
            </a:r>
            <a:r>
              <a:rPr lang="ja-JP" altLang="en-US"/>
              <a:t> </a:t>
            </a:r>
            <a:r>
              <a:rPr lang="en-US" altLang="ja-JP"/>
              <a:t>License</a:t>
            </a:r>
            <a:r>
              <a:rPr lang="ja-JP" altLang="en-US"/>
              <a:t> </a:t>
            </a:r>
            <a:r>
              <a:rPr lang="en-US" altLang="ja-JP"/>
              <a:t>2.0</a:t>
            </a:r>
            <a:endParaRPr kumimoji="1" lang="ja-JP" altLang="en-US"/>
          </a:p>
        </p:txBody>
      </p:sp>
      <p:sp>
        <p:nvSpPr>
          <p:cNvPr id="4" name="スライド番号プレースホルダー 3">
            <a:extLst>
              <a:ext uri="{FF2B5EF4-FFF2-40B4-BE49-F238E27FC236}">
                <a16:creationId xmlns:a16="http://schemas.microsoft.com/office/drawing/2014/main" id="{5A001FF2-3578-CBFD-9ED0-B1189D5F70BF}"/>
              </a:ext>
            </a:extLst>
          </p:cNvPr>
          <p:cNvSpPr>
            <a:spLocks noGrp="1"/>
          </p:cNvSpPr>
          <p:nvPr>
            <p:ph type="sldNum" sz="quarter" idx="12"/>
          </p:nvPr>
        </p:nvSpPr>
        <p:spPr/>
        <p:txBody>
          <a:bodyPr/>
          <a:lstStyle/>
          <a:p>
            <a:fld id="{B16735D3-C9E7-F649-AF37-A9D08763696D}" type="slidenum">
              <a:rPr lang="ja-JP" altLang="en-US" smtClean="0"/>
              <a:pPr/>
              <a:t>4</a:t>
            </a:fld>
            <a:endParaRPr lang="ja-JP" altLang="en-US"/>
          </a:p>
        </p:txBody>
      </p:sp>
      <p:sp>
        <p:nvSpPr>
          <p:cNvPr id="5" name="四角形: 角を丸くする 4">
            <a:extLst>
              <a:ext uri="{FF2B5EF4-FFF2-40B4-BE49-F238E27FC236}">
                <a16:creationId xmlns:a16="http://schemas.microsoft.com/office/drawing/2014/main" id="{ECBC3786-3131-5931-9838-4B19F927A8E9}"/>
              </a:ext>
            </a:extLst>
          </p:cNvPr>
          <p:cNvSpPr/>
          <p:nvPr/>
        </p:nvSpPr>
        <p:spPr>
          <a:xfrm>
            <a:off x="246185" y="1547446"/>
            <a:ext cx="8628184" cy="5052646"/>
          </a:xfrm>
          <a:prstGeom prst="roundRect">
            <a:avLst>
              <a:gd name="adj" fmla="val 491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テキスト ボックス 6">
            <a:extLst>
              <a:ext uri="{FF2B5EF4-FFF2-40B4-BE49-F238E27FC236}">
                <a16:creationId xmlns:a16="http://schemas.microsoft.com/office/drawing/2014/main" id="{9002DA1D-1933-CC53-68E8-DB000EB66D26}"/>
              </a:ext>
            </a:extLst>
          </p:cNvPr>
          <p:cNvSpPr txBox="1"/>
          <p:nvPr/>
        </p:nvSpPr>
        <p:spPr>
          <a:xfrm>
            <a:off x="269630" y="1547446"/>
            <a:ext cx="8604739" cy="4770537"/>
          </a:xfrm>
          <a:prstGeom prst="rect">
            <a:avLst/>
          </a:prstGeom>
          <a:noFill/>
        </p:spPr>
        <p:txBody>
          <a:bodyPr wrap="square" rtlCol="0">
            <a:spAutoFit/>
          </a:bodyPr>
          <a:lstStyle/>
          <a:p>
            <a:pPr>
              <a:lnSpc>
                <a:spcPct val="200000"/>
              </a:lnSpc>
            </a:pPr>
            <a:r>
              <a:rPr kumimoji="1" lang="en-US" altLang="ja-JP" sz="2000" dirty="0">
                <a:latin typeface="+mj-lt"/>
              </a:rPr>
              <a:t>TERMS AND CONDITIONS FOR USE, REPRODUCTION, AND DISTRIBUTION</a:t>
            </a:r>
          </a:p>
          <a:p>
            <a:pPr>
              <a:lnSpc>
                <a:spcPct val="200000"/>
              </a:lnSpc>
            </a:pPr>
            <a:r>
              <a:rPr kumimoji="1" lang="en-US" altLang="ja-JP" dirty="0">
                <a:latin typeface="+mj-lt"/>
              </a:rPr>
              <a:t>1. Definitions.</a:t>
            </a:r>
          </a:p>
          <a:p>
            <a:pPr algn="dist"/>
            <a:r>
              <a:rPr lang="ja-JP" altLang="en-US" sz="1600" dirty="0"/>
              <a:t>“</a:t>
            </a:r>
            <a:r>
              <a:rPr kumimoji="1" lang="en-US" altLang="ja-JP" sz="1600" dirty="0"/>
              <a:t>License</a:t>
            </a:r>
            <a:r>
              <a:rPr lang="ja-JP" altLang="en-US" sz="1600" dirty="0"/>
              <a:t>”</a:t>
            </a:r>
            <a:r>
              <a:rPr kumimoji="1" lang="en-US" altLang="ja-JP" sz="1600" dirty="0"/>
              <a:t> shall mean the terms and conditions for use, reproduction, and distribution as </a:t>
            </a:r>
          </a:p>
          <a:p>
            <a:r>
              <a:rPr kumimoji="1" lang="en-US" altLang="ja-JP" sz="1600" dirty="0"/>
              <a:t>defined by Sections 1 through 9 of this document.</a:t>
            </a:r>
          </a:p>
          <a:p>
            <a:r>
              <a:rPr lang="en-US" altLang="ja-JP" dirty="0"/>
              <a:t>.</a:t>
            </a:r>
            <a:r>
              <a:rPr lang="ja-JP" altLang="en-US" dirty="0"/>
              <a:t> </a:t>
            </a:r>
            <a:r>
              <a:rPr lang="en-US" altLang="ja-JP" dirty="0"/>
              <a:t>.</a:t>
            </a:r>
            <a:r>
              <a:rPr lang="ja-JP" altLang="en-US" dirty="0"/>
              <a:t> </a:t>
            </a:r>
            <a:r>
              <a:rPr lang="en-US" altLang="ja-JP" dirty="0"/>
              <a:t>.</a:t>
            </a:r>
          </a:p>
          <a:p>
            <a:pPr>
              <a:lnSpc>
                <a:spcPct val="200000"/>
              </a:lnSpc>
            </a:pPr>
            <a:r>
              <a:rPr lang="en-US" altLang="ja-JP" dirty="0">
                <a:latin typeface="+mj-lt"/>
              </a:rPr>
              <a:t>2. </a:t>
            </a:r>
            <a:r>
              <a:rPr lang="en-US" altLang="ja-JP" sz="2000" dirty="0">
                <a:latin typeface="+mj-lt"/>
              </a:rPr>
              <a:t>Grant of Copyright License.</a:t>
            </a:r>
          </a:p>
          <a:p>
            <a:pPr algn="dist"/>
            <a:r>
              <a:rPr lang="en-US" altLang="ja-JP" sz="1600" dirty="0"/>
              <a:t>Subject to the terms and conditions of this License, each Contributor hereby grants to You a perpetual, worldwide, non-exclusive, no-charge, royalty-free, irrevocable copyright license to reproduce, prepare Derivative Works of, publicly display, publicly perform, sublicense, and </a:t>
            </a:r>
          </a:p>
          <a:p>
            <a:r>
              <a:rPr lang="en-US" altLang="ja-JP" sz="1600" dirty="0"/>
              <a:t>distribute the Work and such Derivative Works in Source or Object form.</a:t>
            </a:r>
          </a:p>
          <a:p>
            <a:pPr>
              <a:lnSpc>
                <a:spcPct val="200000"/>
              </a:lnSpc>
            </a:pPr>
            <a:r>
              <a:rPr lang="en-US" altLang="ja-JP" sz="2000" dirty="0">
                <a:latin typeface="+mj-lt"/>
              </a:rPr>
              <a:t>3. Grant of Patent License.</a:t>
            </a:r>
          </a:p>
          <a:p>
            <a:r>
              <a:rPr lang="en-US" altLang="ja-JP" sz="1600" dirty="0"/>
              <a:t>Subject to the terms and conditions of this License, each .</a:t>
            </a:r>
            <a:r>
              <a:rPr lang="ja-JP" altLang="en-US" sz="1600" dirty="0"/>
              <a:t> </a:t>
            </a:r>
            <a:r>
              <a:rPr lang="en-US" altLang="ja-JP" sz="1600" dirty="0"/>
              <a:t>.</a:t>
            </a:r>
            <a:r>
              <a:rPr lang="ja-JP" altLang="en-US" sz="1600" dirty="0"/>
              <a:t> </a:t>
            </a:r>
            <a:r>
              <a:rPr lang="en-US" altLang="ja-JP" sz="1600" dirty="0"/>
              <a:t>.</a:t>
            </a:r>
          </a:p>
          <a:p>
            <a:r>
              <a:rPr lang="en-US" altLang="ja-JP" dirty="0">
                <a:latin typeface="+mj-lt"/>
              </a:rPr>
              <a:t>. . .</a:t>
            </a:r>
            <a:r>
              <a:rPr lang="ja-JP" altLang="en-US" dirty="0">
                <a:latin typeface="+mj-lt"/>
              </a:rPr>
              <a:t>　</a:t>
            </a:r>
            <a:endParaRPr kumimoji="1" lang="ja-JP" altLang="en-US" dirty="0">
              <a:latin typeface="+mj-lt"/>
            </a:endParaRPr>
          </a:p>
        </p:txBody>
      </p:sp>
      <p:cxnSp>
        <p:nvCxnSpPr>
          <p:cNvPr id="3" name="直線コネクタ 2">
            <a:extLst>
              <a:ext uri="{FF2B5EF4-FFF2-40B4-BE49-F238E27FC236}">
                <a16:creationId xmlns:a16="http://schemas.microsoft.com/office/drawing/2014/main" id="{1F5F76A1-B950-4E74-56E2-22779E517CD6}"/>
              </a:ext>
            </a:extLst>
          </p:cNvPr>
          <p:cNvCxnSpPr>
            <a:cxnSpLocks/>
          </p:cNvCxnSpPr>
          <p:nvPr/>
        </p:nvCxnSpPr>
        <p:spPr>
          <a:xfrm>
            <a:off x="308370" y="4025203"/>
            <a:ext cx="3372090" cy="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7682CB34-5A40-52D7-E1FE-7F615F32CF92}"/>
              </a:ext>
            </a:extLst>
          </p:cNvPr>
          <p:cNvSpPr txBox="1">
            <a:spLocks/>
          </p:cNvSpPr>
          <p:nvPr/>
        </p:nvSpPr>
        <p:spPr>
          <a:xfrm>
            <a:off x="3680460" y="3697004"/>
            <a:ext cx="4011346" cy="400110"/>
          </a:xfrm>
          <a:prstGeom prst="rect">
            <a:avLst/>
          </a:prstGeom>
          <a:solidFill>
            <a:schemeClr val="bg1"/>
          </a:solidFill>
        </p:spPr>
        <p:txBody>
          <a:bodyPr wrap="square" rtlCol="0">
            <a:spAutoFit/>
          </a:bodyPr>
          <a:lstStyle/>
          <a:p>
            <a:r>
              <a:rPr lang="ja-JP" altLang="en-US" sz="2000" b="1">
                <a:solidFill>
                  <a:srgbClr val="FF0000"/>
                </a:solidFill>
                <a:latin typeface="+mj-lt"/>
              </a:rPr>
              <a:t>「</a:t>
            </a:r>
            <a:r>
              <a:rPr lang="en-US" altLang="ja-JP" sz="2000" b="1">
                <a:solidFill>
                  <a:srgbClr val="FF0000"/>
                </a:solidFill>
                <a:latin typeface="+mj-lt"/>
              </a:rPr>
              <a:t>2</a:t>
            </a:r>
            <a:r>
              <a:rPr lang="ja-JP" altLang="en-US" sz="2000" b="1">
                <a:solidFill>
                  <a:srgbClr val="FF0000"/>
                </a:solidFill>
                <a:latin typeface="+mj-lt"/>
              </a:rPr>
              <a:t>章 著作権ライセンスの許諾」</a:t>
            </a:r>
            <a:endParaRPr lang="en-US" altLang="ja-JP" sz="2000" b="1">
              <a:solidFill>
                <a:srgbClr val="FF0000"/>
              </a:solidFill>
              <a:latin typeface="+mj-lt"/>
            </a:endParaRPr>
          </a:p>
        </p:txBody>
      </p:sp>
      <p:cxnSp>
        <p:nvCxnSpPr>
          <p:cNvPr id="15" name="直線コネクタ 14">
            <a:extLst>
              <a:ext uri="{FF2B5EF4-FFF2-40B4-BE49-F238E27FC236}">
                <a16:creationId xmlns:a16="http://schemas.microsoft.com/office/drawing/2014/main" id="{0FF25B3A-2F6A-2C2A-58D5-A8F71EEAB08F}"/>
              </a:ext>
            </a:extLst>
          </p:cNvPr>
          <p:cNvCxnSpPr>
            <a:cxnSpLocks/>
          </p:cNvCxnSpPr>
          <p:nvPr/>
        </p:nvCxnSpPr>
        <p:spPr>
          <a:xfrm>
            <a:off x="308370" y="4349053"/>
            <a:ext cx="8439630"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85ADD11F-EC2A-94C2-B92B-BBB49ADF7254}"/>
              </a:ext>
            </a:extLst>
          </p:cNvPr>
          <p:cNvCxnSpPr>
            <a:cxnSpLocks/>
          </p:cNvCxnSpPr>
          <p:nvPr/>
        </p:nvCxnSpPr>
        <p:spPr>
          <a:xfrm>
            <a:off x="352185" y="4615753"/>
            <a:ext cx="8439630"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F2285994-53FF-AD74-4651-BA031092AB30}"/>
              </a:ext>
            </a:extLst>
          </p:cNvPr>
          <p:cNvCxnSpPr>
            <a:cxnSpLocks/>
          </p:cNvCxnSpPr>
          <p:nvPr/>
        </p:nvCxnSpPr>
        <p:spPr>
          <a:xfrm>
            <a:off x="352185" y="4848163"/>
            <a:ext cx="8439630"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DA435E04-D886-E600-ABAD-603751D20072}"/>
              </a:ext>
            </a:extLst>
          </p:cNvPr>
          <p:cNvCxnSpPr>
            <a:cxnSpLocks/>
          </p:cNvCxnSpPr>
          <p:nvPr/>
        </p:nvCxnSpPr>
        <p:spPr>
          <a:xfrm>
            <a:off x="352185" y="5080573"/>
            <a:ext cx="6517245" cy="0"/>
          </a:xfrm>
          <a:prstGeom prst="line">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1D80DCC0-17FC-5AD4-2E89-48D7AFB5EC12}"/>
              </a:ext>
            </a:extLst>
          </p:cNvPr>
          <p:cNvSpPr txBox="1">
            <a:spLocks/>
          </p:cNvSpPr>
          <p:nvPr/>
        </p:nvSpPr>
        <p:spPr>
          <a:xfrm>
            <a:off x="1840230" y="5235105"/>
            <a:ext cx="6517245" cy="1015663"/>
          </a:xfrm>
          <a:prstGeom prst="rect">
            <a:avLst/>
          </a:prstGeom>
          <a:solidFill>
            <a:schemeClr val="bg1"/>
          </a:solidFill>
        </p:spPr>
        <p:txBody>
          <a:bodyPr wrap="square" rtlCol="0">
            <a:spAutoFit/>
          </a:bodyPr>
          <a:lstStyle/>
          <a:p>
            <a:pPr algn="dist"/>
            <a:r>
              <a:rPr lang="ja-JP" altLang="en-US" sz="2000" b="1">
                <a:solidFill>
                  <a:schemeClr val="accent2"/>
                </a:solidFill>
                <a:latin typeface="+mj-lt"/>
              </a:rPr>
              <a:t>「本ライセンスの条項および条件に従うことを前提に、コントリビューターはあなたに （中略）本著作物</a:t>
            </a:r>
            <a:endParaRPr lang="en-US" altLang="ja-JP" sz="2000" b="1">
              <a:solidFill>
                <a:schemeClr val="accent2"/>
              </a:solidFill>
              <a:latin typeface="+mj-lt"/>
            </a:endParaRPr>
          </a:p>
          <a:p>
            <a:r>
              <a:rPr lang="ja-JP" altLang="en-US" sz="2000" b="1">
                <a:solidFill>
                  <a:schemeClr val="accent2"/>
                </a:solidFill>
                <a:latin typeface="+mj-lt"/>
              </a:rPr>
              <a:t>および派生著作物の配布等を許諾する．」</a:t>
            </a:r>
            <a:endParaRPr lang="en-US" altLang="ja-JP" sz="2000" b="1">
              <a:solidFill>
                <a:schemeClr val="accent2"/>
              </a:solidFill>
              <a:latin typeface="+mj-lt"/>
            </a:endParaRPr>
          </a:p>
        </p:txBody>
      </p:sp>
    </p:spTree>
    <p:extLst>
      <p:ext uri="{BB962C8B-B14F-4D97-AF65-F5344CB8AC3E}">
        <p14:creationId xmlns:p14="http://schemas.microsoft.com/office/powerpoint/2010/main" val="144238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546EF7-3972-3775-5578-2A3DEF696DD2}"/>
              </a:ext>
            </a:extLst>
          </p:cNvPr>
          <p:cNvSpPr>
            <a:spLocks noGrp="1"/>
          </p:cNvSpPr>
          <p:nvPr>
            <p:ph type="title"/>
          </p:nvPr>
        </p:nvSpPr>
        <p:spPr/>
        <p:txBody>
          <a:bodyPr/>
          <a:lstStyle/>
          <a:p>
            <a:r>
              <a:rPr lang="ja-JP" altLang="en-US"/>
              <a:t>ライセンス遵守における課題</a:t>
            </a:r>
            <a:endParaRPr kumimoji="1" lang="ja-JP" altLang="en-US"/>
          </a:p>
        </p:txBody>
      </p:sp>
      <p:sp>
        <p:nvSpPr>
          <p:cNvPr id="3" name="コンテンツ プレースホルダー 2">
            <a:extLst>
              <a:ext uri="{FF2B5EF4-FFF2-40B4-BE49-F238E27FC236}">
                <a16:creationId xmlns:a16="http://schemas.microsoft.com/office/drawing/2014/main" id="{F89213E8-F840-906D-83A7-23AD62B8ABB3}"/>
              </a:ext>
            </a:extLst>
          </p:cNvPr>
          <p:cNvSpPr>
            <a:spLocks noGrp="1"/>
          </p:cNvSpPr>
          <p:nvPr>
            <p:ph idx="1"/>
          </p:nvPr>
        </p:nvSpPr>
        <p:spPr/>
        <p:txBody>
          <a:bodyPr/>
          <a:lstStyle/>
          <a:p>
            <a:pPr>
              <a:lnSpc>
                <a:spcPct val="150000"/>
              </a:lnSpc>
            </a:pPr>
            <a:r>
              <a:rPr lang="ja-JP" altLang="en-US" b="1"/>
              <a:t>正しく解釈するのが困難なライセンス</a:t>
            </a:r>
            <a:r>
              <a:rPr lang="ja-JP" altLang="en-US"/>
              <a:t>の存在</a:t>
            </a:r>
            <a:endParaRPr lang="en-US" altLang="ja-JP"/>
          </a:p>
          <a:p>
            <a:pPr lvl="1">
              <a:lnSpc>
                <a:spcPct val="150000"/>
              </a:lnSpc>
              <a:buNone/>
            </a:pPr>
            <a:r>
              <a:rPr lang="ja-JP" altLang="en-US"/>
              <a:t>・詳細かつ複雑なライセンス</a:t>
            </a:r>
            <a:endParaRPr lang="en-US" altLang="ja-JP"/>
          </a:p>
          <a:p>
            <a:pPr lvl="1">
              <a:lnSpc>
                <a:spcPct val="150000"/>
              </a:lnSpc>
              <a:buNone/>
            </a:pPr>
            <a:r>
              <a:rPr lang="ja-JP" altLang="en-US"/>
              <a:t>・解説などの二次情報が不十分なライセンス</a:t>
            </a:r>
            <a:br>
              <a:rPr lang="en-US" altLang="ja-JP"/>
            </a:br>
            <a:endParaRPr lang="en-US" altLang="ja-JP"/>
          </a:p>
          <a:p>
            <a:pPr>
              <a:lnSpc>
                <a:spcPct val="150000"/>
              </a:lnSpc>
              <a:buNone/>
            </a:pPr>
            <a:r>
              <a:rPr lang="ja-JP" altLang="en-US" b="1"/>
              <a:t>互換性</a:t>
            </a:r>
            <a:r>
              <a:rPr lang="ja-JP" altLang="en-US"/>
              <a:t>の問題</a:t>
            </a:r>
            <a:endParaRPr lang="en-US" altLang="ja-JP"/>
          </a:p>
          <a:p>
            <a:pPr lvl="1">
              <a:lnSpc>
                <a:spcPct val="150000"/>
              </a:lnSpc>
              <a:buNone/>
            </a:pPr>
            <a:r>
              <a:rPr lang="ja-JP" altLang="en-US"/>
              <a:t>・複数のソフトウェアを組み合わせることによる</a:t>
            </a:r>
            <a:br>
              <a:rPr lang="en-US" altLang="ja-JP"/>
            </a:br>
            <a:r>
              <a:rPr lang="ja-JP" altLang="en-US"/>
              <a:t>　ライセンスの衝突の可能性</a:t>
            </a:r>
            <a:endParaRPr lang="en-US" altLang="ja-JP"/>
          </a:p>
        </p:txBody>
      </p:sp>
      <p:sp>
        <p:nvSpPr>
          <p:cNvPr id="4" name="スライド番号プレースホルダー 3">
            <a:extLst>
              <a:ext uri="{FF2B5EF4-FFF2-40B4-BE49-F238E27FC236}">
                <a16:creationId xmlns:a16="http://schemas.microsoft.com/office/drawing/2014/main" id="{094A131E-0AC3-45DA-FD09-05ED32CAB446}"/>
              </a:ext>
            </a:extLst>
          </p:cNvPr>
          <p:cNvSpPr>
            <a:spLocks noGrp="1"/>
          </p:cNvSpPr>
          <p:nvPr>
            <p:ph type="sldNum" sz="quarter" idx="12"/>
          </p:nvPr>
        </p:nvSpPr>
        <p:spPr/>
        <p:txBody>
          <a:bodyPr/>
          <a:lstStyle/>
          <a:p>
            <a:fld id="{B16735D3-C9E7-F649-AF37-A9D08763696D}" type="slidenum">
              <a:rPr lang="ja-JP" altLang="en-US" smtClean="0"/>
              <a:pPr/>
              <a:t>5</a:t>
            </a:fld>
            <a:endParaRPr lang="ja-JP" altLang="en-US"/>
          </a:p>
        </p:txBody>
      </p:sp>
    </p:spTree>
    <p:extLst>
      <p:ext uri="{BB962C8B-B14F-4D97-AF65-F5344CB8AC3E}">
        <p14:creationId xmlns:p14="http://schemas.microsoft.com/office/powerpoint/2010/main" val="543104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048EE-C528-44DD-A2AD-27C0AB6CDAB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48DDE4A-A55C-4C24-2D77-BC0586ECFD70}"/>
              </a:ext>
            </a:extLst>
          </p:cNvPr>
          <p:cNvSpPr>
            <a:spLocks noGrp="1"/>
          </p:cNvSpPr>
          <p:nvPr>
            <p:ph type="title"/>
          </p:nvPr>
        </p:nvSpPr>
        <p:spPr/>
        <p:txBody>
          <a:bodyPr/>
          <a:lstStyle/>
          <a:p>
            <a:r>
              <a:rPr kumimoji="1" lang="ja-JP" altLang="en-US"/>
              <a:t>ライセンス分析手法の必要性</a:t>
            </a:r>
          </a:p>
        </p:txBody>
      </p:sp>
      <p:sp>
        <p:nvSpPr>
          <p:cNvPr id="3" name="コンテンツ プレースホルダー 2">
            <a:extLst>
              <a:ext uri="{FF2B5EF4-FFF2-40B4-BE49-F238E27FC236}">
                <a16:creationId xmlns:a16="http://schemas.microsoft.com/office/drawing/2014/main" id="{49AF1CCA-B0A5-D4B3-724A-DF167892FD76}"/>
              </a:ext>
            </a:extLst>
          </p:cNvPr>
          <p:cNvSpPr>
            <a:spLocks noGrp="1"/>
          </p:cNvSpPr>
          <p:nvPr>
            <p:ph idx="1"/>
          </p:nvPr>
        </p:nvSpPr>
        <p:spPr/>
        <p:txBody>
          <a:bodyPr/>
          <a:lstStyle/>
          <a:p>
            <a:pPr>
              <a:lnSpc>
                <a:spcPct val="100000"/>
              </a:lnSpc>
            </a:pPr>
            <a:endParaRPr lang="en-US" altLang="ja-JP"/>
          </a:p>
          <a:p>
            <a:pPr>
              <a:lnSpc>
                <a:spcPct val="100000"/>
              </a:lnSpc>
            </a:pPr>
            <a:endParaRPr lang="en-US" altLang="ja-JP"/>
          </a:p>
          <a:p>
            <a:pPr>
              <a:lnSpc>
                <a:spcPct val="100000"/>
              </a:lnSpc>
            </a:pPr>
            <a:endParaRPr lang="en-US" altLang="ja-JP"/>
          </a:p>
          <a:p>
            <a:pPr>
              <a:lnSpc>
                <a:spcPct val="100000"/>
              </a:lnSpc>
            </a:pPr>
            <a:endParaRPr lang="en-US" altLang="ja-JP"/>
          </a:p>
          <a:p>
            <a:pPr>
              <a:lnSpc>
                <a:spcPct val="100000"/>
              </a:lnSpc>
              <a:buNone/>
            </a:pPr>
            <a:endParaRPr lang="en-US" altLang="ja-JP"/>
          </a:p>
          <a:p>
            <a:pPr>
              <a:lnSpc>
                <a:spcPct val="100000"/>
              </a:lnSpc>
              <a:buNone/>
            </a:pPr>
            <a:endParaRPr lang="en-US" altLang="ja-JP"/>
          </a:p>
          <a:p>
            <a:pPr algn="ctr">
              <a:lnSpc>
                <a:spcPct val="100000"/>
              </a:lnSpc>
              <a:buNone/>
            </a:pPr>
            <a:r>
              <a:rPr lang="ja-JP" altLang="en-US" b="1"/>
              <a:t>ライセンス分析・遵守を支援する技術</a:t>
            </a:r>
            <a:br>
              <a:rPr lang="en-US" altLang="ja-JP" b="1"/>
            </a:br>
            <a:r>
              <a:rPr lang="ja-JP" altLang="en-US" b="1"/>
              <a:t>の基盤となり得る手法を検討する必要性</a:t>
            </a:r>
            <a:endParaRPr lang="en-US" altLang="ja-JP" b="1"/>
          </a:p>
        </p:txBody>
      </p:sp>
      <p:sp>
        <p:nvSpPr>
          <p:cNvPr id="4" name="スライド番号プレースホルダー 3">
            <a:extLst>
              <a:ext uri="{FF2B5EF4-FFF2-40B4-BE49-F238E27FC236}">
                <a16:creationId xmlns:a16="http://schemas.microsoft.com/office/drawing/2014/main" id="{75903B44-8C17-7B86-C473-25FA0FBCFE30}"/>
              </a:ext>
            </a:extLst>
          </p:cNvPr>
          <p:cNvSpPr>
            <a:spLocks noGrp="1"/>
          </p:cNvSpPr>
          <p:nvPr>
            <p:ph type="sldNum" sz="quarter" idx="12"/>
          </p:nvPr>
        </p:nvSpPr>
        <p:spPr/>
        <p:txBody>
          <a:bodyPr/>
          <a:lstStyle/>
          <a:p>
            <a:fld id="{B16735D3-C9E7-F649-AF37-A9D08763696D}" type="slidenum">
              <a:rPr lang="ja-JP" altLang="en-US" smtClean="0"/>
              <a:pPr/>
              <a:t>6</a:t>
            </a:fld>
            <a:endParaRPr lang="ja-JP" altLang="en-US"/>
          </a:p>
        </p:txBody>
      </p:sp>
      <p:sp>
        <p:nvSpPr>
          <p:cNvPr id="5" name="矢印: 下 4">
            <a:extLst>
              <a:ext uri="{FF2B5EF4-FFF2-40B4-BE49-F238E27FC236}">
                <a16:creationId xmlns:a16="http://schemas.microsoft.com/office/drawing/2014/main" id="{F0885FB7-7AEA-E17E-99FD-9201BD9B0C22}"/>
              </a:ext>
            </a:extLst>
          </p:cNvPr>
          <p:cNvSpPr/>
          <p:nvPr/>
        </p:nvSpPr>
        <p:spPr>
          <a:xfrm>
            <a:off x="4139513" y="4694405"/>
            <a:ext cx="914400" cy="59881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6" name="コンテンツ プレースホルダー 2">
            <a:extLst>
              <a:ext uri="{FF2B5EF4-FFF2-40B4-BE49-F238E27FC236}">
                <a16:creationId xmlns:a16="http://schemas.microsoft.com/office/drawing/2014/main" id="{A3516FB1-2D93-1A42-3E03-1153CB7BB4A6}"/>
              </a:ext>
            </a:extLst>
          </p:cNvPr>
          <p:cNvSpPr txBox="1">
            <a:spLocks/>
          </p:cNvSpPr>
          <p:nvPr/>
        </p:nvSpPr>
        <p:spPr>
          <a:xfrm>
            <a:off x="396001" y="6440669"/>
            <a:ext cx="8351999" cy="417331"/>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Arial" panose="020B0604020202020204" pitchFamily="34" charset="0"/>
              <a:buNone/>
            </a:pPr>
            <a:r>
              <a:rPr lang="en-US" altLang="ja-JP" sz="1050"/>
              <a:t>[1]</a:t>
            </a:r>
            <a:r>
              <a:rPr lang="ja-JP" altLang="en-US" sz="1050"/>
              <a:t> 東裕之輔</a:t>
            </a:r>
            <a:r>
              <a:rPr lang="en-US" altLang="ja-JP" sz="1050"/>
              <a:t>. </a:t>
            </a:r>
            <a:r>
              <a:rPr lang="ja-JP" altLang="en-US" sz="1050"/>
              <a:t>コンテナ開発における</a:t>
            </a:r>
            <a:r>
              <a:rPr lang="en-US" altLang="ja-JP" sz="1050"/>
              <a:t>OSS</a:t>
            </a:r>
            <a:r>
              <a:rPr lang="ja-JP" altLang="en-US" sz="1050"/>
              <a:t>の法的リスク特定自動化に関する研究，博士論文</a:t>
            </a:r>
            <a:r>
              <a:rPr lang="en-US" altLang="ja-JP" sz="1050"/>
              <a:t>, </a:t>
            </a:r>
            <a:r>
              <a:rPr lang="ja-JP" altLang="en-US" sz="1050"/>
              <a:t>和歌山大学</a:t>
            </a:r>
            <a:r>
              <a:rPr lang="en-US" altLang="ja-JP" sz="1050"/>
              <a:t>, 2023.</a:t>
            </a:r>
          </a:p>
        </p:txBody>
      </p:sp>
      <p:sp>
        <p:nvSpPr>
          <p:cNvPr id="7" name="コンテンツ プレースホルダー 2">
            <a:extLst>
              <a:ext uri="{FF2B5EF4-FFF2-40B4-BE49-F238E27FC236}">
                <a16:creationId xmlns:a16="http://schemas.microsoft.com/office/drawing/2014/main" id="{0E2EE42B-973B-26CE-1075-430FD625E257}"/>
              </a:ext>
            </a:extLst>
          </p:cNvPr>
          <p:cNvSpPr txBox="1">
            <a:spLocks/>
          </p:cNvSpPr>
          <p:nvPr/>
        </p:nvSpPr>
        <p:spPr>
          <a:xfrm>
            <a:off x="396000" y="1789433"/>
            <a:ext cx="4065246" cy="2933636"/>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lnSpc>
                <a:spcPct val="150000"/>
              </a:lnSpc>
              <a:buNone/>
            </a:pPr>
            <a:r>
              <a:rPr lang="ja-JP" altLang="en-US"/>
              <a:t>ライセンス遵守を</a:t>
            </a:r>
            <a:br>
              <a:rPr lang="en-US" altLang="ja-JP"/>
            </a:br>
            <a:r>
              <a:rPr lang="ja-JP" altLang="en-US"/>
              <a:t>徹底するには</a:t>
            </a:r>
            <a:br>
              <a:rPr lang="en-US" altLang="ja-JP"/>
            </a:br>
            <a:r>
              <a:rPr lang="ja-JP" altLang="en-US" b="1"/>
              <a:t>多くの時間と労力</a:t>
            </a:r>
            <a:br>
              <a:rPr lang="en-US" altLang="ja-JP" b="1"/>
            </a:br>
            <a:r>
              <a:rPr lang="ja-JP" altLang="en-US"/>
              <a:t>が必要</a:t>
            </a:r>
            <a:endParaRPr lang="en-US" altLang="ja-JP"/>
          </a:p>
        </p:txBody>
      </p:sp>
      <p:sp>
        <p:nvSpPr>
          <p:cNvPr id="8" name="コンテンツ プレースホルダー 2">
            <a:extLst>
              <a:ext uri="{FF2B5EF4-FFF2-40B4-BE49-F238E27FC236}">
                <a16:creationId xmlns:a16="http://schemas.microsoft.com/office/drawing/2014/main" id="{E32AAC40-2A29-5A3B-C729-462142D06C80}"/>
              </a:ext>
            </a:extLst>
          </p:cNvPr>
          <p:cNvSpPr txBox="1">
            <a:spLocks/>
          </p:cNvSpPr>
          <p:nvPr/>
        </p:nvSpPr>
        <p:spPr>
          <a:xfrm>
            <a:off x="4732181" y="1789433"/>
            <a:ext cx="4065246" cy="2904972"/>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lnSpc>
                <a:spcPct val="150000"/>
              </a:lnSpc>
            </a:pPr>
            <a:r>
              <a:rPr lang="ja-JP" altLang="en-US" b="1"/>
              <a:t>開発初期段階</a:t>
            </a:r>
            <a:r>
              <a:rPr lang="ja-JP" altLang="en-US"/>
              <a:t>で</a:t>
            </a:r>
            <a:br>
              <a:rPr lang="en-US" altLang="ja-JP" b="1"/>
            </a:br>
            <a:r>
              <a:rPr lang="ja-JP" altLang="en-US"/>
              <a:t>ライセンス違反の</a:t>
            </a:r>
            <a:br>
              <a:rPr lang="en-US" altLang="ja-JP"/>
            </a:br>
            <a:r>
              <a:rPr lang="ja-JP" altLang="en-US"/>
              <a:t>可能性を</a:t>
            </a:r>
            <a:br>
              <a:rPr lang="en-US" altLang="ja-JP"/>
            </a:br>
            <a:r>
              <a:rPr lang="ja-JP" altLang="en-US"/>
              <a:t>検出する必要性</a:t>
            </a:r>
            <a:r>
              <a:rPr lang="en-US" altLang="ja-JP" baseline="30000"/>
              <a:t>[1]</a:t>
            </a:r>
          </a:p>
        </p:txBody>
      </p:sp>
      <p:sp>
        <p:nvSpPr>
          <p:cNvPr id="10" name="四角形: 角を丸くする 9">
            <a:extLst>
              <a:ext uri="{FF2B5EF4-FFF2-40B4-BE49-F238E27FC236}">
                <a16:creationId xmlns:a16="http://schemas.microsoft.com/office/drawing/2014/main" id="{5D3C6405-7D64-157A-7C7E-717A876DD36C}"/>
              </a:ext>
            </a:extLst>
          </p:cNvPr>
          <p:cNvSpPr/>
          <p:nvPr/>
        </p:nvSpPr>
        <p:spPr>
          <a:xfrm>
            <a:off x="396000" y="1789434"/>
            <a:ext cx="4065247" cy="2933636"/>
          </a:xfrm>
          <a:prstGeom prst="roundRect">
            <a:avLst>
              <a:gd name="adj" fmla="val 1985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2" name="四角形: 角を丸くする 11">
            <a:extLst>
              <a:ext uri="{FF2B5EF4-FFF2-40B4-BE49-F238E27FC236}">
                <a16:creationId xmlns:a16="http://schemas.microsoft.com/office/drawing/2014/main" id="{381E4590-E8C1-7286-EA4D-E775BE821C86}"/>
              </a:ext>
            </a:extLst>
          </p:cNvPr>
          <p:cNvSpPr/>
          <p:nvPr/>
        </p:nvSpPr>
        <p:spPr>
          <a:xfrm>
            <a:off x="4732180" y="1760769"/>
            <a:ext cx="4065247" cy="2933636"/>
          </a:xfrm>
          <a:prstGeom prst="roundRect">
            <a:avLst>
              <a:gd name="adj" fmla="val 1985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3" name="コンテンツ プレースホルダー 2">
            <a:extLst>
              <a:ext uri="{FF2B5EF4-FFF2-40B4-BE49-F238E27FC236}">
                <a16:creationId xmlns:a16="http://schemas.microsoft.com/office/drawing/2014/main" id="{B6620398-02D8-BBA7-1DF6-689EBA7101F7}"/>
              </a:ext>
            </a:extLst>
          </p:cNvPr>
          <p:cNvSpPr txBox="1">
            <a:spLocks/>
          </p:cNvSpPr>
          <p:nvPr/>
        </p:nvSpPr>
        <p:spPr>
          <a:xfrm>
            <a:off x="4139513" y="3121992"/>
            <a:ext cx="914399" cy="540000"/>
          </a:xfrm>
          <a:prstGeom prst="rect">
            <a:avLst/>
          </a:prstGeom>
          <a:solidFill>
            <a:schemeClr val="bg1"/>
          </a:solidFill>
          <a:ln>
            <a:noFill/>
          </a:ln>
        </p:spPr>
        <p:txBody>
          <a:bodyPr vert="horz" wrap="none" lIns="54000" tIns="54000" rIns="54000" bIns="54000" rtlCol="0" anchor="ctr">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lnSpc>
                <a:spcPct val="200000"/>
              </a:lnSpc>
              <a:buNone/>
            </a:pPr>
            <a:r>
              <a:rPr lang="en-US" altLang="ja-JP" sz="4800" b="1" baseline="30000">
                <a:solidFill>
                  <a:schemeClr val="accent1"/>
                </a:solidFill>
              </a:rPr>
              <a:t>VS</a:t>
            </a:r>
          </a:p>
        </p:txBody>
      </p:sp>
    </p:spTree>
    <p:extLst>
      <p:ext uri="{BB962C8B-B14F-4D97-AF65-F5344CB8AC3E}">
        <p14:creationId xmlns:p14="http://schemas.microsoft.com/office/powerpoint/2010/main" val="3770637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2E095E-1C24-1712-8EFE-78DE62B36F62}"/>
              </a:ext>
            </a:extLst>
          </p:cNvPr>
          <p:cNvSpPr>
            <a:spLocks noGrp="1"/>
          </p:cNvSpPr>
          <p:nvPr>
            <p:ph type="title"/>
          </p:nvPr>
        </p:nvSpPr>
        <p:spPr/>
        <p:txBody>
          <a:bodyPr/>
          <a:lstStyle/>
          <a:p>
            <a:r>
              <a:rPr lang="ja-JP" altLang="en-US"/>
              <a:t>本研究での定義：条項，</a:t>
            </a:r>
            <a:r>
              <a:rPr kumimoji="1" lang="ja-JP" altLang="en-US"/>
              <a:t>権利条項，義務条項</a:t>
            </a:r>
          </a:p>
        </p:txBody>
      </p:sp>
      <p:sp>
        <p:nvSpPr>
          <p:cNvPr id="4" name="スライド番号プレースホルダー 3">
            <a:extLst>
              <a:ext uri="{FF2B5EF4-FFF2-40B4-BE49-F238E27FC236}">
                <a16:creationId xmlns:a16="http://schemas.microsoft.com/office/drawing/2014/main" id="{0EFA3B1C-E1BF-616E-C277-3019A9397B44}"/>
              </a:ext>
            </a:extLst>
          </p:cNvPr>
          <p:cNvSpPr>
            <a:spLocks noGrp="1"/>
          </p:cNvSpPr>
          <p:nvPr>
            <p:ph type="sldNum" sz="quarter" idx="12"/>
          </p:nvPr>
        </p:nvSpPr>
        <p:spPr/>
        <p:txBody>
          <a:bodyPr/>
          <a:lstStyle/>
          <a:p>
            <a:fld id="{B16735D3-C9E7-F649-AF37-A9D08763696D}" type="slidenum">
              <a:rPr lang="ja-JP" altLang="en-US" smtClean="0"/>
              <a:pPr/>
              <a:t>7</a:t>
            </a:fld>
            <a:endParaRPr lang="ja-JP" altLang="en-US"/>
          </a:p>
        </p:txBody>
      </p:sp>
      <p:sp>
        <p:nvSpPr>
          <p:cNvPr id="13" name="四角形: 角を丸くする 12">
            <a:extLst>
              <a:ext uri="{FF2B5EF4-FFF2-40B4-BE49-F238E27FC236}">
                <a16:creationId xmlns:a16="http://schemas.microsoft.com/office/drawing/2014/main" id="{5A1736E8-3254-7B0A-00A3-56E991C09CBB}"/>
              </a:ext>
            </a:extLst>
          </p:cNvPr>
          <p:cNvSpPr/>
          <p:nvPr/>
        </p:nvSpPr>
        <p:spPr>
          <a:xfrm>
            <a:off x="396000" y="1659468"/>
            <a:ext cx="8352000" cy="4802532"/>
          </a:xfrm>
          <a:prstGeom prst="roundRect">
            <a:avLst>
              <a:gd name="adj" fmla="val 954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4" name="正方形/長方形 13">
            <a:extLst>
              <a:ext uri="{FF2B5EF4-FFF2-40B4-BE49-F238E27FC236}">
                <a16:creationId xmlns:a16="http://schemas.microsoft.com/office/drawing/2014/main" id="{2D545A07-093C-36AB-8969-FAB3ED5A5754}"/>
              </a:ext>
            </a:extLst>
          </p:cNvPr>
          <p:cNvSpPr/>
          <p:nvPr/>
        </p:nvSpPr>
        <p:spPr>
          <a:xfrm>
            <a:off x="562067" y="1434849"/>
            <a:ext cx="928066" cy="49671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100000"/>
              </a:lnSpc>
            </a:pPr>
            <a:r>
              <a:rPr lang="ja-JP" altLang="en-US" sz="2800" b="1">
                <a:solidFill>
                  <a:schemeClr val="tx1"/>
                </a:solidFill>
              </a:rPr>
              <a:t>条項</a:t>
            </a:r>
            <a:endParaRPr lang="en-US" altLang="ja-JP" sz="2800" b="1">
              <a:solidFill>
                <a:schemeClr val="tx1"/>
              </a:solidFill>
            </a:endParaRPr>
          </a:p>
        </p:txBody>
      </p:sp>
      <p:grpSp>
        <p:nvGrpSpPr>
          <p:cNvPr id="18" name="グループ化 17">
            <a:extLst>
              <a:ext uri="{FF2B5EF4-FFF2-40B4-BE49-F238E27FC236}">
                <a16:creationId xmlns:a16="http://schemas.microsoft.com/office/drawing/2014/main" id="{1920881E-BD40-9CCA-414A-3D76F2D4B5AC}"/>
              </a:ext>
            </a:extLst>
          </p:cNvPr>
          <p:cNvGrpSpPr/>
          <p:nvPr/>
        </p:nvGrpSpPr>
        <p:grpSpPr>
          <a:xfrm>
            <a:off x="562066" y="2623423"/>
            <a:ext cx="8019867" cy="1781908"/>
            <a:chOff x="548400" y="2577374"/>
            <a:chExt cx="8019867" cy="1781908"/>
          </a:xfrm>
        </p:grpSpPr>
        <p:sp>
          <p:nvSpPr>
            <p:cNvPr id="5" name="コンテンツ プレースホルダー 2">
              <a:extLst>
                <a:ext uri="{FF2B5EF4-FFF2-40B4-BE49-F238E27FC236}">
                  <a16:creationId xmlns:a16="http://schemas.microsoft.com/office/drawing/2014/main" id="{C11A0493-3EBA-34FE-26EB-E320DDA7DFC0}"/>
                </a:ext>
              </a:extLst>
            </p:cNvPr>
            <p:cNvSpPr txBox="1">
              <a:spLocks/>
            </p:cNvSpPr>
            <p:nvPr/>
          </p:nvSpPr>
          <p:spPr>
            <a:xfrm>
              <a:off x="575733" y="3086349"/>
              <a:ext cx="7992534" cy="1272933"/>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pPr>
              <a:r>
                <a:rPr lang="ja-JP" altLang="en-US" sz="2000" b="1"/>
                <a:t>　許可（“</a:t>
              </a:r>
              <a:r>
                <a:rPr lang="en-US" altLang="ja-JP" sz="2000" b="1"/>
                <a:t>Can</a:t>
              </a:r>
              <a:r>
                <a:rPr lang="ja-JP" altLang="en-US" sz="2000" b="1"/>
                <a:t>”）・禁止（“</a:t>
              </a:r>
              <a:r>
                <a:rPr lang="en-US" altLang="ja-JP" sz="2000" b="1"/>
                <a:t>Cannot</a:t>
              </a:r>
              <a:r>
                <a:rPr lang="ja-JP" altLang="en-US" sz="2000" b="1"/>
                <a:t>”）</a:t>
              </a:r>
              <a:r>
                <a:rPr lang="ja-JP" altLang="en-US" sz="2000"/>
                <a:t>の対象となる，</a:t>
              </a:r>
              <a:br>
                <a:rPr lang="en-US" altLang="ja-JP" sz="2000"/>
              </a:br>
              <a:r>
                <a:rPr lang="ja-JP" altLang="en-US" sz="2000"/>
                <a:t>　利用者の権利に関わる条項</a:t>
              </a:r>
              <a:endParaRPr lang="en-US" altLang="ja-JP" sz="2000"/>
            </a:p>
            <a:p>
              <a:pPr>
                <a:lnSpc>
                  <a:spcPct val="100000"/>
                </a:lnSpc>
              </a:pPr>
              <a:r>
                <a:rPr lang="ja-JP" altLang="en-US" sz="2000"/>
                <a:t>　例：商用利用（“</a:t>
              </a:r>
              <a:r>
                <a:rPr lang="en-US" altLang="ja-JP" sz="2000"/>
                <a:t>Commercial Use</a:t>
              </a:r>
              <a:r>
                <a:rPr lang="ja-JP" altLang="en-US" sz="2000"/>
                <a:t>”），配布（“</a:t>
              </a:r>
              <a:r>
                <a:rPr lang="en-US" altLang="ja-JP" sz="2000"/>
                <a:t>Distribute</a:t>
              </a:r>
              <a:r>
                <a:rPr lang="ja-JP" altLang="en-US" sz="2000"/>
                <a:t>”）</a:t>
              </a:r>
              <a:endParaRPr lang="en-US" altLang="ja-JP" sz="2000"/>
            </a:p>
          </p:txBody>
        </p:sp>
        <p:sp>
          <p:nvSpPr>
            <p:cNvPr id="16" name="四角形: 角を丸くする 15">
              <a:extLst>
                <a:ext uri="{FF2B5EF4-FFF2-40B4-BE49-F238E27FC236}">
                  <a16:creationId xmlns:a16="http://schemas.microsoft.com/office/drawing/2014/main" id="{ACB32651-8A9F-BFBE-1E50-9D164ACB52FA}"/>
                </a:ext>
              </a:extLst>
            </p:cNvPr>
            <p:cNvSpPr/>
            <p:nvPr/>
          </p:nvSpPr>
          <p:spPr>
            <a:xfrm>
              <a:off x="548400" y="2861729"/>
              <a:ext cx="8019867" cy="1497553"/>
            </a:xfrm>
            <a:prstGeom prst="roundRect">
              <a:avLst>
                <a:gd name="adj" fmla="val 1985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5" name="正方形/長方形 14">
              <a:extLst>
                <a:ext uri="{FF2B5EF4-FFF2-40B4-BE49-F238E27FC236}">
                  <a16:creationId xmlns:a16="http://schemas.microsoft.com/office/drawing/2014/main" id="{A347A056-0FD8-3E85-AA1A-51E1D2DCD3F6}"/>
                </a:ext>
              </a:extLst>
            </p:cNvPr>
            <p:cNvSpPr/>
            <p:nvPr/>
          </p:nvSpPr>
          <p:spPr>
            <a:xfrm>
              <a:off x="703177" y="2577374"/>
              <a:ext cx="2184853" cy="49671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100000"/>
                </a:lnSpc>
              </a:pPr>
              <a:r>
                <a:rPr lang="ja-JP" altLang="en-US" sz="2400" b="1">
                  <a:solidFill>
                    <a:schemeClr val="tx1"/>
                  </a:solidFill>
                </a:rPr>
                <a:t>権利（</a:t>
              </a:r>
              <a:r>
                <a:rPr lang="en-US" altLang="ja-JP" sz="2400" b="1">
                  <a:solidFill>
                    <a:schemeClr val="tx1"/>
                  </a:solidFill>
                </a:rPr>
                <a:t>Right</a:t>
              </a:r>
              <a:r>
                <a:rPr lang="ja-JP" altLang="en-US" sz="2400" b="1">
                  <a:solidFill>
                    <a:schemeClr val="tx1"/>
                  </a:solidFill>
                </a:rPr>
                <a:t>）</a:t>
              </a:r>
              <a:endParaRPr lang="en-US" altLang="ja-JP" sz="2400" b="1">
                <a:solidFill>
                  <a:schemeClr val="tx1"/>
                </a:solidFill>
              </a:endParaRPr>
            </a:p>
          </p:txBody>
        </p:sp>
      </p:grpSp>
      <p:grpSp>
        <p:nvGrpSpPr>
          <p:cNvPr id="19" name="グループ化 18">
            <a:extLst>
              <a:ext uri="{FF2B5EF4-FFF2-40B4-BE49-F238E27FC236}">
                <a16:creationId xmlns:a16="http://schemas.microsoft.com/office/drawing/2014/main" id="{B2674BAA-965D-FABF-2E7C-626214C018D1}"/>
              </a:ext>
            </a:extLst>
          </p:cNvPr>
          <p:cNvGrpSpPr/>
          <p:nvPr/>
        </p:nvGrpSpPr>
        <p:grpSpPr>
          <a:xfrm>
            <a:off x="575733" y="4506813"/>
            <a:ext cx="8019867" cy="1781909"/>
            <a:chOff x="548400" y="2577374"/>
            <a:chExt cx="8019867" cy="1781909"/>
          </a:xfrm>
        </p:grpSpPr>
        <p:sp>
          <p:nvSpPr>
            <p:cNvPr id="20" name="コンテンツ プレースホルダー 2">
              <a:extLst>
                <a:ext uri="{FF2B5EF4-FFF2-40B4-BE49-F238E27FC236}">
                  <a16:creationId xmlns:a16="http://schemas.microsoft.com/office/drawing/2014/main" id="{3C036174-BB59-DF39-08AB-A89DF9C04F29}"/>
                </a:ext>
              </a:extLst>
            </p:cNvPr>
            <p:cNvSpPr txBox="1">
              <a:spLocks/>
            </p:cNvSpPr>
            <p:nvPr/>
          </p:nvSpPr>
          <p:spPr>
            <a:xfrm>
              <a:off x="575733" y="3086349"/>
              <a:ext cx="7992534" cy="1272933"/>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pPr>
              <a:r>
                <a:rPr lang="ja-JP" altLang="en-US" sz="2000" b="1"/>
                <a:t>　義務付け（“</a:t>
              </a:r>
              <a:r>
                <a:rPr lang="en-US" altLang="ja-JP" sz="2000" b="1"/>
                <a:t>Must</a:t>
              </a:r>
              <a:r>
                <a:rPr lang="ja-JP" altLang="en-US" sz="2000" b="1"/>
                <a:t>”）</a:t>
              </a:r>
              <a:r>
                <a:rPr lang="ja-JP" altLang="en-US" sz="2000"/>
                <a:t>の対象となる条項</a:t>
              </a:r>
            </a:p>
            <a:p>
              <a:pPr>
                <a:lnSpc>
                  <a:spcPct val="100000"/>
                </a:lnSpc>
              </a:pPr>
              <a:r>
                <a:rPr lang="ja-JP" altLang="en-US" sz="2000" b="1"/>
                <a:t>　</a:t>
              </a:r>
              <a:r>
                <a:rPr lang="ja-JP" altLang="en-US" sz="2000"/>
                <a:t>例：著作権表示の記載（“</a:t>
              </a:r>
              <a:r>
                <a:rPr lang="en-US" altLang="ja-JP" sz="2000"/>
                <a:t>Include Copyright</a:t>
              </a:r>
              <a:r>
                <a:rPr lang="ja-JP" altLang="en-US" sz="2000"/>
                <a:t>”），</a:t>
              </a:r>
              <a:br>
                <a:rPr lang="en-US" altLang="ja-JP" sz="2000"/>
              </a:br>
              <a:r>
                <a:rPr lang="ja-JP" altLang="en-US" sz="2000"/>
                <a:t>　　　変更箇所の明記（“</a:t>
              </a:r>
              <a:r>
                <a:rPr lang="en-US" altLang="ja-JP" sz="2000"/>
                <a:t>State Changes</a:t>
              </a:r>
              <a:r>
                <a:rPr lang="ja-JP" altLang="en-US" sz="2000"/>
                <a:t>”）</a:t>
              </a:r>
            </a:p>
          </p:txBody>
        </p:sp>
        <p:sp>
          <p:nvSpPr>
            <p:cNvPr id="21" name="四角形: 角を丸くする 20">
              <a:extLst>
                <a:ext uri="{FF2B5EF4-FFF2-40B4-BE49-F238E27FC236}">
                  <a16:creationId xmlns:a16="http://schemas.microsoft.com/office/drawing/2014/main" id="{752818DE-854A-14A8-F5DF-91FE3900F4EE}"/>
                </a:ext>
              </a:extLst>
            </p:cNvPr>
            <p:cNvSpPr/>
            <p:nvPr/>
          </p:nvSpPr>
          <p:spPr>
            <a:xfrm>
              <a:off x="548400" y="2861729"/>
              <a:ext cx="8019867" cy="1497554"/>
            </a:xfrm>
            <a:prstGeom prst="roundRect">
              <a:avLst>
                <a:gd name="adj" fmla="val 2049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22" name="正方形/長方形 21">
              <a:extLst>
                <a:ext uri="{FF2B5EF4-FFF2-40B4-BE49-F238E27FC236}">
                  <a16:creationId xmlns:a16="http://schemas.microsoft.com/office/drawing/2014/main" id="{FCEAC857-DB86-C2FA-D13B-FE4FBCEC6689}"/>
                </a:ext>
              </a:extLst>
            </p:cNvPr>
            <p:cNvSpPr/>
            <p:nvPr/>
          </p:nvSpPr>
          <p:spPr>
            <a:xfrm>
              <a:off x="689510" y="2577374"/>
              <a:ext cx="2965141" cy="49671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lnSpc>
                  <a:spcPct val="100000"/>
                </a:lnSpc>
              </a:pPr>
              <a:r>
                <a:rPr lang="ja-JP" altLang="en-US" sz="2400" b="1">
                  <a:solidFill>
                    <a:schemeClr val="tx1"/>
                  </a:solidFill>
                </a:rPr>
                <a:t>義務（</a:t>
              </a:r>
              <a:r>
                <a:rPr lang="en-US" altLang="ja-JP" sz="2400" b="1">
                  <a:solidFill>
                    <a:schemeClr val="tx1"/>
                  </a:solidFill>
                </a:rPr>
                <a:t>Obligation</a:t>
              </a:r>
              <a:r>
                <a:rPr lang="ja-JP" altLang="en-US" sz="2400" b="1">
                  <a:solidFill>
                    <a:schemeClr val="tx1"/>
                  </a:solidFill>
                </a:rPr>
                <a:t>）</a:t>
              </a:r>
              <a:endParaRPr lang="en-US" altLang="ja-JP" sz="2400" b="1">
                <a:solidFill>
                  <a:schemeClr val="tx1"/>
                </a:solidFill>
              </a:endParaRPr>
            </a:p>
          </p:txBody>
        </p:sp>
      </p:grpSp>
      <p:sp>
        <p:nvSpPr>
          <p:cNvPr id="24" name="テキスト ボックス 23">
            <a:extLst>
              <a:ext uri="{FF2B5EF4-FFF2-40B4-BE49-F238E27FC236}">
                <a16:creationId xmlns:a16="http://schemas.microsoft.com/office/drawing/2014/main" id="{15547F04-F29F-38BA-D996-61EEA1070F07}"/>
              </a:ext>
            </a:extLst>
          </p:cNvPr>
          <p:cNvSpPr txBox="1"/>
          <p:nvPr/>
        </p:nvSpPr>
        <p:spPr>
          <a:xfrm>
            <a:off x="603066" y="2073103"/>
            <a:ext cx="4594578" cy="461665"/>
          </a:xfrm>
          <a:prstGeom prst="rect">
            <a:avLst/>
          </a:prstGeom>
          <a:noFill/>
        </p:spPr>
        <p:txBody>
          <a:bodyPr wrap="square">
            <a:spAutoFit/>
          </a:bodyPr>
          <a:lstStyle/>
          <a:p>
            <a:r>
              <a:rPr lang="ja-JP" altLang="en-US" sz="2400">
                <a:solidFill>
                  <a:schemeClr val="tx1"/>
                </a:solidFill>
              </a:rPr>
              <a:t>ライセンスが規定する行為</a:t>
            </a:r>
            <a:endParaRPr lang="ja-JP" altLang="en-US" sz="2400"/>
          </a:p>
        </p:txBody>
      </p:sp>
    </p:spTree>
    <p:extLst>
      <p:ext uri="{BB962C8B-B14F-4D97-AF65-F5344CB8AC3E}">
        <p14:creationId xmlns:p14="http://schemas.microsoft.com/office/powerpoint/2010/main" val="304249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7B6A90-DEC5-EE58-83C8-2DFDCFE6A300}"/>
              </a:ext>
            </a:extLst>
          </p:cNvPr>
          <p:cNvSpPr/>
          <p:nvPr/>
        </p:nvSpPr>
        <p:spPr>
          <a:xfrm>
            <a:off x="0" y="5313083"/>
            <a:ext cx="2179675" cy="116698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7" name="タイトル 6">
            <a:extLst>
              <a:ext uri="{FF2B5EF4-FFF2-40B4-BE49-F238E27FC236}">
                <a16:creationId xmlns:a16="http://schemas.microsoft.com/office/drawing/2014/main" id="{184F8EB6-4035-9A5A-BF11-83202CA24FEE}"/>
              </a:ext>
            </a:extLst>
          </p:cNvPr>
          <p:cNvSpPr>
            <a:spLocks noGrp="1"/>
          </p:cNvSpPr>
          <p:nvPr>
            <p:ph type="title"/>
          </p:nvPr>
        </p:nvSpPr>
        <p:spPr/>
        <p:txBody>
          <a:bodyPr/>
          <a:lstStyle/>
          <a:p>
            <a:r>
              <a:rPr lang="en-US" altLang="ja-JP" err="1"/>
              <a:t>tl;drLegal</a:t>
            </a:r>
            <a:r>
              <a:rPr lang="en-US" altLang="ja-JP" baseline="30000"/>
              <a:t>[2]</a:t>
            </a:r>
            <a:endParaRPr lang="ja-JP" altLang="en-US"/>
          </a:p>
        </p:txBody>
      </p:sp>
      <p:sp>
        <p:nvSpPr>
          <p:cNvPr id="3" name="コンテンツ プレースホルダー 2">
            <a:extLst>
              <a:ext uri="{FF2B5EF4-FFF2-40B4-BE49-F238E27FC236}">
                <a16:creationId xmlns:a16="http://schemas.microsoft.com/office/drawing/2014/main" id="{D7A3F68D-C88F-199F-4A11-5EC16BD477B1}"/>
              </a:ext>
            </a:extLst>
          </p:cNvPr>
          <p:cNvSpPr>
            <a:spLocks noGrp="1"/>
          </p:cNvSpPr>
          <p:nvPr>
            <p:ph idx="1"/>
          </p:nvPr>
        </p:nvSpPr>
        <p:spPr/>
        <p:txBody>
          <a:bodyPr/>
          <a:lstStyle/>
          <a:p>
            <a:pPr>
              <a:lnSpc>
                <a:spcPct val="150000"/>
              </a:lnSpc>
              <a:buNone/>
            </a:pPr>
            <a:r>
              <a:rPr lang="ja-JP" altLang="en-US"/>
              <a:t>・</a:t>
            </a:r>
            <a:r>
              <a:rPr lang="en-US" altLang="ja-JP"/>
              <a:t>FOSSA</a:t>
            </a:r>
            <a:r>
              <a:rPr lang="en-US" altLang="ja-JP" baseline="30000"/>
              <a:t>[3]</a:t>
            </a:r>
            <a:r>
              <a:rPr lang="ja-JP" altLang="en-US"/>
              <a:t>によるライセンスの要約を</a:t>
            </a:r>
            <a:br>
              <a:rPr lang="en-US" altLang="ja-JP"/>
            </a:br>
            <a:r>
              <a:rPr lang="ja-JP" altLang="en-US"/>
              <a:t>　公開するウェブサイト</a:t>
            </a:r>
            <a:endParaRPr lang="en-US" altLang="ja-JP"/>
          </a:p>
          <a:p>
            <a:pPr>
              <a:lnSpc>
                <a:spcPct val="150000"/>
              </a:lnSpc>
              <a:buNone/>
            </a:pPr>
            <a:r>
              <a:rPr lang="ja-JP" altLang="en-US"/>
              <a:t>・ライセンスに明記された</a:t>
            </a:r>
            <a:r>
              <a:rPr lang="ja-JP" altLang="en-US" b="1"/>
              <a:t>権利</a:t>
            </a:r>
            <a:r>
              <a:rPr lang="ja-JP" altLang="en-US"/>
              <a:t>（</a:t>
            </a:r>
            <a:r>
              <a:rPr lang="en-US" altLang="ja-JP" b="1"/>
              <a:t>Can</a:t>
            </a:r>
            <a:r>
              <a:rPr lang="en-US" altLang="ja-JP"/>
              <a:t>, </a:t>
            </a:r>
            <a:r>
              <a:rPr lang="en-US" altLang="ja-JP" b="1"/>
              <a:t>Cannot</a:t>
            </a:r>
            <a:r>
              <a:rPr lang="ja-JP" altLang="en-US"/>
              <a:t>），</a:t>
            </a:r>
            <a:br>
              <a:rPr lang="en-US" altLang="ja-JP"/>
            </a:br>
            <a:r>
              <a:rPr lang="ja-JP" altLang="en-US"/>
              <a:t>　</a:t>
            </a:r>
            <a:r>
              <a:rPr lang="ja-JP" altLang="en-US" b="1"/>
              <a:t>義務</a:t>
            </a:r>
            <a:r>
              <a:rPr lang="ja-JP" altLang="en-US"/>
              <a:t>（</a:t>
            </a:r>
            <a:r>
              <a:rPr lang="en-US" altLang="ja-JP" b="1"/>
              <a:t>Must</a:t>
            </a:r>
            <a:r>
              <a:rPr lang="ja-JP" altLang="en-US"/>
              <a:t>）</a:t>
            </a:r>
            <a:r>
              <a:rPr lang="ja-JP" altLang="en-US" b="1"/>
              <a:t>のリスト</a:t>
            </a:r>
            <a:r>
              <a:rPr lang="ja-JP" altLang="en-US"/>
              <a:t>を公開</a:t>
            </a:r>
            <a:endParaRPr lang="en-US" altLang="ja-JP"/>
          </a:p>
        </p:txBody>
      </p:sp>
      <p:sp>
        <p:nvSpPr>
          <p:cNvPr id="4" name="スライド番号プレースホルダー 3">
            <a:extLst>
              <a:ext uri="{FF2B5EF4-FFF2-40B4-BE49-F238E27FC236}">
                <a16:creationId xmlns:a16="http://schemas.microsoft.com/office/drawing/2014/main" id="{6017EAA9-186F-35CE-74E8-3BFFEA8D1A7C}"/>
              </a:ext>
            </a:extLst>
          </p:cNvPr>
          <p:cNvSpPr>
            <a:spLocks noGrp="1"/>
          </p:cNvSpPr>
          <p:nvPr>
            <p:ph type="sldNum" sz="quarter" idx="12"/>
          </p:nvPr>
        </p:nvSpPr>
        <p:spPr/>
        <p:txBody>
          <a:bodyPr/>
          <a:lstStyle/>
          <a:p>
            <a:fld id="{B16735D3-C9E7-F649-AF37-A9D08763696D}" type="slidenum">
              <a:rPr lang="ja-JP" altLang="en-US" smtClean="0"/>
              <a:pPr/>
              <a:t>8</a:t>
            </a:fld>
            <a:endParaRPr lang="ja-JP" altLang="en-US"/>
          </a:p>
        </p:txBody>
      </p:sp>
      <p:sp>
        <p:nvSpPr>
          <p:cNvPr id="2" name="コンテンツ プレースホルダー 2">
            <a:extLst>
              <a:ext uri="{FF2B5EF4-FFF2-40B4-BE49-F238E27FC236}">
                <a16:creationId xmlns:a16="http://schemas.microsoft.com/office/drawing/2014/main" id="{500908EB-4CAB-1EBE-E1EF-9F863ACEC10D}"/>
              </a:ext>
            </a:extLst>
          </p:cNvPr>
          <p:cNvSpPr txBox="1">
            <a:spLocks/>
          </p:cNvSpPr>
          <p:nvPr/>
        </p:nvSpPr>
        <p:spPr>
          <a:xfrm>
            <a:off x="396000" y="5986131"/>
            <a:ext cx="8351999" cy="871869"/>
          </a:xfrm>
          <a:prstGeom prst="rect">
            <a:avLst/>
          </a:prstGeom>
          <a:noFill/>
          <a:ln>
            <a:noFill/>
          </a:ln>
        </p:spPr>
        <p:txBody>
          <a:bodyPr vert="horz" wrap="none" lIns="54000" tIns="54000" rIns="54000" bIns="54000" rtlCol="0">
            <a:noAutofit/>
          </a:bodyPr>
          <a:lst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360000" indent="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720000" indent="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008000" indent="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26000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Arial" panose="020B0604020202020204" pitchFamily="34" charset="0"/>
              <a:buNone/>
            </a:pPr>
            <a:r>
              <a:rPr lang="en-US" altLang="ja-JP" sz="1050"/>
              <a:t>[2] FOSSA. </a:t>
            </a:r>
            <a:r>
              <a:rPr lang="en-US" altLang="ja-JP" sz="1050" err="1"/>
              <a:t>tl;drlegal</a:t>
            </a:r>
            <a:r>
              <a:rPr lang="en-US" altLang="ja-JP" sz="1050"/>
              <a:t>. https://www.tldrlegal.com. 2025</a:t>
            </a:r>
            <a:r>
              <a:rPr lang="ja-JP" altLang="en-US" sz="1050"/>
              <a:t>年</a:t>
            </a:r>
            <a:r>
              <a:rPr lang="en-US" altLang="ja-JP" sz="1050"/>
              <a:t>1</a:t>
            </a:r>
            <a:r>
              <a:rPr lang="ja-JP" altLang="en-US" sz="1050"/>
              <a:t>月</a:t>
            </a:r>
            <a:r>
              <a:rPr lang="en-US" altLang="ja-JP" sz="1050"/>
              <a:t>30</a:t>
            </a:r>
            <a:r>
              <a:rPr lang="ja-JP" altLang="en-US" sz="1050"/>
              <a:t>日参照</a:t>
            </a:r>
            <a:r>
              <a:rPr lang="en-US" altLang="ja-JP" sz="1050"/>
              <a:t>.</a:t>
            </a:r>
            <a:br>
              <a:rPr lang="en-US" altLang="ja-JP" sz="1050"/>
            </a:br>
            <a:r>
              <a:rPr lang="en-US" altLang="ja-JP" sz="1050"/>
              <a:t>[3] FOSSA. Fix the Open Source Risks That Actually </a:t>
            </a:r>
            <a:r>
              <a:rPr lang="en-US" altLang="ja-JP" sz="1050" err="1"/>
              <a:t>Matter.https</a:t>
            </a:r>
            <a:r>
              <a:rPr lang="en-US" altLang="ja-JP" sz="1050"/>
              <a:t>://fossa.com. 2025</a:t>
            </a:r>
            <a:r>
              <a:rPr lang="ja-JP" altLang="en-US" sz="1050"/>
              <a:t>年</a:t>
            </a:r>
            <a:r>
              <a:rPr lang="en-US" altLang="ja-JP" sz="1050"/>
              <a:t>2</a:t>
            </a:r>
            <a:r>
              <a:rPr lang="ja-JP" altLang="en-US" sz="1050"/>
              <a:t>月</a:t>
            </a:r>
            <a:r>
              <a:rPr lang="en-US" altLang="ja-JP" sz="1050"/>
              <a:t>27</a:t>
            </a:r>
            <a:r>
              <a:rPr lang="ja-JP" altLang="en-US" sz="1050"/>
              <a:t>日参照．</a:t>
            </a:r>
            <a:endParaRPr lang="en-US" altLang="ja-JP" sz="1050"/>
          </a:p>
        </p:txBody>
      </p:sp>
    </p:spTree>
    <p:extLst>
      <p:ext uri="{BB962C8B-B14F-4D97-AF65-F5344CB8AC3E}">
        <p14:creationId xmlns:p14="http://schemas.microsoft.com/office/powerpoint/2010/main" val="951598435"/>
      </p:ext>
    </p:extLst>
  </p:cSld>
  <p:clrMapOvr>
    <a:masterClrMapping/>
  </p:clrMapOvr>
</p:sld>
</file>

<file path=ppt/theme/theme1.xml><?xml version="1.0" encoding="utf-8"?>
<a:theme xmlns:a="http://schemas.openxmlformats.org/drawingml/2006/main" name="higolab1-2">
  <a:themeElements>
    <a:clrScheme name="higolab1">
      <a:dk1>
        <a:srgbClr val="2F4F4F"/>
      </a:dk1>
      <a:lt1>
        <a:srgbClr val="F5F5F5"/>
      </a:lt1>
      <a:dk2>
        <a:srgbClr val="696969"/>
      </a:dk2>
      <a:lt2>
        <a:srgbClr val="DCDCDC"/>
      </a:lt2>
      <a:accent1>
        <a:srgbClr val="304A9E"/>
      </a:accent1>
      <a:accent2>
        <a:srgbClr val="136EAB"/>
      </a:accent2>
      <a:accent3>
        <a:srgbClr val="D59533"/>
      </a:accent3>
      <a:accent4>
        <a:srgbClr val="009353"/>
      </a:accent4>
      <a:accent5>
        <a:srgbClr val="CA4683"/>
      </a:accent5>
      <a:accent6>
        <a:srgbClr val="CB4828"/>
      </a:accent6>
      <a:hlink>
        <a:srgbClr val="0000CC"/>
      </a:hlink>
      <a:folHlink>
        <a:srgbClr val="551A8B"/>
      </a:folHlink>
    </a:clrScheme>
    <a:fontScheme name="sel_new">
      <a:majorFont>
        <a:latin typeface="Segoe UI"/>
        <a:ea typeface="游ゴシック"/>
        <a:cs typeface=""/>
      </a:majorFont>
      <a:minorFont>
        <a:latin typeface="Segoe UI"/>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chemeClr val="tx1"/>
          </a:solidFill>
        </a:ln>
      </a:spPr>
      <a:bodyPr wrap="none" lIns="72000" tIns="72000" rIns="72000" bIns="72000" rtlCol="0" anchor="t"/>
      <a:lstStyle>
        <a:defPPr algn="l">
          <a:lnSpc>
            <a:spcPct val="90000"/>
          </a:lnSpc>
          <a:spcBef>
            <a:spcPts val="300"/>
          </a:spcBef>
          <a:spcAft>
            <a:spcPts val="100"/>
          </a:spcAft>
          <a:defRPr kumimoji="1" sz="2000" spc="110" baseline="0" dirty="0">
            <a:solidFill>
              <a:schemeClr val="tx1"/>
            </a:solidFill>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higolab1-2" id="{E4E7394B-5F57-47DA-AFBC-0A80AA1DFB2C}" vid="{98DCB294-0F08-4D70-AC54-04E1889CA95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卒論</Template>
  <TotalTime>160</TotalTime>
  <Words>6575</Words>
  <Application>Microsoft Office PowerPoint</Application>
  <PresentationFormat>画面に合わせる (4:3)</PresentationFormat>
  <Paragraphs>721</Paragraphs>
  <Slides>49</Slides>
  <Notes>49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49</vt:i4>
      </vt:variant>
    </vt:vector>
  </HeadingPairs>
  <TitlesOfParts>
    <vt:vector size="55" baseType="lpstr">
      <vt:lpstr>游ゴシック</vt:lpstr>
      <vt:lpstr>ADLaM Display</vt:lpstr>
      <vt:lpstr>Arial</vt:lpstr>
      <vt:lpstr>Calibri</vt:lpstr>
      <vt:lpstr>Segoe UI</vt:lpstr>
      <vt:lpstr>higolab1-2</vt:lpstr>
      <vt:lpstr>オープンソースライセンスの 権利・義務の分析へ向けた 大規模言語モデルの適用可能性</vt:lpstr>
      <vt:lpstr>オープンソースライセンス</vt:lpstr>
      <vt:lpstr>ライセンスの例：Apache License 2.0</vt:lpstr>
      <vt:lpstr>ライセンスの例：Apache License 2.0</vt:lpstr>
      <vt:lpstr>ライセンスの例：Apache License 2.0</vt:lpstr>
      <vt:lpstr>ライセンス遵守における課題</vt:lpstr>
      <vt:lpstr>ライセンス分析手法の必要性</vt:lpstr>
      <vt:lpstr>本研究での定義：条項，権利条項，義務条項</vt:lpstr>
      <vt:lpstr>tl;drLegal[2]</vt:lpstr>
      <vt:lpstr>tl;drLegalにおける権利・義務の判定例 </vt:lpstr>
      <vt:lpstr>Apache License 2.0 による商用利用の許可</vt:lpstr>
      <vt:lpstr>Apache License 2.0 による商用利用の許可</vt:lpstr>
      <vt:lpstr>Apache License 2.0 による商用利用の許可</vt:lpstr>
      <vt:lpstr>Apache License 2.0 による商用利用の許可</vt:lpstr>
      <vt:lpstr>Apache License 2.0 による著作権表示明記の 義務付け</vt:lpstr>
      <vt:lpstr>Apache License 2.0 による著作権表示明記の 義務付け</vt:lpstr>
      <vt:lpstr>Apache License 2.0 による著作権表示明記の 義務付け</vt:lpstr>
      <vt:lpstr>Apache License 2.0 による著作権表示明記の 義務付け</vt:lpstr>
      <vt:lpstr>ライセンス分析手法の先行研究 LiDetector[4]</vt:lpstr>
      <vt:lpstr>LiDetector[4]による権利・義務の推定</vt:lpstr>
      <vt:lpstr>大規模言語モデル（LLM）</vt:lpstr>
      <vt:lpstr>実験の概要</vt:lpstr>
      <vt:lpstr>推定方法：権利</vt:lpstr>
      <vt:lpstr>推定方法：権利</vt:lpstr>
      <vt:lpstr>推定方法：義務</vt:lpstr>
      <vt:lpstr>対象の条項</vt:lpstr>
      <vt:lpstr>プロンプト</vt:lpstr>
      <vt:lpstr>プロンプト</vt:lpstr>
      <vt:lpstr>プロンプト</vt:lpstr>
      <vt:lpstr>プロンプト</vt:lpstr>
      <vt:lpstr>プロンプト</vt:lpstr>
      <vt:lpstr>評価指標</vt:lpstr>
      <vt:lpstr>対象のLLM</vt:lpstr>
      <vt:lpstr>評価用データセット</vt:lpstr>
      <vt:lpstr>実験結果</vt:lpstr>
      <vt:lpstr>実験結果</vt:lpstr>
      <vt:lpstr>実験結果</vt:lpstr>
      <vt:lpstr>実験結果</vt:lpstr>
      <vt:lpstr>実験結果</vt:lpstr>
      <vt:lpstr>分析１：ライセンス文書の長さと 推定精度の関係</vt:lpstr>
      <vt:lpstr>ライセンス文書の長さと精度の関係の例： GPT-4oを用いた場合のF1スコア</vt:lpstr>
      <vt:lpstr>分析２：判定項目ごとの推定精度の差</vt:lpstr>
      <vt:lpstr>判定項目ごとの推定精度の差の例：GPT-4o</vt:lpstr>
      <vt:lpstr>判定項目ごとの推定精度の差の例：GPT-4o</vt:lpstr>
      <vt:lpstr>判定項目ごとの推定精度の差の例：GPT-4o</vt:lpstr>
      <vt:lpstr>高精度の判定項目，低精度の判定項目</vt:lpstr>
      <vt:lpstr>考察：ライセンスの権利・義務の推定 へのLLMの利用可能性</vt:lpstr>
      <vt:lpstr>今後の課題</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智人 長崎</dc:creator>
  <cp:lastModifiedBy>智人 長崎</cp:lastModifiedBy>
  <cp:revision>1</cp:revision>
  <dcterms:created xsi:type="dcterms:W3CDTF">2025-02-05T18:30:27Z</dcterms:created>
  <dcterms:modified xsi:type="dcterms:W3CDTF">2025-03-11T00:55:46Z</dcterms:modified>
</cp:coreProperties>
</file>