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57" r:id="rId1"/>
  </p:sldMasterIdLst>
  <p:notesMasterIdLst>
    <p:notesMasterId r:id="rId33"/>
  </p:notesMasterIdLst>
  <p:sldIdLst>
    <p:sldId id="256" r:id="rId2"/>
    <p:sldId id="344" r:id="rId3"/>
    <p:sldId id="280" r:id="rId4"/>
    <p:sldId id="272" r:id="rId5"/>
    <p:sldId id="285" r:id="rId6"/>
    <p:sldId id="283" r:id="rId7"/>
    <p:sldId id="345" r:id="rId8"/>
    <p:sldId id="284" r:id="rId9"/>
    <p:sldId id="271" r:id="rId10"/>
    <p:sldId id="314" r:id="rId11"/>
    <p:sldId id="328" r:id="rId12"/>
    <p:sldId id="327" r:id="rId13"/>
    <p:sldId id="289" r:id="rId14"/>
    <p:sldId id="290" r:id="rId15"/>
    <p:sldId id="293" r:id="rId16"/>
    <p:sldId id="294" r:id="rId17"/>
    <p:sldId id="331" r:id="rId18"/>
    <p:sldId id="287" r:id="rId19"/>
    <p:sldId id="317" r:id="rId20"/>
    <p:sldId id="323" r:id="rId21"/>
    <p:sldId id="320" r:id="rId22"/>
    <p:sldId id="321" r:id="rId23"/>
    <p:sldId id="322" r:id="rId24"/>
    <p:sldId id="329" r:id="rId25"/>
    <p:sldId id="330" r:id="rId26"/>
    <p:sldId id="288" r:id="rId27"/>
    <p:sldId id="291" r:id="rId28"/>
    <p:sldId id="324" r:id="rId29"/>
    <p:sldId id="296" r:id="rId30"/>
    <p:sldId id="316" r:id="rId31"/>
    <p:sldId id="318" r:id="rId32"/>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F1FA929-A3FB-4BA1-AFB1-602986573200}">
          <p14:sldIdLst>
            <p14:sldId id="256"/>
            <p14:sldId id="344"/>
            <p14:sldId id="280"/>
            <p14:sldId id="272"/>
            <p14:sldId id="285"/>
            <p14:sldId id="283"/>
            <p14:sldId id="345"/>
            <p14:sldId id="284"/>
          </p14:sldIdLst>
        </p14:section>
        <p14:section name="appendix" id="{C77E3EDC-D7A6-420F-AE12-7DD46B5A089A}">
          <p14:sldIdLst>
            <p14:sldId id="271"/>
            <p14:sldId id="314"/>
            <p14:sldId id="328"/>
            <p14:sldId id="327"/>
            <p14:sldId id="289"/>
            <p14:sldId id="290"/>
            <p14:sldId id="293"/>
            <p14:sldId id="294"/>
          </p14:sldIdLst>
        </p14:section>
        <p14:section name="mthesis-appendix" id="{D626A08E-1660-4777-B5CA-7241EC6260A5}">
          <p14:sldIdLst>
            <p14:sldId id="331"/>
            <p14:sldId id="287"/>
            <p14:sldId id="317"/>
            <p14:sldId id="323"/>
            <p14:sldId id="320"/>
            <p14:sldId id="321"/>
            <p14:sldId id="322"/>
            <p14:sldId id="329"/>
            <p14:sldId id="330"/>
          </p14:sldIdLst>
        </p14:section>
        <p14:section name="旧スライド" id="{346027A7-246C-427D-8564-0FB6E5EC0055}">
          <p14:sldIdLst>
            <p14:sldId id="288"/>
            <p14:sldId id="291"/>
            <p14:sldId id="324"/>
          </p14:sldIdLst>
        </p14:section>
        <p14:section name="evaluation" id="{3A7BDE3B-B505-4875-888C-C9D9A7C27ADE}">
          <p14:sldIdLst>
            <p14:sldId id="296"/>
            <p14:sldId id="316"/>
            <p14:sldId id="31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A68938-D4F2-0A5B-8ADA-33FA0DFBA867}" name="リオ キシモト" initials="リキ" userId="S::u015265i@ecs.osaka-u.ac.jp::05ce199b-61a3-4401-8554-66bee888e1f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CB4828"/>
    <a:srgbClr val="A31515"/>
    <a:srgbClr val="F5F5F5"/>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758" autoAdjust="0"/>
  </p:normalViewPr>
  <p:slideViewPr>
    <p:cSldViewPr snapToGrid="0">
      <p:cViewPr varScale="1">
        <p:scale>
          <a:sx n="52" d="100"/>
          <a:sy n="52" d="100"/>
        </p:scale>
        <p:origin x="1843" y="26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SHIMOTO Rio" userId="05ce199b-61a3-4401-8554-66bee888e1f8" providerId="ADAL" clId="{5525FECF-B0A4-4EC4-9597-937014B97126}"/>
    <pc:docChg chg="undo redo custSel modSld">
      <pc:chgData name="KISHIMOTO Rio" userId="05ce199b-61a3-4401-8554-66bee888e1f8" providerId="ADAL" clId="{5525FECF-B0A4-4EC4-9597-937014B97126}" dt="2025-01-20T04:18:36.904" v="502" actId="14100"/>
      <pc:docMkLst>
        <pc:docMk/>
      </pc:docMkLst>
      <pc:sldChg chg="addSp delSp modSp mod">
        <pc:chgData name="KISHIMOTO Rio" userId="05ce199b-61a3-4401-8554-66bee888e1f8" providerId="ADAL" clId="{5525FECF-B0A4-4EC4-9597-937014B97126}" dt="2025-01-20T04:18:36.904" v="502" actId="14100"/>
        <pc:sldMkLst>
          <pc:docMk/>
          <pc:sldMk cId="2340964999" sldId="293"/>
        </pc:sldMkLst>
      </pc:sldChg>
      <pc:sldChg chg="modSp mod">
        <pc:chgData name="KISHIMOTO Rio" userId="05ce199b-61a3-4401-8554-66bee888e1f8" providerId="ADAL" clId="{5525FECF-B0A4-4EC4-9597-937014B97126}" dt="2025-01-20T02:20:15.334" v="74"/>
        <pc:sldMkLst>
          <pc:docMk/>
          <pc:sldMk cId="948511653" sldId="294"/>
        </pc:sldMkLst>
      </pc:sldChg>
      <pc:sldChg chg="modSp mod modNotesTx">
        <pc:chgData name="KISHIMOTO Rio" userId="05ce199b-61a3-4401-8554-66bee888e1f8" providerId="ADAL" clId="{5525FECF-B0A4-4EC4-9597-937014B97126}" dt="2025-01-20T02:33:54.484" v="470" actId="20577"/>
        <pc:sldMkLst>
          <pc:docMk/>
          <pc:sldMk cId="910690728" sldId="314"/>
        </pc:sldMkLst>
      </pc:sldChg>
      <pc:sldChg chg="modSp mod">
        <pc:chgData name="KISHIMOTO Rio" userId="05ce199b-61a3-4401-8554-66bee888e1f8" providerId="ADAL" clId="{5525FECF-B0A4-4EC4-9597-937014B97126}" dt="2025-01-20T02:37:16.936" v="500"/>
        <pc:sldMkLst>
          <pc:docMk/>
          <pc:sldMk cId="3103485426" sldId="316"/>
        </pc:sldMkLst>
      </pc:sldChg>
    </pc:docChg>
  </pc:docChgLst>
  <pc:docChgLst>
    <pc:chgData name="KISHIMOTO Rio" userId="05ce199b-61a3-4401-8554-66bee888e1f8" providerId="ADAL" clId="{07535590-BB34-4887-96E0-40C1AE39EE52}"/>
    <pc:docChg chg="undo custSel addSld delSld modSld sldOrd modMainMaster modSection modNotesMaster">
      <pc:chgData name="KISHIMOTO Rio" userId="05ce199b-61a3-4401-8554-66bee888e1f8" providerId="ADAL" clId="{07535590-BB34-4887-96E0-40C1AE39EE52}" dt="2024-09-29T23:48:50.423" v="10281" actId="20577"/>
      <pc:docMkLst>
        <pc:docMk/>
      </pc:docMkLst>
      <pc:sldChg chg="modSp mod modNotes">
        <pc:chgData name="KISHIMOTO Rio" userId="05ce199b-61a3-4401-8554-66bee888e1f8" providerId="ADAL" clId="{07535590-BB34-4887-96E0-40C1AE39EE52}" dt="2024-09-28T05:30:54.968" v="3252" actId="6549"/>
        <pc:sldMkLst>
          <pc:docMk/>
          <pc:sldMk cId="2029206607" sldId="256"/>
        </pc:sldMkLst>
      </pc:sldChg>
      <pc:sldChg chg="del">
        <pc:chgData name="KISHIMOTO Rio" userId="05ce199b-61a3-4401-8554-66bee888e1f8" providerId="ADAL" clId="{07535590-BB34-4887-96E0-40C1AE39EE52}" dt="2024-09-23T05:57:33.686" v="105" actId="47"/>
        <pc:sldMkLst>
          <pc:docMk/>
          <pc:sldMk cId="1187000694" sldId="270"/>
        </pc:sldMkLst>
      </pc:sldChg>
      <pc:sldChg chg="modSp mod modNotes">
        <pc:chgData name="KISHIMOTO Rio" userId="05ce199b-61a3-4401-8554-66bee888e1f8" providerId="ADAL" clId="{07535590-BB34-4887-96E0-40C1AE39EE52}" dt="2024-09-27T08:45:33.056" v="2744" actId="1076"/>
        <pc:sldMkLst>
          <pc:docMk/>
          <pc:sldMk cId="425440116" sldId="271"/>
        </pc:sldMkLst>
      </pc:sldChg>
      <pc:sldChg chg="modSp mod modNotes modNotesTx">
        <pc:chgData name="KISHIMOTO Rio" userId="05ce199b-61a3-4401-8554-66bee888e1f8" providerId="ADAL" clId="{07535590-BB34-4887-96E0-40C1AE39EE52}" dt="2024-09-29T23:42:24.887" v="9181" actId="20577"/>
        <pc:sldMkLst>
          <pc:docMk/>
          <pc:sldMk cId="2126545133" sldId="272"/>
        </pc:sldMkLst>
      </pc:sldChg>
      <pc:sldChg chg="del">
        <pc:chgData name="KISHIMOTO Rio" userId="05ce199b-61a3-4401-8554-66bee888e1f8" providerId="ADAL" clId="{07535590-BB34-4887-96E0-40C1AE39EE52}" dt="2024-09-23T05:57:49.655" v="106" actId="47"/>
        <pc:sldMkLst>
          <pc:docMk/>
          <pc:sldMk cId="2742377298" sldId="273"/>
        </pc:sldMkLst>
      </pc:sldChg>
      <pc:sldChg chg="modSp del mod ord modShow modNotes">
        <pc:chgData name="KISHIMOTO Rio" userId="05ce199b-61a3-4401-8554-66bee888e1f8" providerId="ADAL" clId="{07535590-BB34-4887-96E0-40C1AE39EE52}" dt="2024-09-28T06:34:31.921" v="4295" actId="47"/>
        <pc:sldMkLst>
          <pc:docMk/>
          <pc:sldMk cId="3375718946" sldId="274"/>
        </pc:sldMkLst>
      </pc:sldChg>
      <pc:sldChg chg="del">
        <pc:chgData name="KISHIMOTO Rio" userId="05ce199b-61a3-4401-8554-66bee888e1f8" providerId="ADAL" clId="{07535590-BB34-4887-96E0-40C1AE39EE52}" dt="2024-09-23T05:57:54.312" v="107" actId="47"/>
        <pc:sldMkLst>
          <pc:docMk/>
          <pc:sldMk cId="3555027876" sldId="275"/>
        </pc:sldMkLst>
      </pc:sldChg>
      <pc:sldChg chg="del">
        <pc:chgData name="KISHIMOTO Rio" userId="05ce199b-61a3-4401-8554-66bee888e1f8" providerId="ADAL" clId="{07535590-BB34-4887-96E0-40C1AE39EE52}" dt="2024-09-23T05:57:54.312" v="107" actId="47"/>
        <pc:sldMkLst>
          <pc:docMk/>
          <pc:sldMk cId="3706938241" sldId="276"/>
        </pc:sldMkLst>
      </pc:sldChg>
      <pc:sldChg chg="del">
        <pc:chgData name="KISHIMOTO Rio" userId="05ce199b-61a3-4401-8554-66bee888e1f8" providerId="ADAL" clId="{07535590-BB34-4887-96E0-40C1AE39EE52}" dt="2024-09-23T05:57:54.312" v="107" actId="47"/>
        <pc:sldMkLst>
          <pc:docMk/>
          <pc:sldMk cId="559876026" sldId="277"/>
        </pc:sldMkLst>
      </pc:sldChg>
      <pc:sldChg chg="del">
        <pc:chgData name="KISHIMOTO Rio" userId="05ce199b-61a3-4401-8554-66bee888e1f8" providerId="ADAL" clId="{07535590-BB34-4887-96E0-40C1AE39EE52}" dt="2024-09-23T05:57:54.312" v="107" actId="47"/>
        <pc:sldMkLst>
          <pc:docMk/>
          <pc:sldMk cId="237582764" sldId="278"/>
        </pc:sldMkLst>
      </pc:sldChg>
      <pc:sldChg chg="addSp modSp mod modNotes modNotesTx">
        <pc:chgData name="KISHIMOTO Rio" userId="05ce199b-61a3-4401-8554-66bee888e1f8" providerId="ADAL" clId="{07535590-BB34-4887-96E0-40C1AE39EE52}" dt="2024-09-29T23:48:50.423" v="10281" actId="20577"/>
        <pc:sldMkLst>
          <pc:docMk/>
          <pc:sldMk cId="2859676149" sldId="280"/>
        </pc:sldMkLst>
      </pc:sldChg>
      <pc:sldChg chg="modSp mod ord modShow modNotes modNotesTx">
        <pc:chgData name="KISHIMOTO Rio" userId="05ce199b-61a3-4401-8554-66bee888e1f8" providerId="ADAL" clId="{07535590-BB34-4887-96E0-40C1AE39EE52}" dt="2024-09-28T06:34:19.874" v="4294" actId="1076"/>
        <pc:sldMkLst>
          <pc:docMk/>
          <pc:sldMk cId="1528225056" sldId="281"/>
        </pc:sldMkLst>
      </pc:sldChg>
      <pc:sldChg chg="modSp new del mod">
        <pc:chgData name="KISHIMOTO Rio" userId="05ce199b-61a3-4401-8554-66bee888e1f8" providerId="ADAL" clId="{07535590-BB34-4887-96E0-40C1AE39EE52}" dt="2024-09-27T08:49:28.663" v="2791" actId="47"/>
        <pc:sldMkLst>
          <pc:docMk/>
          <pc:sldMk cId="1418843894" sldId="282"/>
        </pc:sldMkLst>
      </pc:sldChg>
      <pc:sldChg chg="addSp delSp modSp new mod modClrScheme chgLayout modNotes modNotesTx">
        <pc:chgData name="KISHIMOTO Rio" userId="05ce199b-61a3-4401-8554-66bee888e1f8" providerId="ADAL" clId="{07535590-BB34-4887-96E0-40C1AE39EE52}" dt="2024-09-29T23:40:21.575" v="8957" actId="20577"/>
        <pc:sldMkLst>
          <pc:docMk/>
          <pc:sldMk cId="3577541956" sldId="283"/>
        </pc:sldMkLst>
      </pc:sldChg>
      <pc:sldChg chg="del">
        <pc:chgData name="KISHIMOTO Rio" userId="05ce199b-61a3-4401-8554-66bee888e1f8" providerId="ADAL" clId="{07535590-BB34-4887-96E0-40C1AE39EE52}" dt="2024-09-23T05:57:54.312" v="107" actId="47"/>
        <pc:sldMkLst>
          <pc:docMk/>
          <pc:sldMk cId="3706514223" sldId="283"/>
        </pc:sldMkLst>
      </pc:sldChg>
      <pc:sldChg chg="del">
        <pc:chgData name="KISHIMOTO Rio" userId="05ce199b-61a3-4401-8554-66bee888e1f8" providerId="ADAL" clId="{07535590-BB34-4887-96E0-40C1AE39EE52}" dt="2024-09-23T05:57:54.312" v="107" actId="47"/>
        <pc:sldMkLst>
          <pc:docMk/>
          <pc:sldMk cId="1916049511" sldId="284"/>
        </pc:sldMkLst>
      </pc:sldChg>
      <pc:sldChg chg="addSp modSp new mod">
        <pc:chgData name="KISHIMOTO Rio" userId="05ce199b-61a3-4401-8554-66bee888e1f8" providerId="ADAL" clId="{07535590-BB34-4887-96E0-40C1AE39EE52}" dt="2024-09-29T12:16:15.066" v="6539" actId="1076"/>
        <pc:sldMkLst>
          <pc:docMk/>
          <pc:sldMk cId="3443372615" sldId="284"/>
        </pc:sldMkLst>
      </pc:sldChg>
      <pc:sldChg chg="addSp modSp new mod modNotesTx">
        <pc:chgData name="KISHIMOTO Rio" userId="05ce199b-61a3-4401-8554-66bee888e1f8" providerId="ADAL" clId="{07535590-BB34-4887-96E0-40C1AE39EE52}" dt="2024-09-29T23:40:39.691" v="8978" actId="20577"/>
        <pc:sldMkLst>
          <pc:docMk/>
          <pc:sldMk cId="2544428905" sldId="285"/>
        </pc:sldMkLst>
      </pc:sldChg>
      <pc:sldChg chg="add del mod ord modShow modNotes">
        <pc:chgData name="KISHIMOTO Rio" userId="05ce199b-61a3-4401-8554-66bee888e1f8" providerId="ADAL" clId="{07535590-BB34-4887-96E0-40C1AE39EE52}" dt="2024-09-28T06:33:01.354" v="4052" actId="47"/>
        <pc:sldMkLst>
          <pc:docMk/>
          <pc:sldMk cId="1796758775" sldId="286"/>
        </pc:sldMkLst>
      </pc:sldChg>
      <pc:sldChg chg="del">
        <pc:chgData name="KISHIMOTO Rio" userId="05ce199b-61a3-4401-8554-66bee888e1f8" providerId="ADAL" clId="{07535590-BB34-4887-96E0-40C1AE39EE52}" dt="2024-09-23T05:57:54.312" v="107" actId="47"/>
        <pc:sldMkLst>
          <pc:docMk/>
          <pc:sldMk cId="3556408952" sldId="286"/>
        </pc:sldMkLst>
      </pc:sldChg>
      <pc:sldChg chg="del">
        <pc:chgData name="KISHIMOTO Rio" userId="05ce199b-61a3-4401-8554-66bee888e1f8" providerId="ADAL" clId="{07535590-BB34-4887-96E0-40C1AE39EE52}" dt="2024-09-23T05:57:54.312" v="107" actId="47"/>
        <pc:sldMkLst>
          <pc:docMk/>
          <pc:sldMk cId="1302247068" sldId="287"/>
        </pc:sldMkLst>
      </pc:sldChg>
      <pc:sldChg chg="addSp delSp modSp new mod modShow">
        <pc:chgData name="KISHIMOTO Rio" userId="05ce199b-61a3-4401-8554-66bee888e1f8" providerId="ADAL" clId="{07535590-BB34-4887-96E0-40C1AE39EE52}" dt="2024-09-28T06:32:57.215" v="4051" actId="729"/>
        <pc:sldMkLst>
          <pc:docMk/>
          <pc:sldMk cId="1982967790" sldId="287"/>
        </pc:sldMkLst>
      </pc:sldChg>
      <pc:sldChg chg="modSp add mod modNotesTx">
        <pc:chgData name="KISHIMOTO Rio" userId="05ce199b-61a3-4401-8554-66bee888e1f8" providerId="ADAL" clId="{07535590-BB34-4887-96E0-40C1AE39EE52}" dt="2024-09-29T23:43:30.021" v="9275" actId="20577"/>
        <pc:sldMkLst>
          <pc:docMk/>
          <pc:sldMk cId="1244091112" sldId="288"/>
        </pc:sldMkLst>
      </pc:sldChg>
      <pc:sldChg chg="del">
        <pc:chgData name="KISHIMOTO Rio" userId="05ce199b-61a3-4401-8554-66bee888e1f8" providerId="ADAL" clId="{07535590-BB34-4887-96E0-40C1AE39EE52}" dt="2024-09-23T05:57:54.312" v="107" actId="47"/>
        <pc:sldMkLst>
          <pc:docMk/>
          <pc:sldMk cId="2276808767" sldId="288"/>
        </pc:sldMkLst>
      </pc:sldChg>
      <pc:sldChg chg="del">
        <pc:chgData name="KISHIMOTO Rio" userId="05ce199b-61a3-4401-8554-66bee888e1f8" providerId="ADAL" clId="{07535590-BB34-4887-96E0-40C1AE39EE52}" dt="2024-09-23T05:57:54.312" v="107" actId="47"/>
        <pc:sldMkLst>
          <pc:docMk/>
          <pc:sldMk cId="2055085967" sldId="291"/>
        </pc:sldMkLst>
      </pc:sldChg>
      <pc:sldChg chg="del">
        <pc:chgData name="KISHIMOTO Rio" userId="05ce199b-61a3-4401-8554-66bee888e1f8" providerId="ADAL" clId="{07535590-BB34-4887-96E0-40C1AE39EE52}" dt="2024-09-23T05:57:54.312" v="107" actId="47"/>
        <pc:sldMkLst>
          <pc:docMk/>
          <pc:sldMk cId="2861357741" sldId="292"/>
        </pc:sldMkLst>
      </pc:sldChg>
      <pc:sldChg chg="del">
        <pc:chgData name="KISHIMOTO Rio" userId="05ce199b-61a3-4401-8554-66bee888e1f8" providerId="ADAL" clId="{07535590-BB34-4887-96E0-40C1AE39EE52}" dt="2024-09-23T05:57:54.312" v="107" actId="47"/>
        <pc:sldMkLst>
          <pc:docMk/>
          <pc:sldMk cId="2456379655" sldId="293"/>
        </pc:sldMkLst>
      </pc:sldChg>
      <pc:sldChg chg="del">
        <pc:chgData name="KISHIMOTO Rio" userId="05ce199b-61a3-4401-8554-66bee888e1f8" providerId="ADAL" clId="{07535590-BB34-4887-96E0-40C1AE39EE52}" dt="2024-09-23T05:57:54.312" v="107" actId="47"/>
        <pc:sldMkLst>
          <pc:docMk/>
          <pc:sldMk cId="1560078661" sldId="294"/>
        </pc:sldMkLst>
      </pc:sldChg>
      <pc:sldChg chg="del">
        <pc:chgData name="KISHIMOTO Rio" userId="05ce199b-61a3-4401-8554-66bee888e1f8" providerId="ADAL" clId="{07535590-BB34-4887-96E0-40C1AE39EE52}" dt="2024-09-23T05:57:54.312" v="107" actId="47"/>
        <pc:sldMkLst>
          <pc:docMk/>
          <pc:sldMk cId="1497262542" sldId="295"/>
        </pc:sldMkLst>
      </pc:sldChg>
      <pc:sldChg chg="del">
        <pc:chgData name="KISHIMOTO Rio" userId="05ce199b-61a3-4401-8554-66bee888e1f8" providerId="ADAL" clId="{07535590-BB34-4887-96E0-40C1AE39EE52}" dt="2024-09-23T05:57:54.312" v="107" actId="47"/>
        <pc:sldMkLst>
          <pc:docMk/>
          <pc:sldMk cId="3496495524" sldId="296"/>
        </pc:sldMkLst>
      </pc:sldChg>
      <pc:sldChg chg="del">
        <pc:chgData name="KISHIMOTO Rio" userId="05ce199b-61a3-4401-8554-66bee888e1f8" providerId="ADAL" clId="{07535590-BB34-4887-96E0-40C1AE39EE52}" dt="2024-09-23T05:57:54.312" v="107" actId="47"/>
        <pc:sldMkLst>
          <pc:docMk/>
          <pc:sldMk cId="1647378067" sldId="297"/>
        </pc:sldMkLst>
      </pc:sldChg>
      <pc:sldChg chg="del">
        <pc:chgData name="KISHIMOTO Rio" userId="05ce199b-61a3-4401-8554-66bee888e1f8" providerId="ADAL" clId="{07535590-BB34-4887-96E0-40C1AE39EE52}" dt="2024-09-23T05:57:27.373" v="104" actId="47"/>
        <pc:sldMkLst>
          <pc:docMk/>
          <pc:sldMk cId="2009662173" sldId="300"/>
        </pc:sldMkLst>
      </pc:sldChg>
      <pc:sldMasterChg chg="modSp modSldLayout">
        <pc:chgData name="KISHIMOTO Rio" userId="05ce199b-61a3-4401-8554-66bee888e1f8" providerId="ADAL" clId="{07535590-BB34-4887-96E0-40C1AE39EE52}" dt="2024-09-27T08:45:03.530" v="2741"/>
        <pc:sldMasterMkLst>
          <pc:docMk/>
          <pc:sldMasterMk cId="2865518514" sldId="2147483657"/>
        </pc:sldMasterMkLst>
        <pc:sldLayoutChg chg="modSp">
          <pc:chgData name="KISHIMOTO Rio" userId="05ce199b-61a3-4401-8554-66bee888e1f8" providerId="ADAL" clId="{07535590-BB34-4887-96E0-40C1AE39EE52}" dt="2024-09-27T08:45:03.530" v="2741"/>
          <pc:sldLayoutMkLst>
            <pc:docMk/>
            <pc:sldMasterMk cId="2865518514" sldId="2147483657"/>
            <pc:sldLayoutMk cId="4130009458" sldId="2147483658"/>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3542261048" sldId="2147483659"/>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4003439880" sldId="2147483660"/>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1742421958" sldId="2147483661"/>
          </pc:sldLayoutMkLst>
        </pc:sldLayoutChg>
        <pc:sldLayoutChg chg="modSp">
          <pc:chgData name="KISHIMOTO Rio" userId="05ce199b-61a3-4401-8554-66bee888e1f8" providerId="ADAL" clId="{07535590-BB34-4887-96E0-40C1AE39EE52}" dt="2024-09-27T08:45:03.530" v="2741"/>
          <pc:sldLayoutMkLst>
            <pc:docMk/>
            <pc:sldMasterMk cId="2865518514" sldId="2147483657"/>
            <pc:sldLayoutMk cId="1140837182" sldId="2147483663"/>
          </pc:sldLayoutMkLst>
        </pc:sldLayoutChg>
      </pc:sldMasterChg>
    </pc:docChg>
  </pc:docChgLst>
  <pc:docChgLst>
    <pc:chgData name="Rio K" userId="6f6c86458963fb4a" providerId="LiveId" clId="{09D3E730-BF4D-489B-8C9E-CA3FD939E15A}"/>
    <pc:docChg chg="undo redo custSel addSld modSld sldOrd modSection">
      <pc:chgData name="Rio K" userId="6f6c86458963fb4a" providerId="LiveId" clId="{09D3E730-BF4D-489B-8C9E-CA3FD939E15A}" dt="2025-04-27T00:21:53.093" v="6368" actId="1076"/>
      <pc:docMkLst>
        <pc:docMk/>
      </pc:docMkLst>
      <pc:sldChg chg="modNotesTx">
        <pc:chgData name="Rio K" userId="6f6c86458963fb4a" providerId="LiveId" clId="{09D3E730-BF4D-489B-8C9E-CA3FD939E15A}" dt="2025-04-02T23:22:40.210" v="113" actId="20577"/>
        <pc:sldMkLst>
          <pc:docMk/>
          <pc:sldMk cId="2029206607" sldId="256"/>
        </pc:sldMkLst>
      </pc:sldChg>
      <pc:sldChg chg="modSp mod modNotesTx">
        <pc:chgData name="Rio K" userId="6f6c86458963fb4a" providerId="LiveId" clId="{09D3E730-BF4D-489B-8C9E-CA3FD939E15A}" dt="2025-04-26T23:59:44.481" v="6251" actId="20577"/>
        <pc:sldMkLst>
          <pc:docMk/>
          <pc:sldMk cId="2126545133" sldId="272"/>
        </pc:sldMkLst>
        <pc:spChg chg="mod">
          <ac:chgData name="Rio K" userId="6f6c86458963fb4a" providerId="LiveId" clId="{09D3E730-BF4D-489B-8C9E-CA3FD939E15A}" dt="2025-04-02T23:52:57.846" v="1959" actId="20577"/>
          <ac:spMkLst>
            <pc:docMk/>
            <pc:sldMk cId="2126545133" sldId="272"/>
            <ac:spMk id="2" creationId="{C775E19E-1C01-C68E-676F-37CB7182F2C3}"/>
          </ac:spMkLst>
        </pc:spChg>
        <pc:spChg chg="mod">
          <ac:chgData name="Rio K" userId="6f6c86458963fb4a" providerId="LiveId" clId="{09D3E730-BF4D-489B-8C9E-CA3FD939E15A}" dt="2025-04-26T23:59:34.990" v="6250" actId="20577"/>
          <ac:spMkLst>
            <pc:docMk/>
            <pc:sldMk cId="2126545133" sldId="272"/>
            <ac:spMk id="3" creationId="{92858993-0BB6-E1B1-2608-B389B5870E15}"/>
          </ac:spMkLst>
        </pc:spChg>
      </pc:sldChg>
      <pc:sldChg chg="modNotesTx">
        <pc:chgData name="Rio K" userId="6f6c86458963fb4a" providerId="LiveId" clId="{09D3E730-BF4D-489B-8C9E-CA3FD939E15A}" dt="2025-04-26T23:58:11.123" v="6247" actId="20577"/>
        <pc:sldMkLst>
          <pc:docMk/>
          <pc:sldMk cId="2859676149" sldId="280"/>
        </pc:sldMkLst>
      </pc:sldChg>
      <pc:sldChg chg="modSp mod modNotesTx">
        <pc:chgData name="Rio K" userId="6f6c86458963fb4a" providerId="LiveId" clId="{09D3E730-BF4D-489B-8C9E-CA3FD939E15A}" dt="2025-04-26T23:56:20.243" v="6234" actId="20577"/>
        <pc:sldMkLst>
          <pc:docMk/>
          <pc:sldMk cId="3577541956" sldId="283"/>
        </pc:sldMkLst>
        <pc:spChg chg="mod">
          <ac:chgData name="Rio K" userId="6f6c86458963fb4a" providerId="LiveId" clId="{09D3E730-BF4D-489B-8C9E-CA3FD939E15A}" dt="2025-04-02T23:55:52.051" v="2095" actId="2711"/>
          <ac:spMkLst>
            <pc:docMk/>
            <pc:sldMk cId="3577541956" sldId="283"/>
            <ac:spMk id="17" creationId="{F98A950B-0314-A157-C976-8674AA72629B}"/>
          </ac:spMkLst>
        </pc:spChg>
        <pc:spChg chg="mod">
          <ac:chgData name="Rio K" userId="6f6c86458963fb4a" providerId="LiveId" clId="{09D3E730-BF4D-489B-8C9E-CA3FD939E15A}" dt="2025-04-02T23:55:52.051" v="2095" actId="2711"/>
          <ac:spMkLst>
            <pc:docMk/>
            <pc:sldMk cId="3577541956" sldId="283"/>
            <ac:spMk id="39" creationId="{41D19A6D-E0AF-58EB-0746-EB220219444A}"/>
          </ac:spMkLst>
        </pc:spChg>
        <pc:spChg chg="mod">
          <ac:chgData name="Rio K" userId="6f6c86458963fb4a" providerId="LiveId" clId="{09D3E730-BF4D-489B-8C9E-CA3FD939E15A}" dt="2025-04-02T23:55:52.051" v="2095" actId="2711"/>
          <ac:spMkLst>
            <pc:docMk/>
            <pc:sldMk cId="3577541956" sldId="283"/>
            <ac:spMk id="46" creationId="{4F5D01D6-8182-3D76-DFEA-6C7AD43D41BA}"/>
          </ac:spMkLst>
        </pc:spChg>
        <pc:spChg chg="mod">
          <ac:chgData name="Rio K" userId="6f6c86458963fb4a" providerId="LiveId" clId="{09D3E730-BF4D-489B-8C9E-CA3FD939E15A}" dt="2025-04-02T23:55:52.051" v="2095" actId="2711"/>
          <ac:spMkLst>
            <pc:docMk/>
            <pc:sldMk cId="3577541956" sldId="283"/>
            <ac:spMk id="47" creationId="{336DFA37-207D-8986-0B3F-E26CF4E627BA}"/>
          </ac:spMkLst>
        </pc:spChg>
        <pc:spChg chg="mod">
          <ac:chgData name="Rio K" userId="6f6c86458963fb4a" providerId="LiveId" clId="{09D3E730-BF4D-489B-8C9E-CA3FD939E15A}" dt="2025-04-02T23:55:52.051" v="2095" actId="2711"/>
          <ac:spMkLst>
            <pc:docMk/>
            <pc:sldMk cId="3577541956" sldId="283"/>
            <ac:spMk id="50" creationId="{4C548435-D60D-3974-B72C-C9F8A72853DD}"/>
          </ac:spMkLst>
        </pc:spChg>
        <pc:spChg chg="mod">
          <ac:chgData name="Rio K" userId="6f6c86458963fb4a" providerId="LiveId" clId="{09D3E730-BF4D-489B-8C9E-CA3FD939E15A}" dt="2025-04-05T06:02:23.257" v="3679" actId="20577"/>
          <ac:spMkLst>
            <pc:docMk/>
            <pc:sldMk cId="3577541956" sldId="283"/>
            <ac:spMk id="52" creationId="{057FC89D-8165-5DA5-9CFD-4D2C2FD4F166}"/>
          </ac:spMkLst>
        </pc:spChg>
        <pc:spChg chg="mod">
          <ac:chgData name="Rio K" userId="6f6c86458963fb4a" providerId="LiveId" clId="{09D3E730-BF4D-489B-8C9E-CA3FD939E15A}" dt="2025-04-05T06:02:11.440" v="3670" actId="20577"/>
          <ac:spMkLst>
            <pc:docMk/>
            <pc:sldMk cId="3577541956" sldId="283"/>
            <ac:spMk id="54" creationId="{B19140F5-0BC6-09CA-8A15-F56B8593F3A1}"/>
          </ac:spMkLst>
        </pc:spChg>
        <pc:spChg chg="mod">
          <ac:chgData name="Rio K" userId="6f6c86458963fb4a" providerId="LiveId" clId="{09D3E730-BF4D-489B-8C9E-CA3FD939E15A}" dt="2025-04-05T06:02:04.401" v="3664" actId="20577"/>
          <ac:spMkLst>
            <pc:docMk/>
            <pc:sldMk cId="3577541956" sldId="283"/>
            <ac:spMk id="56" creationId="{7DC38C6F-924F-EA2D-7A54-EFA64E4029EB}"/>
          </ac:spMkLst>
        </pc:spChg>
      </pc:sldChg>
      <pc:sldChg chg="addSp modSp mod modNotesTx">
        <pc:chgData name="Rio K" userId="6f6c86458963fb4a" providerId="LiveId" clId="{09D3E730-BF4D-489B-8C9E-CA3FD939E15A}" dt="2025-04-26T23:56:06.313" v="6233" actId="6549"/>
        <pc:sldMkLst>
          <pc:docMk/>
          <pc:sldMk cId="3443372615" sldId="284"/>
        </pc:sldMkLst>
        <pc:spChg chg="mod">
          <ac:chgData name="Rio K" userId="6f6c86458963fb4a" providerId="LiveId" clId="{09D3E730-BF4D-489B-8C9E-CA3FD939E15A}" dt="2025-04-26T23:54:08.535" v="6150" actId="6549"/>
          <ac:spMkLst>
            <pc:docMk/>
            <pc:sldMk cId="3443372615" sldId="284"/>
            <ac:spMk id="3" creationId="{63ED3FBA-481B-B8D5-C853-BE5FA072E573}"/>
          </ac:spMkLst>
        </pc:spChg>
        <pc:spChg chg="add mod">
          <ac:chgData name="Rio K" userId="6f6c86458963fb4a" providerId="LiveId" clId="{09D3E730-BF4D-489B-8C9E-CA3FD939E15A}" dt="2025-04-10T14:08:27.398" v="4185" actId="207"/>
          <ac:spMkLst>
            <pc:docMk/>
            <pc:sldMk cId="3443372615" sldId="284"/>
            <ac:spMk id="5" creationId="{0458DF96-A151-7C93-396B-A494D1F59248}"/>
          </ac:spMkLst>
        </pc:spChg>
        <pc:spChg chg="mod">
          <ac:chgData name="Rio K" userId="6f6c86458963fb4a" providerId="LiveId" clId="{09D3E730-BF4D-489B-8C9E-CA3FD939E15A}" dt="2025-04-26T23:53:31.667" v="6146" actId="14100"/>
          <ac:spMkLst>
            <pc:docMk/>
            <pc:sldMk cId="3443372615" sldId="284"/>
            <ac:spMk id="16" creationId="{5A59EED6-214A-2ABC-C488-3DF962458C09}"/>
          </ac:spMkLst>
        </pc:spChg>
        <pc:spChg chg="mod">
          <ac:chgData name="Rio K" userId="6f6c86458963fb4a" providerId="LiveId" clId="{09D3E730-BF4D-489B-8C9E-CA3FD939E15A}" dt="2025-04-26T23:54:03.384" v="6149" actId="1076"/>
          <ac:spMkLst>
            <pc:docMk/>
            <pc:sldMk cId="3443372615" sldId="284"/>
            <ac:spMk id="18" creationId="{98DB5646-7112-E541-94D6-2D4624DA0866}"/>
          </ac:spMkLst>
        </pc:spChg>
        <pc:spChg chg="mod">
          <ac:chgData name="Rio K" userId="6f6c86458963fb4a" providerId="LiveId" clId="{09D3E730-BF4D-489B-8C9E-CA3FD939E15A}" dt="2025-04-26T23:54:03.384" v="6149" actId="1076"/>
          <ac:spMkLst>
            <pc:docMk/>
            <pc:sldMk cId="3443372615" sldId="284"/>
            <ac:spMk id="20" creationId="{CB0A9ABB-96E5-5590-C0A5-6119590BEA12}"/>
          </ac:spMkLst>
        </pc:spChg>
        <pc:picChg chg="mod">
          <ac:chgData name="Rio K" userId="6f6c86458963fb4a" providerId="LiveId" clId="{09D3E730-BF4D-489B-8C9E-CA3FD939E15A}" dt="2025-04-26T23:54:03.384" v="6149" actId="1076"/>
          <ac:picMkLst>
            <pc:docMk/>
            <pc:sldMk cId="3443372615" sldId="284"/>
            <ac:picMk id="17" creationId="{688FAC1F-A546-2191-71BF-B94D3A1EE47C}"/>
          </ac:picMkLst>
        </pc:picChg>
        <pc:picChg chg="mod">
          <ac:chgData name="Rio K" userId="6f6c86458963fb4a" providerId="LiveId" clId="{09D3E730-BF4D-489B-8C9E-CA3FD939E15A}" dt="2025-04-26T23:54:03.384" v="6149" actId="1076"/>
          <ac:picMkLst>
            <pc:docMk/>
            <pc:sldMk cId="3443372615" sldId="284"/>
            <ac:picMk id="19" creationId="{F96AA11C-5CCD-8804-1DB6-8FF2A20F1718}"/>
          </ac:picMkLst>
        </pc:picChg>
      </pc:sldChg>
      <pc:sldChg chg="modSp mod modNotesTx">
        <pc:chgData name="Rio K" userId="6f6c86458963fb4a" providerId="LiveId" clId="{09D3E730-BF4D-489B-8C9E-CA3FD939E15A}" dt="2025-04-26T23:59:25.535" v="6249"/>
        <pc:sldMkLst>
          <pc:docMk/>
          <pc:sldMk cId="2544428905" sldId="285"/>
        </pc:sldMkLst>
        <pc:spChg chg="mod">
          <ac:chgData name="Rio K" userId="6f6c86458963fb4a" providerId="LiveId" clId="{09D3E730-BF4D-489B-8C9E-CA3FD939E15A}" dt="2025-04-26T23:56:45.579" v="6243" actId="20577"/>
          <ac:spMkLst>
            <pc:docMk/>
            <pc:sldMk cId="2544428905" sldId="285"/>
            <ac:spMk id="2" creationId="{49ECB3AB-5B0D-CA32-2FAE-4B47BF433FDF}"/>
          </ac:spMkLst>
        </pc:spChg>
        <pc:spChg chg="mod">
          <ac:chgData name="Rio K" userId="6f6c86458963fb4a" providerId="LiveId" clId="{09D3E730-BF4D-489B-8C9E-CA3FD939E15A}" dt="2025-04-06T13:10:58.605" v="3699" actId="6549"/>
          <ac:spMkLst>
            <pc:docMk/>
            <pc:sldMk cId="2544428905" sldId="285"/>
            <ac:spMk id="3" creationId="{8B1CA3BA-F4E1-50DF-2B7C-00F0BD2DF6AA}"/>
          </ac:spMkLst>
        </pc:spChg>
        <pc:spChg chg="mod">
          <ac:chgData name="Rio K" userId="6f6c86458963fb4a" providerId="LiveId" clId="{09D3E730-BF4D-489B-8C9E-CA3FD939E15A}" dt="2025-04-02T23:55:32.322" v="2091" actId="2711"/>
          <ac:spMkLst>
            <pc:docMk/>
            <pc:sldMk cId="2544428905" sldId="285"/>
            <ac:spMk id="7" creationId="{86A7ABD3-402E-BF98-C107-04FD37DF88E7}"/>
          </ac:spMkLst>
        </pc:spChg>
        <pc:spChg chg="mod">
          <ac:chgData name="Rio K" userId="6f6c86458963fb4a" providerId="LiveId" clId="{09D3E730-BF4D-489B-8C9E-CA3FD939E15A}" dt="2025-04-06T13:53:22.045" v="3708" actId="114"/>
          <ac:spMkLst>
            <pc:docMk/>
            <pc:sldMk cId="2544428905" sldId="285"/>
            <ac:spMk id="10" creationId="{B84CF39F-A647-1C20-3DE8-40BB9B48C899}"/>
          </ac:spMkLst>
        </pc:spChg>
        <pc:spChg chg="mod">
          <ac:chgData name="Rio K" userId="6f6c86458963fb4a" providerId="LiveId" clId="{09D3E730-BF4D-489B-8C9E-CA3FD939E15A}" dt="2025-04-06T13:44:15.687" v="3700" actId="14100"/>
          <ac:spMkLst>
            <pc:docMk/>
            <pc:sldMk cId="2544428905" sldId="285"/>
            <ac:spMk id="11" creationId="{4FA4E50C-59C8-C651-DE08-C14C8713D73D}"/>
          </ac:spMkLst>
        </pc:spChg>
        <pc:spChg chg="mod">
          <ac:chgData name="Rio K" userId="6f6c86458963fb4a" providerId="LiveId" clId="{09D3E730-BF4D-489B-8C9E-CA3FD939E15A}" dt="2025-04-10T13:48:56.818" v="3709" actId="113"/>
          <ac:spMkLst>
            <pc:docMk/>
            <pc:sldMk cId="2544428905" sldId="285"/>
            <ac:spMk id="13" creationId="{D6D826DC-D5E1-4C72-36DB-422B54A60430}"/>
          </ac:spMkLst>
        </pc:spChg>
      </pc:sldChg>
      <pc:sldChg chg="addSp modSp mod ord modShow modNotesTx">
        <pc:chgData name="Rio K" userId="6f6c86458963fb4a" providerId="LiveId" clId="{09D3E730-BF4D-489B-8C9E-CA3FD939E15A}" dt="2025-04-21T13:50:29.510" v="6140"/>
        <pc:sldMkLst>
          <pc:docMk/>
          <pc:sldMk cId="178475265" sldId="327"/>
        </pc:sldMkLst>
        <pc:spChg chg="mod">
          <ac:chgData name="Rio K" userId="6f6c86458963fb4a" providerId="LiveId" clId="{09D3E730-BF4D-489B-8C9E-CA3FD939E15A}" dt="2025-04-10T13:56:48.896" v="3757" actId="20577"/>
          <ac:spMkLst>
            <pc:docMk/>
            <pc:sldMk cId="178475265" sldId="327"/>
            <ac:spMk id="3" creationId="{80655DA2-08B7-2366-3C2A-DCEA497E7950}"/>
          </ac:spMkLst>
        </pc:spChg>
        <pc:spChg chg="mod">
          <ac:chgData name="Rio K" userId="6f6c86458963fb4a" providerId="LiveId" clId="{09D3E730-BF4D-489B-8C9E-CA3FD939E15A}" dt="2025-04-02T23:56:19.194" v="2097" actId="2711"/>
          <ac:spMkLst>
            <pc:docMk/>
            <pc:sldMk cId="178475265" sldId="327"/>
            <ac:spMk id="22" creationId="{F24262FE-E824-7A53-D395-14BB3C3C59CE}"/>
          </ac:spMkLst>
        </pc:spChg>
        <pc:spChg chg="mod">
          <ac:chgData name="Rio K" userId="6f6c86458963fb4a" providerId="LiveId" clId="{09D3E730-BF4D-489B-8C9E-CA3FD939E15A}" dt="2025-04-02T23:56:19.194" v="2097" actId="2711"/>
          <ac:spMkLst>
            <pc:docMk/>
            <pc:sldMk cId="178475265" sldId="327"/>
            <ac:spMk id="26" creationId="{7A6B6A52-FBEF-5C38-698C-475AE6806CB8}"/>
          </ac:spMkLst>
        </pc:spChg>
        <pc:spChg chg="add mod">
          <ac:chgData name="Rio K" userId="6f6c86458963fb4a" providerId="LiveId" clId="{09D3E730-BF4D-489B-8C9E-CA3FD939E15A}" dt="2025-04-10T23:20:03.622" v="4215" actId="404"/>
          <ac:spMkLst>
            <pc:docMk/>
            <pc:sldMk cId="178475265" sldId="327"/>
            <ac:spMk id="28" creationId="{39CE9659-B286-8916-7C13-B944294D7B34}"/>
          </ac:spMkLst>
        </pc:spChg>
        <pc:spChg chg="mod">
          <ac:chgData name="Rio K" userId="6f6c86458963fb4a" providerId="LiveId" clId="{09D3E730-BF4D-489B-8C9E-CA3FD939E15A}" dt="2025-04-02T23:56:19.194" v="2097" actId="2711"/>
          <ac:spMkLst>
            <pc:docMk/>
            <pc:sldMk cId="178475265" sldId="327"/>
            <ac:spMk id="30" creationId="{288720FE-1E8D-CA72-2F35-C399850C2097}"/>
          </ac:spMkLst>
        </pc:spChg>
        <pc:spChg chg="mod">
          <ac:chgData name="Rio K" userId="6f6c86458963fb4a" providerId="LiveId" clId="{09D3E730-BF4D-489B-8C9E-CA3FD939E15A}" dt="2025-04-02T23:56:19.194" v="2097" actId="2711"/>
          <ac:spMkLst>
            <pc:docMk/>
            <pc:sldMk cId="178475265" sldId="327"/>
            <ac:spMk id="34" creationId="{B221539E-05D1-83E3-60C8-6E2D8519EDC9}"/>
          </ac:spMkLst>
        </pc:spChg>
        <pc:spChg chg="mod">
          <ac:chgData name="Rio K" userId="6f6c86458963fb4a" providerId="LiveId" clId="{09D3E730-BF4D-489B-8C9E-CA3FD939E15A}" dt="2025-04-10T14:05:40.752" v="4146" actId="20577"/>
          <ac:spMkLst>
            <pc:docMk/>
            <pc:sldMk cId="178475265" sldId="327"/>
            <ac:spMk id="57" creationId="{8530191D-94FA-827B-5A88-A0D45C46E565}"/>
          </ac:spMkLst>
        </pc:spChg>
      </pc:sldChg>
      <pc:sldChg chg="addSp delSp modSp mod modNotesTx">
        <pc:chgData name="Rio K" userId="6f6c86458963fb4a" providerId="LiveId" clId="{09D3E730-BF4D-489B-8C9E-CA3FD939E15A}" dt="2025-04-27T00:21:53.093" v="6368" actId="1076"/>
        <pc:sldMkLst>
          <pc:docMk/>
          <pc:sldMk cId="1772946292" sldId="344"/>
        </pc:sldMkLst>
        <pc:spChg chg="mod">
          <ac:chgData name="Rio K" userId="6f6c86458963fb4a" providerId="LiveId" clId="{09D3E730-BF4D-489B-8C9E-CA3FD939E15A}" dt="2025-04-05T03:29:11.296" v="3341" actId="20577"/>
          <ac:spMkLst>
            <pc:docMk/>
            <pc:sldMk cId="1772946292" sldId="344"/>
            <ac:spMk id="2" creationId="{AE705346-7F4B-3135-602A-E639BF01865A}"/>
          </ac:spMkLst>
        </pc:spChg>
        <pc:spChg chg="mod topLvl">
          <ac:chgData name="Rio K" userId="6f6c86458963fb4a" providerId="LiveId" clId="{09D3E730-BF4D-489B-8C9E-CA3FD939E15A}" dt="2025-04-05T06:03:43.254" v="3683" actId="164"/>
          <ac:spMkLst>
            <pc:docMk/>
            <pc:sldMk cId="1772946292" sldId="344"/>
            <ac:spMk id="6" creationId="{F04C65F9-E2FC-F549-8D8D-B473BEF9275C}"/>
          </ac:spMkLst>
        </pc:spChg>
        <pc:spChg chg="mod topLvl">
          <ac:chgData name="Rio K" userId="6f6c86458963fb4a" providerId="LiveId" clId="{09D3E730-BF4D-489B-8C9E-CA3FD939E15A}" dt="2025-04-05T06:03:43.254" v="3683" actId="164"/>
          <ac:spMkLst>
            <pc:docMk/>
            <pc:sldMk cId="1772946292" sldId="344"/>
            <ac:spMk id="7" creationId="{F751A0D0-F091-2936-9156-506A37AEE038}"/>
          </ac:spMkLst>
        </pc:spChg>
        <pc:spChg chg="del mod">
          <ac:chgData name="Rio K" userId="6f6c86458963fb4a" providerId="LiveId" clId="{09D3E730-BF4D-489B-8C9E-CA3FD939E15A}" dt="2025-04-27T00:21:36.794" v="6366" actId="478"/>
          <ac:spMkLst>
            <pc:docMk/>
            <pc:sldMk cId="1772946292" sldId="344"/>
            <ac:spMk id="8" creationId="{128A9607-E929-AFE5-7ACB-8446389F8983}"/>
          </ac:spMkLst>
        </pc:spChg>
        <pc:grpChg chg="add mod">
          <ac:chgData name="Rio K" userId="6f6c86458963fb4a" providerId="LiveId" clId="{09D3E730-BF4D-489B-8C9E-CA3FD939E15A}" dt="2025-04-27T00:21:53.093" v="6368" actId="1076"/>
          <ac:grpSpMkLst>
            <pc:docMk/>
            <pc:sldMk cId="1772946292" sldId="344"/>
            <ac:grpSpMk id="9" creationId="{FFC53A90-CDEC-E51D-B114-7FD4F8F951A0}"/>
          </ac:grpSpMkLst>
        </pc:grpChg>
        <pc:picChg chg="mod">
          <ac:chgData name="Rio K" userId="6f6c86458963fb4a" providerId="LiveId" clId="{09D3E730-BF4D-489B-8C9E-CA3FD939E15A}" dt="2025-04-05T06:03:43.254" v="3683" actId="164"/>
          <ac:picMkLst>
            <pc:docMk/>
            <pc:sldMk cId="1772946292" sldId="344"/>
            <ac:picMk id="10" creationId="{A444BE65-C34E-8BB1-153D-B7D0121FBF29}"/>
          </ac:picMkLst>
        </pc:picChg>
      </pc:sldChg>
      <pc:sldChg chg="addSp delSp modSp add mod modNotesTx">
        <pc:chgData name="Rio K" userId="6f6c86458963fb4a" providerId="LiveId" clId="{09D3E730-BF4D-489B-8C9E-CA3FD939E15A}" dt="2025-04-27T00:17:23.436" v="6362" actId="20577"/>
        <pc:sldMkLst>
          <pc:docMk/>
          <pc:sldMk cId="982149837" sldId="345"/>
        </pc:sldMkLst>
        <pc:spChg chg="mod">
          <ac:chgData name="Rio K" userId="6f6c86458963fb4a" providerId="LiveId" clId="{09D3E730-BF4D-489B-8C9E-CA3FD939E15A}" dt="2025-04-27T00:12:56.271" v="6323" actId="14100"/>
          <ac:spMkLst>
            <pc:docMk/>
            <pc:sldMk cId="982149837" sldId="345"/>
            <ac:spMk id="3" creationId="{0E48709C-AB29-E6F4-DE40-F8CBE088F589}"/>
          </ac:spMkLst>
        </pc:spChg>
        <pc:spChg chg="mod">
          <ac:chgData name="Rio K" userId="6f6c86458963fb4a" providerId="LiveId" clId="{09D3E730-BF4D-489B-8C9E-CA3FD939E15A}" dt="2025-04-27T00:13:04.108" v="6324" actId="1076"/>
          <ac:spMkLst>
            <pc:docMk/>
            <pc:sldMk cId="982149837" sldId="345"/>
            <ac:spMk id="4" creationId="{5C2DA7BB-9391-116E-CAB9-CDB9B4311ABC}"/>
          </ac:spMkLst>
        </pc:spChg>
        <pc:spChg chg="mod">
          <ac:chgData name="Rio K" userId="6f6c86458963fb4a" providerId="LiveId" clId="{09D3E730-BF4D-489B-8C9E-CA3FD939E15A}" dt="2025-04-15T11:53:31.018" v="6021" actId="165"/>
          <ac:spMkLst>
            <pc:docMk/>
            <pc:sldMk cId="982149837" sldId="345"/>
            <ac:spMk id="11" creationId="{909E2A7F-0561-B2AA-1889-DCEB92B6FC19}"/>
          </ac:spMkLst>
        </pc:spChg>
        <pc:spChg chg="mod">
          <ac:chgData name="Rio K" userId="6f6c86458963fb4a" providerId="LiveId" clId="{09D3E730-BF4D-489B-8C9E-CA3FD939E15A}" dt="2025-04-15T13:02:32.714" v="6073" actId="165"/>
          <ac:spMkLst>
            <pc:docMk/>
            <pc:sldMk cId="982149837" sldId="345"/>
            <ac:spMk id="13" creationId="{A277C5DF-CDFF-DBEA-718B-E11625CB16D1}"/>
          </ac:spMkLst>
        </pc:spChg>
        <pc:spChg chg="mod">
          <ac:chgData name="Rio K" userId="6f6c86458963fb4a" providerId="LiveId" clId="{09D3E730-BF4D-489B-8C9E-CA3FD939E15A}" dt="2025-04-15T11:53:31.018" v="6021" actId="165"/>
          <ac:spMkLst>
            <pc:docMk/>
            <pc:sldMk cId="982149837" sldId="345"/>
            <ac:spMk id="15" creationId="{2F9522A7-7C50-9490-76DA-4FFD673D111C}"/>
          </ac:spMkLst>
        </pc:spChg>
        <pc:spChg chg="mod">
          <ac:chgData name="Rio K" userId="6f6c86458963fb4a" providerId="LiveId" clId="{09D3E730-BF4D-489B-8C9E-CA3FD939E15A}" dt="2025-04-15T13:10:46.547" v="6103" actId="165"/>
          <ac:spMkLst>
            <pc:docMk/>
            <pc:sldMk cId="982149837" sldId="345"/>
            <ac:spMk id="17" creationId="{96147E32-1FB1-FAEF-8A36-B4029277E862}"/>
          </ac:spMkLst>
        </pc:spChg>
        <pc:spChg chg="mod">
          <ac:chgData name="Rio K" userId="6f6c86458963fb4a" providerId="LiveId" clId="{09D3E730-BF4D-489B-8C9E-CA3FD939E15A}" dt="2025-04-15T13:02:32.714" v="6073" actId="165"/>
          <ac:spMkLst>
            <pc:docMk/>
            <pc:sldMk cId="982149837" sldId="345"/>
            <ac:spMk id="19" creationId="{EBD87BD4-8B13-F3DA-6AA5-77AC2B7DE793}"/>
          </ac:spMkLst>
        </pc:spChg>
        <pc:spChg chg="add mod">
          <ac:chgData name="Rio K" userId="6f6c86458963fb4a" providerId="LiveId" clId="{09D3E730-BF4D-489B-8C9E-CA3FD939E15A}" dt="2025-04-27T00:15:19.690" v="6346" actId="1076"/>
          <ac:spMkLst>
            <pc:docMk/>
            <pc:sldMk cId="982149837" sldId="345"/>
            <ac:spMk id="21" creationId="{3060B971-315C-9BCE-485D-C2BC5EC366ED}"/>
          </ac:spMkLst>
        </pc:spChg>
        <pc:spChg chg="mod topLvl">
          <ac:chgData name="Rio K" userId="6f6c86458963fb4a" providerId="LiveId" clId="{09D3E730-BF4D-489B-8C9E-CA3FD939E15A}" dt="2025-04-15T13:03:02.809" v="6089" actId="164"/>
          <ac:spMkLst>
            <pc:docMk/>
            <pc:sldMk cId="982149837" sldId="345"/>
            <ac:spMk id="22" creationId="{36A7AEDE-1983-9555-176A-80AE2D64A818}"/>
          </ac:spMkLst>
        </pc:spChg>
        <pc:spChg chg="mod topLvl">
          <ac:chgData name="Rio K" userId="6f6c86458963fb4a" providerId="LiveId" clId="{09D3E730-BF4D-489B-8C9E-CA3FD939E15A}" dt="2025-04-15T13:11:03.490" v="6106" actId="164"/>
          <ac:spMkLst>
            <pc:docMk/>
            <pc:sldMk cId="982149837" sldId="345"/>
            <ac:spMk id="26" creationId="{3CB181C8-B872-4167-4C6D-1954B50CAA1C}"/>
          </ac:spMkLst>
        </pc:spChg>
        <pc:spChg chg="mod topLvl">
          <ac:chgData name="Rio K" userId="6f6c86458963fb4a" providerId="LiveId" clId="{09D3E730-BF4D-489B-8C9E-CA3FD939E15A}" dt="2025-04-15T13:11:23.760" v="6110" actId="164"/>
          <ac:spMkLst>
            <pc:docMk/>
            <pc:sldMk cId="982149837" sldId="345"/>
            <ac:spMk id="30" creationId="{F41E0123-7CA2-015D-DB72-5E03937BB02E}"/>
          </ac:spMkLst>
        </pc:spChg>
        <pc:spChg chg="add mod">
          <ac:chgData name="Rio K" userId="6f6c86458963fb4a" providerId="LiveId" clId="{09D3E730-BF4D-489B-8C9E-CA3FD939E15A}" dt="2025-04-27T00:14:01.174" v="6331" actId="1076"/>
          <ac:spMkLst>
            <pc:docMk/>
            <pc:sldMk cId="982149837" sldId="345"/>
            <ac:spMk id="32" creationId="{878E021D-8AA4-FCD6-CF04-FECBFC563F5F}"/>
          </ac:spMkLst>
        </pc:spChg>
        <pc:spChg chg="mod">
          <ac:chgData name="Rio K" userId="6f6c86458963fb4a" providerId="LiveId" clId="{09D3E730-BF4D-489B-8C9E-CA3FD939E15A}" dt="2025-04-15T11:53:31.018" v="6021" actId="165"/>
          <ac:spMkLst>
            <pc:docMk/>
            <pc:sldMk cId="982149837" sldId="345"/>
            <ac:spMk id="34" creationId="{4ADE8CA6-5267-F36E-6018-9156D5C668CD}"/>
          </ac:spMkLst>
        </pc:spChg>
        <pc:spChg chg="mod">
          <ac:chgData name="Rio K" userId="6f6c86458963fb4a" providerId="LiveId" clId="{09D3E730-BF4D-489B-8C9E-CA3FD939E15A}" dt="2025-04-15T11:53:31.018" v="6021" actId="165"/>
          <ac:spMkLst>
            <pc:docMk/>
            <pc:sldMk cId="982149837" sldId="345"/>
            <ac:spMk id="37" creationId="{63105049-F0CB-196B-FB8B-D25AA2A055D4}"/>
          </ac:spMkLst>
        </pc:spChg>
        <pc:spChg chg="mod">
          <ac:chgData name="Rio K" userId="6f6c86458963fb4a" providerId="LiveId" clId="{09D3E730-BF4D-489B-8C9E-CA3FD939E15A}" dt="2025-04-15T13:03:07.225" v="6090" actId="164"/>
          <ac:spMkLst>
            <pc:docMk/>
            <pc:sldMk cId="982149837" sldId="345"/>
            <ac:spMk id="44" creationId="{1AB9B429-B048-B513-96F6-7CC9293732B9}"/>
          </ac:spMkLst>
        </pc:spChg>
        <pc:spChg chg="mod topLvl">
          <ac:chgData name="Rio K" userId="6f6c86458963fb4a" providerId="LiveId" clId="{09D3E730-BF4D-489B-8C9E-CA3FD939E15A}" dt="2025-04-15T13:10:46.547" v="6103" actId="165"/>
          <ac:spMkLst>
            <pc:docMk/>
            <pc:sldMk cId="982149837" sldId="345"/>
            <ac:spMk id="45" creationId="{1076FE75-723D-35F5-2D8B-65C601CB376B}"/>
          </ac:spMkLst>
        </pc:spChg>
        <pc:spChg chg="add mod topLvl">
          <ac:chgData name="Rio K" userId="6f6c86458963fb4a" providerId="LiveId" clId="{09D3E730-BF4D-489B-8C9E-CA3FD939E15A}" dt="2025-04-15T13:03:02.809" v="6089" actId="164"/>
          <ac:spMkLst>
            <pc:docMk/>
            <pc:sldMk cId="982149837" sldId="345"/>
            <ac:spMk id="50" creationId="{1D2441CB-D4A8-3C44-D3D6-E96585E9CECD}"/>
          </ac:spMkLst>
        </pc:spChg>
        <pc:spChg chg="mod">
          <ac:chgData name="Rio K" userId="6f6c86458963fb4a" providerId="LiveId" clId="{09D3E730-BF4D-489B-8C9E-CA3FD939E15A}" dt="2025-04-15T11:53:53.961" v="6029"/>
          <ac:spMkLst>
            <pc:docMk/>
            <pc:sldMk cId="982149837" sldId="345"/>
            <ac:spMk id="58" creationId="{04FF36F0-4763-4B43-011B-3B1243D20E9B}"/>
          </ac:spMkLst>
        </pc:spChg>
        <pc:spChg chg="mod">
          <ac:chgData name="Rio K" userId="6f6c86458963fb4a" providerId="LiveId" clId="{09D3E730-BF4D-489B-8C9E-CA3FD939E15A}" dt="2025-04-15T13:02:32.714" v="6073" actId="165"/>
          <ac:spMkLst>
            <pc:docMk/>
            <pc:sldMk cId="982149837" sldId="345"/>
            <ac:spMk id="60" creationId="{C323C8D3-D313-F364-9056-0293BDC3E5A6}"/>
          </ac:spMkLst>
        </pc:spChg>
        <pc:spChg chg="mod">
          <ac:chgData name="Rio K" userId="6f6c86458963fb4a" providerId="LiveId" clId="{09D3E730-BF4D-489B-8C9E-CA3FD939E15A}" dt="2025-04-15T11:53:53.961" v="6029"/>
          <ac:spMkLst>
            <pc:docMk/>
            <pc:sldMk cId="982149837" sldId="345"/>
            <ac:spMk id="62" creationId="{0B3B8F20-B820-3855-4721-FDC95133D572}"/>
          </ac:spMkLst>
        </pc:spChg>
        <pc:spChg chg="mod">
          <ac:chgData name="Rio K" userId="6f6c86458963fb4a" providerId="LiveId" clId="{09D3E730-BF4D-489B-8C9E-CA3FD939E15A}" dt="2025-04-15T11:53:53.961" v="6029"/>
          <ac:spMkLst>
            <pc:docMk/>
            <pc:sldMk cId="982149837" sldId="345"/>
            <ac:spMk id="64" creationId="{68C1D487-854F-518C-A89D-89E32C815599}"/>
          </ac:spMkLst>
        </pc:spChg>
        <pc:spChg chg="mod">
          <ac:chgData name="Rio K" userId="6f6c86458963fb4a" providerId="LiveId" clId="{09D3E730-BF4D-489B-8C9E-CA3FD939E15A}" dt="2025-04-15T11:53:53.961" v="6029"/>
          <ac:spMkLst>
            <pc:docMk/>
            <pc:sldMk cId="982149837" sldId="345"/>
            <ac:spMk id="66" creationId="{C0B7DCA6-1241-876A-8196-A7BE8699E588}"/>
          </ac:spMkLst>
        </pc:spChg>
        <pc:spChg chg="mod">
          <ac:chgData name="Rio K" userId="6f6c86458963fb4a" providerId="LiveId" clId="{09D3E730-BF4D-489B-8C9E-CA3FD939E15A}" dt="2025-04-15T11:53:53.961" v="6029"/>
          <ac:spMkLst>
            <pc:docMk/>
            <pc:sldMk cId="982149837" sldId="345"/>
            <ac:spMk id="68" creationId="{6944247C-1ADA-C206-ED0D-2CE85EB57C65}"/>
          </ac:spMkLst>
        </pc:spChg>
        <pc:spChg chg="mod">
          <ac:chgData name="Rio K" userId="6f6c86458963fb4a" providerId="LiveId" clId="{09D3E730-BF4D-489B-8C9E-CA3FD939E15A}" dt="2025-04-15T13:10:46.547" v="6103" actId="165"/>
          <ac:spMkLst>
            <pc:docMk/>
            <pc:sldMk cId="982149837" sldId="345"/>
            <ac:spMk id="70" creationId="{D7905BED-E32E-E978-198D-A3A37761E58C}"/>
          </ac:spMkLst>
        </pc:spChg>
        <pc:spChg chg="mod topLvl">
          <ac:chgData name="Rio K" userId="6f6c86458963fb4a" providerId="LiveId" clId="{09D3E730-BF4D-489B-8C9E-CA3FD939E15A}" dt="2025-04-15T13:10:46.547" v="6103" actId="165"/>
          <ac:spMkLst>
            <pc:docMk/>
            <pc:sldMk cId="982149837" sldId="345"/>
            <ac:spMk id="77" creationId="{9C7C9841-987A-C336-C4A6-404F66DBDF51}"/>
          </ac:spMkLst>
        </pc:spChg>
        <pc:spChg chg="mod topLvl">
          <ac:chgData name="Rio K" userId="6f6c86458963fb4a" providerId="LiveId" clId="{09D3E730-BF4D-489B-8C9E-CA3FD939E15A}" dt="2025-04-15T13:10:46.547" v="6103" actId="165"/>
          <ac:spMkLst>
            <pc:docMk/>
            <pc:sldMk cId="982149837" sldId="345"/>
            <ac:spMk id="78" creationId="{A6176A08-0AFE-D5B4-D8C2-4A43D2D3E8E3}"/>
          </ac:spMkLst>
        </pc:spChg>
        <pc:spChg chg="mod">
          <ac:chgData name="Rio K" userId="6f6c86458963fb4a" providerId="LiveId" clId="{09D3E730-BF4D-489B-8C9E-CA3FD939E15A}" dt="2025-04-15T13:10:46.547" v="6103" actId="165"/>
          <ac:spMkLst>
            <pc:docMk/>
            <pc:sldMk cId="982149837" sldId="345"/>
            <ac:spMk id="120" creationId="{C872A8F5-67C4-7DE0-F5CA-243165FCC3A8}"/>
          </ac:spMkLst>
        </pc:spChg>
        <pc:spChg chg="mod">
          <ac:chgData name="Rio K" userId="6f6c86458963fb4a" providerId="LiveId" clId="{09D3E730-BF4D-489B-8C9E-CA3FD939E15A}" dt="2025-04-15T13:10:46.547" v="6103" actId="165"/>
          <ac:spMkLst>
            <pc:docMk/>
            <pc:sldMk cId="982149837" sldId="345"/>
            <ac:spMk id="122" creationId="{A8264BA9-BFC6-58AE-2DDC-8C95A381D521}"/>
          </ac:spMkLst>
        </pc:spChg>
        <pc:spChg chg="mod">
          <ac:chgData name="Rio K" userId="6f6c86458963fb4a" providerId="LiveId" clId="{09D3E730-BF4D-489B-8C9E-CA3FD939E15A}" dt="2025-04-15T13:10:46.547" v="6103" actId="165"/>
          <ac:spMkLst>
            <pc:docMk/>
            <pc:sldMk cId="982149837" sldId="345"/>
            <ac:spMk id="124" creationId="{6F80A3DC-D487-6A79-0535-891119CA76CD}"/>
          </ac:spMkLst>
        </pc:spChg>
        <pc:spChg chg="mod">
          <ac:chgData name="Rio K" userId="6f6c86458963fb4a" providerId="LiveId" clId="{09D3E730-BF4D-489B-8C9E-CA3FD939E15A}" dt="2025-04-15T13:02:32.714" v="6073" actId="165"/>
          <ac:spMkLst>
            <pc:docMk/>
            <pc:sldMk cId="982149837" sldId="345"/>
            <ac:spMk id="126" creationId="{EC6CB840-37BA-6748-BDC0-FB35D96B4A1D}"/>
          </ac:spMkLst>
        </pc:spChg>
        <pc:spChg chg="mod">
          <ac:chgData name="Rio K" userId="6f6c86458963fb4a" providerId="LiveId" clId="{09D3E730-BF4D-489B-8C9E-CA3FD939E15A}" dt="2025-04-15T13:10:46.547" v="6103" actId="165"/>
          <ac:spMkLst>
            <pc:docMk/>
            <pc:sldMk cId="982149837" sldId="345"/>
            <ac:spMk id="128" creationId="{329DBA30-6F45-55BB-B235-2DC7DFEE00CD}"/>
          </ac:spMkLst>
        </pc:spChg>
        <pc:spChg chg="mod">
          <ac:chgData name="Rio K" userId="6f6c86458963fb4a" providerId="LiveId" clId="{09D3E730-BF4D-489B-8C9E-CA3FD939E15A}" dt="2025-04-15T11:54:10.613" v="6052"/>
          <ac:spMkLst>
            <pc:docMk/>
            <pc:sldMk cId="982149837" sldId="345"/>
            <ac:spMk id="130" creationId="{C004D569-2D80-777F-8D01-FAA858BA6280}"/>
          </ac:spMkLst>
        </pc:spChg>
        <pc:spChg chg="mod">
          <ac:chgData name="Rio K" userId="6f6c86458963fb4a" providerId="LiveId" clId="{09D3E730-BF4D-489B-8C9E-CA3FD939E15A}" dt="2025-04-15T13:02:32.714" v="6073" actId="165"/>
          <ac:spMkLst>
            <pc:docMk/>
            <pc:sldMk cId="982149837" sldId="345"/>
            <ac:spMk id="132" creationId="{6798CBC0-CF55-915F-5C53-90DE5AD52C6E}"/>
          </ac:spMkLst>
        </pc:spChg>
        <pc:grpChg chg="mod">
          <ac:chgData name="Rio K" userId="6f6c86458963fb4a" providerId="LiveId" clId="{09D3E730-BF4D-489B-8C9E-CA3FD939E15A}" dt="2025-04-15T11:53:34.845" v="6023" actId="164"/>
          <ac:grpSpMkLst>
            <pc:docMk/>
            <pc:sldMk cId="982149837" sldId="345"/>
            <ac:grpSpMk id="6" creationId="{F2884102-FF3D-58CD-9F46-672AF127E9AB}"/>
          </ac:grpSpMkLst>
        </pc:grpChg>
        <pc:grpChg chg="mod">
          <ac:chgData name="Rio K" userId="6f6c86458963fb4a" providerId="LiveId" clId="{09D3E730-BF4D-489B-8C9E-CA3FD939E15A}" dt="2025-04-15T11:53:34.845" v="6023" actId="164"/>
          <ac:grpSpMkLst>
            <pc:docMk/>
            <pc:sldMk cId="982149837" sldId="345"/>
            <ac:grpSpMk id="7" creationId="{E8822762-ED85-6340-D647-BEAD3A864DAF}"/>
          </ac:grpSpMkLst>
        </pc:grpChg>
        <pc:grpChg chg="mod">
          <ac:chgData name="Rio K" userId="6f6c86458963fb4a" providerId="LiveId" clId="{09D3E730-BF4D-489B-8C9E-CA3FD939E15A}" dt="2025-04-15T11:53:34.845" v="6023" actId="164"/>
          <ac:grpSpMkLst>
            <pc:docMk/>
            <pc:sldMk cId="982149837" sldId="345"/>
            <ac:grpSpMk id="8" creationId="{227A1CA1-7CCD-9383-6DF9-A9993486DA5A}"/>
          </ac:grpSpMkLst>
        </pc:grpChg>
        <pc:grpChg chg="mod">
          <ac:chgData name="Rio K" userId="6f6c86458963fb4a" providerId="LiveId" clId="{09D3E730-BF4D-489B-8C9E-CA3FD939E15A}" dt="2025-04-15T11:53:34.845" v="6023" actId="164"/>
          <ac:grpSpMkLst>
            <pc:docMk/>
            <pc:sldMk cId="982149837" sldId="345"/>
            <ac:grpSpMk id="9" creationId="{3B4D8704-4EAA-C38C-87A8-FB1B58FD6A25}"/>
          </ac:grpSpMkLst>
        </pc:grpChg>
        <pc:grpChg chg="mod">
          <ac:chgData name="Rio K" userId="6f6c86458963fb4a" providerId="LiveId" clId="{09D3E730-BF4D-489B-8C9E-CA3FD939E15A}" dt="2025-04-15T11:53:34.845" v="6023" actId="164"/>
          <ac:grpSpMkLst>
            <pc:docMk/>
            <pc:sldMk cId="982149837" sldId="345"/>
            <ac:grpSpMk id="10" creationId="{941F25AC-13E0-9608-9371-E075BAAF2ADE}"/>
          </ac:grpSpMkLst>
        </pc:grpChg>
        <pc:grpChg chg="add mod">
          <ac:chgData name="Rio K" userId="6f6c86458963fb4a" providerId="LiveId" clId="{09D3E730-BF4D-489B-8C9E-CA3FD939E15A}" dt="2025-04-15T11:53:34.845" v="6023" actId="164"/>
          <ac:grpSpMkLst>
            <pc:docMk/>
            <pc:sldMk cId="982149837" sldId="345"/>
            <ac:grpSpMk id="33" creationId="{EE22D7A2-295A-C707-6055-3B7C5F8B1B82}"/>
          </ac:grpSpMkLst>
        </pc:grpChg>
        <pc:grpChg chg="add mod">
          <ac:chgData name="Rio K" userId="6f6c86458963fb4a" providerId="LiveId" clId="{09D3E730-BF4D-489B-8C9E-CA3FD939E15A}" dt="2025-04-15T11:53:34.845" v="6023" actId="164"/>
          <ac:grpSpMkLst>
            <pc:docMk/>
            <pc:sldMk cId="982149837" sldId="345"/>
            <ac:grpSpMk id="36" creationId="{39D98CF2-BB14-9C7B-E9DF-E69505F273DB}"/>
          </ac:grpSpMkLst>
        </pc:grpChg>
        <pc:grpChg chg="add mod">
          <ac:chgData name="Rio K" userId="6f6c86458963fb4a" providerId="LiveId" clId="{09D3E730-BF4D-489B-8C9E-CA3FD939E15A}" dt="2025-04-15T13:03:02.809" v="6089" actId="164"/>
          <ac:grpSpMkLst>
            <pc:docMk/>
            <pc:sldMk cId="982149837" sldId="345"/>
            <ac:grpSpMk id="40" creationId="{29DD1B99-368F-4AE1-E060-5DA5609C0BE5}"/>
          </ac:grpSpMkLst>
        </pc:grpChg>
        <pc:grpChg chg="mod">
          <ac:chgData name="Rio K" userId="6f6c86458963fb4a" providerId="LiveId" clId="{09D3E730-BF4D-489B-8C9E-CA3FD939E15A}" dt="2025-04-15T13:03:07.225" v="6090" actId="164"/>
          <ac:grpSpMkLst>
            <pc:docMk/>
            <pc:sldMk cId="982149837" sldId="345"/>
            <ac:grpSpMk id="46" creationId="{08CF835A-60E1-ABD0-E38E-0AC103541A42}"/>
          </ac:grpSpMkLst>
        </pc:grpChg>
        <pc:grpChg chg="mod">
          <ac:chgData name="Rio K" userId="6f6c86458963fb4a" providerId="LiveId" clId="{09D3E730-BF4D-489B-8C9E-CA3FD939E15A}" dt="2025-04-15T13:03:12.039" v="6091" actId="164"/>
          <ac:grpSpMkLst>
            <pc:docMk/>
            <pc:sldMk cId="982149837" sldId="345"/>
            <ac:grpSpMk id="111" creationId="{A6D65741-56A6-902C-0494-112057CABAAA}"/>
          </ac:grpSpMkLst>
        </pc:grpChg>
        <pc:grpChg chg="add mod">
          <ac:chgData name="Rio K" userId="6f6c86458963fb4a" providerId="LiveId" clId="{09D3E730-BF4D-489B-8C9E-CA3FD939E15A}" dt="2025-04-15T13:11:49.099" v="6112" actId="164"/>
          <ac:grpSpMkLst>
            <pc:docMk/>
            <pc:sldMk cId="982149837" sldId="345"/>
            <ac:grpSpMk id="135" creationId="{237E3FF6-921D-A4DC-66F8-2D2987A047E8}"/>
          </ac:grpSpMkLst>
        </pc:grpChg>
        <pc:grpChg chg="add mod">
          <ac:chgData name="Rio K" userId="6f6c86458963fb4a" providerId="LiveId" clId="{09D3E730-BF4D-489B-8C9E-CA3FD939E15A}" dt="2025-04-15T13:11:49.099" v="6112" actId="164"/>
          <ac:grpSpMkLst>
            <pc:docMk/>
            <pc:sldMk cId="982149837" sldId="345"/>
            <ac:grpSpMk id="136" creationId="{8A56D763-3885-26FE-2DD9-7A34CA2B0AD1}"/>
          </ac:grpSpMkLst>
        </pc:grpChg>
        <pc:grpChg chg="add mod">
          <ac:chgData name="Rio K" userId="6f6c86458963fb4a" providerId="LiveId" clId="{09D3E730-BF4D-489B-8C9E-CA3FD939E15A}" dt="2025-04-15T13:11:49.099" v="6112" actId="164"/>
          <ac:grpSpMkLst>
            <pc:docMk/>
            <pc:sldMk cId="982149837" sldId="345"/>
            <ac:grpSpMk id="137" creationId="{26DC719D-CF4D-0580-2A2E-1865F201EFE6}"/>
          </ac:grpSpMkLst>
        </pc:grpChg>
        <pc:grpChg chg="add mod">
          <ac:chgData name="Rio K" userId="6f6c86458963fb4a" providerId="LiveId" clId="{09D3E730-BF4D-489B-8C9E-CA3FD939E15A}" dt="2025-04-15T13:11:49.099" v="6112" actId="164"/>
          <ac:grpSpMkLst>
            <pc:docMk/>
            <pc:sldMk cId="982149837" sldId="345"/>
            <ac:grpSpMk id="139" creationId="{09971253-BD3B-FF62-89F3-E7641F8B3CBC}"/>
          </ac:grpSpMkLst>
        </pc:grpChg>
        <pc:grpChg chg="add mod">
          <ac:chgData name="Rio K" userId="6f6c86458963fb4a" providerId="LiveId" clId="{09D3E730-BF4D-489B-8C9E-CA3FD939E15A}" dt="2025-04-15T13:11:49.099" v="6112" actId="164"/>
          <ac:grpSpMkLst>
            <pc:docMk/>
            <pc:sldMk cId="982149837" sldId="345"/>
            <ac:grpSpMk id="140" creationId="{BCD62A54-9209-9AD7-605D-4573A7AA1D73}"/>
          </ac:grpSpMkLst>
        </pc:grpChg>
        <pc:grpChg chg="add mod">
          <ac:chgData name="Rio K" userId="6f6c86458963fb4a" providerId="LiveId" clId="{09D3E730-BF4D-489B-8C9E-CA3FD939E15A}" dt="2025-04-27T00:13:04.108" v="6324" actId="1076"/>
          <ac:grpSpMkLst>
            <pc:docMk/>
            <pc:sldMk cId="982149837" sldId="345"/>
            <ac:grpSpMk id="141" creationId="{298F4B7B-BF69-5822-5CE6-8F417A7A01BC}"/>
          </ac:grpSpMkLst>
        </pc:grpChg>
        <pc:picChg chg="add mod">
          <ac:chgData name="Rio K" userId="6f6c86458963fb4a" providerId="LiveId" clId="{09D3E730-BF4D-489B-8C9E-CA3FD939E15A}" dt="2025-04-27T00:15:58.123" v="6354" actId="555"/>
          <ac:picMkLst>
            <pc:docMk/>
            <pc:sldMk cId="982149837" sldId="345"/>
            <ac:picMk id="5" creationId="{C074C1CC-F5AD-565B-BF2D-684B61FAB4D7}"/>
          </ac:picMkLst>
        </pc:picChg>
        <pc:picChg chg="mod">
          <ac:chgData name="Rio K" userId="6f6c86458963fb4a" providerId="LiveId" clId="{09D3E730-BF4D-489B-8C9E-CA3FD939E15A}" dt="2025-04-15T11:51:03.175" v="5969" actId="165"/>
          <ac:picMkLst>
            <pc:docMk/>
            <pc:sldMk cId="982149837" sldId="345"/>
            <ac:picMk id="12" creationId="{730B6D9A-1F2B-1E38-C199-5E4CCCA8699E}"/>
          </ac:picMkLst>
        </pc:picChg>
        <pc:picChg chg="mod">
          <ac:chgData name="Rio K" userId="6f6c86458963fb4a" providerId="LiveId" clId="{09D3E730-BF4D-489B-8C9E-CA3FD939E15A}" dt="2025-04-15T11:53:31.018" v="6021" actId="165"/>
          <ac:picMkLst>
            <pc:docMk/>
            <pc:sldMk cId="982149837" sldId="345"/>
            <ac:picMk id="14" creationId="{114CFCF8-2758-8C62-D7DF-50484E05AD25}"/>
          </ac:picMkLst>
        </pc:picChg>
        <pc:picChg chg="mod">
          <ac:chgData name="Rio K" userId="6f6c86458963fb4a" providerId="LiveId" clId="{09D3E730-BF4D-489B-8C9E-CA3FD939E15A}" dt="2025-04-15T11:51:03.175" v="5969" actId="165"/>
          <ac:picMkLst>
            <pc:docMk/>
            <pc:sldMk cId="982149837" sldId="345"/>
            <ac:picMk id="16" creationId="{4053B08D-0F43-F42D-D51C-9A3855F9608A}"/>
          </ac:picMkLst>
        </pc:picChg>
        <pc:picChg chg="mod">
          <ac:chgData name="Rio K" userId="6f6c86458963fb4a" providerId="LiveId" clId="{09D3E730-BF4D-489B-8C9E-CA3FD939E15A}" dt="2025-04-15T11:53:31.018" v="6021" actId="165"/>
          <ac:picMkLst>
            <pc:docMk/>
            <pc:sldMk cId="982149837" sldId="345"/>
            <ac:picMk id="18" creationId="{E7397E89-E26E-34B1-1B36-89CA65A8BD0E}"/>
          </ac:picMkLst>
        </pc:picChg>
        <pc:picChg chg="mod">
          <ac:chgData name="Rio K" userId="6f6c86458963fb4a" providerId="LiveId" clId="{09D3E730-BF4D-489B-8C9E-CA3FD939E15A}" dt="2025-04-15T11:51:03.175" v="5969" actId="165"/>
          <ac:picMkLst>
            <pc:docMk/>
            <pc:sldMk cId="982149837" sldId="345"/>
            <ac:picMk id="20" creationId="{7A131C75-FC45-74CC-BCC1-45AA269F7275}"/>
          </ac:picMkLst>
        </pc:picChg>
        <pc:picChg chg="add mod">
          <ac:chgData name="Rio K" userId="6f6c86458963fb4a" providerId="LiveId" clId="{09D3E730-BF4D-489B-8C9E-CA3FD939E15A}" dt="2025-04-27T00:15:58.123" v="6354" actId="555"/>
          <ac:picMkLst>
            <pc:docMk/>
            <pc:sldMk cId="982149837" sldId="345"/>
            <ac:picMk id="31" creationId="{31F7C0BD-58F1-1574-DB38-648C4B143721}"/>
          </ac:picMkLst>
        </pc:picChg>
        <pc:picChg chg="mod">
          <ac:chgData name="Rio K" userId="6f6c86458963fb4a" providerId="LiveId" clId="{09D3E730-BF4D-489B-8C9E-CA3FD939E15A}" dt="2025-04-15T11:55:27.079" v="6066" actId="14826"/>
          <ac:picMkLst>
            <pc:docMk/>
            <pc:sldMk cId="982149837" sldId="345"/>
            <ac:picMk id="35" creationId="{4764496C-C223-3EEE-8136-25C36092EA16}"/>
          </ac:picMkLst>
        </pc:picChg>
        <pc:picChg chg="mod">
          <ac:chgData name="Rio K" userId="6f6c86458963fb4a" providerId="LiveId" clId="{09D3E730-BF4D-489B-8C9E-CA3FD939E15A}" dt="2025-04-15T11:55:27.079" v="6066" actId="14826"/>
          <ac:picMkLst>
            <pc:docMk/>
            <pc:sldMk cId="982149837" sldId="345"/>
            <ac:picMk id="38" creationId="{1CF5FFB5-CFC6-730E-866C-7649A5C7C2A2}"/>
          </ac:picMkLst>
        </pc:picChg>
        <pc:picChg chg="mod">
          <ac:chgData name="Rio K" userId="6f6c86458963fb4a" providerId="LiveId" clId="{09D3E730-BF4D-489B-8C9E-CA3FD939E15A}" dt="2025-04-15T11:55:27.079" v="6066" actId="14826"/>
          <ac:picMkLst>
            <pc:docMk/>
            <pc:sldMk cId="982149837" sldId="345"/>
            <ac:picMk id="59" creationId="{FE794990-DCE1-615D-52BE-7FE1CE1988B2}"/>
          </ac:picMkLst>
        </pc:picChg>
        <pc:picChg chg="mod">
          <ac:chgData name="Rio K" userId="6f6c86458963fb4a" providerId="LiveId" clId="{09D3E730-BF4D-489B-8C9E-CA3FD939E15A}" dt="2025-04-15T11:55:27.079" v="6066" actId="14826"/>
          <ac:picMkLst>
            <pc:docMk/>
            <pc:sldMk cId="982149837" sldId="345"/>
            <ac:picMk id="61" creationId="{6D8CB38A-9A8B-3E1C-DEE1-F750635E530B}"/>
          </ac:picMkLst>
        </pc:picChg>
        <pc:picChg chg="mod">
          <ac:chgData name="Rio K" userId="6f6c86458963fb4a" providerId="LiveId" clId="{09D3E730-BF4D-489B-8C9E-CA3FD939E15A}" dt="2025-04-15T11:56:28.088" v="6070" actId="14826"/>
          <ac:picMkLst>
            <pc:docMk/>
            <pc:sldMk cId="982149837" sldId="345"/>
            <ac:picMk id="63" creationId="{1584A695-A666-102D-A483-AD66675C7CF5}"/>
          </ac:picMkLst>
        </pc:picChg>
        <pc:picChg chg="mod">
          <ac:chgData name="Rio K" userId="6f6c86458963fb4a" providerId="LiveId" clId="{09D3E730-BF4D-489B-8C9E-CA3FD939E15A}" dt="2025-04-15T11:56:28.088" v="6070" actId="14826"/>
          <ac:picMkLst>
            <pc:docMk/>
            <pc:sldMk cId="982149837" sldId="345"/>
            <ac:picMk id="65" creationId="{62BED6EF-F0A4-92E7-1FDC-88E474AD3357}"/>
          </ac:picMkLst>
        </pc:picChg>
        <pc:picChg chg="mod">
          <ac:chgData name="Rio K" userId="6f6c86458963fb4a" providerId="LiveId" clId="{09D3E730-BF4D-489B-8C9E-CA3FD939E15A}" dt="2025-04-15T11:56:08.692" v="6069" actId="14826"/>
          <ac:picMkLst>
            <pc:docMk/>
            <pc:sldMk cId="982149837" sldId="345"/>
            <ac:picMk id="67" creationId="{D7ACBFA1-2914-5617-AEEE-54813003A052}"/>
          </ac:picMkLst>
        </pc:picChg>
        <pc:picChg chg="mod">
          <ac:chgData name="Rio K" userId="6f6c86458963fb4a" providerId="LiveId" clId="{09D3E730-BF4D-489B-8C9E-CA3FD939E15A}" dt="2025-04-15T11:56:08.692" v="6069" actId="14826"/>
          <ac:picMkLst>
            <pc:docMk/>
            <pc:sldMk cId="982149837" sldId="345"/>
            <ac:picMk id="69" creationId="{0D22A19E-39C1-AAB2-A558-85224436F650}"/>
          </ac:picMkLst>
        </pc:picChg>
        <pc:picChg chg="mod">
          <ac:chgData name="Rio K" userId="6f6c86458963fb4a" providerId="LiveId" clId="{09D3E730-BF4D-489B-8C9E-CA3FD939E15A}" dt="2025-04-15T11:56:33.219" v="6071" actId="14826"/>
          <ac:picMkLst>
            <pc:docMk/>
            <pc:sldMk cId="982149837" sldId="345"/>
            <ac:picMk id="71" creationId="{6835DC74-8D68-50AB-E639-13AC7BD830F8}"/>
          </ac:picMkLst>
        </pc:picChg>
        <pc:picChg chg="mod">
          <ac:chgData name="Rio K" userId="6f6c86458963fb4a" providerId="LiveId" clId="{09D3E730-BF4D-489B-8C9E-CA3FD939E15A}" dt="2025-04-15T11:55:27.079" v="6066" actId="14826"/>
          <ac:picMkLst>
            <pc:docMk/>
            <pc:sldMk cId="982149837" sldId="345"/>
            <ac:picMk id="121" creationId="{3C0DA895-68BF-F2CF-5FEC-75F1D32A4E75}"/>
          </ac:picMkLst>
        </pc:picChg>
        <pc:picChg chg="mod">
          <ac:chgData name="Rio K" userId="6f6c86458963fb4a" providerId="LiveId" clId="{09D3E730-BF4D-489B-8C9E-CA3FD939E15A}" dt="2025-04-15T11:55:27.079" v="6066" actId="14826"/>
          <ac:picMkLst>
            <pc:docMk/>
            <pc:sldMk cId="982149837" sldId="345"/>
            <ac:picMk id="123" creationId="{C52B849E-B8AF-FEB4-48A0-824DD546F65A}"/>
          </ac:picMkLst>
        </pc:picChg>
        <pc:picChg chg="mod">
          <ac:chgData name="Rio K" userId="6f6c86458963fb4a" providerId="LiveId" clId="{09D3E730-BF4D-489B-8C9E-CA3FD939E15A}" dt="2025-04-15T11:55:50.432" v="6067" actId="14826"/>
          <ac:picMkLst>
            <pc:docMk/>
            <pc:sldMk cId="982149837" sldId="345"/>
            <ac:picMk id="125" creationId="{A11A3EB5-7054-62F4-AC4C-34140F7858AE}"/>
          </ac:picMkLst>
        </pc:picChg>
        <pc:picChg chg="mod">
          <ac:chgData name="Rio K" userId="6f6c86458963fb4a" providerId="LiveId" clId="{09D3E730-BF4D-489B-8C9E-CA3FD939E15A}" dt="2025-04-15T11:55:50.432" v="6067" actId="14826"/>
          <ac:picMkLst>
            <pc:docMk/>
            <pc:sldMk cId="982149837" sldId="345"/>
            <ac:picMk id="127" creationId="{3C7396D3-9B2B-35EA-B945-91387BD7636F}"/>
          </ac:picMkLst>
        </pc:picChg>
        <pc:picChg chg="mod">
          <ac:chgData name="Rio K" userId="6f6c86458963fb4a" providerId="LiveId" clId="{09D3E730-BF4D-489B-8C9E-CA3FD939E15A}" dt="2025-04-15T11:55:56.504" v="6068" actId="14826"/>
          <ac:picMkLst>
            <pc:docMk/>
            <pc:sldMk cId="982149837" sldId="345"/>
            <ac:picMk id="129" creationId="{7BA2C379-8D02-F478-BB0E-23321B425D4C}"/>
          </ac:picMkLst>
        </pc:picChg>
        <pc:picChg chg="mod">
          <ac:chgData name="Rio K" userId="6f6c86458963fb4a" providerId="LiveId" clId="{09D3E730-BF4D-489B-8C9E-CA3FD939E15A}" dt="2025-04-15T11:55:50.432" v="6067" actId="14826"/>
          <ac:picMkLst>
            <pc:docMk/>
            <pc:sldMk cId="982149837" sldId="345"/>
            <ac:picMk id="131" creationId="{BBEEFDB3-FEC8-61FB-F129-D5B2A56A5DB0}"/>
          </ac:picMkLst>
        </pc:picChg>
        <pc:picChg chg="mod">
          <ac:chgData name="Rio K" userId="6f6c86458963fb4a" providerId="LiveId" clId="{09D3E730-BF4D-489B-8C9E-CA3FD939E15A}" dt="2025-04-15T11:55:56.504" v="6068" actId="14826"/>
          <ac:picMkLst>
            <pc:docMk/>
            <pc:sldMk cId="982149837" sldId="345"/>
            <ac:picMk id="133" creationId="{06C0DEE1-7F17-7F3F-1F4C-4AA1936EFC2D}"/>
          </ac:picMkLst>
        </pc:picChg>
        <pc:cxnChg chg="add mod">
          <ac:chgData name="Rio K" userId="6f6c86458963fb4a" providerId="LiveId" clId="{09D3E730-BF4D-489B-8C9E-CA3FD939E15A}" dt="2025-04-27T00:15:58.123" v="6354" actId="555"/>
          <ac:cxnSpMkLst>
            <pc:docMk/>
            <pc:sldMk cId="982149837" sldId="345"/>
            <ac:cxnSpMk id="24" creationId="{F4D03A01-3039-0CC6-AAFA-6BB71B09D422}"/>
          </ac:cxnSpMkLst>
        </pc:cxnChg>
        <pc:cxnChg chg="mod topLvl">
          <ac:chgData name="Rio K" userId="6f6c86458963fb4a" providerId="LiveId" clId="{09D3E730-BF4D-489B-8C9E-CA3FD939E15A}" dt="2025-04-15T13:11:03.490" v="6106" actId="164"/>
          <ac:cxnSpMkLst>
            <pc:docMk/>
            <pc:sldMk cId="982149837" sldId="345"/>
            <ac:cxnSpMk id="25" creationId="{18BC4A65-851A-EE27-187B-315B4FA6E826}"/>
          </ac:cxnSpMkLst>
        </pc:cxnChg>
        <pc:cxnChg chg="add del">
          <ac:chgData name="Rio K" userId="6f6c86458963fb4a" providerId="LiveId" clId="{09D3E730-BF4D-489B-8C9E-CA3FD939E15A}" dt="2025-04-27T00:08:53.940" v="6260" actId="478"/>
          <ac:cxnSpMkLst>
            <pc:docMk/>
            <pc:sldMk cId="982149837" sldId="345"/>
            <ac:cxnSpMk id="28" creationId="{D86921B5-77DC-E4A1-AFF3-4356917A7983}"/>
          </ac:cxnSpMkLst>
        </pc:cxnChg>
        <pc:cxnChg chg="mod topLvl">
          <ac:chgData name="Rio K" userId="6f6c86458963fb4a" providerId="LiveId" clId="{09D3E730-BF4D-489B-8C9E-CA3FD939E15A}" dt="2025-04-15T13:11:23.760" v="6110" actId="164"/>
          <ac:cxnSpMkLst>
            <pc:docMk/>
            <pc:sldMk cId="982149837" sldId="345"/>
            <ac:cxnSpMk id="29" creationId="{5FA41589-94D7-B87F-3803-FB95DB71E8A8}"/>
          </ac:cxnSpMkLst>
        </pc:cxnChg>
        <pc:cxnChg chg="add mod">
          <ac:chgData name="Rio K" userId="6f6c86458963fb4a" providerId="LiveId" clId="{09D3E730-BF4D-489B-8C9E-CA3FD939E15A}" dt="2025-04-27T00:15:58.123" v="6354" actId="555"/>
          <ac:cxnSpMkLst>
            <pc:docMk/>
            <pc:sldMk cId="982149837" sldId="345"/>
            <ac:cxnSpMk id="39" creationId="{AF38ED9A-938B-E356-205F-25088804A000}"/>
          </ac:cxnSpMkLst>
        </pc:cxnChg>
      </pc:sldChg>
    </pc:docChg>
  </pc:docChgLst>
  <pc:docChgLst>
    <pc:chgData name="KISHIMOTO Rio" userId="05ce199b-61a3-4401-8554-66bee888e1f8" providerId="ADAL" clId="{6A4AB7EC-9DBD-4C04-9F64-09AE0F582295}"/>
    <pc:docChg chg="modSld">
      <pc:chgData name="KISHIMOTO Rio" userId="05ce199b-61a3-4401-8554-66bee888e1f8" providerId="ADAL" clId="{6A4AB7EC-9DBD-4C04-9F64-09AE0F582295}" dt="2024-12-09T03:27:51.097" v="0" actId="207"/>
      <pc:docMkLst>
        <pc:docMk/>
      </pc:docMkLst>
      <pc:sldChg chg="modSp mod">
        <pc:chgData name="KISHIMOTO Rio" userId="05ce199b-61a3-4401-8554-66bee888e1f8" providerId="ADAL" clId="{6A4AB7EC-9DBD-4C04-9F64-09AE0F582295}" dt="2024-12-09T03:27:51.097" v="0" actId="207"/>
        <pc:sldMkLst>
          <pc:docMk/>
          <pc:sldMk cId="3577541956" sldId="283"/>
        </pc:sldMkLst>
      </pc:sldChg>
    </pc:docChg>
  </pc:docChgLst>
  <pc:docChgLst>
    <pc:chgData name="KISHIMOTO Rio" userId="05ce199b-61a3-4401-8554-66bee888e1f8" providerId="ADAL" clId="{5A04986F-9ABF-4559-AC5C-8A9FF9A8B3AF}"/>
    <pc:docChg chg="undo custSel addSld delSld modSld sldOrd addSection modSection">
      <pc:chgData name="KISHIMOTO Rio" userId="05ce199b-61a3-4401-8554-66bee888e1f8" providerId="ADAL" clId="{5A04986F-9ABF-4559-AC5C-8A9FF9A8B3AF}" dt="2025-02-03T07:41:58.558" v="2173" actId="20577"/>
      <pc:docMkLst>
        <pc:docMk/>
      </pc:docMkLst>
      <pc:sldChg chg="modSp mod">
        <pc:chgData name="KISHIMOTO Rio" userId="05ce199b-61a3-4401-8554-66bee888e1f8" providerId="ADAL" clId="{5A04986F-9ABF-4559-AC5C-8A9FF9A8B3AF}" dt="2025-02-03T03:46:23.365" v="79"/>
        <pc:sldMkLst>
          <pc:docMk/>
          <pc:sldMk cId="425440116" sldId="271"/>
        </pc:sldMkLst>
        <pc:spChg chg="mod">
          <ac:chgData name="KISHIMOTO Rio" userId="05ce199b-61a3-4401-8554-66bee888e1f8" providerId="ADAL" clId="{5A04986F-9ABF-4559-AC5C-8A9FF9A8B3AF}" dt="2025-02-03T03:46:23.365" v="79"/>
          <ac:spMkLst>
            <pc:docMk/>
            <pc:sldMk cId="425440116" sldId="271"/>
            <ac:spMk id="3" creationId="{ECCF8676-BE0D-F38D-0AF2-EFDD2997F421}"/>
          </ac:spMkLst>
        </pc:spChg>
      </pc:sldChg>
      <pc:sldChg chg="modSp mod modNotesTx">
        <pc:chgData name="KISHIMOTO Rio" userId="05ce199b-61a3-4401-8554-66bee888e1f8" providerId="ADAL" clId="{5A04986F-9ABF-4559-AC5C-8A9FF9A8B3AF}" dt="2025-02-03T05:19:27.018" v="1378" actId="20577"/>
        <pc:sldMkLst>
          <pc:docMk/>
          <pc:sldMk cId="2126545133" sldId="272"/>
        </pc:sldMkLst>
        <pc:spChg chg="mod">
          <ac:chgData name="KISHIMOTO Rio" userId="05ce199b-61a3-4401-8554-66bee888e1f8" providerId="ADAL" clId="{5A04986F-9ABF-4559-AC5C-8A9FF9A8B3AF}" dt="2025-02-03T05:16:22.198" v="1309" actId="20577"/>
          <ac:spMkLst>
            <pc:docMk/>
            <pc:sldMk cId="2126545133" sldId="272"/>
            <ac:spMk id="3" creationId="{92858993-0BB6-E1B1-2608-B389B5870E15}"/>
          </ac:spMkLst>
        </pc:spChg>
      </pc:sldChg>
      <pc:sldChg chg="modSp mod">
        <pc:chgData name="KISHIMOTO Rio" userId="05ce199b-61a3-4401-8554-66bee888e1f8" providerId="ADAL" clId="{5A04986F-9ABF-4559-AC5C-8A9FF9A8B3AF}" dt="2025-02-03T03:45:41.580" v="68"/>
        <pc:sldMkLst>
          <pc:docMk/>
          <pc:sldMk cId="2859676149" sldId="280"/>
        </pc:sldMkLst>
        <pc:spChg chg="mod">
          <ac:chgData name="KISHIMOTO Rio" userId="05ce199b-61a3-4401-8554-66bee888e1f8" providerId="ADAL" clId="{5A04986F-9ABF-4559-AC5C-8A9FF9A8B3AF}" dt="2025-02-03T03:45:41.580" v="68"/>
          <ac:spMkLst>
            <pc:docMk/>
            <pc:sldMk cId="2859676149" sldId="280"/>
            <ac:spMk id="2" creationId="{550A6B70-E4CA-1542-8D43-763F5DFC76F2}"/>
          </ac:spMkLst>
        </pc:spChg>
      </pc:sldChg>
      <pc:sldChg chg="modSp mod">
        <pc:chgData name="KISHIMOTO Rio" userId="05ce199b-61a3-4401-8554-66bee888e1f8" providerId="ADAL" clId="{5A04986F-9ABF-4559-AC5C-8A9FF9A8B3AF}" dt="2025-02-03T05:12:04.105" v="1194" actId="11"/>
        <pc:sldMkLst>
          <pc:docMk/>
          <pc:sldMk cId="3577541956" sldId="283"/>
        </pc:sldMkLst>
        <pc:spChg chg="mod">
          <ac:chgData name="KISHIMOTO Rio" userId="05ce199b-61a3-4401-8554-66bee888e1f8" providerId="ADAL" clId="{5A04986F-9ABF-4559-AC5C-8A9FF9A8B3AF}" dt="2025-02-03T05:12:04.105" v="1194" actId="11"/>
          <ac:spMkLst>
            <pc:docMk/>
            <pc:sldMk cId="3577541956" sldId="283"/>
            <ac:spMk id="26" creationId="{727F3B76-D59E-D212-6CDF-109619DDA219}"/>
          </ac:spMkLst>
        </pc:spChg>
      </pc:sldChg>
      <pc:sldChg chg="mod ord modShow">
        <pc:chgData name="KISHIMOTO Rio" userId="05ce199b-61a3-4401-8554-66bee888e1f8" providerId="ADAL" clId="{5A04986F-9ABF-4559-AC5C-8A9FF9A8B3AF}" dt="2025-02-03T05:16:34.148" v="1312"/>
        <pc:sldMkLst>
          <pc:docMk/>
          <pc:sldMk cId="1244091112" sldId="288"/>
        </pc:sldMkLst>
      </pc:sldChg>
      <pc:sldChg chg="modSp mod">
        <pc:chgData name="KISHIMOTO Rio" userId="05ce199b-61a3-4401-8554-66bee888e1f8" providerId="ADAL" clId="{5A04986F-9ABF-4559-AC5C-8A9FF9A8B3AF}" dt="2025-02-03T05:11:09.192" v="1131" actId="1076"/>
        <pc:sldMkLst>
          <pc:docMk/>
          <pc:sldMk cId="1879930439" sldId="289"/>
        </pc:sldMkLst>
        <pc:spChg chg="mod">
          <ac:chgData name="KISHIMOTO Rio" userId="05ce199b-61a3-4401-8554-66bee888e1f8" providerId="ADAL" clId="{5A04986F-9ABF-4559-AC5C-8A9FF9A8B3AF}" dt="2025-02-03T05:10:57.436" v="1130" actId="20577"/>
          <ac:spMkLst>
            <pc:docMk/>
            <pc:sldMk cId="1879930439" sldId="289"/>
            <ac:spMk id="3" creationId="{1BCA482E-7ADE-3F36-95F0-2AF43CFD66EE}"/>
          </ac:spMkLst>
        </pc:spChg>
        <pc:grpChg chg="mod">
          <ac:chgData name="KISHIMOTO Rio" userId="05ce199b-61a3-4401-8554-66bee888e1f8" providerId="ADAL" clId="{5A04986F-9ABF-4559-AC5C-8A9FF9A8B3AF}" dt="2025-02-03T05:11:09.192" v="1131" actId="1076"/>
          <ac:grpSpMkLst>
            <pc:docMk/>
            <pc:sldMk cId="1879930439" sldId="289"/>
            <ac:grpSpMk id="14" creationId="{4F751B54-87E5-EF59-67BF-6C25F9C0CE28}"/>
          </ac:grpSpMkLst>
        </pc:grpChg>
      </pc:sldChg>
      <pc:sldChg chg="addSp delSp modSp mod">
        <pc:chgData name="KISHIMOTO Rio" userId="05ce199b-61a3-4401-8554-66bee888e1f8" providerId="ADAL" clId="{5A04986F-9ABF-4559-AC5C-8A9FF9A8B3AF}" dt="2025-02-03T04:26:55.055" v="494" actId="478"/>
        <pc:sldMkLst>
          <pc:docMk/>
          <pc:sldMk cId="2283846585" sldId="290"/>
        </pc:sldMkLst>
      </pc:sldChg>
      <pc:sldChg chg="mod ord modShow">
        <pc:chgData name="KISHIMOTO Rio" userId="05ce199b-61a3-4401-8554-66bee888e1f8" providerId="ADAL" clId="{5A04986F-9ABF-4559-AC5C-8A9FF9A8B3AF}" dt="2025-02-03T04:57:05.903" v="739"/>
        <pc:sldMkLst>
          <pc:docMk/>
          <pc:sldMk cId="2505538478" sldId="291"/>
        </pc:sldMkLst>
      </pc:sldChg>
      <pc:sldChg chg="modSp mod">
        <pc:chgData name="KISHIMOTO Rio" userId="05ce199b-61a3-4401-8554-66bee888e1f8" providerId="ADAL" clId="{5A04986F-9ABF-4559-AC5C-8A9FF9A8B3AF}" dt="2025-02-03T07:41:58.558" v="2173" actId="20577"/>
        <pc:sldMkLst>
          <pc:docMk/>
          <pc:sldMk cId="2340964999" sldId="293"/>
        </pc:sldMkLst>
        <pc:spChg chg="mod">
          <ac:chgData name="KISHIMOTO Rio" userId="05ce199b-61a3-4401-8554-66bee888e1f8" providerId="ADAL" clId="{5A04986F-9ABF-4559-AC5C-8A9FF9A8B3AF}" dt="2025-02-03T07:41:58.558" v="2173" actId="20577"/>
          <ac:spMkLst>
            <pc:docMk/>
            <pc:sldMk cId="2340964999" sldId="293"/>
            <ac:spMk id="3" creationId="{E62B81BC-AF49-7627-A9AF-7BC1E265A769}"/>
          </ac:spMkLst>
        </pc:spChg>
        <pc:grpChg chg="mod">
          <ac:chgData name="KISHIMOTO Rio" userId="05ce199b-61a3-4401-8554-66bee888e1f8" providerId="ADAL" clId="{5A04986F-9ABF-4559-AC5C-8A9FF9A8B3AF}" dt="2025-02-03T04:28:55.359" v="510" actId="1076"/>
          <ac:grpSpMkLst>
            <pc:docMk/>
            <pc:sldMk cId="2340964999" sldId="293"/>
            <ac:grpSpMk id="35" creationId="{D292B010-52E5-B396-E413-A4A5FEE57024}"/>
          </ac:grpSpMkLst>
        </pc:grpChg>
      </pc:sldChg>
      <pc:sldChg chg="del">
        <pc:chgData name="KISHIMOTO Rio" userId="05ce199b-61a3-4401-8554-66bee888e1f8" providerId="ADAL" clId="{5A04986F-9ABF-4559-AC5C-8A9FF9A8B3AF}" dt="2025-02-03T05:51:45.689" v="2092" actId="47"/>
        <pc:sldMkLst>
          <pc:docMk/>
          <pc:sldMk cId="1792961712" sldId="315"/>
        </pc:sldMkLst>
      </pc:sldChg>
      <pc:sldChg chg="modSp mod">
        <pc:chgData name="KISHIMOTO Rio" userId="05ce199b-61a3-4401-8554-66bee888e1f8" providerId="ADAL" clId="{5A04986F-9ABF-4559-AC5C-8A9FF9A8B3AF}" dt="2025-02-03T05:37:06.211" v="1416" actId="6549"/>
        <pc:sldMkLst>
          <pc:docMk/>
          <pc:sldMk cId="2802378110" sldId="318"/>
        </pc:sldMkLst>
        <pc:spChg chg="mod">
          <ac:chgData name="KISHIMOTO Rio" userId="05ce199b-61a3-4401-8554-66bee888e1f8" providerId="ADAL" clId="{5A04986F-9ABF-4559-AC5C-8A9FF9A8B3AF}" dt="2025-02-03T05:37:06.211" v="1416" actId="6549"/>
          <ac:spMkLst>
            <pc:docMk/>
            <pc:sldMk cId="2802378110" sldId="318"/>
            <ac:spMk id="3" creationId="{9FE900C1-D221-E758-DF4A-7BE68C5AAD6A}"/>
          </ac:spMkLst>
        </pc:spChg>
      </pc:sldChg>
      <pc:sldChg chg="del">
        <pc:chgData name="KISHIMOTO Rio" userId="05ce199b-61a3-4401-8554-66bee888e1f8" providerId="ADAL" clId="{5A04986F-9ABF-4559-AC5C-8A9FF9A8B3AF}" dt="2025-02-03T04:57:24.391" v="742" actId="47"/>
        <pc:sldMkLst>
          <pc:docMk/>
          <pc:sldMk cId="588765057" sldId="325"/>
        </pc:sldMkLst>
      </pc:sldChg>
      <pc:sldChg chg="addSp delSp modSp new del mod">
        <pc:chgData name="KISHIMOTO Rio" userId="05ce199b-61a3-4401-8554-66bee888e1f8" providerId="ADAL" clId="{5A04986F-9ABF-4559-AC5C-8A9FF9A8B3AF}" dt="2025-02-03T04:57:33.759" v="743" actId="47"/>
        <pc:sldMkLst>
          <pc:docMk/>
          <pc:sldMk cId="2502766062" sldId="326"/>
        </pc:sldMkLst>
      </pc:sldChg>
      <pc:sldChg chg="addSp delSp modSp add mod">
        <pc:chgData name="KISHIMOTO Rio" userId="05ce199b-61a3-4401-8554-66bee888e1f8" providerId="ADAL" clId="{5A04986F-9ABF-4559-AC5C-8A9FF9A8B3AF}" dt="2025-02-03T05:09:52.876" v="1129" actId="1076"/>
        <pc:sldMkLst>
          <pc:docMk/>
          <pc:sldMk cId="178475265" sldId="327"/>
        </pc:sldMkLst>
        <pc:spChg chg="mod">
          <ac:chgData name="KISHIMOTO Rio" userId="05ce199b-61a3-4401-8554-66bee888e1f8" providerId="ADAL" clId="{5A04986F-9ABF-4559-AC5C-8A9FF9A8B3AF}" dt="2025-02-03T04:27:47.227" v="504" actId="14100"/>
          <ac:spMkLst>
            <pc:docMk/>
            <pc:sldMk cId="178475265" sldId="327"/>
            <ac:spMk id="3" creationId="{80655DA2-08B7-2366-3C2A-DCEA497E7950}"/>
          </ac:spMkLst>
        </pc:spChg>
        <pc:spChg chg="mod">
          <ac:chgData name="KISHIMOTO Rio" userId="05ce199b-61a3-4401-8554-66bee888e1f8" providerId="ADAL" clId="{5A04986F-9ABF-4559-AC5C-8A9FF9A8B3AF}" dt="2025-02-03T05:07:34.059" v="1094" actId="165"/>
          <ac:spMkLst>
            <pc:docMk/>
            <pc:sldMk cId="178475265" sldId="327"/>
            <ac:spMk id="11" creationId="{FC8428EC-A866-C09E-1D56-51FEF4B8725C}"/>
          </ac:spMkLst>
        </pc:spChg>
        <pc:spChg chg="mod">
          <ac:chgData name="KISHIMOTO Rio" userId="05ce199b-61a3-4401-8554-66bee888e1f8" providerId="ADAL" clId="{5A04986F-9ABF-4559-AC5C-8A9FF9A8B3AF}" dt="2025-02-03T05:07:34.059" v="1094" actId="165"/>
          <ac:spMkLst>
            <pc:docMk/>
            <pc:sldMk cId="178475265" sldId="327"/>
            <ac:spMk id="13" creationId="{324D3998-B0AD-189C-1E45-E3015DAFDA29}"/>
          </ac:spMkLst>
        </pc:spChg>
        <pc:spChg chg="mod">
          <ac:chgData name="KISHIMOTO Rio" userId="05ce199b-61a3-4401-8554-66bee888e1f8" providerId="ADAL" clId="{5A04986F-9ABF-4559-AC5C-8A9FF9A8B3AF}" dt="2025-02-03T04:48:02.404" v="717" actId="165"/>
          <ac:spMkLst>
            <pc:docMk/>
            <pc:sldMk cId="178475265" sldId="327"/>
            <ac:spMk id="15" creationId="{BF7CFDB3-A873-E5D1-97AD-B79A88C36BC0}"/>
          </ac:spMkLst>
        </pc:spChg>
        <pc:spChg chg="mod">
          <ac:chgData name="KISHIMOTO Rio" userId="05ce199b-61a3-4401-8554-66bee888e1f8" providerId="ADAL" clId="{5A04986F-9ABF-4559-AC5C-8A9FF9A8B3AF}" dt="2025-02-03T04:48:02.404" v="717" actId="165"/>
          <ac:spMkLst>
            <pc:docMk/>
            <pc:sldMk cId="178475265" sldId="327"/>
            <ac:spMk id="17" creationId="{D03B8A74-AA8A-84B1-97CB-10433CB5A69F}"/>
          </ac:spMkLst>
        </pc:spChg>
        <pc:spChg chg="mod">
          <ac:chgData name="KISHIMOTO Rio" userId="05ce199b-61a3-4401-8554-66bee888e1f8" providerId="ADAL" clId="{5A04986F-9ABF-4559-AC5C-8A9FF9A8B3AF}" dt="2025-02-03T04:48:02.404" v="717" actId="165"/>
          <ac:spMkLst>
            <pc:docMk/>
            <pc:sldMk cId="178475265" sldId="327"/>
            <ac:spMk id="19" creationId="{33AD5EB4-4D66-DDBA-3199-1D890335A5F8}"/>
          </ac:spMkLst>
        </pc:spChg>
        <pc:spChg chg="add mod">
          <ac:chgData name="KISHIMOTO Rio" userId="05ce199b-61a3-4401-8554-66bee888e1f8" providerId="ADAL" clId="{5A04986F-9ABF-4559-AC5C-8A9FF9A8B3AF}" dt="2025-02-03T04:48:02.404" v="717" actId="165"/>
          <ac:spMkLst>
            <pc:docMk/>
            <pc:sldMk cId="178475265" sldId="327"/>
            <ac:spMk id="22" creationId="{F24262FE-E824-7A53-D395-14BB3C3C59CE}"/>
          </ac:spMkLst>
        </pc:spChg>
        <pc:spChg chg="add mod">
          <ac:chgData name="KISHIMOTO Rio" userId="05ce199b-61a3-4401-8554-66bee888e1f8" providerId="ADAL" clId="{5A04986F-9ABF-4559-AC5C-8A9FF9A8B3AF}" dt="2025-02-03T05:09:22.769" v="1123" actId="6549"/>
          <ac:spMkLst>
            <pc:docMk/>
            <pc:sldMk cId="178475265" sldId="327"/>
            <ac:spMk id="26" creationId="{7A6B6A52-FBEF-5C38-698C-475AE6806CB8}"/>
          </ac:spMkLst>
        </pc:spChg>
        <pc:spChg chg="mod">
          <ac:chgData name="KISHIMOTO Rio" userId="05ce199b-61a3-4401-8554-66bee888e1f8" providerId="ADAL" clId="{5A04986F-9ABF-4559-AC5C-8A9FF9A8B3AF}" dt="2025-02-03T04:48:22.119" v="719" actId="165"/>
          <ac:spMkLst>
            <pc:docMk/>
            <pc:sldMk cId="178475265" sldId="327"/>
            <ac:spMk id="34" creationId="{B221539E-05D1-83E3-60C8-6E2D8519EDC9}"/>
          </ac:spMkLst>
        </pc:spChg>
        <pc:spChg chg="mod">
          <ac:chgData name="KISHIMOTO Rio" userId="05ce199b-61a3-4401-8554-66bee888e1f8" providerId="ADAL" clId="{5A04986F-9ABF-4559-AC5C-8A9FF9A8B3AF}" dt="2025-02-03T04:48:22.119" v="719" actId="165"/>
          <ac:spMkLst>
            <pc:docMk/>
            <pc:sldMk cId="178475265" sldId="327"/>
            <ac:spMk id="40" creationId="{9088C855-365D-D436-C4A7-2EF3F62F534E}"/>
          </ac:spMkLst>
        </pc:spChg>
        <pc:spChg chg="mod">
          <ac:chgData name="KISHIMOTO Rio" userId="05ce199b-61a3-4401-8554-66bee888e1f8" providerId="ADAL" clId="{5A04986F-9ABF-4559-AC5C-8A9FF9A8B3AF}" dt="2025-02-03T05:07:34.059" v="1094" actId="165"/>
          <ac:spMkLst>
            <pc:docMk/>
            <pc:sldMk cId="178475265" sldId="327"/>
            <ac:spMk id="42" creationId="{E8079378-2C62-B47A-6C7A-86D204FC4A67}"/>
          </ac:spMkLst>
        </pc:spChg>
        <pc:spChg chg="mod">
          <ac:chgData name="KISHIMOTO Rio" userId="05ce199b-61a3-4401-8554-66bee888e1f8" providerId="ADAL" clId="{5A04986F-9ABF-4559-AC5C-8A9FF9A8B3AF}" dt="2025-02-03T04:48:22.119" v="719" actId="165"/>
          <ac:spMkLst>
            <pc:docMk/>
            <pc:sldMk cId="178475265" sldId="327"/>
            <ac:spMk id="44" creationId="{11A4A23F-691F-B0BF-B188-792155BADC8F}"/>
          </ac:spMkLst>
        </pc:spChg>
        <pc:spChg chg="mod">
          <ac:chgData name="KISHIMOTO Rio" userId="05ce199b-61a3-4401-8554-66bee888e1f8" providerId="ADAL" clId="{5A04986F-9ABF-4559-AC5C-8A9FF9A8B3AF}" dt="2025-02-03T05:07:34.059" v="1094" actId="165"/>
          <ac:spMkLst>
            <pc:docMk/>
            <pc:sldMk cId="178475265" sldId="327"/>
            <ac:spMk id="46" creationId="{47A14144-DEED-521E-12F3-59B8D6B0224D}"/>
          </ac:spMkLst>
        </pc:spChg>
        <pc:spChg chg="mod">
          <ac:chgData name="KISHIMOTO Rio" userId="05ce199b-61a3-4401-8554-66bee888e1f8" providerId="ADAL" clId="{5A04986F-9ABF-4559-AC5C-8A9FF9A8B3AF}" dt="2025-02-03T05:07:34.059" v="1094" actId="165"/>
          <ac:spMkLst>
            <pc:docMk/>
            <pc:sldMk cId="178475265" sldId="327"/>
            <ac:spMk id="48" creationId="{F1B8D0A5-60AF-6D45-3F16-FA10A0C127E0}"/>
          </ac:spMkLst>
        </pc:spChg>
        <pc:spChg chg="mod">
          <ac:chgData name="KISHIMOTO Rio" userId="05ce199b-61a3-4401-8554-66bee888e1f8" providerId="ADAL" clId="{5A04986F-9ABF-4559-AC5C-8A9FF9A8B3AF}" dt="2025-02-03T05:07:34.059" v="1094" actId="165"/>
          <ac:spMkLst>
            <pc:docMk/>
            <pc:sldMk cId="178475265" sldId="327"/>
            <ac:spMk id="57" creationId="{8530191D-94FA-827B-5A88-A0D45C46E565}"/>
          </ac:spMkLst>
        </pc:spChg>
        <pc:spChg chg="mod">
          <ac:chgData name="KISHIMOTO Rio" userId="05ce199b-61a3-4401-8554-66bee888e1f8" providerId="ADAL" clId="{5A04986F-9ABF-4559-AC5C-8A9FF9A8B3AF}" dt="2025-02-03T05:07:34.059" v="1094" actId="165"/>
          <ac:spMkLst>
            <pc:docMk/>
            <pc:sldMk cId="178475265" sldId="327"/>
            <ac:spMk id="63" creationId="{061A95F9-15A6-8E95-C7A7-354446D34B41}"/>
          </ac:spMkLst>
        </pc:spChg>
        <pc:spChg chg="mod">
          <ac:chgData name="KISHIMOTO Rio" userId="05ce199b-61a3-4401-8554-66bee888e1f8" providerId="ADAL" clId="{5A04986F-9ABF-4559-AC5C-8A9FF9A8B3AF}" dt="2025-02-03T05:07:34.059" v="1094" actId="165"/>
          <ac:spMkLst>
            <pc:docMk/>
            <pc:sldMk cId="178475265" sldId="327"/>
            <ac:spMk id="65" creationId="{DE12159E-F1A7-2148-5C75-320ADAFA6C87}"/>
          </ac:spMkLst>
        </pc:spChg>
        <pc:spChg chg="mod">
          <ac:chgData name="KISHIMOTO Rio" userId="05ce199b-61a3-4401-8554-66bee888e1f8" providerId="ADAL" clId="{5A04986F-9ABF-4559-AC5C-8A9FF9A8B3AF}" dt="2025-02-03T04:48:24.669" v="720" actId="165"/>
          <ac:spMkLst>
            <pc:docMk/>
            <pc:sldMk cId="178475265" sldId="327"/>
            <ac:spMk id="67" creationId="{3189A11F-4CED-70EA-B265-D9637D2805D5}"/>
          </ac:spMkLst>
        </pc:spChg>
        <pc:spChg chg="mod">
          <ac:chgData name="KISHIMOTO Rio" userId="05ce199b-61a3-4401-8554-66bee888e1f8" providerId="ADAL" clId="{5A04986F-9ABF-4559-AC5C-8A9FF9A8B3AF}" dt="2025-02-03T04:48:24.669" v="720" actId="165"/>
          <ac:spMkLst>
            <pc:docMk/>
            <pc:sldMk cId="178475265" sldId="327"/>
            <ac:spMk id="69" creationId="{11043189-C6C5-EE62-0BE7-11C660158AE7}"/>
          </ac:spMkLst>
        </pc:spChg>
        <pc:spChg chg="mod">
          <ac:chgData name="KISHIMOTO Rio" userId="05ce199b-61a3-4401-8554-66bee888e1f8" providerId="ADAL" clId="{5A04986F-9ABF-4559-AC5C-8A9FF9A8B3AF}" dt="2025-02-03T04:48:24.669" v="720" actId="165"/>
          <ac:spMkLst>
            <pc:docMk/>
            <pc:sldMk cId="178475265" sldId="327"/>
            <ac:spMk id="71" creationId="{940442CE-91E1-1C9E-9B3B-3587AE67DCC3}"/>
          </ac:spMkLst>
        </pc:spChg>
        <pc:spChg chg="add mod">
          <ac:chgData name="KISHIMOTO Rio" userId="05ce199b-61a3-4401-8554-66bee888e1f8" providerId="ADAL" clId="{5A04986F-9ABF-4559-AC5C-8A9FF9A8B3AF}" dt="2025-02-03T04:48:52.736" v="725" actId="12789"/>
          <ac:spMkLst>
            <pc:docMk/>
            <pc:sldMk cId="178475265" sldId="327"/>
            <ac:spMk id="77" creationId="{B6092063-A8A3-24EE-7F5D-F4DE6B6DD8E9}"/>
          </ac:spMkLst>
        </pc:spChg>
        <pc:spChg chg="add mod ord">
          <ac:chgData name="KISHIMOTO Rio" userId="05ce199b-61a3-4401-8554-66bee888e1f8" providerId="ADAL" clId="{5A04986F-9ABF-4559-AC5C-8A9FF9A8B3AF}" dt="2025-02-03T04:50:10.683" v="726" actId="207"/>
          <ac:spMkLst>
            <pc:docMk/>
            <pc:sldMk cId="178475265" sldId="327"/>
            <ac:spMk id="78" creationId="{C9124344-AF4F-E9CA-0B55-C88AE5B45811}"/>
          </ac:spMkLst>
        </pc:spChg>
        <pc:grpChg chg="mod">
          <ac:chgData name="KISHIMOTO Rio" userId="05ce199b-61a3-4401-8554-66bee888e1f8" providerId="ADAL" clId="{5A04986F-9ABF-4559-AC5C-8A9FF9A8B3AF}" dt="2025-02-03T04:55:38.130" v="735" actId="164"/>
          <ac:grpSpMkLst>
            <pc:docMk/>
            <pc:sldMk cId="178475265" sldId="327"/>
            <ac:grpSpMk id="5" creationId="{D769CEE4-685A-B725-00E0-74A811E19D8D}"/>
          </ac:grpSpMkLst>
        </pc:grpChg>
        <pc:grpChg chg="add mod">
          <ac:chgData name="KISHIMOTO Rio" userId="05ce199b-61a3-4401-8554-66bee888e1f8" providerId="ADAL" clId="{5A04986F-9ABF-4559-AC5C-8A9FF9A8B3AF}" dt="2025-02-03T04:55:38.130" v="735" actId="164"/>
          <ac:grpSpMkLst>
            <pc:docMk/>
            <pc:sldMk cId="178475265" sldId="327"/>
            <ac:grpSpMk id="23" creationId="{F5040100-952C-EACE-C94E-8FB5E185B8F4}"/>
          </ac:grpSpMkLst>
        </pc:grpChg>
        <pc:grpChg chg="mod">
          <ac:chgData name="KISHIMOTO Rio" userId="05ce199b-61a3-4401-8554-66bee888e1f8" providerId="ADAL" clId="{5A04986F-9ABF-4559-AC5C-8A9FF9A8B3AF}" dt="2025-02-03T04:55:38.130" v="735" actId="164"/>
          <ac:grpSpMkLst>
            <pc:docMk/>
            <pc:sldMk cId="178475265" sldId="327"/>
            <ac:grpSpMk id="31" creationId="{269F4432-9B69-1C12-D0F1-7D3C4BAAF083}"/>
          </ac:grpSpMkLst>
        </pc:grpChg>
        <pc:grpChg chg="mod">
          <ac:chgData name="KISHIMOTO Rio" userId="05ce199b-61a3-4401-8554-66bee888e1f8" providerId="ADAL" clId="{5A04986F-9ABF-4559-AC5C-8A9FF9A8B3AF}" dt="2025-02-03T04:55:38.130" v="735" actId="164"/>
          <ac:grpSpMkLst>
            <pc:docMk/>
            <pc:sldMk cId="178475265" sldId="327"/>
            <ac:grpSpMk id="32" creationId="{6AE6A844-8A4C-78CE-1ECD-36341F483D2B}"/>
          </ac:grpSpMkLst>
        </pc:grpChg>
        <pc:grpChg chg="mod">
          <ac:chgData name="KISHIMOTO Rio" userId="05ce199b-61a3-4401-8554-66bee888e1f8" providerId="ADAL" clId="{5A04986F-9ABF-4559-AC5C-8A9FF9A8B3AF}" dt="2025-02-03T04:55:38.130" v="735" actId="164"/>
          <ac:grpSpMkLst>
            <pc:docMk/>
            <pc:sldMk cId="178475265" sldId="327"/>
            <ac:grpSpMk id="54" creationId="{82930BD3-8C6C-29A4-9C7F-1F2125D4FEC2}"/>
          </ac:grpSpMkLst>
        </pc:grpChg>
        <pc:grpChg chg="mod">
          <ac:chgData name="KISHIMOTO Rio" userId="05ce199b-61a3-4401-8554-66bee888e1f8" providerId="ADAL" clId="{5A04986F-9ABF-4559-AC5C-8A9FF9A8B3AF}" dt="2025-02-03T04:55:38.130" v="735" actId="164"/>
          <ac:grpSpMkLst>
            <pc:docMk/>
            <pc:sldMk cId="178475265" sldId="327"/>
            <ac:grpSpMk id="55" creationId="{8683DD90-9FB9-C1BB-D264-C02F0496F653}"/>
          </ac:grpSpMkLst>
        </pc:grpChg>
        <pc:picChg chg="mod">
          <ac:chgData name="KISHIMOTO Rio" userId="05ce199b-61a3-4401-8554-66bee888e1f8" providerId="ADAL" clId="{5A04986F-9ABF-4559-AC5C-8A9FF9A8B3AF}" dt="2025-02-03T04:35:02.371" v="634" actId="207"/>
          <ac:picMkLst>
            <pc:docMk/>
            <pc:sldMk cId="178475265" sldId="327"/>
            <ac:picMk id="12" creationId="{C66ACE0A-670F-6539-7EE1-943DB13D9CB3}"/>
          </ac:picMkLst>
        </pc:picChg>
        <pc:picChg chg="mod">
          <ac:chgData name="KISHIMOTO Rio" userId="05ce199b-61a3-4401-8554-66bee888e1f8" providerId="ADAL" clId="{5A04986F-9ABF-4559-AC5C-8A9FF9A8B3AF}" dt="2025-02-03T04:48:02.404" v="717" actId="165"/>
          <ac:picMkLst>
            <pc:docMk/>
            <pc:sldMk cId="178475265" sldId="327"/>
            <ac:picMk id="14" creationId="{0CEBB8E4-BDCE-1F8D-A356-E9C411B147AD}"/>
          </ac:picMkLst>
        </pc:picChg>
        <pc:picChg chg="mod">
          <ac:chgData name="KISHIMOTO Rio" userId="05ce199b-61a3-4401-8554-66bee888e1f8" providerId="ADAL" clId="{5A04986F-9ABF-4559-AC5C-8A9FF9A8B3AF}" dt="2025-02-03T04:48:02.404" v="717" actId="165"/>
          <ac:picMkLst>
            <pc:docMk/>
            <pc:sldMk cId="178475265" sldId="327"/>
            <ac:picMk id="16" creationId="{AB73C2B3-D42F-2A20-C685-B36709568F15}"/>
          </ac:picMkLst>
        </pc:picChg>
        <pc:picChg chg="mod">
          <ac:chgData name="KISHIMOTO Rio" userId="05ce199b-61a3-4401-8554-66bee888e1f8" providerId="ADAL" clId="{5A04986F-9ABF-4559-AC5C-8A9FF9A8B3AF}" dt="2025-02-03T04:35:02.371" v="634" actId="207"/>
          <ac:picMkLst>
            <pc:docMk/>
            <pc:sldMk cId="178475265" sldId="327"/>
            <ac:picMk id="18" creationId="{6A1A52AC-E98A-39C6-3717-1C68DB7B83E8}"/>
          </ac:picMkLst>
        </pc:picChg>
        <pc:picChg chg="mod">
          <ac:chgData name="KISHIMOTO Rio" userId="05ce199b-61a3-4401-8554-66bee888e1f8" providerId="ADAL" clId="{5A04986F-9ABF-4559-AC5C-8A9FF9A8B3AF}" dt="2025-02-03T04:48:02.404" v="717" actId="165"/>
          <ac:picMkLst>
            <pc:docMk/>
            <pc:sldMk cId="178475265" sldId="327"/>
            <ac:picMk id="20" creationId="{AFB8E0DF-5B7C-5F4A-3AED-12C0D232F0C9}"/>
          </ac:picMkLst>
        </pc:picChg>
        <pc:picChg chg="add mod">
          <ac:chgData name="KISHIMOTO Rio" userId="05ce199b-61a3-4401-8554-66bee888e1f8" providerId="ADAL" clId="{5A04986F-9ABF-4559-AC5C-8A9FF9A8B3AF}" dt="2025-02-03T04:48:02.404" v="717" actId="165"/>
          <ac:picMkLst>
            <pc:docMk/>
            <pc:sldMk cId="178475265" sldId="327"/>
            <ac:picMk id="21" creationId="{998ED9D3-C0C4-72D2-604B-826849D5ECD2}"/>
          </ac:picMkLst>
        </pc:picChg>
        <pc:picChg chg="mod">
          <ac:chgData name="KISHIMOTO Rio" userId="05ce199b-61a3-4401-8554-66bee888e1f8" providerId="ADAL" clId="{5A04986F-9ABF-4559-AC5C-8A9FF9A8B3AF}" dt="2025-02-03T04:48:22.119" v="719" actId="165"/>
          <ac:picMkLst>
            <pc:docMk/>
            <pc:sldMk cId="178475265" sldId="327"/>
            <ac:picMk id="33" creationId="{9AEAF60E-2DAF-8FD5-F39F-A735EC692818}"/>
          </ac:picMkLst>
        </pc:picChg>
        <pc:picChg chg="mod">
          <ac:chgData name="KISHIMOTO Rio" userId="05ce199b-61a3-4401-8554-66bee888e1f8" providerId="ADAL" clId="{5A04986F-9ABF-4559-AC5C-8A9FF9A8B3AF}" dt="2025-02-03T04:48:22.119" v="719" actId="165"/>
          <ac:picMkLst>
            <pc:docMk/>
            <pc:sldMk cId="178475265" sldId="327"/>
            <ac:picMk id="41" creationId="{ED47B15F-A6CC-471A-F6E6-02BB98D26C70}"/>
          </ac:picMkLst>
        </pc:picChg>
        <pc:picChg chg="mod">
          <ac:chgData name="KISHIMOTO Rio" userId="05ce199b-61a3-4401-8554-66bee888e1f8" providerId="ADAL" clId="{5A04986F-9ABF-4559-AC5C-8A9FF9A8B3AF}" dt="2025-02-03T04:48:22.119" v="719" actId="165"/>
          <ac:picMkLst>
            <pc:docMk/>
            <pc:sldMk cId="178475265" sldId="327"/>
            <ac:picMk id="43" creationId="{620C5E3F-620A-F03A-A246-51D80F81DC9E}"/>
          </ac:picMkLst>
        </pc:picChg>
        <pc:picChg chg="mod">
          <ac:chgData name="KISHIMOTO Rio" userId="05ce199b-61a3-4401-8554-66bee888e1f8" providerId="ADAL" clId="{5A04986F-9ABF-4559-AC5C-8A9FF9A8B3AF}" dt="2025-02-03T04:48:22.119" v="719" actId="165"/>
          <ac:picMkLst>
            <pc:docMk/>
            <pc:sldMk cId="178475265" sldId="327"/>
            <ac:picMk id="47" creationId="{8FBFB9A5-4657-3DB8-E86C-DA7646D9640F}"/>
          </ac:picMkLst>
        </pc:picChg>
        <pc:picChg chg="mod">
          <ac:chgData name="KISHIMOTO Rio" userId="05ce199b-61a3-4401-8554-66bee888e1f8" providerId="ADAL" clId="{5A04986F-9ABF-4559-AC5C-8A9FF9A8B3AF}" dt="2025-02-03T04:40:23.975" v="637" actId="27349"/>
          <ac:picMkLst>
            <pc:docMk/>
            <pc:sldMk cId="178475265" sldId="327"/>
            <ac:picMk id="49" creationId="{2503406D-4760-FCF1-6509-2FD2B814296C}"/>
          </ac:picMkLst>
        </pc:picChg>
        <pc:picChg chg="mod">
          <ac:chgData name="KISHIMOTO Rio" userId="05ce199b-61a3-4401-8554-66bee888e1f8" providerId="ADAL" clId="{5A04986F-9ABF-4559-AC5C-8A9FF9A8B3AF}" dt="2025-02-03T04:48:24.669" v="720" actId="165"/>
          <ac:picMkLst>
            <pc:docMk/>
            <pc:sldMk cId="178475265" sldId="327"/>
            <ac:picMk id="64" creationId="{6F0B669F-0F68-DBCA-C225-C7D77468C132}"/>
          </ac:picMkLst>
        </pc:picChg>
        <pc:picChg chg="mod">
          <ac:chgData name="KISHIMOTO Rio" userId="05ce199b-61a3-4401-8554-66bee888e1f8" providerId="ADAL" clId="{5A04986F-9ABF-4559-AC5C-8A9FF9A8B3AF}" dt="2025-02-03T04:48:24.669" v="720" actId="165"/>
          <ac:picMkLst>
            <pc:docMk/>
            <pc:sldMk cId="178475265" sldId="327"/>
            <ac:picMk id="68" creationId="{39269A75-A006-0E6B-71C6-D4353952DE50}"/>
          </ac:picMkLst>
        </pc:picChg>
        <pc:picChg chg="mod">
          <ac:chgData name="KISHIMOTO Rio" userId="05ce199b-61a3-4401-8554-66bee888e1f8" providerId="ADAL" clId="{5A04986F-9ABF-4559-AC5C-8A9FF9A8B3AF}" dt="2025-02-03T04:48:24.669" v="720" actId="165"/>
          <ac:picMkLst>
            <pc:docMk/>
            <pc:sldMk cId="178475265" sldId="327"/>
            <ac:picMk id="70" creationId="{77FC3441-6A89-9D20-0132-B2F96577FF39}"/>
          </ac:picMkLst>
        </pc:picChg>
        <pc:picChg chg="mod">
          <ac:chgData name="KISHIMOTO Rio" userId="05ce199b-61a3-4401-8554-66bee888e1f8" providerId="ADAL" clId="{5A04986F-9ABF-4559-AC5C-8A9FF9A8B3AF}" dt="2025-02-03T04:48:24.669" v="720" actId="165"/>
          <ac:picMkLst>
            <pc:docMk/>
            <pc:sldMk cId="178475265" sldId="327"/>
            <ac:picMk id="72" creationId="{3331EEE7-EB01-5877-ABF8-1BF93476FB2B}"/>
          </ac:picMkLst>
        </pc:picChg>
        <pc:cxnChg chg="add mod">
          <ac:chgData name="KISHIMOTO Rio" userId="05ce199b-61a3-4401-8554-66bee888e1f8" providerId="ADAL" clId="{5A04986F-9ABF-4559-AC5C-8A9FF9A8B3AF}" dt="2025-02-03T05:08:25.570" v="1101" actId="12788"/>
          <ac:cxnSpMkLst>
            <pc:docMk/>
            <pc:sldMk cId="178475265" sldId="327"/>
            <ac:cxnSpMk id="25" creationId="{FED173E6-1373-8160-E7F0-75BCAB9CE393}"/>
          </ac:cxnSpMkLst>
        </pc:cxnChg>
      </pc:sldChg>
      <pc:sldChg chg="addSp modSp new mod">
        <pc:chgData name="KISHIMOTO Rio" userId="05ce199b-61a3-4401-8554-66bee888e1f8" providerId="ADAL" clId="{5A04986F-9ABF-4559-AC5C-8A9FF9A8B3AF}" dt="2025-02-03T05:55:56.391" v="2171" actId="6549"/>
        <pc:sldMkLst>
          <pc:docMk/>
          <pc:sldMk cId="666224620" sldId="328"/>
        </pc:sldMkLst>
        <pc:spChg chg="mod">
          <ac:chgData name="KISHIMOTO Rio" userId="05ce199b-61a3-4401-8554-66bee888e1f8" providerId="ADAL" clId="{5A04986F-9ABF-4559-AC5C-8A9FF9A8B3AF}" dt="2025-02-03T05:07:02.512" v="1089"/>
          <ac:spMkLst>
            <pc:docMk/>
            <pc:sldMk cId="666224620" sldId="328"/>
            <ac:spMk id="2" creationId="{FED0D879-5B70-418D-9479-23FF89C85D41}"/>
          </ac:spMkLst>
        </pc:spChg>
        <pc:spChg chg="mod">
          <ac:chgData name="KISHIMOTO Rio" userId="05ce199b-61a3-4401-8554-66bee888e1f8" providerId="ADAL" clId="{5A04986F-9ABF-4559-AC5C-8A9FF9A8B3AF}" dt="2025-02-03T05:55:56.391" v="2171" actId="6549"/>
          <ac:spMkLst>
            <pc:docMk/>
            <pc:sldMk cId="666224620" sldId="328"/>
            <ac:spMk id="3" creationId="{ED545A37-F778-A838-536C-6B686B2829AF}"/>
          </ac:spMkLst>
        </pc:spChg>
        <pc:spChg chg="add mod">
          <ac:chgData name="KISHIMOTO Rio" userId="05ce199b-61a3-4401-8554-66bee888e1f8" providerId="ADAL" clId="{5A04986F-9ABF-4559-AC5C-8A9FF9A8B3AF}" dt="2025-02-03T05:50:06.101" v="2068"/>
          <ac:spMkLst>
            <pc:docMk/>
            <pc:sldMk cId="666224620" sldId="328"/>
            <ac:spMk id="5" creationId="{C159C979-1156-039F-2E20-27F984431CD1}"/>
          </ac:spMkLst>
        </pc:spChg>
        <pc:spChg chg="add mod">
          <ac:chgData name="KISHIMOTO Rio" userId="05ce199b-61a3-4401-8554-66bee888e1f8" providerId="ADAL" clId="{5A04986F-9ABF-4559-AC5C-8A9FF9A8B3AF}" dt="2025-02-03T05:50:18.058" v="2091"/>
          <ac:spMkLst>
            <pc:docMk/>
            <pc:sldMk cId="666224620" sldId="328"/>
            <ac:spMk id="6" creationId="{1AD32219-011A-2890-51F5-434EF1CF0CED}"/>
          </ac:spMkLst>
        </pc:spChg>
      </pc:sldChg>
      <pc:sldChg chg="add del">
        <pc:chgData name="KISHIMOTO Rio" userId="05ce199b-61a3-4401-8554-66bee888e1f8" providerId="ADAL" clId="{5A04986F-9ABF-4559-AC5C-8A9FF9A8B3AF}" dt="2025-02-03T04:27:50.187" v="506"/>
        <pc:sldMkLst>
          <pc:docMk/>
          <pc:sldMk cId="3657830911" sldId="328"/>
        </pc:sldMkLst>
      </pc:sldChg>
    </pc:docChg>
  </pc:docChgLst>
  <pc:docChgLst>
    <pc:chgData name="KISHIMOTO Rio" userId="05ce199b-61a3-4401-8554-66bee888e1f8" providerId="ADAL" clId="{06679DA1-F227-400C-A42F-658854C7092D}"/>
    <pc:docChg chg="undo redo custSel addSld delSld modSld sldOrd modSection modShowInfo">
      <pc:chgData name="KISHIMOTO Rio" userId="05ce199b-61a3-4401-8554-66bee888e1f8" providerId="ADAL" clId="{06679DA1-F227-400C-A42F-658854C7092D}" dt="2024-07-22T09:26:52.117" v="4785"/>
      <pc:docMkLst>
        <pc:docMk/>
      </pc:docMkLst>
      <pc:sldChg chg="modSp mod modTransition">
        <pc:chgData name="KISHIMOTO Rio" userId="05ce199b-61a3-4401-8554-66bee888e1f8" providerId="ADAL" clId="{06679DA1-F227-400C-A42F-658854C7092D}" dt="2024-07-18T00:11:55.623" v="2139" actId="6549"/>
        <pc:sldMkLst>
          <pc:docMk/>
          <pc:sldMk cId="2029206607" sldId="256"/>
        </pc:sldMkLst>
      </pc:sldChg>
      <pc:sldChg chg="modSp mod modTransition">
        <pc:chgData name="KISHIMOTO Rio" userId="05ce199b-61a3-4401-8554-66bee888e1f8" providerId="ADAL" clId="{06679DA1-F227-400C-A42F-658854C7092D}" dt="2024-07-22T07:02:11.811" v="3930"/>
        <pc:sldMkLst>
          <pc:docMk/>
          <pc:sldMk cId="1187000694" sldId="270"/>
        </pc:sldMkLst>
      </pc:sldChg>
      <pc:sldChg chg="addSp modSp mod modTransition">
        <pc:chgData name="KISHIMOTO Rio" userId="05ce199b-61a3-4401-8554-66bee888e1f8" providerId="ADAL" clId="{06679DA1-F227-400C-A42F-658854C7092D}" dt="2024-07-22T07:01:49.781" v="3916" actId="6549"/>
        <pc:sldMkLst>
          <pc:docMk/>
          <pc:sldMk cId="425440116" sldId="271"/>
        </pc:sldMkLst>
      </pc:sldChg>
      <pc:sldChg chg="modTransition">
        <pc:chgData name="KISHIMOTO Rio" userId="05ce199b-61a3-4401-8554-66bee888e1f8" providerId="ADAL" clId="{06679DA1-F227-400C-A42F-658854C7092D}" dt="2024-07-17T10:04:22.333" v="154"/>
        <pc:sldMkLst>
          <pc:docMk/>
          <pc:sldMk cId="2126545133" sldId="272"/>
        </pc:sldMkLst>
      </pc:sldChg>
      <pc:sldChg chg="modSp mod">
        <pc:chgData name="KISHIMOTO Rio" userId="05ce199b-61a3-4401-8554-66bee888e1f8" providerId="ADAL" clId="{06679DA1-F227-400C-A42F-658854C7092D}" dt="2024-07-17T10:16:30.538" v="695" actId="20577"/>
        <pc:sldMkLst>
          <pc:docMk/>
          <pc:sldMk cId="2742377298" sldId="273"/>
        </pc:sldMkLst>
      </pc:sldChg>
      <pc:sldChg chg="modSp mod modTransition modNotesTx">
        <pc:chgData name="KISHIMOTO Rio" userId="05ce199b-61a3-4401-8554-66bee888e1f8" providerId="ADAL" clId="{06679DA1-F227-400C-A42F-658854C7092D}" dt="2024-07-22T09:11:16.918" v="3967" actId="6549"/>
        <pc:sldMkLst>
          <pc:docMk/>
          <pc:sldMk cId="3375718946" sldId="274"/>
        </pc:sldMkLst>
      </pc:sldChg>
      <pc:sldChg chg="modSp mod">
        <pc:chgData name="KISHIMOTO Rio" userId="05ce199b-61a3-4401-8554-66bee888e1f8" providerId="ADAL" clId="{06679DA1-F227-400C-A42F-658854C7092D}" dt="2024-07-17T23:07:01.702" v="1549" actId="20577"/>
        <pc:sldMkLst>
          <pc:docMk/>
          <pc:sldMk cId="3555027876" sldId="275"/>
        </pc:sldMkLst>
      </pc:sldChg>
      <pc:sldChg chg="modSp mod">
        <pc:chgData name="KISHIMOTO Rio" userId="05ce199b-61a3-4401-8554-66bee888e1f8" providerId="ADAL" clId="{06679DA1-F227-400C-A42F-658854C7092D}" dt="2024-07-18T00:03:41.890" v="2136" actId="20577"/>
        <pc:sldMkLst>
          <pc:docMk/>
          <pc:sldMk cId="237582764" sldId="278"/>
        </pc:sldMkLst>
      </pc:sldChg>
      <pc:sldChg chg="modSp mod modTransition modClrScheme chgLayout modNotesTx">
        <pc:chgData name="KISHIMOTO Rio" userId="05ce199b-61a3-4401-8554-66bee888e1f8" providerId="ADAL" clId="{06679DA1-F227-400C-A42F-658854C7092D}" dt="2024-07-17T10:14:30.660" v="686" actId="20577"/>
        <pc:sldMkLst>
          <pc:docMk/>
          <pc:sldMk cId="2859676149" sldId="280"/>
        </pc:sldMkLst>
      </pc:sldChg>
      <pc:sldChg chg="modSp mod modTransition modNotesTx">
        <pc:chgData name="KISHIMOTO Rio" userId="05ce199b-61a3-4401-8554-66bee888e1f8" providerId="ADAL" clId="{06679DA1-F227-400C-A42F-658854C7092D}" dt="2024-07-22T01:35:04.978" v="2751" actId="6549"/>
        <pc:sldMkLst>
          <pc:docMk/>
          <pc:sldMk cId="1528225056" sldId="281"/>
        </pc:sldMkLst>
      </pc:sldChg>
      <pc:sldChg chg="addSp delSp modSp mod">
        <pc:chgData name="KISHIMOTO Rio" userId="05ce199b-61a3-4401-8554-66bee888e1f8" providerId="ADAL" clId="{06679DA1-F227-400C-A42F-658854C7092D}" dt="2024-07-22T09:26:52.117" v="4785"/>
        <pc:sldMkLst>
          <pc:docMk/>
          <pc:sldMk cId="3706514223" sldId="283"/>
        </pc:sldMkLst>
      </pc:sldChg>
      <pc:sldChg chg="modSp mod">
        <pc:chgData name="KISHIMOTO Rio" userId="05ce199b-61a3-4401-8554-66bee888e1f8" providerId="ADAL" clId="{06679DA1-F227-400C-A42F-658854C7092D}" dt="2024-07-17T11:04:10.769" v="1475" actId="113"/>
        <pc:sldMkLst>
          <pc:docMk/>
          <pc:sldMk cId="1916049511" sldId="284"/>
        </pc:sldMkLst>
      </pc:sldChg>
      <pc:sldChg chg="modNotesTx">
        <pc:chgData name="KISHIMOTO Rio" userId="05ce199b-61a3-4401-8554-66bee888e1f8" providerId="ADAL" clId="{06679DA1-F227-400C-A42F-658854C7092D}" dt="2024-07-17T23:12:09.469" v="1673" actId="20577"/>
        <pc:sldMkLst>
          <pc:docMk/>
          <pc:sldMk cId="3556408952" sldId="286"/>
        </pc:sldMkLst>
      </pc:sldChg>
      <pc:sldChg chg="modSp mod">
        <pc:chgData name="KISHIMOTO Rio" userId="05ce199b-61a3-4401-8554-66bee888e1f8" providerId="ADAL" clId="{06679DA1-F227-400C-A42F-658854C7092D}" dt="2024-07-17T23:07:31.346" v="1604" actId="20577"/>
        <pc:sldMkLst>
          <pc:docMk/>
          <pc:sldMk cId="1302247068" sldId="287"/>
        </pc:sldMkLst>
      </pc:sldChg>
      <pc:sldChg chg="addSp delSp modSp mod modClrScheme chgLayout modNotesTx">
        <pc:chgData name="KISHIMOTO Rio" userId="05ce199b-61a3-4401-8554-66bee888e1f8" providerId="ADAL" clId="{06679DA1-F227-400C-A42F-658854C7092D}" dt="2024-07-22T09:15:48.760" v="4188" actId="20577"/>
        <pc:sldMkLst>
          <pc:docMk/>
          <pc:sldMk cId="2276808767" sldId="288"/>
        </pc:sldMkLst>
      </pc:sldChg>
      <pc:sldChg chg="del">
        <pc:chgData name="KISHIMOTO Rio" userId="05ce199b-61a3-4401-8554-66bee888e1f8" providerId="ADAL" clId="{06679DA1-F227-400C-A42F-658854C7092D}" dt="2024-07-17T11:01:31.464" v="1455" actId="47"/>
        <pc:sldMkLst>
          <pc:docMk/>
          <pc:sldMk cId="1340239410" sldId="290"/>
        </pc:sldMkLst>
      </pc:sldChg>
      <pc:sldChg chg="addSp delSp modSp mod">
        <pc:chgData name="KISHIMOTO Rio" userId="05ce199b-61a3-4401-8554-66bee888e1f8" providerId="ADAL" clId="{06679DA1-F227-400C-A42F-658854C7092D}" dt="2024-07-22T09:09:16.956" v="3963" actId="478"/>
        <pc:sldMkLst>
          <pc:docMk/>
          <pc:sldMk cId="2055085967" sldId="291"/>
        </pc:sldMkLst>
      </pc:sldChg>
      <pc:sldChg chg="modSp mod">
        <pc:chgData name="KISHIMOTO Rio" userId="05ce199b-61a3-4401-8554-66bee888e1f8" providerId="ADAL" clId="{06679DA1-F227-400C-A42F-658854C7092D}" dt="2024-07-17T11:02:27.605" v="1462" actId="11530"/>
        <pc:sldMkLst>
          <pc:docMk/>
          <pc:sldMk cId="2861357741" sldId="292"/>
        </pc:sldMkLst>
      </pc:sldChg>
      <pc:sldChg chg="modSp mod modNotesTx">
        <pc:chgData name="KISHIMOTO Rio" userId="05ce199b-61a3-4401-8554-66bee888e1f8" providerId="ADAL" clId="{06679DA1-F227-400C-A42F-658854C7092D}" dt="2024-07-17T23:48:35.347" v="2092" actId="20577"/>
        <pc:sldMkLst>
          <pc:docMk/>
          <pc:sldMk cId="2456379655" sldId="293"/>
        </pc:sldMkLst>
      </pc:sldChg>
      <pc:sldChg chg="mod ord modShow">
        <pc:chgData name="KISHIMOTO Rio" userId="05ce199b-61a3-4401-8554-66bee888e1f8" providerId="ADAL" clId="{06679DA1-F227-400C-A42F-658854C7092D}" dt="2024-07-17T23:06:15.017" v="1541"/>
        <pc:sldMkLst>
          <pc:docMk/>
          <pc:sldMk cId="1560078661" sldId="294"/>
        </pc:sldMkLst>
      </pc:sldChg>
      <pc:sldChg chg="add del">
        <pc:chgData name="KISHIMOTO Rio" userId="05ce199b-61a3-4401-8554-66bee888e1f8" providerId="ADAL" clId="{06679DA1-F227-400C-A42F-658854C7092D}" dt="2024-07-17T10:29:28.100" v="907" actId="47"/>
        <pc:sldMkLst>
          <pc:docMk/>
          <pc:sldMk cId="1079182617" sldId="297"/>
        </pc:sldMkLst>
      </pc:sldChg>
      <pc:sldChg chg="addSp delSp modSp add mod modNotesTx">
        <pc:chgData name="KISHIMOTO Rio" userId="05ce199b-61a3-4401-8554-66bee888e1f8" providerId="ADAL" clId="{06679DA1-F227-400C-A42F-658854C7092D}" dt="2024-07-22T06:19:03.241" v="3132" actId="207"/>
        <pc:sldMkLst>
          <pc:docMk/>
          <pc:sldMk cId="1647378067" sldId="297"/>
        </pc:sldMkLst>
      </pc:sldChg>
      <pc:sldChg chg="modSp new del mod modNotesTx">
        <pc:chgData name="KISHIMOTO Rio" userId="05ce199b-61a3-4401-8554-66bee888e1f8" providerId="ADAL" clId="{06679DA1-F227-400C-A42F-658854C7092D}" dt="2024-07-21T11:32:20.216" v="2482" actId="47"/>
        <pc:sldMkLst>
          <pc:docMk/>
          <pc:sldMk cId="3447452645" sldId="298"/>
        </pc:sldMkLst>
      </pc:sldChg>
      <pc:sldChg chg="addSp delSp modSp add mod delCm modNotesTx">
        <pc:chgData name="KISHIMOTO Rio" userId="05ce199b-61a3-4401-8554-66bee888e1f8" providerId="ADAL" clId="{06679DA1-F227-400C-A42F-658854C7092D}" dt="2024-07-22T06:59:53.717" v="3914" actId="113"/>
        <pc:sldMkLst>
          <pc:docMk/>
          <pc:sldMk cId="2009662173" sldId="300"/>
        </pc:sldMkLst>
        <pc:extLst>
          <p:ext xmlns:p="http://schemas.openxmlformats.org/presentationml/2006/main" uri="{D6D511B9-2390-475A-947B-AFAB55BFBCF1}">
            <pc226:cmChg xmlns:pc226="http://schemas.microsoft.com/office/powerpoint/2022/06/main/command" chg="del">
              <pc226:chgData name="KISHIMOTO Rio" userId="05ce199b-61a3-4401-8554-66bee888e1f8" providerId="ADAL" clId="{06679DA1-F227-400C-A42F-658854C7092D}" dt="2024-07-21T11:32:04.875" v="2480"/>
              <pc2:cmMkLst xmlns:pc2="http://schemas.microsoft.com/office/powerpoint/2019/9/main/command">
                <pc:docMk/>
                <pc:sldMk cId="2009662173" sldId="300"/>
                <pc2:cmMk id="{596CF850-41B6-477F-AFB3-965E64CC3963}"/>
              </pc2:cmMkLst>
            </pc226:cmChg>
          </p:ext>
        </pc:extLst>
      </pc:sldChg>
    </pc:docChg>
  </pc:docChgLst>
  <pc:docChgLst>
    <pc:chgData name="Rio K" userId="6f6c86458963fb4a" providerId="LiveId" clId="{4C79EC93-566C-4A92-A36F-F75DFBD218BC}"/>
    <pc:docChg chg="modSld">
      <pc:chgData name="Rio K" userId="6f6c86458963fb4a" providerId="LiveId" clId="{4C79EC93-566C-4A92-A36F-F75DFBD218BC}" dt="2025-04-28T12:14:59.020" v="11" actId="20577"/>
      <pc:docMkLst>
        <pc:docMk/>
      </pc:docMkLst>
      <pc:sldChg chg="modSp mod">
        <pc:chgData name="Rio K" userId="6f6c86458963fb4a" providerId="LiveId" clId="{4C79EC93-566C-4A92-A36F-F75DFBD218BC}" dt="2025-04-28T12:14:59.020" v="11" actId="20577"/>
        <pc:sldMkLst>
          <pc:docMk/>
          <pc:sldMk cId="2126545133" sldId="272"/>
        </pc:sldMkLst>
        <pc:spChg chg="mod">
          <ac:chgData name="Rio K" userId="6f6c86458963fb4a" providerId="LiveId" clId="{4C79EC93-566C-4A92-A36F-F75DFBD218BC}" dt="2025-04-28T12:14:59.020" v="11" actId="20577"/>
          <ac:spMkLst>
            <pc:docMk/>
            <pc:sldMk cId="2126545133" sldId="272"/>
            <ac:spMk id="3" creationId="{92858993-0BB6-E1B1-2608-B389B5870E15}"/>
          </ac:spMkLst>
        </pc:spChg>
      </pc:sldChg>
    </pc:docChg>
  </pc:docChgLst>
  <pc:docChgLst>
    <pc:chgData name="KISHIMOTO Rio" userId="05ce199b-61a3-4401-8554-66bee888e1f8" providerId="ADAL" clId="{FBA759D0-C29A-42C5-875E-67E06E9E2F91}"/>
    <pc:docChg chg="undo custSel modSld modNotesMaster">
      <pc:chgData name="KISHIMOTO Rio" userId="05ce199b-61a3-4401-8554-66bee888e1f8" providerId="ADAL" clId="{FBA759D0-C29A-42C5-875E-67E06E9E2F91}" dt="2024-10-25T06:10:31.182" v="364" actId="20577"/>
      <pc:docMkLst>
        <pc:docMk/>
      </pc:docMkLst>
      <pc:sldChg chg="modNotes">
        <pc:chgData name="KISHIMOTO Rio" userId="05ce199b-61a3-4401-8554-66bee888e1f8" providerId="ADAL" clId="{FBA759D0-C29A-42C5-875E-67E06E9E2F91}" dt="2024-09-30T02:16:37.771" v="77"/>
        <pc:sldMkLst>
          <pc:docMk/>
          <pc:sldMk cId="2029206607" sldId="256"/>
        </pc:sldMkLst>
      </pc:sldChg>
      <pc:sldChg chg="modSp mod modNotes modNotesTx">
        <pc:chgData name="KISHIMOTO Rio" userId="05ce199b-61a3-4401-8554-66bee888e1f8" providerId="ADAL" clId="{FBA759D0-C29A-42C5-875E-67E06E9E2F91}" dt="2024-09-30T02:18:55.532" v="84" actId="20577"/>
        <pc:sldMkLst>
          <pc:docMk/>
          <pc:sldMk cId="425440116" sldId="271"/>
        </pc:sldMkLst>
      </pc:sldChg>
      <pc:sldChg chg="modNotes modNotesTx">
        <pc:chgData name="KISHIMOTO Rio" userId="05ce199b-61a3-4401-8554-66bee888e1f8" providerId="ADAL" clId="{FBA759D0-C29A-42C5-875E-67E06E9E2F91}" dt="2024-09-30T03:12:33.429" v="230" actId="20577"/>
        <pc:sldMkLst>
          <pc:docMk/>
          <pc:sldMk cId="2126545133" sldId="272"/>
        </pc:sldMkLst>
      </pc:sldChg>
      <pc:sldChg chg="modNotes modNotesTx">
        <pc:chgData name="KISHIMOTO Rio" userId="05ce199b-61a3-4401-8554-66bee888e1f8" providerId="ADAL" clId="{FBA759D0-C29A-42C5-875E-67E06E9E2F91}" dt="2024-09-30T02:19:31.629" v="124" actId="20577"/>
        <pc:sldMkLst>
          <pc:docMk/>
          <pc:sldMk cId="2859676149" sldId="280"/>
        </pc:sldMkLst>
      </pc:sldChg>
      <pc:sldChg chg="modNotes">
        <pc:chgData name="KISHIMOTO Rio" userId="05ce199b-61a3-4401-8554-66bee888e1f8" providerId="ADAL" clId="{FBA759D0-C29A-42C5-875E-67E06E9E2F91}" dt="2024-09-30T02:16:37.771" v="77"/>
        <pc:sldMkLst>
          <pc:docMk/>
          <pc:sldMk cId="1528225056" sldId="281"/>
        </pc:sldMkLst>
      </pc:sldChg>
      <pc:sldChg chg="addSp delSp modSp mod modNotes">
        <pc:chgData name="KISHIMOTO Rio" userId="05ce199b-61a3-4401-8554-66bee888e1f8" providerId="ADAL" clId="{FBA759D0-C29A-42C5-875E-67E06E9E2F91}" dt="2024-09-30T02:16:37.771" v="77"/>
        <pc:sldMkLst>
          <pc:docMk/>
          <pc:sldMk cId="3577541956" sldId="283"/>
        </pc:sldMkLst>
      </pc:sldChg>
      <pc:sldChg chg="modSp mod">
        <pc:chgData name="KISHIMOTO Rio" userId="05ce199b-61a3-4401-8554-66bee888e1f8" providerId="ADAL" clId="{FBA759D0-C29A-42C5-875E-67E06E9E2F91}" dt="2024-09-30T02:16:04.465" v="76"/>
        <pc:sldMkLst>
          <pc:docMk/>
          <pc:sldMk cId="3443372615" sldId="284"/>
        </pc:sldMkLst>
      </pc:sldChg>
      <pc:sldChg chg="modNotesTx">
        <pc:chgData name="KISHIMOTO Rio" userId="05ce199b-61a3-4401-8554-66bee888e1f8" providerId="ADAL" clId="{FBA759D0-C29A-42C5-875E-67E06E9E2F91}" dt="2024-09-30T03:12:51.808" v="240" actId="20577"/>
        <pc:sldMkLst>
          <pc:docMk/>
          <pc:sldMk cId="2544428905" sldId="285"/>
        </pc:sldMkLst>
      </pc:sldChg>
      <pc:sldChg chg="modNotesTx">
        <pc:chgData name="KISHIMOTO Rio" userId="05ce199b-61a3-4401-8554-66bee888e1f8" providerId="ADAL" clId="{FBA759D0-C29A-42C5-875E-67E06E9E2F91}" dt="2024-10-25T06:10:31.182" v="364" actId="20577"/>
        <pc:sldMkLst>
          <pc:docMk/>
          <pc:sldMk cId="1982967790" sldId="287"/>
        </pc:sldMkLst>
      </pc:sldChg>
      <pc:sldChg chg="modNotes">
        <pc:chgData name="KISHIMOTO Rio" userId="05ce199b-61a3-4401-8554-66bee888e1f8" providerId="ADAL" clId="{FBA759D0-C29A-42C5-875E-67E06E9E2F91}" dt="2024-09-30T02:16:37.771" v="77"/>
        <pc:sldMkLst>
          <pc:docMk/>
          <pc:sldMk cId="1244091112" sldId="288"/>
        </pc:sldMkLst>
      </pc:sldChg>
    </pc:docChg>
  </pc:docChgLst>
  <pc:docChgLst>
    <pc:chgData name="KISHIMOTO Rio" userId="05ce199b-61a3-4401-8554-66bee888e1f8" providerId="ADAL" clId="{478329F4-D2E3-40B8-A1AD-3A2F2E740F71}"/>
    <pc:docChg chg="undo redo custSel addSld delSld modSld sldOrd">
      <pc:chgData name="KISHIMOTO Rio" userId="05ce199b-61a3-4401-8554-66bee888e1f8" providerId="ADAL" clId="{478329F4-D2E3-40B8-A1AD-3A2F2E740F71}" dt="2024-07-07T23:38:50.858" v="26677" actId="20577"/>
      <pc:docMkLst>
        <pc:docMk/>
      </pc:docMkLst>
      <pc:sldChg chg="new">
        <pc:chgData name="KISHIMOTO Rio" userId="05ce199b-61a3-4401-8554-66bee888e1f8" providerId="ADAL" clId="{478329F4-D2E3-40B8-A1AD-3A2F2E740F71}" dt="2024-06-27T22:43:27.766" v="45" actId="680"/>
        <pc:sldMkLst>
          <pc:docMk/>
          <pc:sldMk cId="3325594512" sldId="257"/>
        </pc:sldMkLst>
      </pc:sldChg>
      <pc:sldChg chg="modSp mod modNotesTx">
        <pc:chgData name="KISHIMOTO Rio" userId="05ce199b-61a3-4401-8554-66bee888e1f8" providerId="ADAL" clId="{478329F4-D2E3-40B8-A1AD-3A2F2E740F71}" dt="2024-07-07T11:42:43.363" v="15331" actId="20577"/>
        <pc:sldMkLst>
          <pc:docMk/>
          <pc:sldMk cId="1187000694" sldId="270"/>
        </pc:sldMkLst>
      </pc:sldChg>
      <pc:sldChg chg="delSp modSp mod modNotesTx">
        <pc:chgData name="KISHIMOTO Rio" userId="05ce199b-61a3-4401-8554-66bee888e1f8" providerId="ADAL" clId="{478329F4-D2E3-40B8-A1AD-3A2F2E740F71}" dt="2024-07-07T11:28:35.957" v="14864" actId="20577"/>
        <pc:sldMkLst>
          <pc:docMk/>
          <pc:sldMk cId="425440116" sldId="271"/>
        </pc:sldMkLst>
      </pc:sldChg>
      <pc:sldChg chg="modSp mod modNotesTx">
        <pc:chgData name="KISHIMOTO Rio" userId="05ce199b-61a3-4401-8554-66bee888e1f8" providerId="ADAL" clId="{478329F4-D2E3-40B8-A1AD-3A2F2E740F71}" dt="2024-07-07T13:11:34.441" v="16273" actId="20577"/>
        <pc:sldMkLst>
          <pc:docMk/>
          <pc:sldMk cId="2126545133" sldId="272"/>
        </pc:sldMkLst>
      </pc:sldChg>
      <pc:sldChg chg="modSp mod modNotesTx">
        <pc:chgData name="KISHIMOTO Rio" userId="05ce199b-61a3-4401-8554-66bee888e1f8" providerId="ADAL" clId="{478329F4-D2E3-40B8-A1AD-3A2F2E740F71}" dt="2024-07-07T22:26:51.765" v="19099"/>
        <pc:sldMkLst>
          <pc:docMk/>
          <pc:sldMk cId="2742377298" sldId="273"/>
        </pc:sldMkLst>
      </pc:sldChg>
      <pc:sldChg chg="modSp mod ord modNotesTx">
        <pc:chgData name="KISHIMOTO Rio" userId="05ce199b-61a3-4401-8554-66bee888e1f8" providerId="ADAL" clId="{478329F4-D2E3-40B8-A1AD-3A2F2E740F71}" dt="2024-07-07T13:23:42.696" v="16942" actId="20577"/>
        <pc:sldMkLst>
          <pc:docMk/>
          <pc:sldMk cId="3375718946" sldId="274"/>
        </pc:sldMkLst>
      </pc:sldChg>
      <pc:sldChg chg="modSp mod modNotesTx">
        <pc:chgData name="KISHIMOTO Rio" userId="05ce199b-61a3-4401-8554-66bee888e1f8" providerId="ADAL" clId="{478329F4-D2E3-40B8-A1AD-3A2F2E740F71}" dt="2024-07-07T23:38:50.858" v="26677" actId="20577"/>
        <pc:sldMkLst>
          <pc:docMk/>
          <pc:sldMk cId="3555027876" sldId="275"/>
        </pc:sldMkLst>
      </pc:sldChg>
      <pc:sldChg chg="addSp delSp modSp mod modClrScheme chgLayout modNotesTx">
        <pc:chgData name="KISHIMOTO Rio" userId="05ce199b-61a3-4401-8554-66bee888e1f8" providerId="ADAL" clId="{478329F4-D2E3-40B8-A1AD-3A2F2E740F71}" dt="2024-07-07T22:41:09.292" v="20053" actId="20577"/>
        <pc:sldMkLst>
          <pc:docMk/>
          <pc:sldMk cId="3706938241" sldId="276"/>
        </pc:sldMkLst>
      </pc:sldChg>
      <pc:sldChg chg="addSp modSp mod ord modClrScheme chgLayout modNotesTx">
        <pc:chgData name="KISHIMOTO Rio" userId="05ce199b-61a3-4401-8554-66bee888e1f8" providerId="ADAL" clId="{478329F4-D2E3-40B8-A1AD-3A2F2E740F71}" dt="2024-07-07T23:25:39.567" v="24980" actId="20577"/>
        <pc:sldMkLst>
          <pc:docMk/>
          <pc:sldMk cId="559876026" sldId="277"/>
        </pc:sldMkLst>
      </pc:sldChg>
      <pc:sldChg chg="addSp modSp mod modNotesTx">
        <pc:chgData name="KISHIMOTO Rio" userId="05ce199b-61a3-4401-8554-66bee888e1f8" providerId="ADAL" clId="{478329F4-D2E3-40B8-A1AD-3A2F2E740F71}" dt="2024-07-07T22:44:16.617" v="20475" actId="6549"/>
        <pc:sldMkLst>
          <pc:docMk/>
          <pc:sldMk cId="237582764" sldId="278"/>
        </pc:sldMkLst>
      </pc:sldChg>
      <pc:sldChg chg="modSp del mod">
        <pc:chgData name="KISHIMOTO Rio" userId="05ce199b-61a3-4401-8554-66bee888e1f8" providerId="ADAL" clId="{478329F4-D2E3-40B8-A1AD-3A2F2E740F71}" dt="2024-07-07T02:04:29.360" v="9508" actId="47"/>
        <pc:sldMkLst>
          <pc:docMk/>
          <pc:sldMk cId="3944267593" sldId="279"/>
        </pc:sldMkLst>
      </pc:sldChg>
      <pc:sldChg chg="addSp modSp new mod ord modNotesTx">
        <pc:chgData name="KISHIMOTO Rio" userId="05ce199b-61a3-4401-8554-66bee888e1f8" providerId="ADAL" clId="{478329F4-D2E3-40B8-A1AD-3A2F2E740F71}" dt="2024-07-07T13:43:34.351" v="19063"/>
        <pc:sldMkLst>
          <pc:docMk/>
          <pc:sldMk cId="1528225056" sldId="281"/>
        </pc:sldMkLst>
      </pc:sldChg>
      <pc:sldChg chg="addSp modSp add del mod modNotesTx">
        <pc:chgData name="KISHIMOTO Rio" userId="05ce199b-61a3-4401-8554-66bee888e1f8" providerId="ADAL" clId="{478329F4-D2E3-40B8-A1AD-3A2F2E740F71}" dt="2024-07-07T07:51:27.235" v="10288" actId="47"/>
        <pc:sldMkLst>
          <pc:docMk/>
          <pc:sldMk cId="1879365005" sldId="282"/>
        </pc:sldMkLst>
      </pc:sldChg>
      <pc:sldChg chg="addSp delSp modSp add mod modNotesTx">
        <pc:chgData name="KISHIMOTO Rio" userId="05ce199b-61a3-4401-8554-66bee888e1f8" providerId="ADAL" clId="{478329F4-D2E3-40B8-A1AD-3A2F2E740F71}" dt="2024-07-07T23:03:46.435" v="23387" actId="20577"/>
        <pc:sldMkLst>
          <pc:docMk/>
          <pc:sldMk cId="3706514223" sldId="283"/>
        </pc:sldMkLst>
      </pc:sldChg>
      <pc:sldChg chg="modSp add mod modNotesTx">
        <pc:chgData name="KISHIMOTO Rio" userId="05ce199b-61a3-4401-8554-66bee888e1f8" providerId="ADAL" clId="{478329F4-D2E3-40B8-A1AD-3A2F2E740F71}" dt="2024-07-07T23:11:42.640" v="24603" actId="20577"/>
        <pc:sldMkLst>
          <pc:docMk/>
          <pc:sldMk cId="1916049511" sldId="284"/>
        </pc:sldMkLst>
      </pc:sldChg>
      <pc:sldChg chg="modSp add del mod">
        <pc:chgData name="KISHIMOTO Rio" userId="05ce199b-61a3-4401-8554-66bee888e1f8" providerId="ADAL" clId="{478329F4-D2E3-40B8-A1AD-3A2F2E740F71}" dt="2024-07-07T09:13:37.520" v="12722" actId="47"/>
        <pc:sldMkLst>
          <pc:docMk/>
          <pc:sldMk cId="1305261" sldId="285"/>
        </pc:sldMkLst>
      </pc:sldChg>
      <pc:sldChg chg="modSp add mod modNotesTx">
        <pc:chgData name="KISHIMOTO Rio" userId="05ce199b-61a3-4401-8554-66bee888e1f8" providerId="ADAL" clId="{478329F4-D2E3-40B8-A1AD-3A2F2E740F71}" dt="2024-07-07T23:38:15.187" v="26611" actId="20577"/>
        <pc:sldMkLst>
          <pc:docMk/>
          <pc:sldMk cId="3556408952" sldId="286"/>
        </pc:sldMkLst>
      </pc:sldChg>
      <pc:sldChg chg="modSp new mod">
        <pc:chgData name="KISHIMOTO Rio" userId="05ce199b-61a3-4401-8554-66bee888e1f8" providerId="ADAL" clId="{478329F4-D2E3-40B8-A1AD-3A2F2E740F71}" dt="2024-07-05T02:49:31.393" v="7181" actId="15"/>
        <pc:sldMkLst>
          <pc:docMk/>
          <pc:sldMk cId="1302247068" sldId="287"/>
        </pc:sldMkLst>
      </pc:sldChg>
      <pc:sldChg chg="addSp modSp new mod modNotesTx">
        <pc:chgData name="KISHIMOTO Rio" userId="05ce199b-61a3-4401-8554-66bee888e1f8" providerId="ADAL" clId="{478329F4-D2E3-40B8-A1AD-3A2F2E740F71}" dt="2024-07-07T23:04:39.060" v="23424"/>
        <pc:sldMkLst>
          <pc:docMk/>
          <pc:sldMk cId="2276808767" sldId="288"/>
        </pc:sldMkLst>
      </pc:sldChg>
      <pc:sldChg chg="add del">
        <pc:chgData name="KISHIMOTO Rio" userId="05ce199b-61a3-4401-8554-66bee888e1f8" providerId="ADAL" clId="{478329F4-D2E3-40B8-A1AD-3A2F2E740F71}" dt="2024-07-07T09:10:33.112" v="12641" actId="47"/>
        <pc:sldMkLst>
          <pc:docMk/>
          <pc:sldMk cId="3888168645" sldId="289"/>
        </pc:sldMkLst>
      </pc:sldChg>
      <pc:sldChg chg="modSp add mod modNotesTx">
        <pc:chgData name="KISHIMOTO Rio" userId="05ce199b-61a3-4401-8554-66bee888e1f8" providerId="ADAL" clId="{478329F4-D2E3-40B8-A1AD-3A2F2E740F71}" dt="2024-07-07T23:36:48.094" v="26362" actId="6549"/>
        <pc:sldMkLst>
          <pc:docMk/>
          <pc:sldMk cId="1340239410" sldId="290"/>
        </pc:sldMkLst>
      </pc:sldChg>
      <pc:sldChg chg="addSp delSp modSp add mod modNotesTx">
        <pc:chgData name="KISHIMOTO Rio" userId="05ce199b-61a3-4401-8554-66bee888e1f8" providerId="ADAL" clId="{478329F4-D2E3-40B8-A1AD-3A2F2E740F71}" dt="2024-07-07T22:59:00.496" v="22757" actId="20577"/>
        <pc:sldMkLst>
          <pc:docMk/>
          <pc:sldMk cId="2055085967" sldId="291"/>
        </pc:sldMkLst>
      </pc:sldChg>
      <pc:sldChg chg="delSp modSp add mod modNotesTx">
        <pc:chgData name="KISHIMOTO Rio" userId="05ce199b-61a3-4401-8554-66bee888e1f8" providerId="ADAL" clId="{478329F4-D2E3-40B8-A1AD-3A2F2E740F71}" dt="2024-07-07T23:31:15.700" v="25729" actId="20577"/>
        <pc:sldMkLst>
          <pc:docMk/>
          <pc:sldMk cId="2861357741" sldId="292"/>
        </pc:sldMkLst>
      </pc:sldChg>
      <pc:sldChg chg="delSp modSp add mod modNotesTx">
        <pc:chgData name="KISHIMOTO Rio" userId="05ce199b-61a3-4401-8554-66bee888e1f8" providerId="ADAL" clId="{478329F4-D2E3-40B8-A1AD-3A2F2E740F71}" dt="2024-07-07T23:32:55.761" v="25917" actId="20577"/>
        <pc:sldMkLst>
          <pc:docMk/>
          <pc:sldMk cId="2456379655" sldId="293"/>
        </pc:sldMkLst>
      </pc:sldChg>
    </pc:docChg>
  </pc:docChgLst>
  <pc:docChgLst>
    <pc:chgData name="Kishimoto Rio" userId="05ce199b-61a3-4401-8554-66bee888e1f8" providerId="ADAL" clId="{1775F635-6746-4AE0-A040-E4F37321E244}"/>
    <pc:docChg chg="undo redo custSel modSld">
      <pc:chgData name="Kishimoto Rio" userId="05ce199b-61a3-4401-8554-66bee888e1f8" providerId="ADAL" clId="{1775F635-6746-4AE0-A040-E4F37321E244}" dt="2024-07-27T00:32:32.941" v="10" actId="207"/>
      <pc:docMkLst>
        <pc:docMk/>
      </pc:docMkLst>
      <pc:sldChg chg="modSp mod">
        <pc:chgData name="Kishimoto Rio" userId="05ce199b-61a3-4401-8554-66bee888e1f8" providerId="ADAL" clId="{1775F635-6746-4AE0-A040-E4F37321E244}" dt="2024-07-27T00:32:32.941" v="10" actId="207"/>
        <pc:sldMkLst>
          <pc:docMk/>
          <pc:sldMk cId="2029206607" sldId="256"/>
        </pc:sldMkLst>
      </pc:sldChg>
      <pc:sldChg chg="modNotesTx">
        <pc:chgData name="Kishimoto Rio" userId="05ce199b-61a3-4401-8554-66bee888e1f8" providerId="ADAL" clId="{1775F635-6746-4AE0-A040-E4F37321E244}" dt="2024-07-27T00:32:10.588" v="6" actId="6549"/>
        <pc:sldMkLst>
          <pc:docMk/>
          <pc:sldMk cId="1528225056" sldId="281"/>
        </pc:sldMkLst>
      </pc:sldChg>
    </pc:docChg>
  </pc:docChgLst>
  <pc:docChgLst>
    <pc:chgData name="KISHIMOTO Rio" userId="05ce199b-61a3-4401-8554-66bee888e1f8" providerId="ADAL" clId="{94C82989-6D6C-4CCE-809C-2300ADA80137}"/>
    <pc:docChg chg="undo redo custSel addSld delSld modSld modSection">
      <pc:chgData name="KISHIMOTO Rio" userId="05ce199b-61a3-4401-8554-66bee888e1f8" providerId="ADAL" clId="{94C82989-6D6C-4CCE-809C-2300ADA80137}" dt="2024-12-09T00:13:39.603" v="9032" actId="20577"/>
      <pc:docMkLst>
        <pc:docMk/>
      </pc:docMkLst>
      <pc:sldChg chg="del">
        <pc:chgData name="KISHIMOTO Rio" userId="05ce199b-61a3-4401-8554-66bee888e1f8" providerId="ADAL" clId="{94C82989-6D6C-4CCE-809C-2300ADA80137}" dt="2024-12-08T05:56:07.668" v="12" actId="47"/>
        <pc:sldMkLst>
          <pc:docMk/>
          <pc:sldMk cId="1528225056" sldId="281"/>
        </pc:sldMkLst>
      </pc:sldChg>
      <pc:sldChg chg="addSp delSp modSp mod">
        <pc:chgData name="KISHIMOTO Rio" userId="05ce199b-61a3-4401-8554-66bee888e1f8" providerId="ADAL" clId="{94C82989-6D6C-4CCE-809C-2300ADA80137}" dt="2024-12-08T23:48:09.458" v="5578" actId="20577"/>
        <pc:sldMkLst>
          <pc:docMk/>
          <pc:sldMk cId="3577541956" sldId="283"/>
        </pc:sldMkLst>
      </pc:sldChg>
      <pc:sldChg chg="modSp mod">
        <pc:chgData name="KISHIMOTO Rio" userId="05ce199b-61a3-4401-8554-66bee888e1f8" providerId="ADAL" clId="{94C82989-6D6C-4CCE-809C-2300ADA80137}" dt="2024-12-08T23:49:59.159" v="5686" actId="6549"/>
        <pc:sldMkLst>
          <pc:docMk/>
          <pc:sldMk cId="3443372615" sldId="284"/>
        </pc:sldMkLst>
      </pc:sldChg>
      <pc:sldChg chg="addSp delSp modSp new mod modNotesTx">
        <pc:chgData name="KISHIMOTO Rio" userId="05ce199b-61a3-4401-8554-66bee888e1f8" providerId="ADAL" clId="{94C82989-6D6C-4CCE-809C-2300ADA80137}" dt="2024-12-08T23:53:06.075" v="6055" actId="20577"/>
        <pc:sldMkLst>
          <pc:docMk/>
          <pc:sldMk cId="1879930439" sldId="289"/>
        </pc:sldMkLst>
      </pc:sldChg>
      <pc:sldChg chg="addSp delSp modSp new mod modNotesTx">
        <pc:chgData name="KISHIMOTO Rio" userId="05ce199b-61a3-4401-8554-66bee888e1f8" providerId="ADAL" clId="{94C82989-6D6C-4CCE-809C-2300ADA80137}" dt="2024-12-09T00:00:30.688" v="6908" actId="20577"/>
        <pc:sldMkLst>
          <pc:docMk/>
          <pc:sldMk cId="2283846585" sldId="290"/>
        </pc:sldMkLst>
      </pc:sldChg>
      <pc:sldChg chg="modSp new mod modNotesTx">
        <pc:chgData name="KISHIMOTO Rio" userId="05ce199b-61a3-4401-8554-66bee888e1f8" providerId="ADAL" clId="{94C82989-6D6C-4CCE-809C-2300ADA80137}" dt="2024-12-09T00:04:49.136" v="7434" actId="6549"/>
        <pc:sldMkLst>
          <pc:docMk/>
          <pc:sldMk cId="2505538478" sldId="291"/>
        </pc:sldMkLst>
      </pc:sldChg>
      <pc:sldChg chg="modSp new mod modNotesTx">
        <pc:chgData name="KISHIMOTO Rio" userId="05ce199b-61a3-4401-8554-66bee888e1f8" providerId="ADAL" clId="{94C82989-6D6C-4CCE-809C-2300ADA80137}" dt="2024-12-08T23:37:31.745" v="5346" actId="20577"/>
        <pc:sldMkLst>
          <pc:docMk/>
          <pc:sldMk cId="1553706474" sldId="292"/>
        </pc:sldMkLst>
      </pc:sldChg>
      <pc:sldChg chg="new del">
        <pc:chgData name="KISHIMOTO Rio" userId="05ce199b-61a3-4401-8554-66bee888e1f8" providerId="ADAL" clId="{94C82989-6D6C-4CCE-809C-2300ADA80137}" dt="2024-12-08T08:10:00.104" v="1067" actId="47"/>
        <pc:sldMkLst>
          <pc:docMk/>
          <pc:sldMk cId="3165387454" sldId="292"/>
        </pc:sldMkLst>
      </pc:sldChg>
      <pc:sldChg chg="addSp delSp modSp add mod modNotesTx">
        <pc:chgData name="KISHIMOTO Rio" userId="05ce199b-61a3-4401-8554-66bee888e1f8" providerId="ADAL" clId="{94C82989-6D6C-4CCE-809C-2300ADA80137}" dt="2024-12-09T00:10:45.290" v="8397" actId="20577"/>
        <pc:sldMkLst>
          <pc:docMk/>
          <pc:sldMk cId="2340964999" sldId="293"/>
        </pc:sldMkLst>
      </pc:sldChg>
      <pc:sldChg chg="modSp add del mod">
        <pc:chgData name="KISHIMOTO Rio" userId="05ce199b-61a3-4401-8554-66bee888e1f8" providerId="ADAL" clId="{94C82989-6D6C-4CCE-809C-2300ADA80137}" dt="2024-12-08T08:10:08.452" v="1087" actId="47"/>
        <pc:sldMkLst>
          <pc:docMk/>
          <pc:sldMk cId="3689034948" sldId="293"/>
        </pc:sldMkLst>
      </pc:sldChg>
      <pc:sldChg chg="addSp delSp modSp add mod modNotesTx">
        <pc:chgData name="KISHIMOTO Rio" userId="05ce199b-61a3-4401-8554-66bee888e1f8" providerId="ADAL" clId="{94C82989-6D6C-4CCE-809C-2300ADA80137}" dt="2024-12-09T00:13:39.603" v="9032" actId="20577"/>
        <pc:sldMkLst>
          <pc:docMk/>
          <pc:sldMk cId="948511653" sldId="294"/>
        </pc:sldMkLst>
      </pc:sldChg>
    </pc:docChg>
  </pc:docChgLst>
  <pc:docChgLst>
    <pc:chgData name="KISHIMOTO Rio" userId="05ce199b-61a3-4401-8554-66bee888e1f8" providerId="ADAL" clId="{1775F635-6746-4AE0-A040-E4F37321E244}"/>
    <pc:docChg chg="undo redo custSel addSld delSld modSld sldOrd modSection">
      <pc:chgData name="KISHIMOTO Rio" userId="05ce199b-61a3-4401-8554-66bee888e1f8" providerId="ADAL" clId="{1775F635-6746-4AE0-A040-E4F37321E244}" dt="2024-07-26T22:48:32.304" v="1230" actId="20577"/>
      <pc:docMkLst>
        <pc:docMk/>
      </pc:docMkLst>
      <pc:sldChg chg="modSp mod">
        <pc:chgData name="KISHIMOTO Rio" userId="05ce199b-61a3-4401-8554-66bee888e1f8" providerId="ADAL" clId="{1775F635-6746-4AE0-A040-E4F37321E244}" dt="2024-07-26T08:31:41.967" v="1223" actId="20577"/>
        <pc:sldMkLst>
          <pc:docMk/>
          <pc:sldMk cId="2029206607" sldId="256"/>
        </pc:sldMkLst>
      </pc:sldChg>
      <pc:sldChg chg="modNotesTx">
        <pc:chgData name="KISHIMOTO Rio" userId="05ce199b-61a3-4401-8554-66bee888e1f8" providerId="ADAL" clId="{1775F635-6746-4AE0-A040-E4F37321E244}" dt="2024-07-26T08:23:16.436" v="847" actId="20577"/>
        <pc:sldMkLst>
          <pc:docMk/>
          <pc:sldMk cId="2742377298" sldId="273"/>
        </pc:sldMkLst>
      </pc:sldChg>
      <pc:sldChg chg="modSp mod">
        <pc:chgData name="KISHIMOTO Rio" userId="05ce199b-61a3-4401-8554-66bee888e1f8" providerId="ADAL" clId="{1775F635-6746-4AE0-A040-E4F37321E244}" dt="2024-07-25T01:46:29.260" v="46"/>
        <pc:sldMkLst>
          <pc:docMk/>
          <pc:sldMk cId="3706938241" sldId="276"/>
        </pc:sldMkLst>
      </pc:sldChg>
      <pc:sldChg chg="modSp mod">
        <pc:chgData name="KISHIMOTO Rio" userId="05ce199b-61a3-4401-8554-66bee888e1f8" providerId="ADAL" clId="{1775F635-6746-4AE0-A040-E4F37321E244}" dt="2024-07-25T01:47:16.906" v="97"/>
        <pc:sldMkLst>
          <pc:docMk/>
          <pc:sldMk cId="559876026" sldId="277"/>
        </pc:sldMkLst>
      </pc:sldChg>
      <pc:sldChg chg="modSp mod modNotesTx">
        <pc:chgData name="KISHIMOTO Rio" userId="05ce199b-61a3-4401-8554-66bee888e1f8" providerId="ADAL" clId="{1775F635-6746-4AE0-A040-E4F37321E244}" dt="2024-07-25T02:04:34.672" v="453" actId="20577"/>
        <pc:sldMkLst>
          <pc:docMk/>
          <pc:sldMk cId="237582764" sldId="278"/>
        </pc:sldMkLst>
      </pc:sldChg>
      <pc:sldChg chg="modSp mod">
        <pc:chgData name="KISHIMOTO Rio" userId="05ce199b-61a3-4401-8554-66bee888e1f8" providerId="ADAL" clId="{1775F635-6746-4AE0-A040-E4F37321E244}" dt="2024-07-26T08:17:27.348" v="741"/>
        <pc:sldMkLst>
          <pc:docMk/>
          <pc:sldMk cId="2859676149" sldId="280"/>
        </pc:sldMkLst>
      </pc:sldChg>
      <pc:sldChg chg="modNotesTx">
        <pc:chgData name="KISHIMOTO Rio" userId="05ce199b-61a3-4401-8554-66bee888e1f8" providerId="ADAL" clId="{1775F635-6746-4AE0-A040-E4F37321E244}" dt="2024-07-26T22:48:32.304" v="1230" actId="20577"/>
        <pc:sldMkLst>
          <pc:docMk/>
          <pc:sldMk cId="1528225056" sldId="281"/>
        </pc:sldMkLst>
      </pc:sldChg>
      <pc:sldChg chg="modSp mod">
        <pc:chgData name="KISHIMOTO Rio" userId="05ce199b-61a3-4401-8554-66bee888e1f8" providerId="ADAL" clId="{1775F635-6746-4AE0-A040-E4F37321E244}" dt="2024-07-26T00:31:22.523" v="735" actId="1076"/>
        <pc:sldMkLst>
          <pc:docMk/>
          <pc:sldMk cId="3706514223" sldId="283"/>
        </pc:sldMkLst>
      </pc:sldChg>
      <pc:sldChg chg="ord">
        <pc:chgData name="KISHIMOTO Rio" userId="05ce199b-61a3-4401-8554-66bee888e1f8" providerId="ADAL" clId="{1775F635-6746-4AE0-A040-E4F37321E244}" dt="2024-07-25T02:22:58.315" v="679"/>
        <pc:sldMkLst>
          <pc:docMk/>
          <pc:sldMk cId="1560078661" sldId="294"/>
        </pc:sldMkLst>
      </pc:sldChg>
      <pc:sldChg chg="modSp mod modNotesTx">
        <pc:chgData name="KISHIMOTO Rio" userId="05ce199b-61a3-4401-8554-66bee888e1f8" providerId="ADAL" clId="{1775F635-6746-4AE0-A040-E4F37321E244}" dt="2024-07-25T01:53:32.088" v="451" actId="20577"/>
        <pc:sldMkLst>
          <pc:docMk/>
          <pc:sldMk cId="2009662173" sldId="300"/>
        </pc:sldMkLst>
      </pc:sldChg>
      <pc:sldChg chg="addSp delSp modSp new del mod modClrScheme modShow chgLayout">
        <pc:chgData name="KISHIMOTO Rio" userId="05ce199b-61a3-4401-8554-66bee888e1f8" providerId="ADAL" clId="{1775F635-6746-4AE0-A040-E4F37321E244}" dt="2024-07-26T22:47:37.491" v="1224" actId="47"/>
        <pc:sldMkLst>
          <pc:docMk/>
          <pc:sldMk cId="1568695090" sldId="301"/>
        </pc:sldMkLst>
      </pc:sldChg>
    </pc:docChg>
  </pc:docChgLst>
  <pc:docChgLst>
    <pc:chgData name="KISHIMOTO Rio" userId="05ce199b-61a3-4401-8554-66bee888e1f8" providerId="ADAL" clId="{A42CE8ED-AF44-494F-A845-B040A35AB59A}"/>
    <pc:docChg chg="undo redo custSel addSld delSld modSld sldOrd addSection modSection">
      <pc:chgData name="KISHIMOTO Rio" userId="05ce199b-61a3-4401-8554-66bee888e1f8" providerId="ADAL" clId="{A42CE8ED-AF44-494F-A845-B040A35AB59A}" dt="2025-03-30T12:56:57.636" v="6390" actId="6549"/>
      <pc:docMkLst>
        <pc:docMk/>
      </pc:docMkLst>
      <pc:sldChg chg="addSp modSp mod">
        <pc:chgData name="KISHIMOTO Rio" userId="05ce199b-61a3-4401-8554-66bee888e1f8" providerId="ADAL" clId="{A42CE8ED-AF44-494F-A845-B040A35AB59A}" dt="2025-03-16T13:29:44.134" v="274" actId="20577"/>
        <pc:sldMkLst>
          <pc:docMk/>
          <pc:sldMk cId="2029206607" sldId="256"/>
        </pc:sldMkLst>
        <pc:spChg chg="mod">
          <ac:chgData name="KISHIMOTO Rio" userId="05ce199b-61a3-4401-8554-66bee888e1f8" providerId="ADAL" clId="{A42CE8ED-AF44-494F-A845-B040A35AB59A}" dt="2025-03-16T13:29:44.134" v="274" actId="20577"/>
          <ac:spMkLst>
            <pc:docMk/>
            <pc:sldMk cId="2029206607" sldId="256"/>
            <ac:spMk id="2" creationId="{3D7F39ED-5BBD-E346-3A06-FD792E684934}"/>
          </ac:spMkLst>
        </pc:spChg>
        <pc:spChg chg="mod">
          <ac:chgData name="KISHIMOTO Rio" userId="05ce199b-61a3-4401-8554-66bee888e1f8" providerId="ADAL" clId="{A42CE8ED-AF44-494F-A845-B040A35AB59A}" dt="2025-03-16T13:29:18.957" v="270" actId="1076"/>
          <ac:spMkLst>
            <pc:docMk/>
            <pc:sldMk cId="2029206607" sldId="256"/>
            <ac:spMk id="3" creationId="{ABA6D453-FBB1-2B72-A142-156992143943}"/>
          </ac:spMkLst>
        </pc:spChg>
        <pc:spChg chg="add mod">
          <ac:chgData name="KISHIMOTO Rio" userId="05ce199b-61a3-4401-8554-66bee888e1f8" providerId="ADAL" clId="{A42CE8ED-AF44-494F-A845-B040A35AB59A}" dt="2025-03-16T13:28:58.157" v="265" actId="1076"/>
          <ac:spMkLst>
            <pc:docMk/>
            <pc:sldMk cId="2029206607" sldId="256"/>
            <ac:spMk id="4" creationId="{4A68B079-3ADC-A298-DCFB-B7BD37725603}"/>
          </ac:spMkLst>
        </pc:spChg>
      </pc:sldChg>
      <pc:sldChg chg="addSp delSp modSp mod modShow modNotesTx">
        <pc:chgData name="KISHIMOTO Rio" userId="05ce199b-61a3-4401-8554-66bee888e1f8" providerId="ADAL" clId="{A42CE8ED-AF44-494F-A845-B040A35AB59A}" dt="2025-03-24T00:32:46.198" v="4261" actId="20577"/>
        <pc:sldMkLst>
          <pc:docMk/>
          <pc:sldMk cId="425440116" sldId="271"/>
        </pc:sldMkLst>
        <pc:spChg chg="mod">
          <ac:chgData name="KISHIMOTO Rio" userId="05ce199b-61a3-4401-8554-66bee888e1f8" providerId="ADAL" clId="{A42CE8ED-AF44-494F-A845-B040A35AB59A}" dt="2025-03-24T00:24:36.781" v="3685" actId="20577"/>
          <ac:spMkLst>
            <pc:docMk/>
            <pc:sldMk cId="425440116" sldId="271"/>
            <ac:spMk id="2" creationId="{F73909AD-C239-E3A5-A3EA-5233F747F416}"/>
          </ac:spMkLst>
        </pc:spChg>
        <pc:spChg chg="mod">
          <ac:chgData name="KISHIMOTO Rio" userId="05ce199b-61a3-4401-8554-66bee888e1f8" providerId="ADAL" clId="{A42CE8ED-AF44-494F-A845-B040A35AB59A}" dt="2025-03-24T00:32:46.198" v="4261" actId="20577"/>
          <ac:spMkLst>
            <pc:docMk/>
            <pc:sldMk cId="425440116" sldId="271"/>
            <ac:spMk id="3" creationId="{ECCF8676-BE0D-F38D-0AF2-EFDD2997F421}"/>
          </ac:spMkLst>
        </pc:spChg>
      </pc:sldChg>
      <pc:sldChg chg="modSp mod ord modShow">
        <pc:chgData name="KISHIMOTO Rio" userId="05ce199b-61a3-4401-8554-66bee888e1f8" providerId="ADAL" clId="{A42CE8ED-AF44-494F-A845-B040A35AB59A}" dt="2025-03-24T13:57:46.751" v="6389" actId="20577"/>
        <pc:sldMkLst>
          <pc:docMk/>
          <pc:sldMk cId="2126545133" sldId="272"/>
        </pc:sldMkLst>
        <pc:spChg chg="mod">
          <ac:chgData name="KISHIMOTO Rio" userId="05ce199b-61a3-4401-8554-66bee888e1f8" providerId="ADAL" clId="{A42CE8ED-AF44-494F-A845-B040A35AB59A}" dt="2025-03-22T03:06:20.393" v="2977" actId="20577"/>
          <ac:spMkLst>
            <pc:docMk/>
            <pc:sldMk cId="2126545133" sldId="272"/>
            <ac:spMk id="2" creationId="{C775E19E-1C01-C68E-676F-37CB7182F2C3}"/>
          </ac:spMkLst>
        </pc:spChg>
        <pc:spChg chg="mod">
          <ac:chgData name="KISHIMOTO Rio" userId="05ce199b-61a3-4401-8554-66bee888e1f8" providerId="ADAL" clId="{A42CE8ED-AF44-494F-A845-B040A35AB59A}" dt="2025-03-24T13:57:46.751" v="6389" actId="20577"/>
          <ac:spMkLst>
            <pc:docMk/>
            <pc:sldMk cId="2126545133" sldId="272"/>
            <ac:spMk id="3" creationId="{92858993-0BB6-E1B1-2608-B389B5870E15}"/>
          </ac:spMkLst>
        </pc:spChg>
      </pc:sldChg>
      <pc:sldChg chg="modSp mod ord modNotesTx">
        <pc:chgData name="KISHIMOTO Rio" userId="05ce199b-61a3-4401-8554-66bee888e1f8" providerId="ADAL" clId="{A42CE8ED-AF44-494F-A845-B040A35AB59A}" dt="2025-03-24T13:53:13.368" v="6311" actId="20577"/>
        <pc:sldMkLst>
          <pc:docMk/>
          <pc:sldMk cId="2859676149" sldId="280"/>
        </pc:sldMkLst>
        <pc:spChg chg="mod">
          <ac:chgData name="KISHIMOTO Rio" userId="05ce199b-61a3-4401-8554-66bee888e1f8" providerId="ADAL" clId="{A42CE8ED-AF44-494F-A845-B040A35AB59A}" dt="2025-03-18T11:24:04.969" v="726" actId="20577"/>
          <ac:spMkLst>
            <pc:docMk/>
            <pc:sldMk cId="2859676149" sldId="280"/>
            <ac:spMk id="2" creationId="{550A6B70-E4CA-1542-8D43-763F5DFC76F2}"/>
          </ac:spMkLst>
        </pc:spChg>
        <pc:spChg chg="mod">
          <ac:chgData name="KISHIMOTO Rio" userId="05ce199b-61a3-4401-8554-66bee888e1f8" providerId="ADAL" clId="{A42CE8ED-AF44-494F-A845-B040A35AB59A}" dt="2025-03-24T13:53:13.368" v="6311" actId="20577"/>
          <ac:spMkLst>
            <pc:docMk/>
            <pc:sldMk cId="2859676149" sldId="280"/>
            <ac:spMk id="3" creationId="{BFB24221-19A0-91D7-64DD-7ECC767C43A8}"/>
          </ac:spMkLst>
        </pc:spChg>
      </pc:sldChg>
      <pc:sldChg chg="addSp delSp modSp mod ord modNotesTx">
        <pc:chgData name="KISHIMOTO Rio" userId="05ce199b-61a3-4401-8554-66bee888e1f8" providerId="ADAL" clId="{A42CE8ED-AF44-494F-A845-B040A35AB59A}" dt="2025-03-24T00:57:14.832" v="6179" actId="6549"/>
        <pc:sldMkLst>
          <pc:docMk/>
          <pc:sldMk cId="3577541956" sldId="283"/>
        </pc:sldMkLst>
        <pc:spChg chg="mod">
          <ac:chgData name="KISHIMOTO Rio" userId="05ce199b-61a3-4401-8554-66bee888e1f8" providerId="ADAL" clId="{A42CE8ED-AF44-494F-A845-B040A35AB59A}" dt="2025-03-18T13:49:20.606" v="2001"/>
          <ac:spMkLst>
            <pc:docMk/>
            <pc:sldMk cId="3577541956" sldId="283"/>
            <ac:spMk id="17" creationId="{F98A950B-0314-A157-C976-8674AA72629B}"/>
          </ac:spMkLst>
        </pc:spChg>
        <pc:spChg chg="mod">
          <ac:chgData name="KISHIMOTO Rio" userId="05ce199b-61a3-4401-8554-66bee888e1f8" providerId="ADAL" clId="{A42CE8ED-AF44-494F-A845-B040A35AB59A}" dt="2025-03-18T13:46:15.565" v="1828" actId="6549"/>
          <ac:spMkLst>
            <pc:docMk/>
            <pc:sldMk cId="3577541956" sldId="283"/>
            <ac:spMk id="25" creationId="{D56A7B71-1AF6-C8A1-6DD7-8FDC82689D7C}"/>
          </ac:spMkLst>
        </pc:spChg>
        <pc:spChg chg="mod">
          <ac:chgData name="KISHIMOTO Rio" userId="05ce199b-61a3-4401-8554-66bee888e1f8" providerId="ADAL" clId="{A42CE8ED-AF44-494F-A845-B040A35AB59A}" dt="2025-03-24T00:23:01.923" v="3647" actId="20577"/>
          <ac:spMkLst>
            <pc:docMk/>
            <pc:sldMk cId="3577541956" sldId="283"/>
            <ac:spMk id="26" creationId="{727F3B76-D59E-D212-6CDF-109619DDA219}"/>
          </ac:spMkLst>
        </pc:spChg>
        <pc:spChg chg="mod">
          <ac:chgData name="KISHIMOTO Rio" userId="05ce199b-61a3-4401-8554-66bee888e1f8" providerId="ADAL" clId="{A42CE8ED-AF44-494F-A845-B040A35AB59A}" dt="2025-03-18T13:49:20.606" v="2001"/>
          <ac:spMkLst>
            <pc:docMk/>
            <pc:sldMk cId="3577541956" sldId="283"/>
            <ac:spMk id="39" creationId="{41D19A6D-E0AF-58EB-0746-EB220219444A}"/>
          </ac:spMkLst>
        </pc:spChg>
        <pc:spChg chg="mod">
          <ac:chgData name="KISHIMOTO Rio" userId="05ce199b-61a3-4401-8554-66bee888e1f8" providerId="ADAL" clId="{A42CE8ED-AF44-494F-A845-B040A35AB59A}" dt="2025-03-18T13:49:20.606" v="2001"/>
          <ac:spMkLst>
            <pc:docMk/>
            <pc:sldMk cId="3577541956" sldId="283"/>
            <ac:spMk id="46" creationId="{4F5D01D6-8182-3D76-DFEA-6C7AD43D41BA}"/>
          </ac:spMkLst>
        </pc:spChg>
        <pc:spChg chg="mod">
          <ac:chgData name="KISHIMOTO Rio" userId="05ce199b-61a3-4401-8554-66bee888e1f8" providerId="ADAL" clId="{A42CE8ED-AF44-494F-A845-B040A35AB59A}" dt="2025-03-18T13:49:20.606" v="2001"/>
          <ac:spMkLst>
            <pc:docMk/>
            <pc:sldMk cId="3577541956" sldId="283"/>
            <ac:spMk id="47" creationId="{336DFA37-207D-8986-0B3F-E26CF4E627BA}"/>
          </ac:spMkLst>
        </pc:spChg>
        <pc:spChg chg="mod">
          <ac:chgData name="KISHIMOTO Rio" userId="05ce199b-61a3-4401-8554-66bee888e1f8" providerId="ADAL" clId="{A42CE8ED-AF44-494F-A845-B040A35AB59A}" dt="2025-03-18T13:49:20.606" v="2001"/>
          <ac:spMkLst>
            <pc:docMk/>
            <pc:sldMk cId="3577541956" sldId="283"/>
            <ac:spMk id="50" creationId="{4C548435-D60D-3974-B72C-C9F8A72853DD}"/>
          </ac:spMkLst>
        </pc:spChg>
        <pc:spChg chg="mod">
          <ac:chgData name="KISHIMOTO Rio" userId="05ce199b-61a3-4401-8554-66bee888e1f8" providerId="ADAL" clId="{A42CE8ED-AF44-494F-A845-B040A35AB59A}" dt="2025-03-18T13:49:20.606" v="2001"/>
          <ac:spMkLst>
            <pc:docMk/>
            <pc:sldMk cId="3577541956" sldId="283"/>
            <ac:spMk id="52" creationId="{057FC89D-8165-5DA5-9CFD-4D2C2FD4F166}"/>
          </ac:spMkLst>
        </pc:spChg>
        <pc:spChg chg="mod">
          <ac:chgData name="KISHIMOTO Rio" userId="05ce199b-61a3-4401-8554-66bee888e1f8" providerId="ADAL" clId="{A42CE8ED-AF44-494F-A845-B040A35AB59A}" dt="2025-03-18T13:49:20.606" v="2001"/>
          <ac:spMkLst>
            <pc:docMk/>
            <pc:sldMk cId="3577541956" sldId="283"/>
            <ac:spMk id="54" creationId="{B19140F5-0BC6-09CA-8A15-F56B8593F3A1}"/>
          </ac:spMkLst>
        </pc:spChg>
        <pc:spChg chg="mod">
          <ac:chgData name="KISHIMOTO Rio" userId="05ce199b-61a3-4401-8554-66bee888e1f8" providerId="ADAL" clId="{A42CE8ED-AF44-494F-A845-B040A35AB59A}" dt="2025-03-18T13:49:20.606" v="2001"/>
          <ac:spMkLst>
            <pc:docMk/>
            <pc:sldMk cId="3577541956" sldId="283"/>
            <ac:spMk id="56" creationId="{7DC38C6F-924F-EA2D-7A54-EFA64E4029EB}"/>
          </ac:spMkLst>
        </pc:spChg>
        <pc:grpChg chg="mod">
          <ac:chgData name="KISHIMOTO Rio" userId="05ce199b-61a3-4401-8554-66bee888e1f8" providerId="ADAL" clId="{A42CE8ED-AF44-494F-A845-B040A35AB59A}" dt="2025-03-18T13:49:24.508" v="2002" actId="1076"/>
          <ac:grpSpMkLst>
            <pc:docMk/>
            <pc:sldMk cId="3577541956" sldId="283"/>
            <ac:grpSpMk id="2" creationId="{AC081087-C7DF-FACE-D479-B826B83CC79B}"/>
          </ac:grpSpMkLst>
        </pc:grpChg>
        <pc:picChg chg="mod">
          <ac:chgData name="KISHIMOTO Rio" userId="05ce199b-61a3-4401-8554-66bee888e1f8" providerId="ADAL" clId="{A42CE8ED-AF44-494F-A845-B040A35AB59A}" dt="2025-03-18T13:49:20.606" v="2001"/>
          <ac:picMkLst>
            <pc:docMk/>
            <pc:sldMk cId="3577541956" sldId="283"/>
            <ac:picMk id="21" creationId="{04933648-C363-509C-3778-83F9F334BF59}"/>
          </ac:picMkLst>
        </pc:picChg>
        <pc:picChg chg="mod">
          <ac:chgData name="KISHIMOTO Rio" userId="05ce199b-61a3-4401-8554-66bee888e1f8" providerId="ADAL" clId="{A42CE8ED-AF44-494F-A845-B040A35AB59A}" dt="2025-03-18T13:49:20.606" v="2001"/>
          <ac:picMkLst>
            <pc:docMk/>
            <pc:sldMk cId="3577541956" sldId="283"/>
            <ac:picMk id="55" creationId="{3F6A7D17-6C36-C6F7-DF2B-17DE8A83D9B9}"/>
          </ac:picMkLst>
        </pc:picChg>
      </pc:sldChg>
      <pc:sldChg chg="addSp delSp modSp mod ord modNotesTx">
        <pc:chgData name="KISHIMOTO Rio" userId="05ce199b-61a3-4401-8554-66bee888e1f8" providerId="ADAL" clId="{A42CE8ED-AF44-494F-A845-B040A35AB59A}" dt="2025-03-24T01:20:14.101" v="6204" actId="6549"/>
        <pc:sldMkLst>
          <pc:docMk/>
          <pc:sldMk cId="3443372615" sldId="284"/>
        </pc:sldMkLst>
        <pc:spChg chg="mod">
          <ac:chgData name="KISHIMOTO Rio" userId="05ce199b-61a3-4401-8554-66bee888e1f8" providerId="ADAL" clId="{A42CE8ED-AF44-494F-A845-B040A35AB59A}" dt="2025-03-22T02:58:33.205" v="2596"/>
          <ac:spMkLst>
            <pc:docMk/>
            <pc:sldMk cId="3443372615" sldId="284"/>
            <ac:spMk id="2" creationId="{4D163127-A573-450F-7375-C5CBF8D39B63}"/>
          </ac:spMkLst>
        </pc:spChg>
        <pc:spChg chg="mod">
          <ac:chgData name="KISHIMOTO Rio" userId="05ce199b-61a3-4401-8554-66bee888e1f8" providerId="ADAL" clId="{A42CE8ED-AF44-494F-A845-B040A35AB59A}" dt="2025-03-24T01:20:09.509" v="6203" actId="20577"/>
          <ac:spMkLst>
            <pc:docMk/>
            <pc:sldMk cId="3443372615" sldId="284"/>
            <ac:spMk id="3" creationId="{63ED3FBA-481B-B8D5-C853-BE5FA072E573}"/>
          </ac:spMkLst>
        </pc:spChg>
        <pc:spChg chg="mod">
          <ac:chgData name="KISHIMOTO Rio" userId="05ce199b-61a3-4401-8554-66bee888e1f8" providerId="ADAL" clId="{A42CE8ED-AF44-494F-A845-B040A35AB59A}" dt="2025-03-22T03:02:30.127" v="2932"/>
          <ac:spMkLst>
            <pc:docMk/>
            <pc:sldMk cId="3443372615" sldId="284"/>
            <ac:spMk id="16" creationId="{5A59EED6-214A-2ABC-C488-3DF962458C09}"/>
          </ac:spMkLst>
        </pc:spChg>
        <pc:spChg chg="mod">
          <ac:chgData name="KISHIMOTO Rio" userId="05ce199b-61a3-4401-8554-66bee888e1f8" providerId="ADAL" clId="{A42CE8ED-AF44-494F-A845-B040A35AB59A}" dt="2025-03-22T03:02:30.127" v="2932"/>
          <ac:spMkLst>
            <pc:docMk/>
            <pc:sldMk cId="3443372615" sldId="284"/>
            <ac:spMk id="18" creationId="{98DB5646-7112-E541-94D6-2D4624DA0866}"/>
          </ac:spMkLst>
        </pc:spChg>
        <pc:spChg chg="mod">
          <ac:chgData name="KISHIMOTO Rio" userId="05ce199b-61a3-4401-8554-66bee888e1f8" providerId="ADAL" clId="{A42CE8ED-AF44-494F-A845-B040A35AB59A}" dt="2025-03-22T03:02:30.127" v="2932"/>
          <ac:spMkLst>
            <pc:docMk/>
            <pc:sldMk cId="3443372615" sldId="284"/>
            <ac:spMk id="20" creationId="{CB0A9ABB-96E5-5590-C0A5-6119590BEA12}"/>
          </ac:spMkLst>
        </pc:spChg>
        <pc:grpChg chg="add mod">
          <ac:chgData name="KISHIMOTO Rio" userId="05ce199b-61a3-4401-8554-66bee888e1f8" providerId="ADAL" clId="{A42CE8ED-AF44-494F-A845-B040A35AB59A}" dt="2025-03-22T03:02:34.419" v="2933" actId="1076"/>
          <ac:grpSpMkLst>
            <pc:docMk/>
            <pc:sldMk cId="3443372615" sldId="284"/>
            <ac:grpSpMk id="13" creationId="{D36E259A-E723-9ACD-B06A-72B676A4D403}"/>
          </ac:grpSpMkLst>
        </pc:grpChg>
        <pc:grpChg chg="mod">
          <ac:chgData name="KISHIMOTO Rio" userId="05ce199b-61a3-4401-8554-66bee888e1f8" providerId="ADAL" clId="{A42CE8ED-AF44-494F-A845-B040A35AB59A}" dt="2025-03-22T03:02:30.127" v="2932"/>
          <ac:grpSpMkLst>
            <pc:docMk/>
            <pc:sldMk cId="3443372615" sldId="284"/>
            <ac:grpSpMk id="14" creationId="{E2E8FBA9-E580-1A74-75E9-F98044225DCF}"/>
          </ac:grpSpMkLst>
        </pc:grpChg>
        <pc:grpChg chg="mod">
          <ac:chgData name="KISHIMOTO Rio" userId="05ce199b-61a3-4401-8554-66bee888e1f8" providerId="ADAL" clId="{A42CE8ED-AF44-494F-A845-B040A35AB59A}" dt="2025-03-22T03:02:30.127" v="2932"/>
          <ac:grpSpMkLst>
            <pc:docMk/>
            <pc:sldMk cId="3443372615" sldId="284"/>
            <ac:grpSpMk id="15" creationId="{A700572F-27A2-DEB1-9A86-2C37799A4C6F}"/>
          </ac:grpSpMkLst>
        </pc:grpChg>
        <pc:picChg chg="mod">
          <ac:chgData name="KISHIMOTO Rio" userId="05ce199b-61a3-4401-8554-66bee888e1f8" providerId="ADAL" clId="{A42CE8ED-AF44-494F-A845-B040A35AB59A}" dt="2025-03-22T03:02:30.127" v="2932"/>
          <ac:picMkLst>
            <pc:docMk/>
            <pc:sldMk cId="3443372615" sldId="284"/>
            <ac:picMk id="17" creationId="{688FAC1F-A546-2191-71BF-B94D3A1EE47C}"/>
          </ac:picMkLst>
        </pc:picChg>
        <pc:picChg chg="mod">
          <ac:chgData name="KISHIMOTO Rio" userId="05ce199b-61a3-4401-8554-66bee888e1f8" providerId="ADAL" clId="{A42CE8ED-AF44-494F-A845-B040A35AB59A}" dt="2025-03-22T03:02:30.127" v="2932"/>
          <ac:picMkLst>
            <pc:docMk/>
            <pc:sldMk cId="3443372615" sldId="284"/>
            <ac:picMk id="19" creationId="{F96AA11C-5CCD-8804-1DB6-8FF2A20F1718}"/>
          </ac:picMkLst>
        </pc:picChg>
      </pc:sldChg>
      <pc:sldChg chg="modSp mod ord chgLayout">
        <pc:chgData name="KISHIMOTO Rio" userId="05ce199b-61a3-4401-8554-66bee888e1f8" providerId="ADAL" clId="{A42CE8ED-AF44-494F-A845-B040A35AB59A}" dt="2025-03-24T13:56:15.679" v="6351" actId="20577"/>
        <pc:sldMkLst>
          <pc:docMk/>
          <pc:sldMk cId="2544428905" sldId="285"/>
        </pc:sldMkLst>
        <pc:spChg chg="mod ord">
          <ac:chgData name="KISHIMOTO Rio" userId="05ce199b-61a3-4401-8554-66bee888e1f8" providerId="ADAL" clId="{A42CE8ED-AF44-494F-A845-B040A35AB59A}" dt="2025-03-24T13:54:39.173" v="6332" actId="700"/>
          <ac:spMkLst>
            <pc:docMk/>
            <pc:sldMk cId="2544428905" sldId="285"/>
            <ac:spMk id="2" creationId="{49ECB3AB-5B0D-CA32-2FAE-4B47BF433FDF}"/>
          </ac:spMkLst>
        </pc:spChg>
        <pc:spChg chg="mod ord">
          <ac:chgData name="KISHIMOTO Rio" userId="05ce199b-61a3-4401-8554-66bee888e1f8" providerId="ADAL" clId="{A42CE8ED-AF44-494F-A845-B040A35AB59A}" dt="2025-03-24T13:54:39.173" v="6332" actId="700"/>
          <ac:spMkLst>
            <pc:docMk/>
            <pc:sldMk cId="2544428905" sldId="285"/>
            <ac:spMk id="3" creationId="{8B1CA3BA-F4E1-50DF-2B7C-00F0BD2DF6AA}"/>
          </ac:spMkLst>
        </pc:spChg>
        <pc:spChg chg="mod ord">
          <ac:chgData name="KISHIMOTO Rio" userId="05ce199b-61a3-4401-8554-66bee888e1f8" providerId="ADAL" clId="{A42CE8ED-AF44-494F-A845-B040A35AB59A}" dt="2025-03-24T13:54:39.173" v="6332" actId="700"/>
          <ac:spMkLst>
            <pc:docMk/>
            <pc:sldMk cId="2544428905" sldId="285"/>
            <ac:spMk id="4" creationId="{B6FA8642-275A-A0A6-DFB7-62FD7AC65B10}"/>
          </ac:spMkLst>
        </pc:spChg>
        <pc:spChg chg="mod">
          <ac:chgData name="KISHIMOTO Rio" userId="05ce199b-61a3-4401-8554-66bee888e1f8" providerId="ADAL" clId="{A42CE8ED-AF44-494F-A845-B040A35AB59A}" dt="2025-03-18T13:43:03.585" v="1632" actId="20577"/>
          <ac:spMkLst>
            <pc:docMk/>
            <pc:sldMk cId="2544428905" sldId="285"/>
            <ac:spMk id="7" creationId="{86A7ABD3-402E-BF98-C107-04FD37DF88E7}"/>
          </ac:spMkLst>
        </pc:spChg>
        <pc:spChg chg="mod">
          <ac:chgData name="KISHIMOTO Rio" userId="05ce199b-61a3-4401-8554-66bee888e1f8" providerId="ADAL" clId="{A42CE8ED-AF44-494F-A845-B040A35AB59A}" dt="2025-03-24T13:56:15.679" v="6351" actId="20577"/>
          <ac:spMkLst>
            <pc:docMk/>
            <pc:sldMk cId="2544428905" sldId="285"/>
            <ac:spMk id="13" creationId="{D6D826DC-D5E1-4C72-36DB-422B54A60430}"/>
          </ac:spMkLst>
        </pc:spChg>
        <pc:grpChg chg="mod">
          <ac:chgData name="KISHIMOTO Rio" userId="05ce199b-61a3-4401-8554-66bee888e1f8" providerId="ADAL" clId="{A42CE8ED-AF44-494F-A845-B040A35AB59A}" dt="2025-03-24T13:53:44.502" v="6315" actId="1076"/>
          <ac:grpSpMkLst>
            <pc:docMk/>
            <pc:sldMk cId="2544428905" sldId="285"/>
            <ac:grpSpMk id="12" creationId="{77D4A459-CEB4-D092-7FA7-49962A1B6983}"/>
          </ac:grpSpMkLst>
        </pc:grpChg>
        <pc:cxnChg chg="mod">
          <ac:chgData name="KISHIMOTO Rio" userId="05ce199b-61a3-4401-8554-66bee888e1f8" providerId="ADAL" clId="{A42CE8ED-AF44-494F-A845-B040A35AB59A}" dt="2025-03-24T13:54:50.324" v="6335" actId="14100"/>
          <ac:cxnSpMkLst>
            <pc:docMk/>
            <pc:sldMk cId="2544428905" sldId="285"/>
            <ac:cxnSpMk id="15" creationId="{71777521-4737-340E-3474-9171A5DE56CE}"/>
          </ac:cxnSpMkLst>
        </pc:cxnChg>
      </pc:sldChg>
      <pc:sldChg chg="modSp mod modShow">
        <pc:chgData name="KISHIMOTO Rio" userId="05ce199b-61a3-4401-8554-66bee888e1f8" providerId="ADAL" clId="{A42CE8ED-AF44-494F-A845-B040A35AB59A}" dt="2025-03-24T00:42:26.046" v="5160" actId="20577"/>
        <pc:sldMkLst>
          <pc:docMk/>
          <pc:sldMk cId="1879930439" sldId="289"/>
        </pc:sldMkLst>
        <pc:spChg chg="mod">
          <ac:chgData name="KISHIMOTO Rio" userId="05ce199b-61a3-4401-8554-66bee888e1f8" providerId="ADAL" clId="{A42CE8ED-AF44-494F-A845-B040A35AB59A}" dt="2025-03-24T00:39:03.937" v="4802"/>
          <ac:spMkLst>
            <pc:docMk/>
            <pc:sldMk cId="1879930439" sldId="289"/>
            <ac:spMk id="2" creationId="{E7A2C4BA-5DF7-D99A-480A-5BE3404EE2AB}"/>
          </ac:spMkLst>
        </pc:spChg>
        <pc:spChg chg="mod">
          <ac:chgData name="KISHIMOTO Rio" userId="05ce199b-61a3-4401-8554-66bee888e1f8" providerId="ADAL" clId="{A42CE8ED-AF44-494F-A845-B040A35AB59A}" dt="2025-03-24T00:41:41.682" v="5103" actId="20577"/>
          <ac:spMkLst>
            <pc:docMk/>
            <pc:sldMk cId="1879930439" sldId="289"/>
            <ac:spMk id="3" creationId="{1BCA482E-7ADE-3F36-95F0-2AF43CFD66EE}"/>
          </ac:spMkLst>
        </pc:spChg>
        <pc:spChg chg="mod">
          <ac:chgData name="KISHIMOTO Rio" userId="05ce199b-61a3-4401-8554-66bee888e1f8" providerId="ADAL" clId="{A42CE8ED-AF44-494F-A845-B040A35AB59A}" dt="2025-03-24T00:42:26.046" v="5160" actId="20577"/>
          <ac:spMkLst>
            <pc:docMk/>
            <pc:sldMk cId="1879930439" sldId="289"/>
            <ac:spMk id="29" creationId="{A8CD7C43-214A-6A6D-33C7-CF46A6641F06}"/>
          </ac:spMkLst>
        </pc:spChg>
        <pc:spChg chg="mod">
          <ac:chgData name="KISHIMOTO Rio" userId="05ce199b-61a3-4401-8554-66bee888e1f8" providerId="ADAL" clId="{A42CE8ED-AF44-494F-A845-B040A35AB59A}" dt="2025-03-24T00:42:09.764" v="5144" actId="20577"/>
          <ac:spMkLst>
            <pc:docMk/>
            <pc:sldMk cId="1879930439" sldId="289"/>
            <ac:spMk id="31" creationId="{201E0EB3-5B02-2A31-A2EF-807965463375}"/>
          </ac:spMkLst>
        </pc:spChg>
      </pc:sldChg>
      <pc:sldChg chg="modSp mod modShow">
        <pc:chgData name="KISHIMOTO Rio" userId="05ce199b-61a3-4401-8554-66bee888e1f8" providerId="ADAL" clId="{A42CE8ED-AF44-494F-A845-B040A35AB59A}" dt="2025-03-24T00:45:08.100" v="5380"/>
        <pc:sldMkLst>
          <pc:docMk/>
          <pc:sldMk cId="2283846585" sldId="290"/>
        </pc:sldMkLst>
        <pc:spChg chg="mod">
          <ac:chgData name="KISHIMOTO Rio" userId="05ce199b-61a3-4401-8554-66bee888e1f8" providerId="ADAL" clId="{A42CE8ED-AF44-494F-A845-B040A35AB59A}" dt="2025-03-24T00:45:08.100" v="5380"/>
          <ac:spMkLst>
            <pc:docMk/>
            <pc:sldMk cId="2283846585" sldId="290"/>
            <ac:spMk id="2" creationId="{280F6280-4B37-E4FF-FD35-3DDFEAFBEE11}"/>
          </ac:spMkLst>
        </pc:spChg>
        <pc:spChg chg="mod">
          <ac:chgData name="KISHIMOTO Rio" userId="05ce199b-61a3-4401-8554-66bee888e1f8" providerId="ADAL" clId="{A42CE8ED-AF44-494F-A845-B040A35AB59A}" dt="2025-03-24T00:43:48.892" v="5296" actId="20577"/>
          <ac:spMkLst>
            <pc:docMk/>
            <pc:sldMk cId="2283846585" sldId="290"/>
            <ac:spMk id="3" creationId="{DF7F1994-5FF5-20B1-6758-6C68DBF7538C}"/>
          </ac:spMkLst>
        </pc:spChg>
        <pc:spChg chg="mod">
          <ac:chgData name="KISHIMOTO Rio" userId="05ce199b-61a3-4401-8554-66bee888e1f8" providerId="ADAL" clId="{A42CE8ED-AF44-494F-A845-B040A35AB59A}" dt="2025-03-24T00:44:19.617" v="5332" actId="6549"/>
          <ac:spMkLst>
            <pc:docMk/>
            <pc:sldMk cId="2283846585" sldId="290"/>
            <ac:spMk id="31" creationId="{03699FFC-28F6-52F7-D7C0-536CB56AB888}"/>
          </ac:spMkLst>
        </pc:spChg>
        <pc:spChg chg="mod">
          <ac:chgData name="KISHIMOTO Rio" userId="05ce199b-61a3-4401-8554-66bee888e1f8" providerId="ADAL" clId="{A42CE8ED-AF44-494F-A845-B040A35AB59A}" dt="2025-03-24T00:43:58.125" v="5310" actId="20577"/>
          <ac:spMkLst>
            <pc:docMk/>
            <pc:sldMk cId="2283846585" sldId="290"/>
            <ac:spMk id="37" creationId="{550B7CC5-D0A3-8715-BBA8-98CA35E4FF44}"/>
          </ac:spMkLst>
        </pc:spChg>
        <pc:spChg chg="mod">
          <ac:chgData name="KISHIMOTO Rio" userId="05ce199b-61a3-4401-8554-66bee888e1f8" providerId="ADAL" clId="{A42CE8ED-AF44-494F-A845-B040A35AB59A}" dt="2025-03-24T00:44:05.792" v="5316" actId="20577"/>
          <ac:spMkLst>
            <pc:docMk/>
            <pc:sldMk cId="2283846585" sldId="290"/>
            <ac:spMk id="40" creationId="{14C8E8D1-4948-84F2-853F-DC085D5E8EC2}"/>
          </ac:spMkLst>
        </pc:spChg>
        <pc:spChg chg="mod">
          <ac:chgData name="KISHIMOTO Rio" userId="05ce199b-61a3-4401-8554-66bee888e1f8" providerId="ADAL" clId="{A42CE8ED-AF44-494F-A845-B040A35AB59A}" dt="2025-03-24T00:44:39.188" v="5373" actId="20577"/>
          <ac:spMkLst>
            <pc:docMk/>
            <pc:sldMk cId="2283846585" sldId="290"/>
            <ac:spMk id="45" creationId="{99D10D60-6B8A-5A08-96C7-1179079C4CF0}"/>
          </ac:spMkLst>
        </pc:spChg>
        <pc:spChg chg="mod">
          <ac:chgData name="KISHIMOTO Rio" userId="05ce199b-61a3-4401-8554-66bee888e1f8" providerId="ADAL" clId="{A42CE8ED-AF44-494F-A845-B040A35AB59A}" dt="2025-03-24T00:44:44.094" v="5377" actId="20577"/>
          <ac:spMkLst>
            <pc:docMk/>
            <pc:sldMk cId="2283846585" sldId="290"/>
            <ac:spMk id="53" creationId="{5EA8E96C-339B-1C7B-7659-89CBCEE11A19}"/>
          </ac:spMkLst>
        </pc:spChg>
      </pc:sldChg>
      <pc:sldChg chg="modSp mod">
        <pc:chgData name="KISHIMOTO Rio" userId="05ce199b-61a3-4401-8554-66bee888e1f8" providerId="ADAL" clId="{A42CE8ED-AF44-494F-A845-B040A35AB59A}" dt="2025-03-18T13:58:56.015" v="2526" actId="313"/>
        <pc:sldMkLst>
          <pc:docMk/>
          <pc:sldMk cId="2505538478" sldId="291"/>
        </pc:sldMkLst>
        <pc:spChg chg="mod">
          <ac:chgData name="KISHIMOTO Rio" userId="05ce199b-61a3-4401-8554-66bee888e1f8" providerId="ADAL" clId="{A42CE8ED-AF44-494F-A845-B040A35AB59A}" dt="2025-03-18T13:58:56.015" v="2526" actId="313"/>
          <ac:spMkLst>
            <pc:docMk/>
            <pc:sldMk cId="2505538478" sldId="291"/>
            <ac:spMk id="3" creationId="{30485FE8-34D9-069C-80EA-52C9EC85AB0D}"/>
          </ac:spMkLst>
        </pc:spChg>
      </pc:sldChg>
      <pc:sldChg chg="modSp mod modClrScheme modShow chgLayout modNotesTx">
        <pc:chgData name="KISHIMOTO Rio" userId="05ce199b-61a3-4401-8554-66bee888e1f8" providerId="ADAL" clId="{A42CE8ED-AF44-494F-A845-B040A35AB59A}" dt="2025-03-24T00:52:45.409" v="5828" actId="1076"/>
        <pc:sldMkLst>
          <pc:docMk/>
          <pc:sldMk cId="2340964999" sldId="293"/>
        </pc:sldMkLst>
        <pc:spChg chg="mod ord">
          <ac:chgData name="KISHIMOTO Rio" userId="05ce199b-61a3-4401-8554-66bee888e1f8" providerId="ADAL" clId="{A42CE8ED-AF44-494F-A845-B040A35AB59A}" dt="2025-03-24T00:48:31.314" v="5718" actId="700"/>
          <ac:spMkLst>
            <pc:docMk/>
            <pc:sldMk cId="2340964999" sldId="293"/>
            <ac:spMk id="2" creationId="{61DD3DFC-8504-41EA-07E8-0228E36AE501}"/>
          </ac:spMkLst>
        </pc:spChg>
        <pc:spChg chg="mod ord">
          <ac:chgData name="KISHIMOTO Rio" userId="05ce199b-61a3-4401-8554-66bee888e1f8" providerId="ADAL" clId="{A42CE8ED-AF44-494F-A845-B040A35AB59A}" dt="2025-03-24T00:51:40.896" v="5782" actId="20577"/>
          <ac:spMkLst>
            <pc:docMk/>
            <pc:sldMk cId="2340964999" sldId="293"/>
            <ac:spMk id="3" creationId="{E62B81BC-AF49-7627-A9AF-7BC1E265A769}"/>
          </ac:spMkLst>
        </pc:spChg>
        <pc:spChg chg="mod ord">
          <ac:chgData name="KISHIMOTO Rio" userId="05ce199b-61a3-4401-8554-66bee888e1f8" providerId="ADAL" clId="{A42CE8ED-AF44-494F-A845-B040A35AB59A}" dt="2025-03-24T00:48:31.314" v="5718" actId="700"/>
          <ac:spMkLst>
            <pc:docMk/>
            <pc:sldMk cId="2340964999" sldId="293"/>
            <ac:spMk id="4" creationId="{D47AD2F8-84C8-CFA6-6256-72B5A8B78B4D}"/>
          </ac:spMkLst>
        </pc:spChg>
        <pc:spChg chg="mod">
          <ac:chgData name="KISHIMOTO Rio" userId="05ce199b-61a3-4401-8554-66bee888e1f8" providerId="ADAL" clId="{A42CE8ED-AF44-494F-A845-B040A35AB59A}" dt="2025-03-24T00:51:57.180" v="5799" actId="20577"/>
          <ac:spMkLst>
            <pc:docMk/>
            <pc:sldMk cId="2340964999" sldId="293"/>
            <ac:spMk id="13" creationId="{E6BCB653-959B-E67D-9C40-31EF11E1A69B}"/>
          </ac:spMkLst>
        </pc:spChg>
        <pc:spChg chg="mod">
          <ac:chgData name="KISHIMOTO Rio" userId="05ce199b-61a3-4401-8554-66bee888e1f8" providerId="ADAL" clId="{A42CE8ED-AF44-494F-A845-B040A35AB59A}" dt="2025-03-24T00:52:45.409" v="5828" actId="1076"/>
          <ac:spMkLst>
            <pc:docMk/>
            <pc:sldMk cId="2340964999" sldId="293"/>
            <ac:spMk id="19" creationId="{E755025B-6823-7420-81E9-69605AFF1925}"/>
          </ac:spMkLst>
        </pc:spChg>
        <pc:spChg chg="mod">
          <ac:chgData name="KISHIMOTO Rio" userId="05ce199b-61a3-4401-8554-66bee888e1f8" providerId="ADAL" clId="{A42CE8ED-AF44-494F-A845-B040A35AB59A}" dt="2025-03-24T00:50:07.205" v="5780" actId="20577"/>
          <ac:spMkLst>
            <pc:docMk/>
            <pc:sldMk cId="2340964999" sldId="293"/>
            <ac:spMk id="27" creationId="{7D99FD6D-B2F5-48D0-317B-F99F932C6165}"/>
          </ac:spMkLst>
        </pc:spChg>
        <pc:spChg chg="mod">
          <ac:chgData name="KISHIMOTO Rio" userId="05ce199b-61a3-4401-8554-66bee888e1f8" providerId="ADAL" clId="{A42CE8ED-AF44-494F-A845-B040A35AB59A}" dt="2025-03-18T13:58:18.578" v="2511" actId="313"/>
          <ac:spMkLst>
            <pc:docMk/>
            <pc:sldMk cId="2340964999" sldId="293"/>
            <ac:spMk id="46" creationId="{782DE966-19EB-722F-7B43-512421299489}"/>
          </ac:spMkLst>
        </pc:spChg>
        <pc:spChg chg="mod">
          <ac:chgData name="KISHIMOTO Rio" userId="05ce199b-61a3-4401-8554-66bee888e1f8" providerId="ADAL" clId="{A42CE8ED-AF44-494F-A845-B040A35AB59A}" dt="2025-03-24T00:51:51.205" v="5796" actId="20577"/>
          <ac:spMkLst>
            <pc:docMk/>
            <pc:sldMk cId="2340964999" sldId="293"/>
            <ac:spMk id="68" creationId="{51A12929-6B8D-26C4-3941-09481A9BF02E}"/>
          </ac:spMkLst>
        </pc:spChg>
        <pc:spChg chg="mod">
          <ac:chgData name="KISHIMOTO Rio" userId="05ce199b-61a3-4401-8554-66bee888e1f8" providerId="ADAL" clId="{A42CE8ED-AF44-494F-A845-B040A35AB59A}" dt="2025-03-18T13:58:53.696" v="2524" actId="313"/>
          <ac:spMkLst>
            <pc:docMk/>
            <pc:sldMk cId="2340964999" sldId="293"/>
            <ac:spMk id="74" creationId="{6FF178B5-8DBD-6997-A34F-7DD054C3B0D7}"/>
          </ac:spMkLst>
        </pc:spChg>
        <pc:picChg chg="mod">
          <ac:chgData name="KISHIMOTO Rio" userId="05ce199b-61a3-4401-8554-66bee888e1f8" providerId="ADAL" clId="{A42CE8ED-AF44-494F-A845-B040A35AB59A}" dt="2025-03-24T00:52:31.957" v="5826" actId="1076"/>
          <ac:picMkLst>
            <pc:docMk/>
            <pc:sldMk cId="2340964999" sldId="293"/>
            <ac:picMk id="18" creationId="{20A5C65D-525D-48E2-A453-BA5C3D0B0F4A}"/>
          </ac:picMkLst>
        </pc:picChg>
      </pc:sldChg>
      <pc:sldChg chg="modSp mod modShow">
        <pc:chgData name="KISHIMOTO Rio" userId="05ce199b-61a3-4401-8554-66bee888e1f8" providerId="ADAL" clId="{A42CE8ED-AF44-494F-A845-B040A35AB59A}" dt="2025-03-24T01:20:50.062" v="6219" actId="20577"/>
        <pc:sldMkLst>
          <pc:docMk/>
          <pc:sldMk cId="948511653" sldId="294"/>
        </pc:sldMkLst>
        <pc:spChg chg="mod">
          <ac:chgData name="KISHIMOTO Rio" userId="05ce199b-61a3-4401-8554-66bee888e1f8" providerId="ADAL" clId="{A42CE8ED-AF44-494F-A845-B040A35AB59A}" dt="2025-03-24T00:45:42.290" v="5442" actId="20577"/>
          <ac:spMkLst>
            <pc:docMk/>
            <pc:sldMk cId="948511653" sldId="294"/>
            <ac:spMk id="2" creationId="{1FEEBE93-A52E-A4CD-C6CF-6255F1D949CF}"/>
          </ac:spMkLst>
        </pc:spChg>
        <pc:spChg chg="mod">
          <ac:chgData name="KISHIMOTO Rio" userId="05ce199b-61a3-4401-8554-66bee888e1f8" providerId="ADAL" clId="{A42CE8ED-AF44-494F-A845-B040A35AB59A}" dt="2025-03-24T00:54:39.204" v="5996" actId="20577"/>
          <ac:spMkLst>
            <pc:docMk/>
            <pc:sldMk cId="948511653" sldId="294"/>
            <ac:spMk id="3" creationId="{7A95EC9F-CF08-B777-D157-A24819F24C66}"/>
          </ac:spMkLst>
        </pc:spChg>
        <pc:spChg chg="mod">
          <ac:chgData name="KISHIMOTO Rio" userId="05ce199b-61a3-4401-8554-66bee888e1f8" providerId="ADAL" clId="{A42CE8ED-AF44-494F-A845-B040A35AB59A}" dt="2025-03-24T00:54:59.986" v="6041" actId="20577"/>
          <ac:spMkLst>
            <pc:docMk/>
            <pc:sldMk cId="948511653" sldId="294"/>
            <ac:spMk id="11" creationId="{2E5B583F-1A82-6FE6-7BA2-3F3A480D9647}"/>
          </ac:spMkLst>
        </pc:spChg>
        <pc:spChg chg="mod">
          <ac:chgData name="KISHIMOTO Rio" userId="05ce199b-61a3-4401-8554-66bee888e1f8" providerId="ADAL" clId="{A42CE8ED-AF44-494F-A845-B040A35AB59A}" dt="2025-03-24T00:55:06.791" v="6058" actId="20577"/>
          <ac:spMkLst>
            <pc:docMk/>
            <pc:sldMk cId="948511653" sldId="294"/>
            <ac:spMk id="18" creationId="{71270669-EC20-477F-051A-26C1F924D266}"/>
          </ac:spMkLst>
        </pc:spChg>
        <pc:spChg chg="mod">
          <ac:chgData name="KISHIMOTO Rio" userId="05ce199b-61a3-4401-8554-66bee888e1f8" providerId="ADAL" clId="{A42CE8ED-AF44-494F-A845-B040A35AB59A}" dt="2025-03-24T01:20:45.532" v="6214" actId="20577"/>
          <ac:spMkLst>
            <pc:docMk/>
            <pc:sldMk cId="948511653" sldId="294"/>
            <ac:spMk id="22" creationId="{AC3CED57-AA65-21A2-886A-6FBE29A2E199}"/>
          </ac:spMkLst>
        </pc:spChg>
        <pc:spChg chg="mod">
          <ac:chgData name="KISHIMOTO Rio" userId="05ce199b-61a3-4401-8554-66bee888e1f8" providerId="ADAL" clId="{A42CE8ED-AF44-494F-A845-B040A35AB59A}" dt="2025-03-24T01:20:50.062" v="6219" actId="20577"/>
          <ac:spMkLst>
            <pc:docMk/>
            <pc:sldMk cId="948511653" sldId="294"/>
            <ac:spMk id="27" creationId="{E77CB69B-EE9A-3D0D-B62D-BDAE05AE36D2}"/>
          </ac:spMkLst>
        </pc:spChg>
        <pc:spChg chg="mod">
          <ac:chgData name="KISHIMOTO Rio" userId="05ce199b-61a3-4401-8554-66bee888e1f8" providerId="ADAL" clId="{A42CE8ED-AF44-494F-A845-B040A35AB59A}" dt="2025-03-24T00:56:31.569" v="6168" actId="20577"/>
          <ac:spMkLst>
            <pc:docMk/>
            <pc:sldMk cId="948511653" sldId="294"/>
            <ac:spMk id="36" creationId="{2D94F10D-597E-CA36-7377-BEB8D8DAE53A}"/>
          </ac:spMkLst>
        </pc:spChg>
        <pc:spChg chg="mod">
          <ac:chgData name="KISHIMOTO Rio" userId="05ce199b-61a3-4401-8554-66bee888e1f8" providerId="ADAL" clId="{A42CE8ED-AF44-494F-A845-B040A35AB59A}" dt="2025-03-24T00:54:49.695" v="6022" actId="20577"/>
          <ac:spMkLst>
            <pc:docMk/>
            <pc:sldMk cId="948511653" sldId="294"/>
            <ac:spMk id="68" creationId="{2CA99CBD-F1ED-24D6-53F9-7D4FDE009A0B}"/>
          </ac:spMkLst>
        </pc:spChg>
        <pc:cxnChg chg="mod">
          <ac:chgData name="KISHIMOTO Rio" userId="05ce199b-61a3-4401-8554-66bee888e1f8" providerId="ADAL" clId="{A42CE8ED-AF44-494F-A845-B040A35AB59A}" dt="2025-03-24T00:54:59.986" v="6041" actId="20577"/>
          <ac:cxnSpMkLst>
            <pc:docMk/>
            <pc:sldMk cId="948511653" sldId="294"/>
            <ac:cxnSpMk id="12" creationId="{A3A03A90-328E-991A-0595-7BFCF00ADCA3}"/>
          </ac:cxnSpMkLst>
        </pc:cxnChg>
        <pc:cxnChg chg="mod">
          <ac:chgData name="KISHIMOTO Rio" userId="05ce199b-61a3-4401-8554-66bee888e1f8" providerId="ADAL" clId="{A42CE8ED-AF44-494F-A845-B040A35AB59A}" dt="2025-03-24T00:55:06.791" v="6058" actId="20577"/>
          <ac:cxnSpMkLst>
            <pc:docMk/>
            <pc:sldMk cId="948511653" sldId="294"/>
            <ac:cxnSpMk id="19" creationId="{9F56AD18-10F3-FDC1-30DE-265E57A64690}"/>
          </ac:cxnSpMkLst>
        </pc:cxnChg>
        <pc:cxnChg chg="mod">
          <ac:chgData name="KISHIMOTO Rio" userId="05ce199b-61a3-4401-8554-66bee888e1f8" providerId="ADAL" clId="{A42CE8ED-AF44-494F-A845-B040A35AB59A}" dt="2025-03-24T00:54:49.695" v="6022" actId="20577"/>
          <ac:cxnSpMkLst>
            <pc:docMk/>
            <pc:sldMk cId="948511653" sldId="294"/>
            <ac:cxnSpMk id="73" creationId="{0095423D-BFDC-36F9-7374-8B0110969B16}"/>
          </ac:cxnSpMkLst>
        </pc:cxnChg>
      </pc:sldChg>
      <pc:sldChg chg="mod ord modShow">
        <pc:chgData name="KISHIMOTO Rio" userId="05ce199b-61a3-4401-8554-66bee888e1f8" providerId="ADAL" clId="{A42CE8ED-AF44-494F-A845-B040A35AB59A}" dt="2025-03-18T13:28:27.187" v="1360" actId="729"/>
        <pc:sldMkLst>
          <pc:docMk/>
          <pc:sldMk cId="3367251446" sldId="296"/>
        </pc:sldMkLst>
      </pc:sldChg>
      <pc:sldChg chg="modSp del mod">
        <pc:chgData name="KISHIMOTO Rio" userId="05ce199b-61a3-4401-8554-66bee888e1f8" providerId="ADAL" clId="{A42CE8ED-AF44-494F-A845-B040A35AB59A}" dt="2025-03-18T12:47:28.398" v="1323" actId="47"/>
        <pc:sldMkLst>
          <pc:docMk/>
          <pc:sldMk cId="2283835354" sldId="313"/>
        </pc:sldMkLst>
      </pc:sldChg>
      <pc:sldChg chg="modSp mod modShow">
        <pc:chgData name="KISHIMOTO Rio" userId="05ce199b-61a3-4401-8554-66bee888e1f8" providerId="ADAL" clId="{A42CE8ED-AF44-494F-A845-B040A35AB59A}" dt="2025-03-24T00:23:31.088" v="3650" actId="729"/>
        <pc:sldMkLst>
          <pc:docMk/>
          <pc:sldMk cId="910690728" sldId="314"/>
        </pc:sldMkLst>
        <pc:spChg chg="mod">
          <ac:chgData name="KISHIMOTO Rio" userId="05ce199b-61a3-4401-8554-66bee888e1f8" providerId="ADAL" clId="{A42CE8ED-AF44-494F-A845-B040A35AB59A}" dt="2025-03-18T11:23:10.675" v="703" actId="20577"/>
          <ac:spMkLst>
            <pc:docMk/>
            <pc:sldMk cId="910690728" sldId="314"/>
            <ac:spMk id="2" creationId="{09A35B81-477E-A784-D820-1D1BA388DA41}"/>
          </ac:spMkLst>
        </pc:spChg>
        <pc:spChg chg="mod">
          <ac:chgData name="KISHIMOTO Rio" userId="05ce199b-61a3-4401-8554-66bee888e1f8" providerId="ADAL" clId="{A42CE8ED-AF44-494F-A845-B040A35AB59A}" dt="2025-03-18T11:22:10.324" v="676" actId="20577"/>
          <ac:spMkLst>
            <pc:docMk/>
            <pc:sldMk cId="910690728" sldId="314"/>
            <ac:spMk id="3" creationId="{AF8119BF-6E6E-F44C-D62C-87784ACA45E6}"/>
          </ac:spMkLst>
        </pc:spChg>
        <pc:spChg chg="mod">
          <ac:chgData name="KISHIMOTO Rio" userId="05ce199b-61a3-4401-8554-66bee888e1f8" providerId="ADAL" clId="{A42CE8ED-AF44-494F-A845-B040A35AB59A}" dt="2025-03-18T11:19:08.251" v="410" actId="20577"/>
          <ac:spMkLst>
            <pc:docMk/>
            <pc:sldMk cId="910690728" sldId="314"/>
            <ac:spMk id="7" creationId="{A31C83EC-0083-4222-D08F-B5670835CBF0}"/>
          </ac:spMkLst>
        </pc:spChg>
      </pc:sldChg>
      <pc:sldChg chg="modSp mod ord modShow">
        <pc:chgData name="KISHIMOTO Rio" userId="05ce199b-61a3-4401-8554-66bee888e1f8" providerId="ADAL" clId="{A42CE8ED-AF44-494F-A845-B040A35AB59A}" dt="2025-03-18T13:58:56.651" v="2527" actId="313"/>
        <pc:sldMkLst>
          <pc:docMk/>
          <pc:sldMk cId="2385269655" sldId="316"/>
        </pc:sldMkLst>
        <pc:spChg chg="mod">
          <ac:chgData name="KISHIMOTO Rio" userId="05ce199b-61a3-4401-8554-66bee888e1f8" providerId="ADAL" clId="{A42CE8ED-AF44-494F-A845-B040A35AB59A}" dt="2025-03-18T13:58:56.651" v="2527" actId="313"/>
          <ac:spMkLst>
            <pc:docMk/>
            <pc:sldMk cId="2385269655" sldId="316"/>
            <ac:spMk id="3" creationId="{F339E238-3FD7-C7F9-69C3-E7F141C4609D}"/>
          </ac:spMkLst>
        </pc:spChg>
      </pc:sldChg>
      <pc:sldChg chg="modSp mod ord modShow modNotesTx">
        <pc:chgData name="KISHIMOTO Rio" userId="05ce199b-61a3-4401-8554-66bee888e1f8" providerId="ADAL" clId="{A42CE8ED-AF44-494F-A845-B040A35AB59A}" dt="2025-03-18T13:58:57.885" v="2529" actId="313"/>
        <pc:sldMkLst>
          <pc:docMk/>
          <pc:sldMk cId="2802378110" sldId="318"/>
        </pc:sldMkLst>
        <pc:spChg chg="mod">
          <ac:chgData name="KISHIMOTO Rio" userId="05ce199b-61a3-4401-8554-66bee888e1f8" providerId="ADAL" clId="{A42CE8ED-AF44-494F-A845-B040A35AB59A}" dt="2025-03-18T13:58:57.407" v="2528" actId="313"/>
          <ac:spMkLst>
            <pc:docMk/>
            <pc:sldMk cId="2802378110" sldId="318"/>
            <ac:spMk id="3" creationId="{9FE900C1-D221-E758-DF4A-7BE68C5AAD6A}"/>
          </ac:spMkLst>
        </pc:spChg>
      </pc:sldChg>
      <pc:sldChg chg="addSp modSp mod ord">
        <pc:chgData name="KISHIMOTO Rio" userId="05ce199b-61a3-4401-8554-66bee888e1f8" providerId="ADAL" clId="{A42CE8ED-AF44-494F-A845-B040A35AB59A}" dt="2025-03-22T03:23:44.529" v="3122" actId="12788"/>
        <pc:sldMkLst>
          <pc:docMk/>
          <pc:sldMk cId="178475265" sldId="327"/>
        </pc:sldMkLst>
        <pc:spChg chg="mod">
          <ac:chgData name="KISHIMOTO Rio" userId="05ce199b-61a3-4401-8554-66bee888e1f8" providerId="ADAL" clId="{A42CE8ED-AF44-494F-A845-B040A35AB59A}" dt="2025-03-18T13:52:01.993" v="2289" actId="20577"/>
          <ac:spMkLst>
            <pc:docMk/>
            <pc:sldMk cId="178475265" sldId="327"/>
            <ac:spMk id="2" creationId="{C6360C95-5F71-2242-1F80-63F934F966A1}"/>
          </ac:spMkLst>
        </pc:spChg>
        <pc:spChg chg="mod">
          <ac:chgData name="KISHIMOTO Rio" userId="05ce199b-61a3-4401-8554-66bee888e1f8" providerId="ADAL" clId="{A42CE8ED-AF44-494F-A845-B040A35AB59A}" dt="2025-03-22T03:23:44.529" v="3122" actId="12788"/>
          <ac:spMkLst>
            <pc:docMk/>
            <pc:sldMk cId="178475265" sldId="327"/>
            <ac:spMk id="3" creationId="{80655DA2-08B7-2366-3C2A-DCEA497E7950}"/>
          </ac:spMkLst>
        </pc:spChg>
        <pc:spChg chg="mod">
          <ac:chgData name="KISHIMOTO Rio" userId="05ce199b-61a3-4401-8554-66bee888e1f8" providerId="ADAL" clId="{A42CE8ED-AF44-494F-A845-B040A35AB59A}" dt="2025-03-22T03:19:09.380" v="3109" actId="114"/>
          <ac:spMkLst>
            <pc:docMk/>
            <pc:sldMk cId="178475265" sldId="327"/>
            <ac:spMk id="11" creationId="{FC8428EC-A866-C09E-1D56-51FEF4B8725C}"/>
          </ac:spMkLst>
        </pc:spChg>
        <pc:spChg chg="mod">
          <ac:chgData name="KISHIMOTO Rio" userId="05ce199b-61a3-4401-8554-66bee888e1f8" providerId="ADAL" clId="{A42CE8ED-AF44-494F-A845-B040A35AB59A}" dt="2025-03-18T13:58:38.941" v="2515" actId="313"/>
          <ac:spMkLst>
            <pc:docMk/>
            <pc:sldMk cId="178475265" sldId="327"/>
            <ac:spMk id="13" creationId="{324D3998-B0AD-189C-1E45-E3015DAFDA29}"/>
          </ac:spMkLst>
        </pc:spChg>
        <pc:spChg chg="mod">
          <ac:chgData name="KISHIMOTO Rio" userId="05ce199b-61a3-4401-8554-66bee888e1f8" providerId="ADAL" clId="{A42CE8ED-AF44-494F-A845-B040A35AB59A}" dt="2025-03-18T13:58:14.945" v="2508" actId="313"/>
          <ac:spMkLst>
            <pc:docMk/>
            <pc:sldMk cId="178475265" sldId="327"/>
            <ac:spMk id="15" creationId="{BF7CFDB3-A873-E5D1-97AD-B79A88C36BC0}"/>
          </ac:spMkLst>
        </pc:spChg>
        <pc:spChg chg="mod">
          <ac:chgData name="KISHIMOTO Rio" userId="05ce199b-61a3-4401-8554-66bee888e1f8" providerId="ADAL" clId="{A42CE8ED-AF44-494F-A845-B040A35AB59A}" dt="2025-03-22T03:19:09.380" v="3109" actId="114"/>
          <ac:spMkLst>
            <pc:docMk/>
            <pc:sldMk cId="178475265" sldId="327"/>
            <ac:spMk id="17" creationId="{D03B8A74-AA8A-84B1-97CB-10433CB5A69F}"/>
          </ac:spMkLst>
        </pc:spChg>
        <pc:spChg chg="mod">
          <ac:chgData name="KISHIMOTO Rio" userId="05ce199b-61a3-4401-8554-66bee888e1f8" providerId="ADAL" clId="{A42CE8ED-AF44-494F-A845-B040A35AB59A}" dt="2025-03-22T03:19:09.380" v="3109" actId="114"/>
          <ac:spMkLst>
            <pc:docMk/>
            <pc:sldMk cId="178475265" sldId="327"/>
            <ac:spMk id="19" creationId="{33AD5EB4-4D66-DDBA-3199-1D890335A5F8}"/>
          </ac:spMkLst>
        </pc:spChg>
        <pc:spChg chg="mod">
          <ac:chgData name="KISHIMOTO Rio" userId="05ce199b-61a3-4401-8554-66bee888e1f8" providerId="ADAL" clId="{A42CE8ED-AF44-494F-A845-B040A35AB59A}" dt="2025-03-18T13:55:52.148" v="2483" actId="20577"/>
          <ac:spMkLst>
            <pc:docMk/>
            <pc:sldMk cId="178475265" sldId="327"/>
            <ac:spMk id="22" creationId="{F24262FE-E824-7A53-D395-14BB3C3C59CE}"/>
          </ac:spMkLst>
        </pc:spChg>
        <pc:spChg chg="mod">
          <ac:chgData name="KISHIMOTO Rio" userId="05ce199b-61a3-4401-8554-66bee888e1f8" providerId="ADAL" clId="{A42CE8ED-AF44-494F-A845-B040A35AB59A}" dt="2025-03-18T13:54:16.293" v="2428" actId="1076"/>
          <ac:spMkLst>
            <pc:docMk/>
            <pc:sldMk cId="178475265" sldId="327"/>
            <ac:spMk id="26" creationId="{7A6B6A52-FBEF-5C38-698C-475AE6806CB8}"/>
          </ac:spMkLst>
        </pc:spChg>
        <pc:spChg chg="mod">
          <ac:chgData name="KISHIMOTO Rio" userId="05ce199b-61a3-4401-8554-66bee888e1f8" providerId="ADAL" clId="{A42CE8ED-AF44-494F-A845-B040A35AB59A}" dt="2025-03-18T13:54:38.537" v="2453" actId="1076"/>
          <ac:spMkLst>
            <pc:docMk/>
            <pc:sldMk cId="178475265" sldId="327"/>
            <ac:spMk id="30" creationId="{288720FE-1E8D-CA72-2F35-C399850C2097}"/>
          </ac:spMkLst>
        </pc:spChg>
        <pc:spChg chg="mod">
          <ac:chgData name="KISHIMOTO Rio" userId="05ce199b-61a3-4401-8554-66bee888e1f8" providerId="ADAL" clId="{A42CE8ED-AF44-494F-A845-B040A35AB59A}" dt="2025-03-18T13:55:25.245" v="2479" actId="20577"/>
          <ac:spMkLst>
            <pc:docMk/>
            <pc:sldMk cId="178475265" sldId="327"/>
            <ac:spMk id="34" creationId="{B221539E-05D1-83E3-60C8-6E2D8519EDC9}"/>
          </ac:spMkLst>
        </pc:spChg>
        <pc:spChg chg="mod">
          <ac:chgData name="KISHIMOTO Rio" userId="05ce199b-61a3-4401-8554-66bee888e1f8" providerId="ADAL" clId="{A42CE8ED-AF44-494F-A845-B040A35AB59A}" dt="2025-03-22T03:19:09.380" v="3109" actId="114"/>
          <ac:spMkLst>
            <pc:docMk/>
            <pc:sldMk cId="178475265" sldId="327"/>
            <ac:spMk id="40" creationId="{9088C855-365D-D436-C4A7-2EF3F62F534E}"/>
          </ac:spMkLst>
        </pc:spChg>
        <pc:spChg chg="mod">
          <ac:chgData name="KISHIMOTO Rio" userId="05ce199b-61a3-4401-8554-66bee888e1f8" providerId="ADAL" clId="{A42CE8ED-AF44-494F-A845-B040A35AB59A}" dt="2025-03-22T03:19:09.380" v="3109" actId="114"/>
          <ac:spMkLst>
            <pc:docMk/>
            <pc:sldMk cId="178475265" sldId="327"/>
            <ac:spMk id="42" creationId="{E8079378-2C62-B47A-6C7A-86D204FC4A67}"/>
          </ac:spMkLst>
        </pc:spChg>
        <pc:spChg chg="mod">
          <ac:chgData name="KISHIMOTO Rio" userId="05ce199b-61a3-4401-8554-66bee888e1f8" providerId="ADAL" clId="{A42CE8ED-AF44-494F-A845-B040A35AB59A}" dt="2025-03-18T13:58:15.370" v="2509" actId="313"/>
          <ac:spMkLst>
            <pc:docMk/>
            <pc:sldMk cId="178475265" sldId="327"/>
            <ac:spMk id="44" creationId="{11A4A23F-691F-B0BF-B188-792155BADC8F}"/>
          </ac:spMkLst>
        </pc:spChg>
        <pc:spChg chg="mod">
          <ac:chgData name="KISHIMOTO Rio" userId="05ce199b-61a3-4401-8554-66bee888e1f8" providerId="ADAL" clId="{A42CE8ED-AF44-494F-A845-B040A35AB59A}" dt="2025-03-22T03:19:09.380" v="3109" actId="114"/>
          <ac:spMkLst>
            <pc:docMk/>
            <pc:sldMk cId="178475265" sldId="327"/>
            <ac:spMk id="46" creationId="{47A14144-DEED-521E-12F3-59B8D6B0224D}"/>
          </ac:spMkLst>
        </pc:spChg>
        <pc:spChg chg="mod">
          <ac:chgData name="KISHIMOTO Rio" userId="05ce199b-61a3-4401-8554-66bee888e1f8" providerId="ADAL" clId="{A42CE8ED-AF44-494F-A845-B040A35AB59A}" dt="2025-03-18T13:57:22.028" v="2505" actId="313"/>
          <ac:spMkLst>
            <pc:docMk/>
            <pc:sldMk cId="178475265" sldId="327"/>
            <ac:spMk id="48" creationId="{F1B8D0A5-60AF-6D45-3F16-FA10A0C127E0}"/>
          </ac:spMkLst>
        </pc:spChg>
        <pc:spChg chg="mod">
          <ac:chgData name="KISHIMOTO Rio" userId="05ce199b-61a3-4401-8554-66bee888e1f8" providerId="ADAL" clId="{A42CE8ED-AF44-494F-A845-B040A35AB59A}" dt="2025-03-18T13:55:57.810" v="2490" actId="20577"/>
          <ac:spMkLst>
            <pc:docMk/>
            <pc:sldMk cId="178475265" sldId="327"/>
            <ac:spMk id="57" creationId="{8530191D-94FA-827B-5A88-A0D45C46E565}"/>
          </ac:spMkLst>
        </pc:spChg>
        <pc:spChg chg="mod">
          <ac:chgData name="KISHIMOTO Rio" userId="05ce199b-61a3-4401-8554-66bee888e1f8" providerId="ADAL" clId="{A42CE8ED-AF44-494F-A845-B040A35AB59A}" dt="2025-03-22T03:19:09.380" v="3109" actId="114"/>
          <ac:spMkLst>
            <pc:docMk/>
            <pc:sldMk cId="178475265" sldId="327"/>
            <ac:spMk id="63" creationId="{061A95F9-15A6-8E95-C7A7-354446D34B41}"/>
          </ac:spMkLst>
        </pc:spChg>
        <pc:spChg chg="mod">
          <ac:chgData name="KISHIMOTO Rio" userId="05ce199b-61a3-4401-8554-66bee888e1f8" providerId="ADAL" clId="{A42CE8ED-AF44-494F-A845-B040A35AB59A}" dt="2025-03-22T03:19:09.380" v="3109" actId="114"/>
          <ac:spMkLst>
            <pc:docMk/>
            <pc:sldMk cId="178475265" sldId="327"/>
            <ac:spMk id="65" creationId="{DE12159E-F1A7-2148-5C75-320ADAFA6C87}"/>
          </ac:spMkLst>
        </pc:spChg>
        <pc:spChg chg="mod">
          <ac:chgData name="KISHIMOTO Rio" userId="05ce199b-61a3-4401-8554-66bee888e1f8" providerId="ADAL" clId="{A42CE8ED-AF44-494F-A845-B040A35AB59A}" dt="2025-03-22T03:19:09.380" v="3109" actId="114"/>
          <ac:spMkLst>
            <pc:docMk/>
            <pc:sldMk cId="178475265" sldId="327"/>
            <ac:spMk id="67" creationId="{3189A11F-4CED-70EA-B265-D9637D2805D5}"/>
          </ac:spMkLst>
        </pc:spChg>
        <pc:spChg chg="mod">
          <ac:chgData name="KISHIMOTO Rio" userId="05ce199b-61a3-4401-8554-66bee888e1f8" providerId="ADAL" clId="{A42CE8ED-AF44-494F-A845-B040A35AB59A}" dt="2025-03-18T13:56:54.649" v="2502" actId="313"/>
          <ac:spMkLst>
            <pc:docMk/>
            <pc:sldMk cId="178475265" sldId="327"/>
            <ac:spMk id="69" creationId="{11043189-C6C5-EE62-0BE7-11C660158AE7}"/>
          </ac:spMkLst>
        </pc:spChg>
        <pc:spChg chg="mod">
          <ac:chgData name="KISHIMOTO Rio" userId="05ce199b-61a3-4401-8554-66bee888e1f8" providerId="ADAL" clId="{A42CE8ED-AF44-494F-A845-B040A35AB59A}" dt="2025-03-22T03:19:09.380" v="3109" actId="114"/>
          <ac:spMkLst>
            <pc:docMk/>
            <pc:sldMk cId="178475265" sldId="327"/>
            <ac:spMk id="71" creationId="{940442CE-91E1-1C9E-9B3B-3587AE67DCC3}"/>
          </ac:spMkLst>
        </pc:spChg>
        <pc:spChg chg="mod">
          <ac:chgData name="KISHIMOTO Rio" userId="05ce199b-61a3-4401-8554-66bee888e1f8" providerId="ADAL" clId="{A42CE8ED-AF44-494F-A845-B040A35AB59A}" dt="2025-03-22T03:18:46.687" v="3107" actId="114"/>
          <ac:spMkLst>
            <pc:docMk/>
            <pc:sldMk cId="178475265" sldId="327"/>
            <ac:spMk id="77" creationId="{B6092063-A8A3-24EE-7F5D-F4DE6B6DD8E9}"/>
          </ac:spMkLst>
        </pc:spChg>
        <pc:spChg chg="mod">
          <ac:chgData name="KISHIMOTO Rio" userId="05ce199b-61a3-4401-8554-66bee888e1f8" providerId="ADAL" clId="{A42CE8ED-AF44-494F-A845-B040A35AB59A}" dt="2025-03-18T14:00:08.407" v="2558" actId="14100"/>
          <ac:spMkLst>
            <pc:docMk/>
            <pc:sldMk cId="178475265" sldId="327"/>
            <ac:spMk id="78" creationId="{C9124344-AF4F-E9CA-0B55-C88AE5B45811}"/>
          </ac:spMkLst>
        </pc:spChg>
        <pc:grpChg chg="mod">
          <ac:chgData name="KISHIMOTO Rio" userId="05ce199b-61a3-4401-8554-66bee888e1f8" providerId="ADAL" clId="{A42CE8ED-AF44-494F-A845-B040A35AB59A}" dt="2025-03-18T14:01:25.575" v="2566" actId="1076"/>
          <ac:grpSpMkLst>
            <pc:docMk/>
            <pc:sldMk cId="178475265" sldId="327"/>
            <ac:grpSpMk id="23" creationId="{F5040100-952C-EACE-C94E-8FB5E185B8F4}"/>
          </ac:grpSpMkLst>
        </pc:grpChg>
        <pc:grpChg chg="mod">
          <ac:chgData name="KISHIMOTO Rio" userId="05ce199b-61a3-4401-8554-66bee888e1f8" providerId="ADAL" clId="{A42CE8ED-AF44-494F-A845-B040A35AB59A}" dt="2025-03-18T14:01:25.575" v="2566" actId="1076"/>
          <ac:grpSpMkLst>
            <pc:docMk/>
            <pc:sldMk cId="178475265" sldId="327"/>
            <ac:grpSpMk id="24" creationId="{29DFC93D-E886-F4B0-6E6F-7D49CB63D5FE}"/>
          </ac:grpSpMkLst>
        </pc:grpChg>
        <pc:grpChg chg="mod">
          <ac:chgData name="KISHIMOTO Rio" userId="05ce199b-61a3-4401-8554-66bee888e1f8" providerId="ADAL" clId="{A42CE8ED-AF44-494F-A845-B040A35AB59A}" dt="2025-03-18T14:01:25.575" v="2566" actId="1076"/>
          <ac:grpSpMkLst>
            <pc:docMk/>
            <pc:sldMk cId="178475265" sldId="327"/>
            <ac:grpSpMk id="27" creationId="{F6F259CE-1A8F-82BD-C3C6-39C678BB6AAB}"/>
          </ac:grpSpMkLst>
        </pc:grpChg>
        <pc:grpChg chg="mod">
          <ac:chgData name="KISHIMOTO Rio" userId="05ce199b-61a3-4401-8554-66bee888e1f8" providerId="ADAL" clId="{A42CE8ED-AF44-494F-A845-B040A35AB59A}" dt="2025-03-22T03:16:02.290" v="3030" actId="1076"/>
          <ac:grpSpMkLst>
            <pc:docMk/>
            <pc:sldMk cId="178475265" sldId="327"/>
            <ac:grpSpMk id="32" creationId="{6AE6A844-8A4C-78CE-1ECD-36341F483D2B}"/>
          </ac:grpSpMkLst>
        </pc:grpChg>
        <pc:grpChg chg="mod">
          <ac:chgData name="KISHIMOTO Rio" userId="05ce199b-61a3-4401-8554-66bee888e1f8" providerId="ADAL" clId="{A42CE8ED-AF44-494F-A845-B040A35AB59A}" dt="2025-03-18T14:01:25.575" v="2566" actId="1076"/>
          <ac:grpSpMkLst>
            <pc:docMk/>
            <pc:sldMk cId="178475265" sldId="327"/>
            <ac:grpSpMk id="55" creationId="{8683DD90-9FB9-C1BB-D264-C02F0496F653}"/>
          </ac:grpSpMkLst>
        </pc:grpChg>
      </pc:sldChg>
      <pc:sldChg chg="modSp mod modShow">
        <pc:chgData name="KISHIMOTO Rio" userId="05ce199b-61a3-4401-8554-66bee888e1f8" providerId="ADAL" clId="{A42CE8ED-AF44-494F-A845-B040A35AB59A}" dt="2025-03-24T00:38:43.171" v="4799" actId="20577"/>
        <pc:sldMkLst>
          <pc:docMk/>
          <pc:sldMk cId="666224620" sldId="328"/>
        </pc:sldMkLst>
        <pc:spChg chg="mod">
          <ac:chgData name="KISHIMOTO Rio" userId="05ce199b-61a3-4401-8554-66bee888e1f8" providerId="ADAL" clId="{A42CE8ED-AF44-494F-A845-B040A35AB59A}" dt="2025-03-24T00:33:19.233" v="4300" actId="6549"/>
          <ac:spMkLst>
            <pc:docMk/>
            <pc:sldMk cId="666224620" sldId="328"/>
            <ac:spMk id="2" creationId="{FED0D879-5B70-418D-9479-23FF89C85D41}"/>
          </ac:spMkLst>
        </pc:spChg>
        <pc:spChg chg="mod">
          <ac:chgData name="KISHIMOTO Rio" userId="05ce199b-61a3-4401-8554-66bee888e1f8" providerId="ADAL" clId="{A42CE8ED-AF44-494F-A845-B040A35AB59A}" dt="2025-03-24T00:38:09.900" v="4746" actId="6549"/>
          <ac:spMkLst>
            <pc:docMk/>
            <pc:sldMk cId="666224620" sldId="328"/>
            <ac:spMk id="3" creationId="{ED545A37-F778-A838-536C-6B686B2829AF}"/>
          </ac:spMkLst>
        </pc:spChg>
        <pc:spChg chg="mod">
          <ac:chgData name="KISHIMOTO Rio" userId="05ce199b-61a3-4401-8554-66bee888e1f8" providerId="ADAL" clId="{A42CE8ED-AF44-494F-A845-B040A35AB59A}" dt="2025-03-24T00:36:34.762" v="4583" actId="20577"/>
          <ac:spMkLst>
            <pc:docMk/>
            <pc:sldMk cId="666224620" sldId="328"/>
            <ac:spMk id="5" creationId="{C159C979-1156-039F-2E20-27F984431CD1}"/>
          </ac:spMkLst>
        </pc:spChg>
        <pc:spChg chg="mod">
          <ac:chgData name="KISHIMOTO Rio" userId="05ce199b-61a3-4401-8554-66bee888e1f8" providerId="ADAL" clId="{A42CE8ED-AF44-494F-A845-B040A35AB59A}" dt="2025-03-24T00:38:43.171" v="4799" actId="20577"/>
          <ac:spMkLst>
            <pc:docMk/>
            <pc:sldMk cId="666224620" sldId="328"/>
            <ac:spMk id="6" creationId="{1AD32219-011A-2890-51F5-434EF1CF0CED}"/>
          </ac:spMkLst>
        </pc:spChg>
      </pc:sldChg>
      <pc:sldChg chg="add mod ord modShow">
        <pc:chgData name="KISHIMOTO Rio" userId="05ce199b-61a3-4401-8554-66bee888e1f8" providerId="ADAL" clId="{A42CE8ED-AF44-494F-A845-B040A35AB59A}" dt="2025-03-18T13:33:56.559" v="1365" actId="729"/>
        <pc:sldMkLst>
          <pc:docMk/>
          <pc:sldMk cId="2491617714" sldId="331"/>
        </pc:sldMkLst>
      </pc:sldChg>
      <pc:sldChg chg="addSp modSp add mod modNotesTx">
        <pc:chgData name="KISHIMOTO Rio" userId="05ce199b-61a3-4401-8554-66bee888e1f8" providerId="ADAL" clId="{A42CE8ED-AF44-494F-A845-B040A35AB59A}" dt="2025-03-30T12:56:57.636" v="6390" actId="6549"/>
        <pc:sldMkLst>
          <pc:docMk/>
          <pc:sldMk cId="1772946292" sldId="344"/>
        </pc:sldMkLst>
        <pc:picChg chg="add mod">
          <ac:chgData name="KISHIMOTO Rio" userId="05ce199b-61a3-4401-8554-66bee888e1f8" providerId="ADAL" clId="{A42CE8ED-AF44-494F-A845-B040A35AB59A}" dt="2025-03-22T03:05:54.849" v="2976" actId="1076"/>
          <ac:picMkLst>
            <pc:docMk/>
            <pc:sldMk cId="1772946292" sldId="344"/>
            <ac:picMk id="10" creationId="{A444BE65-C34E-8BB1-153D-B7D0121FBF29}"/>
          </ac:picMkLst>
        </pc:picChg>
      </pc:sldChg>
    </pc:docChg>
  </pc:docChgLst>
  <pc:docChgLst>
    <pc:chgData name="KISHIMOTO Rio" userId="05ce199b-61a3-4401-8554-66bee888e1f8" providerId="ADAL" clId="{95FE004B-A7BE-42E2-AC8C-73E7E08713D5}"/>
    <pc:docChg chg="undo custSel modSld">
      <pc:chgData name="KISHIMOTO Rio" userId="05ce199b-61a3-4401-8554-66bee888e1f8" providerId="ADAL" clId="{95FE004B-A7BE-42E2-AC8C-73E7E08713D5}" dt="2025-02-04T05:12:56.319" v="399" actId="20577"/>
      <pc:docMkLst>
        <pc:docMk/>
      </pc:docMkLst>
      <pc:sldChg chg="modSp mod">
        <pc:chgData name="KISHIMOTO Rio" userId="05ce199b-61a3-4401-8554-66bee888e1f8" providerId="ADAL" clId="{95FE004B-A7BE-42E2-AC8C-73E7E08713D5}" dt="2025-02-03T08:29:18.606" v="3" actId="207"/>
        <pc:sldMkLst>
          <pc:docMk/>
          <pc:sldMk cId="1990323362" sldId="321"/>
        </pc:sldMkLst>
        <pc:graphicFrameChg chg="modGraphic">
          <ac:chgData name="KISHIMOTO Rio" userId="05ce199b-61a3-4401-8554-66bee888e1f8" providerId="ADAL" clId="{95FE004B-A7BE-42E2-AC8C-73E7E08713D5}" dt="2025-02-03T08:29:18.606" v="3" actId="207"/>
          <ac:graphicFrameMkLst>
            <pc:docMk/>
            <pc:sldMk cId="1990323362" sldId="321"/>
            <ac:graphicFrameMk id="5" creationId="{2D7D8FC0-0998-90D6-C7EA-863F2A8095C7}"/>
          </ac:graphicFrameMkLst>
        </pc:graphicFrameChg>
      </pc:sldChg>
      <pc:sldChg chg="modSp mod">
        <pc:chgData name="KISHIMOTO Rio" userId="05ce199b-61a3-4401-8554-66bee888e1f8" providerId="ADAL" clId="{95FE004B-A7BE-42E2-AC8C-73E7E08713D5}" dt="2025-02-03T08:27:50.382" v="2" actId="12385"/>
        <pc:sldMkLst>
          <pc:docMk/>
          <pc:sldMk cId="2078495252" sldId="324"/>
        </pc:sldMkLst>
        <pc:graphicFrameChg chg="modGraphic">
          <ac:chgData name="KISHIMOTO Rio" userId="05ce199b-61a3-4401-8554-66bee888e1f8" providerId="ADAL" clId="{95FE004B-A7BE-42E2-AC8C-73E7E08713D5}" dt="2025-02-03T08:27:50.382" v="2" actId="12385"/>
          <ac:graphicFrameMkLst>
            <pc:docMk/>
            <pc:sldMk cId="2078495252" sldId="324"/>
            <ac:graphicFrameMk id="5" creationId="{1A9D3571-1E0F-37B2-9D2F-23D0F251B2B0}"/>
          </ac:graphicFrameMkLst>
        </pc:graphicFrameChg>
      </pc:sldChg>
      <pc:sldChg chg="modNotesTx">
        <pc:chgData name="KISHIMOTO Rio" userId="05ce199b-61a3-4401-8554-66bee888e1f8" providerId="ADAL" clId="{95FE004B-A7BE-42E2-AC8C-73E7E08713D5}" dt="2025-02-04T05:12:56.319" v="399" actId="20577"/>
        <pc:sldMkLst>
          <pc:docMk/>
          <pc:sldMk cId="666224620" sldId="328"/>
        </pc:sldMkLst>
      </pc:sldChg>
    </pc:docChg>
  </pc:docChgLst>
  <pc:docChgLst>
    <pc:chgData name="KISHIMOTO Rio" userId="05ce199b-61a3-4401-8554-66bee888e1f8" providerId="ADAL" clId="{21DEA30E-70DB-475D-8092-1768693204A2}"/>
    <pc:docChg chg="modSld">
      <pc:chgData name="KISHIMOTO Rio" userId="05ce199b-61a3-4401-8554-66bee888e1f8" providerId="ADAL" clId="{21DEA30E-70DB-475D-8092-1768693204A2}" dt="2025-01-20T07:35:39.213" v="25" actId="20577"/>
      <pc:docMkLst>
        <pc:docMk/>
      </pc:docMkLst>
      <pc:sldChg chg="modNotesTx">
        <pc:chgData name="KISHIMOTO Rio" userId="05ce199b-61a3-4401-8554-66bee888e1f8" providerId="ADAL" clId="{21DEA30E-70DB-475D-8092-1768693204A2}" dt="2025-01-20T04:28:06.275" v="13" actId="20577"/>
        <pc:sldMkLst>
          <pc:docMk/>
          <pc:sldMk cId="2283835354" sldId="313"/>
        </pc:sldMkLst>
      </pc:sldChg>
      <pc:sldChg chg="modSp mod">
        <pc:chgData name="KISHIMOTO Rio" userId="05ce199b-61a3-4401-8554-66bee888e1f8" providerId="ADAL" clId="{21DEA30E-70DB-475D-8092-1768693204A2}" dt="2025-01-20T07:35:39.213" v="25" actId="20577"/>
        <pc:sldMkLst>
          <pc:docMk/>
          <pc:sldMk cId="1792961712" sldId="315"/>
        </pc:sldMkLst>
      </pc:sldChg>
    </pc:docChg>
  </pc:docChgLst>
  <pc:docChgLst>
    <pc:chgData name="KISHIMOTO Rio" userId="05ce199b-61a3-4401-8554-66bee888e1f8" providerId="ADAL" clId="{046F0D45-7079-4057-91E1-9F43C82F3B97}"/>
    <pc:docChg chg="addSld delSld modSld sldOrd">
      <pc:chgData name="KISHIMOTO Rio" userId="05ce199b-61a3-4401-8554-66bee888e1f8" providerId="ADAL" clId="{046F0D45-7079-4057-91E1-9F43C82F3B97}" dt="2024-07-08T02:14:19.712" v="668" actId="6549"/>
      <pc:docMkLst>
        <pc:docMk/>
      </pc:docMkLst>
      <pc:sldChg chg="del">
        <pc:chgData name="KISHIMOTO Rio" userId="05ce199b-61a3-4401-8554-66bee888e1f8" providerId="ADAL" clId="{046F0D45-7079-4057-91E1-9F43C82F3B97}" dt="2024-06-28T06:22:13.428" v="3" actId="47"/>
        <pc:sldMkLst>
          <pc:docMk/>
          <pc:sldMk cId="3325594512" sldId="257"/>
        </pc:sldMkLst>
      </pc:sldChg>
      <pc:sldChg chg="add">
        <pc:chgData name="KISHIMOTO Rio" userId="05ce199b-61a3-4401-8554-66bee888e1f8" providerId="ADAL" clId="{046F0D45-7079-4057-91E1-9F43C82F3B97}" dt="2024-06-28T06:21:05.643" v="0"/>
        <pc:sldMkLst>
          <pc:docMk/>
          <pc:sldMk cId="1187000694" sldId="270"/>
        </pc:sldMkLst>
      </pc:sldChg>
      <pc:sldChg chg="modSp add mod modNotesTx">
        <pc:chgData name="KISHIMOTO Rio" userId="05ce199b-61a3-4401-8554-66bee888e1f8" providerId="ADAL" clId="{046F0D45-7079-4057-91E1-9F43C82F3B97}" dt="2024-07-08T01:37:13.287" v="628" actId="20577"/>
        <pc:sldMkLst>
          <pc:docMk/>
          <pc:sldMk cId="425440116" sldId="271"/>
        </pc:sldMkLst>
      </pc:sldChg>
      <pc:sldChg chg="modSp new mod">
        <pc:chgData name="KISHIMOTO Rio" userId="05ce199b-61a3-4401-8554-66bee888e1f8" providerId="ADAL" clId="{046F0D45-7079-4057-91E1-9F43C82F3B97}" dt="2024-07-08T01:41:36.724" v="636"/>
        <pc:sldMkLst>
          <pc:docMk/>
          <pc:sldMk cId="2742377298" sldId="273"/>
        </pc:sldMkLst>
      </pc:sldChg>
      <pc:sldChg chg="modSp new mod">
        <pc:chgData name="KISHIMOTO Rio" userId="05ce199b-61a3-4401-8554-66bee888e1f8" providerId="ADAL" clId="{046F0D45-7079-4057-91E1-9F43C82F3B97}" dt="2024-06-28T06:23:36.904" v="190"/>
        <pc:sldMkLst>
          <pc:docMk/>
          <pc:sldMk cId="3375718946" sldId="274"/>
        </pc:sldMkLst>
      </pc:sldChg>
      <pc:sldChg chg="modSp new mod">
        <pc:chgData name="KISHIMOTO Rio" userId="05ce199b-61a3-4401-8554-66bee888e1f8" providerId="ADAL" clId="{046F0D45-7079-4057-91E1-9F43C82F3B97}" dt="2024-06-28T06:24:28.065" v="333"/>
        <pc:sldMkLst>
          <pc:docMk/>
          <pc:sldMk cId="3555027876" sldId="275"/>
        </pc:sldMkLst>
      </pc:sldChg>
      <pc:sldChg chg="modSp new mod modNotesTx">
        <pc:chgData name="KISHIMOTO Rio" userId="05ce199b-61a3-4401-8554-66bee888e1f8" providerId="ADAL" clId="{046F0D45-7079-4057-91E1-9F43C82F3B97}" dt="2024-07-08T01:42:50.468" v="642" actId="20577"/>
        <pc:sldMkLst>
          <pc:docMk/>
          <pc:sldMk cId="3706938241" sldId="276"/>
        </pc:sldMkLst>
      </pc:sldChg>
      <pc:sldChg chg="modSp new mod">
        <pc:chgData name="KISHIMOTO Rio" userId="05ce199b-61a3-4401-8554-66bee888e1f8" providerId="ADAL" clId="{046F0D45-7079-4057-91E1-9F43C82F3B97}" dt="2024-06-28T06:25:13.420" v="482"/>
        <pc:sldMkLst>
          <pc:docMk/>
          <pc:sldMk cId="559876026" sldId="277"/>
        </pc:sldMkLst>
      </pc:sldChg>
      <pc:sldChg chg="modSp new mod">
        <pc:chgData name="KISHIMOTO Rio" userId="05ce199b-61a3-4401-8554-66bee888e1f8" providerId="ADAL" clId="{046F0D45-7079-4057-91E1-9F43C82F3B97}" dt="2024-06-28T06:25:35.407" v="540"/>
        <pc:sldMkLst>
          <pc:docMk/>
          <pc:sldMk cId="237582764" sldId="278"/>
        </pc:sldMkLst>
      </pc:sldChg>
      <pc:sldChg chg="modSp new mod">
        <pc:chgData name="KISHIMOTO Rio" userId="05ce199b-61a3-4401-8554-66bee888e1f8" providerId="ADAL" clId="{046F0D45-7079-4057-91E1-9F43C82F3B97}" dt="2024-06-28T06:26:00.420" v="576"/>
        <pc:sldMkLst>
          <pc:docMk/>
          <pc:sldMk cId="3944267593" sldId="279"/>
        </pc:sldMkLst>
      </pc:sldChg>
      <pc:sldChg chg="modSp mod">
        <pc:chgData name="KISHIMOTO Rio" userId="05ce199b-61a3-4401-8554-66bee888e1f8" providerId="ADAL" clId="{046F0D45-7079-4057-91E1-9F43C82F3B97}" dt="2024-07-08T02:05:34.493" v="666"/>
        <pc:sldMkLst>
          <pc:docMk/>
          <pc:sldMk cId="3706514223" sldId="283"/>
        </pc:sldMkLst>
      </pc:sldChg>
      <pc:sldChg chg="modSp mod ord modNotesTx">
        <pc:chgData name="KISHIMOTO Rio" userId="05ce199b-61a3-4401-8554-66bee888e1f8" providerId="ADAL" clId="{046F0D45-7079-4057-91E1-9F43C82F3B97}" dt="2024-07-08T02:14:19.712" v="668" actId="6549"/>
        <pc:sldMkLst>
          <pc:docMk/>
          <pc:sldMk cId="2456379655" sldId="293"/>
        </pc:sldMkLst>
      </pc:sldChg>
    </pc:docChg>
  </pc:docChgLst>
  <pc:docChgLst>
    <pc:chgData name="KISHIMOTO Rio" userId="05ce199b-61a3-4401-8554-66bee888e1f8" providerId="ADAL" clId="{652A3620-CCF1-421D-B9BE-B4163858B0D4}"/>
    <pc:docChg chg="undo redo custSel addSld delSld modSld sldOrd modMainMaster modSection">
      <pc:chgData name="KISHIMOTO Rio" userId="05ce199b-61a3-4401-8554-66bee888e1f8" providerId="ADAL" clId="{652A3620-CCF1-421D-B9BE-B4163858B0D4}" dt="2025-02-04T00:09:46.134" v="8526"/>
      <pc:docMkLst>
        <pc:docMk/>
      </pc:docMkLst>
      <pc:sldChg chg="modSp mod">
        <pc:chgData name="KISHIMOTO Rio" userId="05ce199b-61a3-4401-8554-66bee888e1f8" providerId="ADAL" clId="{652A3620-CCF1-421D-B9BE-B4163858B0D4}" dt="2025-01-26T09:11:25.904" v="65" actId="20577"/>
        <pc:sldMkLst>
          <pc:docMk/>
          <pc:sldMk cId="2029206607" sldId="256"/>
        </pc:sldMkLst>
      </pc:sldChg>
      <pc:sldChg chg="modNotesTx">
        <pc:chgData name="KISHIMOTO Rio" userId="05ce199b-61a3-4401-8554-66bee888e1f8" providerId="ADAL" clId="{652A3620-CCF1-421D-B9BE-B4163858B0D4}" dt="2025-01-29T13:41:35.769" v="1174" actId="313"/>
        <pc:sldMkLst>
          <pc:docMk/>
          <pc:sldMk cId="2126545133" sldId="272"/>
        </pc:sldMkLst>
      </pc:sldChg>
      <pc:sldChg chg="modSp mod modNotesTx">
        <pc:chgData name="KISHIMOTO Rio" userId="05ce199b-61a3-4401-8554-66bee888e1f8" providerId="ADAL" clId="{652A3620-CCF1-421D-B9BE-B4163858B0D4}" dt="2025-02-03T23:35:48.044" v="7155" actId="20577"/>
        <pc:sldMkLst>
          <pc:docMk/>
          <pc:sldMk cId="2859676149" sldId="280"/>
        </pc:sldMkLst>
        <pc:spChg chg="mod">
          <ac:chgData name="KISHIMOTO Rio" userId="05ce199b-61a3-4401-8554-66bee888e1f8" providerId="ADAL" clId="{652A3620-CCF1-421D-B9BE-B4163858B0D4}" dt="2025-01-29T13:41:29.832" v="1169" actId="313"/>
          <ac:spMkLst>
            <pc:docMk/>
            <pc:sldMk cId="2859676149" sldId="280"/>
            <ac:spMk id="3" creationId="{BFB24221-19A0-91D7-64DD-7ECC767C43A8}"/>
          </ac:spMkLst>
        </pc:spChg>
        <pc:spChg chg="mod">
          <ac:chgData name="KISHIMOTO Rio" userId="05ce199b-61a3-4401-8554-66bee888e1f8" providerId="ADAL" clId="{652A3620-CCF1-421D-B9BE-B4163858B0D4}" dt="2025-02-03T23:35:48.044" v="7155" actId="20577"/>
          <ac:spMkLst>
            <pc:docMk/>
            <pc:sldMk cId="2859676149" sldId="280"/>
            <ac:spMk id="5" creationId="{1E2D5769-5CFA-EFCF-D4D9-E8943E3A8572}"/>
          </ac:spMkLst>
        </pc:spChg>
      </pc:sldChg>
      <pc:sldChg chg="delSp modSp mod modNotesTx">
        <pc:chgData name="KISHIMOTO Rio" userId="05ce199b-61a3-4401-8554-66bee888e1f8" providerId="ADAL" clId="{652A3620-CCF1-421D-B9BE-B4163858B0D4}" dt="2025-02-03T13:19:55.823" v="6949" actId="20577"/>
        <pc:sldMkLst>
          <pc:docMk/>
          <pc:sldMk cId="3577541956" sldId="283"/>
        </pc:sldMkLst>
        <pc:spChg chg="mod">
          <ac:chgData name="KISHIMOTO Rio" userId="05ce199b-61a3-4401-8554-66bee888e1f8" providerId="ADAL" clId="{652A3620-CCF1-421D-B9BE-B4163858B0D4}" dt="2025-02-03T13:19:55.823" v="6949" actId="20577"/>
          <ac:spMkLst>
            <pc:docMk/>
            <pc:sldMk cId="3577541956" sldId="283"/>
            <ac:spMk id="26" creationId="{727F3B76-D59E-D212-6CDF-109619DDA219}"/>
          </ac:spMkLst>
        </pc:spChg>
      </pc:sldChg>
      <pc:sldChg chg="modSp mod modNotesTx">
        <pc:chgData name="KISHIMOTO Rio" userId="05ce199b-61a3-4401-8554-66bee888e1f8" providerId="ADAL" clId="{652A3620-CCF1-421D-B9BE-B4163858B0D4}" dt="2025-01-30T22:56:34.261" v="4586" actId="20577"/>
        <pc:sldMkLst>
          <pc:docMk/>
          <pc:sldMk cId="3443372615" sldId="284"/>
        </pc:sldMkLst>
        <pc:spChg chg="mod">
          <ac:chgData name="KISHIMOTO Rio" userId="05ce199b-61a3-4401-8554-66bee888e1f8" providerId="ADAL" clId="{652A3620-CCF1-421D-B9BE-B4163858B0D4}" dt="2025-01-29T13:41:18.559" v="1166" actId="313"/>
          <ac:spMkLst>
            <pc:docMk/>
            <pc:sldMk cId="3443372615" sldId="284"/>
            <ac:spMk id="3" creationId="{63ED3FBA-481B-B8D5-C853-BE5FA072E573}"/>
          </ac:spMkLst>
        </pc:spChg>
      </pc:sldChg>
      <pc:sldChg chg="modSp mod modNotesTx">
        <pc:chgData name="KISHIMOTO Rio" userId="05ce199b-61a3-4401-8554-66bee888e1f8" providerId="ADAL" clId="{652A3620-CCF1-421D-B9BE-B4163858B0D4}" dt="2025-02-03T13:48:59.941" v="7127" actId="6549"/>
        <pc:sldMkLst>
          <pc:docMk/>
          <pc:sldMk cId="2544428905" sldId="285"/>
        </pc:sldMkLst>
        <pc:spChg chg="mod">
          <ac:chgData name="KISHIMOTO Rio" userId="05ce199b-61a3-4401-8554-66bee888e1f8" providerId="ADAL" clId="{652A3620-CCF1-421D-B9BE-B4163858B0D4}" dt="2025-01-30T23:44:37.347" v="6514"/>
          <ac:spMkLst>
            <pc:docMk/>
            <pc:sldMk cId="2544428905" sldId="285"/>
            <ac:spMk id="3" creationId="{8B1CA3BA-F4E1-50DF-2B7C-00F0BD2DF6AA}"/>
          </ac:spMkLst>
        </pc:spChg>
        <pc:spChg chg="mod">
          <ac:chgData name="KISHIMOTO Rio" userId="05ce199b-61a3-4401-8554-66bee888e1f8" providerId="ADAL" clId="{652A3620-CCF1-421D-B9BE-B4163858B0D4}" dt="2025-01-30T14:03:41.172" v="3996"/>
          <ac:spMkLst>
            <pc:docMk/>
            <pc:sldMk cId="2544428905" sldId="285"/>
            <ac:spMk id="13" creationId="{D6D826DC-D5E1-4C72-36DB-422B54A60430}"/>
          </ac:spMkLst>
        </pc:spChg>
      </pc:sldChg>
      <pc:sldChg chg="modSp mod modNotesTx">
        <pc:chgData name="KISHIMOTO Rio" userId="05ce199b-61a3-4401-8554-66bee888e1f8" providerId="ADAL" clId="{652A3620-CCF1-421D-B9BE-B4163858B0D4}" dt="2025-01-29T13:41:34.286" v="1173" actId="313"/>
        <pc:sldMkLst>
          <pc:docMk/>
          <pc:sldMk cId="1244091112" sldId="288"/>
        </pc:sldMkLst>
        <pc:spChg chg="mod">
          <ac:chgData name="KISHIMOTO Rio" userId="05ce199b-61a3-4401-8554-66bee888e1f8" providerId="ADAL" clId="{652A3620-CCF1-421D-B9BE-B4163858B0D4}" dt="2025-01-29T13:41:33.384" v="1172" actId="313"/>
          <ac:spMkLst>
            <pc:docMk/>
            <pc:sldMk cId="1244091112" sldId="288"/>
            <ac:spMk id="2" creationId="{550A6B70-E4CA-1542-8D43-763F5DFC76F2}"/>
          </ac:spMkLst>
        </pc:spChg>
      </pc:sldChg>
      <pc:sldChg chg="modSp mod">
        <pc:chgData name="KISHIMOTO Rio" userId="05ce199b-61a3-4401-8554-66bee888e1f8" providerId="ADAL" clId="{652A3620-CCF1-421D-B9BE-B4163858B0D4}" dt="2025-01-30T13:48:04.948" v="3532" actId="20577"/>
        <pc:sldMkLst>
          <pc:docMk/>
          <pc:sldMk cId="1879930439" sldId="289"/>
        </pc:sldMkLst>
        <pc:spChg chg="mod">
          <ac:chgData name="KISHIMOTO Rio" userId="05ce199b-61a3-4401-8554-66bee888e1f8" providerId="ADAL" clId="{652A3620-CCF1-421D-B9BE-B4163858B0D4}" dt="2025-01-30T13:48:04.948" v="3532" actId="20577"/>
          <ac:spMkLst>
            <pc:docMk/>
            <pc:sldMk cId="1879930439" sldId="289"/>
            <ac:spMk id="3" creationId="{1BCA482E-7ADE-3F36-95F0-2AF43CFD66EE}"/>
          </ac:spMkLst>
        </pc:spChg>
      </pc:sldChg>
      <pc:sldChg chg="modSp mod modNotesTx">
        <pc:chgData name="KISHIMOTO Rio" userId="05ce199b-61a3-4401-8554-66bee888e1f8" providerId="ADAL" clId="{652A3620-CCF1-421D-B9BE-B4163858B0D4}" dt="2025-01-30T22:57:03.709" v="4621" actId="6549"/>
        <pc:sldMkLst>
          <pc:docMk/>
          <pc:sldMk cId="2505538478" sldId="291"/>
        </pc:sldMkLst>
        <pc:spChg chg="mod">
          <ac:chgData name="KISHIMOTO Rio" userId="05ce199b-61a3-4401-8554-66bee888e1f8" providerId="ADAL" clId="{652A3620-CCF1-421D-B9BE-B4163858B0D4}" dt="2025-01-29T09:21:21.475" v="329"/>
          <ac:spMkLst>
            <pc:docMk/>
            <pc:sldMk cId="2505538478" sldId="291"/>
            <ac:spMk id="3" creationId="{30485FE8-34D9-069C-80EA-52C9EC85AB0D}"/>
          </ac:spMkLst>
        </pc:spChg>
      </pc:sldChg>
      <pc:sldChg chg="modSp mod modNotesTx">
        <pc:chgData name="KISHIMOTO Rio" userId="05ce199b-61a3-4401-8554-66bee888e1f8" providerId="ADAL" clId="{652A3620-CCF1-421D-B9BE-B4163858B0D4}" dt="2025-02-03T23:50:36.602" v="7172" actId="20577"/>
        <pc:sldMkLst>
          <pc:docMk/>
          <pc:sldMk cId="948511653" sldId="294"/>
        </pc:sldMkLst>
        <pc:spChg chg="mod">
          <ac:chgData name="KISHIMOTO Rio" userId="05ce199b-61a3-4401-8554-66bee888e1f8" providerId="ADAL" clId="{652A3620-CCF1-421D-B9BE-B4163858B0D4}" dt="2025-01-30T14:26:01.877" v="4449"/>
          <ac:spMkLst>
            <pc:docMk/>
            <pc:sldMk cId="948511653" sldId="294"/>
            <ac:spMk id="3" creationId="{7A95EC9F-CF08-B777-D157-A24819F24C66}"/>
          </ac:spMkLst>
        </pc:spChg>
        <pc:spChg chg="mod">
          <ac:chgData name="KISHIMOTO Rio" userId="05ce199b-61a3-4401-8554-66bee888e1f8" providerId="ADAL" clId="{652A3620-CCF1-421D-B9BE-B4163858B0D4}" dt="2025-01-30T13:51:11.870" v="3534" actId="1076"/>
          <ac:spMkLst>
            <pc:docMk/>
            <pc:sldMk cId="948511653" sldId="294"/>
            <ac:spMk id="22" creationId="{AC3CED57-AA65-21A2-886A-6FBE29A2E199}"/>
          </ac:spMkLst>
        </pc:spChg>
      </pc:sldChg>
      <pc:sldChg chg="del">
        <pc:chgData name="KISHIMOTO Rio" userId="05ce199b-61a3-4401-8554-66bee888e1f8" providerId="ADAL" clId="{652A3620-CCF1-421D-B9BE-B4163858B0D4}" dt="2025-01-29T09:21:47.512" v="331" actId="47"/>
        <pc:sldMkLst>
          <pc:docMk/>
          <pc:sldMk cId="3238512780" sldId="295"/>
        </pc:sldMkLst>
      </pc:sldChg>
      <pc:sldChg chg="modSp mod modNotesTx">
        <pc:chgData name="KISHIMOTO Rio" userId="05ce199b-61a3-4401-8554-66bee888e1f8" providerId="ADAL" clId="{652A3620-CCF1-421D-B9BE-B4163858B0D4}" dt="2025-01-30T23:00:33.857" v="4906" actId="20577"/>
        <pc:sldMkLst>
          <pc:docMk/>
          <pc:sldMk cId="3367251446" sldId="296"/>
        </pc:sldMkLst>
        <pc:spChg chg="mod">
          <ac:chgData name="KISHIMOTO Rio" userId="05ce199b-61a3-4401-8554-66bee888e1f8" providerId="ADAL" clId="{652A3620-CCF1-421D-B9BE-B4163858B0D4}" dt="2025-01-30T23:00:33.857" v="4906" actId="20577"/>
          <ac:spMkLst>
            <pc:docMk/>
            <pc:sldMk cId="3367251446" sldId="296"/>
            <ac:spMk id="3" creationId="{4E7FE020-4322-6A5D-5B89-0D7B23123A27}"/>
          </ac:spMkLst>
        </pc:spChg>
      </pc:sldChg>
      <pc:sldChg chg="addSp delSp modSp new mod ord">
        <pc:chgData name="KISHIMOTO Rio" userId="05ce199b-61a3-4401-8554-66bee888e1f8" providerId="ADAL" clId="{652A3620-CCF1-421D-B9BE-B4163858B0D4}" dt="2025-01-30T14:21:35.228" v="4382"/>
        <pc:sldMkLst>
          <pc:docMk/>
          <pc:sldMk cId="2385269655" sldId="316"/>
        </pc:sldMkLst>
        <pc:spChg chg="mod">
          <ac:chgData name="KISHIMOTO Rio" userId="05ce199b-61a3-4401-8554-66bee888e1f8" providerId="ADAL" clId="{652A3620-CCF1-421D-B9BE-B4163858B0D4}" dt="2025-01-29T13:54:50.829" v="2198"/>
          <ac:spMkLst>
            <pc:docMk/>
            <pc:sldMk cId="2385269655" sldId="316"/>
            <ac:spMk id="2" creationId="{8F72C543-FD4C-12F7-CF86-C82376A61F42}"/>
          </ac:spMkLst>
        </pc:spChg>
        <pc:spChg chg="mod">
          <ac:chgData name="KISHIMOTO Rio" userId="05ce199b-61a3-4401-8554-66bee888e1f8" providerId="ADAL" clId="{652A3620-CCF1-421D-B9BE-B4163858B0D4}" dt="2025-01-30T14:21:35.228" v="4382"/>
          <ac:spMkLst>
            <pc:docMk/>
            <pc:sldMk cId="2385269655" sldId="316"/>
            <ac:spMk id="3" creationId="{F339E238-3FD7-C7F9-69C3-E7F141C4609D}"/>
          </ac:spMkLst>
        </pc:spChg>
      </pc:sldChg>
      <pc:sldChg chg="del">
        <pc:chgData name="KISHIMOTO Rio" userId="05ce199b-61a3-4401-8554-66bee888e1f8" providerId="ADAL" clId="{652A3620-CCF1-421D-B9BE-B4163858B0D4}" dt="2025-01-29T09:21:45.179" v="330" actId="47"/>
        <pc:sldMkLst>
          <pc:docMk/>
          <pc:sldMk cId="3103485426" sldId="316"/>
        </pc:sldMkLst>
      </pc:sldChg>
      <pc:sldChg chg="modSp add mod ord modShow">
        <pc:chgData name="KISHIMOTO Rio" userId="05ce199b-61a3-4401-8554-66bee888e1f8" providerId="ADAL" clId="{652A3620-CCF1-421D-B9BE-B4163858B0D4}" dt="2025-01-30T13:55:49.326" v="3657"/>
        <pc:sldMkLst>
          <pc:docMk/>
          <pc:sldMk cId="1477562440" sldId="317"/>
        </pc:sldMkLst>
        <pc:spChg chg="mod">
          <ac:chgData name="KISHIMOTO Rio" userId="05ce199b-61a3-4401-8554-66bee888e1f8" providerId="ADAL" clId="{652A3620-CCF1-421D-B9BE-B4163858B0D4}" dt="2025-01-29T13:44:30.007" v="1330"/>
          <ac:spMkLst>
            <pc:docMk/>
            <pc:sldMk cId="1477562440" sldId="317"/>
            <ac:spMk id="2" creationId="{54EFE0F1-1D35-D52C-A305-A1504A3929E2}"/>
          </ac:spMkLst>
        </pc:spChg>
        <pc:spChg chg="mod">
          <ac:chgData name="KISHIMOTO Rio" userId="05ce199b-61a3-4401-8554-66bee888e1f8" providerId="ADAL" clId="{652A3620-CCF1-421D-B9BE-B4163858B0D4}" dt="2025-01-29T13:45:26.544" v="1471"/>
          <ac:spMkLst>
            <pc:docMk/>
            <pc:sldMk cId="1477562440" sldId="317"/>
            <ac:spMk id="3" creationId="{4A8434CF-77A4-4728-5853-D6CEE1593BCB}"/>
          </ac:spMkLst>
        </pc:spChg>
      </pc:sldChg>
      <pc:sldChg chg="addSp modSp add mod modNotesTx">
        <pc:chgData name="KISHIMOTO Rio" userId="05ce199b-61a3-4401-8554-66bee888e1f8" providerId="ADAL" clId="{652A3620-CCF1-421D-B9BE-B4163858B0D4}" dt="2025-01-30T23:01:12.008" v="4939" actId="20577"/>
        <pc:sldMkLst>
          <pc:docMk/>
          <pc:sldMk cId="2802378110" sldId="318"/>
        </pc:sldMkLst>
        <pc:spChg chg="mod">
          <ac:chgData name="KISHIMOTO Rio" userId="05ce199b-61a3-4401-8554-66bee888e1f8" providerId="ADAL" clId="{652A3620-CCF1-421D-B9BE-B4163858B0D4}" dt="2025-01-29T13:54:57.711" v="2205"/>
          <ac:spMkLst>
            <pc:docMk/>
            <pc:sldMk cId="2802378110" sldId="318"/>
            <ac:spMk id="2" creationId="{8CCCD608-1405-644E-A6D4-544583ABF57F}"/>
          </ac:spMkLst>
        </pc:spChg>
        <pc:spChg chg="mod">
          <ac:chgData name="KISHIMOTO Rio" userId="05ce199b-61a3-4401-8554-66bee888e1f8" providerId="ADAL" clId="{652A3620-CCF1-421D-B9BE-B4163858B0D4}" dt="2025-01-30T23:00:48.749" v="4925"/>
          <ac:spMkLst>
            <pc:docMk/>
            <pc:sldMk cId="2802378110" sldId="318"/>
            <ac:spMk id="3" creationId="{9FE900C1-D221-E758-DF4A-7BE68C5AAD6A}"/>
          </ac:spMkLst>
        </pc:spChg>
        <pc:spChg chg="add mod">
          <ac:chgData name="KISHIMOTO Rio" userId="05ce199b-61a3-4401-8554-66bee888e1f8" providerId="ADAL" clId="{652A3620-CCF1-421D-B9BE-B4163858B0D4}" dt="2025-01-30T14:22:54.453" v="4384" actId="1076"/>
          <ac:spMkLst>
            <pc:docMk/>
            <pc:sldMk cId="2802378110" sldId="318"/>
            <ac:spMk id="5" creationId="{A01FBADE-0449-86E0-7F02-A39A2509A577}"/>
          </ac:spMkLst>
        </pc:spChg>
      </pc:sldChg>
      <pc:sldChg chg="add del">
        <pc:chgData name="KISHIMOTO Rio" userId="05ce199b-61a3-4401-8554-66bee888e1f8" providerId="ADAL" clId="{652A3620-CCF1-421D-B9BE-B4163858B0D4}" dt="2025-01-29T13:54:53.139" v="2199" actId="47"/>
        <pc:sldMkLst>
          <pc:docMk/>
          <pc:sldMk cId="2998708638" sldId="318"/>
        </pc:sldMkLst>
      </pc:sldChg>
      <pc:sldChg chg="modSp new del mod modShow">
        <pc:chgData name="KISHIMOTO Rio" userId="05ce199b-61a3-4401-8554-66bee888e1f8" providerId="ADAL" clId="{652A3620-CCF1-421D-B9BE-B4163858B0D4}" dt="2025-01-30T23:08:44.850" v="5212" actId="47"/>
        <pc:sldMkLst>
          <pc:docMk/>
          <pc:sldMk cId="2441473669" sldId="319"/>
        </pc:sldMkLst>
      </pc:sldChg>
      <pc:sldChg chg="addSp delSp modSp new mod modShow">
        <pc:chgData name="KISHIMOTO Rio" userId="05ce199b-61a3-4401-8554-66bee888e1f8" providerId="ADAL" clId="{652A3620-CCF1-421D-B9BE-B4163858B0D4}" dt="2025-02-03T13:47:44.083" v="7119" actId="1076"/>
        <pc:sldMkLst>
          <pc:docMk/>
          <pc:sldMk cId="3924998695" sldId="320"/>
        </pc:sldMkLst>
        <pc:spChg chg="mod">
          <ac:chgData name="KISHIMOTO Rio" userId="05ce199b-61a3-4401-8554-66bee888e1f8" providerId="ADAL" clId="{652A3620-CCF1-421D-B9BE-B4163858B0D4}" dt="2025-02-03T13:47:41.470" v="7113"/>
          <ac:spMkLst>
            <pc:docMk/>
            <pc:sldMk cId="3924998695" sldId="320"/>
            <ac:spMk id="2" creationId="{21B8DF1E-C04D-38F8-47FB-D176C4C66B57}"/>
          </ac:spMkLst>
        </pc:spChg>
        <pc:graphicFrameChg chg="add mod ord modGraphic">
          <ac:chgData name="KISHIMOTO Rio" userId="05ce199b-61a3-4401-8554-66bee888e1f8" providerId="ADAL" clId="{652A3620-CCF1-421D-B9BE-B4163858B0D4}" dt="2025-02-03T13:47:43.636" v="7118" actId="1076"/>
          <ac:graphicFrameMkLst>
            <pc:docMk/>
            <pc:sldMk cId="3924998695" sldId="320"/>
            <ac:graphicFrameMk id="5" creationId="{21B6CE97-C7FA-A364-5E55-F1C2E3B0CEB9}"/>
          </ac:graphicFrameMkLst>
        </pc:graphicFrameChg>
      </pc:sldChg>
      <pc:sldChg chg="addSp delSp modSp new mod modShow">
        <pc:chgData name="KISHIMOTO Rio" userId="05ce199b-61a3-4401-8554-66bee888e1f8" providerId="ADAL" clId="{652A3620-CCF1-421D-B9BE-B4163858B0D4}" dt="2025-02-03T13:47:51.119" v="7124" actId="21"/>
        <pc:sldMkLst>
          <pc:docMk/>
          <pc:sldMk cId="1990323362" sldId="321"/>
        </pc:sldMkLst>
        <pc:spChg chg="mod">
          <ac:chgData name="KISHIMOTO Rio" userId="05ce199b-61a3-4401-8554-66bee888e1f8" providerId="ADAL" clId="{652A3620-CCF1-421D-B9BE-B4163858B0D4}" dt="2025-01-30T23:14:55.721" v="5416"/>
          <ac:spMkLst>
            <pc:docMk/>
            <pc:sldMk cId="1990323362" sldId="321"/>
            <ac:spMk id="2" creationId="{C1A1F4AE-B06A-666D-9AF0-FE1C6165D97A}"/>
          </ac:spMkLst>
        </pc:spChg>
        <pc:graphicFrameChg chg="add del mod ord modGraphic">
          <ac:chgData name="KISHIMOTO Rio" userId="05ce199b-61a3-4401-8554-66bee888e1f8" providerId="ADAL" clId="{652A3620-CCF1-421D-B9BE-B4163858B0D4}" dt="2025-02-03T13:47:51.119" v="7124" actId="21"/>
          <ac:graphicFrameMkLst>
            <pc:docMk/>
            <pc:sldMk cId="1990323362" sldId="321"/>
            <ac:graphicFrameMk id="5" creationId="{2D7D8FC0-0998-90D6-C7EA-863F2A8095C7}"/>
          </ac:graphicFrameMkLst>
        </pc:graphicFrameChg>
      </pc:sldChg>
      <pc:sldChg chg="addSp delSp modSp new mod modShow">
        <pc:chgData name="KISHIMOTO Rio" userId="05ce199b-61a3-4401-8554-66bee888e1f8" providerId="ADAL" clId="{652A3620-CCF1-421D-B9BE-B4163858B0D4}" dt="2025-01-30T23:21:11.194" v="5871" actId="729"/>
        <pc:sldMkLst>
          <pc:docMk/>
          <pc:sldMk cId="3522831696" sldId="322"/>
        </pc:sldMkLst>
        <pc:spChg chg="mod">
          <ac:chgData name="KISHIMOTO Rio" userId="05ce199b-61a3-4401-8554-66bee888e1f8" providerId="ADAL" clId="{652A3620-CCF1-421D-B9BE-B4163858B0D4}" dt="2025-01-30T23:15:13.688" v="5468"/>
          <ac:spMkLst>
            <pc:docMk/>
            <pc:sldMk cId="3522831696" sldId="322"/>
            <ac:spMk id="2" creationId="{A694D6F5-E706-AEE9-1A9F-458D211CA6DA}"/>
          </ac:spMkLst>
        </pc:spChg>
        <pc:graphicFrameChg chg="add mod ord modGraphic">
          <ac:chgData name="KISHIMOTO Rio" userId="05ce199b-61a3-4401-8554-66bee888e1f8" providerId="ADAL" clId="{652A3620-CCF1-421D-B9BE-B4163858B0D4}" dt="2025-01-30T23:20:54.809" v="5870" actId="2161"/>
          <ac:graphicFrameMkLst>
            <pc:docMk/>
            <pc:sldMk cId="3522831696" sldId="322"/>
            <ac:graphicFrameMk id="5" creationId="{E67404ED-A8BC-3FB1-C12A-3F96DCEAECA2}"/>
          </ac:graphicFrameMkLst>
        </pc:graphicFrameChg>
      </pc:sldChg>
      <pc:sldChg chg="addSp delSp modSp new mod modShow">
        <pc:chgData name="KISHIMOTO Rio" userId="05ce199b-61a3-4401-8554-66bee888e1f8" providerId="ADAL" clId="{652A3620-CCF1-421D-B9BE-B4163858B0D4}" dt="2025-01-30T23:23:35.344" v="6131" actId="729"/>
        <pc:sldMkLst>
          <pc:docMk/>
          <pc:sldMk cId="163081949" sldId="323"/>
        </pc:sldMkLst>
        <pc:spChg chg="mod">
          <ac:chgData name="KISHIMOTO Rio" userId="05ce199b-61a3-4401-8554-66bee888e1f8" providerId="ADAL" clId="{652A3620-CCF1-421D-B9BE-B4163858B0D4}" dt="2025-01-30T23:21:39.431" v="5911"/>
          <ac:spMkLst>
            <pc:docMk/>
            <pc:sldMk cId="163081949" sldId="323"/>
            <ac:spMk id="2" creationId="{915E982C-BB70-8765-4299-43907D714EF9}"/>
          </ac:spMkLst>
        </pc:spChg>
        <pc:graphicFrameChg chg="add mod ord modGraphic">
          <ac:chgData name="KISHIMOTO Rio" userId="05ce199b-61a3-4401-8554-66bee888e1f8" providerId="ADAL" clId="{652A3620-CCF1-421D-B9BE-B4163858B0D4}" dt="2025-01-30T23:23:31.592" v="6130" actId="14734"/>
          <ac:graphicFrameMkLst>
            <pc:docMk/>
            <pc:sldMk cId="163081949" sldId="323"/>
            <ac:graphicFrameMk id="8" creationId="{A2B60F09-D012-DA0E-2AAC-163C5BDE03FC}"/>
          </ac:graphicFrameMkLst>
        </pc:graphicFrameChg>
      </pc:sldChg>
      <pc:sldChg chg="addSp delSp modSp new mod ord modShow modNotesTx">
        <pc:chgData name="KISHIMOTO Rio" userId="05ce199b-61a3-4401-8554-66bee888e1f8" providerId="ADAL" clId="{652A3620-CCF1-421D-B9BE-B4163858B0D4}" dt="2025-02-03T13:20:35.675" v="6951"/>
        <pc:sldMkLst>
          <pc:docMk/>
          <pc:sldMk cId="2078495252" sldId="324"/>
        </pc:sldMkLst>
        <pc:spChg chg="mod">
          <ac:chgData name="KISHIMOTO Rio" userId="05ce199b-61a3-4401-8554-66bee888e1f8" providerId="ADAL" clId="{652A3620-CCF1-421D-B9BE-B4163858B0D4}" dt="2025-01-30T23:24:35.588" v="6156"/>
          <ac:spMkLst>
            <pc:docMk/>
            <pc:sldMk cId="2078495252" sldId="324"/>
            <ac:spMk id="2" creationId="{0118776E-E3A3-6B94-4534-6F8D2D954CA0}"/>
          </ac:spMkLst>
        </pc:spChg>
        <pc:spChg chg="mod">
          <ac:chgData name="KISHIMOTO Rio" userId="05ce199b-61a3-4401-8554-66bee888e1f8" providerId="ADAL" clId="{652A3620-CCF1-421D-B9BE-B4163858B0D4}" dt="2025-01-30T23:28:02.077" v="6353" actId="14100"/>
          <ac:spMkLst>
            <pc:docMk/>
            <pc:sldMk cId="2078495252" sldId="324"/>
            <ac:spMk id="4" creationId="{749E6043-BB63-B363-4A51-06C075D361EC}"/>
          </ac:spMkLst>
        </pc:spChg>
        <pc:graphicFrameChg chg="add mod ord modGraphic">
          <ac:chgData name="KISHIMOTO Rio" userId="05ce199b-61a3-4401-8554-66bee888e1f8" providerId="ADAL" clId="{652A3620-CCF1-421D-B9BE-B4163858B0D4}" dt="2025-01-30T23:29:19.622" v="6453" actId="14100"/>
          <ac:graphicFrameMkLst>
            <pc:docMk/>
            <pc:sldMk cId="2078495252" sldId="324"/>
            <ac:graphicFrameMk id="5" creationId="{1A9D3571-1E0F-37B2-9D2F-23D0F251B2B0}"/>
          </ac:graphicFrameMkLst>
        </pc:graphicFrameChg>
      </pc:sldChg>
      <pc:sldChg chg="new mod modShow modNotesTx">
        <pc:chgData name="KISHIMOTO Rio" userId="05ce199b-61a3-4401-8554-66bee888e1f8" providerId="ADAL" clId="{652A3620-CCF1-421D-B9BE-B4163858B0D4}" dt="2025-01-31T00:19:22.211" v="6676" actId="20577"/>
        <pc:sldMkLst>
          <pc:docMk/>
          <pc:sldMk cId="588765057" sldId="325"/>
        </pc:sldMkLst>
      </pc:sldChg>
      <pc:sldChg chg="addSp delSp modSp mod">
        <pc:chgData name="KISHIMOTO Rio" userId="05ce199b-61a3-4401-8554-66bee888e1f8" providerId="ADAL" clId="{652A3620-CCF1-421D-B9BE-B4163858B0D4}" dt="2025-02-03T13:17:35.536" v="6889" actId="20577"/>
        <pc:sldMkLst>
          <pc:docMk/>
          <pc:sldMk cId="178475265" sldId="327"/>
        </pc:sldMkLst>
        <pc:spChg chg="mod">
          <ac:chgData name="KISHIMOTO Rio" userId="05ce199b-61a3-4401-8554-66bee888e1f8" providerId="ADAL" clId="{652A3620-CCF1-421D-B9BE-B4163858B0D4}" dt="2025-02-03T13:14:27.683" v="6841" actId="403"/>
          <ac:spMkLst>
            <pc:docMk/>
            <pc:sldMk cId="178475265" sldId="327"/>
            <ac:spMk id="17" creationId="{D03B8A74-AA8A-84B1-97CB-10433CB5A69F}"/>
          </ac:spMkLst>
        </pc:spChg>
        <pc:spChg chg="mod topLvl">
          <ac:chgData name="KISHIMOTO Rio" userId="05ce199b-61a3-4401-8554-66bee888e1f8" providerId="ADAL" clId="{652A3620-CCF1-421D-B9BE-B4163858B0D4}" dt="2025-02-03T13:15:08.076" v="6847" actId="164"/>
          <ac:spMkLst>
            <pc:docMk/>
            <pc:sldMk cId="178475265" sldId="327"/>
            <ac:spMk id="26" creationId="{7A6B6A52-FBEF-5C38-698C-475AE6806CB8}"/>
          </ac:spMkLst>
        </pc:spChg>
        <pc:spChg chg="mod">
          <ac:chgData name="KISHIMOTO Rio" userId="05ce199b-61a3-4401-8554-66bee888e1f8" providerId="ADAL" clId="{652A3620-CCF1-421D-B9BE-B4163858B0D4}" dt="2025-02-03T13:16:23.637" v="6872" actId="12788"/>
          <ac:spMkLst>
            <pc:docMk/>
            <pc:sldMk cId="178475265" sldId="327"/>
            <ac:spMk id="30" creationId="{288720FE-1E8D-CA72-2F35-C399850C2097}"/>
          </ac:spMkLst>
        </pc:spChg>
        <pc:spChg chg="mod">
          <ac:chgData name="KISHIMOTO Rio" userId="05ce199b-61a3-4401-8554-66bee888e1f8" providerId="ADAL" clId="{652A3620-CCF1-421D-B9BE-B4163858B0D4}" dt="2025-02-03T13:17:35.536" v="6889" actId="20577"/>
          <ac:spMkLst>
            <pc:docMk/>
            <pc:sldMk cId="178475265" sldId="327"/>
            <ac:spMk id="57" creationId="{8530191D-94FA-827B-5A88-A0D45C46E565}"/>
          </ac:spMkLst>
        </pc:spChg>
        <pc:grpChg chg="add mod">
          <ac:chgData name="KISHIMOTO Rio" userId="05ce199b-61a3-4401-8554-66bee888e1f8" providerId="ADAL" clId="{652A3620-CCF1-421D-B9BE-B4163858B0D4}" dt="2025-02-03T13:15:28.211" v="6853" actId="1076"/>
          <ac:grpSpMkLst>
            <pc:docMk/>
            <pc:sldMk cId="178475265" sldId="327"/>
            <ac:grpSpMk id="24" creationId="{29DFC93D-E886-F4B0-6E6F-7D49CB63D5FE}"/>
          </ac:grpSpMkLst>
        </pc:grpChg>
        <pc:grpChg chg="add mod">
          <ac:chgData name="KISHIMOTO Rio" userId="05ce199b-61a3-4401-8554-66bee888e1f8" providerId="ADAL" clId="{652A3620-CCF1-421D-B9BE-B4163858B0D4}" dt="2025-02-03T13:16:42.398" v="6873" actId="1076"/>
          <ac:grpSpMkLst>
            <pc:docMk/>
            <pc:sldMk cId="178475265" sldId="327"/>
            <ac:grpSpMk id="27" creationId="{F6F259CE-1A8F-82BD-C3C6-39C678BB6AAB}"/>
          </ac:grpSpMkLst>
        </pc:grpChg>
        <pc:cxnChg chg="mod topLvl">
          <ac:chgData name="KISHIMOTO Rio" userId="05ce199b-61a3-4401-8554-66bee888e1f8" providerId="ADAL" clId="{652A3620-CCF1-421D-B9BE-B4163858B0D4}" dt="2025-02-03T13:15:08.076" v="6847" actId="164"/>
          <ac:cxnSpMkLst>
            <pc:docMk/>
            <pc:sldMk cId="178475265" sldId="327"/>
            <ac:cxnSpMk id="25" creationId="{FED173E6-1373-8160-E7F0-75BCAB9CE393}"/>
          </ac:cxnSpMkLst>
        </pc:cxnChg>
        <pc:cxnChg chg="mod">
          <ac:chgData name="KISHIMOTO Rio" userId="05ce199b-61a3-4401-8554-66bee888e1f8" providerId="ADAL" clId="{652A3620-CCF1-421D-B9BE-B4163858B0D4}" dt="2025-02-03T13:16:23.637" v="6872" actId="12788"/>
          <ac:cxnSpMkLst>
            <pc:docMk/>
            <pc:sldMk cId="178475265" sldId="327"/>
            <ac:cxnSpMk id="29" creationId="{56BF3924-A03F-4AA7-5B12-4D81C4C0C64D}"/>
          </ac:cxnSpMkLst>
        </pc:cxnChg>
      </pc:sldChg>
      <pc:sldChg chg="modSp mod modClrScheme chgLayout modNotesTx">
        <pc:chgData name="KISHIMOTO Rio" userId="05ce199b-61a3-4401-8554-66bee888e1f8" providerId="ADAL" clId="{652A3620-CCF1-421D-B9BE-B4163858B0D4}" dt="2025-02-03T13:44:59.941" v="7025" actId="20577"/>
        <pc:sldMkLst>
          <pc:docMk/>
          <pc:sldMk cId="666224620" sldId="328"/>
        </pc:sldMkLst>
        <pc:spChg chg="mod ord">
          <ac:chgData name="KISHIMOTO Rio" userId="05ce199b-61a3-4401-8554-66bee888e1f8" providerId="ADAL" clId="{652A3620-CCF1-421D-B9BE-B4163858B0D4}" dt="2025-02-03T13:19:44.757" v="6934"/>
          <ac:spMkLst>
            <pc:docMk/>
            <pc:sldMk cId="666224620" sldId="328"/>
            <ac:spMk id="2" creationId="{FED0D879-5B70-418D-9479-23FF89C85D41}"/>
          </ac:spMkLst>
        </pc:spChg>
        <pc:spChg chg="mod ord">
          <ac:chgData name="KISHIMOTO Rio" userId="05ce199b-61a3-4401-8554-66bee888e1f8" providerId="ADAL" clId="{652A3620-CCF1-421D-B9BE-B4163858B0D4}" dt="2025-02-03T13:12:23.113" v="6839"/>
          <ac:spMkLst>
            <pc:docMk/>
            <pc:sldMk cId="666224620" sldId="328"/>
            <ac:spMk id="3" creationId="{ED545A37-F778-A838-536C-6B686B2829AF}"/>
          </ac:spMkLst>
        </pc:spChg>
        <pc:spChg chg="mod ord">
          <ac:chgData name="KISHIMOTO Rio" userId="05ce199b-61a3-4401-8554-66bee888e1f8" providerId="ADAL" clId="{652A3620-CCF1-421D-B9BE-B4163858B0D4}" dt="2025-02-03T13:08:28.089" v="6807" actId="700"/>
          <ac:spMkLst>
            <pc:docMk/>
            <pc:sldMk cId="666224620" sldId="328"/>
            <ac:spMk id="4" creationId="{4029A17F-017E-41F3-AC81-C329D4F12B37}"/>
          </ac:spMkLst>
        </pc:spChg>
        <pc:spChg chg="mod">
          <ac:chgData name="KISHIMOTO Rio" userId="05ce199b-61a3-4401-8554-66bee888e1f8" providerId="ADAL" clId="{652A3620-CCF1-421D-B9BE-B4163858B0D4}" dt="2025-02-03T13:07:04.300" v="6762" actId="1076"/>
          <ac:spMkLst>
            <pc:docMk/>
            <pc:sldMk cId="666224620" sldId="328"/>
            <ac:spMk id="5" creationId="{C159C979-1156-039F-2E20-27F984431CD1}"/>
          </ac:spMkLst>
        </pc:spChg>
        <pc:spChg chg="mod">
          <ac:chgData name="KISHIMOTO Rio" userId="05ce199b-61a3-4401-8554-66bee888e1f8" providerId="ADAL" clId="{652A3620-CCF1-421D-B9BE-B4163858B0D4}" dt="2025-02-03T13:07:59.273" v="6803" actId="14100"/>
          <ac:spMkLst>
            <pc:docMk/>
            <pc:sldMk cId="666224620" sldId="328"/>
            <ac:spMk id="6" creationId="{1AD32219-011A-2890-51F5-434EF1CF0CED}"/>
          </ac:spMkLst>
        </pc:spChg>
      </pc:sldChg>
      <pc:sldChg chg="addSp modSp new mod modShow">
        <pc:chgData name="KISHIMOTO Rio" userId="05ce199b-61a3-4401-8554-66bee888e1f8" providerId="ADAL" clId="{652A3620-CCF1-421D-B9BE-B4163858B0D4}" dt="2025-02-03T23:55:45.310" v="7664" actId="14734"/>
        <pc:sldMkLst>
          <pc:docMk/>
          <pc:sldMk cId="4017625552" sldId="329"/>
        </pc:sldMkLst>
        <pc:spChg chg="mod">
          <ac:chgData name="KISHIMOTO Rio" userId="05ce199b-61a3-4401-8554-66bee888e1f8" providerId="ADAL" clId="{652A3620-CCF1-421D-B9BE-B4163858B0D4}" dt="2025-02-03T23:51:23.672" v="7207"/>
          <ac:spMkLst>
            <pc:docMk/>
            <pc:sldMk cId="4017625552" sldId="329"/>
            <ac:spMk id="2" creationId="{09DD08CB-71E5-52F7-6183-3D57502AC0BC}"/>
          </ac:spMkLst>
        </pc:spChg>
        <pc:spChg chg="mod">
          <ac:chgData name="KISHIMOTO Rio" userId="05ce199b-61a3-4401-8554-66bee888e1f8" providerId="ADAL" clId="{652A3620-CCF1-421D-B9BE-B4163858B0D4}" dt="2025-02-03T23:55:19.113" v="7657" actId="20577"/>
          <ac:spMkLst>
            <pc:docMk/>
            <pc:sldMk cId="4017625552" sldId="329"/>
            <ac:spMk id="3" creationId="{0C153613-88A3-94B8-CF0D-FF648B77DF47}"/>
          </ac:spMkLst>
        </pc:spChg>
        <pc:graphicFrameChg chg="add mod modGraphic">
          <ac:chgData name="KISHIMOTO Rio" userId="05ce199b-61a3-4401-8554-66bee888e1f8" providerId="ADAL" clId="{652A3620-CCF1-421D-B9BE-B4163858B0D4}" dt="2025-02-03T23:55:45.310" v="7664" actId="14734"/>
          <ac:graphicFrameMkLst>
            <pc:docMk/>
            <pc:sldMk cId="4017625552" sldId="329"/>
            <ac:graphicFrameMk id="5" creationId="{1D06E212-7E04-F74E-65B3-D7BAD14EA515}"/>
          </ac:graphicFrameMkLst>
        </pc:graphicFrameChg>
      </pc:sldChg>
      <pc:sldChg chg="addSp modSp new mod modShow">
        <pc:chgData name="KISHIMOTO Rio" userId="05ce199b-61a3-4401-8554-66bee888e1f8" providerId="ADAL" clId="{652A3620-CCF1-421D-B9BE-B4163858B0D4}" dt="2025-02-04T00:09:46.134" v="8526"/>
        <pc:sldMkLst>
          <pc:docMk/>
          <pc:sldMk cId="2077852896" sldId="330"/>
        </pc:sldMkLst>
        <pc:spChg chg="mod">
          <ac:chgData name="KISHIMOTO Rio" userId="05ce199b-61a3-4401-8554-66bee888e1f8" providerId="ADAL" clId="{652A3620-CCF1-421D-B9BE-B4163858B0D4}" dt="2025-02-04T00:06:20.093" v="8401"/>
          <ac:spMkLst>
            <pc:docMk/>
            <pc:sldMk cId="2077852896" sldId="330"/>
            <ac:spMk id="2" creationId="{2853D6E9-69A5-8FD4-2FB5-630A46E8250F}"/>
          </ac:spMkLst>
        </pc:spChg>
        <pc:spChg chg="mod">
          <ac:chgData name="KISHIMOTO Rio" userId="05ce199b-61a3-4401-8554-66bee888e1f8" providerId="ADAL" clId="{652A3620-CCF1-421D-B9BE-B4163858B0D4}" dt="2025-02-04T00:09:03.443" v="8506"/>
          <ac:spMkLst>
            <pc:docMk/>
            <pc:sldMk cId="2077852896" sldId="330"/>
            <ac:spMk id="3" creationId="{E4B40936-14B5-BE43-80E1-E40E94D2BBAB}"/>
          </ac:spMkLst>
        </pc:spChg>
        <pc:graphicFrameChg chg="add mod modGraphic">
          <ac:chgData name="KISHIMOTO Rio" userId="05ce199b-61a3-4401-8554-66bee888e1f8" providerId="ADAL" clId="{652A3620-CCF1-421D-B9BE-B4163858B0D4}" dt="2025-02-04T00:09:46.134" v="8526"/>
          <ac:graphicFrameMkLst>
            <pc:docMk/>
            <pc:sldMk cId="2077852896" sldId="330"/>
            <ac:graphicFrameMk id="5" creationId="{5633932B-A167-1FE5-3529-F07C1306A145}"/>
          </ac:graphicFrameMkLst>
        </pc:graphicFrameChg>
      </pc:sldChg>
      <pc:sldMasterChg chg="modSldLayout">
        <pc:chgData name="KISHIMOTO Rio" userId="05ce199b-61a3-4401-8554-66bee888e1f8" providerId="ADAL" clId="{652A3620-CCF1-421D-B9BE-B4163858B0D4}" dt="2025-01-30T23:30:58.849" v="6492"/>
        <pc:sldMasterMkLst>
          <pc:docMk/>
          <pc:sldMasterMk cId="2865518514" sldId="2147483657"/>
        </pc:sldMasterMkLst>
        <pc:sldLayoutChg chg="modSp mod">
          <pc:chgData name="KISHIMOTO Rio" userId="05ce199b-61a3-4401-8554-66bee888e1f8" providerId="ADAL" clId="{652A3620-CCF1-421D-B9BE-B4163858B0D4}" dt="2025-01-30T23:30:58.849" v="6492"/>
          <pc:sldLayoutMkLst>
            <pc:docMk/>
            <pc:sldMasterMk cId="2865518514" sldId="2147483657"/>
            <pc:sldLayoutMk cId="4130009458" sldId="2147483658"/>
          </pc:sldLayoutMkLst>
          <pc:grpChg chg="mod">
            <ac:chgData name="KISHIMOTO Rio" userId="05ce199b-61a3-4401-8554-66bee888e1f8" providerId="ADAL" clId="{652A3620-CCF1-421D-B9BE-B4163858B0D4}" dt="2025-01-30T23:30:58.849" v="6492"/>
            <ac:grpSpMkLst>
              <pc:docMk/>
              <pc:sldMasterMk cId="2865518514" sldId="2147483657"/>
              <pc:sldLayoutMk cId="4130009458" sldId="2147483658"/>
              <ac:grpSpMk id="6" creationId="{3C1BCF52-A644-8F07-BDF3-B95E476C120A}"/>
            </ac:grpSpMkLst>
          </pc:grpChg>
        </pc:sldLayoutChg>
      </pc:sldMasterChg>
    </pc:docChg>
  </pc:docChgLst>
  <pc:docChgLst>
    <pc:chgData name="KISHIMOTO Rio" userId="05ce199b-61a3-4401-8554-66bee888e1f8" providerId="ADAL" clId="{9F2213E0-B4E3-400A-8B16-3C6890BA97D7}"/>
    <pc:docChg chg="undo redo custSel addSld delSld modSld modSection">
      <pc:chgData name="KISHIMOTO Rio" userId="05ce199b-61a3-4401-8554-66bee888e1f8" providerId="ADAL" clId="{9F2213E0-B4E3-400A-8B16-3C6890BA97D7}" dt="2025-01-23T03:20:17.349" v="5543" actId="47"/>
      <pc:docMkLst>
        <pc:docMk/>
      </pc:docMkLst>
      <pc:sldChg chg="modSp mod">
        <pc:chgData name="KISHIMOTO Rio" userId="05ce199b-61a3-4401-8554-66bee888e1f8" providerId="ADAL" clId="{9F2213E0-B4E3-400A-8B16-3C6890BA97D7}" dt="2025-01-18T01:48:56.967" v="8" actId="20577"/>
        <pc:sldMkLst>
          <pc:docMk/>
          <pc:sldMk cId="2029206607" sldId="256"/>
        </pc:sldMkLst>
      </pc:sldChg>
      <pc:sldChg chg="modSp mod">
        <pc:chgData name="KISHIMOTO Rio" userId="05ce199b-61a3-4401-8554-66bee888e1f8" providerId="ADAL" clId="{9F2213E0-B4E3-400A-8B16-3C6890BA97D7}" dt="2025-01-19T23:54:26.443" v="4790" actId="12788"/>
        <pc:sldMkLst>
          <pc:docMk/>
          <pc:sldMk cId="425440116" sldId="271"/>
        </pc:sldMkLst>
      </pc:sldChg>
      <pc:sldChg chg="modSp mod">
        <pc:chgData name="KISHIMOTO Rio" userId="05ce199b-61a3-4401-8554-66bee888e1f8" providerId="ADAL" clId="{9F2213E0-B4E3-400A-8B16-3C6890BA97D7}" dt="2025-01-19T07:49:22.864" v="962" actId="20577"/>
        <pc:sldMkLst>
          <pc:docMk/>
          <pc:sldMk cId="2859676149" sldId="280"/>
        </pc:sldMkLst>
      </pc:sldChg>
      <pc:sldChg chg="modSp mod modNotesTx">
        <pc:chgData name="KISHIMOTO Rio" userId="05ce199b-61a3-4401-8554-66bee888e1f8" providerId="ADAL" clId="{9F2213E0-B4E3-400A-8B16-3C6890BA97D7}" dt="2025-01-19T13:29:01.484" v="4670" actId="20577"/>
        <pc:sldMkLst>
          <pc:docMk/>
          <pc:sldMk cId="3577541956" sldId="283"/>
        </pc:sldMkLst>
      </pc:sldChg>
      <pc:sldChg chg="modSp mod">
        <pc:chgData name="KISHIMOTO Rio" userId="05ce199b-61a3-4401-8554-66bee888e1f8" providerId="ADAL" clId="{9F2213E0-B4E3-400A-8B16-3C6890BA97D7}" dt="2025-01-19T12:32:47.421" v="3519" actId="2711"/>
        <pc:sldMkLst>
          <pc:docMk/>
          <pc:sldMk cId="3443372615" sldId="284"/>
        </pc:sldMkLst>
      </pc:sldChg>
      <pc:sldChg chg="modSp mod">
        <pc:chgData name="KISHIMOTO Rio" userId="05ce199b-61a3-4401-8554-66bee888e1f8" providerId="ADAL" clId="{9F2213E0-B4E3-400A-8B16-3C6890BA97D7}" dt="2025-01-19T13:01:24.681" v="4094"/>
        <pc:sldMkLst>
          <pc:docMk/>
          <pc:sldMk cId="2544428905" sldId="285"/>
        </pc:sldMkLst>
      </pc:sldChg>
      <pc:sldChg chg="modSp mod">
        <pc:chgData name="KISHIMOTO Rio" userId="05ce199b-61a3-4401-8554-66bee888e1f8" providerId="ADAL" clId="{9F2213E0-B4E3-400A-8B16-3C6890BA97D7}" dt="2025-01-19T07:49:27.358" v="965" actId="20577"/>
        <pc:sldMkLst>
          <pc:docMk/>
          <pc:sldMk cId="1244091112" sldId="288"/>
        </pc:sldMkLst>
      </pc:sldChg>
      <pc:sldChg chg="addSp delSp modSp mod modNotesTx">
        <pc:chgData name="KISHIMOTO Rio" userId="05ce199b-61a3-4401-8554-66bee888e1f8" providerId="ADAL" clId="{9F2213E0-B4E3-400A-8B16-3C6890BA97D7}" dt="2025-01-19T13:28:05.794" v="4581" actId="20577"/>
        <pc:sldMkLst>
          <pc:docMk/>
          <pc:sldMk cId="1879930439" sldId="289"/>
        </pc:sldMkLst>
      </pc:sldChg>
      <pc:sldChg chg="addSp delSp modSp mod modNotesTx">
        <pc:chgData name="KISHIMOTO Rio" userId="05ce199b-61a3-4401-8554-66bee888e1f8" providerId="ADAL" clId="{9F2213E0-B4E3-400A-8B16-3C6890BA97D7}" dt="2025-01-19T12:53:09.312" v="3916" actId="20577"/>
        <pc:sldMkLst>
          <pc:docMk/>
          <pc:sldMk cId="2283846585" sldId="290"/>
        </pc:sldMkLst>
      </pc:sldChg>
      <pc:sldChg chg="del">
        <pc:chgData name="KISHIMOTO Rio" userId="05ce199b-61a3-4401-8554-66bee888e1f8" providerId="ADAL" clId="{9F2213E0-B4E3-400A-8B16-3C6890BA97D7}" dt="2025-01-18T02:49:22.679" v="365" actId="47"/>
        <pc:sldMkLst>
          <pc:docMk/>
          <pc:sldMk cId="1553706474" sldId="292"/>
        </pc:sldMkLst>
      </pc:sldChg>
      <pc:sldChg chg="addSp delSp modSp mod modNotesTx">
        <pc:chgData name="KISHIMOTO Rio" userId="05ce199b-61a3-4401-8554-66bee888e1f8" providerId="ADAL" clId="{9F2213E0-B4E3-400A-8B16-3C6890BA97D7}" dt="2025-01-19T12:54:24.245" v="3986" actId="20577"/>
        <pc:sldMkLst>
          <pc:docMk/>
          <pc:sldMk cId="2340964999" sldId="293"/>
        </pc:sldMkLst>
      </pc:sldChg>
      <pc:sldChg chg="modSp mod modNotesTx">
        <pc:chgData name="KISHIMOTO Rio" userId="05ce199b-61a3-4401-8554-66bee888e1f8" providerId="ADAL" clId="{9F2213E0-B4E3-400A-8B16-3C6890BA97D7}" dt="2025-01-19T12:52:49.375" v="3908" actId="20577"/>
        <pc:sldMkLst>
          <pc:docMk/>
          <pc:sldMk cId="948511653" sldId="294"/>
        </pc:sldMkLst>
      </pc:sldChg>
      <pc:sldChg chg="modSp new mod modClrScheme chgLayout modNotesTx">
        <pc:chgData name="KISHIMOTO Rio" userId="05ce199b-61a3-4401-8554-66bee888e1f8" providerId="ADAL" clId="{9F2213E0-B4E3-400A-8B16-3C6890BA97D7}" dt="2025-01-19T23:47:24.254" v="4702" actId="12"/>
        <pc:sldMkLst>
          <pc:docMk/>
          <pc:sldMk cId="3238512780" sldId="295"/>
        </pc:sldMkLst>
      </pc:sldChg>
      <pc:sldChg chg="modSp new mod">
        <pc:chgData name="KISHIMOTO Rio" userId="05ce199b-61a3-4401-8554-66bee888e1f8" providerId="ADAL" clId="{9F2213E0-B4E3-400A-8B16-3C6890BA97D7}" dt="2025-01-19T12:51:52.255" v="3891"/>
        <pc:sldMkLst>
          <pc:docMk/>
          <pc:sldMk cId="3367251446" sldId="296"/>
        </pc:sldMkLst>
      </pc:sldChg>
      <pc:sldChg chg="modSp new del mod">
        <pc:chgData name="KISHIMOTO Rio" userId="05ce199b-61a3-4401-8554-66bee888e1f8" providerId="ADAL" clId="{9F2213E0-B4E3-400A-8B16-3C6890BA97D7}" dt="2025-01-19T07:46:05.292" v="685" actId="47"/>
        <pc:sldMkLst>
          <pc:docMk/>
          <pc:sldMk cId="107083401" sldId="297"/>
        </pc:sldMkLst>
      </pc:sldChg>
      <pc:sldChg chg="new del">
        <pc:chgData name="KISHIMOTO Rio" userId="05ce199b-61a3-4401-8554-66bee888e1f8" providerId="ADAL" clId="{9F2213E0-B4E3-400A-8B16-3C6890BA97D7}" dt="2025-01-19T07:52:20.013" v="1105" actId="47"/>
        <pc:sldMkLst>
          <pc:docMk/>
          <pc:sldMk cId="2198603901" sldId="298"/>
        </pc:sldMkLst>
      </pc:sldChg>
      <pc:sldChg chg="modSp add mod">
        <pc:chgData name="KISHIMOTO Rio" userId="05ce199b-61a3-4401-8554-66bee888e1f8" providerId="ADAL" clId="{9F2213E0-B4E3-400A-8B16-3C6890BA97D7}" dt="2025-01-19T23:52:58.368" v="4787"/>
        <pc:sldMkLst>
          <pc:docMk/>
          <pc:sldMk cId="2283835354" sldId="313"/>
        </pc:sldMkLst>
      </pc:sldChg>
      <pc:sldChg chg="addSp delSp modSp new mod modClrScheme chgLayout modNotesTx">
        <pc:chgData name="KISHIMOTO Rio" userId="05ce199b-61a3-4401-8554-66bee888e1f8" providerId="ADAL" clId="{9F2213E0-B4E3-400A-8B16-3C6890BA97D7}" dt="2025-01-20T00:16:13.290" v="5173"/>
        <pc:sldMkLst>
          <pc:docMk/>
          <pc:sldMk cId="910690728" sldId="314"/>
        </pc:sldMkLst>
      </pc:sldChg>
      <pc:sldChg chg="new mod modShow modNotesTx">
        <pc:chgData name="KISHIMOTO Rio" userId="05ce199b-61a3-4401-8554-66bee888e1f8" providerId="ADAL" clId="{9F2213E0-B4E3-400A-8B16-3C6890BA97D7}" dt="2025-01-19T07:50:42.907" v="1104" actId="20577"/>
        <pc:sldMkLst>
          <pc:docMk/>
          <pc:sldMk cId="1792961712" sldId="315"/>
        </pc:sldMkLst>
      </pc:sldChg>
      <pc:sldChg chg="modSp new mod">
        <pc:chgData name="KISHIMOTO Rio" userId="05ce199b-61a3-4401-8554-66bee888e1f8" providerId="ADAL" clId="{9F2213E0-B4E3-400A-8B16-3C6890BA97D7}" dt="2025-01-20T00:01:40.064" v="5148"/>
        <pc:sldMkLst>
          <pc:docMk/>
          <pc:sldMk cId="3103485426" sldId="316"/>
        </pc:sldMkLst>
      </pc:sldChg>
      <pc:sldChg chg="new del mod modShow modNotesTx">
        <pc:chgData name="KISHIMOTO Rio" userId="05ce199b-61a3-4401-8554-66bee888e1f8" providerId="ADAL" clId="{9F2213E0-B4E3-400A-8B16-3C6890BA97D7}" dt="2025-01-23T03:20:17.349" v="5543" actId="47"/>
        <pc:sldMkLst>
          <pc:docMk/>
          <pc:sldMk cId="3532623647" sldId="317"/>
        </pc:sldMkLst>
      </pc:sldChg>
    </pc:docChg>
  </pc:docChgLst>
  <pc:docChgLst>
    <pc:chgData name="KISHIMOTO Rio" userId="05ce199b-61a3-4401-8554-66bee888e1f8" providerId="ADAL" clId="{C5BC44BB-6641-47BA-8ABD-19481D28B715}"/>
    <pc:docChg chg="undo redo custSel addSld modSld addSection modSection modNotesMaster">
      <pc:chgData name="KISHIMOTO Rio" userId="05ce199b-61a3-4401-8554-66bee888e1f8" providerId="ADAL" clId="{C5BC44BB-6641-47BA-8ABD-19481D28B715}" dt="2024-07-11T07:10:03.714" v="5249" actId="17846"/>
      <pc:docMkLst>
        <pc:docMk/>
      </pc:docMkLst>
      <pc:sldChg chg="modSp mod modClrScheme chgLayout">
        <pc:chgData name="KISHIMOTO Rio" userId="05ce199b-61a3-4401-8554-66bee888e1f8" providerId="ADAL" clId="{C5BC44BB-6641-47BA-8ABD-19481D28B715}" dt="2024-07-08T06:43:12.875" v="318"/>
        <pc:sldMkLst>
          <pc:docMk/>
          <pc:sldMk cId="425440116" sldId="271"/>
        </pc:sldMkLst>
      </pc:sldChg>
      <pc:sldChg chg="modSp mod modClrScheme chgLayout modNotesTx">
        <pc:chgData name="KISHIMOTO Rio" userId="05ce199b-61a3-4401-8554-66bee888e1f8" providerId="ADAL" clId="{C5BC44BB-6641-47BA-8ABD-19481D28B715}" dt="2024-07-10T06:15:15.309" v="3895" actId="6549"/>
        <pc:sldMkLst>
          <pc:docMk/>
          <pc:sldMk cId="2742377298" sldId="273"/>
        </pc:sldMkLst>
      </pc:sldChg>
      <pc:sldChg chg="modNotesTx">
        <pc:chgData name="KISHIMOTO Rio" userId="05ce199b-61a3-4401-8554-66bee888e1f8" providerId="ADAL" clId="{C5BC44BB-6641-47BA-8ABD-19481D28B715}" dt="2024-07-11T07:01:34.476" v="5190" actId="6549"/>
        <pc:sldMkLst>
          <pc:docMk/>
          <pc:sldMk cId="3375718946" sldId="274"/>
        </pc:sldMkLst>
      </pc:sldChg>
      <pc:sldChg chg="modSp mod">
        <pc:chgData name="KISHIMOTO Rio" userId="05ce199b-61a3-4401-8554-66bee888e1f8" providerId="ADAL" clId="{C5BC44BB-6641-47BA-8ABD-19481D28B715}" dt="2024-07-10T06:02:12.704" v="2827"/>
        <pc:sldMkLst>
          <pc:docMk/>
          <pc:sldMk cId="3555027876" sldId="275"/>
        </pc:sldMkLst>
      </pc:sldChg>
      <pc:sldChg chg="modSp mod">
        <pc:chgData name="KISHIMOTO Rio" userId="05ce199b-61a3-4401-8554-66bee888e1f8" providerId="ADAL" clId="{C5BC44BB-6641-47BA-8ABD-19481D28B715}" dt="2024-07-08T06:53:23.510" v="723" actId="404"/>
        <pc:sldMkLst>
          <pc:docMk/>
          <pc:sldMk cId="3706938241" sldId="276"/>
        </pc:sldMkLst>
      </pc:sldChg>
      <pc:sldChg chg="modSp mod">
        <pc:chgData name="KISHIMOTO Rio" userId="05ce199b-61a3-4401-8554-66bee888e1f8" providerId="ADAL" clId="{C5BC44BB-6641-47BA-8ABD-19481D28B715}" dt="2024-07-08T06:53:02.201" v="722" actId="6549"/>
        <pc:sldMkLst>
          <pc:docMk/>
          <pc:sldMk cId="559876026" sldId="277"/>
        </pc:sldMkLst>
      </pc:sldChg>
      <pc:sldChg chg="modSp mod modClrScheme chgLayout modNotesTx">
        <pc:chgData name="KISHIMOTO Rio" userId="05ce199b-61a3-4401-8554-66bee888e1f8" providerId="ADAL" clId="{C5BC44BB-6641-47BA-8ABD-19481D28B715}" dt="2024-07-10T06:05:50.427" v="2915" actId="12"/>
        <pc:sldMkLst>
          <pc:docMk/>
          <pc:sldMk cId="237582764" sldId="278"/>
        </pc:sldMkLst>
      </pc:sldChg>
      <pc:sldChg chg="modSp mod modClrScheme chgLayout modNotesTx">
        <pc:chgData name="KISHIMOTO Rio" userId="05ce199b-61a3-4401-8554-66bee888e1f8" providerId="ADAL" clId="{C5BC44BB-6641-47BA-8ABD-19481D28B715}" dt="2024-07-10T06:12:45.671" v="3518" actId="20577"/>
        <pc:sldMkLst>
          <pc:docMk/>
          <pc:sldMk cId="1528225056" sldId="281"/>
        </pc:sldMkLst>
      </pc:sldChg>
      <pc:sldChg chg="modSp mod">
        <pc:chgData name="KISHIMOTO Rio" userId="05ce199b-61a3-4401-8554-66bee888e1f8" providerId="ADAL" clId="{C5BC44BB-6641-47BA-8ABD-19481D28B715}" dt="2024-07-08T06:46:58.877" v="407" actId="20577"/>
        <pc:sldMkLst>
          <pc:docMk/>
          <pc:sldMk cId="3706514223" sldId="283"/>
        </pc:sldMkLst>
      </pc:sldChg>
      <pc:sldChg chg="modSp mod modClrScheme chgLayout modNotesTx">
        <pc:chgData name="KISHIMOTO Rio" userId="05ce199b-61a3-4401-8554-66bee888e1f8" providerId="ADAL" clId="{C5BC44BB-6641-47BA-8ABD-19481D28B715}" dt="2024-07-10T05:58:26.990" v="2585" actId="12"/>
        <pc:sldMkLst>
          <pc:docMk/>
          <pc:sldMk cId="1916049511" sldId="284"/>
        </pc:sldMkLst>
      </pc:sldChg>
      <pc:sldChg chg="modSp mod modClrScheme chgLayout modNotesTx">
        <pc:chgData name="KISHIMOTO Rio" userId="05ce199b-61a3-4401-8554-66bee888e1f8" providerId="ADAL" clId="{C5BC44BB-6641-47BA-8ABD-19481D28B715}" dt="2024-07-11T07:00:59.377" v="5180" actId="20577"/>
        <pc:sldMkLst>
          <pc:docMk/>
          <pc:sldMk cId="3556408952" sldId="286"/>
        </pc:sldMkLst>
      </pc:sldChg>
      <pc:sldChg chg="modSp mod modNotesTx">
        <pc:chgData name="KISHIMOTO Rio" userId="05ce199b-61a3-4401-8554-66bee888e1f8" providerId="ADAL" clId="{C5BC44BB-6641-47BA-8ABD-19481D28B715}" dt="2024-07-10T06:32:52.396" v="5085"/>
        <pc:sldMkLst>
          <pc:docMk/>
          <pc:sldMk cId="1302247068" sldId="287"/>
        </pc:sldMkLst>
      </pc:sldChg>
      <pc:sldChg chg="modSp mod modClrScheme chgLayout">
        <pc:chgData name="KISHIMOTO Rio" userId="05ce199b-61a3-4401-8554-66bee888e1f8" providerId="ADAL" clId="{C5BC44BB-6641-47BA-8ABD-19481D28B715}" dt="2024-07-10T06:05:23.453" v="2911" actId="20577"/>
        <pc:sldMkLst>
          <pc:docMk/>
          <pc:sldMk cId="2276808767" sldId="288"/>
        </pc:sldMkLst>
      </pc:sldChg>
      <pc:sldChg chg="modSp mod modClrScheme chgLayout modNotesTx">
        <pc:chgData name="KISHIMOTO Rio" userId="05ce199b-61a3-4401-8554-66bee888e1f8" providerId="ADAL" clId="{C5BC44BB-6641-47BA-8ABD-19481D28B715}" dt="2024-07-11T07:02:07.155" v="5193" actId="20577"/>
        <pc:sldMkLst>
          <pc:docMk/>
          <pc:sldMk cId="1340239410" sldId="290"/>
        </pc:sldMkLst>
      </pc:sldChg>
      <pc:sldChg chg="addSp modSp mod">
        <pc:chgData name="KISHIMOTO Rio" userId="05ce199b-61a3-4401-8554-66bee888e1f8" providerId="ADAL" clId="{C5BC44BB-6641-47BA-8ABD-19481D28B715}" dt="2024-07-08T07:00:26.272" v="858" actId="1076"/>
        <pc:sldMkLst>
          <pc:docMk/>
          <pc:sldMk cId="2055085967" sldId="291"/>
        </pc:sldMkLst>
      </pc:sldChg>
      <pc:sldChg chg="addSp modSp mod">
        <pc:chgData name="KISHIMOTO Rio" userId="05ce199b-61a3-4401-8554-66bee888e1f8" providerId="ADAL" clId="{C5BC44BB-6641-47BA-8ABD-19481D28B715}" dt="2024-07-08T01:31:48.504" v="225" actId="208"/>
        <pc:sldMkLst>
          <pc:docMk/>
          <pc:sldMk cId="2861357741" sldId="292"/>
        </pc:sldMkLst>
      </pc:sldChg>
      <pc:sldChg chg="addSp modSp mod">
        <pc:chgData name="KISHIMOTO Rio" userId="05ce199b-61a3-4401-8554-66bee888e1f8" providerId="ADAL" clId="{C5BC44BB-6641-47BA-8ABD-19481D28B715}" dt="2024-07-08T01:31:42.648" v="223" actId="208"/>
        <pc:sldMkLst>
          <pc:docMk/>
          <pc:sldMk cId="2456379655" sldId="293"/>
        </pc:sldMkLst>
      </pc:sldChg>
      <pc:sldChg chg="modSp new mod modNotesTx">
        <pc:chgData name="KISHIMOTO Rio" userId="05ce199b-61a3-4401-8554-66bee888e1f8" providerId="ADAL" clId="{C5BC44BB-6641-47BA-8ABD-19481D28B715}" dt="2024-07-10T06:35:06.155" v="5087" actId="6549"/>
        <pc:sldMkLst>
          <pc:docMk/>
          <pc:sldMk cId="1560078661" sldId="294"/>
        </pc:sldMkLst>
      </pc:sldChg>
      <pc:sldChg chg="modSp new mod modClrScheme chgLayout">
        <pc:chgData name="KISHIMOTO Rio" userId="05ce199b-61a3-4401-8554-66bee888e1f8" providerId="ADAL" clId="{C5BC44BB-6641-47BA-8ABD-19481D28B715}" dt="2024-07-10T06:03:09.293" v="2889"/>
        <pc:sldMkLst>
          <pc:docMk/>
          <pc:sldMk cId="1497262542" sldId="295"/>
        </pc:sldMkLst>
      </pc:sldChg>
      <pc:sldChg chg="addSp delSp modSp new mod modShow">
        <pc:chgData name="KISHIMOTO Rio" userId="05ce199b-61a3-4401-8554-66bee888e1f8" providerId="ADAL" clId="{C5BC44BB-6641-47BA-8ABD-19481D28B715}" dt="2024-07-11T07:09:00.024" v="5242"/>
        <pc:sldMkLst>
          <pc:docMk/>
          <pc:sldMk cId="3496495524" sldId="29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6" cy="341542"/>
          </a:xfrm>
          <a:prstGeom prst="rect">
            <a:avLst/>
          </a:prstGeom>
        </p:spPr>
        <p:txBody>
          <a:bodyPr vert="horz" lIns="95690" tIns="47845" rIns="95690" bIns="47845" rtlCol="0"/>
          <a:lstStyle>
            <a:lvl1pPr algn="l">
              <a:defRPr sz="1300"/>
            </a:lvl1pPr>
          </a:lstStyle>
          <a:p>
            <a:endParaRPr kumimoji="1" lang="ja-JP" altLang="en-US"/>
          </a:p>
        </p:txBody>
      </p:sp>
      <p:sp>
        <p:nvSpPr>
          <p:cNvPr id="3" name="日付プレースホルダー 2"/>
          <p:cNvSpPr>
            <a:spLocks noGrp="1"/>
          </p:cNvSpPr>
          <p:nvPr>
            <p:ph type="dt" idx="1"/>
          </p:nvPr>
        </p:nvSpPr>
        <p:spPr>
          <a:xfrm>
            <a:off x="5629993" y="0"/>
            <a:ext cx="4307046" cy="341542"/>
          </a:xfrm>
          <a:prstGeom prst="rect">
            <a:avLst/>
          </a:prstGeom>
        </p:spPr>
        <p:txBody>
          <a:bodyPr vert="horz" lIns="95690" tIns="47845" rIns="95690" bIns="47845" rtlCol="0"/>
          <a:lstStyle>
            <a:lvl1pPr algn="r">
              <a:defRPr sz="1300"/>
            </a:lvl1pPr>
          </a:lstStyle>
          <a:p>
            <a:fld id="{7CE4E03D-3218-4026-9B67-538FAE6561A1}" type="datetimeFigureOut">
              <a:rPr kumimoji="1" lang="ja-JP" altLang="en-US" smtClean="0"/>
              <a:t>2025/4/28</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5690" tIns="47845" rIns="95690" bIns="47845"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5690" tIns="47845" rIns="95690" bIns="478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660"/>
            <a:ext cx="4307046" cy="341541"/>
          </a:xfrm>
          <a:prstGeom prst="rect">
            <a:avLst/>
          </a:prstGeom>
        </p:spPr>
        <p:txBody>
          <a:bodyPr vert="horz" lIns="95690" tIns="47845" rIns="95690" bIns="4784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5629993" y="6465660"/>
            <a:ext cx="4307046" cy="341541"/>
          </a:xfrm>
          <a:prstGeom prst="rect">
            <a:avLst/>
          </a:prstGeom>
        </p:spPr>
        <p:txBody>
          <a:bodyPr vert="horz" lIns="95690" tIns="47845" rIns="95690" bIns="47845" rtlCol="0" anchor="b"/>
          <a:lstStyle>
            <a:lvl1pPr algn="r">
              <a:defRPr sz="1300"/>
            </a:lvl1pPr>
          </a:lstStyle>
          <a:p>
            <a:fld id="{8481F413-578B-4C2A-9793-316B986CEF53}" type="slidenum">
              <a:rPr kumimoji="1" lang="ja-JP" altLang="en-US" smtClean="0"/>
              <a:t>‹#›</a:t>
            </a:fld>
            <a:endParaRPr kumimoji="1" lang="ja-JP" altLang="en-US"/>
          </a:p>
        </p:txBody>
      </p:sp>
    </p:spTree>
    <p:extLst>
      <p:ext uri="{BB962C8B-B14F-4D97-AF65-F5344CB8AC3E}">
        <p14:creationId xmlns:p14="http://schemas.microsoft.com/office/powerpoint/2010/main" val="333345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0</a:t>
            </a:fld>
            <a:endParaRPr kumimoji="1" lang="ja-JP" altLang="en-US"/>
          </a:p>
        </p:txBody>
      </p:sp>
    </p:spTree>
    <p:extLst>
      <p:ext uri="{BB962C8B-B14F-4D97-AF65-F5344CB8AC3E}">
        <p14:creationId xmlns:p14="http://schemas.microsoft.com/office/powerpoint/2010/main" val="1793216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スライドの右側に示したのは，</a:t>
            </a:r>
            <a:r>
              <a:rPr kumimoji="1" lang="en-US" altLang="ja-JP"/>
              <a:t>SPDX</a:t>
            </a:r>
            <a:r>
              <a:rPr kumimoji="1" lang="ja-JP" altLang="en-US"/>
              <a:t>という形式で記述された</a:t>
            </a:r>
            <a:r>
              <a:rPr kumimoji="1" lang="en-US" altLang="ja-JP"/>
              <a:t>SBOM</a:t>
            </a:r>
            <a:r>
              <a:rPr kumimoji="1" lang="ja-JP" altLang="en-US"/>
              <a:t>の一部で，この部分ではソフトウェアが依存する</a:t>
            </a:r>
            <a:r>
              <a:rPr kumimoji="1" lang="en-US" altLang="ja-JP"/>
              <a:t>1</a:t>
            </a:r>
            <a:r>
              <a:rPr kumimoji="1" lang="ja-JP" altLang="en-US"/>
              <a:t>つのライブラリに関する情報が記述されています．</a:t>
            </a:r>
            <a:endParaRPr kumimoji="1" lang="en-US" altLang="ja-JP"/>
          </a:p>
          <a:p>
            <a:r>
              <a:rPr kumimoji="1" lang="ja-JP" altLang="en-US"/>
              <a:t>この例のように，</a:t>
            </a:r>
            <a:r>
              <a:rPr kumimoji="1" lang="en-US" altLang="ja-JP"/>
              <a:t>SBOM</a:t>
            </a:r>
            <a:r>
              <a:rPr kumimoji="1" lang="ja-JP" altLang="en-US"/>
              <a:t>は</a:t>
            </a:r>
            <a:r>
              <a:rPr kumimoji="1" lang="en-US" altLang="ja-JP"/>
              <a:t>JSON</a:t>
            </a:r>
            <a:r>
              <a:rPr kumimoji="1" lang="ja-JP" altLang="en-US"/>
              <a:t>や</a:t>
            </a:r>
            <a:r>
              <a:rPr kumimoji="1" lang="en-US" altLang="ja-JP"/>
              <a:t>XML</a:t>
            </a:r>
            <a:r>
              <a:rPr kumimoji="1" lang="ja-JP" altLang="en-US"/>
              <a:t>などで記述された機械可読なデータとなっています．</a:t>
            </a:r>
            <a:endParaRPr kumimoji="1" lang="en-US" altLang="ja-JP"/>
          </a:p>
          <a:p>
            <a:r>
              <a:rPr kumimoji="1" lang="ja-JP" altLang="en-US"/>
              <a:t>ソフトウェアが依存するライブラリの数だけ右の例のような情報が含まれるため，手作業での</a:t>
            </a:r>
            <a:r>
              <a:rPr kumimoji="1" lang="en-US" altLang="ja-JP"/>
              <a:t>SBOM</a:t>
            </a:r>
            <a:r>
              <a:rPr kumimoji="1" lang="ja-JP" altLang="en-US"/>
              <a:t>の作成や，</a:t>
            </a:r>
            <a:r>
              <a:rPr kumimoji="1" lang="en-US" altLang="ja-JP"/>
              <a:t>SBOM</a:t>
            </a:r>
            <a:r>
              <a:rPr kumimoji="1" lang="ja-JP" altLang="en-US"/>
              <a:t>の情報に基づいたソフトウェアの管理作業は手間がかかり大変です．</a:t>
            </a:r>
            <a:endParaRPr kumimoji="1" lang="en-US" altLang="ja-JP"/>
          </a:p>
          <a:p>
            <a:r>
              <a:rPr kumimoji="1" lang="ja-JP" altLang="en-US"/>
              <a:t>そこで，</a:t>
            </a:r>
            <a:r>
              <a:rPr kumimoji="1" lang="en-US" altLang="ja-JP"/>
              <a:t>SBOM</a:t>
            </a:r>
            <a:r>
              <a:rPr kumimoji="1" lang="ja-JP" altLang="en-US"/>
              <a:t>の利用を支援するツールが存在しています．</a:t>
            </a:r>
            <a:endParaRPr kumimoji="1" lang="en-US" altLang="ja-JP"/>
          </a:p>
          <a:p>
            <a:endParaRPr kumimoji="1" lang="en-US" altLang="ja-JP"/>
          </a:p>
          <a:p>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9</a:t>
            </a:fld>
            <a:endParaRPr kumimoji="1" lang="ja-JP" altLang="en-US"/>
          </a:p>
        </p:txBody>
      </p:sp>
    </p:spTree>
    <p:extLst>
      <p:ext uri="{BB962C8B-B14F-4D97-AF65-F5344CB8AC3E}">
        <p14:creationId xmlns:p14="http://schemas.microsoft.com/office/powerpoint/2010/main" val="27102208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SBOM</a:t>
            </a:r>
            <a:r>
              <a:rPr kumimoji="1" lang="ja-JP" altLang="en-US"/>
              <a:t>の作成対象となるソフトウェアは，</a:t>
            </a:r>
            <a:r>
              <a:rPr kumimoji="1" lang="en-US" altLang="ja-JP"/>
              <a:t>Java</a:t>
            </a:r>
            <a:r>
              <a:rPr kumimoji="1" lang="ja-JP" altLang="en-US"/>
              <a:t>で記述され，ビルドツールとして</a:t>
            </a:r>
            <a:r>
              <a:rPr kumimoji="1" lang="en-US" altLang="ja-JP"/>
              <a:t>Maven</a:t>
            </a:r>
            <a:r>
              <a:rPr kumimoji="1" lang="ja-JP" altLang="en-US"/>
              <a:t>を使用いているものです．</a:t>
            </a:r>
            <a:endParaRPr kumimoji="1" lang="en-US" altLang="ja-JP"/>
          </a:p>
          <a:p>
            <a:r>
              <a:rPr kumimoji="1" lang="ja-JP" altLang="en-US"/>
              <a:t>また，不完全な状態のソフトウェアを対象に</a:t>
            </a:r>
            <a:r>
              <a:rPr kumimoji="1" lang="en-US" altLang="ja-JP"/>
              <a:t>SBOM</a:t>
            </a:r>
            <a:r>
              <a:rPr kumimoji="1" lang="ja-JP" altLang="en-US"/>
              <a:t>を作成することを防ぐために，名前に～を含まないタグが存在するものを選択します．</a:t>
            </a:r>
            <a:endParaRPr kumimoji="1" lang="en-US" altLang="ja-JP"/>
          </a:p>
          <a:p>
            <a:r>
              <a:rPr kumimoji="1" lang="ja-JP" altLang="en-US"/>
              <a:t>これら</a:t>
            </a:r>
            <a:r>
              <a:rPr kumimoji="1" lang="en-US" altLang="ja-JP"/>
              <a:t>2</a:t>
            </a:r>
            <a:r>
              <a:rPr kumimoji="1" lang="ja-JP" altLang="en-US"/>
              <a:t>つの条件は，手順</a:t>
            </a:r>
            <a:r>
              <a:rPr kumimoji="1" lang="en-US" altLang="ja-JP"/>
              <a:t>1</a:t>
            </a:r>
            <a:r>
              <a:rPr kumimoji="1" lang="ja-JP" altLang="en-US"/>
              <a:t>で～</a:t>
            </a:r>
            <a:endParaRPr kumimoji="1" lang="en-US" altLang="ja-JP"/>
          </a:p>
          <a:p>
            <a:endParaRPr kumimoji="1" lang="en-US" altLang="ja-JP"/>
          </a:p>
          <a:p>
            <a:r>
              <a:rPr kumimoji="1" lang="ja-JP" altLang="en-US"/>
              <a:t>加えて，</a:t>
            </a:r>
            <a:r>
              <a:rPr kumimoji="1" lang="en-US" altLang="ja-JP"/>
              <a:t>Maven</a:t>
            </a:r>
            <a:r>
              <a:rPr kumimoji="1" lang="ja-JP" altLang="en-US"/>
              <a:t>以外によって～</a:t>
            </a:r>
            <a:endParaRPr kumimoji="1" lang="en-US" altLang="ja-JP"/>
          </a:p>
          <a:p>
            <a:r>
              <a:rPr kumimoji="1" lang="ja-JP" altLang="en-US"/>
              <a:t>手順</a:t>
            </a:r>
            <a:r>
              <a:rPr kumimoji="1" lang="en-US" altLang="ja-JP"/>
              <a:t>3</a:t>
            </a:r>
            <a:r>
              <a:rPr kumimoji="1" lang="ja-JP" altLang="en-US"/>
              <a:t>で～</a:t>
            </a:r>
            <a:endParaRPr kumimoji="1" lang="en-US" altLang="ja-JP"/>
          </a:p>
          <a:p>
            <a:endParaRPr kumimoji="1" lang="en-US" altLang="ja-JP"/>
          </a:p>
          <a:p>
            <a:r>
              <a:rPr kumimoji="1" lang="en-US" altLang="ja-JP"/>
              <a:t>3.4.</a:t>
            </a:r>
            <a:r>
              <a:rPr kumimoji="1" lang="ja-JP" altLang="en-US"/>
              <a:t>は正確な情報を含む</a:t>
            </a:r>
            <a:r>
              <a:rPr kumimoji="1" lang="en-US" altLang="ja-JP"/>
              <a:t>SBOM</a:t>
            </a:r>
            <a:r>
              <a:rPr kumimoji="1" lang="ja-JP" altLang="en-US"/>
              <a:t>を作成するための条件</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10</a:t>
            </a:fld>
            <a:endParaRPr kumimoji="1" lang="ja-JP" altLang="en-US"/>
          </a:p>
        </p:txBody>
      </p:sp>
    </p:spTree>
    <p:extLst>
      <p:ext uri="{BB962C8B-B14F-4D97-AF65-F5344CB8AC3E}">
        <p14:creationId xmlns:p14="http://schemas.microsoft.com/office/powerpoint/2010/main" val="161972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A7685-480D-FB48-2708-23B7C7C95D9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B8A6CDA-15E1-5B27-2557-189A8235FAD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369094C-B40A-3807-0B87-6E9117736D6B}"/>
              </a:ext>
            </a:extLst>
          </p:cNvPr>
          <p:cNvSpPr>
            <a:spLocks noGrp="1"/>
          </p:cNvSpPr>
          <p:nvPr>
            <p:ph type="body" idx="1"/>
          </p:nvPr>
        </p:nvSpPr>
        <p:spPr/>
        <p:txBody>
          <a:bodyPr/>
          <a:lstStyle/>
          <a:p>
            <a:r>
              <a:rPr kumimoji="1" lang="en-US" altLang="ja-JP" dirty="0"/>
              <a:t>In the SBOM correction steps, we add missing information to the SBOM.</a:t>
            </a:r>
          </a:p>
          <a:p>
            <a:r>
              <a:rPr lang="en-US" altLang="ja-JP" dirty="0"/>
              <a:t>In the automatic correction step, information is obtained from the Maven Central Repository, where many Java libraries are published.</a:t>
            </a:r>
          </a:p>
          <a:p>
            <a:r>
              <a:rPr lang="en-US" altLang="ja-JP" dirty="0"/>
              <a:t>In the manual correction step, we add information about the remaining items that were not corrected by the automatic correction step.</a:t>
            </a:r>
          </a:p>
          <a:p>
            <a:r>
              <a:rPr lang="en-US" altLang="ja-JP" dirty="0"/>
              <a:t>We </a:t>
            </a:r>
            <a:r>
              <a:rPr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manually </a:t>
            </a:r>
            <a:r>
              <a:rPr lang="en-US" altLang="ja-JP" dirty="0"/>
              <a:t>c</a:t>
            </a:r>
            <a:r>
              <a:rPr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orrected 1,752</a:t>
            </a:r>
            <a:r>
              <a:rPr kumimoji="1"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 values </a:t>
            </a:r>
            <a:r>
              <a:rPr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in total and created 46 SPDX Lite compliant SBOMs</a:t>
            </a:r>
            <a:endParaRPr kumimoji="1"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endParaRPr>
          </a:p>
          <a:p>
            <a:endParaRPr lang="en-US" altLang="ja-JP" dirty="0"/>
          </a:p>
          <a:p>
            <a:r>
              <a:rPr lang="en-US" altLang="ja-JP" dirty="0"/>
              <a:t>MEMO</a:t>
            </a:r>
            <a:r>
              <a:rPr lang="ja-JP" altLang="en-US" dirty="0"/>
              <a:t>：</a:t>
            </a:r>
            <a:endParaRPr lang="en-US" altLang="ja-JP" dirty="0"/>
          </a:p>
          <a:p>
            <a:r>
              <a:rPr lang="ja-JP" altLang="en-US" dirty="0"/>
              <a:t>上と下の対応が分かるように線を入れるとか</a:t>
            </a:r>
            <a:endParaRPr lang="en-US" altLang="ja-JP" dirty="0"/>
          </a:p>
          <a:p>
            <a:r>
              <a:rPr lang="ja-JP" altLang="en-US" dirty="0"/>
              <a:t>最初は薄い文字にして，埋まったらボールドにするとか</a:t>
            </a:r>
            <a:endParaRPr lang="en-US" altLang="ja-JP" dirty="0"/>
          </a:p>
          <a:p>
            <a:r>
              <a:rPr lang="ja-JP" altLang="en-US" dirty="0"/>
              <a:t>ファイルの絵の中に項目名を入れてしまうとかが良いかも</a:t>
            </a:r>
            <a:endParaRPr lang="en-US" altLang="ja-JP" dirty="0"/>
          </a:p>
          <a:p>
            <a:r>
              <a:rPr lang="ja-JP" altLang="en-US" dirty="0"/>
              <a:t>「</a:t>
            </a:r>
            <a:r>
              <a:rPr lang="en-US" altLang="ja-JP" dirty="0"/>
              <a:t>Add</a:t>
            </a:r>
            <a:r>
              <a:rPr lang="ja-JP" altLang="en-US" dirty="0"/>
              <a:t> </a:t>
            </a:r>
            <a:r>
              <a:rPr lang="en-US" altLang="ja-JP" dirty="0"/>
              <a:t>missing</a:t>
            </a:r>
            <a:r>
              <a:rPr lang="ja-JP" altLang="en-US" dirty="0"/>
              <a:t> </a:t>
            </a:r>
            <a:r>
              <a:rPr lang="en-US" altLang="ja-JP" dirty="0"/>
              <a:t>information</a:t>
            </a:r>
            <a:r>
              <a:rPr lang="ja-JP" altLang="en-US" dirty="0"/>
              <a:t>」を「</a:t>
            </a:r>
            <a:r>
              <a:rPr lang="en-US" altLang="ja-JP" dirty="0"/>
              <a:t>Add</a:t>
            </a:r>
            <a:r>
              <a:rPr lang="ja-JP" altLang="en-US" dirty="0"/>
              <a:t> </a:t>
            </a:r>
            <a:r>
              <a:rPr lang="en-US" altLang="ja-JP" dirty="0"/>
              <a:t>missing dependent library information</a:t>
            </a:r>
            <a:r>
              <a:rPr lang="ja-JP" altLang="en-US" dirty="0"/>
              <a:t>」に変えれば四角で囲ったところの「</a:t>
            </a:r>
            <a:r>
              <a:rPr lang="en-US" altLang="ja-JP" dirty="0"/>
              <a:t>Dependent</a:t>
            </a:r>
            <a:r>
              <a:rPr lang="ja-JP" altLang="en-US" dirty="0"/>
              <a:t> </a:t>
            </a:r>
            <a:r>
              <a:rPr lang="en-US" altLang="ja-JP" dirty="0"/>
              <a:t>Library</a:t>
            </a:r>
            <a:r>
              <a:rPr lang="ja-JP" altLang="en-US" dirty="0"/>
              <a:t> </a:t>
            </a:r>
            <a:r>
              <a:rPr lang="en-US" altLang="ja-JP" dirty="0"/>
              <a:t>Information</a:t>
            </a:r>
            <a:r>
              <a:rPr lang="ja-JP" altLang="en-US" dirty="0"/>
              <a:t>」は不要</a:t>
            </a:r>
            <a:endParaRPr lang="en-US" altLang="ja-JP" dirty="0"/>
          </a:p>
          <a:p>
            <a:r>
              <a:rPr lang="en-US" altLang="ja-JP" dirty="0" err="1"/>
              <a:t>sbom</a:t>
            </a:r>
            <a:r>
              <a:rPr lang="en-US" altLang="ja-JP" dirty="0"/>
              <a:t>-tool</a:t>
            </a:r>
            <a:r>
              <a:rPr lang="ja-JP" altLang="en-US" dirty="0"/>
              <a:t>が作ってくれた</a:t>
            </a:r>
            <a:r>
              <a:rPr lang="en-US" altLang="ja-JP" dirty="0"/>
              <a:t>SBOM</a:t>
            </a:r>
            <a:r>
              <a:rPr lang="ja-JP" altLang="en-US" dirty="0"/>
              <a:t>に元から入っている情報も書いてあげたほうが分かりやすそう</a:t>
            </a:r>
            <a:endParaRPr lang="en-US" altLang="ja-JP" dirty="0"/>
          </a:p>
          <a:p>
            <a:r>
              <a:rPr lang="en-US" altLang="ja-JP" dirty="0"/>
              <a:t>46</a:t>
            </a:r>
            <a:r>
              <a:rPr lang="ja-JP" altLang="en-US" dirty="0"/>
              <a:t>は書かないほうが良いかも（図は</a:t>
            </a:r>
            <a:r>
              <a:rPr lang="en-US" altLang="ja-JP" dirty="0"/>
              <a:t>1</a:t>
            </a:r>
            <a:r>
              <a:rPr lang="ja-JP" altLang="en-US" dirty="0"/>
              <a:t>つの</a:t>
            </a:r>
            <a:r>
              <a:rPr lang="en-US" altLang="ja-JP" dirty="0"/>
              <a:t>SBOM</a:t>
            </a:r>
            <a:r>
              <a:rPr lang="ja-JP" altLang="en-US" dirty="0"/>
              <a:t>なので混乱を招くかも）</a:t>
            </a:r>
            <a:endParaRPr lang="en-US" altLang="ja-JP" dirty="0"/>
          </a:p>
          <a:p>
            <a:r>
              <a:rPr lang="en-US" altLang="ja-JP" dirty="0"/>
              <a:t>1752</a:t>
            </a:r>
            <a:r>
              <a:rPr lang="ja-JP" altLang="en-US" dirty="0"/>
              <a:t>も</a:t>
            </a:r>
            <a:r>
              <a:rPr lang="en-US" altLang="ja-JP" dirty="0" err="1"/>
              <a:t>Conslusion</a:t>
            </a:r>
            <a:r>
              <a:rPr lang="ja-JP" altLang="en-US" dirty="0"/>
              <a:t>に回した方が良さそう</a:t>
            </a:r>
            <a:endParaRPr lang="en-US" altLang="ja-JP" dirty="0"/>
          </a:p>
          <a:p>
            <a:endParaRPr lang="en-US" altLang="ja-JP" dirty="0"/>
          </a:p>
          <a:p>
            <a:r>
              <a:rPr lang="ja-JP" altLang="en-US" dirty="0"/>
              <a:t>最初の段階はこんな感じ</a:t>
            </a:r>
            <a:endParaRPr lang="en-US" altLang="ja-JP" dirty="0"/>
          </a:p>
          <a:p>
            <a:r>
              <a:rPr lang="ja-JP" altLang="en-US" dirty="0"/>
              <a:t>✔ライブラリ名</a:t>
            </a:r>
            <a:endParaRPr lang="en-US" altLang="ja-JP" dirty="0"/>
          </a:p>
          <a:p>
            <a:r>
              <a:rPr lang="ja-JP" altLang="en-US" dirty="0"/>
              <a:t>✔バージョン</a:t>
            </a:r>
            <a:endParaRPr lang="en-US" altLang="ja-JP" dirty="0"/>
          </a:p>
          <a:p>
            <a:r>
              <a:rPr lang="ja-JP" altLang="en-US" dirty="0"/>
              <a:t>✖ファイル名</a:t>
            </a:r>
            <a:endParaRPr lang="en-US" altLang="ja-JP" dirty="0"/>
          </a:p>
          <a:p>
            <a:r>
              <a:rPr lang="ja-JP" altLang="en-US" dirty="0"/>
              <a:t>✖提供者</a:t>
            </a:r>
            <a:endParaRPr lang="en-US" altLang="ja-JP" dirty="0"/>
          </a:p>
        </p:txBody>
      </p:sp>
      <p:sp>
        <p:nvSpPr>
          <p:cNvPr id="4" name="スライド番号プレースホルダー 3">
            <a:extLst>
              <a:ext uri="{FF2B5EF4-FFF2-40B4-BE49-F238E27FC236}">
                <a16:creationId xmlns:a16="http://schemas.microsoft.com/office/drawing/2014/main" id="{7EBC6942-6628-BFCD-49C6-E17BF47639EE}"/>
              </a:ext>
            </a:extLst>
          </p:cNvPr>
          <p:cNvSpPr>
            <a:spLocks noGrp="1"/>
          </p:cNvSpPr>
          <p:nvPr>
            <p:ph type="sldNum" sz="quarter" idx="5"/>
          </p:nvPr>
        </p:nvSpPr>
        <p:spPr/>
        <p:txBody>
          <a:bodyPr/>
          <a:lstStyle/>
          <a:p>
            <a:fld id="{8481F413-578B-4C2A-9793-316B986CEF53}" type="slidenum">
              <a:rPr kumimoji="1" lang="ja-JP" altLang="en-US" smtClean="0"/>
              <a:t>11</a:t>
            </a:fld>
            <a:endParaRPr kumimoji="1" lang="ja-JP" altLang="en-US"/>
          </a:p>
        </p:txBody>
      </p:sp>
    </p:spTree>
    <p:extLst>
      <p:ext uri="{BB962C8B-B14F-4D97-AF65-F5344CB8AC3E}">
        <p14:creationId xmlns:p14="http://schemas.microsoft.com/office/powerpoint/2010/main" val="14161365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生成対象のソフトウェアは</a:t>
            </a:r>
            <a:r>
              <a:rPr kumimoji="1" lang="en-US" altLang="ja-JP"/>
              <a:t>GitHub</a:t>
            </a:r>
            <a:r>
              <a:rPr kumimoji="1" lang="ja-JP" altLang="en-US"/>
              <a:t>から収集しました</a:t>
            </a:r>
            <a:endParaRPr kumimoji="1" lang="en-US" altLang="ja-JP"/>
          </a:p>
          <a:p>
            <a:r>
              <a:rPr kumimoji="1" lang="en-US" altLang="ja-JP"/>
              <a:t>GitHub</a:t>
            </a:r>
            <a:r>
              <a:rPr kumimoji="1" lang="ja-JP" altLang="en-US"/>
              <a:t>が提供する</a:t>
            </a:r>
            <a:r>
              <a:rPr kumimoji="1" lang="en-US" altLang="ja-JP"/>
              <a:t>API</a:t>
            </a:r>
            <a:r>
              <a:rPr kumimoji="1" lang="ja-JP" altLang="en-US"/>
              <a:t>を用いて，</a:t>
            </a:r>
            <a:r>
              <a:rPr kumimoji="1" lang="en-US" altLang="ja-JP"/>
              <a:t>Java</a:t>
            </a:r>
            <a:r>
              <a:rPr kumimoji="1" lang="ja-JP" altLang="en-US"/>
              <a:t>を使用しており，</a:t>
            </a:r>
            <a:r>
              <a:rPr kumimoji="1" lang="en-US" altLang="ja-JP"/>
              <a:t>Star</a:t>
            </a:r>
            <a:r>
              <a:rPr kumimoji="1" lang="ja-JP" altLang="en-US"/>
              <a:t>数が</a:t>
            </a:r>
            <a:r>
              <a:rPr kumimoji="1" lang="en-US" altLang="ja-JP"/>
              <a:t>50</a:t>
            </a:r>
            <a:r>
              <a:rPr kumimoji="1" lang="ja-JP" altLang="en-US"/>
              <a:t>以上のリポジトリを取得しました</a:t>
            </a:r>
            <a:endParaRPr kumimoji="1" lang="en-US" altLang="ja-JP"/>
          </a:p>
          <a:p>
            <a:r>
              <a:rPr kumimoji="1" lang="en-US" altLang="ja-JP"/>
              <a:t>3,325</a:t>
            </a:r>
            <a:r>
              <a:rPr kumimoji="1" lang="ja-JP" altLang="en-US"/>
              <a:t>のリポジトリが条件を満たし，その内</a:t>
            </a:r>
            <a:r>
              <a:rPr kumimoji="1" lang="en-US" altLang="ja-JP"/>
              <a:t>2,102</a:t>
            </a:r>
            <a:r>
              <a:rPr kumimoji="1" lang="ja-JP" altLang="en-US"/>
              <a:t>個の</a:t>
            </a:r>
            <a:r>
              <a:rPr kumimoji="1" lang="en-US" altLang="ja-JP"/>
              <a:t>Clone</a:t>
            </a:r>
            <a:r>
              <a:rPr kumimoji="1" lang="ja-JP" altLang="en-US"/>
              <a:t>に成功しました</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12</a:t>
            </a:fld>
            <a:endParaRPr kumimoji="1" lang="ja-JP" altLang="en-US"/>
          </a:p>
        </p:txBody>
      </p:sp>
    </p:spTree>
    <p:extLst>
      <p:ext uri="{BB962C8B-B14F-4D97-AF65-F5344CB8AC3E}">
        <p14:creationId xmlns:p14="http://schemas.microsoft.com/office/powerpoint/2010/main" val="12362166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次に，既存の</a:t>
            </a:r>
            <a:r>
              <a:rPr kumimoji="1" lang="en-US" altLang="ja-JP"/>
              <a:t>SBOM</a:t>
            </a:r>
            <a:r>
              <a:rPr kumimoji="1" lang="ja-JP" altLang="en-US"/>
              <a:t>生成ツールを用いて，元となる</a:t>
            </a:r>
            <a:r>
              <a:rPr kumimoji="1" lang="en-US" altLang="ja-JP"/>
              <a:t>SBOM</a:t>
            </a:r>
            <a:r>
              <a:rPr kumimoji="1" lang="ja-JP" altLang="en-US"/>
              <a:t>を作成しました</a:t>
            </a:r>
            <a:endParaRPr kumimoji="1" lang="en-US" altLang="ja-JP"/>
          </a:p>
          <a:p>
            <a:r>
              <a:rPr kumimoji="1" lang="ja-JP" altLang="en-US"/>
              <a:t>使用した</a:t>
            </a:r>
            <a:r>
              <a:rPr kumimoji="1" lang="en-US" altLang="ja-JP"/>
              <a:t>SBOM</a:t>
            </a:r>
            <a:r>
              <a:rPr kumimoji="1" lang="ja-JP" altLang="en-US"/>
              <a:t>生成ツールの</a:t>
            </a:r>
            <a:r>
              <a:rPr kumimoji="1" lang="en-US" altLang="ja-JP" err="1"/>
              <a:t>sbom</a:t>
            </a:r>
            <a:r>
              <a:rPr kumimoji="1" lang="en-US" altLang="ja-JP"/>
              <a:t>-tool</a:t>
            </a:r>
            <a:r>
              <a:rPr kumimoji="1" lang="ja-JP" altLang="en-US"/>
              <a:t>は，</a:t>
            </a:r>
            <a:r>
              <a:rPr kumimoji="1" lang="en-US" altLang="ja-JP"/>
              <a:t>Java</a:t>
            </a:r>
            <a:r>
              <a:rPr kumimoji="1" lang="ja-JP" altLang="en-US"/>
              <a:t>については</a:t>
            </a:r>
            <a:r>
              <a:rPr kumimoji="1" lang="en-US" altLang="ja-JP"/>
              <a:t>Maven</a:t>
            </a:r>
            <a:r>
              <a:rPr kumimoji="1" lang="ja-JP" altLang="en-US"/>
              <a:t>をビルドに使用しているプロジェクトのみをサポートしているため，各プロジェクトのファイルの中に</a:t>
            </a:r>
            <a:r>
              <a:rPr kumimoji="1" lang="en-US" altLang="ja-JP"/>
              <a:t>Maven</a:t>
            </a:r>
            <a:r>
              <a:rPr kumimoji="1" lang="ja-JP" altLang="en-US"/>
              <a:t>の設定ファイルである</a:t>
            </a:r>
            <a:r>
              <a:rPr kumimoji="1" lang="en-US" altLang="ja-JP"/>
              <a:t>pom.xml</a:t>
            </a:r>
            <a:r>
              <a:rPr kumimoji="1" lang="ja-JP" altLang="en-US"/>
              <a:t>が存在するもののみを抽出しました</a:t>
            </a:r>
            <a:endParaRPr kumimoji="1" lang="en-US" altLang="ja-JP"/>
          </a:p>
          <a:p>
            <a:r>
              <a:rPr kumimoji="1" lang="en-US" altLang="ja-JP"/>
              <a:t>Maven</a:t>
            </a:r>
            <a:r>
              <a:rPr kumimoji="1" lang="ja-JP" altLang="en-US"/>
              <a:t>を使用していたのは</a:t>
            </a:r>
            <a:r>
              <a:rPr kumimoji="1" lang="en-US" altLang="ja-JP"/>
              <a:t>557</a:t>
            </a:r>
            <a:r>
              <a:rPr kumimoji="1" lang="ja-JP" altLang="en-US"/>
              <a:t>プロジェクトで，これらに対して</a:t>
            </a:r>
            <a:r>
              <a:rPr kumimoji="1" lang="en-US" altLang="ja-JP" err="1"/>
              <a:t>sbom</a:t>
            </a:r>
            <a:r>
              <a:rPr kumimoji="1" lang="en-US" altLang="ja-JP"/>
              <a:t>-tool</a:t>
            </a:r>
            <a:r>
              <a:rPr kumimoji="1" lang="ja-JP" altLang="en-US"/>
              <a:t>を実行して</a:t>
            </a:r>
            <a:r>
              <a:rPr kumimoji="1" lang="en-US" altLang="ja-JP"/>
              <a:t>SBOM</a:t>
            </a:r>
            <a:r>
              <a:rPr kumimoji="1" lang="ja-JP" altLang="en-US"/>
              <a:t>を生成しました</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13</a:t>
            </a:fld>
            <a:endParaRPr kumimoji="1" lang="ja-JP" altLang="en-US"/>
          </a:p>
        </p:txBody>
      </p:sp>
    </p:spTree>
    <p:extLst>
      <p:ext uri="{BB962C8B-B14F-4D97-AF65-F5344CB8AC3E}">
        <p14:creationId xmlns:p14="http://schemas.microsoft.com/office/powerpoint/2010/main" val="1068894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自動修正では，</a:t>
            </a:r>
            <a:r>
              <a:rPr kumimoji="1" lang="en-US" altLang="ja-JP" dirty="0"/>
              <a:t>SBOM</a:t>
            </a:r>
            <a:r>
              <a:rPr kumimoji="1" lang="ja-JP" altLang="en-US" dirty="0"/>
              <a:t>生成対象のプロジェクトが依存するライブラリの情報を</a:t>
            </a:r>
            <a:r>
              <a:rPr kumimoji="1" lang="en-US" altLang="ja-JP" dirty="0"/>
              <a:t>Maven Central Repository</a:t>
            </a:r>
            <a:r>
              <a:rPr kumimoji="1" lang="ja-JP" altLang="en-US" dirty="0"/>
              <a:t>から取得します</a:t>
            </a:r>
            <a:endParaRPr kumimoji="1" lang="en-US" altLang="ja-JP" dirty="0"/>
          </a:p>
          <a:p>
            <a:endParaRPr kumimoji="1" lang="en-US" altLang="ja-JP" dirty="0"/>
          </a:p>
          <a:p>
            <a:r>
              <a:rPr kumimoji="1" lang="en-US" altLang="ja-JP" dirty="0"/>
              <a:t>SBOM</a:t>
            </a:r>
            <a:r>
              <a:rPr kumimoji="1" lang="ja-JP" altLang="en-US" dirty="0"/>
              <a:t>の作成時に，</a:t>
            </a:r>
            <a:r>
              <a:rPr kumimoji="1" lang="en-US" altLang="ja-JP" dirty="0" err="1"/>
              <a:t>sbom</a:t>
            </a:r>
            <a:r>
              <a:rPr kumimoji="1" lang="en-US" altLang="ja-JP" dirty="0"/>
              <a:t>-tool</a:t>
            </a:r>
            <a:r>
              <a:rPr kumimoji="1" lang="ja-JP" altLang="en-US" dirty="0"/>
              <a:t>が</a:t>
            </a:r>
            <a:r>
              <a:rPr kumimoji="1" lang="en-US" altLang="ja-JP" dirty="0"/>
              <a:t>Maven</a:t>
            </a:r>
            <a:r>
              <a:rPr kumimoji="1" lang="ja-JP" altLang="en-US" dirty="0"/>
              <a:t>以外のパッケージ管理システムを検出している場合は，そのプロジェクトを自動修正の対象から除外しました</a:t>
            </a:r>
            <a:endParaRPr kumimoji="1" lang="en-US" altLang="ja-JP" dirty="0"/>
          </a:p>
          <a:p>
            <a:endParaRPr kumimoji="1" lang="en-US" altLang="ja-JP" dirty="0"/>
          </a:p>
          <a:p>
            <a:r>
              <a:rPr kumimoji="1" lang="ja-JP" altLang="en-US" dirty="0"/>
              <a:t>ライブラリのファイル名とダウンロード</a:t>
            </a:r>
            <a:r>
              <a:rPr kumimoji="1" lang="en-US" altLang="ja-JP" dirty="0"/>
              <a:t>URL</a:t>
            </a:r>
            <a:r>
              <a:rPr kumimoji="1" lang="ja-JP" altLang="en-US" dirty="0"/>
              <a:t>は</a:t>
            </a:r>
            <a:r>
              <a:rPr kumimoji="1" lang="en-US" altLang="ja-JP" dirty="0"/>
              <a:t>Maven Central Repository</a:t>
            </a:r>
            <a:r>
              <a:rPr kumimoji="1" lang="ja-JP" altLang="en-US" dirty="0"/>
              <a:t>が提供する</a:t>
            </a:r>
            <a:r>
              <a:rPr kumimoji="1" lang="en-US" altLang="ja-JP" dirty="0"/>
              <a:t>API</a:t>
            </a:r>
            <a:r>
              <a:rPr kumimoji="1" lang="ja-JP" altLang="en-US" dirty="0"/>
              <a:t>で直接取得できます</a:t>
            </a:r>
            <a:endParaRPr kumimoji="1" lang="en-US" altLang="ja-JP" dirty="0"/>
          </a:p>
          <a:p>
            <a:r>
              <a:rPr kumimoji="1" lang="ja-JP" altLang="en-US" dirty="0"/>
              <a:t>ライブラリの提供者，</a:t>
            </a:r>
            <a:r>
              <a:rPr kumimoji="1" lang="en-US" altLang="ja-JP" dirty="0"/>
              <a:t>Home Page</a:t>
            </a:r>
            <a:r>
              <a:rPr kumimoji="1" lang="ja-JP" altLang="en-US" dirty="0"/>
              <a:t>，</a:t>
            </a:r>
            <a:r>
              <a:rPr kumimoji="1" lang="en-US" altLang="ja-JP" dirty="0"/>
              <a:t>License</a:t>
            </a:r>
            <a:r>
              <a:rPr kumimoji="1" lang="ja-JP" altLang="en-US" dirty="0"/>
              <a:t>の情報は，</a:t>
            </a:r>
            <a:r>
              <a:rPr kumimoji="1" lang="en-US" altLang="ja-JP" dirty="0"/>
              <a:t>Maven Central Repository</a:t>
            </a:r>
            <a:r>
              <a:rPr kumimoji="1" lang="ja-JP" altLang="en-US" dirty="0"/>
              <a:t>から取得できるライブラリの</a:t>
            </a:r>
            <a:r>
              <a:rPr kumimoji="1" lang="en-US" altLang="ja-JP" dirty="0"/>
              <a:t>pom.xml</a:t>
            </a:r>
            <a:r>
              <a:rPr kumimoji="1" lang="ja-JP" altLang="en-US" dirty="0"/>
              <a:t>ファイルに記述されていることがあります</a:t>
            </a:r>
            <a:endParaRPr kumimoji="1" lang="en-US" altLang="ja-JP" dirty="0"/>
          </a:p>
          <a:p>
            <a:r>
              <a:rPr kumimoji="1" lang="ja-JP" altLang="en-US" dirty="0"/>
              <a:t>ファイル名とダウンロード</a:t>
            </a:r>
            <a:r>
              <a:rPr kumimoji="1" lang="en-US" altLang="ja-JP" dirty="0"/>
              <a:t>URL</a:t>
            </a:r>
            <a:r>
              <a:rPr kumimoji="1" lang="ja-JP" altLang="en-US" dirty="0"/>
              <a:t>の取得に失敗した場合は，</a:t>
            </a:r>
            <a:r>
              <a:rPr kumimoji="1" lang="en-US" altLang="ja-JP" dirty="0"/>
              <a:t>Maven Central Repository</a:t>
            </a:r>
            <a:r>
              <a:rPr kumimoji="1" lang="ja-JP" altLang="en-US" dirty="0"/>
              <a:t>上で公開されていないライブラリであると考えられるため，これらのライブラリに依存するプロジェクトの</a:t>
            </a:r>
            <a:r>
              <a:rPr kumimoji="1" lang="en-US" altLang="ja-JP" dirty="0"/>
              <a:t>SBOM</a:t>
            </a:r>
            <a:r>
              <a:rPr kumimoji="1" lang="ja-JP" altLang="en-US" dirty="0"/>
              <a:t>は除外します</a:t>
            </a:r>
            <a:endParaRPr kumimoji="1" lang="en-US" altLang="ja-JP" dirty="0"/>
          </a:p>
          <a:p>
            <a:r>
              <a:rPr kumimoji="1" lang="en-US" altLang="ja-JP" dirty="0"/>
              <a:t>557</a:t>
            </a:r>
            <a:r>
              <a:rPr kumimoji="1" lang="ja-JP" altLang="en-US" dirty="0"/>
              <a:t>個の</a:t>
            </a:r>
            <a:r>
              <a:rPr kumimoji="1" lang="en-US" altLang="ja-JP" dirty="0"/>
              <a:t>SBOM</a:t>
            </a:r>
            <a:r>
              <a:rPr kumimoji="1" lang="ja-JP" altLang="en-US" dirty="0"/>
              <a:t>に対して自動修正を実行して，</a:t>
            </a:r>
            <a:r>
              <a:rPr kumimoji="1" lang="en-US" altLang="ja-JP" dirty="0"/>
              <a:t>162</a:t>
            </a:r>
            <a:r>
              <a:rPr kumimoji="1" lang="ja-JP" altLang="en-US" dirty="0"/>
              <a:t>個の</a:t>
            </a:r>
            <a:r>
              <a:rPr kumimoji="1" lang="en-US" altLang="ja-JP" dirty="0"/>
              <a:t>SBOM</a:t>
            </a:r>
            <a:r>
              <a:rPr kumimoji="1" lang="ja-JP" altLang="en-US" dirty="0"/>
              <a:t>で自動修正に成功しました</a:t>
            </a:r>
            <a:endParaRPr kumimoji="1" lang="en-US" altLang="ja-JP" dirty="0"/>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14</a:t>
            </a:fld>
            <a:endParaRPr kumimoji="1" lang="ja-JP" altLang="en-US"/>
          </a:p>
        </p:txBody>
      </p:sp>
    </p:spTree>
    <p:extLst>
      <p:ext uri="{BB962C8B-B14F-4D97-AF65-F5344CB8AC3E}">
        <p14:creationId xmlns:p14="http://schemas.microsoft.com/office/powerpoint/2010/main" val="1137899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a:t>
            </a:r>
            <a:r>
              <a:rPr kumimoji="1" lang="ja-JP" altLang="en-US"/>
              <a:t>ここまでで</a:t>
            </a:r>
            <a:r>
              <a:rPr kumimoji="1" lang="en-US" altLang="ja-JP"/>
              <a:t>10</a:t>
            </a:r>
            <a:r>
              <a:rPr kumimoji="1" lang="ja-JP" altLang="en-US"/>
              <a:t>分</a:t>
            </a:r>
            <a:r>
              <a:rPr kumimoji="1" lang="en-US" altLang="ja-JP"/>
              <a:t>30</a:t>
            </a:r>
            <a:r>
              <a:rPr kumimoji="1" lang="ja-JP" altLang="en-US"/>
              <a:t>秒ぐらい</a:t>
            </a:r>
            <a:r>
              <a:rPr kumimoji="1" lang="en-US" altLang="ja-JP"/>
              <a:t>]</a:t>
            </a:r>
          </a:p>
          <a:p>
            <a:r>
              <a:rPr kumimoji="1" lang="ja-JP" altLang="en-US"/>
              <a:t>自動修正後も不足する情報は，手動で追加します</a:t>
            </a:r>
            <a:endParaRPr kumimoji="1" lang="en-US" altLang="ja-JP"/>
          </a:p>
          <a:p>
            <a:r>
              <a:rPr kumimoji="1" lang="ja-JP" altLang="en-US"/>
              <a:t>手動修正では，ライブラリの</a:t>
            </a:r>
            <a:r>
              <a:rPr kumimoji="1" lang="en-US" altLang="ja-JP"/>
              <a:t>pom.xml</a:t>
            </a:r>
            <a:r>
              <a:rPr kumimoji="1" lang="ja-JP" altLang="en-US"/>
              <a:t>ファイル，</a:t>
            </a:r>
            <a:r>
              <a:rPr kumimoji="1" lang="en-US" altLang="ja-JP"/>
              <a:t>pom.xml</a:t>
            </a:r>
            <a:r>
              <a:rPr kumimoji="1" lang="ja-JP" altLang="en-US"/>
              <a:t>ファイル内に</a:t>
            </a:r>
            <a:r>
              <a:rPr kumimoji="1" lang="en-US" altLang="ja-JP"/>
              <a:t>URL</a:t>
            </a:r>
            <a:r>
              <a:rPr kumimoji="1" lang="ja-JP" altLang="en-US"/>
              <a:t>が記載された</a:t>
            </a:r>
            <a:r>
              <a:rPr kumimoji="1" lang="en-US" altLang="ja-JP"/>
              <a:t>Web</a:t>
            </a:r>
            <a:r>
              <a:rPr kumimoji="1" lang="ja-JP" altLang="en-US"/>
              <a:t>ページ，</a:t>
            </a:r>
            <a:r>
              <a:rPr kumimoji="1" lang="en-US" altLang="ja-JP"/>
              <a:t>Web</a:t>
            </a:r>
            <a:r>
              <a:rPr kumimoji="1" lang="ja-JP" altLang="en-US"/>
              <a:t>上を検索して見つけたソースリポジトリから情報を得て，修正作業を行いました</a:t>
            </a:r>
            <a:endParaRPr kumimoji="1" lang="en-US" altLang="ja-JP"/>
          </a:p>
          <a:p>
            <a:r>
              <a:rPr kumimoji="1" lang="ja-JP" altLang="en-US"/>
              <a:t>自動修正に成功した</a:t>
            </a:r>
            <a:r>
              <a:rPr kumimoji="1" lang="en-US" altLang="ja-JP"/>
              <a:t>162</a:t>
            </a:r>
            <a:r>
              <a:rPr kumimoji="1" lang="ja-JP" altLang="en-US"/>
              <a:t>個の</a:t>
            </a:r>
            <a:r>
              <a:rPr kumimoji="1" lang="en-US" altLang="ja-JP"/>
              <a:t>SBOM</a:t>
            </a:r>
            <a:r>
              <a:rPr kumimoji="1" lang="ja-JP" altLang="en-US"/>
              <a:t>を対象に手動修正を行い，合計</a:t>
            </a:r>
            <a:r>
              <a:rPr kumimoji="1" lang="en-US" altLang="ja-JP"/>
              <a:t>7,349</a:t>
            </a:r>
            <a:r>
              <a:rPr kumimoji="1" lang="ja-JP" altLang="en-US"/>
              <a:t>項目の値を手動で追加・修正し，</a:t>
            </a:r>
            <a:r>
              <a:rPr kumimoji="1" lang="en-US" altLang="ja-JP"/>
              <a:t>162</a:t>
            </a:r>
            <a:r>
              <a:rPr kumimoji="1" lang="ja-JP" altLang="en-US"/>
              <a:t>個の</a:t>
            </a:r>
            <a:r>
              <a:rPr kumimoji="1" lang="en-US" altLang="ja-JP"/>
              <a:t>SPDX Lite</a:t>
            </a:r>
            <a:r>
              <a:rPr kumimoji="1" lang="ja-JP" altLang="en-US"/>
              <a:t>に準拠した</a:t>
            </a:r>
            <a:r>
              <a:rPr kumimoji="1" lang="en-US" altLang="ja-JP"/>
              <a:t>SBOM</a:t>
            </a:r>
            <a:r>
              <a:rPr kumimoji="1" lang="ja-JP" altLang="en-US"/>
              <a:t>を作成しました</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15</a:t>
            </a:fld>
            <a:endParaRPr kumimoji="1" lang="ja-JP" altLang="en-US"/>
          </a:p>
        </p:txBody>
      </p:sp>
    </p:spTree>
    <p:extLst>
      <p:ext uri="{BB962C8B-B14F-4D97-AF65-F5344CB8AC3E}">
        <p14:creationId xmlns:p14="http://schemas.microsoft.com/office/powerpoint/2010/main" val="32490785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8938" y="850900"/>
            <a:ext cx="4081462" cy="2297113"/>
          </a:xfrm>
        </p:spPr>
      </p:sp>
      <p:sp>
        <p:nvSpPr>
          <p:cNvPr id="3" name="ノート プレースホルダー 2"/>
          <p:cNvSpPr>
            <a:spLocks noGrp="1"/>
          </p:cNvSpPr>
          <p:nvPr>
            <p:ph type="body" idx="1"/>
          </p:nvPr>
        </p:nvSpPr>
        <p:spPr/>
        <p:txBody>
          <a:bodyPr/>
          <a:lstStyle/>
          <a:p>
            <a:r>
              <a:rPr kumimoji="1" lang="ja-JP" altLang="en-US" dirty="0"/>
              <a:t>ソフトウェア部品表（</a:t>
            </a:r>
            <a:r>
              <a:rPr kumimoji="1" lang="en-US" altLang="ja-JP" dirty="0"/>
              <a:t>SBOM</a:t>
            </a:r>
            <a:r>
              <a:rPr kumimoji="1" lang="ja-JP" altLang="en-US" dirty="0"/>
              <a:t>）はソフトウェアの情報を記述したドキュメントです．</a:t>
            </a:r>
            <a:endParaRPr kumimoji="1" lang="en-US" altLang="ja-JP" dirty="0"/>
          </a:p>
          <a:p>
            <a:r>
              <a:rPr kumimoji="1" lang="ja-JP" altLang="en-US" dirty="0"/>
              <a:t>ソフトウェアで使用されるライブラリなどをソフトウェアを構成する部品として捉えて，それらの情報を一覧して記述したものであり，</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ソフトウェアの開発者が作成し，ソフトウェア本体とともに提供することが想定されています．</a:t>
            </a:r>
            <a:endParaRPr kumimoji="1" lang="en-US" altLang="ja-JP" dirty="0"/>
          </a:p>
          <a:p>
            <a:endParaRPr kumimoji="1" lang="en-US" altLang="ja-JP" dirty="0"/>
          </a:p>
          <a:p>
            <a:r>
              <a:rPr kumimoji="1" lang="ja-JP" altLang="en-US" dirty="0"/>
              <a:t>スライドの図は</a:t>
            </a:r>
            <a:r>
              <a:rPr kumimoji="1" lang="en-US" altLang="ja-JP" dirty="0"/>
              <a:t>SBOM</a:t>
            </a:r>
            <a:r>
              <a:rPr kumimoji="1" lang="ja-JP" altLang="en-US" dirty="0"/>
              <a:t>の構成を示しています．</a:t>
            </a:r>
            <a:endParaRPr kumimoji="1" lang="en-US" altLang="ja-JP" dirty="0"/>
          </a:p>
          <a:p>
            <a:r>
              <a:rPr kumimoji="1" lang="en-US" altLang="ja-JP" dirty="0"/>
              <a:t>SBOM</a:t>
            </a:r>
            <a:r>
              <a:rPr kumimoji="1" lang="ja-JP" altLang="en-US" dirty="0"/>
              <a:t>には，ソフトウェアを構成するコンポーネント：ライブラリなどの名前，バージョン，提供者の情報や，コンポーネント間の依存関係，</a:t>
            </a:r>
            <a:r>
              <a:rPr kumimoji="1" lang="en-US" altLang="ja-JP" dirty="0"/>
              <a:t>SBOM</a:t>
            </a:r>
            <a:r>
              <a:rPr kumimoji="1" lang="ja-JP" altLang="en-US" dirty="0"/>
              <a:t>の作成者，作成日時などが記述されています．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17397E1C-7599-4E30-85AD-B66686B25D8D}" type="slidenum">
              <a:rPr kumimoji="1" lang="ja-JP" altLang="en-US" smtClean="0"/>
              <a:t>16</a:t>
            </a:fld>
            <a:endParaRPr kumimoji="1" lang="ja-JP" altLang="en-US"/>
          </a:p>
        </p:txBody>
      </p:sp>
    </p:spTree>
    <p:extLst>
      <p:ext uri="{BB962C8B-B14F-4D97-AF65-F5344CB8AC3E}">
        <p14:creationId xmlns:p14="http://schemas.microsoft.com/office/powerpoint/2010/main" val="755732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17</a:t>
            </a:fld>
            <a:endParaRPr kumimoji="1" lang="ja-JP" altLang="en-US"/>
          </a:p>
        </p:txBody>
      </p:sp>
    </p:spTree>
    <p:extLst>
      <p:ext uri="{BB962C8B-B14F-4D97-AF65-F5344CB8AC3E}">
        <p14:creationId xmlns:p14="http://schemas.microsoft.com/office/powerpoint/2010/main" val="25874385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21</a:t>
            </a:fld>
            <a:endParaRPr kumimoji="1" lang="ja-JP" altLang="en-US"/>
          </a:p>
        </p:txBody>
      </p:sp>
    </p:spTree>
    <p:extLst>
      <p:ext uri="{BB962C8B-B14F-4D97-AF65-F5344CB8AC3E}">
        <p14:creationId xmlns:p14="http://schemas.microsoft.com/office/powerpoint/2010/main" val="2013112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Software Bill of Materials (SBOM) is becoming an essential tool for software dependency management.</a:t>
            </a:r>
            <a:r>
              <a:rPr kumimoji="1" lang="ja-JP" altLang="en-US" dirty="0"/>
              <a:t> </a:t>
            </a:r>
            <a:endParaRPr kumimoji="1" lang="en-US" altLang="ja-JP" dirty="0"/>
          </a:p>
          <a:p>
            <a:r>
              <a:rPr kumimoji="1" lang="en-US" altLang="ja-JP" dirty="0"/>
              <a:t>SBOM is a document that list up components used in software.</a:t>
            </a:r>
          </a:p>
          <a:p>
            <a:r>
              <a:rPr kumimoji="1" lang="en-US" altLang="ja-JP" dirty="0"/>
              <a:t>It contains information of dependent libraries such as name, version and dependency.</a:t>
            </a:r>
          </a:p>
          <a:p>
            <a:endParaRPr kumimoji="1" lang="en-US" altLang="ja-JP" dirty="0"/>
          </a:p>
          <a:p>
            <a:r>
              <a:rPr kumimoji="1" lang="en-US" altLang="ja-JP" dirty="0"/>
              <a:t>SPDX is one of the major formats of SBOM.</a:t>
            </a:r>
          </a:p>
          <a:p>
            <a:r>
              <a:rPr kumimoji="1" lang="en-US" altLang="ja-JP" dirty="0"/>
              <a:t>It is developed by Linux Foundation and has been standardized as an international standard.</a:t>
            </a:r>
          </a:p>
          <a:p>
            <a:endParaRPr kumimoji="1" lang="ja-JP" altLang="en-US" dirty="0"/>
          </a:p>
        </p:txBody>
      </p:sp>
      <p:sp>
        <p:nvSpPr>
          <p:cNvPr id="4" name="スライド番号プレースホルダー 3"/>
          <p:cNvSpPr>
            <a:spLocks noGrp="1"/>
          </p:cNvSpPr>
          <p:nvPr>
            <p:ph type="sldNum" sz="quarter" idx="5"/>
          </p:nvPr>
        </p:nvSpPr>
        <p:spPr/>
        <p:txBody>
          <a:bodyPr/>
          <a:lstStyle/>
          <a:p>
            <a:fld id="{F769ECD1-8F54-4701-BF85-7F2D2861E7BD}" type="slidenum">
              <a:rPr kumimoji="1" lang="ja-JP" altLang="en-US" smtClean="0"/>
              <a:t>1</a:t>
            </a:fld>
            <a:endParaRPr kumimoji="1" lang="ja-JP" altLang="en-US"/>
          </a:p>
        </p:txBody>
      </p:sp>
    </p:spTree>
    <p:extLst>
      <p:ext uri="{BB962C8B-B14F-4D97-AF65-F5344CB8AC3E}">
        <p14:creationId xmlns:p14="http://schemas.microsoft.com/office/powerpoint/2010/main" val="15839076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en-US" altLang="ja-JP"/>
              <a:t>SBOM</a:t>
            </a:r>
            <a:r>
              <a:rPr kumimoji="1" lang="ja-JP" altLang="en-US"/>
              <a:t>利用ツールの評価を行った研究は存在しないため，使用するツールの選択時に利用者が評価を行い，用途に合った機能と性能を持つツールを見つける必要があります．</a:t>
            </a:r>
            <a:endParaRPr kumimoji="1" lang="en-US" altLang="ja-JP"/>
          </a:p>
          <a:p>
            <a:r>
              <a:rPr kumimoji="1" lang="ja-JP" altLang="en-US"/>
              <a:t>ツールの評価では，入力となる</a:t>
            </a:r>
            <a:r>
              <a:rPr kumimoji="1" lang="en-US" altLang="ja-JP"/>
              <a:t>SBOM</a:t>
            </a:r>
            <a:r>
              <a:rPr kumimoji="1" lang="ja-JP" altLang="en-US"/>
              <a:t>を用意し，ツールを実際に実行して機能と性能を確認することになります．</a:t>
            </a:r>
            <a:endParaRPr kumimoji="1" lang="en-US" altLang="ja-JP"/>
          </a:p>
          <a:p>
            <a:r>
              <a:rPr kumimoji="1" lang="ja-JP" altLang="en-US"/>
              <a:t>そのため，ツールの評価を行うためには，正しいフォーマットで記述された，正確な情報を含む</a:t>
            </a:r>
            <a:r>
              <a:rPr kumimoji="1" lang="en-US" altLang="ja-JP"/>
              <a:t>SBOM</a:t>
            </a:r>
            <a:r>
              <a:rPr kumimoji="1" lang="ja-JP" altLang="en-US"/>
              <a:t>が必要です．</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25</a:t>
            </a:fld>
            <a:endParaRPr kumimoji="1" lang="ja-JP" altLang="en-US"/>
          </a:p>
        </p:txBody>
      </p:sp>
    </p:spTree>
    <p:extLst>
      <p:ext uri="{BB962C8B-B14F-4D97-AF65-F5344CB8AC3E}">
        <p14:creationId xmlns:p14="http://schemas.microsoft.com/office/powerpoint/2010/main" val="240810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err="1"/>
              <a:t>sbom</a:t>
            </a:r>
            <a:r>
              <a:rPr kumimoji="1" lang="en-US" altLang="ja-JP"/>
              <a:t>-tool</a:t>
            </a:r>
            <a:r>
              <a:rPr kumimoji="1" lang="ja-JP" altLang="en-US"/>
              <a:t>で生成した</a:t>
            </a:r>
            <a:r>
              <a:rPr kumimoji="1" lang="en-US" altLang="ja-JP"/>
              <a:t>SBOM</a:t>
            </a:r>
            <a:r>
              <a:rPr kumimoji="1" lang="ja-JP" altLang="en-US"/>
              <a:t>は</a:t>
            </a:r>
            <a:r>
              <a:rPr kumimoji="1" lang="en-US" altLang="ja-JP"/>
              <a:t>SPDX Lite</a:t>
            </a:r>
            <a:r>
              <a:rPr kumimoji="1" lang="ja-JP" altLang="en-US"/>
              <a:t>に準拠したものにはなっておらず，不足する情報があるため，自動修正と手動修正によってこれらの情報を追加します</a:t>
            </a:r>
            <a:endParaRPr kumimoji="1" lang="en-US" altLang="ja-JP"/>
          </a:p>
          <a:p>
            <a:endParaRPr kumimoji="1" lang="en-US" altLang="ja-JP"/>
          </a:p>
          <a:p>
            <a:r>
              <a:rPr kumimoji="1" lang="ja-JP" altLang="en-US"/>
              <a:t>自動修正では，</a:t>
            </a:r>
            <a:r>
              <a:rPr kumimoji="1" lang="en-US" altLang="ja-JP"/>
              <a:t>Java</a:t>
            </a:r>
            <a:r>
              <a:rPr kumimoji="1" lang="ja-JP" altLang="en-US"/>
              <a:t>の多くのライブラリが公開されている</a:t>
            </a:r>
            <a:r>
              <a:rPr kumimoji="1" lang="en-US" altLang="ja-JP"/>
              <a:t>Maven Central Repository</a:t>
            </a:r>
            <a:r>
              <a:rPr kumimoji="1" lang="ja-JP" altLang="en-US"/>
              <a:t>から情報を取得して</a:t>
            </a:r>
            <a:r>
              <a:rPr kumimoji="1" lang="en-US" altLang="ja-JP"/>
              <a:t>SBOM</a:t>
            </a:r>
            <a:r>
              <a:rPr kumimoji="1" lang="ja-JP" altLang="en-US"/>
              <a:t>に情報を追加します</a:t>
            </a:r>
            <a:endParaRPr kumimoji="1" lang="en-US" altLang="ja-JP"/>
          </a:p>
          <a:p>
            <a:r>
              <a:rPr kumimoji="1" lang="ja-JP" altLang="en-US"/>
              <a:t>手動修正では，自動修正ができない項目と自動修正に失敗した項目の情報を追加・修正します</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26</a:t>
            </a:fld>
            <a:endParaRPr kumimoji="1" lang="ja-JP" altLang="en-US"/>
          </a:p>
        </p:txBody>
      </p:sp>
    </p:spTree>
    <p:extLst>
      <p:ext uri="{BB962C8B-B14F-4D97-AF65-F5344CB8AC3E}">
        <p14:creationId xmlns:p14="http://schemas.microsoft.com/office/powerpoint/2010/main" val="23577504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TODO 1</a:t>
            </a:r>
            <a:r>
              <a:rPr kumimoji="1" lang="ja-JP" altLang="en-US"/>
              <a:t>枚には入らないかも</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27</a:t>
            </a:fld>
            <a:endParaRPr kumimoji="1" lang="ja-JP" altLang="en-US"/>
          </a:p>
        </p:txBody>
      </p:sp>
    </p:spTree>
    <p:extLst>
      <p:ext uri="{BB962C8B-B14F-4D97-AF65-F5344CB8AC3E}">
        <p14:creationId xmlns:p14="http://schemas.microsoft.com/office/powerpoint/2010/main" val="15480201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フォーマットの正しさの検証によって，自動修正や手動修正時に形式上のミスが発生していないことを確認</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28</a:t>
            </a:fld>
            <a:endParaRPr kumimoji="1" lang="ja-JP" altLang="en-US"/>
          </a:p>
        </p:txBody>
      </p:sp>
    </p:spTree>
    <p:extLst>
      <p:ext uri="{BB962C8B-B14F-4D97-AF65-F5344CB8AC3E}">
        <p14:creationId xmlns:p14="http://schemas.microsoft.com/office/powerpoint/2010/main" val="21544579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29</a:t>
            </a:fld>
            <a:endParaRPr kumimoji="1" lang="ja-JP" altLang="en-US"/>
          </a:p>
        </p:txBody>
      </p:sp>
    </p:spTree>
    <p:extLst>
      <p:ext uri="{BB962C8B-B14F-4D97-AF65-F5344CB8AC3E}">
        <p14:creationId xmlns:p14="http://schemas.microsoft.com/office/powerpoint/2010/main" val="9903680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ja-JP" altLang="en-US" dirty="0"/>
              <a:t>評価実験を通して，既存のツールには，</a:t>
            </a:r>
            <a:endParaRPr lang="en-US" altLang="ja-JP" dirty="0"/>
          </a:p>
          <a:p>
            <a:pPr lvl="0"/>
            <a:r>
              <a:rPr lang="ja-JP" altLang="en-US" dirty="0"/>
              <a:t>表示される～，多くのツールが～，ほとんどの</a:t>
            </a:r>
            <a:r>
              <a:rPr lang="en-US" altLang="ja-JP" dirty="0"/>
              <a:t>SBOM</a:t>
            </a:r>
            <a:r>
              <a:rPr lang="ja-JP" altLang="en-US" dirty="0"/>
              <a:t>で実行に失敗し～</a:t>
            </a:r>
            <a:endParaRPr lang="en-US" altLang="ja-JP" dirty="0"/>
          </a:p>
          <a:p>
            <a:pPr lvl="0"/>
            <a:r>
              <a:rPr lang="ja-JP" altLang="en-US" dirty="0"/>
              <a:t>という問題点があることが分かりました．</a:t>
            </a:r>
            <a:endParaRPr lang="en-US" altLang="ja-JP" dirty="0"/>
          </a:p>
          <a:p>
            <a:pPr lvl="0"/>
            <a:endParaRPr lang="en-US" altLang="ja-JP" dirty="0"/>
          </a:p>
          <a:p>
            <a:pPr lvl="0"/>
            <a:r>
              <a:rPr lang="en-US" altLang="ja-JP" dirty="0"/>
              <a:t>5</a:t>
            </a:r>
            <a:r>
              <a:rPr lang="ja-JP" altLang="en-US" dirty="0"/>
              <a:t>個中</a:t>
            </a:r>
            <a:r>
              <a:rPr lang="en-US" altLang="ja-JP" dirty="0"/>
              <a:t>4</a:t>
            </a:r>
            <a:r>
              <a:rPr lang="ja-JP" altLang="en-US" dirty="0"/>
              <a:t>個のツールが，</a:t>
            </a:r>
            <a:r>
              <a:rPr lang="en-US" altLang="ja-JP" dirty="0"/>
              <a:t>SPDX Lite</a:t>
            </a:r>
            <a:r>
              <a:rPr lang="ja-JP" altLang="en-US" dirty="0"/>
              <a:t>に含まれ，</a:t>
            </a:r>
            <a:r>
              <a:rPr lang="en-US" altLang="ja-JP" dirty="0"/>
              <a:t>SBOM</a:t>
            </a:r>
            <a:r>
              <a:rPr lang="ja-JP" altLang="en-US" dirty="0"/>
              <a:t>の主な利用目的に必要であると考えられる情報の一部を表示しなかった</a:t>
            </a:r>
            <a:endParaRPr lang="en-US" altLang="ja-JP" dirty="0"/>
          </a:p>
          <a:p>
            <a:pPr lvl="0"/>
            <a:r>
              <a:rPr lang="en-US" altLang="ja-JP" dirty="0"/>
              <a:t>5</a:t>
            </a:r>
            <a:r>
              <a:rPr lang="ja-JP" altLang="en-US" dirty="0"/>
              <a:t>個中</a:t>
            </a:r>
            <a:r>
              <a:rPr lang="en-US" altLang="ja-JP" dirty="0"/>
              <a:t>4</a:t>
            </a:r>
            <a:r>
              <a:rPr lang="ja-JP" altLang="en-US" dirty="0"/>
              <a:t>個のツールが，特殊な記法の</a:t>
            </a:r>
            <a:r>
              <a:rPr lang="en-US" altLang="ja-JP" dirty="0"/>
              <a:t>License</a:t>
            </a:r>
            <a:r>
              <a:rPr lang="ja-JP" altLang="en-US" dirty="0"/>
              <a:t>情報の表示に非対応だった</a:t>
            </a:r>
            <a:r>
              <a:rPr lang="en-US" altLang="ja-JP" dirty="0"/>
              <a:t>	</a:t>
            </a:r>
          </a:p>
          <a:p>
            <a:pPr lvl="0"/>
            <a:r>
              <a:rPr lang="en-US" altLang="ja-JP" dirty="0"/>
              <a:t>1</a:t>
            </a:r>
            <a:r>
              <a:rPr lang="ja-JP" altLang="en-US" dirty="0"/>
              <a:t>つのツールは，</a:t>
            </a:r>
            <a:r>
              <a:rPr lang="en-US" altLang="ja-JP" dirty="0"/>
              <a:t>7</a:t>
            </a:r>
            <a:r>
              <a:rPr lang="ja-JP" altLang="en-US" dirty="0"/>
              <a:t>個中</a:t>
            </a:r>
            <a:r>
              <a:rPr lang="en-US" altLang="ja-JP" dirty="0"/>
              <a:t>6</a:t>
            </a:r>
            <a:r>
              <a:rPr lang="ja-JP" altLang="en-US" dirty="0"/>
              <a:t>個の</a:t>
            </a:r>
            <a:r>
              <a:rPr lang="en-US" altLang="ja-JP" dirty="0"/>
              <a:t>SBOM</a:t>
            </a:r>
            <a:r>
              <a:rPr lang="ja-JP" altLang="en-US" dirty="0"/>
              <a:t>で実行に失敗した</a:t>
            </a:r>
            <a:br>
              <a:rPr lang="en-US" altLang="ja-JP" dirty="0"/>
            </a:br>
            <a:endParaRPr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30</a:t>
            </a:fld>
            <a:endParaRPr kumimoji="1" lang="ja-JP" altLang="en-US"/>
          </a:p>
        </p:txBody>
      </p:sp>
    </p:spTree>
    <p:extLst>
      <p:ext uri="{BB962C8B-B14F-4D97-AF65-F5344CB8AC3E}">
        <p14:creationId xmlns:p14="http://schemas.microsoft.com/office/powerpoint/2010/main" val="3587579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en-US" altLang="ja-JP" dirty="0"/>
              <a:t>SBOM</a:t>
            </a:r>
            <a:r>
              <a:rPr kumimoji="1" lang="ja-JP" altLang="en-US" dirty="0"/>
              <a:t>の利用を支援するツールは，</a:t>
            </a:r>
            <a:r>
              <a:rPr kumimoji="1" lang="en-US" altLang="ja-JP" dirty="0"/>
              <a:t>SBOM</a:t>
            </a:r>
            <a:r>
              <a:rPr kumimoji="1" lang="ja-JP" altLang="en-US" dirty="0"/>
              <a:t>生成ツールと</a:t>
            </a:r>
            <a:r>
              <a:rPr kumimoji="1" lang="en-US" altLang="ja-JP" dirty="0"/>
              <a:t>SBOM consumption tools remains limited.</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2</a:t>
            </a:fld>
            <a:endParaRPr kumimoji="1" lang="ja-JP" altLang="en-US"/>
          </a:p>
        </p:txBody>
      </p:sp>
    </p:spTree>
    <p:extLst>
      <p:ext uri="{BB962C8B-B14F-4D97-AF65-F5344CB8AC3E}">
        <p14:creationId xmlns:p14="http://schemas.microsoft.com/office/powerpoint/2010/main" val="6697594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en-US" altLang="ja-JP" dirty="0"/>
              <a:t>We think that the luck of a dataset of SBOMs is limiting researches on SBOM consumption tools.</a:t>
            </a:r>
          </a:p>
          <a:p>
            <a:r>
              <a:rPr kumimoji="1" lang="en-US" altLang="ja-JP" dirty="0"/>
              <a:t>Although there are examples of SBOM, they typically describe software with few dependencies and their utility for evaluating tools is limited.</a:t>
            </a:r>
          </a:p>
          <a:p>
            <a:endParaRPr kumimoji="1" lang="en-US" altLang="ja-JP" dirty="0"/>
          </a:p>
          <a:p>
            <a:pPr marL="0" indent="0">
              <a:buNone/>
            </a:pPr>
            <a:r>
              <a:rPr lang="en-US" altLang="ja-JP" dirty="0"/>
              <a:t>Effective evaluation of SBOM consumption tools needs accurate and well-structured SBOMs</a:t>
            </a:r>
          </a:p>
          <a:p>
            <a:endParaRPr kumimoji="1" lang="en-US" altLang="ja-JP" dirty="0"/>
          </a:p>
          <a:p>
            <a:r>
              <a:rPr kumimoji="1" lang="en-US" altLang="ja-JP" dirty="0"/>
              <a:t>MEMO:</a:t>
            </a:r>
          </a:p>
          <a:p>
            <a:r>
              <a:rPr kumimoji="1" lang="ja-JP" altLang="en-US" dirty="0"/>
              <a:t>データセットが必要な理由が正しく理解されないかも</a:t>
            </a:r>
            <a:endParaRPr kumimoji="1" lang="en-US" altLang="ja-JP" dirty="0"/>
          </a:p>
          <a:p>
            <a:r>
              <a:rPr kumimoji="1" lang="en-US" altLang="ja-JP" dirty="0"/>
              <a:t>SBOM</a:t>
            </a:r>
            <a:r>
              <a:rPr kumimoji="1" lang="ja-JP" altLang="en-US" dirty="0"/>
              <a:t>生成ツールが不完全だという話もどこかでした方が良さそう（ツールが完全なら自分ですぐ作れるしデータセットいらないよねという話になる）</a:t>
            </a:r>
            <a:endParaRPr kumimoji="1" lang="en-US" altLang="ja-JP"/>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3</a:t>
            </a:fld>
            <a:endParaRPr kumimoji="1" lang="ja-JP" altLang="en-US"/>
          </a:p>
        </p:txBody>
      </p:sp>
    </p:spTree>
    <p:extLst>
      <p:ext uri="{BB962C8B-B14F-4D97-AF65-F5344CB8AC3E}">
        <p14:creationId xmlns:p14="http://schemas.microsoft.com/office/powerpoint/2010/main" val="2314766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To address this gap, w</a:t>
            </a:r>
            <a:r>
              <a:rPr kumimoji="1" lang="en-US" altLang="ja-JP" dirty="0"/>
              <a:t>e present a dataset of SBOMs.</a:t>
            </a:r>
          </a:p>
          <a:p>
            <a:r>
              <a:rPr kumimoji="1" lang="en-US" altLang="ja-JP" dirty="0"/>
              <a:t>Our dataset consists of pairs of software information and its SBOM.</a:t>
            </a:r>
          </a:p>
          <a:p>
            <a:r>
              <a:rPr kumimoji="1" lang="en-US" altLang="ja-JP" dirty="0"/>
              <a:t>We create SBOMs of Java projects on GitHub.</a:t>
            </a:r>
          </a:p>
          <a:p>
            <a:endParaRPr kumimoji="1" lang="en-US" altLang="ja-JP" dirty="0"/>
          </a:p>
          <a:p>
            <a:r>
              <a:rPr kumimoji="1" lang="en-US" altLang="ja-JP" dirty="0"/>
              <a:t>SPDX defines numerous fields to represent various types of software-related information.</a:t>
            </a:r>
          </a:p>
          <a:p>
            <a:r>
              <a:rPr kumimoji="1" lang="en-US" altLang="ja-JP" dirty="0"/>
              <a:t>We follow the SPDX lite profile, which is a</a:t>
            </a:r>
            <a:r>
              <a:rPr kumimoji="1" lang="ja-JP" altLang="en-US" dirty="0"/>
              <a:t>　</a:t>
            </a:r>
            <a:r>
              <a:rPr kumimoji="1" lang="en-US" altLang="ja-JP" dirty="0"/>
              <a:t>set of mandatory fields based on actual workflows in industries.</a:t>
            </a:r>
          </a:p>
          <a:p>
            <a:r>
              <a:rPr kumimoji="1" lang="en-US" altLang="ja-JP" dirty="0"/>
              <a:t>By following this profile, we ensure that the SBOMs contain the critical information needed for the major use cases.</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4</a:t>
            </a:fld>
            <a:endParaRPr kumimoji="1" lang="ja-JP" altLang="en-US"/>
          </a:p>
        </p:txBody>
      </p:sp>
    </p:spTree>
    <p:extLst>
      <p:ext uri="{BB962C8B-B14F-4D97-AF65-F5344CB8AC3E}">
        <p14:creationId xmlns:p14="http://schemas.microsoft.com/office/powerpoint/2010/main" val="1360419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en-US" altLang="ja-JP" dirty="0"/>
              <a:t>We created SBOMs in the following 4 steps.</a:t>
            </a:r>
          </a:p>
          <a:p>
            <a:r>
              <a:rPr kumimoji="1" lang="en-US" altLang="ja-JP" dirty="0"/>
              <a:t>First, we collect Java projects from GitHub.</a:t>
            </a:r>
          </a:p>
          <a:p>
            <a:r>
              <a:rPr kumimoji="1" lang="en-US" altLang="ja-JP" dirty="0"/>
              <a:t>Next, we generate SBOM using an SBOM generation tool</a:t>
            </a:r>
          </a:p>
          <a:p>
            <a:r>
              <a:rPr kumimoji="1" lang="en-US" altLang="ja-JP" dirty="0"/>
              <a:t>SBOMs generated by the tool is not SPDX Lite compliant, so we correct them automatically and manually.</a:t>
            </a:r>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5</a:t>
            </a:fld>
            <a:endParaRPr kumimoji="1" lang="ja-JP" altLang="en-US"/>
          </a:p>
        </p:txBody>
      </p:sp>
    </p:spTree>
    <p:extLst>
      <p:ext uri="{BB962C8B-B14F-4D97-AF65-F5344CB8AC3E}">
        <p14:creationId xmlns:p14="http://schemas.microsoft.com/office/powerpoint/2010/main" val="2471024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91358-EE1F-D297-0CDF-BE9D1FC51B2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A6FF311-41F7-A4A8-D498-F6565C625E2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EAC30C9-4734-DAB4-D2ED-FB246526970F}"/>
              </a:ext>
            </a:extLst>
          </p:cNvPr>
          <p:cNvSpPr>
            <a:spLocks noGrp="1"/>
          </p:cNvSpPr>
          <p:nvPr>
            <p:ph type="body" idx="1"/>
          </p:nvPr>
        </p:nvSpPr>
        <p:spPr/>
        <p:txBody>
          <a:bodyPr/>
          <a:lstStyle/>
          <a:p>
            <a:r>
              <a:rPr kumimoji="1" lang="en-US" altLang="ja-JP" dirty="0"/>
              <a:t>In the SBOM correction steps, we add missing information to the SBOM.</a:t>
            </a:r>
          </a:p>
          <a:p>
            <a:r>
              <a:rPr lang="en-US" altLang="ja-JP" dirty="0"/>
              <a:t>In the automatic correction step, information is obtained from the Maven Central Repository, where many Java libraries are published.</a:t>
            </a:r>
          </a:p>
          <a:p>
            <a:r>
              <a:rPr lang="en-US" altLang="ja-JP" dirty="0"/>
              <a:t>In the manual correction step, we add information of the remaining fields that were not corrected by the automatic correction step.</a:t>
            </a:r>
          </a:p>
        </p:txBody>
      </p:sp>
      <p:sp>
        <p:nvSpPr>
          <p:cNvPr id="4" name="スライド番号プレースホルダー 3">
            <a:extLst>
              <a:ext uri="{FF2B5EF4-FFF2-40B4-BE49-F238E27FC236}">
                <a16:creationId xmlns:a16="http://schemas.microsoft.com/office/drawing/2014/main" id="{91CEEB28-D546-08B1-5A0B-C663EF00A5D2}"/>
              </a:ext>
            </a:extLst>
          </p:cNvPr>
          <p:cNvSpPr>
            <a:spLocks noGrp="1"/>
          </p:cNvSpPr>
          <p:nvPr>
            <p:ph type="sldNum" sz="quarter" idx="5"/>
          </p:nvPr>
        </p:nvSpPr>
        <p:spPr/>
        <p:txBody>
          <a:bodyPr/>
          <a:lstStyle/>
          <a:p>
            <a:fld id="{8481F413-578B-4C2A-9793-316B986CEF53}" type="slidenum">
              <a:rPr kumimoji="1" lang="ja-JP" altLang="en-US" smtClean="0"/>
              <a:t>6</a:t>
            </a:fld>
            <a:endParaRPr kumimoji="1" lang="ja-JP" altLang="en-US"/>
          </a:p>
        </p:txBody>
      </p:sp>
    </p:spTree>
    <p:extLst>
      <p:ext uri="{BB962C8B-B14F-4D97-AF65-F5344CB8AC3E}">
        <p14:creationId xmlns:p14="http://schemas.microsoft.com/office/powerpoint/2010/main" val="36831460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In conclusion, we created a dataset of SBOMs containing 46 SBOMs.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Through the manual correction step, </a:t>
            </a:r>
            <a:r>
              <a:rPr lang="en-US" altLang="ja-JP" dirty="0"/>
              <a:t>we c</a:t>
            </a:r>
            <a:r>
              <a:rPr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orrected 1,752</a:t>
            </a:r>
            <a:r>
              <a:rPr kumimoji="1"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 values </a:t>
            </a:r>
            <a:r>
              <a:rPr lang="en-US" altLang="ja-JP" sz="1200" dirty="0">
                <a:solidFill>
                  <a:schemeClr val="bg1">
                    <a:lumMod val="10000"/>
                  </a:schemeClr>
                </a:solidFill>
                <a:latin typeface="Calibri" panose="020F0502020204030204" pitchFamily="34" charset="0"/>
                <a:ea typeface="Calibri" panose="020F0502020204030204" pitchFamily="34" charset="0"/>
                <a:cs typeface="Calibri" panose="020F0502020204030204" pitchFamily="34" charset="0"/>
              </a:rPr>
              <a:t>in total and created SPDX Lite compliant SBOMs</a:t>
            </a:r>
            <a:endParaRPr kumimoji="1" lang="en-US" altLang="ja-JP" dirty="0"/>
          </a:p>
          <a:p>
            <a:r>
              <a:rPr kumimoji="1" lang="en-US" altLang="ja-JP" dirty="0"/>
              <a:t>After paper submission, we expanded our dataset, and it now contains 162 SBOMs.</a:t>
            </a:r>
          </a:p>
          <a:p>
            <a:r>
              <a:rPr kumimoji="1" lang="en-US" altLang="ja-JP" dirty="0"/>
              <a:t>Thank you for listening.</a:t>
            </a:r>
            <a:endParaRPr kumimoji="1" lang="ja-JP" altLang="en-US" dirty="0"/>
          </a:p>
        </p:txBody>
      </p:sp>
      <p:sp>
        <p:nvSpPr>
          <p:cNvPr id="4" name="スライド番号プレースホルダー 3"/>
          <p:cNvSpPr>
            <a:spLocks noGrp="1"/>
          </p:cNvSpPr>
          <p:nvPr>
            <p:ph type="sldNum" sz="quarter" idx="5"/>
          </p:nvPr>
        </p:nvSpPr>
        <p:spPr/>
        <p:txBody>
          <a:bodyPr/>
          <a:lstStyle/>
          <a:p>
            <a:fld id="{8481F413-578B-4C2A-9793-316B986CEF53}" type="slidenum">
              <a:rPr kumimoji="1" lang="ja-JP" altLang="en-US" smtClean="0"/>
              <a:t>7</a:t>
            </a:fld>
            <a:endParaRPr kumimoji="1" lang="ja-JP" altLang="en-US"/>
          </a:p>
        </p:txBody>
      </p:sp>
    </p:spTree>
    <p:extLst>
      <p:ext uri="{BB962C8B-B14F-4D97-AF65-F5344CB8AC3E}">
        <p14:creationId xmlns:p14="http://schemas.microsoft.com/office/powerpoint/2010/main" val="2873513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27350" y="850900"/>
            <a:ext cx="4084638" cy="2297113"/>
          </a:xfrm>
        </p:spPr>
      </p:sp>
      <p:sp>
        <p:nvSpPr>
          <p:cNvPr id="3" name="ノート プレースホルダー 2"/>
          <p:cNvSpPr>
            <a:spLocks noGrp="1"/>
          </p:cNvSpPr>
          <p:nvPr>
            <p:ph type="body" idx="1"/>
          </p:nvPr>
        </p:nvSpPr>
        <p:spPr/>
        <p:txBody>
          <a:bodyPr/>
          <a:lstStyle/>
          <a:p>
            <a:r>
              <a:rPr kumimoji="1" lang="ja-JP" altLang="en-US" dirty="0"/>
              <a:t>近年のソフトウェア開発では，サードパーティ製のライブラリが広く利用されています．</a:t>
            </a:r>
            <a:endParaRPr kumimoji="1" lang="en-US" altLang="ja-JP" dirty="0"/>
          </a:p>
          <a:p>
            <a:r>
              <a:rPr kumimoji="1" lang="ja-JP" altLang="en-US" dirty="0"/>
              <a:t>ライブラリの利用には，ソフトウェアの開発期間の短縮や開発費用の削減などのメリットがあります．</a:t>
            </a:r>
            <a:endParaRPr kumimoji="1" lang="en-US" altLang="ja-JP" dirty="0"/>
          </a:p>
          <a:p>
            <a:endParaRPr kumimoji="1" lang="en-US" altLang="ja-JP" dirty="0"/>
          </a:p>
          <a:p>
            <a:r>
              <a:rPr kumimoji="1" lang="ja-JP" altLang="en-US" dirty="0"/>
              <a:t>一方で，ライブラリを利用することで，ソフトウェアは直接依存するライブラリに加えて，それらが推移的に依存するライブラリにも依存することになります．</a:t>
            </a:r>
            <a:endParaRPr kumimoji="1" lang="en-US" altLang="ja-JP" dirty="0"/>
          </a:p>
          <a:p>
            <a:r>
              <a:rPr kumimoji="1" lang="ja-JP" altLang="en-US" dirty="0"/>
              <a:t>しかし，ソフトウェアの依存の管理は十分に行われておらず，依存するライブラリに発見されたセキュリティ上の不具合である脆弱性への対応の遅れや漏れ，</a:t>
            </a:r>
            <a:r>
              <a:rPr kumimoji="1" lang="en-US" altLang="ja-JP" dirty="0"/>
              <a:t>License</a:t>
            </a:r>
            <a:r>
              <a:rPr kumimoji="1" lang="ja-JP" altLang="en-US" dirty="0"/>
              <a:t>違反の発生が問題となっています．</a:t>
            </a:r>
            <a:endParaRPr kumimoji="1" lang="en-US" altLang="ja-JP" dirty="0"/>
          </a:p>
          <a:p>
            <a:endParaRPr kumimoji="1" lang="en-US" altLang="ja-JP" dirty="0"/>
          </a:p>
          <a:p>
            <a:r>
              <a:rPr kumimoji="1" lang="ja-JP" altLang="en-US" dirty="0"/>
              <a:t>この問題を解決するために，ソフトウェア部品表（</a:t>
            </a:r>
            <a:r>
              <a:rPr kumimoji="1" lang="en-US" altLang="ja-JP" dirty="0"/>
              <a:t>SBOM</a:t>
            </a:r>
            <a:r>
              <a:rPr kumimoji="1" lang="ja-JP" altLang="en-US" dirty="0"/>
              <a:t>）の利用が推奨されています．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09D58F5F-6D41-470F-A218-577D4DFE577A}" type="slidenum">
              <a:rPr kumimoji="1" lang="ja-JP" altLang="en-US" smtClean="0"/>
              <a:t>8</a:t>
            </a:fld>
            <a:endParaRPr kumimoji="1" lang="ja-JP" altLang="en-US"/>
          </a:p>
        </p:txBody>
      </p:sp>
    </p:spTree>
    <p:extLst>
      <p:ext uri="{BB962C8B-B14F-4D97-AF65-F5344CB8AC3E}">
        <p14:creationId xmlns:p14="http://schemas.microsoft.com/office/powerpoint/2010/main" val="1988056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8CC1D60-8C10-F54F-9744-27FADB8B0425}"/>
              </a:ext>
            </a:extLst>
          </p:cNvPr>
          <p:cNvSpPr/>
          <p:nvPr/>
        </p:nvSpPr>
        <p:spPr>
          <a:xfrm>
            <a:off x="-24000" y="-18000"/>
            <a:ext cx="12240000" cy="3834000"/>
          </a:xfrm>
          <a:prstGeom prst="rect">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7F2A6178-EC09-7A47-93D5-683FC0911D87}"/>
              </a:ext>
            </a:extLst>
          </p:cNvPr>
          <p:cNvSpPr>
            <a:spLocks noGrp="1"/>
          </p:cNvSpPr>
          <p:nvPr>
            <p:ph type="ctrTitle"/>
          </p:nvPr>
        </p:nvSpPr>
        <p:spPr>
          <a:xfrm>
            <a:off x="528000" y="396000"/>
            <a:ext cx="11136000" cy="3024000"/>
          </a:xfrm>
        </p:spPr>
        <p:txBody>
          <a:bodyPr lIns="72000" tIns="72000" rIns="72000" bIns="72000" anchor="b"/>
          <a:lstStyle>
            <a:lvl1pPr algn="l">
              <a:defRPr sz="3200" baseline="0">
                <a:solidFill>
                  <a:schemeClr val="bg1"/>
                </a:solidFill>
                <a:latin typeface="Segoe UI" panose="020B0502040204020203" pitchFamily="34" charset="0"/>
                <a:cs typeface="Segoe UI" panose="020B0502040204020203" pitchFamily="34" charset="0"/>
              </a:defRPr>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F7058C-A42B-6345-913F-3B9602CBB0D8}"/>
              </a:ext>
            </a:extLst>
          </p:cNvPr>
          <p:cNvSpPr>
            <a:spLocks noGrp="1"/>
          </p:cNvSpPr>
          <p:nvPr>
            <p:ph type="subTitle" idx="1"/>
          </p:nvPr>
        </p:nvSpPr>
        <p:spPr>
          <a:xfrm>
            <a:off x="528000" y="4229999"/>
            <a:ext cx="11136000" cy="1800000"/>
          </a:xfrm>
        </p:spPr>
        <p:txBody>
          <a:bodyPr lIns="72000" tIns="72000" rIns="72000" bIns="72000"/>
          <a:lstStyle>
            <a:lvl1pPr marL="0" indent="0" algn="l">
              <a:spcBef>
                <a:spcPts val="800"/>
              </a:spcBef>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endParaRPr kumimoji="1" lang="en-US" altLang="ja-JP"/>
          </a:p>
        </p:txBody>
      </p:sp>
      <p:sp>
        <p:nvSpPr>
          <p:cNvPr id="8" name="正方形/長方形 7">
            <a:extLst>
              <a:ext uri="{FF2B5EF4-FFF2-40B4-BE49-F238E27FC236}">
                <a16:creationId xmlns:a16="http://schemas.microsoft.com/office/drawing/2014/main" id="{F6F9618A-4F09-8440-B7F9-166C8C215B50}"/>
              </a:ext>
            </a:extLst>
          </p:cNvPr>
          <p:cNvSpPr/>
          <p:nvPr/>
        </p:nvSpPr>
        <p:spPr>
          <a:xfrm>
            <a:off x="936000" y="6309626"/>
            <a:ext cx="11328000" cy="566374"/>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100000"/>
              </a:lnSpc>
              <a:spcBef>
                <a:spcPts val="600"/>
              </a:spcBef>
              <a:spcAft>
                <a:spcPts val="100"/>
              </a:spcAft>
            </a:pPr>
            <a:r>
              <a:rPr kumimoji="1" lang="en-US" altLang="ja-JP" sz="1350" spc="0" baseline="0">
                <a:solidFill>
                  <a:schemeClr val="bg1"/>
                </a:solidFill>
                <a:latin typeface="Segoe UI" panose="020B0502040204020203" pitchFamily="34" charset="0"/>
                <a:ea typeface="+mn-ea"/>
                <a:cs typeface="Segoe UI" panose="020B0502040204020203" pitchFamily="34" charset="0"/>
              </a:rPr>
              <a:t>Department of Computer Science, Graduate School of Information Science and Technology, Osaka University.</a:t>
            </a:r>
            <a:br>
              <a:rPr kumimoji="1" lang="en-US" altLang="ja-JP" sz="1350" spc="0" baseline="0">
                <a:solidFill>
                  <a:schemeClr val="bg1"/>
                </a:solidFill>
                <a:latin typeface="Segoe UI" panose="020B0502040204020203" pitchFamily="34" charset="0"/>
                <a:ea typeface="+mn-ea"/>
                <a:cs typeface="Segoe UI" panose="020B0502040204020203" pitchFamily="34" charset="0"/>
              </a:rPr>
            </a:br>
            <a:r>
              <a:rPr kumimoji="1" lang="en-US" altLang="ja-JP" sz="1350" spc="0" baseline="0">
                <a:solidFill>
                  <a:schemeClr val="bg1"/>
                </a:solidFill>
                <a:latin typeface="Segoe UI" panose="020B0502040204020203" pitchFamily="34" charset="0"/>
                <a:ea typeface="+mn-ea"/>
                <a:cs typeface="Segoe UI" panose="020B0502040204020203" pitchFamily="34" charset="0"/>
              </a:rPr>
              <a:t>Software Engineering Laboratory. - https://</a:t>
            </a:r>
            <a:r>
              <a:rPr kumimoji="1" lang="en-US" altLang="ja-JP" sz="1350" spc="0" baseline="0" err="1">
                <a:solidFill>
                  <a:schemeClr val="bg1"/>
                </a:solidFill>
                <a:latin typeface="Segoe UI" panose="020B0502040204020203" pitchFamily="34" charset="0"/>
                <a:ea typeface="+mn-ea"/>
                <a:cs typeface="Segoe UI" panose="020B0502040204020203" pitchFamily="34" charset="0"/>
              </a:rPr>
              <a:t>sel.ist.osaka-u.ac.jp</a:t>
            </a:r>
            <a:endParaRPr kumimoji="1" lang="ja-JP" altLang="en-US" sz="1350" spc="0" baseline="0">
              <a:solidFill>
                <a:schemeClr val="bg1"/>
              </a:solidFill>
              <a:latin typeface="Segoe UI" panose="020B0502040204020203" pitchFamily="34" charset="0"/>
              <a:ea typeface="+mn-ea"/>
              <a:cs typeface="Segoe UI" panose="020B0502040204020203" pitchFamily="34" charset="0"/>
            </a:endParaRPr>
          </a:p>
        </p:txBody>
      </p:sp>
      <p:grpSp>
        <p:nvGrpSpPr>
          <p:cNvPr id="6" name="グラフィックス 4">
            <a:extLst>
              <a:ext uri="{FF2B5EF4-FFF2-40B4-BE49-F238E27FC236}">
                <a16:creationId xmlns:a16="http://schemas.microsoft.com/office/drawing/2014/main" id="{3C1BCF52-A644-8F07-BDF3-B95E476C120A}"/>
              </a:ext>
            </a:extLst>
          </p:cNvPr>
          <p:cNvGrpSpPr>
            <a:grpSpLocks noChangeAspect="1"/>
          </p:cNvGrpSpPr>
          <p:nvPr/>
        </p:nvGrpSpPr>
        <p:grpSpPr>
          <a:xfrm>
            <a:off x="231126" y="6369592"/>
            <a:ext cx="446400" cy="446443"/>
            <a:chOff x="125091" y="6161694"/>
            <a:chExt cx="567879" cy="569322"/>
          </a:xfrm>
        </p:grpSpPr>
        <p:sp>
          <p:nvSpPr>
            <p:cNvPr id="9" name="フリーフォーム: 図形 8">
              <a:extLst>
                <a:ext uri="{FF2B5EF4-FFF2-40B4-BE49-F238E27FC236}">
                  <a16:creationId xmlns:a16="http://schemas.microsoft.com/office/drawing/2014/main" id="{C42F1B19-C8AC-290C-5935-C47287B65CAC}"/>
                </a:ext>
              </a:extLst>
            </p:cNvPr>
            <p:cNvSpPr/>
            <p:nvPr/>
          </p:nvSpPr>
          <p:spPr>
            <a:xfrm>
              <a:off x="125091" y="6161694"/>
              <a:ext cx="567879" cy="569322"/>
            </a:xfrm>
            <a:custGeom>
              <a:avLst/>
              <a:gdLst>
                <a:gd name="connsiteX0" fmla="*/ 33428 w 567879"/>
                <a:gd name="connsiteY0" fmla="*/ -303 h 569322"/>
                <a:gd name="connsiteX1" fmla="*/ 24 w 567879"/>
                <a:gd name="connsiteY1" fmla="*/ 33083 h 569322"/>
                <a:gd name="connsiteX2" fmla="*/ 24 w 567879"/>
                <a:gd name="connsiteY2" fmla="*/ 33083 h 569322"/>
                <a:gd name="connsiteX3" fmla="*/ 24 w 567879"/>
                <a:gd name="connsiteY3" fmla="*/ 535608 h 569322"/>
                <a:gd name="connsiteX4" fmla="*/ 33428 w 567879"/>
                <a:gd name="connsiteY4" fmla="*/ 569020 h 569322"/>
                <a:gd name="connsiteX5" fmla="*/ 33428 w 567879"/>
                <a:gd name="connsiteY5" fmla="*/ 569020 h 569322"/>
                <a:gd name="connsiteX6" fmla="*/ 534527 w 567879"/>
                <a:gd name="connsiteY6" fmla="*/ 569020 h 569322"/>
                <a:gd name="connsiteX7" fmla="*/ 567904 w 567879"/>
                <a:gd name="connsiteY7" fmla="*/ 535608 h 569322"/>
                <a:gd name="connsiteX8" fmla="*/ 567904 w 567879"/>
                <a:gd name="connsiteY8" fmla="*/ 535608 h 569322"/>
                <a:gd name="connsiteX9" fmla="*/ 567904 w 567879"/>
                <a:gd name="connsiteY9" fmla="*/ 33083 h 569322"/>
                <a:gd name="connsiteX10" fmla="*/ 534527 w 567879"/>
                <a:gd name="connsiteY10" fmla="*/ -303 h 569322"/>
                <a:gd name="connsiteX11" fmla="*/ 534527 w 567879"/>
                <a:gd name="connsiteY11" fmla="*/ -303 h 569322"/>
                <a:gd name="connsiteX12" fmla="*/ 33428 w 567879"/>
                <a:gd name="connsiteY12" fmla="*/ -303 h 569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67879" h="569322">
                  <a:moveTo>
                    <a:pt x="33428" y="-303"/>
                  </a:moveTo>
                  <a:cubicBezTo>
                    <a:pt x="15075" y="-303"/>
                    <a:pt x="24" y="14722"/>
                    <a:pt x="24" y="33083"/>
                  </a:cubicBezTo>
                  <a:lnTo>
                    <a:pt x="24" y="33083"/>
                  </a:lnTo>
                  <a:lnTo>
                    <a:pt x="24" y="535608"/>
                  </a:lnTo>
                  <a:cubicBezTo>
                    <a:pt x="24" y="553980"/>
                    <a:pt x="15075" y="569020"/>
                    <a:pt x="33428" y="569020"/>
                  </a:cubicBezTo>
                  <a:lnTo>
                    <a:pt x="33428" y="569020"/>
                  </a:lnTo>
                  <a:lnTo>
                    <a:pt x="534527" y="569020"/>
                  </a:lnTo>
                  <a:cubicBezTo>
                    <a:pt x="552882" y="569020"/>
                    <a:pt x="567904" y="553980"/>
                    <a:pt x="567904" y="535608"/>
                  </a:cubicBezTo>
                  <a:lnTo>
                    <a:pt x="567904" y="535608"/>
                  </a:lnTo>
                  <a:lnTo>
                    <a:pt x="567904" y="33083"/>
                  </a:lnTo>
                  <a:cubicBezTo>
                    <a:pt x="567904" y="14722"/>
                    <a:pt x="552882" y="-303"/>
                    <a:pt x="534527" y="-303"/>
                  </a:cubicBezTo>
                  <a:lnTo>
                    <a:pt x="534527" y="-303"/>
                  </a:lnTo>
                  <a:lnTo>
                    <a:pt x="33428" y="-303"/>
                  </a:lnTo>
                  <a:close/>
                </a:path>
              </a:pathLst>
            </a:custGeom>
            <a:gradFill>
              <a:gsLst>
                <a:gs pos="0">
                  <a:srgbClr val="208BC1"/>
                </a:gs>
                <a:gs pos="50000">
                  <a:srgbClr val="286AAF">
                    <a:alpha val="97647"/>
                  </a:srgbClr>
                </a:gs>
                <a:gs pos="100000">
                  <a:srgbClr val="314A9E">
                    <a:alpha val="95294"/>
                  </a:srgbClr>
                </a:gs>
              </a:gsLst>
              <a:lin ang="6791777" scaled="1"/>
            </a:gradFill>
            <a:ln w="2898" cap="flat">
              <a:noFill/>
              <a:prstDash val="solid"/>
              <a:miter/>
            </a:ln>
          </p:spPr>
          <p:txBody>
            <a:bodyPr rtlCol="0" anchor="ctr"/>
            <a:lstStyle/>
            <a:p>
              <a:endParaRPr lang="ja-JP" altLang="en-US" sz="1800"/>
            </a:p>
          </p:txBody>
        </p:sp>
        <p:grpSp>
          <p:nvGrpSpPr>
            <p:cNvPr id="11" name="グラフィックス 4">
              <a:extLst>
                <a:ext uri="{FF2B5EF4-FFF2-40B4-BE49-F238E27FC236}">
                  <a16:creationId xmlns:a16="http://schemas.microsoft.com/office/drawing/2014/main" id="{57364A74-599C-F90E-7DB3-2BA2B1E68645}"/>
                </a:ext>
              </a:extLst>
            </p:cNvPr>
            <p:cNvGrpSpPr/>
            <p:nvPr/>
          </p:nvGrpSpPr>
          <p:grpSpPr>
            <a:xfrm>
              <a:off x="180304" y="6202778"/>
              <a:ext cx="451746" cy="490004"/>
              <a:chOff x="180304" y="6202778"/>
              <a:chExt cx="451746" cy="490004"/>
            </a:xfrm>
            <a:solidFill>
              <a:srgbClr val="FFFFFF"/>
            </a:solidFill>
          </p:grpSpPr>
          <p:sp>
            <p:nvSpPr>
              <p:cNvPr id="12" name="フリーフォーム: 図形 11">
                <a:extLst>
                  <a:ext uri="{FF2B5EF4-FFF2-40B4-BE49-F238E27FC236}">
                    <a16:creationId xmlns:a16="http://schemas.microsoft.com/office/drawing/2014/main" id="{FBEB5F79-347F-42BD-55CB-42D945D1BC07}"/>
                  </a:ext>
                </a:extLst>
              </p:cNvPr>
              <p:cNvSpPr/>
              <p:nvPr/>
            </p:nvSpPr>
            <p:spPr>
              <a:xfrm>
                <a:off x="180304" y="6379929"/>
                <a:ext cx="114843" cy="18845"/>
              </a:xfrm>
              <a:custGeom>
                <a:avLst/>
                <a:gdLst>
                  <a:gd name="connsiteX0" fmla="*/ 115170 w 114843"/>
                  <a:gd name="connsiteY0" fmla="*/ 9763 h 18845"/>
                  <a:gd name="connsiteX1" fmla="*/ 105151 w 114843"/>
                  <a:gd name="connsiteY1" fmla="*/ 19193 h 18845"/>
                  <a:gd name="connsiteX2" fmla="*/ 10352 w 114843"/>
                  <a:gd name="connsiteY2" fmla="*/ 19193 h 18845"/>
                  <a:gd name="connsiteX3" fmla="*/ 327 w 114843"/>
                  <a:gd name="connsiteY3" fmla="*/ 9763 h 18845"/>
                  <a:gd name="connsiteX4" fmla="*/ 10352 w 114843"/>
                  <a:gd name="connsiteY4" fmla="*/ 347 h 18845"/>
                  <a:gd name="connsiteX5" fmla="*/ 105151 w 114843"/>
                  <a:gd name="connsiteY5" fmla="*/ 347 h 18845"/>
                  <a:gd name="connsiteX6" fmla="*/ 115170 w 114843"/>
                  <a:gd name="connsiteY6" fmla="*/ 9763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63"/>
                    </a:moveTo>
                    <a:cubicBezTo>
                      <a:pt x="115170" y="14943"/>
                      <a:pt x="110670" y="19193"/>
                      <a:pt x="105151" y="19193"/>
                    </a:cubicBezTo>
                    <a:lnTo>
                      <a:pt x="10352" y="19193"/>
                    </a:lnTo>
                    <a:cubicBezTo>
                      <a:pt x="4841" y="19193"/>
                      <a:pt x="327" y="14946"/>
                      <a:pt x="327" y="9763"/>
                    </a:cubicBezTo>
                    <a:cubicBezTo>
                      <a:pt x="327" y="4580"/>
                      <a:pt x="4839" y="347"/>
                      <a:pt x="10352" y="347"/>
                    </a:cubicBezTo>
                    <a:lnTo>
                      <a:pt x="105151" y="347"/>
                    </a:lnTo>
                    <a:cubicBezTo>
                      <a:pt x="110673" y="347"/>
                      <a:pt x="115170" y="4583"/>
                      <a:pt x="115170" y="9763"/>
                    </a:cubicBezTo>
                  </a:path>
                </a:pathLst>
              </a:custGeom>
              <a:solidFill>
                <a:srgbClr val="FFFFFF"/>
              </a:solidFill>
              <a:ln w="2898" cap="flat">
                <a:noFill/>
                <a:prstDash val="solid"/>
                <a:miter/>
              </a:ln>
            </p:spPr>
            <p:txBody>
              <a:bodyPr rtlCol="0" anchor="ctr"/>
              <a:lstStyle/>
              <a:p>
                <a:endParaRPr lang="ja-JP" altLang="en-US" sz="1800"/>
              </a:p>
            </p:txBody>
          </p:sp>
          <p:sp>
            <p:nvSpPr>
              <p:cNvPr id="13" name="フリーフォーム: 図形 12">
                <a:extLst>
                  <a:ext uri="{FF2B5EF4-FFF2-40B4-BE49-F238E27FC236}">
                    <a16:creationId xmlns:a16="http://schemas.microsoft.com/office/drawing/2014/main" id="{62D0B54E-1B61-AFCA-CD18-BD85CC87FEC0}"/>
                  </a:ext>
                </a:extLst>
              </p:cNvPr>
              <p:cNvSpPr/>
              <p:nvPr/>
            </p:nvSpPr>
            <p:spPr>
              <a:xfrm>
                <a:off x="180304" y="6438377"/>
                <a:ext cx="114843" cy="18845"/>
              </a:xfrm>
              <a:custGeom>
                <a:avLst/>
                <a:gdLst>
                  <a:gd name="connsiteX0" fmla="*/ 115170 w 114843"/>
                  <a:gd name="connsiteY0" fmla="*/ 9719 h 18845"/>
                  <a:gd name="connsiteX1" fmla="*/ 105151 w 114843"/>
                  <a:gd name="connsiteY1" fmla="*/ 19144 h 18845"/>
                  <a:gd name="connsiteX2" fmla="*/ 10352 w 114843"/>
                  <a:gd name="connsiteY2" fmla="*/ 19144 h 18845"/>
                  <a:gd name="connsiteX3" fmla="*/ 327 w 114843"/>
                  <a:gd name="connsiteY3" fmla="*/ 9719 h 18845"/>
                  <a:gd name="connsiteX4" fmla="*/ 10352 w 114843"/>
                  <a:gd name="connsiteY4" fmla="*/ 298 h 18845"/>
                  <a:gd name="connsiteX5" fmla="*/ 105151 w 114843"/>
                  <a:gd name="connsiteY5" fmla="*/ 298 h 18845"/>
                  <a:gd name="connsiteX6" fmla="*/ 115170 w 114843"/>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719"/>
                    </a:moveTo>
                    <a:cubicBezTo>
                      <a:pt x="115170" y="14905"/>
                      <a:pt x="110670" y="19144"/>
                      <a:pt x="105151" y="19144"/>
                    </a:cubicBezTo>
                    <a:lnTo>
                      <a:pt x="10352" y="19144"/>
                    </a:lnTo>
                    <a:cubicBezTo>
                      <a:pt x="4841" y="19144"/>
                      <a:pt x="327" y="14905"/>
                      <a:pt x="327" y="9719"/>
                    </a:cubicBezTo>
                    <a:cubicBezTo>
                      <a:pt x="327" y="4542"/>
                      <a:pt x="4839" y="298"/>
                      <a:pt x="10352" y="298"/>
                    </a:cubicBezTo>
                    <a:lnTo>
                      <a:pt x="105151" y="298"/>
                    </a:lnTo>
                    <a:cubicBezTo>
                      <a:pt x="110673" y="301"/>
                      <a:pt x="115170" y="4545"/>
                      <a:pt x="115170" y="9719"/>
                    </a:cubicBezTo>
                  </a:path>
                </a:pathLst>
              </a:custGeom>
              <a:solidFill>
                <a:srgbClr val="FFFFFF"/>
              </a:solidFill>
              <a:ln w="2898" cap="flat">
                <a:noFill/>
                <a:prstDash val="solid"/>
                <a:miter/>
              </a:ln>
            </p:spPr>
            <p:txBody>
              <a:bodyPr rtlCol="0" anchor="ctr"/>
              <a:lstStyle/>
              <a:p>
                <a:endParaRPr lang="ja-JP" altLang="en-US" sz="1800"/>
              </a:p>
            </p:txBody>
          </p:sp>
          <p:sp>
            <p:nvSpPr>
              <p:cNvPr id="14" name="フリーフォーム: 図形 13">
                <a:extLst>
                  <a:ext uri="{FF2B5EF4-FFF2-40B4-BE49-F238E27FC236}">
                    <a16:creationId xmlns:a16="http://schemas.microsoft.com/office/drawing/2014/main" id="{1C8CFC7F-B1C9-F3A8-9146-64C8A29B1F4A}"/>
                  </a:ext>
                </a:extLst>
              </p:cNvPr>
              <p:cNvSpPr/>
              <p:nvPr/>
            </p:nvSpPr>
            <p:spPr>
              <a:xfrm>
                <a:off x="180304" y="6497458"/>
                <a:ext cx="114843" cy="18848"/>
              </a:xfrm>
              <a:custGeom>
                <a:avLst/>
                <a:gdLst>
                  <a:gd name="connsiteX0" fmla="*/ 115170 w 114843"/>
                  <a:gd name="connsiteY0" fmla="*/ 9689 h 18848"/>
                  <a:gd name="connsiteX1" fmla="*/ 105151 w 114843"/>
                  <a:gd name="connsiteY1" fmla="*/ 19096 h 18848"/>
                  <a:gd name="connsiteX2" fmla="*/ 10352 w 114843"/>
                  <a:gd name="connsiteY2" fmla="*/ 19096 h 18848"/>
                  <a:gd name="connsiteX3" fmla="*/ 327 w 114843"/>
                  <a:gd name="connsiteY3" fmla="*/ 9689 h 18848"/>
                  <a:gd name="connsiteX4" fmla="*/ 10352 w 114843"/>
                  <a:gd name="connsiteY4" fmla="*/ 247 h 18848"/>
                  <a:gd name="connsiteX5" fmla="*/ 105151 w 114843"/>
                  <a:gd name="connsiteY5" fmla="*/ 247 h 18848"/>
                  <a:gd name="connsiteX6" fmla="*/ 115170 w 114843"/>
                  <a:gd name="connsiteY6" fmla="*/ 968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8">
                    <a:moveTo>
                      <a:pt x="115170" y="9689"/>
                    </a:moveTo>
                    <a:cubicBezTo>
                      <a:pt x="115170" y="14878"/>
                      <a:pt x="110670" y="19096"/>
                      <a:pt x="105151" y="19096"/>
                    </a:cubicBezTo>
                    <a:lnTo>
                      <a:pt x="10352" y="19096"/>
                    </a:lnTo>
                    <a:cubicBezTo>
                      <a:pt x="4841" y="19096"/>
                      <a:pt x="327" y="14878"/>
                      <a:pt x="327" y="9689"/>
                    </a:cubicBezTo>
                    <a:cubicBezTo>
                      <a:pt x="327" y="4501"/>
                      <a:pt x="4839" y="247"/>
                      <a:pt x="10352" y="247"/>
                    </a:cubicBezTo>
                    <a:lnTo>
                      <a:pt x="105151" y="247"/>
                    </a:lnTo>
                    <a:cubicBezTo>
                      <a:pt x="110673" y="247"/>
                      <a:pt x="115170" y="4501"/>
                      <a:pt x="115170" y="9689"/>
                    </a:cubicBezTo>
                  </a:path>
                </a:pathLst>
              </a:custGeom>
              <a:solidFill>
                <a:srgbClr val="FFFFFF"/>
              </a:solidFill>
              <a:ln w="2898" cap="flat">
                <a:noFill/>
                <a:prstDash val="solid"/>
                <a:miter/>
              </a:ln>
            </p:spPr>
            <p:txBody>
              <a:bodyPr rtlCol="0" anchor="ctr"/>
              <a:lstStyle/>
              <a:p>
                <a:endParaRPr lang="ja-JP" altLang="en-US" sz="1800"/>
              </a:p>
            </p:txBody>
          </p:sp>
          <p:sp>
            <p:nvSpPr>
              <p:cNvPr id="15" name="フリーフォーム: 図形 14">
                <a:extLst>
                  <a:ext uri="{FF2B5EF4-FFF2-40B4-BE49-F238E27FC236}">
                    <a16:creationId xmlns:a16="http://schemas.microsoft.com/office/drawing/2014/main" id="{971C17AD-6512-A84D-239E-675DDDDA9EC8}"/>
                  </a:ext>
                </a:extLst>
              </p:cNvPr>
              <p:cNvSpPr/>
              <p:nvPr/>
            </p:nvSpPr>
            <p:spPr>
              <a:xfrm>
                <a:off x="180304" y="6379928"/>
                <a:ext cx="18845" cy="77296"/>
              </a:xfrm>
              <a:custGeom>
                <a:avLst/>
                <a:gdLst>
                  <a:gd name="connsiteX0" fmla="*/ 9659 w 18845"/>
                  <a:gd name="connsiteY0" fmla="*/ 77587 h 77296"/>
                  <a:gd name="connsiteX1" fmla="*/ 237 w 18845"/>
                  <a:gd name="connsiteY1" fmla="*/ 67561 h 77296"/>
                  <a:gd name="connsiteX2" fmla="*/ 237 w 18845"/>
                  <a:gd name="connsiteY2" fmla="*/ 10306 h 77296"/>
                  <a:gd name="connsiteX3" fmla="*/ 9659 w 18845"/>
                  <a:gd name="connsiteY3" fmla="*/ 290 h 77296"/>
                  <a:gd name="connsiteX4" fmla="*/ 19083 w 18845"/>
                  <a:gd name="connsiteY4" fmla="*/ 10306 h 77296"/>
                  <a:gd name="connsiteX5" fmla="*/ 19083 w 18845"/>
                  <a:gd name="connsiteY5" fmla="*/ 67561 h 77296"/>
                  <a:gd name="connsiteX6" fmla="*/ 9659 w 18845"/>
                  <a:gd name="connsiteY6" fmla="*/ 77587 h 77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96">
                    <a:moveTo>
                      <a:pt x="9659" y="77587"/>
                    </a:moveTo>
                    <a:cubicBezTo>
                      <a:pt x="4482" y="77587"/>
                      <a:pt x="237" y="73075"/>
                      <a:pt x="237" y="67561"/>
                    </a:cubicBezTo>
                    <a:lnTo>
                      <a:pt x="237" y="10306"/>
                    </a:lnTo>
                    <a:cubicBezTo>
                      <a:pt x="237" y="4799"/>
                      <a:pt x="4482" y="290"/>
                      <a:pt x="9659" y="290"/>
                    </a:cubicBezTo>
                    <a:cubicBezTo>
                      <a:pt x="14835" y="290"/>
                      <a:pt x="19083" y="4799"/>
                      <a:pt x="19083" y="10306"/>
                    </a:cubicBezTo>
                    <a:lnTo>
                      <a:pt x="19083" y="67561"/>
                    </a:lnTo>
                    <a:cubicBezTo>
                      <a:pt x="19083" y="73072"/>
                      <a:pt x="14833" y="77587"/>
                      <a:pt x="9659" y="77587"/>
                    </a:cubicBezTo>
                  </a:path>
                </a:pathLst>
              </a:custGeom>
              <a:solidFill>
                <a:srgbClr val="FFFFFF"/>
              </a:solidFill>
              <a:ln w="2898" cap="flat">
                <a:noFill/>
                <a:prstDash val="solid"/>
                <a:miter/>
              </a:ln>
            </p:spPr>
            <p:txBody>
              <a:bodyPr rtlCol="0" anchor="ctr"/>
              <a:lstStyle/>
              <a:p>
                <a:endParaRPr lang="ja-JP" altLang="en-US" sz="1800"/>
              </a:p>
            </p:txBody>
          </p:sp>
          <p:sp>
            <p:nvSpPr>
              <p:cNvPr id="16" name="フリーフォーム: 図形 15">
                <a:extLst>
                  <a:ext uri="{FF2B5EF4-FFF2-40B4-BE49-F238E27FC236}">
                    <a16:creationId xmlns:a16="http://schemas.microsoft.com/office/drawing/2014/main" id="{6E45E59D-5C5F-29DB-A50A-081693D9699E}"/>
                  </a:ext>
                </a:extLst>
              </p:cNvPr>
              <p:cNvSpPr/>
              <p:nvPr/>
            </p:nvSpPr>
            <p:spPr>
              <a:xfrm>
                <a:off x="180304" y="6439027"/>
                <a:ext cx="18845" cy="77279"/>
              </a:xfrm>
              <a:custGeom>
                <a:avLst/>
                <a:gdLst>
                  <a:gd name="connsiteX0" fmla="*/ 9659 w 18845"/>
                  <a:gd name="connsiteY0" fmla="*/ 77519 h 77279"/>
                  <a:gd name="connsiteX1" fmla="*/ 237 w 18845"/>
                  <a:gd name="connsiteY1" fmla="*/ 67517 h 77279"/>
                  <a:gd name="connsiteX2" fmla="*/ 237 w 18845"/>
                  <a:gd name="connsiteY2" fmla="*/ 10256 h 77279"/>
                  <a:gd name="connsiteX3" fmla="*/ 9659 w 18845"/>
                  <a:gd name="connsiteY3" fmla="*/ 239 h 77279"/>
                  <a:gd name="connsiteX4" fmla="*/ 19083 w 18845"/>
                  <a:gd name="connsiteY4" fmla="*/ 10256 h 77279"/>
                  <a:gd name="connsiteX5" fmla="*/ 19083 w 18845"/>
                  <a:gd name="connsiteY5" fmla="*/ 67514 h 77279"/>
                  <a:gd name="connsiteX6" fmla="*/ 9659 w 18845"/>
                  <a:gd name="connsiteY6" fmla="*/ 77519 h 77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279">
                    <a:moveTo>
                      <a:pt x="9659" y="77519"/>
                    </a:moveTo>
                    <a:cubicBezTo>
                      <a:pt x="4482" y="77519"/>
                      <a:pt x="237" y="73027"/>
                      <a:pt x="237" y="67517"/>
                    </a:cubicBezTo>
                    <a:lnTo>
                      <a:pt x="237" y="10256"/>
                    </a:lnTo>
                    <a:cubicBezTo>
                      <a:pt x="237" y="4746"/>
                      <a:pt x="4482" y="239"/>
                      <a:pt x="9659" y="239"/>
                    </a:cubicBezTo>
                    <a:cubicBezTo>
                      <a:pt x="14835" y="239"/>
                      <a:pt x="19083" y="4743"/>
                      <a:pt x="19083" y="10256"/>
                    </a:cubicBezTo>
                    <a:lnTo>
                      <a:pt x="19083" y="67514"/>
                    </a:lnTo>
                    <a:cubicBezTo>
                      <a:pt x="19083" y="73027"/>
                      <a:pt x="14833" y="77519"/>
                      <a:pt x="9659" y="77519"/>
                    </a:cubicBezTo>
                  </a:path>
                </a:pathLst>
              </a:custGeom>
              <a:solidFill>
                <a:srgbClr val="FFFFFF"/>
              </a:solidFill>
              <a:ln w="2898" cap="flat">
                <a:noFill/>
                <a:prstDash val="solid"/>
                <a:miter/>
              </a:ln>
            </p:spPr>
            <p:txBody>
              <a:bodyPr rtlCol="0" anchor="ctr"/>
              <a:lstStyle/>
              <a:p>
                <a:endParaRPr lang="ja-JP" altLang="en-US" sz="1800"/>
              </a:p>
            </p:txBody>
          </p:sp>
          <p:sp>
            <p:nvSpPr>
              <p:cNvPr id="17" name="フリーフォーム: 図形 16">
                <a:extLst>
                  <a:ext uri="{FF2B5EF4-FFF2-40B4-BE49-F238E27FC236}">
                    <a16:creationId xmlns:a16="http://schemas.microsoft.com/office/drawing/2014/main" id="{E90EB8C0-0E7C-1B1E-854A-BF753E09D8D3}"/>
                  </a:ext>
                </a:extLst>
              </p:cNvPr>
              <p:cNvSpPr/>
              <p:nvPr/>
            </p:nvSpPr>
            <p:spPr>
              <a:xfrm>
                <a:off x="180304" y="6222003"/>
                <a:ext cx="114843" cy="18845"/>
              </a:xfrm>
              <a:custGeom>
                <a:avLst/>
                <a:gdLst>
                  <a:gd name="connsiteX0" fmla="*/ 115170 w 114843"/>
                  <a:gd name="connsiteY0" fmla="*/ 9906 h 18845"/>
                  <a:gd name="connsiteX1" fmla="*/ 105151 w 114843"/>
                  <a:gd name="connsiteY1" fmla="*/ 19327 h 18845"/>
                  <a:gd name="connsiteX2" fmla="*/ 10352 w 114843"/>
                  <a:gd name="connsiteY2" fmla="*/ 19327 h 18845"/>
                  <a:gd name="connsiteX3" fmla="*/ 327 w 114843"/>
                  <a:gd name="connsiteY3" fmla="*/ 9906 h 18845"/>
                  <a:gd name="connsiteX4" fmla="*/ 10352 w 114843"/>
                  <a:gd name="connsiteY4" fmla="*/ 481 h 18845"/>
                  <a:gd name="connsiteX5" fmla="*/ 105151 w 114843"/>
                  <a:gd name="connsiteY5" fmla="*/ 481 h 18845"/>
                  <a:gd name="connsiteX6" fmla="*/ 115170 w 114843"/>
                  <a:gd name="connsiteY6" fmla="*/ 9906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5">
                    <a:moveTo>
                      <a:pt x="115170" y="9906"/>
                    </a:moveTo>
                    <a:cubicBezTo>
                      <a:pt x="115170" y="15085"/>
                      <a:pt x="110670" y="19327"/>
                      <a:pt x="105151" y="19327"/>
                    </a:cubicBezTo>
                    <a:lnTo>
                      <a:pt x="10352" y="19327"/>
                    </a:lnTo>
                    <a:cubicBezTo>
                      <a:pt x="4841" y="19327"/>
                      <a:pt x="327" y="15088"/>
                      <a:pt x="327" y="9906"/>
                    </a:cubicBezTo>
                    <a:cubicBezTo>
                      <a:pt x="327" y="4717"/>
                      <a:pt x="4839" y="481"/>
                      <a:pt x="10352" y="481"/>
                    </a:cubicBezTo>
                    <a:lnTo>
                      <a:pt x="105151" y="481"/>
                    </a:lnTo>
                    <a:cubicBezTo>
                      <a:pt x="110673" y="481"/>
                      <a:pt x="115170" y="4717"/>
                      <a:pt x="115170" y="9906"/>
                    </a:cubicBezTo>
                  </a:path>
                </a:pathLst>
              </a:custGeom>
              <a:solidFill>
                <a:srgbClr val="FFFFFF"/>
              </a:solidFill>
              <a:ln w="2898" cap="flat">
                <a:noFill/>
                <a:prstDash val="solid"/>
                <a:miter/>
              </a:ln>
            </p:spPr>
            <p:txBody>
              <a:bodyPr rtlCol="0" anchor="ctr"/>
              <a:lstStyle/>
              <a:p>
                <a:endParaRPr lang="ja-JP" altLang="en-US" sz="1800"/>
              </a:p>
            </p:txBody>
          </p:sp>
          <p:sp>
            <p:nvSpPr>
              <p:cNvPr id="18" name="フリーフォーム: 図形 17">
                <a:extLst>
                  <a:ext uri="{FF2B5EF4-FFF2-40B4-BE49-F238E27FC236}">
                    <a16:creationId xmlns:a16="http://schemas.microsoft.com/office/drawing/2014/main" id="{6B370827-B6B0-F586-CBF7-8050E3EA849E}"/>
                  </a:ext>
                </a:extLst>
              </p:cNvPr>
              <p:cNvSpPr/>
              <p:nvPr/>
            </p:nvSpPr>
            <p:spPr>
              <a:xfrm>
                <a:off x="180304" y="6280781"/>
                <a:ext cx="114843" cy="18840"/>
              </a:xfrm>
              <a:custGeom>
                <a:avLst/>
                <a:gdLst>
                  <a:gd name="connsiteX0" fmla="*/ 115170 w 114843"/>
                  <a:gd name="connsiteY0" fmla="*/ 9856 h 18840"/>
                  <a:gd name="connsiteX1" fmla="*/ 105151 w 114843"/>
                  <a:gd name="connsiteY1" fmla="*/ 19272 h 18840"/>
                  <a:gd name="connsiteX2" fmla="*/ 10352 w 114843"/>
                  <a:gd name="connsiteY2" fmla="*/ 19272 h 18840"/>
                  <a:gd name="connsiteX3" fmla="*/ 327 w 114843"/>
                  <a:gd name="connsiteY3" fmla="*/ 9856 h 18840"/>
                  <a:gd name="connsiteX4" fmla="*/ 10352 w 114843"/>
                  <a:gd name="connsiteY4" fmla="*/ 431 h 18840"/>
                  <a:gd name="connsiteX5" fmla="*/ 105151 w 114843"/>
                  <a:gd name="connsiteY5" fmla="*/ 431 h 18840"/>
                  <a:gd name="connsiteX6" fmla="*/ 115170 w 114843"/>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0">
                    <a:moveTo>
                      <a:pt x="115170" y="9856"/>
                    </a:moveTo>
                    <a:cubicBezTo>
                      <a:pt x="115170" y="15027"/>
                      <a:pt x="110670" y="19272"/>
                      <a:pt x="105151" y="19272"/>
                    </a:cubicBezTo>
                    <a:lnTo>
                      <a:pt x="10352" y="19272"/>
                    </a:lnTo>
                    <a:cubicBezTo>
                      <a:pt x="4841" y="19272"/>
                      <a:pt x="327" y="15027"/>
                      <a:pt x="327" y="9856"/>
                    </a:cubicBezTo>
                    <a:cubicBezTo>
                      <a:pt x="327" y="4662"/>
                      <a:pt x="4839" y="431"/>
                      <a:pt x="10352" y="431"/>
                    </a:cubicBezTo>
                    <a:lnTo>
                      <a:pt x="105151" y="431"/>
                    </a:lnTo>
                    <a:cubicBezTo>
                      <a:pt x="110673" y="431"/>
                      <a:pt x="115170" y="4662"/>
                      <a:pt x="115170" y="9856"/>
                    </a:cubicBezTo>
                  </a:path>
                </a:pathLst>
              </a:custGeom>
              <a:solidFill>
                <a:srgbClr val="FFFFFF"/>
              </a:solidFill>
              <a:ln w="2898" cap="flat">
                <a:noFill/>
                <a:prstDash val="solid"/>
                <a:miter/>
              </a:ln>
            </p:spPr>
            <p:txBody>
              <a:bodyPr rtlCol="0" anchor="ctr"/>
              <a:lstStyle/>
              <a:p>
                <a:endParaRPr lang="ja-JP" altLang="en-US" sz="1800"/>
              </a:p>
            </p:txBody>
          </p:sp>
          <p:sp>
            <p:nvSpPr>
              <p:cNvPr id="19" name="フリーフォーム: 図形 18">
                <a:extLst>
                  <a:ext uri="{FF2B5EF4-FFF2-40B4-BE49-F238E27FC236}">
                    <a16:creationId xmlns:a16="http://schemas.microsoft.com/office/drawing/2014/main" id="{D174E952-EEB2-1BDD-CB08-6E05DAE58375}"/>
                  </a:ext>
                </a:extLst>
              </p:cNvPr>
              <p:cNvSpPr/>
              <p:nvPr/>
            </p:nvSpPr>
            <p:spPr>
              <a:xfrm>
                <a:off x="180304" y="6339547"/>
                <a:ext cx="114843" cy="18842"/>
              </a:xfrm>
              <a:custGeom>
                <a:avLst/>
                <a:gdLst>
                  <a:gd name="connsiteX0" fmla="*/ 115170 w 114843"/>
                  <a:gd name="connsiteY0" fmla="*/ 9803 h 18842"/>
                  <a:gd name="connsiteX1" fmla="*/ 105151 w 114843"/>
                  <a:gd name="connsiteY1" fmla="*/ 19225 h 18842"/>
                  <a:gd name="connsiteX2" fmla="*/ 10352 w 114843"/>
                  <a:gd name="connsiteY2" fmla="*/ 19225 h 18842"/>
                  <a:gd name="connsiteX3" fmla="*/ 327 w 114843"/>
                  <a:gd name="connsiteY3" fmla="*/ 9803 h 18842"/>
                  <a:gd name="connsiteX4" fmla="*/ 10352 w 114843"/>
                  <a:gd name="connsiteY4" fmla="*/ 382 h 18842"/>
                  <a:gd name="connsiteX5" fmla="*/ 105151 w 114843"/>
                  <a:gd name="connsiteY5" fmla="*/ 382 h 18842"/>
                  <a:gd name="connsiteX6" fmla="*/ 115170 w 114843"/>
                  <a:gd name="connsiteY6" fmla="*/ 9803 h 18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3" h="18842">
                    <a:moveTo>
                      <a:pt x="115170" y="9803"/>
                    </a:moveTo>
                    <a:cubicBezTo>
                      <a:pt x="115170" y="14980"/>
                      <a:pt x="110670" y="19225"/>
                      <a:pt x="105151" y="19225"/>
                    </a:cubicBezTo>
                    <a:lnTo>
                      <a:pt x="10352" y="19225"/>
                    </a:lnTo>
                    <a:cubicBezTo>
                      <a:pt x="4841" y="19225"/>
                      <a:pt x="327" y="14980"/>
                      <a:pt x="327" y="9803"/>
                    </a:cubicBezTo>
                    <a:cubicBezTo>
                      <a:pt x="327" y="4623"/>
                      <a:pt x="4839" y="382"/>
                      <a:pt x="10352" y="382"/>
                    </a:cubicBezTo>
                    <a:lnTo>
                      <a:pt x="105151" y="382"/>
                    </a:lnTo>
                    <a:cubicBezTo>
                      <a:pt x="110673" y="382"/>
                      <a:pt x="115170" y="4623"/>
                      <a:pt x="115170" y="9803"/>
                    </a:cubicBezTo>
                  </a:path>
                </a:pathLst>
              </a:custGeom>
              <a:solidFill>
                <a:srgbClr val="FFFFFF"/>
              </a:solidFill>
              <a:ln w="2898" cap="flat">
                <a:noFill/>
                <a:prstDash val="solid"/>
                <a:miter/>
              </a:ln>
            </p:spPr>
            <p:txBody>
              <a:bodyPr rtlCol="0" anchor="ctr"/>
              <a:lstStyle/>
              <a:p>
                <a:endParaRPr lang="ja-JP" altLang="en-US" sz="1800"/>
              </a:p>
            </p:txBody>
          </p:sp>
          <p:sp>
            <p:nvSpPr>
              <p:cNvPr id="20" name="フリーフォーム: 図形 19">
                <a:extLst>
                  <a:ext uri="{FF2B5EF4-FFF2-40B4-BE49-F238E27FC236}">
                    <a16:creationId xmlns:a16="http://schemas.microsoft.com/office/drawing/2014/main" id="{FD6B6DF0-FFB5-4FC1-F0B3-FCD6E2C1A44B}"/>
                  </a:ext>
                </a:extLst>
              </p:cNvPr>
              <p:cNvSpPr/>
              <p:nvPr/>
            </p:nvSpPr>
            <p:spPr>
              <a:xfrm>
                <a:off x="180304" y="6222004"/>
                <a:ext cx="18845" cy="77616"/>
              </a:xfrm>
              <a:custGeom>
                <a:avLst/>
                <a:gdLst>
                  <a:gd name="connsiteX0" fmla="*/ 9659 w 18845"/>
                  <a:gd name="connsiteY0" fmla="*/ 78040 h 77616"/>
                  <a:gd name="connsiteX1" fmla="*/ 237 w 18845"/>
                  <a:gd name="connsiteY1" fmla="*/ 68020 h 77616"/>
                  <a:gd name="connsiteX2" fmla="*/ 237 w 18845"/>
                  <a:gd name="connsiteY2" fmla="*/ 10443 h 77616"/>
                  <a:gd name="connsiteX3" fmla="*/ 9659 w 18845"/>
                  <a:gd name="connsiteY3" fmla="*/ 423 h 77616"/>
                  <a:gd name="connsiteX4" fmla="*/ 19083 w 18845"/>
                  <a:gd name="connsiteY4" fmla="*/ 10443 h 77616"/>
                  <a:gd name="connsiteX5" fmla="*/ 19083 w 18845"/>
                  <a:gd name="connsiteY5" fmla="*/ 68020 h 77616"/>
                  <a:gd name="connsiteX6" fmla="*/ 9659 w 18845"/>
                  <a:gd name="connsiteY6" fmla="*/ 78040 h 77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77616">
                    <a:moveTo>
                      <a:pt x="9659" y="78040"/>
                    </a:moveTo>
                    <a:cubicBezTo>
                      <a:pt x="4482" y="78040"/>
                      <a:pt x="237" y="73537"/>
                      <a:pt x="237" y="68020"/>
                    </a:cubicBezTo>
                    <a:lnTo>
                      <a:pt x="237" y="10443"/>
                    </a:lnTo>
                    <a:cubicBezTo>
                      <a:pt x="237" y="4932"/>
                      <a:pt x="4482" y="423"/>
                      <a:pt x="9659" y="423"/>
                    </a:cubicBezTo>
                    <a:cubicBezTo>
                      <a:pt x="14835" y="423"/>
                      <a:pt x="19083" y="4932"/>
                      <a:pt x="19083" y="10443"/>
                    </a:cubicBezTo>
                    <a:lnTo>
                      <a:pt x="19083" y="68020"/>
                    </a:lnTo>
                    <a:cubicBezTo>
                      <a:pt x="19083" y="73537"/>
                      <a:pt x="14833" y="78040"/>
                      <a:pt x="9659" y="78040"/>
                    </a:cubicBezTo>
                  </a:path>
                </a:pathLst>
              </a:custGeom>
              <a:solidFill>
                <a:srgbClr val="FFFFFF"/>
              </a:solidFill>
              <a:ln w="2898" cap="flat">
                <a:noFill/>
                <a:prstDash val="solid"/>
                <a:miter/>
              </a:ln>
            </p:spPr>
            <p:txBody>
              <a:bodyPr rtlCol="0" anchor="ctr"/>
              <a:lstStyle/>
              <a:p>
                <a:endParaRPr lang="ja-JP" altLang="en-US" sz="1800"/>
              </a:p>
            </p:txBody>
          </p:sp>
          <p:sp>
            <p:nvSpPr>
              <p:cNvPr id="21" name="フリーフォーム: 図形 20">
                <a:extLst>
                  <a:ext uri="{FF2B5EF4-FFF2-40B4-BE49-F238E27FC236}">
                    <a16:creationId xmlns:a16="http://schemas.microsoft.com/office/drawing/2014/main" id="{8769BF83-3BC7-A992-1C7A-299A6ECBFF9A}"/>
                  </a:ext>
                </a:extLst>
              </p:cNvPr>
              <p:cNvSpPr/>
              <p:nvPr/>
            </p:nvSpPr>
            <p:spPr>
              <a:xfrm>
                <a:off x="276316" y="6280776"/>
                <a:ext cx="18834" cy="77610"/>
              </a:xfrm>
              <a:custGeom>
                <a:avLst/>
                <a:gdLst>
                  <a:gd name="connsiteX0" fmla="*/ 9731 w 18834"/>
                  <a:gd name="connsiteY0" fmla="*/ 77984 h 77610"/>
                  <a:gd name="connsiteX1" fmla="*/ 319 w 18834"/>
                  <a:gd name="connsiteY1" fmla="*/ 67967 h 77610"/>
                  <a:gd name="connsiteX2" fmla="*/ 319 w 18834"/>
                  <a:gd name="connsiteY2" fmla="*/ 10384 h 77610"/>
                  <a:gd name="connsiteX3" fmla="*/ 9731 w 18834"/>
                  <a:gd name="connsiteY3" fmla="*/ 374 h 77610"/>
                  <a:gd name="connsiteX4" fmla="*/ 19153 w 18834"/>
                  <a:gd name="connsiteY4" fmla="*/ 10384 h 77610"/>
                  <a:gd name="connsiteX5" fmla="*/ 19153 w 18834"/>
                  <a:gd name="connsiteY5" fmla="*/ 67967 h 77610"/>
                  <a:gd name="connsiteX6" fmla="*/ 9731 w 18834"/>
                  <a:gd name="connsiteY6" fmla="*/ 77984 h 77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77610">
                    <a:moveTo>
                      <a:pt x="9731" y="77984"/>
                    </a:moveTo>
                    <a:cubicBezTo>
                      <a:pt x="4555" y="77984"/>
                      <a:pt x="319" y="73484"/>
                      <a:pt x="319" y="67967"/>
                    </a:cubicBezTo>
                    <a:lnTo>
                      <a:pt x="319" y="10384"/>
                    </a:lnTo>
                    <a:cubicBezTo>
                      <a:pt x="319" y="4880"/>
                      <a:pt x="4555" y="374"/>
                      <a:pt x="9731" y="374"/>
                    </a:cubicBezTo>
                    <a:cubicBezTo>
                      <a:pt x="14908" y="374"/>
                      <a:pt x="19153" y="4883"/>
                      <a:pt x="19153" y="10384"/>
                    </a:cubicBezTo>
                    <a:lnTo>
                      <a:pt x="19153" y="67967"/>
                    </a:lnTo>
                    <a:cubicBezTo>
                      <a:pt x="19150" y="73487"/>
                      <a:pt x="14905" y="77984"/>
                      <a:pt x="9731" y="77984"/>
                    </a:cubicBezTo>
                  </a:path>
                </a:pathLst>
              </a:custGeom>
              <a:solidFill>
                <a:srgbClr val="FFFFFF"/>
              </a:solidFill>
              <a:ln w="2898" cap="flat">
                <a:noFill/>
                <a:prstDash val="solid"/>
                <a:miter/>
              </a:ln>
            </p:spPr>
            <p:txBody>
              <a:bodyPr rtlCol="0" anchor="ctr"/>
              <a:lstStyle/>
              <a:p>
                <a:endParaRPr lang="ja-JP" altLang="en-US" sz="1800"/>
              </a:p>
            </p:txBody>
          </p:sp>
          <p:sp>
            <p:nvSpPr>
              <p:cNvPr id="22" name="フリーフォーム: 図形 21">
                <a:extLst>
                  <a:ext uri="{FF2B5EF4-FFF2-40B4-BE49-F238E27FC236}">
                    <a16:creationId xmlns:a16="http://schemas.microsoft.com/office/drawing/2014/main" id="{152AE0ED-AF0B-2087-A52E-3768613113B4}"/>
                  </a:ext>
                </a:extLst>
              </p:cNvPr>
              <p:cNvSpPr/>
              <p:nvPr/>
            </p:nvSpPr>
            <p:spPr>
              <a:xfrm>
                <a:off x="180304" y="6202778"/>
                <a:ext cx="18845" cy="37741"/>
              </a:xfrm>
              <a:custGeom>
                <a:avLst/>
                <a:gdLst>
                  <a:gd name="connsiteX0" fmla="*/ 9659 w 18845"/>
                  <a:gd name="connsiteY0" fmla="*/ 38215 h 37741"/>
                  <a:gd name="connsiteX1" fmla="*/ 237 w 18845"/>
                  <a:gd name="connsiteY1" fmla="*/ 28195 h 37741"/>
                  <a:gd name="connsiteX2" fmla="*/ 237 w 18845"/>
                  <a:gd name="connsiteY2" fmla="*/ 10484 h 37741"/>
                  <a:gd name="connsiteX3" fmla="*/ 9659 w 18845"/>
                  <a:gd name="connsiteY3" fmla="*/ 474 h 37741"/>
                  <a:gd name="connsiteX4" fmla="*/ 19083 w 18845"/>
                  <a:gd name="connsiteY4" fmla="*/ 10484 h 37741"/>
                  <a:gd name="connsiteX5" fmla="*/ 19083 w 18845"/>
                  <a:gd name="connsiteY5" fmla="*/ 28195 h 37741"/>
                  <a:gd name="connsiteX6" fmla="*/ 9659 w 18845"/>
                  <a:gd name="connsiteY6" fmla="*/ 38215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37741">
                    <a:moveTo>
                      <a:pt x="9659" y="38215"/>
                    </a:moveTo>
                    <a:cubicBezTo>
                      <a:pt x="4482" y="38215"/>
                      <a:pt x="237" y="33715"/>
                      <a:pt x="237" y="28195"/>
                    </a:cubicBezTo>
                    <a:lnTo>
                      <a:pt x="237" y="10484"/>
                    </a:lnTo>
                    <a:cubicBezTo>
                      <a:pt x="237" y="4980"/>
                      <a:pt x="4482" y="474"/>
                      <a:pt x="9659" y="474"/>
                    </a:cubicBezTo>
                    <a:cubicBezTo>
                      <a:pt x="14835" y="474"/>
                      <a:pt x="19083" y="4983"/>
                      <a:pt x="19083" y="10484"/>
                    </a:cubicBezTo>
                    <a:lnTo>
                      <a:pt x="19083" y="28195"/>
                    </a:lnTo>
                    <a:cubicBezTo>
                      <a:pt x="19083" y="33717"/>
                      <a:pt x="14833" y="38215"/>
                      <a:pt x="9659" y="38215"/>
                    </a:cubicBezTo>
                  </a:path>
                </a:pathLst>
              </a:custGeom>
              <a:solidFill>
                <a:srgbClr val="FFFFFF"/>
              </a:solidFill>
              <a:ln w="2898" cap="flat">
                <a:noFill/>
                <a:prstDash val="solid"/>
                <a:miter/>
              </a:ln>
            </p:spPr>
            <p:txBody>
              <a:bodyPr rtlCol="0" anchor="ctr"/>
              <a:lstStyle/>
              <a:p>
                <a:endParaRPr lang="ja-JP" altLang="en-US" sz="1800"/>
              </a:p>
            </p:txBody>
          </p:sp>
          <p:sp>
            <p:nvSpPr>
              <p:cNvPr id="23" name="フリーフォーム: 図形 22">
                <a:extLst>
                  <a:ext uri="{FF2B5EF4-FFF2-40B4-BE49-F238E27FC236}">
                    <a16:creationId xmlns:a16="http://schemas.microsoft.com/office/drawing/2014/main" id="{58E044B7-456E-B820-E7B6-6AE5C2927202}"/>
                  </a:ext>
                </a:extLst>
              </p:cNvPr>
              <p:cNvSpPr/>
              <p:nvPr/>
            </p:nvSpPr>
            <p:spPr>
              <a:xfrm>
                <a:off x="276316" y="6261899"/>
                <a:ext cx="18834" cy="37755"/>
              </a:xfrm>
              <a:custGeom>
                <a:avLst/>
                <a:gdLst>
                  <a:gd name="connsiteX0" fmla="*/ 9731 w 18834"/>
                  <a:gd name="connsiteY0" fmla="*/ 38179 h 37755"/>
                  <a:gd name="connsiteX1" fmla="*/ 319 w 18834"/>
                  <a:gd name="connsiteY1" fmla="*/ 28154 h 37755"/>
                  <a:gd name="connsiteX2" fmla="*/ 319 w 18834"/>
                  <a:gd name="connsiteY2" fmla="*/ 10440 h 37755"/>
                  <a:gd name="connsiteX3" fmla="*/ 9731 w 18834"/>
                  <a:gd name="connsiteY3" fmla="*/ 423 h 37755"/>
                  <a:gd name="connsiteX4" fmla="*/ 19153 w 18834"/>
                  <a:gd name="connsiteY4" fmla="*/ 10440 h 37755"/>
                  <a:gd name="connsiteX5" fmla="*/ 19153 w 18834"/>
                  <a:gd name="connsiteY5" fmla="*/ 28154 h 37755"/>
                  <a:gd name="connsiteX6" fmla="*/ 9731 w 18834"/>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37755">
                    <a:moveTo>
                      <a:pt x="9731" y="38179"/>
                    </a:moveTo>
                    <a:cubicBezTo>
                      <a:pt x="4555" y="38179"/>
                      <a:pt x="319" y="33661"/>
                      <a:pt x="319" y="28154"/>
                    </a:cubicBezTo>
                    <a:lnTo>
                      <a:pt x="319" y="10440"/>
                    </a:lnTo>
                    <a:cubicBezTo>
                      <a:pt x="319" y="4929"/>
                      <a:pt x="4555" y="423"/>
                      <a:pt x="9731" y="423"/>
                    </a:cubicBezTo>
                    <a:cubicBezTo>
                      <a:pt x="14908" y="423"/>
                      <a:pt x="19153" y="4927"/>
                      <a:pt x="19153" y="10440"/>
                    </a:cubicBezTo>
                    <a:lnTo>
                      <a:pt x="19153" y="28154"/>
                    </a:lnTo>
                    <a:cubicBezTo>
                      <a:pt x="19150" y="33661"/>
                      <a:pt x="14905" y="38179"/>
                      <a:pt x="9731" y="38179"/>
                    </a:cubicBezTo>
                  </a:path>
                </a:pathLst>
              </a:custGeom>
              <a:solidFill>
                <a:srgbClr val="FFFFFF"/>
              </a:solidFill>
              <a:ln w="2898" cap="flat">
                <a:noFill/>
                <a:prstDash val="solid"/>
                <a:miter/>
              </a:ln>
            </p:spPr>
            <p:txBody>
              <a:bodyPr rtlCol="0" anchor="ctr"/>
              <a:lstStyle/>
              <a:p>
                <a:endParaRPr lang="ja-JP" altLang="en-US" sz="1800"/>
              </a:p>
            </p:txBody>
          </p:sp>
          <p:sp>
            <p:nvSpPr>
              <p:cNvPr id="24" name="フリーフォーム: 図形 23">
                <a:extLst>
                  <a:ext uri="{FF2B5EF4-FFF2-40B4-BE49-F238E27FC236}">
                    <a16:creationId xmlns:a16="http://schemas.microsoft.com/office/drawing/2014/main" id="{D15291D4-9440-5C37-3F50-B29F34AA78DD}"/>
                  </a:ext>
                </a:extLst>
              </p:cNvPr>
              <p:cNvSpPr/>
              <p:nvPr/>
            </p:nvSpPr>
            <p:spPr>
              <a:xfrm>
                <a:off x="180304" y="6537861"/>
                <a:ext cx="18845" cy="136386"/>
              </a:xfrm>
              <a:custGeom>
                <a:avLst/>
                <a:gdLst>
                  <a:gd name="connsiteX0" fmla="*/ 9659 w 18845"/>
                  <a:gd name="connsiteY0" fmla="*/ 136492 h 136386"/>
                  <a:gd name="connsiteX1" fmla="*/ 237 w 18845"/>
                  <a:gd name="connsiteY1" fmla="*/ 126464 h 136386"/>
                  <a:gd name="connsiteX2" fmla="*/ 237 w 18845"/>
                  <a:gd name="connsiteY2" fmla="*/ 10116 h 136386"/>
                  <a:gd name="connsiteX3" fmla="*/ 9659 w 18845"/>
                  <a:gd name="connsiteY3" fmla="*/ 105 h 136386"/>
                  <a:gd name="connsiteX4" fmla="*/ 19083 w 18845"/>
                  <a:gd name="connsiteY4" fmla="*/ 10116 h 136386"/>
                  <a:gd name="connsiteX5" fmla="*/ 19083 w 18845"/>
                  <a:gd name="connsiteY5" fmla="*/ 126461 h 136386"/>
                  <a:gd name="connsiteX6" fmla="*/ 9659 w 18845"/>
                  <a:gd name="connsiteY6" fmla="*/ 136492 h 136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5" h="136386">
                    <a:moveTo>
                      <a:pt x="9659" y="136492"/>
                    </a:moveTo>
                    <a:cubicBezTo>
                      <a:pt x="4482" y="136492"/>
                      <a:pt x="237" y="131983"/>
                      <a:pt x="237" y="126464"/>
                    </a:cubicBezTo>
                    <a:lnTo>
                      <a:pt x="237" y="10116"/>
                    </a:lnTo>
                    <a:cubicBezTo>
                      <a:pt x="237" y="4611"/>
                      <a:pt x="4482" y="105"/>
                      <a:pt x="9659" y="105"/>
                    </a:cubicBezTo>
                    <a:cubicBezTo>
                      <a:pt x="14835" y="105"/>
                      <a:pt x="19083" y="4614"/>
                      <a:pt x="19083" y="10116"/>
                    </a:cubicBezTo>
                    <a:lnTo>
                      <a:pt x="19083" y="126461"/>
                    </a:lnTo>
                    <a:cubicBezTo>
                      <a:pt x="19083" y="131983"/>
                      <a:pt x="14833" y="136492"/>
                      <a:pt x="9659" y="136492"/>
                    </a:cubicBezTo>
                  </a:path>
                </a:pathLst>
              </a:custGeom>
              <a:solidFill>
                <a:srgbClr val="FFFFFF"/>
              </a:solidFill>
              <a:ln w="2898" cap="flat">
                <a:noFill/>
                <a:prstDash val="solid"/>
                <a:miter/>
              </a:ln>
            </p:spPr>
            <p:txBody>
              <a:bodyPr rtlCol="0" anchor="ctr"/>
              <a:lstStyle/>
              <a:p>
                <a:endParaRPr lang="ja-JP" altLang="en-US" sz="1800"/>
              </a:p>
            </p:txBody>
          </p:sp>
          <p:sp>
            <p:nvSpPr>
              <p:cNvPr id="25" name="フリーフォーム: 図形 24">
                <a:extLst>
                  <a:ext uri="{FF2B5EF4-FFF2-40B4-BE49-F238E27FC236}">
                    <a16:creationId xmlns:a16="http://schemas.microsoft.com/office/drawing/2014/main" id="{CE85C598-47E9-8E3C-8A66-099844392E5D}"/>
                  </a:ext>
                </a:extLst>
              </p:cNvPr>
              <p:cNvSpPr/>
              <p:nvPr/>
            </p:nvSpPr>
            <p:spPr>
              <a:xfrm>
                <a:off x="180305" y="6655398"/>
                <a:ext cx="320531" cy="18848"/>
              </a:xfrm>
              <a:custGeom>
                <a:avLst/>
                <a:gdLst>
                  <a:gd name="connsiteX0" fmla="*/ 321032 w 320531"/>
                  <a:gd name="connsiteY0" fmla="*/ 9547 h 18848"/>
                  <a:gd name="connsiteX1" fmla="*/ 311030 w 320531"/>
                  <a:gd name="connsiteY1" fmla="*/ 18962 h 18848"/>
                  <a:gd name="connsiteX2" fmla="*/ 10527 w 320531"/>
                  <a:gd name="connsiteY2" fmla="*/ 18962 h 18848"/>
                  <a:gd name="connsiteX3" fmla="*/ 501 w 320531"/>
                  <a:gd name="connsiteY3" fmla="*/ 9547 h 18848"/>
                  <a:gd name="connsiteX4" fmla="*/ 10527 w 320531"/>
                  <a:gd name="connsiteY4" fmla="*/ 113 h 18848"/>
                  <a:gd name="connsiteX5" fmla="*/ 311030 w 320531"/>
                  <a:gd name="connsiteY5" fmla="*/ 113 h 18848"/>
                  <a:gd name="connsiteX6" fmla="*/ 321032 w 320531"/>
                  <a:gd name="connsiteY6" fmla="*/ 9547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0531" h="18848">
                    <a:moveTo>
                      <a:pt x="321032" y="9547"/>
                    </a:moveTo>
                    <a:cubicBezTo>
                      <a:pt x="321032" y="14709"/>
                      <a:pt x="316541" y="18962"/>
                      <a:pt x="311030" y="18962"/>
                    </a:cubicBezTo>
                    <a:lnTo>
                      <a:pt x="10527" y="18962"/>
                    </a:lnTo>
                    <a:cubicBezTo>
                      <a:pt x="5016" y="18962"/>
                      <a:pt x="501" y="14709"/>
                      <a:pt x="501" y="9547"/>
                    </a:cubicBezTo>
                    <a:cubicBezTo>
                      <a:pt x="501" y="4358"/>
                      <a:pt x="5013" y="113"/>
                      <a:pt x="10527" y="113"/>
                    </a:cubicBezTo>
                    <a:lnTo>
                      <a:pt x="311030" y="113"/>
                    </a:lnTo>
                    <a:cubicBezTo>
                      <a:pt x="316541" y="113"/>
                      <a:pt x="321032" y="4355"/>
                      <a:pt x="321032" y="9547"/>
                    </a:cubicBezTo>
                  </a:path>
                </a:pathLst>
              </a:custGeom>
              <a:solidFill>
                <a:srgbClr val="FFFFFF"/>
              </a:solidFill>
              <a:ln w="2898" cap="flat">
                <a:noFill/>
                <a:prstDash val="solid"/>
                <a:miter/>
              </a:ln>
            </p:spPr>
            <p:txBody>
              <a:bodyPr rtlCol="0" anchor="ctr"/>
              <a:lstStyle/>
              <a:p>
                <a:endParaRPr lang="ja-JP" altLang="en-US" sz="1800"/>
              </a:p>
            </p:txBody>
          </p:sp>
          <p:sp>
            <p:nvSpPr>
              <p:cNvPr id="26" name="フリーフォーム: 図形 25">
                <a:extLst>
                  <a:ext uri="{FF2B5EF4-FFF2-40B4-BE49-F238E27FC236}">
                    <a16:creationId xmlns:a16="http://schemas.microsoft.com/office/drawing/2014/main" id="{FC9B8FA4-F68E-6A9E-822A-ACDCBC47AA83}"/>
                  </a:ext>
                </a:extLst>
              </p:cNvPr>
              <p:cNvSpPr/>
              <p:nvPr/>
            </p:nvSpPr>
            <p:spPr>
              <a:xfrm>
                <a:off x="311036" y="6261899"/>
                <a:ext cx="18837" cy="37755"/>
              </a:xfrm>
              <a:custGeom>
                <a:avLst/>
                <a:gdLst>
                  <a:gd name="connsiteX0" fmla="*/ 9778 w 18837"/>
                  <a:gd name="connsiteY0" fmla="*/ 38179 h 37755"/>
                  <a:gd name="connsiteX1" fmla="*/ 348 w 18837"/>
                  <a:gd name="connsiteY1" fmla="*/ 28154 h 37755"/>
                  <a:gd name="connsiteX2" fmla="*/ 348 w 18837"/>
                  <a:gd name="connsiteY2" fmla="*/ 10440 h 37755"/>
                  <a:gd name="connsiteX3" fmla="*/ 9778 w 18837"/>
                  <a:gd name="connsiteY3" fmla="*/ 423 h 37755"/>
                  <a:gd name="connsiteX4" fmla="*/ 19185 w 18837"/>
                  <a:gd name="connsiteY4" fmla="*/ 10440 h 37755"/>
                  <a:gd name="connsiteX5" fmla="*/ 19185 w 18837"/>
                  <a:gd name="connsiteY5" fmla="*/ 28154 h 37755"/>
                  <a:gd name="connsiteX6" fmla="*/ 9778 w 18837"/>
                  <a:gd name="connsiteY6" fmla="*/ 38179 h 37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37755">
                    <a:moveTo>
                      <a:pt x="9778" y="38179"/>
                    </a:moveTo>
                    <a:cubicBezTo>
                      <a:pt x="4590" y="38179"/>
                      <a:pt x="348" y="33661"/>
                      <a:pt x="348" y="28154"/>
                    </a:cubicBezTo>
                    <a:lnTo>
                      <a:pt x="348" y="10440"/>
                    </a:lnTo>
                    <a:cubicBezTo>
                      <a:pt x="348" y="4929"/>
                      <a:pt x="4587" y="423"/>
                      <a:pt x="9778" y="423"/>
                    </a:cubicBezTo>
                    <a:cubicBezTo>
                      <a:pt x="14949" y="423"/>
                      <a:pt x="19185" y="4927"/>
                      <a:pt x="19185" y="10440"/>
                    </a:cubicBezTo>
                    <a:lnTo>
                      <a:pt x="19185" y="28154"/>
                    </a:lnTo>
                    <a:cubicBezTo>
                      <a:pt x="19185" y="33661"/>
                      <a:pt x="14949" y="38179"/>
                      <a:pt x="9778" y="38179"/>
                    </a:cubicBezTo>
                  </a:path>
                </a:pathLst>
              </a:custGeom>
              <a:solidFill>
                <a:srgbClr val="FFFFFF"/>
              </a:solidFill>
              <a:ln w="2898" cap="flat">
                <a:noFill/>
                <a:prstDash val="solid"/>
                <a:miter/>
              </a:ln>
            </p:spPr>
            <p:txBody>
              <a:bodyPr rtlCol="0" anchor="ctr"/>
              <a:lstStyle/>
              <a:p>
                <a:endParaRPr lang="ja-JP" altLang="en-US" sz="1800"/>
              </a:p>
            </p:txBody>
          </p:sp>
          <p:sp>
            <p:nvSpPr>
              <p:cNvPr id="27" name="フリーフォーム: 図形 26">
                <a:extLst>
                  <a:ext uri="{FF2B5EF4-FFF2-40B4-BE49-F238E27FC236}">
                    <a16:creationId xmlns:a16="http://schemas.microsoft.com/office/drawing/2014/main" id="{8544859C-7A6F-F291-5972-578D0F551B5C}"/>
                  </a:ext>
                </a:extLst>
              </p:cNvPr>
              <p:cNvSpPr/>
              <p:nvPr/>
            </p:nvSpPr>
            <p:spPr>
              <a:xfrm>
                <a:off x="311036" y="6280777"/>
                <a:ext cx="18837" cy="48623"/>
              </a:xfrm>
              <a:custGeom>
                <a:avLst/>
                <a:gdLst>
                  <a:gd name="connsiteX0" fmla="*/ 9778 w 18837"/>
                  <a:gd name="connsiteY0" fmla="*/ 49021 h 48623"/>
                  <a:gd name="connsiteX1" fmla="*/ 348 w 18837"/>
                  <a:gd name="connsiteY1" fmla="*/ 39005 h 48623"/>
                  <a:gd name="connsiteX2" fmla="*/ 348 w 18837"/>
                  <a:gd name="connsiteY2" fmla="*/ 10415 h 48623"/>
                  <a:gd name="connsiteX3" fmla="*/ 9778 w 18837"/>
                  <a:gd name="connsiteY3" fmla="*/ 398 h 48623"/>
                  <a:gd name="connsiteX4" fmla="*/ 19185 w 18837"/>
                  <a:gd name="connsiteY4" fmla="*/ 10415 h 48623"/>
                  <a:gd name="connsiteX5" fmla="*/ 19185 w 18837"/>
                  <a:gd name="connsiteY5" fmla="*/ 39005 h 48623"/>
                  <a:gd name="connsiteX6" fmla="*/ 9778 w 18837"/>
                  <a:gd name="connsiteY6" fmla="*/ 49021 h 48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48623">
                    <a:moveTo>
                      <a:pt x="9778" y="49021"/>
                    </a:moveTo>
                    <a:cubicBezTo>
                      <a:pt x="4590" y="49021"/>
                      <a:pt x="348" y="44518"/>
                      <a:pt x="348" y="39005"/>
                    </a:cubicBezTo>
                    <a:lnTo>
                      <a:pt x="348" y="10415"/>
                    </a:lnTo>
                    <a:cubicBezTo>
                      <a:pt x="348" y="4907"/>
                      <a:pt x="4587" y="398"/>
                      <a:pt x="9778" y="398"/>
                    </a:cubicBezTo>
                    <a:cubicBezTo>
                      <a:pt x="14949" y="398"/>
                      <a:pt x="19185" y="4907"/>
                      <a:pt x="19185" y="10415"/>
                    </a:cubicBezTo>
                    <a:lnTo>
                      <a:pt x="19185" y="39005"/>
                    </a:lnTo>
                    <a:cubicBezTo>
                      <a:pt x="19185" y="44518"/>
                      <a:pt x="14949" y="49021"/>
                      <a:pt x="9778" y="49021"/>
                    </a:cubicBezTo>
                  </a:path>
                </a:pathLst>
              </a:custGeom>
              <a:solidFill>
                <a:srgbClr val="FFFFFF"/>
              </a:solidFill>
              <a:ln w="2898" cap="flat">
                <a:noFill/>
                <a:prstDash val="solid"/>
                <a:miter/>
              </a:ln>
            </p:spPr>
            <p:txBody>
              <a:bodyPr rtlCol="0" anchor="ctr"/>
              <a:lstStyle/>
              <a:p>
                <a:endParaRPr lang="ja-JP" altLang="en-US" sz="1800"/>
              </a:p>
            </p:txBody>
          </p:sp>
          <p:sp>
            <p:nvSpPr>
              <p:cNvPr id="28" name="フリーフォーム: 図形 27">
                <a:extLst>
                  <a:ext uri="{FF2B5EF4-FFF2-40B4-BE49-F238E27FC236}">
                    <a16:creationId xmlns:a16="http://schemas.microsoft.com/office/drawing/2014/main" id="{1E2FA127-4D9A-F35E-6386-8668F732B276}"/>
                  </a:ext>
                </a:extLst>
              </p:cNvPr>
              <p:cNvSpPr/>
              <p:nvPr/>
            </p:nvSpPr>
            <p:spPr>
              <a:xfrm>
                <a:off x="311036" y="6280781"/>
                <a:ext cx="123495" cy="18840"/>
              </a:xfrm>
              <a:custGeom>
                <a:avLst/>
                <a:gdLst>
                  <a:gd name="connsiteX0" fmla="*/ 123941 w 123495"/>
                  <a:gd name="connsiteY0" fmla="*/ 9856 h 18840"/>
                  <a:gd name="connsiteX1" fmla="*/ 113912 w 123495"/>
                  <a:gd name="connsiteY1" fmla="*/ 19272 h 18840"/>
                  <a:gd name="connsiteX2" fmla="*/ 10470 w 123495"/>
                  <a:gd name="connsiteY2" fmla="*/ 19272 h 18840"/>
                  <a:gd name="connsiteX3" fmla="*/ 445 w 123495"/>
                  <a:gd name="connsiteY3" fmla="*/ 9856 h 18840"/>
                  <a:gd name="connsiteX4" fmla="*/ 10470 w 123495"/>
                  <a:gd name="connsiteY4" fmla="*/ 431 h 18840"/>
                  <a:gd name="connsiteX5" fmla="*/ 113912 w 123495"/>
                  <a:gd name="connsiteY5" fmla="*/ 431 h 18840"/>
                  <a:gd name="connsiteX6" fmla="*/ 123941 w 123495"/>
                  <a:gd name="connsiteY6" fmla="*/ 985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495" h="18840">
                    <a:moveTo>
                      <a:pt x="123941" y="9856"/>
                    </a:moveTo>
                    <a:cubicBezTo>
                      <a:pt x="123941" y="15027"/>
                      <a:pt x="119406" y="19272"/>
                      <a:pt x="113912" y="19272"/>
                    </a:cubicBezTo>
                    <a:lnTo>
                      <a:pt x="10470" y="19272"/>
                    </a:lnTo>
                    <a:cubicBezTo>
                      <a:pt x="4951" y="19272"/>
                      <a:pt x="445" y="15027"/>
                      <a:pt x="445" y="9856"/>
                    </a:cubicBezTo>
                    <a:cubicBezTo>
                      <a:pt x="445" y="4662"/>
                      <a:pt x="4948" y="431"/>
                      <a:pt x="10470" y="431"/>
                    </a:cubicBezTo>
                    <a:lnTo>
                      <a:pt x="113912" y="431"/>
                    </a:lnTo>
                    <a:cubicBezTo>
                      <a:pt x="119408" y="431"/>
                      <a:pt x="123941" y="4662"/>
                      <a:pt x="123941" y="9856"/>
                    </a:cubicBezTo>
                  </a:path>
                </a:pathLst>
              </a:custGeom>
              <a:solidFill>
                <a:srgbClr val="FFFFFF"/>
              </a:solidFill>
              <a:ln w="2898" cap="flat">
                <a:noFill/>
                <a:prstDash val="solid"/>
                <a:miter/>
              </a:ln>
            </p:spPr>
            <p:txBody>
              <a:bodyPr rtlCol="0" anchor="ctr"/>
              <a:lstStyle/>
              <a:p>
                <a:endParaRPr lang="ja-JP" altLang="en-US" sz="1800"/>
              </a:p>
            </p:txBody>
          </p:sp>
          <p:sp>
            <p:nvSpPr>
              <p:cNvPr id="29" name="フリーフォーム: 図形 28">
                <a:extLst>
                  <a:ext uri="{FF2B5EF4-FFF2-40B4-BE49-F238E27FC236}">
                    <a16:creationId xmlns:a16="http://schemas.microsoft.com/office/drawing/2014/main" id="{566AF522-467E-4242-EAFC-953DBC227486}"/>
                  </a:ext>
                </a:extLst>
              </p:cNvPr>
              <p:cNvSpPr/>
              <p:nvPr/>
            </p:nvSpPr>
            <p:spPr>
              <a:xfrm>
                <a:off x="378597" y="6280906"/>
                <a:ext cx="18834" cy="117671"/>
              </a:xfrm>
              <a:custGeom>
                <a:avLst/>
                <a:gdLst>
                  <a:gd name="connsiteX0" fmla="*/ 9827 w 18834"/>
                  <a:gd name="connsiteY0" fmla="*/ 118011 h 117671"/>
                  <a:gd name="connsiteX1" fmla="*/ 406 w 18834"/>
                  <a:gd name="connsiteY1" fmla="*/ 107994 h 117671"/>
                  <a:gd name="connsiteX2" fmla="*/ 406 w 18834"/>
                  <a:gd name="connsiteY2" fmla="*/ 10359 h 117671"/>
                  <a:gd name="connsiteX3" fmla="*/ 9827 w 18834"/>
                  <a:gd name="connsiteY3" fmla="*/ 339 h 117671"/>
                  <a:gd name="connsiteX4" fmla="*/ 19240 w 18834"/>
                  <a:gd name="connsiteY4" fmla="*/ 10359 h 117671"/>
                  <a:gd name="connsiteX5" fmla="*/ 19240 w 18834"/>
                  <a:gd name="connsiteY5" fmla="*/ 107994 h 117671"/>
                  <a:gd name="connsiteX6" fmla="*/ 9827 w 18834"/>
                  <a:gd name="connsiteY6" fmla="*/ 118011 h 117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4" h="117671">
                    <a:moveTo>
                      <a:pt x="9827" y="118011"/>
                    </a:moveTo>
                    <a:cubicBezTo>
                      <a:pt x="4647" y="118011"/>
                      <a:pt x="406" y="113502"/>
                      <a:pt x="406" y="107994"/>
                    </a:cubicBezTo>
                    <a:lnTo>
                      <a:pt x="406" y="10359"/>
                    </a:lnTo>
                    <a:cubicBezTo>
                      <a:pt x="406" y="4848"/>
                      <a:pt x="4644" y="339"/>
                      <a:pt x="9827" y="339"/>
                    </a:cubicBezTo>
                    <a:cubicBezTo>
                      <a:pt x="15004" y="339"/>
                      <a:pt x="19240" y="4848"/>
                      <a:pt x="19240" y="10359"/>
                    </a:cubicBezTo>
                    <a:lnTo>
                      <a:pt x="19240" y="107994"/>
                    </a:lnTo>
                    <a:cubicBezTo>
                      <a:pt x="19237" y="113505"/>
                      <a:pt x="15001" y="118011"/>
                      <a:pt x="9827" y="118011"/>
                    </a:cubicBezTo>
                  </a:path>
                </a:pathLst>
              </a:custGeom>
              <a:solidFill>
                <a:srgbClr val="FFFFFF"/>
              </a:solidFill>
              <a:ln w="2898" cap="flat">
                <a:noFill/>
                <a:prstDash val="solid"/>
                <a:miter/>
              </a:ln>
            </p:spPr>
            <p:txBody>
              <a:bodyPr rtlCol="0" anchor="ctr"/>
              <a:lstStyle/>
              <a:p>
                <a:endParaRPr lang="ja-JP" altLang="en-US" sz="1800"/>
              </a:p>
            </p:txBody>
          </p:sp>
          <p:sp>
            <p:nvSpPr>
              <p:cNvPr id="30" name="フリーフォーム: 図形 29">
                <a:extLst>
                  <a:ext uri="{FF2B5EF4-FFF2-40B4-BE49-F238E27FC236}">
                    <a16:creationId xmlns:a16="http://schemas.microsoft.com/office/drawing/2014/main" id="{B368C650-3D41-218D-182B-FD2F36E1D389}"/>
                  </a:ext>
                </a:extLst>
              </p:cNvPr>
              <p:cNvSpPr/>
              <p:nvPr/>
            </p:nvSpPr>
            <p:spPr>
              <a:xfrm>
                <a:off x="415787" y="6361080"/>
                <a:ext cx="37482" cy="18848"/>
              </a:xfrm>
              <a:custGeom>
                <a:avLst/>
                <a:gdLst>
                  <a:gd name="connsiteX0" fmla="*/ 37944 w 37482"/>
                  <a:gd name="connsiteY0" fmla="*/ 9788 h 18848"/>
                  <a:gd name="connsiteX1" fmla="*/ 27924 w 37482"/>
                  <a:gd name="connsiteY1" fmla="*/ 19212 h 18848"/>
                  <a:gd name="connsiteX2" fmla="*/ 10486 w 37482"/>
                  <a:gd name="connsiteY2" fmla="*/ 19212 h 18848"/>
                  <a:gd name="connsiteX3" fmla="*/ 461 w 37482"/>
                  <a:gd name="connsiteY3" fmla="*/ 9788 h 18848"/>
                  <a:gd name="connsiteX4" fmla="*/ 10486 w 37482"/>
                  <a:gd name="connsiteY4" fmla="*/ 363 h 18848"/>
                  <a:gd name="connsiteX5" fmla="*/ 27924 w 37482"/>
                  <a:gd name="connsiteY5" fmla="*/ 363 h 18848"/>
                  <a:gd name="connsiteX6" fmla="*/ 37944 w 37482"/>
                  <a:gd name="connsiteY6" fmla="*/ 9788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82" h="18848">
                    <a:moveTo>
                      <a:pt x="37944" y="9788"/>
                    </a:moveTo>
                    <a:cubicBezTo>
                      <a:pt x="37944" y="14967"/>
                      <a:pt x="33435" y="19212"/>
                      <a:pt x="27924" y="19212"/>
                    </a:cubicBezTo>
                    <a:lnTo>
                      <a:pt x="10486" y="19212"/>
                    </a:lnTo>
                    <a:cubicBezTo>
                      <a:pt x="4976" y="19212"/>
                      <a:pt x="461" y="14967"/>
                      <a:pt x="461" y="9788"/>
                    </a:cubicBezTo>
                    <a:cubicBezTo>
                      <a:pt x="461" y="4611"/>
                      <a:pt x="4973" y="363"/>
                      <a:pt x="10486" y="363"/>
                    </a:cubicBezTo>
                    <a:lnTo>
                      <a:pt x="27924" y="363"/>
                    </a:lnTo>
                    <a:cubicBezTo>
                      <a:pt x="33438" y="363"/>
                      <a:pt x="37944" y="4611"/>
                      <a:pt x="37944" y="9788"/>
                    </a:cubicBezTo>
                  </a:path>
                </a:pathLst>
              </a:custGeom>
              <a:solidFill>
                <a:srgbClr val="FFFFFF"/>
              </a:solidFill>
              <a:ln w="2898" cap="flat">
                <a:noFill/>
                <a:prstDash val="solid"/>
                <a:miter/>
              </a:ln>
            </p:spPr>
            <p:txBody>
              <a:bodyPr rtlCol="0" anchor="ctr"/>
              <a:lstStyle/>
              <a:p>
                <a:endParaRPr lang="ja-JP" altLang="en-US" sz="1800"/>
              </a:p>
            </p:txBody>
          </p:sp>
          <p:sp>
            <p:nvSpPr>
              <p:cNvPr id="31" name="フリーフォーム: 図形 30">
                <a:extLst>
                  <a:ext uri="{FF2B5EF4-FFF2-40B4-BE49-F238E27FC236}">
                    <a16:creationId xmlns:a16="http://schemas.microsoft.com/office/drawing/2014/main" id="{C5B0BA95-7A93-0819-17C2-B208F59A52DF}"/>
                  </a:ext>
                </a:extLst>
              </p:cNvPr>
              <p:cNvSpPr/>
              <p:nvPr/>
            </p:nvSpPr>
            <p:spPr>
              <a:xfrm>
                <a:off x="482464" y="6339546"/>
                <a:ext cx="18857" cy="118237"/>
              </a:xfrm>
              <a:custGeom>
                <a:avLst/>
                <a:gdLst>
                  <a:gd name="connsiteX0" fmla="*/ 9935 w 18857"/>
                  <a:gd name="connsiteY0" fmla="*/ 118527 h 118237"/>
                  <a:gd name="connsiteX1" fmla="*/ 494 w 18857"/>
                  <a:gd name="connsiteY1" fmla="*/ 108501 h 118237"/>
                  <a:gd name="connsiteX2" fmla="*/ 494 w 18857"/>
                  <a:gd name="connsiteY2" fmla="*/ 10309 h 118237"/>
                  <a:gd name="connsiteX3" fmla="*/ 9935 w 18857"/>
                  <a:gd name="connsiteY3" fmla="*/ 289 h 118237"/>
                  <a:gd name="connsiteX4" fmla="*/ 19351 w 18857"/>
                  <a:gd name="connsiteY4" fmla="*/ 10309 h 118237"/>
                  <a:gd name="connsiteX5" fmla="*/ 19351 w 18857"/>
                  <a:gd name="connsiteY5" fmla="*/ 108501 h 118237"/>
                  <a:gd name="connsiteX6" fmla="*/ 9935 w 18857"/>
                  <a:gd name="connsiteY6" fmla="*/ 118527 h 118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118237">
                    <a:moveTo>
                      <a:pt x="9935" y="118527"/>
                    </a:moveTo>
                    <a:cubicBezTo>
                      <a:pt x="4730" y="118527"/>
                      <a:pt x="494" y="114009"/>
                      <a:pt x="494" y="108501"/>
                    </a:cubicBezTo>
                    <a:lnTo>
                      <a:pt x="494" y="10309"/>
                    </a:lnTo>
                    <a:cubicBezTo>
                      <a:pt x="494" y="4798"/>
                      <a:pt x="4730" y="289"/>
                      <a:pt x="9935" y="289"/>
                    </a:cubicBezTo>
                    <a:cubicBezTo>
                      <a:pt x="15106" y="289"/>
                      <a:pt x="19351" y="4798"/>
                      <a:pt x="19351" y="10309"/>
                    </a:cubicBezTo>
                    <a:lnTo>
                      <a:pt x="19351" y="108501"/>
                    </a:lnTo>
                    <a:cubicBezTo>
                      <a:pt x="19351" y="114012"/>
                      <a:pt x="15106" y="118527"/>
                      <a:pt x="9935" y="118527"/>
                    </a:cubicBezTo>
                  </a:path>
                </a:pathLst>
              </a:custGeom>
              <a:solidFill>
                <a:srgbClr val="FFFFFF"/>
              </a:solidFill>
              <a:ln w="2898" cap="flat">
                <a:noFill/>
                <a:prstDash val="solid"/>
                <a:miter/>
              </a:ln>
            </p:spPr>
            <p:txBody>
              <a:bodyPr rtlCol="0" anchor="ctr"/>
              <a:lstStyle/>
              <a:p>
                <a:endParaRPr lang="ja-JP" altLang="en-US" sz="1800"/>
              </a:p>
            </p:txBody>
          </p:sp>
          <p:sp>
            <p:nvSpPr>
              <p:cNvPr id="32" name="フリーフォーム: 図形 31">
                <a:extLst>
                  <a:ext uri="{FF2B5EF4-FFF2-40B4-BE49-F238E27FC236}">
                    <a16:creationId xmlns:a16="http://schemas.microsoft.com/office/drawing/2014/main" id="{24067FD9-6B97-E82A-CF48-A047B6E5C87E}"/>
                  </a:ext>
                </a:extLst>
              </p:cNvPr>
              <p:cNvSpPr/>
              <p:nvPr/>
            </p:nvSpPr>
            <p:spPr>
              <a:xfrm>
                <a:off x="415787" y="6438377"/>
                <a:ext cx="85048" cy="18845"/>
              </a:xfrm>
              <a:custGeom>
                <a:avLst/>
                <a:gdLst>
                  <a:gd name="connsiteX0" fmla="*/ 85550 w 85048"/>
                  <a:gd name="connsiteY0" fmla="*/ 9719 h 18845"/>
                  <a:gd name="connsiteX1" fmla="*/ 75548 w 85048"/>
                  <a:gd name="connsiteY1" fmla="*/ 19144 h 18845"/>
                  <a:gd name="connsiteX2" fmla="*/ 10527 w 85048"/>
                  <a:gd name="connsiteY2" fmla="*/ 19144 h 18845"/>
                  <a:gd name="connsiteX3" fmla="*/ 501 w 85048"/>
                  <a:gd name="connsiteY3" fmla="*/ 9719 h 18845"/>
                  <a:gd name="connsiteX4" fmla="*/ 10527 w 85048"/>
                  <a:gd name="connsiteY4" fmla="*/ 298 h 18845"/>
                  <a:gd name="connsiteX5" fmla="*/ 75548 w 85048"/>
                  <a:gd name="connsiteY5" fmla="*/ 298 h 18845"/>
                  <a:gd name="connsiteX6" fmla="*/ 85550 w 85048"/>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048" h="18845">
                    <a:moveTo>
                      <a:pt x="85550" y="9719"/>
                    </a:moveTo>
                    <a:cubicBezTo>
                      <a:pt x="85550" y="14905"/>
                      <a:pt x="81059" y="19144"/>
                      <a:pt x="75548" y="19144"/>
                    </a:cubicBezTo>
                    <a:lnTo>
                      <a:pt x="10527" y="19144"/>
                    </a:lnTo>
                    <a:cubicBezTo>
                      <a:pt x="5016" y="19144"/>
                      <a:pt x="501" y="14905"/>
                      <a:pt x="501" y="9719"/>
                    </a:cubicBezTo>
                    <a:cubicBezTo>
                      <a:pt x="501" y="4542"/>
                      <a:pt x="5013" y="298"/>
                      <a:pt x="10527" y="298"/>
                    </a:cubicBezTo>
                    <a:lnTo>
                      <a:pt x="75548" y="298"/>
                    </a:lnTo>
                    <a:cubicBezTo>
                      <a:pt x="81059" y="301"/>
                      <a:pt x="85550" y="4545"/>
                      <a:pt x="85550" y="9719"/>
                    </a:cubicBezTo>
                  </a:path>
                </a:pathLst>
              </a:custGeom>
              <a:solidFill>
                <a:srgbClr val="FFFFFF"/>
              </a:solidFill>
              <a:ln w="2898" cap="flat">
                <a:noFill/>
                <a:prstDash val="solid"/>
                <a:miter/>
              </a:ln>
            </p:spPr>
            <p:txBody>
              <a:bodyPr rtlCol="0" anchor="ctr"/>
              <a:lstStyle/>
              <a:p>
                <a:endParaRPr lang="ja-JP" altLang="en-US" sz="1800"/>
              </a:p>
            </p:txBody>
          </p:sp>
          <p:sp>
            <p:nvSpPr>
              <p:cNvPr id="33" name="フリーフォーム: 図形 32">
                <a:extLst>
                  <a:ext uri="{FF2B5EF4-FFF2-40B4-BE49-F238E27FC236}">
                    <a16:creationId xmlns:a16="http://schemas.microsoft.com/office/drawing/2014/main" id="{4DF16DC5-9968-A995-7CB3-85DBD9A67E72}"/>
                  </a:ext>
                </a:extLst>
              </p:cNvPr>
              <p:cNvSpPr/>
              <p:nvPr/>
            </p:nvSpPr>
            <p:spPr>
              <a:xfrm>
                <a:off x="517201" y="6497134"/>
                <a:ext cx="114846" cy="18857"/>
              </a:xfrm>
              <a:custGeom>
                <a:avLst/>
                <a:gdLst>
                  <a:gd name="connsiteX0" fmla="*/ 515 w 114846"/>
                  <a:gd name="connsiteY0" fmla="*/ 9690 h 18857"/>
                  <a:gd name="connsiteX1" fmla="*/ 10517 w 114846"/>
                  <a:gd name="connsiteY1" fmla="*/ 248 h 18857"/>
                  <a:gd name="connsiteX2" fmla="*/ 105325 w 114846"/>
                  <a:gd name="connsiteY2" fmla="*/ 248 h 18857"/>
                  <a:gd name="connsiteX3" fmla="*/ 115362 w 114846"/>
                  <a:gd name="connsiteY3" fmla="*/ 9690 h 18857"/>
                  <a:gd name="connsiteX4" fmla="*/ 105325 w 114846"/>
                  <a:gd name="connsiteY4" fmla="*/ 19105 h 18857"/>
                  <a:gd name="connsiteX5" fmla="*/ 10517 w 114846"/>
                  <a:gd name="connsiteY5" fmla="*/ 19105 h 18857"/>
                  <a:gd name="connsiteX6" fmla="*/ 515 w 114846"/>
                  <a:gd name="connsiteY6" fmla="*/ 9690 h 1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7">
                    <a:moveTo>
                      <a:pt x="515" y="9690"/>
                    </a:moveTo>
                    <a:cubicBezTo>
                      <a:pt x="515" y="4501"/>
                      <a:pt x="5007" y="248"/>
                      <a:pt x="10517" y="248"/>
                    </a:cubicBezTo>
                    <a:lnTo>
                      <a:pt x="105325" y="248"/>
                    </a:lnTo>
                    <a:cubicBezTo>
                      <a:pt x="110835" y="248"/>
                      <a:pt x="115362" y="4501"/>
                      <a:pt x="115362" y="9690"/>
                    </a:cubicBezTo>
                    <a:cubicBezTo>
                      <a:pt x="115362" y="14878"/>
                      <a:pt x="110835" y="19105"/>
                      <a:pt x="105325" y="19105"/>
                    </a:cubicBezTo>
                    <a:lnTo>
                      <a:pt x="10517" y="19105"/>
                    </a:lnTo>
                    <a:cubicBezTo>
                      <a:pt x="5007" y="19105"/>
                      <a:pt x="515" y="14878"/>
                      <a:pt x="515" y="9690"/>
                    </a:cubicBezTo>
                  </a:path>
                </a:pathLst>
              </a:custGeom>
              <a:solidFill>
                <a:srgbClr val="FFFFFF"/>
              </a:solidFill>
              <a:ln w="2898" cap="flat">
                <a:noFill/>
                <a:prstDash val="solid"/>
                <a:miter/>
              </a:ln>
            </p:spPr>
            <p:txBody>
              <a:bodyPr rtlCol="0" anchor="ctr"/>
              <a:lstStyle/>
              <a:p>
                <a:endParaRPr lang="ja-JP" altLang="en-US" sz="1800"/>
              </a:p>
            </p:txBody>
          </p:sp>
          <p:sp>
            <p:nvSpPr>
              <p:cNvPr id="34" name="フリーフォーム: 図形 33">
                <a:extLst>
                  <a:ext uri="{FF2B5EF4-FFF2-40B4-BE49-F238E27FC236}">
                    <a16:creationId xmlns:a16="http://schemas.microsoft.com/office/drawing/2014/main" id="{E29CEB3F-D143-E71F-B03D-C5FB18C8D51F}"/>
                  </a:ext>
                </a:extLst>
              </p:cNvPr>
              <p:cNvSpPr/>
              <p:nvPr/>
            </p:nvSpPr>
            <p:spPr>
              <a:xfrm>
                <a:off x="517201" y="6438377"/>
                <a:ext cx="114846" cy="18845"/>
              </a:xfrm>
              <a:custGeom>
                <a:avLst/>
                <a:gdLst>
                  <a:gd name="connsiteX0" fmla="*/ 515 w 114846"/>
                  <a:gd name="connsiteY0" fmla="*/ 9719 h 18845"/>
                  <a:gd name="connsiteX1" fmla="*/ 10517 w 114846"/>
                  <a:gd name="connsiteY1" fmla="*/ 298 h 18845"/>
                  <a:gd name="connsiteX2" fmla="*/ 105325 w 114846"/>
                  <a:gd name="connsiteY2" fmla="*/ 298 h 18845"/>
                  <a:gd name="connsiteX3" fmla="*/ 115362 w 114846"/>
                  <a:gd name="connsiteY3" fmla="*/ 9719 h 18845"/>
                  <a:gd name="connsiteX4" fmla="*/ 105325 w 114846"/>
                  <a:gd name="connsiteY4" fmla="*/ 19144 h 18845"/>
                  <a:gd name="connsiteX5" fmla="*/ 10517 w 114846"/>
                  <a:gd name="connsiteY5" fmla="*/ 19144 h 18845"/>
                  <a:gd name="connsiteX6" fmla="*/ 515 w 114846"/>
                  <a:gd name="connsiteY6" fmla="*/ 9719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5">
                    <a:moveTo>
                      <a:pt x="515" y="9719"/>
                    </a:moveTo>
                    <a:cubicBezTo>
                      <a:pt x="515" y="4542"/>
                      <a:pt x="5007" y="298"/>
                      <a:pt x="10517" y="298"/>
                    </a:cubicBezTo>
                    <a:lnTo>
                      <a:pt x="105325" y="298"/>
                    </a:lnTo>
                    <a:cubicBezTo>
                      <a:pt x="110835" y="298"/>
                      <a:pt x="115362" y="4542"/>
                      <a:pt x="115362" y="9719"/>
                    </a:cubicBezTo>
                    <a:cubicBezTo>
                      <a:pt x="115362" y="14905"/>
                      <a:pt x="110835" y="19144"/>
                      <a:pt x="105325" y="19144"/>
                    </a:cubicBezTo>
                    <a:lnTo>
                      <a:pt x="10517" y="19144"/>
                    </a:lnTo>
                    <a:cubicBezTo>
                      <a:pt x="5007" y="19146"/>
                      <a:pt x="515" y="14905"/>
                      <a:pt x="515" y="9719"/>
                    </a:cubicBezTo>
                  </a:path>
                </a:pathLst>
              </a:custGeom>
              <a:solidFill>
                <a:srgbClr val="FFFFFF"/>
              </a:solidFill>
              <a:ln w="2898" cap="flat">
                <a:noFill/>
                <a:prstDash val="solid"/>
                <a:miter/>
              </a:ln>
            </p:spPr>
            <p:txBody>
              <a:bodyPr rtlCol="0" anchor="ctr"/>
              <a:lstStyle/>
              <a:p>
                <a:endParaRPr lang="ja-JP" altLang="en-US" sz="1800"/>
              </a:p>
            </p:txBody>
          </p:sp>
          <p:sp>
            <p:nvSpPr>
              <p:cNvPr id="35" name="フリーフォーム: 図形 34">
                <a:extLst>
                  <a:ext uri="{FF2B5EF4-FFF2-40B4-BE49-F238E27FC236}">
                    <a16:creationId xmlns:a16="http://schemas.microsoft.com/office/drawing/2014/main" id="{58A37D52-86D5-9476-42D2-8631C8883336}"/>
                  </a:ext>
                </a:extLst>
              </p:cNvPr>
              <p:cNvSpPr/>
              <p:nvPr/>
            </p:nvSpPr>
            <p:spPr>
              <a:xfrm>
                <a:off x="517201" y="6379599"/>
                <a:ext cx="114846" cy="18854"/>
              </a:xfrm>
              <a:custGeom>
                <a:avLst/>
                <a:gdLst>
                  <a:gd name="connsiteX0" fmla="*/ 515 w 114846"/>
                  <a:gd name="connsiteY0" fmla="*/ 9772 h 18854"/>
                  <a:gd name="connsiteX1" fmla="*/ 10517 w 114846"/>
                  <a:gd name="connsiteY1" fmla="*/ 348 h 18854"/>
                  <a:gd name="connsiteX2" fmla="*/ 105325 w 114846"/>
                  <a:gd name="connsiteY2" fmla="*/ 348 h 18854"/>
                  <a:gd name="connsiteX3" fmla="*/ 115362 w 114846"/>
                  <a:gd name="connsiteY3" fmla="*/ 9772 h 18854"/>
                  <a:gd name="connsiteX4" fmla="*/ 105325 w 114846"/>
                  <a:gd name="connsiteY4" fmla="*/ 19202 h 18854"/>
                  <a:gd name="connsiteX5" fmla="*/ 10517 w 114846"/>
                  <a:gd name="connsiteY5" fmla="*/ 19202 h 18854"/>
                  <a:gd name="connsiteX6" fmla="*/ 515 w 114846"/>
                  <a:gd name="connsiteY6" fmla="*/ 9772 h 18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54">
                    <a:moveTo>
                      <a:pt x="515" y="9772"/>
                    </a:moveTo>
                    <a:cubicBezTo>
                      <a:pt x="515" y="4595"/>
                      <a:pt x="5007" y="348"/>
                      <a:pt x="10517" y="348"/>
                    </a:cubicBezTo>
                    <a:lnTo>
                      <a:pt x="105325" y="348"/>
                    </a:lnTo>
                    <a:cubicBezTo>
                      <a:pt x="110835" y="348"/>
                      <a:pt x="115362" y="4595"/>
                      <a:pt x="115362" y="9772"/>
                    </a:cubicBezTo>
                    <a:cubicBezTo>
                      <a:pt x="115362" y="14957"/>
                      <a:pt x="110835" y="19202"/>
                      <a:pt x="105325" y="19202"/>
                    </a:cubicBezTo>
                    <a:lnTo>
                      <a:pt x="10517" y="19202"/>
                    </a:lnTo>
                    <a:cubicBezTo>
                      <a:pt x="5007" y="19199"/>
                      <a:pt x="515" y="14954"/>
                      <a:pt x="515" y="9772"/>
                    </a:cubicBezTo>
                  </a:path>
                </a:pathLst>
              </a:custGeom>
              <a:solidFill>
                <a:srgbClr val="FFFFFF"/>
              </a:solidFill>
              <a:ln w="2898" cap="flat">
                <a:noFill/>
                <a:prstDash val="solid"/>
                <a:miter/>
              </a:ln>
            </p:spPr>
            <p:txBody>
              <a:bodyPr rtlCol="0" anchor="ctr"/>
              <a:lstStyle/>
              <a:p>
                <a:endParaRPr lang="ja-JP" altLang="en-US" sz="1800"/>
              </a:p>
            </p:txBody>
          </p:sp>
          <p:sp>
            <p:nvSpPr>
              <p:cNvPr id="36" name="フリーフォーム: 図形 35">
                <a:extLst>
                  <a:ext uri="{FF2B5EF4-FFF2-40B4-BE49-F238E27FC236}">
                    <a16:creationId xmlns:a16="http://schemas.microsoft.com/office/drawing/2014/main" id="{D35BEFFE-9C3C-28B8-74AE-64595E2A6B9D}"/>
                  </a:ext>
                </a:extLst>
              </p:cNvPr>
              <p:cNvSpPr/>
              <p:nvPr/>
            </p:nvSpPr>
            <p:spPr>
              <a:xfrm>
                <a:off x="613202" y="6438380"/>
                <a:ext cx="18848" cy="77613"/>
              </a:xfrm>
              <a:custGeom>
                <a:avLst/>
                <a:gdLst>
                  <a:gd name="connsiteX0" fmla="*/ 10029 w 18848"/>
                  <a:gd name="connsiteY0" fmla="*/ 306 h 77613"/>
                  <a:gd name="connsiteX1" fmla="*/ 19454 w 18848"/>
                  <a:gd name="connsiteY1" fmla="*/ 10317 h 77613"/>
                  <a:gd name="connsiteX2" fmla="*/ 19454 w 18848"/>
                  <a:gd name="connsiteY2" fmla="*/ 67899 h 77613"/>
                  <a:gd name="connsiteX3" fmla="*/ 10029 w 18848"/>
                  <a:gd name="connsiteY3" fmla="*/ 77919 h 77613"/>
                  <a:gd name="connsiteX4" fmla="*/ 605 w 18848"/>
                  <a:gd name="connsiteY4" fmla="*/ 67899 h 77613"/>
                  <a:gd name="connsiteX5" fmla="*/ 605 w 18848"/>
                  <a:gd name="connsiteY5" fmla="*/ 10317 h 77613"/>
                  <a:gd name="connsiteX6" fmla="*/ 10029 w 18848"/>
                  <a:gd name="connsiteY6" fmla="*/ 306 h 77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13">
                    <a:moveTo>
                      <a:pt x="10029" y="306"/>
                    </a:moveTo>
                    <a:cubicBezTo>
                      <a:pt x="15217" y="306"/>
                      <a:pt x="19454" y="4806"/>
                      <a:pt x="19454" y="10317"/>
                    </a:cubicBezTo>
                    <a:lnTo>
                      <a:pt x="19454" y="67899"/>
                    </a:lnTo>
                    <a:cubicBezTo>
                      <a:pt x="19454" y="73404"/>
                      <a:pt x="15217" y="77919"/>
                      <a:pt x="10029" y="77919"/>
                    </a:cubicBezTo>
                    <a:cubicBezTo>
                      <a:pt x="4841" y="77919"/>
                      <a:pt x="605" y="73401"/>
                      <a:pt x="605" y="67899"/>
                    </a:cubicBezTo>
                    <a:lnTo>
                      <a:pt x="605" y="10317"/>
                    </a:lnTo>
                    <a:cubicBezTo>
                      <a:pt x="605" y="4806"/>
                      <a:pt x="4841" y="306"/>
                      <a:pt x="10029" y="306"/>
                    </a:cubicBezTo>
                  </a:path>
                </a:pathLst>
              </a:custGeom>
              <a:solidFill>
                <a:srgbClr val="FFFFFF"/>
              </a:solidFill>
              <a:ln w="2898" cap="flat">
                <a:noFill/>
                <a:prstDash val="solid"/>
                <a:miter/>
              </a:ln>
            </p:spPr>
            <p:txBody>
              <a:bodyPr rtlCol="0" anchor="ctr"/>
              <a:lstStyle/>
              <a:p>
                <a:endParaRPr lang="ja-JP" altLang="en-US" sz="1800"/>
              </a:p>
            </p:txBody>
          </p:sp>
          <p:sp>
            <p:nvSpPr>
              <p:cNvPr id="37" name="フリーフォーム: 図形 36">
                <a:extLst>
                  <a:ext uri="{FF2B5EF4-FFF2-40B4-BE49-F238E27FC236}">
                    <a16:creationId xmlns:a16="http://schemas.microsoft.com/office/drawing/2014/main" id="{11E4E019-4F29-411F-7E9F-0603D233A564}"/>
                  </a:ext>
                </a:extLst>
              </p:cNvPr>
              <p:cNvSpPr/>
              <p:nvPr/>
            </p:nvSpPr>
            <p:spPr>
              <a:xfrm>
                <a:off x="613202" y="6379763"/>
                <a:ext cx="18848" cy="77622"/>
              </a:xfrm>
              <a:custGeom>
                <a:avLst/>
                <a:gdLst>
                  <a:gd name="connsiteX0" fmla="*/ 10029 w 18848"/>
                  <a:gd name="connsiteY0" fmla="*/ 355 h 77622"/>
                  <a:gd name="connsiteX1" fmla="*/ 19454 w 18848"/>
                  <a:gd name="connsiteY1" fmla="*/ 10372 h 77622"/>
                  <a:gd name="connsiteX2" fmla="*/ 19454 w 18848"/>
                  <a:gd name="connsiteY2" fmla="*/ 67958 h 77622"/>
                  <a:gd name="connsiteX3" fmla="*/ 10029 w 18848"/>
                  <a:gd name="connsiteY3" fmla="*/ 77978 h 77622"/>
                  <a:gd name="connsiteX4" fmla="*/ 605 w 18848"/>
                  <a:gd name="connsiteY4" fmla="*/ 67958 h 77622"/>
                  <a:gd name="connsiteX5" fmla="*/ 605 w 18848"/>
                  <a:gd name="connsiteY5" fmla="*/ 10372 h 77622"/>
                  <a:gd name="connsiteX6" fmla="*/ 10029 w 18848"/>
                  <a:gd name="connsiteY6" fmla="*/ 355 h 77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22">
                    <a:moveTo>
                      <a:pt x="10029" y="355"/>
                    </a:moveTo>
                    <a:cubicBezTo>
                      <a:pt x="15217" y="355"/>
                      <a:pt x="19454" y="4867"/>
                      <a:pt x="19454" y="10372"/>
                    </a:cubicBezTo>
                    <a:lnTo>
                      <a:pt x="19454" y="67958"/>
                    </a:lnTo>
                    <a:cubicBezTo>
                      <a:pt x="19454" y="73469"/>
                      <a:pt x="15217" y="77978"/>
                      <a:pt x="10029" y="77978"/>
                    </a:cubicBezTo>
                    <a:cubicBezTo>
                      <a:pt x="4841" y="77978"/>
                      <a:pt x="605" y="73469"/>
                      <a:pt x="605" y="67958"/>
                    </a:cubicBezTo>
                    <a:lnTo>
                      <a:pt x="605" y="10372"/>
                    </a:lnTo>
                    <a:cubicBezTo>
                      <a:pt x="605" y="4870"/>
                      <a:pt x="4841" y="355"/>
                      <a:pt x="10029" y="355"/>
                    </a:cubicBezTo>
                  </a:path>
                </a:pathLst>
              </a:custGeom>
              <a:solidFill>
                <a:srgbClr val="FFFFFF"/>
              </a:solidFill>
              <a:ln w="2898" cap="flat">
                <a:noFill/>
                <a:prstDash val="solid"/>
                <a:miter/>
              </a:ln>
            </p:spPr>
            <p:txBody>
              <a:bodyPr rtlCol="0" anchor="ctr"/>
              <a:lstStyle/>
              <a:p>
                <a:endParaRPr lang="ja-JP" altLang="en-US" sz="1800"/>
              </a:p>
            </p:txBody>
          </p:sp>
          <p:sp>
            <p:nvSpPr>
              <p:cNvPr id="38" name="フリーフォーム: 図形 37">
                <a:extLst>
                  <a:ext uri="{FF2B5EF4-FFF2-40B4-BE49-F238E27FC236}">
                    <a16:creationId xmlns:a16="http://schemas.microsoft.com/office/drawing/2014/main" id="{4C48189A-0CA4-C702-4934-91832FC765EB}"/>
                  </a:ext>
                </a:extLst>
              </p:cNvPr>
              <p:cNvSpPr/>
              <p:nvPr/>
            </p:nvSpPr>
            <p:spPr>
              <a:xfrm>
                <a:off x="613202" y="6221679"/>
                <a:ext cx="18848" cy="136395"/>
              </a:xfrm>
              <a:custGeom>
                <a:avLst/>
                <a:gdLst>
                  <a:gd name="connsiteX0" fmla="*/ 10029 w 18848"/>
                  <a:gd name="connsiteY0" fmla="*/ 490 h 136395"/>
                  <a:gd name="connsiteX1" fmla="*/ 19454 w 18848"/>
                  <a:gd name="connsiteY1" fmla="*/ 10501 h 136395"/>
                  <a:gd name="connsiteX2" fmla="*/ 19454 w 18848"/>
                  <a:gd name="connsiteY2" fmla="*/ 126851 h 136395"/>
                  <a:gd name="connsiteX3" fmla="*/ 10029 w 18848"/>
                  <a:gd name="connsiteY3" fmla="*/ 136885 h 136395"/>
                  <a:gd name="connsiteX4" fmla="*/ 605 w 18848"/>
                  <a:gd name="connsiteY4" fmla="*/ 126851 h 136395"/>
                  <a:gd name="connsiteX5" fmla="*/ 605 w 18848"/>
                  <a:gd name="connsiteY5" fmla="*/ 10501 h 136395"/>
                  <a:gd name="connsiteX6" fmla="*/ 10029 w 18848"/>
                  <a:gd name="connsiteY6" fmla="*/ 490 h 1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136395">
                    <a:moveTo>
                      <a:pt x="10029" y="490"/>
                    </a:moveTo>
                    <a:cubicBezTo>
                      <a:pt x="15217" y="490"/>
                      <a:pt x="19454" y="4993"/>
                      <a:pt x="19454" y="10501"/>
                    </a:cubicBezTo>
                    <a:lnTo>
                      <a:pt x="19454" y="126851"/>
                    </a:lnTo>
                    <a:cubicBezTo>
                      <a:pt x="19454" y="132362"/>
                      <a:pt x="15217" y="136885"/>
                      <a:pt x="10029" y="136885"/>
                    </a:cubicBezTo>
                    <a:cubicBezTo>
                      <a:pt x="4841" y="136885"/>
                      <a:pt x="605" y="132365"/>
                      <a:pt x="605" y="126851"/>
                    </a:cubicBezTo>
                    <a:lnTo>
                      <a:pt x="605" y="10501"/>
                    </a:lnTo>
                    <a:cubicBezTo>
                      <a:pt x="605" y="4993"/>
                      <a:pt x="4841" y="490"/>
                      <a:pt x="10029" y="490"/>
                    </a:cubicBezTo>
                  </a:path>
                </a:pathLst>
              </a:custGeom>
              <a:solidFill>
                <a:srgbClr val="FFFFFF"/>
              </a:solidFill>
              <a:ln w="2898" cap="flat">
                <a:noFill/>
                <a:prstDash val="solid"/>
                <a:miter/>
              </a:ln>
            </p:spPr>
            <p:txBody>
              <a:bodyPr rtlCol="0" anchor="ctr"/>
              <a:lstStyle/>
              <a:p>
                <a:endParaRPr lang="ja-JP" altLang="en-US" sz="1800"/>
              </a:p>
            </p:txBody>
          </p:sp>
          <p:sp>
            <p:nvSpPr>
              <p:cNvPr id="39" name="フリーフォーム: 図形 38">
                <a:extLst>
                  <a:ext uri="{FF2B5EF4-FFF2-40B4-BE49-F238E27FC236}">
                    <a16:creationId xmlns:a16="http://schemas.microsoft.com/office/drawing/2014/main" id="{61D09146-E057-4D99-36AB-A1468033282E}"/>
                  </a:ext>
                </a:extLst>
              </p:cNvPr>
              <p:cNvSpPr/>
              <p:nvPr/>
            </p:nvSpPr>
            <p:spPr>
              <a:xfrm>
                <a:off x="310343" y="6221679"/>
                <a:ext cx="321707" cy="18843"/>
              </a:xfrm>
              <a:custGeom>
                <a:avLst/>
                <a:gdLst>
                  <a:gd name="connsiteX0" fmla="*/ 340 w 321707"/>
                  <a:gd name="connsiteY0" fmla="*/ 9912 h 18843"/>
                  <a:gd name="connsiteX1" fmla="*/ 10356 w 321707"/>
                  <a:gd name="connsiteY1" fmla="*/ 482 h 18843"/>
                  <a:gd name="connsiteX2" fmla="*/ 312010 w 321707"/>
                  <a:gd name="connsiteY2" fmla="*/ 482 h 18843"/>
                  <a:gd name="connsiteX3" fmla="*/ 322047 w 321707"/>
                  <a:gd name="connsiteY3" fmla="*/ 9912 h 18843"/>
                  <a:gd name="connsiteX4" fmla="*/ 312010 w 321707"/>
                  <a:gd name="connsiteY4" fmla="*/ 19325 h 18843"/>
                  <a:gd name="connsiteX5" fmla="*/ 10356 w 321707"/>
                  <a:gd name="connsiteY5" fmla="*/ 19325 h 18843"/>
                  <a:gd name="connsiteX6" fmla="*/ 340 w 321707"/>
                  <a:gd name="connsiteY6" fmla="*/ 9912 h 18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1707" h="18843">
                    <a:moveTo>
                      <a:pt x="340" y="9912"/>
                    </a:moveTo>
                    <a:cubicBezTo>
                      <a:pt x="340" y="4715"/>
                      <a:pt x="4849" y="482"/>
                      <a:pt x="10356" y="482"/>
                    </a:cubicBezTo>
                    <a:lnTo>
                      <a:pt x="312010" y="482"/>
                    </a:lnTo>
                    <a:cubicBezTo>
                      <a:pt x="317520" y="482"/>
                      <a:pt x="322047" y="4715"/>
                      <a:pt x="322047" y="9912"/>
                    </a:cubicBezTo>
                    <a:cubicBezTo>
                      <a:pt x="322047" y="15083"/>
                      <a:pt x="317520" y="19325"/>
                      <a:pt x="312010" y="19325"/>
                    </a:cubicBezTo>
                    <a:lnTo>
                      <a:pt x="10356" y="19325"/>
                    </a:lnTo>
                    <a:cubicBezTo>
                      <a:pt x="4849" y="19322"/>
                      <a:pt x="340" y="15083"/>
                      <a:pt x="340" y="9912"/>
                    </a:cubicBezTo>
                  </a:path>
                </a:pathLst>
              </a:custGeom>
              <a:solidFill>
                <a:srgbClr val="FFFFFF"/>
              </a:solidFill>
              <a:ln w="2898" cap="flat">
                <a:noFill/>
                <a:prstDash val="solid"/>
                <a:miter/>
              </a:ln>
            </p:spPr>
            <p:txBody>
              <a:bodyPr rtlCol="0" anchor="ctr"/>
              <a:lstStyle/>
              <a:p>
                <a:endParaRPr lang="ja-JP" altLang="en-US" sz="1800"/>
              </a:p>
            </p:txBody>
          </p:sp>
          <p:sp>
            <p:nvSpPr>
              <p:cNvPr id="40" name="フリーフォーム: 図形 39">
                <a:extLst>
                  <a:ext uri="{FF2B5EF4-FFF2-40B4-BE49-F238E27FC236}">
                    <a16:creationId xmlns:a16="http://schemas.microsoft.com/office/drawing/2014/main" id="{D7F54D3B-8C9E-FC56-CDE5-5DFEAB060EA5}"/>
                  </a:ext>
                </a:extLst>
              </p:cNvPr>
              <p:cNvSpPr/>
              <p:nvPr/>
            </p:nvSpPr>
            <p:spPr>
              <a:xfrm>
                <a:off x="354252" y="6528104"/>
                <a:ext cx="37479" cy="18840"/>
              </a:xfrm>
              <a:custGeom>
                <a:avLst/>
                <a:gdLst>
                  <a:gd name="connsiteX0" fmla="*/ 377 w 37479"/>
                  <a:gd name="connsiteY0" fmla="*/ 9646 h 18840"/>
                  <a:gd name="connsiteX1" fmla="*/ 10388 w 37479"/>
                  <a:gd name="connsiteY1" fmla="*/ 221 h 18840"/>
                  <a:gd name="connsiteX2" fmla="*/ 27837 w 37479"/>
                  <a:gd name="connsiteY2" fmla="*/ 221 h 18840"/>
                  <a:gd name="connsiteX3" fmla="*/ 37857 w 37479"/>
                  <a:gd name="connsiteY3" fmla="*/ 9646 h 18840"/>
                  <a:gd name="connsiteX4" fmla="*/ 27837 w 37479"/>
                  <a:gd name="connsiteY4" fmla="*/ 19062 h 18840"/>
                  <a:gd name="connsiteX5" fmla="*/ 10388 w 37479"/>
                  <a:gd name="connsiteY5" fmla="*/ 19062 h 18840"/>
                  <a:gd name="connsiteX6" fmla="*/ 377 w 37479"/>
                  <a:gd name="connsiteY6" fmla="*/ 9646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479" h="18840">
                    <a:moveTo>
                      <a:pt x="377" y="9646"/>
                    </a:moveTo>
                    <a:cubicBezTo>
                      <a:pt x="377" y="4466"/>
                      <a:pt x="4880" y="221"/>
                      <a:pt x="10388" y="221"/>
                    </a:cubicBezTo>
                    <a:lnTo>
                      <a:pt x="27837" y="221"/>
                    </a:lnTo>
                    <a:cubicBezTo>
                      <a:pt x="33325" y="221"/>
                      <a:pt x="37857" y="4466"/>
                      <a:pt x="37857" y="9646"/>
                    </a:cubicBezTo>
                    <a:cubicBezTo>
                      <a:pt x="37857" y="14834"/>
                      <a:pt x="33322" y="19062"/>
                      <a:pt x="27837" y="19062"/>
                    </a:cubicBezTo>
                    <a:lnTo>
                      <a:pt x="10388" y="19062"/>
                    </a:lnTo>
                    <a:cubicBezTo>
                      <a:pt x="4880" y="19064"/>
                      <a:pt x="377" y="14837"/>
                      <a:pt x="377" y="9646"/>
                    </a:cubicBezTo>
                  </a:path>
                </a:pathLst>
              </a:custGeom>
              <a:solidFill>
                <a:srgbClr val="FFFFFF"/>
              </a:solidFill>
              <a:ln w="2898" cap="flat">
                <a:noFill/>
                <a:prstDash val="solid"/>
                <a:miter/>
              </a:ln>
            </p:spPr>
            <p:txBody>
              <a:bodyPr rtlCol="0" anchor="ctr"/>
              <a:lstStyle/>
              <a:p>
                <a:endParaRPr lang="ja-JP" altLang="en-US" sz="1800"/>
              </a:p>
            </p:txBody>
          </p:sp>
          <p:sp>
            <p:nvSpPr>
              <p:cNvPr id="41" name="フリーフォーム: 図形 40">
                <a:extLst>
                  <a:ext uri="{FF2B5EF4-FFF2-40B4-BE49-F238E27FC236}">
                    <a16:creationId xmlns:a16="http://schemas.microsoft.com/office/drawing/2014/main" id="{F22D18CA-D340-236B-4CD4-70568BA99F5D}"/>
                  </a:ext>
                </a:extLst>
              </p:cNvPr>
              <p:cNvSpPr/>
              <p:nvPr/>
            </p:nvSpPr>
            <p:spPr>
              <a:xfrm>
                <a:off x="311036" y="6438380"/>
                <a:ext cx="18837" cy="117999"/>
              </a:xfrm>
              <a:custGeom>
                <a:avLst/>
                <a:gdLst>
                  <a:gd name="connsiteX0" fmla="*/ 9778 w 18837"/>
                  <a:gd name="connsiteY0" fmla="*/ 306 h 117999"/>
                  <a:gd name="connsiteX1" fmla="*/ 19185 w 18837"/>
                  <a:gd name="connsiteY1" fmla="*/ 10322 h 117999"/>
                  <a:gd name="connsiteX2" fmla="*/ 19185 w 18837"/>
                  <a:gd name="connsiteY2" fmla="*/ 108277 h 117999"/>
                  <a:gd name="connsiteX3" fmla="*/ 9778 w 18837"/>
                  <a:gd name="connsiteY3" fmla="*/ 118305 h 117999"/>
                  <a:gd name="connsiteX4" fmla="*/ 348 w 18837"/>
                  <a:gd name="connsiteY4" fmla="*/ 108277 h 117999"/>
                  <a:gd name="connsiteX5" fmla="*/ 348 w 18837"/>
                  <a:gd name="connsiteY5" fmla="*/ 10322 h 117999"/>
                  <a:gd name="connsiteX6" fmla="*/ 9778 w 18837"/>
                  <a:gd name="connsiteY6" fmla="*/ 306 h 11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17999">
                    <a:moveTo>
                      <a:pt x="9778" y="306"/>
                    </a:moveTo>
                    <a:cubicBezTo>
                      <a:pt x="14949" y="306"/>
                      <a:pt x="19185" y="4815"/>
                      <a:pt x="19185" y="10322"/>
                    </a:cubicBezTo>
                    <a:lnTo>
                      <a:pt x="19185" y="108277"/>
                    </a:lnTo>
                    <a:cubicBezTo>
                      <a:pt x="19185" y="113796"/>
                      <a:pt x="14949" y="118305"/>
                      <a:pt x="9778" y="118305"/>
                    </a:cubicBezTo>
                    <a:cubicBezTo>
                      <a:pt x="4590" y="118305"/>
                      <a:pt x="348" y="113796"/>
                      <a:pt x="348" y="108277"/>
                    </a:cubicBezTo>
                    <a:lnTo>
                      <a:pt x="348" y="10322"/>
                    </a:lnTo>
                    <a:cubicBezTo>
                      <a:pt x="348" y="4812"/>
                      <a:pt x="4590" y="306"/>
                      <a:pt x="9778" y="306"/>
                    </a:cubicBezTo>
                  </a:path>
                </a:pathLst>
              </a:custGeom>
              <a:solidFill>
                <a:srgbClr val="FFFFFF"/>
              </a:solidFill>
              <a:ln w="2898" cap="flat">
                <a:noFill/>
                <a:prstDash val="solid"/>
                <a:miter/>
              </a:ln>
            </p:spPr>
            <p:txBody>
              <a:bodyPr rtlCol="0" anchor="ctr"/>
              <a:lstStyle/>
              <a:p>
                <a:endParaRPr lang="ja-JP" altLang="en-US" sz="1800"/>
              </a:p>
            </p:txBody>
          </p:sp>
          <p:sp>
            <p:nvSpPr>
              <p:cNvPr id="42" name="フリーフォーム: 図形 41">
                <a:extLst>
                  <a:ext uri="{FF2B5EF4-FFF2-40B4-BE49-F238E27FC236}">
                    <a16:creationId xmlns:a16="http://schemas.microsoft.com/office/drawing/2014/main" id="{B5B41703-5032-46C2-8D76-54733F3AAC46}"/>
                  </a:ext>
                </a:extLst>
              </p:cNvPr>
              <p:cNvSpPr/>
              <p:nvPr/>
            </p:nvSpPr>
            <p:spPr>
              <a:xfrm>
                <a:off x="311036" y="6438380"/>
                <a:ext cx="86393" cy="18845"/>
              </a:xfrm>
              <a:custGeom>
                <a:avLst/>
                <a:gdLst>
                  <a:gd name="connsiteX0" fmla="*/ 340 w 86393"/>
                  <a:gd name="connsiteY0" fmla="*/ 9722 h 18845"/>
                  <a:gd name="connsiteX1" fmla="*/ 10366 w 86393"/>
                  <a:gd name="connsiteY1" fmla="*/ 298 h 18845"/>
                  <a:gd name="connsiteX2" fmla="*/ 76717 w 86393"/>
                  <a:gd name="connsiteY2" fmla="*/ 298 h 18845"/>
                  <a:gd name="connsiteX3" fmla="*/ 86733 w 86393"/>
                  <a:gd name="connsiteY3" fmla="*/ 9722 h 18845"/>
                  <a:gd name="connsiteX4" fmla="*/ 76717 w 86393"/>
                  <a:gd name="connsiteY4" fmla="*/ 19144 h 18845"/>
                  <a:gd name="connsiteX5" fmla="*/ 10366 w 86393"/>
                  <a:gd name="connsiteY5" fmla="*/ 19144 h 18845"/>
                  <a:gd name="connsiteX6" fmla="*/ 340 w 86393"/>
                  <a:gd name="connsiteY6" fmla="*/ 9722 h 1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393" h="18845">
                    <a:moveTo>
                      <a:pt x="340" y="9722"/>
                    </a:moveTo>
                    <a:cubicBezTo>
                      <a:pt x="340" y="4542"/>
                      <a:pt x="4843" y="298"/>
                      <a:pt x="10366" y="298"/>
                    </a:cubicBezTo>
                    <a:lnTo>
                      <a:pt x="76717" y="298"/>
                    </a:lnTo>
                    <a:cubicBezTo>
                      <a:pt x="82233" y="298"/>
                      <a:pt x="86733" y="4542"/>
                      <a:pt x="86733" y="9722"/>
                    </a:cubicBezTo>
                    <a:cubicBezTo>
                      <a:pt x="86733" y="14902"/>
                      <a:pt x="82233" y="19144"/>
                      <a:pt x="76717" y="19144"/>
                    </a:cubicBezTo>
                    <a:lnTo>
                      <a:pt x="10366" y="19144"/>
                    </a:lnTo>
                    <a:cubicBezTo>
                      <a:pt x="4846" y="19141"/>
                      <a:pt x="340" y="14902"/>
                      <a:pt x="340" y="9722"/>
                    </a:cubicBezTo>
                  </a:path>
                </a:pathLst>
              </a:custGeom>
              <a:solidFill>
                <a:srgbClr val="FFFFFF"/>
              </a:solidFill>
              <a:ln w="2898" cap="flat">
                <a:noFill/>
                <a:prstDash val="solid"/>
                <a:miter/>
              </a:ln>
            </p:spPr>
            <p:txBody>
              <a:bodyPr rtlCol="0" anchor="ctr"/>
              <a:lstStyle/>
              <a:p>
                <a:endParaRPr lang="ja-JP" altLang="en-US" sz="1800"/>
              </a:p>
            </p:txBody>
          </p:sp>
          <p:sp>
            <p:nvSpPr>
              <p:cNvPr id="43" name="フリーフォーム: 図形 42">
                <a:extLst>
                  <a:ext uri="{FF2B5EF4-FFF2-40B4-BE49-F238E27FC236}">
                    <a16:creationId xmlns:a16="http://schemas.microsoft.com/office/drawing/2014/main" id="{D316DFB9-D31D-AE6C-2684-447498324AF9}"/>
                  </a:ext>
                </a:extLst>
              </p:cNvPr>
              <p:cNvSpPr/>
              <p:nvPr/>
            </p:nvSpPr>
            <p:spPr>
              <a:xfrm>
                <a:off x="613202" y="6655041"/>
                <a:ext cx="18848" cy="37741"/>
              </a:xfrm>
              <a:custGeom>
                <a:avLst/>
                <a:gdLst>
                  <a:gd name="connsiteX0" fmla="*/ 10029 w 18848"/>
                  <a:gd name="connsiteY0" fmla="*/ 37831 h 37741"/>
                  <a:gd name="connsiteX1" fmla="*/ 605 w 18848"/>
                  <a:gd name="connsiteY1" fmla="*/ 27820 h 37741"/>
                  <a:gd name="connsiteX2" fmla="*/ 605 w 18848"/>
                  <a:gd name="connsiteY2" fmla="*/ 10118 h 37741"/>
                  <a:gd name="connsiteX3" fmla="*/ 10029 w 18848"/>
                  <a:gd name="connsiteY3" fmla="*/ 90 h 37741"/>
                  <a:gd name="connsiteX4" fmla="*/ 19454 w 18848"/>
                  <a:gd name="connsiteY4" fmla="*/ 10118 h 37741"/>
                  <a:gd name="connsiteX5" fmla="*/ 19454 w 18848"/>
                  <a:gd name="connsiteY5" fmla="*/ 27820 h 37741"/>
                  <a:gd name="connsiteX6" fmla="*/ 10029 w 18848"/>
                  <a:gd name="connsiteY6" fmla="*/ 37831 h 37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1">
                    <a:moveTo>
                      <a:pt x="10029" y="37831"/>
                    </a:moveTo>
                    <a:cubicBezTo>
                      <a:pt x="4841" y="37831"/>
                      <a:pt x="605" y="33331"/>
                      <a:pt x="605" y="27820"/>
                    </a:cubicBezTo>
                    <a:lnTo>
                      <a:pt x="605" y="10118"/>
                    </a:lnTo>
                    <a:cubicBezTo>
                      <a:pt x="605" y="4613"/>
                      <a:pt x="4841" y="90"/>
                      <a:pt x="10029" y="90"/>
                    </a:cubicBezTo>
                    <a:cubicBezTo>
                      <a:pt x="15217" y="90"/>
                      <a:pt x="19454" y="4616"/>
                      <a:pt x="19454" y="10118"/>
                    </a:cubicBezTo>
                    <a:lnTo>
                      <a:pt x="19454" y="27820"/>
                    </a:lnTo>
                    <a:cubicBezTo>
                      <a:pt x="19454" y="33331"/>
                      <a:pt x="15217" y="37831"/>
                      <a:pt x="10029" y="37831"/>
                    </a:cubicBezTo>
                  </a:path>
                </a:pathLst>
              </a:custGeom>
              <a:solidFill>
                <a:srgbClr val="FFFFFF"/>
              </a:solidFill>
              <a:ln w="2898" cap="flat">
                <a:noFill/>
                <a:prstDash val="solid"/>
                <a:miter/>
              </a:ln>
            </p:spPr>
            <p:txBody>
              <a:bodyPr rtlCol="0" anchor="ctr"/>
              <a:lstStyle/>
              <a:p>
                <a:endParaRPr lang="ja-JP" altLang="en-US" sz="1800"/>
              </a:p>
            </p:txBody>
          </p:sp>
          <p:sp>
            <p:nvSpPr>
              <p:cNvPr id="44" name="フリーフォーム: 図形 43">
                <a:extLst>
                  <a:ext uri="{FF2B5EF4-FFF2-40B4-BE49-F238E27FC236}">
                    <a16:creationId xmlns:a16="http://schemas.microsoft.com/office/drawing/2014/main" id="{5255DB4D-DD09-9348-652A-EE974F1AC7E8}"/>
                  </a:ext>
                </a:extLst>
              </p:cNvPr>
              <p:cNvSpPr/>
              <p:nvPr/>
            </p:nvSpPr>
            <p:spPr>
              <a:xfrm>
                <a:off x="517201" y="6655065"/>
                <a:ext cx="114846" cy="18840"/>
              </a:xfrm>
              <a:custGeom>
                <a:avLst/>
                <a:gdLst>
                  <a:gd name="connsiteX0" fmla="*/ 515 w 114846"/>
                  <a:gd name="connsiteY0" fmla="*/ 9529 h 18840"/>
                  <a:gd name="connsiteX1" fmla="*/ 10517 w 114846"/>
                  <a:gd name="connsiteY1" fmla="*/ 114 h 18840"/>
                  <a:gd name="connsiteX2" fmla="*/ 105325 w 114846"/>
                  <a:gd name="connsiteY2" fmla="*/ 114 h 18840"/>
                  <a:gd name="connsiteX3" fmla="*/ 115362 w 114846"/>
                  <a:gd name="connsiteY3" fmla="*/ 9529 h 18840"/>
                  <a:gd name="connsiteX4" fmla="*/ 105325 w 114846"/>
                  <a:gd name="connsiteY4" fmla="*/ 18954 h 18840"/>
                  <a:gd name="connsiteX5" fmla="*/ 10517 w 114846"/>
                  <a:gd name="connsiteY5" fmla="*/ 18954 h 18840"/>
                  <a:gd name="connsiteX6" fmla="*/ 515 w 114846"/>
                  <a:gd name="connsiteY6" fmla="*/ 9529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29"/>
                    </a:moveTo>
                    <a:cubicBezTo>
                      <a:pt x="515" y="4367"/>
                      <a:pt x="5007" y="114"/>
                      <a:pt x="10517" y="114"/>
                    </a:cubicBezTo>
                    <a:lnTo>
                      <a:pt x="105325" y="114"/>
                    </a:lnTo>
                    <a:cubicBezTo>
                      <a:pt x="110835" y="114"/>
                      <a:pt x="115362" y="4367"/>
                      <a:pt x="115362" y="9529"/>
                    </a:cubicBezTo>
                    <a:cubicBezTo>
                      <a:pt x="115362" y="14726"/>
                      <a:pt x="110835" y="18954"/>
                      <a:pt x="105325" y="18954"/>
                    </a:cubicBezTo>
                    <a:lnTo>
                      <a:pt x="10517" y="18954"/>
                    </a:lnTo>
                    <a:cubicBezTo>
                      <a:pt x="5007" y="18954"/>
                      <a:pt x="515" y="14726"/>
                      <a:pt x="515" y="9529"/>
                    </a:cubicBezTo>
                  </a:path>
                </a:pathLst>
              </a:custGeom>
              <a:solidFill>
                <a:srgbClr val="FFFFFF"/>
              </a:solidFill>
              <a:ln w="2898" cap="flat">
                <a:noFill/>
                <a:prstDash val="solid"/>
                <a:miter/>
              </a:ln>
            </p:spPr>
            <p:txBody>
              <a:bodyPr rtlCol="0" anchor="ctr"/>
              <a:lstStyle/>
              <a:p>
                <a:endParaRPr lang="ja-JP" altLang="en-US" sz="1800"/>
              </a:p>
            </p:txBody>
          </p:sp>
          <p:sp>
            <p:nvSpPr>
              <p:cNvPr id="45" name="フリーフォーム: 図形 44">
                <a:extLst>
                  <a:ext uri="{FF2B5EF4-FFF2-40B4-BE49-F238E27FC236}">
                    <a16:creationId xmlns:a16="http://schemas.microsoft.com/office/drawing/2014/main" id="{3CEAAB63-BDFB-37BF-6386-E4CE13134387}"/>
                  </a:ext>
                </a:extLst>
              </p:cNvPr>
              <p:cNvSpPr/>
              <p:nvPr/>
            </p:nvSpPr>
            <p:spPr>
              <a:xfrm>
                <a:off x="517201" y="6596297"/>
                <a:ext cx="114846" cy="18840"/>
              </a:xfrm>
              <a:custGeom>
                <a:avLst/>
                <a:gdLst>
                  <a:gd name="connsiteX0" fmla="*/ 515 w 114846"/>
                  <a:gd name="connsiteY0" fmla="*/ 9588 h 18840"/>
                  <a:gd name="connsiteX1" fmla="*/ 10517 w 114846"/>
                  <a:gd name="connsiteY1" fmla="*/ 164 h 18840"/>
                  <a:gd name="connsiteX2" fmla="*/ 105325 w 114846"/>
                  <a:gd name="connsiteY2" fmla="*/ 164 h 18840"/>
                  <a:gd name="connsiteX3" fmla="*/ 115362 w 114846"/>
                  <a:gd name="connsiteY3" fmla="*/ 9588 h 18840"/>
                  <a:gd name="connsiteX4" fmla="*/ 105325 w 114846"/>
                  <a:gd name="connsiteY4" fmla="*/ 19004 h 18840"/>
                  <a:gd name="connsiteX5" fmla="*/ 10517 w 114846"/>
                  <a:gd name="connsiteY5" fmla="*/ 19004 h 18840"/>
                  <a:gd name="connsiteX6" fmla="*/ 515 w 114846"/>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0">
                    <a:moveTo>
                      <a:pt x="515" y="9588"/>
                    </a:moveTo>
                    <a:cubicBezTo>
                      <a:pt x="515" y="4408"/>
                      <a:pt x="5007" y="164"/>
                      <a:pt x="10517" y="164"/>
                    </a:cubicBezTo>
                    <a:lnTo>
                      <a:pt x="105325" y="164"/>
                    </a:lnTo>
                    <a:cubicBezTo>
                      <a:pt x="110835" y="164"/>
                      <a:pt x="115362" y="4408"/>
                      <a:pt x="115362" y="9588"/>
                    </a:cubicBezTo>
                    <a:cubicBezTo>
                      <a:pt x="115362" y="14776"/>
                      <a:pt x="110835" y="19004"/>
                      <a:pt x="105325" y="19004"/>
                    </a:cubicBezTo>
                    <a:lnTo>
                      <a:pt x="10517" y="19004"/>
                    </a:lnTo>
                    <a:cubicBezTo>
                      <a:pt x="5007" y="19007"/>
                      <a:pt x="515" y="14779"/>
                      <a:pt x="515" y="9588"/>
                    </a:cubicBezTo>
                  </a:path>
                </a:pathLst>
              </a:custGeom>
              <a:solidFill>
                <a:srgbClr val="FFFFFF"/>
              </a:solidFill>
              <a:ln w="2898" cap="flat">
                <a:noFill/>
                <a:prstDash val="solid"/>
                <a:miter/>
              </a:ln>
            </p:spPr>
            <p:txBody>
              <a:bodyPr rtlCol="0" anchor="ctr"/>
              <a:lstStyle/>
              <a:p>
                <a:endParaRPr lang="ja-JP" altLang="en-US" sz="1800"/>
              </a:p>
            </p:txBody>
          </p:sp>
          <p:sp>
            <p:nvSpPr>
              <p:cNvPr id="46" name="フリーフォーム: 図形 45">
                <a:extLst>
                  <a:ext uri="{FF2B5EF4-FFF2-40B4-BE49-F238E27FC236}">
                    <a16:creationId xmlns:a16="http://schemas.microsoft.com/office/drawing/2014/main" id="{A4B96D0C-8454-18EA-14CE-C8B572CB8927}"/>
                  </a:ext>
                </a:extLst>
              </p:cNvPr>
              <p:cNvSpPr/>
              <p:nvPr/>
            </p:nvSpPr>
            <p:spPr>
              <a:xfrm>
                <a:off x="517201" y="6537531"/>
                <a:ext cx="114846" cy="18848"/>
              </a:xfrm>
              <a:custGeom>
                <a:avLst/>
                <a:gdLst>
                  <a:gd name="connsiteX0" fmla="*/ 515 w 114846"/>
                  <a:gd name="connsiteY0" fmla="*/ 9629 h 18848"/>
                  <a:gd name="connsiteX1" fmla="*/ 10517 w 114846"/>
                  <a:gd name="connsiteY1" fmla="*/ 213 h 18848"/>
                  <a:gd name="connsiteX2" fmla="*/ 105325 w 114846"/>
                  <a:gd name="connsiteY2" fmla="*/ 213 h 18848"/>
                  <a:gd name="connsiteX3" fmla="*/ 115362 w 114846"/>
                  <a:gd name="connsiteY3" fmla="*/ 9629 h 18848"/>
                  <a:gd name="connsiteX4" fmla="*/ 105325 w 114846"/>
                  <a:gd name="connsiteY4" fmla="*/ 19062 h 18848"/>
                  <a:gd name="connsiteX5" fmla="*/ 10517 w 114846"/>
                  <a:gd name="connsiteY5" fmla="*/ 19062 h 18848"/>
                  <a:gd name="connsiteX6" fmla="*/ 515 w 114846"/>
                  <a:gd name="connsiteY6" fmla="*/ 9629 h 18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46" h="18848">
                    <a:moveTo>
                      <a:pt x="515" y="9629"/>
                    </a:moveTo>
                    <a:cubicBezTo>
                      <a:pt x="515" y="4458"/>
                      <a:pt x="5007" y="213"/>
                      <a:pt x="10517" y="213"/>
                    </a:cubicBezTo>
                    <a:lnTo>
                      <a:pt x="105325" y="213"/>
                    </a:lnTo>
                    <a:cubicBezTo>
                      <a:pt x="110835" y="213"/>
                      <a:pt x="115362" y="4458"/>
                      <a:pt x="115362" y="9629"/>
                    </a:cubicBezTo>
                    <a:cubicBezTo>
                      <a:pt x="115362" y="14809"/>
                      <a:pt x="110835" y="19062"/>
                      <a:pt x="105325" y="19062"/>
                    </a:cubicBezTo>
                    <a:lnTo>
                      <a:pt x="10517" y="19062"/>
                    </a:lnTo>
                    <a:cubicBezTo>
                      <a:pt x="5007" y="19062"/>
                      <a:pt x="515" y="14809"/>
                      <a:pt x="515" y="9629"/>
                    </a:cubicBezTo>
                  </a:path>
                </a:pathLst>
              </a:custGeom>
              <a:solidFill>
                <a:srgbClr val="FFFFFF"/>
              </a:solidFill>
              <a:ln w="2898" cap="flat">
                <a:noFill/>
                <a:prstDash val="solid"/>
                <a:miter/>
              </a:ln>
            </p:spPr>
            <p:txBody>
              <a:bodyPr rtlCol="0" anchor="ctr"/>
              <a:lstStyle/>
              <a:p>
                <a:endParaRPr lang="ja-JP" altLang="en-US" sz="1800"/>
              </a:p>
            </p:txBody>
          </p:sp>
          <p:sp>
            <p:nvSpPr>
              <p:cNvPr id="47" name="フリーフォーム: 図形 46">
                <a:extLst>
                  <a:ext uri="{FF2B5EF4-FFF2-40B4-BE49-F238E27FC236}">
                    <a16:creationId xmlns:a16="http://schemas.microsoft.com/office/drawing/2014/main" id="{48897C9C-DAB0-6853-FB84-D4B0CC5FF636}"/>
                  </a:ext>
                </a:extLst>
              </p:cNvPr>
              <p:cNvSpPr/>
              <p:nvPr/>
            </p:nvSpPr>
            <p:spPr>
              <a:xfrm>
                <a:off x="613202" y="6596297"/>
                <a:ext cx="18848" cy="77642"/>
              </a:xfrm>
              <a:custGeom>
                <a:avLst/>
                <a:gdLst>
                  <a:gd name="connsiteX0" fmla="*/ 10029 w 18848"/>
                  <a:gd name="connsiteY0" fmla="*/ 172 h 77642"/>
                  <a:gd name="connsiteX1" fmla="*/ 19454 w 18848"/>
                  <a:gd name="connsiteY1" fmla="*/ 10191 h 77642"/>
                  <a:gd name="connsiteX2" fmla="*/ 19454 w 18848"/>
                  <a:gd name="connsiteY2" fmla="*/ 67794 h 77642"/>
                  <a:gd name="connsiteX3" fmla="*/ 10029 w 18848"/>
                  <a:gd name="connsiteY3" fmla="*/ 77814 h 77642"/>
                  <a:gd name="connsiteX4" fmla="*/ 605 w 18848"/>
                  <a:gd name="connsiteY4" fmla="*/ 67794 h 77642"/>
                  <a:gd name="connsiteX5" fmla="*/ 605 w 18848"/>
                  <a:gd name="connsiteY5" fmla="*/ 10191 h 77642"/>
                  <a:gd name="connsiteX6" fmla="*/ 10029 w 18848"/>
                  <a:gd name="connsiteY6" fmla="*/ 172 h 7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42">
                    <a:moveTo>
                      <a:pt x="10029" y="172"/>
                    </a:moveTo>
                    <a:cubicBezTo>
                      <a:pt x="15217" y="172"/>
                      <a:pt x="19454" y="4681"/>
                      <a:pt x="19454" y="10191"/>
                    </a:cubicBezTo>
                    <a:lnTo>
                      <a:pt x="19454" y="67794"/>
                    </a:lnTo>
                    <a:cubicBezTo>
                      <a:pt x="19454" y="73282"/>
                      <a:pt x="15217" y="77814"/>
                      <a:pt x="10029" y="77814"/>
                    </a:cubicBezTo>
                    <a:cubicBezTo>
                      <a:pt x="4841" y="77814"/>
                      <a:pt x="605" y="73279"/>
                      <a:pt x="605" y="67794"/>
                    </a:cubicBezTo>
                    <a:lnTo>
                      <a:pt x="605" y="10191"/>
                    </a:lnTo>
                    <a:cubicBezTo>
                      <a:pt x="605" y="4681"/>
                      <a:pt x="4841" y="172"/>
                      <a:pt x="10029" y="172"/>
                    </a:cubicBezTo>
                  </a:path>
                </a:pathLst>
              </a:custGeom>
              <a:solidFill>
                <a:srgbClr val="FFFFFF"/>
              </a:solidFill>
              <a:ln w="2898" cap="flat">
                <a:noFill/>
                <a:prstDash val="solid"/>
                <a:miter/>
              </a:ln>
            </p:spPr>
            <p:txBody>
              <a:bodyPr rtlCol="0" anchor="ctr"/>
              <a:lstStyle/>
              <a:p>
                <a:endParaRPr lang="ja-JP" altLang="en-US" sz="1800"/>
              </a:p>
            </p:txBody>
          </p:sp>
          <p:sp>
            <p:nvSpPr>
              <p:cNvPr id="48" name="フリーフォーム: 図形 47">
                <a:extLst>
                  <a:ext uri="{FF2B5EF4-FFF2-40B4-BE49-F238E27FC236}">
                    <a16:creationId xmlns:a16="http://schemas.microsoft.com/office/drawing/2014/main" id="{29F50A27-2FDB-F414-8D00-3C0B0477D0D5}"/>
                  </a:ext>
                </a:extLst>
              </p:cNvPr>
              <p:cNvSpPr/>
              <p:nvPr/>
            </p:nvSpPr>
            <p:spPr>
              <a:xfrm>
                <a:off x="517201" y="6537528"/>
                <a:ext cx="18848" cy="77607"/>
              </a:xfrm>
              <a:custGeom>
                <a:avLst/>
                <a:gdLst>
                  <a:gd name="connsiteX0" fmla="*/ 9948 w 18848"/>
                  <a:gd name="connsiteY0" fmla="*/ 221 h 77607"/>
                  <a:gd name="connsiteX1" fmla="*/ 19372 w 18848"/>
                  <a:gd name="connsiteY1" fmla="*/ 10232 h 77607"/>
                  <a:gd name="connsiteX2" fmla="*/ 19372 w 18848"/>
                  <a:gd name="connsiteY2" fmla="*/ 67827 h 77607"/>
                  <a:gd name="connsiteX3" fmla="*/ 9948 w 18848"/>
                  <a:gd name="connsiteY3" fmla="*/ 77829 h 77607"/>
                  <a:gd name="connsiteX4" fmla="*/ 523 w 18848"/>
                  <a:gd name="connsiteY4" fmla="*/ 67827 h 77607"/>
                  <a:gd name="connsiteX5" fmla="*/ 523 w 18848"/>
                  <a:gd name="connsiteY5" fmla="*/ 10232 h 77607"/>
                  <a:gd name="connsiteX6" fmla="*/ 9948 w 18848"/>
                  <a:gd name="connsiteY6" fmla="*/ 221 h 77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77607">
                    <a:moveTo>
                      <a:pt x="9948" y="221"/>
                    </a:moveTo>
                    <a:cubicBezTo>
                      <a:pt x="15136" y="221"/>
                      <a:pt x="19372" y="4722"/>
                      <a:pt x="19372" y="10232"/>
                    </a:cubicBezTo>
                    <a:lnTo>
                      <a:pt x="19372" y="67827"/>
                    </a:lnTo>
                    <a:cubicBezTo>
                      <a:pt x="19372" y="73332"/>
                      <a:pt x="15136" y="77829"/>
                      <a:pt x="9948" y="77829"/>
                    </a:cubicBezTo>
                    <a:cubicBezTo>
                      <a:pt x="4742" y="77829"/>
                      <a:pt x="523" y="73329"/>
                      <a:pt x="523" y="67827"/>
                    </a:cubicBezTo>
                    <a:lnTo>
                      <a:pt x="523" y="10232"/>
                    </a:lnTo>
                    <a:cubicBezTo>
                      <a:pt x="523" y="4722"/>
                      <a:pt x="4742" y="221"/>
                      <a:pt x="9948" y="221"/>
                    </a:cubicBezTo>
                  </a:path>
                </a:pathLst>
              </a:custGeom>
              <a:solidFill>
                <a:srgbClr val="FFFFFF"/>
              </a:solidFill>
              <a:ln w="2898" cap="flat">
                <a:noFill/>
                <a:prstDash val="solid"/>
                <a:miter/>
              </a:ln>
            </p:spPr>
            <p:txBody>
              <a:bodyPr rtlCol="0" anchor="ctr"/>
              <a:lstStyle/>
              <a:p>
                <a:endParaRPr lang="ja-JP" altLang="en-US" sz="1800"/>
              </a:p>
            </p:txBody>
          </p:sp>
          <p:sp>
            <p:nvSpPr>
              <p:cNvPr id="49" name="フリーフォーム: 図形 48">
                <a:extLst>
                  <a:ext uri="{FF2B5EF4-FFF2-40B4-BE49-F238E27FC236}">
                    <a16:creationId xmlns:a16="http://schemas.microsoft.com/office/drawing/2014/main" id="{FF334EC2-0DA6-7A52-A2C1-A451066F7161}"/>
                  </a:ext>
                </a:extLst>
              </p:cNvPr>
              <p:cNvSpPr/>
              <p:nvPr/>
            </p:nvSpPr>
            <p:spPr>
              <a:xfrm>
                <a:off x="517201" y="6596594"/>
                <a:ext cx="18848" cy="37749"/>
              </a:xfrm>
              <a:custGeom>
                <a:avLst/>
                <a:gdLst>
                  <a:gd name="connsiteX0" fmla="*/ 9948 w 18848"/>
                  <a:gd name="connsiteY0" fmla="*/ 37889 h 37749"/>
                  <a:gd name="connsiteX1" fmla="*/ 523 w 18848"/>
                  <a:gd name="connsiteY1" fmla="*/ 27878 h 37749"/>
                  <a:gd name="connsiteX2" fmla="*/ 523 w 18848"/>
                  <a:gd name="connsiteY2" fmla="*/ 10168 h 37749"/>
                  <a:gd name="connsiteX3" fmla="*/ 9948 w 18848"/>
                  <a:gd name="connsiteY3" fmla="*/ 139 h 37749"/>
                  <a:gd name="connsiteX4" fmla="*/ 19372 w 18848"/>
                  <a:gd name="connsiteY4" fmla="*/ 10168 h 37749"/>
                  <a:gd name="connsiteX5" fmla="*/ 19372 w 18848"/>
                  <a:gd name="connsiteY5" fmla="*/ 27878 h 37749"/>
                  <a:gd name="connsiteX6" fmla="*/ 9948 w 18848"/>
                  <a:gd name="connsiteY6" fmla="*/ 37889 h 37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48" h="37749">
                    <a:moveTo>
                      <a:pt x="9948" y="37889"/>
                    </a:moveTo>
                    <a:cubicBezTo>
                      <a:pt x="4742" y="37889"/>
                      <a:pt x="523" y="33389"/>
                      <a:pt x="523" y="27878"/>
                    </a:cubicBezTo>
                    <a:lnTo>
                      <a:pt x="523" y="10168"/>
                    </a:lnTo>
                    <a:cubicBezTo>
                      <a:pt x="523" y="4648"/>
                      <a:pt x="4742" y="139"/>
                      <a:pt x="9948" y="139"/>
                    </a:cubicBezTo>
                    <a:cubicBezTo>
                      <a:pt x="15136" y="139"/>
                      <a:pt x="19372" y="4648"/>
                      <a:pt x="19372" y="10168"/>
                    </a:cubicBezTo>
                    <a:lnTo>
                      <a:pt x="19372" y="27878"/>
                    </a:lnTo>
                    <a:cubicBezTo>
                      <a:pt x="19372" y="33392"/>
                      <a:pt x="15136" y="37889"/>
                      <a:pt x="9948" y="37889"/>
                    </a:cubicBezTo>
                  </a:path>
                </a:pathLst>
              </a:custGeom>
              <a:solidFill>
                <a:srgbClr val="FFFFFF"/>
              </a:solidFill>
              <a:ln w="2898" cap="flat">
                <a:noFill/>
                <a:prstDash val="solid"/>
                <a:miter/>
              </a:ln>
            </p:spPr>
            <p:txBody>
              <a:bodyPr rtlCol="0" anchor="ctr"/>
              <a:lstStyle/>
              <a:p>
                <a:endParaRPr lang="ja-JP" altLang="en-US" sz="1800"/>
              </a:p>
            </p:txBody>
          </p:sp>
          <p:sp>
            <p:nvSpPr>
              <p:cNvPr id="50" name="フリーフォーム: 図形 49">
                <a:extLst>
                  <a:ext uri="{FF2B5EF4-FFF2-40B4-BE49-F238E27FC236}">
                    <a16:creationId xmlns:a16="http://schemas.microsoft.com/office/drawing/2014/main" id="{CCFF4E11-5A61-61CE-C97B-A683433E1DBA}"/>
                  </a:ext>
                </a:extLst>
              </p:cNvPr>
              <p:cNvSpPr/>
              <p:nvPr/>
            </p:nvSpPr>
            <p:spPr>
              <a:xfrm>
                <a:off x="482464" y="6566850"/>
                <a:ext cx="18857" cy="48611"/>
              </a:xfrm>
              <a:custGeom>
                <a:avLst/>
                <a:gdLst>
                  <a:gd name="connsiteX0" fmla="*/ 9935 w 18857"/>
                  <a:gd name="connsiteY0" fmla="*/ 197 h 48611"/>
                  <a:gd name="connsiteX1" fmla="*/ 19351 w 18857"/>
                  <a:gd name="connsiteY1" fmla="*/ 10216 h 48611"/>
                  <a:gd name="connsiteX2" fmla="*/ 19351 w 18857"/>
                  <a:gd name="connsiteY2" fmla="*/ 38797 h 48611"/>
                  <a:gd name="connsiteX3" fmla="*/ 9935 w 18857"/>
                  <a:gd name="connsiteY3" fmla="*/ 48808 h 48611"/>
                  <a:gd name="connsiteX4" fmla="*/ 494 w 18857"/>
                  <a:gd name="connsiteY4" fmla="*/ 38797 h 48611"/>
                  <a:gd name="connsiteX5" fmla="*/ 494 w 18857"/>
                  <a:gd name="connsiteY5" fmla="*/ 10216 h 48611"/>
                  <a:gd name="connsiteX6" fmla="*/ 9935 w 18857"/>
                  <a:gd name="connsiteY6" fmla="*/ 197 h 4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48611">
                    <a:moveTo>
                      <a:pt x="9935" y="197"/>
                    </a:moveTo>
                    <a:cubicBezTo>
                      <a:pt x="15106" y="197"/>
                      <a:pt x="19351" y="4706"/>
                      <a:pt x="19351" y="10216"/>
                    </a:cubicBezTo>
                    <a:lnTo>
                      <a:pt x="19351" y="38797"/>
                    </a:lnTo>
                    <a:cubicBezTo>
                      <a:pt x="19351" y="44308"/>
                      <a:pt x="15106" y="48808"/>
                      <a:pt x="9935" y="48808"/>
                    </a:cubicBezTo>
                    <a:cubicBezTo>
                      <a:pt x="4730" y="48808"/>
                      <a:pt x="494" y="44308"/>
                      <a:pt x="494" y="38797"/>
                    </a:cubicBezTo>
                    <a:lnTo>
                      <a:pt x="494" y="10216"/>
                    </a:lnTo>
                    <a:cubicBezTo>
                      <a:pt x="494" y="4703"/>
                      <a:pt x="4730" y="197"/>
                      <a:pt x="9935" y="197"/>
                    </a:cubicBezTo>
                  </a:path>
                </a:pathLst>
              </a:custGeom>
              <a:solidFill>
                <a:srgbClr val="FFFFFF"/>
              </a:solidFill>
              <a:ln w="2898" cap="flat">
                <a:noFill/>
                <a:prstDash val="solid"/>
                <a:miter/>
              </a:ln>
            </p:spPr>
            <p:txBody>
              <a:bodyPr rtlCol="0" anchor="ctr"/>
              <a:lstStyle/>
              <a:p>
                <a:endParaRPr lang="ja-JP" altLang="en-US" sz="1800"/>
              </a:p>
            </p:txBody>
          </p:sp>
          <p:sp>
            <p:nvSpPr>
              <p:cNvPr id="51" name="フリーフォーム: 図形 50">
                <a:extLst>
                  <a:ext uri="{FF2B5EF4-FFF2-40B4-BE49-F238E27FC236}">
                    <a16:creationId xmlns:a16="http://schemas.microsoft.com/office/drawing/2014/main" id="{FB1DDC7F-865D-75A9-906F-A1C0B78B7BD3}"/>
                  </a:ext>
                </a:extLst>
              </p:cNvPr>
              <p:cNvSpPr/>
              <p:nvPr/>
            </p:nvSpPr>
            <p:spPr>
              <a:xfrm>
                <a:off x="372985" y="6596621"/>
                <a:ext cx="128335" cy="18840"/>
              </a:xfrm>
              <a:custGeom>
                <a:avLst/>
                <a:gdLst>
                  <a:gd name="connsiteX0" fmla="*/ 393 w 128335"/>
                  <a:gd name="connsiteY0" fmla="*/ 9588 h 18840"/>
                  <a:gd name="connsiteX1" fmla="*/ 10418 w 128335"/>
                  <a:gd name="connsiteY1" fmla="*/ 163 h 18840"/>
                  <a:gd name="connsiteX2" fmla="*/ 118717 w 128335"/>
                  <a:gd name="connsiteY2" fmla="*/ 163 h 18840"/>
                  <a:gd name="connsiteX3" fmla="*/ 128728 w 128335"/>
                  <a:gd name="connsiteY3" fmla="*/ 9588 h 18840"/>
                  <a:gd name="connsiteX4" fmla="*/ 118717 w 128335"/>
                  <a:gd name="connsiteY4" fmla="*/ 19003 h 18840"/>
                  <a:gd name="connsiteX5" fmla="*/ 10418 w 128335"/>
                  <a:gd name="connsiteY5" fmla="*/ 19003 h 18840"/>
                  <a:gd name="connsiteX6" fmla="*/ 393 w 128335"/>
                  <a:gd name="connsiteY6" fmla="*/ 9588 h 18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335" h="18840">
                    <a:moveTo>
                      <a:pt x="393" y="9588"/>
                    </a:moveTo>
                    <a:cubicBezTo>
                      <a:pt x="393" y="4408"/>
                      <a:pt x="4902" y="163"/>
                      <a:pt x="10418" y="163"/>
                    </a:cubicBezTo>
                    <a:lnTo>
                      <a:pt x="118717" y="163"/>
                    </a:lnTo>
                    <a:cubicBezTo>
                      <a:pt x="124228" y="163"/>
                      <a:pt x="128728" y="4408"/>
                      <a:pt x="128728" y="9588"/>
                    </a:cubicBezTo>
                    <a:cubicBezTo>
                      <a:pt x="128728" y="14776"/>
                      <a:pt x="124228" y="19003"/>
                      <a:pt x="118717" y="19003"/>
                    </a:cubicBezTo>
                    <a:lnTo>
                      <a:pt x="10418" y="19003"/>
                    </a:lnTo>
                    <a:cubicBezTo>
                      <a:pt x="4902" y="19003"/>
                      <a:pt x="393" y="14776"/>
                      <a:pt x="393" y="9588"/>
                    </a:cubicBezTo>
                  </a:path>
                </a:pathLst>
              </a:custGeom>
              <a:solidFill>
                <a:srgbClr val="FFFFFF"/>
              </a:solidFill>
              <a:ln w="2898" cap="flat">
                <a:noFill/>
                <a:prstDash val="solid"/>
                <a:miter/>
              </a:ln>
            </p:spPr>
            <p:txBody>
              <a:bodyPr rtlCol="0" anchor="ctr"/>
              <a:lstStyle/>
              <a:p>
                <a:endParaRPr lang="ja-JP" altLang="en-US" sz="1800"/>
              </a:p>
            </p:txBody>
          </p:sp>
          <p:sp>
            <p:nvSpPr>
              <p:cNvPr id="52" name="フリーフォーム: 図形 51">
                <a:extLst>
                  <a:ext uri="{FF2B5EF4-FFF2-40B4-BE49-F238E27FC236}">
                    <a16:creationId xmlns:a16="http://schemas.microsoft.com/office/drawing/2014/main" id="{9A0604BF-EFBF-17E7-D552-3C9D686A2801}"/>
                  </a:ext>
                </a:extLst>
              </p:cNvPr>
              <p:cNvSpPr/>
              <p:nvPr/>
            </p:nvSpPr>
            <p:spPr>
              <a:xfrm>
                <a:off x="415786" y="6487098"/>
                <a:ext cx="18837" cy="128387"/>
              </a:xfrm>
              <a:custGeom>
                <a:avLst/>
                <a:gdLst>
                  <a:gd name="connsiteX0" fmla="*/ 9859 w 18837"/>
                  <a:gd name="connsiteY0" fmla="*/ 264 h 128387"/>
                  <a:gd name="connsiteX1" fmla="*/ 19274 w 18837"/>
                  <a:gd name="connsiteY1" fmla="*/ 10284 h 128387"/>
                  <a:gd name="connsiteX2" fmla="*/ 19274 w 18837"/>
                  <a:gd name="connsiteY2" fmla="*/ 118633 h 128387"/>
                  <a:gd name="connsiteX3" fmla="*/ 9859 w 18837"/>
                  <a:gd name="connsiteY3" fmla="*/ 128652 h 128387"/>
                  <a:gd name="connsiteX4" fmla="*/ 437 w 18837"/>
                  <a:gd name="connsiteY4" fmla="*/ 118633 h 128387"/>
                  <a:gd name="connsiteX5" fmla="*/ 437 w 18837"/>
                  <a:gd name="connsiteY5" fmla="*/ 10284 h 128387"/>
                  <a:gd name="connsiteX6" fmla="*/ 9859 w 18837"/>
                  <a:gd name="connsiteY6" fmla="*/ 264 h 128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37" h="128387">
                    <a:moveTo>
                      <a:pt x="9859" y="264"/>
                    </a:moveTo>
                    <a:cubicBezTo>
                      <a:pt x="15030" y="264"/>
                      <a:pt x="19274" y="4773"/>
                      <a:pt x="19274" y="10284"/>
                    </a:cubicBezTo>
                    <a:lnTo>
                      <a:pt x="19274" y="118633"/>
                    </a:lnTo>
                    <a:cubicBezTo>
                      <a:pt x="19274" y="124129"/>
                      <a:pt x="15030" y="128652"/>
                      <a:pt x="9859" y="128652"/>
                    </a:cubicBezTo>
                    <a:cubicBezTo>
                      <a:pt x="4679" y="128652"/>
                      <a:pt x="437" y="124126"/>
                      <a:pt x="437" y="118633"/>
                    </a:cubicBezTo>
                    <a:lnTo>
                      <a:pt x="437" y="10284"/>
                    </a:lnTo>
                    <a:cubicBezTo>
                      <a:pt x="440" y="4773"/>
                      <a:pt x="4679" y="264"/>
                      <a:pt x="9859" y="264"/>
                    </a:cubicBezTo>
                  </a:path>
                </a:pathLst>
              </a:custGeom>
              <a:solidFill>
                <a:srgbClr val="FFFFFF"/>
              </a:solidFill>
              <a:ln w="2898" cap="flat">
                <a:noFill/>
                <a:prstDash val="solid"/>
                <a:miter/>
              </a:ln>
            </p:spPr>
            <p:txBody>
              <a:bodyPr rtlCol="0" anchor="ctr"/>
              <a:lstStyle/>
              <a:p>
                <a:endParaRPr lang="ja-JP" altLang="en-US" sz="1800"/>
              </a:p>
            </p:txBody>
          </p:sp>
          <p:sp>
            <p:nvSpPr>
              <p:cNvPr id="53" name="フリーフォーム: 図形 52">
                <a:extLst>
                  <a:ext uri="{FF2B5EF4-FFF2-40B4-BE49-F238E27FC236}">
                    <a16:creationId xmlns:a16="http://schemas.microsoft.com/office/drawing/2014/main" id="{61CA65F7-4E36-128E-AF34-BE60727F599E}"/>
                  </a:ext>
                </a:extLst>
              </p:cNvPr>
              <p:cNvSpPr/>
              <p:nvPr/>
            </p:nvSpPr>
            <p:spPr>
              <a:xfrm>
                <a:off x="482464" y="6596264"/>
                <a:ext cx="18857" cy="37758"/>
              </a:xfrm>
              <a:custGeom>
                <a:avLst/>
                <a:gdLst>
                  <a:gd name="connsiteX0" fmla="*/ 9935 w 18857"/>
                  <a:gd name="connsiteY0" fmla="*/ 37898 h 37758"/>
                  <a:gd name="connsiteX1" fmla="*/ 494 w 18857"/>
                  <a:gd name="connsiteY1" fmla="*/ 27879 h 37758"/>
                  <a:gd name="connsiteX2" fmla="*/ 494 w 18857"/>
                  <a:gd name="connsiteY2" fmla="*/ 10168 h 37758"/>
                  <a:gd name="connsiteX3" fmla="*/ 9935 w 18857"/>
                  <a:gd name="connsiteY3" fmla="*/ 140 h 37758"/>
                  <a:gd name="connsiteX4" fmla="*/ 19351 w 18857"/>
                  <a:gd name="connsiteY4" fmla="*/ 10168 h 37758"/>
                  <a:gd name="connsiteX5" fmla="*/ 19351 w 18857"/>
                  <a:gd name="connsiteY5" fmla="*/ 27879 h 37758"/>
                  <a:gd name="connsiteX6" fmla="*/ 9935 w 18857"/>
                  <a:gd name="connsiteY6" fmla="*/ 37898 h 37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57" h="37758">
                    <a:moveTo>
                      <a:pt x="9935" y="37898"/>
                    </a:moveTo>
                    <a:cubicBezTo>
                      <a:pt x="4730" y="37898"/>
                      <a:pt x="494" y="33389"/>
                      <a:pt x="494" y="27879"/>
                    </a:cubicBezTo>
                    <a:lnTo>
                      <a:pt x="494" y="10168"/>
                    </a:lnTo>
                    <a:cubicBezTo>
                      <a:pt x="494" y="4657"/>
                      <a:pt x="4730" y="140"/>
                      <a:pt x="9935" y="140"/>
                    </a:cubicBezTo>
                    <a:cubicBezTo>
                      <a:pt x="15106" y="140"/>
                      <a:pt x="19351" y="4657"/>
                      <a:pt x="19351" y="10168"/>
                    </a:cubicBezTo>
                    <a:lnTo>
                      <a:pt x="19351" y="27879"/>
                    </a:lnTo>
                    <a:cubicBezTo>
                      <a:pt x="19351" y="33389"/>
                      <a:pt x="15106" y="37898"/>
                      <a:pt x="9935" y="37898"/>
                    </a:cubicBezTo>
                  </a:path>
                </a:pathLst>
              </a:custGeom>
              <a:solidFill>
                <a:srgbClr val="FFFFFF"/>
              </a:solidFill>
              <a:ln w="2898" cap="flat">
                <a:noFill/>
                <a:prstDash val="solid"/>
                <a:miter/>
              </a:ln>
            </p:spPr>
            <p:txBody>
              <a:bodyPr rtlCol="0" anchor="ctr"/>
              <a:lstStyle/>
              <a:p>
                <a:endParaRPr lang="ja-JP" altLang="en-US" sz="1800"/>
              </a:p>
            </p:txBody>
          </p:sp>
        </p:grpSp>
      </p:grpSp>
    </p:spTree>
    <p:extLst>
      <p:ext uri="{BB962C8B-B14F-4D97-AF65-F5344CB8AC3E}">
        <p14:creationId xmlns:p14="http://schemas.microsoft.com/office/powerpoint/2010/main" val="4130009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a:defRPr baseline="0"/>
            </a:lvl1pPr>
            <a:lvl2pPr marL="360000" indent="0">
              <a:defRPr baseline="0"/>
            </a:lvl2pPr>
            <a:lvl3pPr marL="720000" indent="0">
              <a:defRPr baseline="0"/>
            </a:lvl3pPr>
            <a:lvl4pPr marL="1008000" indent="0">
              <a:defRPr baseline="0"/>
            </a:lvl4pPr>
            <a:lvl5pPr marL="1260000" indent="0">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3542261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enumerate)">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E5C80453-4EFD-4940-A451-9E602AAF2583}"/>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bg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F5DC03F9-51EA-6345-AA47-AE285D4747DC}"/>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BD7A5E-3F82-5840-B831-AF6309B11114}"/>
              </a:ext>
            </a:extLst>
          </p:cNvPr>
          <p:cNvSpPr>
            <a:spLocks noGrp="1"/>
          </p:cNvSpPr>
          <p:nvPr>
            <p:ph idx="1"/>
          </p:nvPr>
        </p:nvSpPr>
        <p:spPr/>
        <p:txBody>
          <a:bodyPr/>
          <a:lstStyle>
            <a:lvl1pPr marL="396000" indent="-396000">
              <a:buClr>
                <a:schemeClr val="tx1"/>
              </a:buClr>
              <a:buSzPct val="100000"/>
              <a:buFont typeface="+mj-lt"/>
              <a:buAutoNum type="arabicPeriod"/>
              <a:defRPr baseline="0"/>
            </a:lvl1pPr>
            <a:lvl2pPr marL="770400" indent="-360000">
              <a:buClr>
                <a:schemeClr val="tx1"/>
              </a:buClr>
              <a:buSzPct val="100000"/>
              <a:buFont typeface="+mj-lt"/>
              <a:buAutoNum type="arabicPeriod"/>
              <a:defRPr baseline="0"/>
            </a:lvl2pPr>
            <a:lvl3pPr marL="1116000" indent="-342000">
              <a:buClr>
                <a:schemeClr val="tx1"/>
              </a:buClr>
              <a:buSzPct val="100000"/>
              <a:buFont typeface="+mj-lt"/>
              <a:buAutoNum type="arabicPeriod"/>
              <a:defRPr baseline="0"/>
            </a:lvl3pPr>
            <a:lvl4pPr marL="1425600" indent="-306900">
              <a:buClr>
                <a:schemeClr val="tx1"/>
              </a:buClr>
              <a:buSzPct val="100000"/>
              <a:buFont typeface="+mj-lt"/>
              <a:buAutoNum type="arabicPeriod"/>
              <a:defRPr baseline="0"/>
            </a:lvl4pPr>
            <a:lvl5pPr marL="1620000" indent="-234000">
              <a:buClr>
                <a:schemeClr val="tx1"/>
              </a:buClr>
              <a:buSzPct val="100000"/>
              <a:buFont typeface="+mj-lt"/>
              <a:buAutoNum type="arabicPeriod"/>
              <a:defRPr baseline="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236BE2F4-A3FC-6F4A-96E3-50D23E2D2329}"/>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400343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C1B4CE64-2C95-5345-8A9C-CDEBCA6A75EE}"/>
              </a:ext>
            </a:extLst>
          </p:cNvPr>
          <p:cNvSpPr/>
          <p:nvPr/>
        </p:nvSpPr>
        <p:spPr>
          <a:xfrm>
            <a:off x="-24000" y="-18000"/>
            <a:ext cx="12240000" cy="135000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1800" spc="120" baseline="0">
              <a:solidFill>
                <a:schemeClr val="tx1"/>
              </a:solidFill>
              <a:latin typeface="Segoe UI" panose="020B0502040204020203" pitchFamily="34" charset="0"/>
              <a:ea typeface="+mn-ea"/>
              <a:cs typeface="Segoe UI" panose="020B0502040204020203" pitchFamily="34" charset="0"/>
            </a:endParaRPr>
          </a:p>
        </p:txBody>
      </p:sp>
      <p:sp>
        <p:nvSpPr>
          <p:cNvPr id="2" name="タイトル 1">
            <a:extLst>
              <a:ext uri="{FF2B5EF4-FFF2-40B4-BE49-F238E27FC236}">
                <a16:creationId xmlns:a16="http://schemas.microsoft.com/office/drawing/2014/main" id="{D07058A9-CF00-834B-AEB7-58F43DF73322}"/>
              </a:ext>
            </a:extLst>
          </p:cNvPr>
          <p:cNvSpPr>
            <a:spLocks noGrp="1"/>
          </p:cNvSpPr>
          <p:nvPr>
            <p:ph type="title"/>
          </p:nvPr>
        </p:nvSpPr>
        <p:spPr/>
        <p:txBody>
          <a:bodyPr/>
          <a:lstStyle>
            <a:lvl1pPr>
              <a:defRPr baseline="0">
                <a:solidFill>
                  <a:schemeClr val="bg1"/>
                </a:solidFill>
              </a:defRPr>
            </a:lvl1pPr>
          </a:lstStyle>
          <a:p>
            <a:r>
              <a:rPr kumimoji="1" lang="ja-JP" altLang="en-US"/>
              <a:t>マスター タイトルの書式設定</a:t>
            </a:r>
          </a:p>
        </p:txBody>
      </p:sp>
      <p:sp>
        <p:nvSpPr>
          <p:cNvPr id="5" name="スライド番号プレースホルダー 4">
            <a:extLst>
              <a:ext uri="{FF2B5EF4-FFF2-40B4-BE49-F238E27FC236}">
                <a16:creationId xmlns:a16="http://schemas.microsoft.com/office/drawing/2014/main" id="{C9C43D2A-587B-014C-BE92-3DE1C1A1E396}"/>
              </a:ext>
            </a:extLst>
          </p:cNvPr>
          <p:cNvSpPr>
            <a:spLocks noGrp="1"/>
          </p:cNvSpPr>
          <p:nvPr>
            <p:ph type="sldNum" sz="quarter" idx="12"/>
          </p:nvPr>
        </p:nvSpPr>
        <p:spPr/>
        <p:txBody>
          <a:bodyPr/>
          <a:lstStyle>
            <a:lvl1pPr>
              <a:defRPr baseline="0"/>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742421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B82BC98-42A1-2246-8A71-B27B2A8493AC}"/>
              </a:ext>
            </a:extLst>
          </p:cNvPr>
          <p:cNvSpPr>
            <a:spLocks noGrp="1"/>
          </p:cNvSpPr>
          <p:nvPr>
            <p:ph type="sldNum" sz="quarter" idx="12"/>
          </p:nvPr>
        </p:nvSpPr>
        <p:spPr/>
        <p:txBody>
          <a:bodyPr/>
          <a:lstStyle/>
          <a:p>
            <a:fld id="{B16735D3-C9E7-F649-AF37-A9D08763696D}" type="slidenum">
              <a:rPr kumimoji="1" lang="ja-JP" altLang="en-US" smtClean="0"/>
              <a:t>‹#›</a:t>
            </a:fld>
            <a:endParaRPr kumimoji="1" lang="ja-JP" altLang="en-US"/>
          </a:p>
        </p:txBody>
      </p:sp>
    </p:spTree>
    <p:extLst>
      <p:ext uri="{BB962C8B-B14F-4D97-AF65-F5344CB8AC3E}">
        <p14:creationId xmlns:p14="http://schemas.microsoft.com/office/powerpoint/2010/main" val="151740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accent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B1F05-84DC-B54E-B42B-3844479302E9}"/>
              </a:ext>
            </a:extLst>
          </p:cNvPr>
          <p:cNvSpPr>
            <a:spLocks noGrp="1"/>
          </p:cNvSpPr>
          <p:nvPr>
            <p:ph type="title"/>
          </p:nvPr>
        </p:nvSpPr>
        <p:spPr>
          <a:xfrm>
            <a:off x="528000" y="395999"/>
            <a:ext cx="11136000" cy="3816000"/>
          </a:xfrm>
        </p:spPr>
        <p:txBody>
          <a:bodyPr anchor="b"/>
          <a:lstStyle>
            <a:lvl1pPr>
              <a:defRPr sz="3200" baseline="0">
                <a:ln>
                  <a:noFill/>
                </a:ln>
                <a:solidFill>
                  <a:schemeClr val="bg1"/>
                </a:solidFill>
              </a:defRPr>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0E8620-14A2-A849-A25C-8EDEBC53C9CF}"/>
              </a:ext>
            </a:extLst>
          </p:cNvPr>
          <p:cNvSpPr>
            <a:spLocks noGrp="1"/>
          </p:cNvSpPr>
          <p:nvPr>
            <p:ph type="body" idx="1"/>
          </p:nvPr>
        </p:nvSpPr>
        <p:spPr>
          <a:xfrm>
            <a:off x="528000" y="4626000"/>
            <a:ext cx="11136000" cy="1835999"/>
          </a:xfrm>
        </p:spPr>
        <p:txBody>
          <a:bodyPr lIns="72000"/>
          <a:lstStyle>
            <a:lvl1pPr marL="0" indent="0">
              <a:spcBef>
                <a:spcPts val="1000"/>
              </a:spcBef>
              <a:buNone/>
              <a:defRPr sz="2000" baseline="0">
                <a:ln>
                  <a:noFill/>
                </a:ln>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6" name="スライド番号プレースホルダー 5">
            <a:extLst>
              <a:ext uri="{FF2B5EF4-FFF2-40B4-BE49-F238E27FC236}">
                <a16:creationId xmlns:a16="http://schemas.microsoft.com/office/drawing/2014/main" id="{2D9DA668-149E-A14F-BB4A-CD2B7F597988}"/>
              </a:ext>
            </a:extLst>
          </p:cNvPr>
          <p:cNvSpPr>
            <a:spLocks noGrp="1"/>
          </p:cNvSpPr>
          <p:nvPr>
            <p:ph type="sldNum" sz="quarter" idx="12"/>
          </p:nvPr>
        </p:nvSpPr>
        <p:spPr/>
        <p:txBody>
          <a:bodyPr/>
          <a:lstStyle>
            <a:lvl1pPr>
              <a:defRPr baseline="0">
                <a:ln>
                  <a:noFill/>
                </a:ln>
                <a:solidFill>
                  <a:schemeClr val="bg1"/>
                </a:solidFill>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11408371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73EFC5-CCEE-A64B-9495-2AB0AD758F79}"/>
              </a:ext>
            </a:extLst>
          </p:cNvPr>
          <p:cNvSpPr>
            <a:spLocks noGrp="1"/>
          </p:cNvSpPr>
          <p:nvPr>
            <p:ph type="title"/>
          </p:nvPr>
        </p:nvSpPr>
        <p:spPr>
          <a:xfrm>
            <a:off x="528000" y="396001"/>
            <a:ext cx="11136000" cy="540000"/>
          </a:xfrm>
          <a:prstGeom prst="rect">
            <a:avLst/>
          </a:prstGeom>
          <a:noFill/>
          <a:ln>
            <a:noFill/>
          </a:ln>
        </p:spPr>
        <p:txBody>
          <a:bodyPr vert="horz" wrap="none" lIns="72000" tIns="72000" rIns="72000" bIns="54000" rtlCol="0" anchor="t">
            <a:no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C89C6E-2198-554A-922A-ABBF317A0AA9}"/>
              </a:ext>
            </a:extLst>
          </p:cNvPr>
          <p:cNvSpPr>
            <a:spLocks noGrp="1"/>
          </p:cNvSpPr>
          <p:nvPr>
            <p:ph type="body" idx="1"/>
          </p:nvPr>
        </p:nvSpPr>
        <p:spPr>
          <a:xfrm>
            <a:off x="528000" y="1728000"/>
            <a:ext cx="11136000" cy="4734000"/>
          </a:xfrm>
          <a:prstGeom prst="rect">
            <a:avLst/>
          </a:prstGeom>
          <a:noFill/>
          <a:ln>
            <a:noFill/>
          </a:ln>
        </p:spPr>
        <p:txBody>
          <a:bodyPr vert="horz" wrap="none" lIns="54000" tIns="54000" rIns="54000" bIns="54000" rtlCol="0">
            <a:no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a:extLst>
              <a:ext uri="{FF2B5EF4-FFF2-40B4-BE49-F238E27FC236}">
                <a16:creationId xmlns:a16="http://schemas.microsoft.com/office/drawing/2014/main" id="{858DA620-8294-E843-B477-D866D1EC288D}"/>
              </a:ext>
            </a:extLst>
          </p:cNvPr>
          <p:cNvSpPr>
            <a:spLocks noGrp="1"/>
          </p:cNvSpPr>
          <p:nvPr>
            <p:ph type="sldNum" sz="quarter" idx="4"/>
          </p:nvPr>
        </p:nvSpPr>
        <p:spPr>
          <a:xfrm>
            <a:off x="8920800" y="6498000"/>
            <a:ext cx="2743200" cy="360000"/>
          </a:xfrm>
          <a:prstGeom prst="rect">
            <a:avLst/>
          </a:prstGeom>
          <a:noFill/>
          <a:ln>
            <a:noFill/>
          </a:ln>
        </p:spPr>
        <p:txBody>
          <a:bodyPr vert="horz" wrap="none" lIns="54000" tIns="54000" rIns="54000" bIns="54000" rtlCol="0" anchor="ctr">
            <a:noAutofit/>
          </a:bodyPr>
          <a:lstStyle>
            <a:lvl1pPr algn="r">
              <a:lnSpc>
                <a:spcPct val="100000"/>
              </a:lnSpc>
              <a:defRPr sz="2000">
                <a:solidFill>
                  <a:schemeClr val="bg1">
                    <a:lumMod val="50000"/>
                  </a:schemeClr>
                </a:solidFill>
                <a:latin typeface="Segoe UI" panose="020B0502040204020203" pitchFamily="34" charset="0"/>
                <a:ea typeface="+mn-ea"/>
                <a:cs typeface="Segoe UI" panose="020B0502040204020203" pitchFamily="34" charset="0"/>
              </a:defRPr>
            </a:lvl1pPr>
          </a:lstStyle>
          <a:p>
            <a:fld id="{B16735D3-C9E7-F649-AF37-A9D08763696D}" type="slidenum">
              <a:rPr lang="ja-JP" altLang="en-US" smtClean="0"/>
              <a:pPr/>
              <a:t>‹#›</a:t>
            </a:fld>
            <a:endParaRPr lang="ja-JP" altLang="en-US"/>
          </a:p>
        </p:txBody>
      </p:sp>
    </p:spTree>
    <p:extLst>
      <p:ext uri="{BB962C8B-B14F-4D97-AF65-F5344CB8AC3E}">
        <p14:creationId xmlns:p14="http://schemas.microsoft.com/office/powerpoint/2010/main" val="286551851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Lst>
  <p:hf hdr="0" ftr="0" dt="0"/>
  <p:txStyles>
    <p:titleStyle>
      <a:lvl1pPr algn="just" defTabSz="914400" rtl="0" eaLnBrk="1" latinLnBrk="0" hangingPunct="1">
        <a:lnSpc>
          <a:spcPct val="90000"/>
        </a:lnSpc>
        <a:spcBef>
          <a:spcPts val="1600"/>
        </a:spcBef>
        <a:spcAft>
          <a:spcPts val="0"/>
        </a:spcAft>
        <a:buNone/>
        <a:defRPr kumimoji="1" sz="3200" kern="1200" spc="110" baseline="0">
          <a:solidFill>
            <a:schemeClr val="tx1"/>
          </a:solidFill>
          <a:latin typeface="Segoe UI" panose="020B0502040204020203" pitchFamily="34" charset="0"/>
          <a:ea typeface="+mn-ea"/>
          <a:cs typeface="Segoe UI" panose="020B0502040204020203" pitchFamily="34" charset="0"/>
        </a:defRPr>
      </a:lvl1pPr>
    </p:titleStyle>
    <p:bodyStyle>
      <a:lvl1pPr marL="0" indent="0" algn="l" defTabSz="914400" rtl="0" eaLnBrk="1" latinLnBrk="0" hangingPunct="1">
        <a:lnSpc>
          <a:spcPct val="90000"/>
        </a:lnSpc>
        <a:spcBef>
          <a:spcPts val="1400"/>
        </a:spcBef>
        <a:spcAft>
          <a:spcPts val="0"/>
        </a:spcAft>
        <a:buClr>
          <a:schemeClr val="bg1"/>
        </a:buClr>
        <a:buSzPct val="25000"/>
        <a:buFont typeface="Arial" panose="020B0604020202020204" pitchFamily="34" charset="0"/>
        <a:buChar char="•"/>
        <a:defRPr kumimoji="1" sz="2800" kern="1200" spc="110" baseline="0">
          <a:solidFill>
            <a:schemeClr val="tx1"/>
          </a:solidFill>
          <a:latin typeface="Segoe UI" panose="020B0502040204020203" pitchFamily="34" charset="0"/>
          <a:ea typeface="+mn-ea"/>
          <a:cs typeface="Segoe UI" panose="020B0502040204020203" pitchFamily="34" charset="0"/>
        </a:defRPr>
      </a:lvl1pPr>
      <a:lvl2pPr marL="230400" indent="-228600" algn="l" defTabSz="914400" rtl="0" eaLnBrk="1" latinLnBrk="0" hangingPunct="1">
        <a:lnSpc>
          <a:spcPct val="90000"/>
        </a:lnSpc>
        <a:spcBef>
          <a:spcPts val="1200"/>
        </a:spcBef>
        <a:spcAft>
          <a:spcPts val="0"/>
        </a:spcAft>
        <a:buClr>
          <a:schemeClr val="bg1"/>
        </a:buClr>
        <a:buSzPct val="25000"/>
        <a:buFont typeface="Arial" panose="020B0604020202020204" pitchFamily="34" charset="0"/>
        <a:buChar char="•"/>
        <a:defRPr kumimoji="1" sz="2400" kern="1200" spc="110" baseline="0">
          <a:solidFill>
            <a:schemeClr val="tx1"/>
          </a:solidFill>
          <a:latin typeface="Segoe UI" panose="020B0502040204020203" pitchFamily="34" charset="0"/>
          <a:ea typeface="+mn-ea"/>
          <a:cs typeface="Segoe UI" panose="020B0502040204020203" pitchFamily="34" charset="0"/>
        </a:defRPr>
      </a:lvl2pPr>
      <a:lvl3pPr marL="684000" indent="-228600" algn="l" defTabSz="914400" rtl="0" eaLnBrk="1" latinLnBrk="0" hangingPunct="1">
        <a:lnSpc>
          <a:spcPct val="90000"/>
        </a:lnSpc>
        <a:spcBef>
          <a:spcPts val="1000"/>
        </a:spcBef>
        <a:spcAft>
          <a:spcPts val="0"/>
        </a:spcAft>
        <a:buClr>
          <a:schemeClr val="bg1"/>
        </a:buClr>
        <a:buSzPct val="25000"/>
        <a:buFont typeface="Arial" panose="020B0604020202020204" pitchFamily="34" charset="0"/>
        <a:buChar char="•"/>
        <a:defRPr kumimoji="1" sz="2000" kern="1200" spc="110" baseline="0">
          <a:solidFill>
            <a:schemeClr val="tx1"/>
          </a:solidFill>
          <a:latin typeface="Segoe UI" panose="020B0502040204020203" pitchFamily="34" charset="0"/>
          <a:ea typeface="+mn-ea"/>
          <a:cs typeface="Segoe UI" panose="020B0502040204020203" pitchFamily="34" charset="0"/>
        </a:defRPr>
      </a:lvl3pPr>
      <a:lvl4pPr marL="1144800" indent="-228600" algn="l" defTabSz="914400" rtl="0" eaLnBrk="1" latinLnBrk="0" hangingPunct="1">
        <a:lnSpc>
          <a:spcPct val="90000"/>
        </a:lnSpc>
        <a:spcBef>
          <a:spcPts val="900"/>
        </a:spcBef>
        <a:spcAft>
          <a:spcPts val="0"/>
        </a:spcAft>
        <a:buClr>
          <a:schemeClr val="bg1"/>
        </a:buClr>
        <a:buSzPct val="25000"/>
        <a:buFont typeface="Arial" panose="020B0604020202020204" pitchFamily="34" charset="0"/>
        <a:buChar char="•"/>
        <a:defRPr kumimoji="1" sz="1800" kern="1200" spc="110" baseline="0">
          <a:solidFill>
            <a:schemeClr val="tx1"/>
          </a:solidFill>
          <a:latin typeface="Segoe UI" panose="020B0502040204020203" pitchFamily="34" charset="0"/>
          <a:ea typeface="+mn-ea"/>
          <a:cs typeface="Segoe UI" panose="020B0502040204020203" pitchFamily="34" charset="0"/>
        </a:defRPr>
      </a:lvl4pPr>
      <a:lvl5pPr marL="1598400" indent="-228600" algn="l" defTabSz="914400" rtl="0" eaLnBrk="1" latinLnBrk="0" hangingPunct="1">
        <a:lnSpc>
          <a:spcPct val="90000"/>
        </a:lnSpc>
        <a:spcBef>
          <a:spcPts val="800"/>
        </a:spcBef>
        <a:spcAft>
          <a:spcPts val="0"/>
        </a:spcAft>
        <a:buClr>
          <a:schemeClr val="bg1"/>
        </a:buClr>
        <a:buSzPct val="25000"/>
        <a:buFont typeface="Arial" panose="020B0604020202020204" pitchFamily="34" charset="0"/>
        <a:buChar char="•"/>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7.svg"/><Relationship Id="rId4" Type="http://schemas.openxmlformats.org/officeDocument/2006/relationships/image" Target="../media/image15.svg"/><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3.svg"/></Relationships>
</file>

<file path=ppt/slides/_rels/slide14.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3.png"/><Relationship Id="rId7" Type="http://schemas.openxmlformats.org/officeDocument/2006/relationships/image" Target="../media/image10.png"/><Relationship Id="rId12" Type="http://schemas.openxmlformats.org/officeDocument/2006/relationships/image" Target="../media/image23.sv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svg"/><Relationship Id="rId11" Type="http://schemas.openxmlformats.org/officeDocument/2006/relationships/image" Target="../media/image22.png"/><Relationship Id="rId5" Type="http://schemas.openxmlformats.org/officeDocument/2006/relationships/image" Target="../media/image5.png"/><Relationship Id="rId10" Type="http://schemas.openxmlformats.org/officeDocument/2006/relationships/image" Target="../media/image25.svg"/><Relationship Id="rId4" Type="http://schemas.openxmlformats.org/officeDocument/2006/relationships/image" Target="../media/image4.svg"/><Relationship Id="rId9" Type="http://schemas.openxmlformats.org/officeDocument/2006/relationships/image" Target="../media/image24.png"/></Relationships>
</file>

<file path=ppt/slides/_rels/slide15.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20.png"/><Relationship Id="rId7"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25.svg"/><Relationship Id="rId4" Type="http://schemas.openxmlformats.org/officeDocument/2006/relationships/image" Target="../media/image21.svg"/><Relationship Id="rId9" Type="http://schemas.openxmlformats.org/officeDocument/2006/relationships/image" Target="../media/image2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6.svg"/><Relationship Id="rId11" Type="http://schemas.openxmlformats.org/officeDocument/2006/relationships/image" Target="../media/image11.sv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svg"/><Relationship Id="rId9" Type="http://schemas.openxmlformats.org/officeDocument/2006/relationships/image" Target="../media/image9.svg"/></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6.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7.svg"/><Relationship Id="rId11" Type="http://schemas.openxmlformats.org/officeDocument/2006/relationships/image" Target="../media/image5.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7F39ED-5BBD-E346-3A06-FD792E684934}"/>
              </a:ext>
            </a:extLst>
          </p:cNvPr>
          <p:cNvSpPr>
            <a:spLocks noGrp="1"/>
          </p:cNvSpPr>
          <p:nvPr>
            <p:ph type="ctrTitle"/>
          </p:nvPr>
        </p:nvSpPr>
        <p:spPr/>
        <p:txBody>
          <a:bodyPr/>
          <a:lstStyle/>
          <a:p>
            <a:r>
              <a:rPr kumimoji="1" lang="en-US" altLang="ja-JP" dirty="0"/>
              <a:t>A Dataset of Software Bill of Materials</a:t>
            </a:r>
            <a:br>
              <a:rPr kumimoji="1" lang="en-US" altLang="ja-JP" dirty="0"/>
            </a:br>
            <a:r>
              <a:rPr kumimoji="1" lang="en-US" altLang="ja-JP" dirty="0"/>
              <a:t>for Evaluating SBOM Consumption Tools</a:t>
            </a:r>
            <a:endParaRPr lang="ja-JP" altLang="en-US" sz="2400" dirty="0">
              <a:solidFill>
                <a:schemeClr val="accent1">
                  <a:lumMod val="20000"/>
                  <a:lumOff val="80000"/>
                </a:schemeClr>
              </a:solidFill>
            </a:endParaRPr>
          </a:p>
        </p:txBody>
      </p:sp>
      <p:sp>
        <p:nvSpPr>
          <p:cNvPr id="3" name="字幕 2">
            <a:extLst>
              <a:ext uri="{FF2B5EF4-FFF2-40B4-BE49-F238E27FC236}">
                <a16:creationId xmlns:a16="http://schemas.microsoft.com/office/drawing/2014/main" id="{ABA6D453-FBB1-2B72-A142-156992143943}"/>
              </a:ext>
            </a:extLst>
          </p:cNvPr>
          <p:cNvSpPr>
            <a:spLocks noGrp="1"/>
          </p:cNvSpPr>
          <p:nvPr>
            <p:ph type="subTitle" idx="1"/>
          </p:nvPr>
        </p:nvSpPr>
        <p:spPr>
          <a:xfrm>
            <a:off x="527999" y="3998595"/>
            <a:ext cx="10568625" cy="535305"/>
          </a:xfrm>
        </p:spPr>
        <p:txBody>
          <a:bodyPr/>
          <a:lstStyle/>
          <a:p>
            <a:r>
              <a:rPr kumimoji="1" lang="en-US" altLang="ja-JP" sz="2000" u="sng" dirty="0"/>
              <a:t>Rio Kishimoto</a:t>
            </a:r>
            <a:r>
              <a:rPr kumimoji="1" lang="en-US" altLang="ja-JP" sz="2000" baseline="30000" dirty="0"/>
              <a:t>1</a:t>
            </a:r>
            <a:r>
              <a:rPr lang="ja-JP" altLang="en-US" sz="2000" dirty="0"/>
              <a:t> </a:t>
            </a:r>
            <a:r>
              <a:rPr kumimoji="1" lang="en-US" altLang="ja-JP" sz="2000" dirty="0"/>
              <a:t>Tetsuya Kanda</a:t>
            </a:r>
            <a:r>
              <a:rPr lang="en-US" altLang="ja-JP" sz="2000" baseline="30000" dirty="0"/>
              <a:t>2</a:t>
            </a:r>
            <a:r>
              <a:rPr kumimoji="1" lang="ja-JP" altLang="en-US" sz="2000" dirty="0"/>
              <a:t> </a:t>
            </a:r>
            <a:r>
              <a:rPr kumimoji="1" lang="en-US" altLang="ja-JP" sz="2000" dirty="0"/>
              <a:t>Yuki Manabe</a:t>
            </a:r>
            <a:r>
              <a:rPr lang="en-US" altLang="ja-JP" sz="2000" baseline="30000" dirty="0"/>
              <a:t>3</a:t>
            </a:r>
            <a:r>
              <a:rPr lang="en-US" altLang="ja-JP" sz="2000" dirty="0"/>
              <a:t> Katsuro Inoue</a:t>
            </a:r>
            <a:r>
              <a:rPr lang="en-US" altLang="ja-JP" sz="2000" baseline="30000" dirty="0"/>
              <a:t>4</a:t>
            </a:r>
            <a:r>
              <a:rPr lang="en-US" altLang="ja-JP" sz="2000" dirty="0"/>
              <a:t> Shi Qiu</a:t>
            </a:r>
            <a:r>
              <a:rPr lang="en-US" altLang="ja-JP" sz="2000" baseline="30000" dirty="0"/>
              <a:t>5</a:t>
            </a:r>
            <a:r>
              <a:rPr lang="en-US" altLang="ja-JP" sz="2000" dirty="0"/>
              <a:t> Yoshiki Higo</a:t>
            </a:r>
            <a:r>
              <a:rPr lang="en-US" altLang="ja-JP" sz="2000" baseline="30000" dirty="0"/>
              <a:t>1</a:t>
            </a:r>
            <a:endParaRPr kumimoji="1" lang="en-US" altLang="ja-JP" sz="1800" dirty="0">
              <a:solidFill>
                <a:schemeClr val="bg1">
                  <a:lumMod val="10000"/>
                </a:schemeClr>
              </a:solidFill>
            </a:endParaRPr>
          </a:p>
        </p:txBody>
      </p:sp>
      <p:sp>
        <p:nvSpPr>
          <p:cNvPr id="4" name="字幕 2">
            <a:extLst>
              <a:ext uri="{FF2B5EF4-FFF2-40B4-BE49-F238E27FC236}">
                <a16:creationId xmlns:a16="http://schemas.microsoft.com/office/drawing/2014/main" id="{4A68B079-3ADC-A298-DCFB-B7BD37725603}"/>
              </a:ext>
            </a:extLst>
          </p:cNvPr>
          <p:cNvSpPr txBox="1">
            <a:spLocks/>
          </p:cNvSpPr>
          <p:nvPr/>
        </p:nvSpPr>
        <p:spPr>
          <a:xfrm>
            <a:off x="528000" y="4533900"/>
            <a:ext cx="9744000" cy="1106805"/>
          </a:xfrm>
          <a:prstGeom prst="rect">
            <a:avLst/>
          </a:prstGeom>
          <a:noFill/>
          <a:ln>
            <a:noFill/>
          </a:ln>
        </p:spPr>
        <p:txBody>
          <a:bodyPr vert="horz" wrap="none" lIns="72000" tIns="72000" rIns="72000" bIns="72000" numCol="2" rtlCol="0">
            <a:noAutofit/>
          </a:bodyPr>
          <a:lstStyle>
            <a:lvl1pPr marL="0" indent="0" algn="l" defTabSz="914400" rtl="0" eaLnBrk="1" latinLnBrk="0" hangingPunct="1">
              <a:lnSpc>
                <a:spcPct val="90000"/>
              </a:lnSpc>
              <a:spcBef>
                <a:spcPts val="800"/>
              </a:spcBef>
              <a:spcAft>
                <a:spcPts val="0"/>
              </a:spcAft>
              <a:buClr>
                <a:schemeClr val="bg1"/>
              </a:buClr>
              <a:buSzPct val="25000"/>
              <a:buFont typeface="Arial" panose="020B0604020202020204" pitchFamily="34" charset="0"/>
              <a:buNone/>
              <a:defRPr kumimoji="1" sz="2400" kern="1200" spc="110" baseline="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1200"/>
              </a:spcBef>
              <a:spcAft>
                <a:spcPts val="0"/>
              </a:spcAft>
              <a:buClr>
                <a:schemeClr val="bg1"/>
              </a:buClr>
              <a:buSzPct val="25000"/>
              <a:buFont typeface="Arial" panose="020B0604020202020204" pitchFamily="34" charset="0"/>
              <a:buNone/>
              <a:defRPr kumimoji="1" sz="2000" kern="1200" spc="110" baseline="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1000"/>
              </a:spcBef>
              <a:spcAft>
                <a:spcPts val="0"/>
              </a:spcAft>
              <a:buClr>
                <a:schemeClr val="bg1"/>
              </a:buClr>
              <a:buSzPct val="25000"/>
              <a:buFont typeface="Arial" panose="020B0604020202020204" pitchFamily="34" charset="0"/>
              <a:buNone/>
              <a:defRPr kumimoji="1" sz="1800" kern="1200" spc="110" baseline="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900"/>
              </a:spcBef>
              <a:spcAft>
                <a:spcPts val="0"/>
              </a:spcAft>
              <a:buClr>
                <a:schemeClr val="bg1"/>
              </a:buClr>
              <a:buSzPct val="25000"/>
              <a:buFont typeface="Arial" panose="020B0604020202020204" pitchFamily="34" charset="0"/>
              <a:buNone/>
              <a:defRPr kumimoji="1" sz="1600" kern="1200" spc="110" baseline="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800"/>
              </a:spcBef>
              <a:spcAft>
                <a:spcPts val="0"/>
              </a:spcAft>
              <a:buClr>
                <a:schemeClr val="bg1"/>
              </a:buClr>
              <a:buSzPct val="25000"/>
              <a:buFont typeface="Arial" panose="020B0604020202020204" pitchFamily="34" charset="0"/>
              <a:buNone/>
              <a:defRPr kumimoji="1" sz="1600" kern="1200" spc="110" baseline="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en-US" altLang="ja-JP" sz="1800" baseline="30000" dirty="0">
                <a:solidFill>
                  <a:schemeClr val="bg1">
                    <a:lumMod val="10000"/>
                  </a:schemeClr>
                </a:solidFill>
              </a:rPr>
              <a:t>1</a:t>
            </a:r>
            <a:r>
              <a:rPr lang="en-US" altLang="ja-JP" sz="1800" dirty="0">
                <a:solidFill>
                  <a:schemeClr val="bg1">
                    <a:lumMod val="10000"/>
                  </a:schemeClr>
                </a:solidFill>
              </a:rPr>
              <a:t> Osaka University, Japan</a:t>
            </a:r>
          </a:p>
          <a:p>
            <a:r>
              <a:rPr lang="en-US" altLang="ja-JP" sz="1800" baseline="30000" dirty="0">
                <a:solidFill>
                  <a:schemeClr val="bg1">
                    <a:lumMod val="10000"/>
                  </a:schemeClr>
                </a:solidFill>
              </a:rPr>
              <a:t>2</a:t>
            </a:r>
            <a:r>
              <a:rPr lang="en-US" altLang="ja-JP" sz="1800" dirty="0">
                <a:solidFill>
                  <a:schemeClr val="bg1">
                    <a:lumMod val="10000"/>
                  </a:schemeClr>
                </a:solidFill>
              </a:rPr>
              <a:t> Notre Dame </a:t>
            </a:r>
            <a:r>
              <a:rPr lang="en-US" altLang="ja-JP" sz="1800" dirty="0" err="1">
                <a:solidFill>
                  <a:schemeClr val="bg1">
                    <a:lumMod val="10000"/>
                  </a:schemeClr>
                </a:solidFill>
              </a:rPr>
              <a:t>Seishin</a:t>
            </a:r>
            <a:r>
              <a:rPr lang="en-US" altLang="ja-JP" sz="1800" dirty="0">
                <a:solidFill>
                  <a:schemeClr val="bg1">
                    <a:lumMod val="10000"/>
                  </a:schemeClr>
                </a:solidFill>
              </a:rPr>
              <a:t> University, Japan</a:t>
            </a:r>
          </a:p>
          <a:p>
            <a:r>
              <a:rPr lang="en-US" altLang="zh-CN" sz="1800" baseline="30000" dirty="0">
                <a:solidFill>
                  <a:schemeClr val="bg1">
                    <a:lumMod val="10000"/>
                  </a:schemeClr>
                </a:solidFill>
              </a:rPr>
              <a:t>3</a:t>
            </a:r>
            <a:r>
              <a:rPr lang="en-US" altLang="zh-CN" sz="1800" dirty="0">
                <a:solidFill>
                  <a:schemeClr val="bg1">
                    <a:lumMod val="10000"/>
                  </a:schemeClr>
                </a:solidFill>
              </a:rPr>
              <a:t> The University of </a:t>
            </a:r>
            <a:r>
              <a:rPr lang="en-US" altLang="zh-CN" sz="1800" dirty="0" err="1">
                <a:solidFill>
                  <a:schemeClr val="bg1">
                    <a:lumMod val="10000"/>
                  </a:schemeClr>
                </a:solidFill>
              </a:rPr>
              <a:t>Fukuchiyama</a:t>
            </a:r>
            <a:r>
              <a:rPr lang="en-US" altLang="zh-CN" sz="1800" dirty="0">
                <a:solidFill>
                  <a:schemeClr val="bg1">
                    <a:lumMod val="10000"/>
                  </a:schemeClr>
                </a:solidFill>
              </a:rPr>
              <a:t>, Japan</a:t>
            </a:r>
          </a:p>
          <a:p>
            <a:r>
              <a:rPr lang="en-US" altLang="ja-JP" sz="1800" baseline="30000" dirty="0">
                <a:solidFill>
                  <a:schemeClr val="bg1">
                    <a:lumMod val="10000"/>
                  </a:schemeClr>
                </a:solidFill>
              </a:rPr>
              <a:t>4</a:t>
            </a:r>
            <a:r>
              <a:rPr lang="en-US" altLang="ja-JP" sz="1800" dirty="0">
                <a:solidFill>
                  <a:schemeClr val="bg1">
                    <a:lumMod val="10000"/>
                  </a:schemeClr>
                </a:solidFill>
              </a:rPr>
              <a:t> </a:t>
            </a:r>
            <a:r>
              <a:rPr lang="en-US" altLang="ja-JP" sz="1800" dirty="0" err="1">
                <a:solidFill>
                  <a:schemeClr val="bg1">
                    <a:lumMod val="10000"/>
                  </a:schemeClr>
                </a:solidFill>
              </a:rPr>
              <a:t>Nanzan</a:t>
            </a:r>
            <a:r>
              <a:rPr lang="en-US" altLang="ja-JP" sz="1800" dirty="0">
                <a:solidFill>
                  <a:schemeClr val="bg1">
                    <a:lumMod val="10000"/>
                  </a:schemeClr>
                </a:solidFill>
              </a:rPr>
              <a:t> University, Japan</a:t>
            </a:r>
          </a:p>
          <a:p>
            <a:r>
              <a:rPr lang="en-US" altLang="ja-JP" sz="1800" baseline="30000" dirty="0">
                <a:solidFill>
                  <a:schemeClr val="bg1">
                    <a:lumMod val="10000"/>
                  </a:schemeClr>
                </a:solidFill>
              </a:rPr>
              <a:t>5</a:t>
            </a:r>
            <a:r>
              <a:rPr lang="en-US" altLang="ja-JP" sz="1800" dirty="0">
                <a:solidFill>
                  <a:schemeClr val="bg1">
                    <a:lumMod val="10000"/>
                  </a:schemeClr>
                </a:solidFill>
              </a:rPr>
              <a:t> Toshiba Corporation, Japan</a:t>
            </a:r>
          </a:p>
        </p:txBody>
      </p:sp>
    </p:spTree>
    <p:extLst>
      <p:ext uri="{BB962C8B-B14F-4D97-AF65-F5344CB8AC3E}">
        <p14:creationId xmlns:p14="http://schemas.microsoft.com/office/powerpoint/2010/main" val="2029206607"/>
      </p:ext>
    </p:extLst>
  </p:cSld>
  <p:clrMapOvr>
    <a:masterClrMapping/>
  </p:clrMapOvr>
  <mc:AlternateContent xmlns:mc="http://schemas.openxmlformats.org/markup-compatibility/2006" xmlns:p14="http://schemas.microsoft.com/office/powerpoint/2010/main">
    <mc:Choice Requires="p14">
      <p:transition spd="slow" p14:dur="2000" advTm="13697"/>
    </mc:Choice>
    <mc:Fallback xmlns="">
      <p:transition spd="slow" advTm="13697"/>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35B81-477E-A784-D820-1D1BA388DA41}"/>
              </a:ext>
            </a:extLst>
          </p:cNvPr>
          <p:cNvSpPr>
            <a:spLocks noGrp="1"/>
          </p:cNvSpPr>
          <p:nvPr>
            <p:ph type="title"/>
          </p:nvPr>
        </p:nvSpPr>
        <p:spPr/>
        <p:txBody>
          <a:bodyPr/>
          <a:lstStyle/>
          <a:p>
            <a:r>
              <a:rPr lang="en-US" altLang="ja-JP" dirty="0"/>
              <a:t>SBOM</a:t>
            </a:r>
            <a:r>
              <a:rPr lang="ja-JP" altLang="en-US" dirty="0"/>
              <a:t> </a:t>
            </a:r>
            <a:r>
              <a:rPr lang="en-US" altLang="ja-JP" dirty="0"/>
              <a:t>Format and Need for Tools</a:t>
            </a:r>
            <a:endParaRPr kumimoji="1" lang="ja-JP" altLang="en-US" dirty="0"/>
          </a:p>
        </p:txBody>
      </p:sp>
      <p:sp>
        <p:nvSpPr>
          <p:cNvPr id="3" name="コンテンツ プレースホルダー 2">
            <a:extLst>
              <a:ext uri="{FF2B5EF4-FFF2-40B4-BE49-F238E27FC236}">
                <a16:creationId xmlns:a16="http://schemas.microsoft.com/office/drawing/2014/main" id="{AF8119BF-6E6E-F44C-D62C-87784ACA45E6}"/>
              </a:ext>
            </a:extLst>
          </p:cNvPr>
          <p:cNvSpPr>
            <a:spLocks noGrp="1"/>
          </p:cNvSpPr>
          <p:nvPr>
            <p:ph idx="1"/>
          </p:nvPr>
        </p:nvSpPr>
        <p:spPr>
          <a:xfrm>
            <a:off x="528000" y="1728000"/>
            <a:ext cx="4337511" cy="4734000"/>
          </a:xfrm>
        </p:spPr>
        <p:txBody>
          <a:bodyPr/>
          <a:lstStyle/>
          <a:p>
            <a:pPr marL="0" indent="0">
              <a:buNone/>
            </a:pPr>
            <a:r>
              <a:rPr lang="en-US" altLang="ja-JP" sz="2400" dirty="0"/>
              <a:t>Machine-readable data</a:t>
            </a:r>
            <a:br>
              <a:rPr lang="en-US" altLang="ja-JP" sz="2400" dirty="0"/>
            </a:br>
            <a:r>
              <a:rPr lang="en-US" altLang="ja-JP" sz="2400" dirty="0"/>
              <a:t>in JSON, XML etc.</a:t>
            </a:r>
          </a:p>
          <a:p>
            <a:pPr>
              <a:buNone/>
            </a:pPr>
            <a:endParaRPr lang="en-US" altLang="ja-JP" sz="2400" dirty="0"/>
          </a:p>
          <a:p>
            <a:pPr>
              <a:buNone/>
            </a:pPr>
            <a:r>
              <a:rPr lang="en-US" altLang="ja-JP" sz="2400" dirty="0"/>
              <a:t>It is time-consuming to</a:t>
            </a:r>
          </a:p>
          <a:p>
            <a:pPr marL="342900" indent="-342900">
              <a:buFont typeface="Arial" panose="020B0604020202020204" pitchFamily="34" charset="0"/>
              <a:buChar char="•"/>
            </a:pPr>
            <a:r>
              <a:rPr lang="en-US" altLang="ja-JP" sz="2400" dirty="0"/>
              <a:t>create SBOM</a:t>
            </a:r>
          </a:p>
          <a:p>
            <a:pPr marL="342900" indent="-342900">
              <a:buFont typeface="Arial" panose="020B0604020202020204" pitchFamily="34" charset="0"/>
              <a:buChar char="•"/>
            </a:pPr>
            <a:r>
              <a:rPr lang="en-US" altLang="ja-JP" sz="2400" dirty="0"/>
              <a:t>manage software</a:t>
            </a:r>
            <a:br>
              <a:rPr lang="en-US" altLang="ja-JP" sz="2400" dirty="0"/>
            </a:br>
            <a:r>
              <a:rPr lang="en-US" altLang="ja-JP" sz="2400" dirty="0"/>
              <a:t>based on SBOMs</a:t>
            </a:r>
          </a:p>
          <a:p>
            <a:pPr marL="0" indent="0">
              <a:buNone/>
            </a:pPr>
            <a:r>
              <a:rPr lang="en-US" altLang="ja-JP" sz="2400" dirty="0"/>
              <a:t>There is tools that support</a:t>
            </a:r>
            <a:br>
              <a:rPr lang="en-US" altLang="ja-JP" sz="2400" dirty="0"/>
            </a:br>
            <a:r>
              <a:rPr lang="en-US" altLang="ja-JP" sz="2400" dirty="0"/>
              <a:t>SBOM utilization</a:t>
            </a:r>
          </a:p>
        </p:txBody>
      </p:sp>
      <p:sp>
        <p:nvSpPr>
          <p:cNvPr id="4" name="スライド番号プレースホルダー 3">
            <a:extLst>
              <a:ext uri="{FF2B5EF4-FFF2-40B4-BE49-F238E27FC236}">
                <a16:creationId xmlns:a16="http://schemas.microsoft.com/office/drawing/2014/main" id="{A7F9DE81-C370-D065-100F-C87E58499BD9}"/>
              </a:ext>
            </a:extLst>
          </p:cNvPr>
          <p:cNvSpPr>
            <a:spLocks noGrp="1"/>
          </p:cNvSpPr>
          <p:nvPr>
            <p:ph type="sldNum" sz="quarter" idx="12"/>
          </p:nvPr>
        </p:nvSpPr>
        <p:spPr/>
        <p:txBody>
          <a:bodyPr/>
          <a:lstStyle/>
          <a:p>
            <a:fld id="{B16735D3-C9E7-F649-AF37-A9D08763696D}" type="slidenum">
              <a:rPr lang="ja-JP" altLang="en-US" smtClean="0"/>
              <a:pPr/>
              <a:t>9</a:t>
            </a:fld>
            <a:endParaRPr lang="ja-JP" altLang="en-US"/>
          </a:p>
        </p:txBody>
      </p:sp>
      <p:grpSp>
        <p:nvGrpSpPr>
          <p:cNvPr id="9" name="グループ化 8">
            <a:extLst>
              <a:ext uri="{FF2B5EF4-FFF2-40B4-BE49-F238E27FC236}">
                <a16:creationId xmlns:a16="http://schemas.microsoft.com/office/drawing/2014/main" id="{69DFA01E-DEA8-5C5E-7F26-648BFCF3828E}"/>
              </a:ext>
            </a:extLst>
          </p:cNvPr>
          <p:cNvGrpSpPr/>
          <p:nvPr/>
        </p:nvGrpSpPr>
        <p:grpSpPr>
          <a:xfrm>
            <a:off x="5403273" y="1383599"/>
            <a:ext cx="6788727" cy="5078400"/>
            <a:chOff x="5403273" y="1951797"/>
            <a:chExt cx="6788727" cy="5078400"/>
          </a:xfrm>
        </p:grpSpPr>
        <p:sp>
          <p:nvSpPr>
            <p:cNvPr id="6" name="テキスト ボックス 5">
              <a:extLst>
                <a:ext uri="{FF2B5EF4-FFF2-40B4-BE49-F238E27FC236}">
                  <a16:creationId xmlns:a16="http://schemas.microsoft.com/office/drawing/2014/main" id="{5F48B19C-0E76-4FED-02F3-F4D3E5C95911}"/>
                </a:ext>
              </a:extLst>
            </p:cNvPr>
            <p:cNvSpPr txBox="1"/>
            <p:nvPr/>
          </p:nvSpPr>
          <p:spPr>
            <a:xfrm>
              <a:off x="5403273" y="2353276"/>
              <a:ext cx="6788727" cy="4676921"/>
            </a:xfrm>
            <a:prstGeom prst="rect">
              <a:avLst/>
            </a:prstGeom>
            <a:solidFill>
              <a:schemeClr val="bg1">
                <a:lumMod val="10000"/>
              </a:schemeClr>
            </a:solidFill>
            <a:ln>
              <a:noFill/>
            </a:ln>
          </p:spPr>
          <p:txBody>
            <a:bodyPr wrap="square" rtlCol="0">
              <a:spAutoFit/>
            </a:bodyPr>
            <a:lstStyle/>
            <a:p>
              <a:pPr>
                <a:lnSpc>
                  <a:spcPts val="1700"/>
                </a:lnSpc>
              </a:pP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"SPDXID"</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"SPDXRef-Package-4924B7C27DC9F6AF4D00 … "</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"name"</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"org.apache.logging.log4j.log4j-slf4j-impl"</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versionInfo</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"2.4.1"</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packageFileName</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"log4j-slf4j-impl-2.4.1.jar"</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"supplier"</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"Organization: Apache Software Foundation"</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downloadLocation</a:t>
              </a:r>
              <a:r>
                <a:rPr lang="en-US" altLang="ja-JP" b="0">
                  <a:solidFill>
                    <a:srgbClr val="9CDCFE"/>
                  </a:solidFill>
                  <a:effectLst/>
                  <a:latin typeface="源ノ角ゴシック Code JP"/>
                </a:rPr>
                <a:t>" </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“https://</a:t>
              </a:r>
              <a:r>
                <a:rPr lang="ja-JP" altLang="en-US">
                  <a:solidFill>
                    <a:srgbClr val="CE9178"/>
                  </a:solidFill>
                  <a:latin typeface="源ノ角ゴシック Code JP"/>
                </a:rPr>
                <a:t> </a:t>
              </a:r>
              <a:r>
                <a:rPr lang="en-US" altLang="ja-JP" b="0">
                  <a:solidFill>
                    <a:srgbClr val="CE9178"/>
                  </a:solidFill>
                  <a:effectLst/>
                  <a:latin typeface="源ノ角ゴシック Code JP"/>
                </a:rPr>
                <a:t>... /log4j-slf4j-impl-2.4.1.jar"</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filesAnalyzed</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569CD6"/>
                  </a:solidFill>
                  <a:effectLst/>
                  <a:latin typeface="源ノ角ゴシック Code JP"/>
                </a:rPr>
                <a:t>false</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"checksums"</a:t>
              </a: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"homepage"</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"http://logging.apache.org/log4j/2.x/"</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licenseConcluded</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"Apache-2.0"</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licenseDeclared</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"Apache-2.0"</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copyrightText</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"Copyright 1999-2014 Apache Software Foundation"</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externalRefs</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referenceCategory</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"PACKAGE-MANAGER"</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referenceType</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"purl"</a:t>
              </a:r>
              <a:r>
                <a:rPr lang="en-US" altLang="ja-JP" b="0">
                  <a:solidFill>
                    <a:srgbClr val="CCCCCC"/>
                  </a:solidFill>
                  <a:effectLst/>
                  <a:latin typeface="源ノ角ゴシック Code JP"/>
                </a:rPr>
                <a:t>,</a:t>
              </a:r>
            </a:p>
            <a:p>
              <a:pPr>
                <a:lnSpc>
                  <a:spcPts val="1700"/>
                </a:lnSpc>
              </a:pPr>
              <a:r>
                <a:rPr lang="en-US" altLang="ja-JP" b="0">
                  <a:solidFill>
                    <a:srgbClr val="CCCCCC"/>
                  </a:solidFill>
                  <a:effectLst/>
                  <a:latin typeface="源ノ角ゴシック Code JP"/>
                </a:rPr>
                <a:t>      </a:t>
              </a:r>
              <a:r>
                <a:rPr lang="en-US" altLang="ja-JP" b="0">
                  <a:solidFill>
                    <a:srgbClr val="9CDCFE"/>
                  </a:solidFill>
                  <a:effectLst/>
                  <a:latin typeface="源ノ角ゴシック Code JP"/>
                </a:rPr>
                <a:t>"</a:t>
              </a:r>
              <a:r>
                <a:rPr lang="en-US" altLang="ja-JP" b="0" err="1">
                  <a:solidFill>
                    <a:srgbClr val="9CDCFE"/>
                  </a:solidFill>
                  <a:effectLst/>
                  <a:latin typeface="源ノ角ゴシック Code JP"/>
                </a:rPr>
                <a:t>referenceLocator</a:t>
              </a:r>
              <a:r>
                <a:rPr lang="en-US" altLang="ja-JP" b="0">
                  <a:solidFill>
                    <a:srgbClr val="9CDCFE"/>
                  </a:solidFill>
                  <a:effectLst/>
                  <a:latin typeface="源ノ角ゴシック Code JP"/>
                </a:rPr>
                <a:t>"</a:t>
              </a:r>
              <a:r>
                <a:rPr lang="en-US" altLang="ja-JP" b="0">
                  <a:solidFill>
                    <a:srgbClr val="CCCCCC"/>
                  </a:solidFill>
                  <a:effectLst/>
                  <a:latin typeface="源ノ角ゴシック Code JP"/>
                </a:rPr>
                <a:t>: </a:t>
              </a:r>
              <a:r>
                <a:rPr lang="en-US" altLang="ja-JP" b="0">
                  <a:solidFill>
                    <a:srgbClr val="CE9178"/>
                  </a:solidFill>
                  <a:effectLst/>
                  <a:latin typeface="源ノ角ゴシック Code JP"/>
                </a:rPr>
                <a:t>"</a:t>
              </a:r>
              <a:r>
                <a:rPr lang="en-US" altLang="ja-JP" b="0" err="1">
                  <a:solidFill>
                    <a:srgbClr val="CE9178"/>
                  </a:solidFill>
                  <a:effectLst/>
                  <a:latin typeface="源ノ角ゴシック Code JP"/>
                </a:rPr>
                <a:t>pkg:maven</a:t>
              </a:r>
              <a:r>
                <a:rPr lang="en-US" altLang="ja-JP" b="0">
                  <a:solidFill>
                    <a:srgbClr val="CE9178"/>
                  </a:solidFill>
                  <a:effectLst/>
                  <a:latin typeface="源ノ角ゴシック Code JP"/>
                </a:rPr>
                <a:t>/ … /log4j-slf4j-impl@2.4.1"</a:t>
              </a:r>
              <a:endParaRPr lang="en-US" altLang="ja-JP" b="0">
                <a:solidFill>
                  <a:srgbClr val="CCCCCC"/>
                </a:solidFill>
                <a:effectLst/>
                <a:latin typeface="源ノ角ゴシック Code JP"/>
              </a:endParaRPr>
            </a:p>
            <a:p>
              <a:pPr>
                <a:lnSpc>
                  <a:spcPts val="1700"/>
                </a:lnSpc>
              </a:pP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  ]</a:t>
              </a:r>
            </a:p>
            <a:p>
              <a:pPr>
                <a:lnSpc>
                  <a:spcPts val="1700"/>
                </a:lnSpc>
              </a:pPr>
              <a:r>
                <a:rPr lang="en-US" altLang="ja-JP" b="0">
                  <a:solidFill>
                    <a:srgbClr val="CCCCCC"/>
                  </a:solidFill>
                  <a:effectLst/>
                  <a:latin typeface="源ノ角ゴシック Code JP"/>
                </a:rPr>
                <a:t>},</a:t>
              </a:r>
            </a:p>
          </p:txBody>
        </p:sp>
        <p:sp>
          <p:nvSpPr>
            <p:cNvPr id="7" name="テキスト ボックス 6">
              <a:extLst>
                <a:ext uri="{FF2B5EF4-FFF2-40B4-BE49-F238E27FC236}">
                  <a16:creationId xmlns:a16="http://schemas.microsoft.com/office/drawing/2014/main" id="{A31C83EC-0083-4222-D08F-B5670835CBF0}"/>
                </a:ext>
              </a:extLst>
            </p:cNvPr>
            <p:cNvSpPr txBox="1"/>
            <p:nvPr/>
          </p:nvSpPr>
          <p:spPr>
            <a:xfrm>
              <a:off x="5403273" y="1951797"/>
              <a:ext cx="6291722" cy="401479"/>
            </a:xfrm>
            <a:prstGeom prst="snip1Rect">
              <a:avLst/>
            </a:prstGeom>
            <a:solidFill>
              <a:schemeClr val="bg1">
                <a:lumMod val="90000"/>
              </a:schemeClr>
            </a:solidFill>
            <a:ln>
              <a:noFill/>
            </a:ln>
          </p:spPr>
          <p:txBody>
            <a:bodyPr wrap="none" rtlCol="0">
              <a:spAutoFit/>
            </a:bodyPr>
            <a:lstStyle/>
            <a:p>
              <a:r>
                <a:rPr kumimoji="1" lang="en-US" altLang="ja-JP" dirty="0"/>
                <a:t>Excerpt of an SBOM </a:t>
              </a:r>
              <a:r>
                <a:rPr lang="en-US" altLang="ja-JP" dirty="0"/>
                <a:t>in the </a:t>
              </a:r>
              <a:r>
                <a:rPr kumimoji="1" lang="en-US" altLang="ja-JP" dirty="0"/>
                <a:t>SPDX format (</a:t>
              </a:r>
              <a:r>
                <a:rPr lang="en-US" altLang="ja-JP" dirty="0"/>
                <a:t>library information</a:t>
              </a:r>
              <a:r>
                <a:rPr kumimoji="1" lang="en-US" altLang="ja-JP" dirty="0"/>
                <a:t>)</a:t>
              </a:r>
              <a:endParaRPr kumimoji="1" lang="ja-JP" altLang="en-US" dirty="0"/>
            </a:p>
          </p:txBody>
        </p:sp>
      </p:grpSp>
      <p:sp>
        <p:nvSpPr>
          <p:cNvPr id="10" name="矢印: 下 9">
            <a:extLst>
              <a:ext uri="{FF2B5EF4-FFF2-40B4-BE49-F238E27FC236}">
                <a16:creationId xmlns:a16="http://schemas.microsoft.com/office/drawing/2014/main" id="{238FEE49-D84B-747F-6A33-00C52B028456}"/>
              </a:ext>
            </a:extLst>
          </p:cNvPr>
          <p:cNvSpPr/>
          <p:nvPr/>
        </p:nvSpPr>
        <p:spPr>
          <a:xfrm>
            <a:off x="2352289" y="2523490"/>
            <a:ext cx="688932" cy="388306"/>
          </a:xfrm>
          <a:prstGeom prst="downArrow">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10690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D0D879-5B70-418D-9479-23FF89C85D41}"/>
              </a:ext>
            </a:extLst>
          </p:cNvPr>
          <p:cNvSpPr>
            <a:spLocks noGrp="1"/>
          </p:cNvSpPr>
          <p:nvPr>
            <p:ph type="title"/>
          </p:nvPr>
        </p:nvSpPr>
        <p:spPr/>
        <p:txBody>
          <a:bodyPr/>
          <a:lstStyle/>
          <a:p>
            <a:r>
              <a:rPr lang="en-US" altLang="ja-JP" dirty="0"/>
              <a:t>Software for which SBOM is created</a:t>
            </a:r>
            <a:endParaRPr kumimoji="1" lang="ja-JP" altLang="en-US" dirty="0"/>
          </a:p>
        </p:txBody>
      </p:sp>
      <p:sp>
        <p:nvSpPr>
          <p:cNvPr id="3" name="コンテンツ プレースホルダー 2">
            <a:extLst>
              <a:ext uri="{FF2B5EF4-FFF2-40B4-BE49-F238E27FC236}">
                <a16:creationId xmlns:a16="http://schemas.microsoft.com/office/drawing/2014/main" id="{ED545A37-F778-A838-536C-6B686B2829AF}"/>
              </a:ext>
            </a:extLst>
          </p:cNvPr>
          <p:cNvSpPr>
            <a:spLocks noGrp="1"/>
          </p:cNvSpPr>
          <p:nvPr>
            <p:ph idx="1"/>
          </p:nvPr>
        </p:nvSpPr>
        <p:spPr/>
        <p:txBody>
          <a:bodyPr/>
          <a:lstStyle/>
          <a:p>
            <a:pPr marL="514350" indent="-514350">
              <a:buFont typeface="+mj-lt"/>
              <a:buAutoNum type="arabicPeriod"/>
            </a:pPr>
            <a:r>
              <a:rPr kumimoji="1" lang="en-US" altLang="ja-JP" dirty="0"/>
              <a:t>Written in Java and using </a:t>
            </a:r>
            <a:r>
              <a:rPr lang="en-US" altLang="ja-JP" dirty="0"/>
              <a:t>Maven</a:t>
            </a:r>
          </a:p>
          <a:p>
            <a:pPr marL="514350" indent="-514350">
              <a:buFont typeface="+mj-lt"/>
              <a:buAutoNum type="arabicPeriod"/>
            </a:pPr>
            <a:r>
              <a:rPr lang="en-US" altLang="ja-JP" dirty="0"/>
              <a:t>Has a tag on Git whose name does not include “snapshot”,</a:t>
            </a:r>
            <a:br>
              <a:rPr lang="en-US" altLang="ja-JP" dirty="0"/>
            </a:br>
            <a:r>
              <a:rPr lang="en-US" altLang="ja-JP" dirty="0"/>
              <a:t>“alpha”, “beta” and “</a:t>
            </a:r>
            <a:r>
              <a:rPr lang="en-US" altLang="ja-JP" dirty="0" err="1"/>
              <a:t>rc</a:t>
            </a:r>
            <a:r>
              <a:rPr lang="en-US" altLang="ja-JP" dirty="0"/>
              <a:t>”.</a:t>
            </a:r>
          </a:p>
          <a:p>
            <a:pPr marL="360000" lvl="1" indent="0">
              <a:buNone/>
            </a:pPr>
            <a:endParaRPr lang="en-US" altLang="ja-JP" dirty="0"/>
          </a:p>
          <a:p>
            <a:pPr marL="817200" lvl="1" indent="-457200">
              <a:buFont typeface="+mj-lt"/>
              <a:buAutoNum type="arabicPeriod"/>
            </a:pPr>
            <a:endParaRPr lang="en-US" altLang="ja-JP" dirty="0"/>
          </a:p>
          <a:p>
            <a:pPr marL="514350" indent="-514350">
              <a:buFont typeface="+mj-lt"/>
              <a:buAutoNum type="arabicPeriod"/>
            </a:pPr>
            <a:r>
              <a:rPr lang="en-US" altLang="ja-JP" dirty="0"/>
              <a:t>No dependencies managed outside of Maven</a:t>
            </a:r>
          </a:p>
          <a:p>
            <a:pPr marL="514350" indent="-514350">
              <a:buFont typeface="+mj-lt"/>
              <a:buAutoNum type="arabicPeriod"/>
            </a:pPr>
            <a:r>
              <a:rPr kumimoji="1" lang="en-US" altLang="ja-JP" dirty="0"/>
              <a:t>Only depend on libraries that are present</a:t>
            </a:r>
            <a:br>
              <a:rPr kumimoji="1" lang="en-US" altLang="ja-JP" dirty="0"/>
            </a:br>
            <a:r>
              <a:rPr kumimoji="1" lang="en-US" altLang="ja-JP" dirty="0"/>
              <a:t>in the Maven Central Repository</a:t>
            </a:r>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4029A17F-017E-41F3-AC81-C329D4F12B37}"/>
              </a:ext>
            </a:extLst>
          </p:cNvPr>
          <p:cNvSpPr>
            <a:spLocks noGrp="1"/>
          </p:cNvSpPr>
          <p:nvPr>
            <p:ph type="sldNum" sz="quarter" idx="12"/>
          </p:nvPr>
        </p:nvSpPr>
        <p:spPr/>
        <p:txBody>
          <a:bodyPr/>
          <a:lstStyle/>
          <a:p>
            <a:fld id="{B16735D3-C9E7-F649-AF37-A9D08763696D}" type="slidenum">
              <a:rPr lang="ja-JP" altLang="en-US" smtClean="0"/>
              <a:pPr/>
              <a:t>10</a:t>
            </a:fld>
            <a:endParaRPr lang="ja-JP" altLang="en-US"/>
          </a:p>
        </p:txBody>
      </p:sp>
      <p:sp>
        <p:nvSpPr>
          <p:cNvPr id="5" name="正方形/長方形 4">
            <a:extLst>
              <a:ext uri="{FF2B5EF4-FFF2-40B4-BE49-F238E27FC236}">
                <a16:creationId xmlns:a16="http://schemas.microsoft.com/office/drawing/2014/main" id="{C159C979-1156-039F-2E20-27F984431CD1}"/>
              </a:ext>
            </a:extLst>
          </p:cNvPr>
          <p:cNvSpPr/>
          <p:nvPr/>
        </p:nvSpPr>
        <p:spPr>
          <a:xfrm>
            <a:off x="528000" y="3282064"/>
            <a:ext cx="11136000" cy="667512"/>
          </a:xfrm>
          <a:prstGeom prst="rect">
            <a:avLst/>
          </a:prstGeom>
          <a:solidFill>
            <a:schemeClr val="tx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90000"/>
              </a:lnSpc>
              <a:spcBef>
                <a:spcPts val="300"/>
              </a:spcBef>
              <a:spcAft>
                <a:spcPts val="100"/>
              </a:spcAft>
            </a:pPr>
            <a:r>
              <a:rPr lang="ja-JP" altLang="en-US" sz="2800" spc="110" dirty="0">
                <a:solidFill>
                  <a:schemeClr val="tx1"/>
                </a:solidFill>
                <a:latin typeface="Segoe UI" panose="020B0502040204020203" pitchFamily="34" charset="0"/>
                <a:cs typeface="Segoe UI" panose="020B0502040204020203" pitchFamily="34" charset="0"/>
              </a:rPr>
              <a:t>→ </a:t>
            </a:r>
            <a:r>
              <a:rPr lang="en-US" altLang="ja-JP" sz="2800" spc="110" dirty="0">
                <a:solidFill>
                  <a:schemeClr val="tx1"/>
                </a:solidFill>
                <a:latin typeface="Segoe UI" panose="020B0502040204020203" pitchFamily="34" charset="0"/>
                <a:cs typeface="Segoe UI" panose="020B0502040204020203" pitchFamily="34" charset="0"/>
              </a:rPr>
              <a:t>Check in step.1 (Java projects collection from GitHub)</a:t>
            </a:r>
            <a:endParaRPr kumimoji="1" lang="ja-JP" altLang="en-US" sz="2800" spc="110" baseline="0" dirty="0">
              <a:solidFill>
                <a:schemeClr val="tx1"/>
              </a:solidFill>
              <a:latin typeface="Segoe UI" panose="020B0502040204020203" pitchFamily="34" charset="0"/>
              <a:cs typeface="Segoe UI" panose="020B0502040204020203" pitchFamily="34" charset="0"/>
            </a:endParaRPr>
          </a:p>
        </p:txBody>
      </p:sp>
      <p:sp>
        <p:nvSpPr>
          <p:cNvPr id="6" name="正方形/長方形 5">
            <a:extLst>
              <a:ext uri="{FF2B5EF4-FFF2-40B4-BE49-F238E27FC236}">
                <a16:creationId xmlns:a16="http://schemas.microsoft.com/office/drawing/2014/main" id="{1AD32219-011A-2890-51F5-434EF1CF0CED}"/>
              </a:ext>
            </a:extLst>
          </p:cNvPr>
          <p:cNvSpPr/>
          <p:nvPr/>
        </p:nvSpPr>
        <p:spPr>
          <a:xfrm>
            <a:off x="528000" y="5644958"/>
            <a:ext cx="11136000" cy="666000"/>
          </a:xfrm>
          <a:prstGeom prst="rect">
            <a:avLst/>
          </a:prstGeom>
          <a:solidFill>
            <a:schemeClr val="tx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ctr"/>
          <a:lstStyle/>
          <a:p>
            <a:pPr algn="l">
              <a:lnSpc>
                <a:spcPct val="90000"/>
              </a:lnSpc>
              <a:spcBef>
                <a:spcPts val="300"/>
              </a:spcBef>
              <a:spcAft>
                <a:spcPts val="100"/>
              </a:spcAft>
            </a:pPr>
            <a:r>
              <a:rPr lang="ja-JP" altLang="en-US" sz="2800" spc="110" dirty="0">
                <a:solidFill>
                  <a:schemeClr val="tx1"/>
                </a:solidFill>
                <a:latin typeface="Segoe UI" panose="020B0502040204020203" pitchFamily="34" charset="0"/>
                <a:cs typeface="Segoe UI" panose="020B0502040204020203" pitchFamily="34" charset="0"/>
              </a:rPr>
              <a:t>→ </a:t>
            </a:r>
            <a:r>
              <a:rPr lang="en-US" altLang="ja-JP" sz="2800" spc="110" dirty="0">
                <a:solidFill>
                  <a:schemeClr val="tx1"/>
                </a:solidFill>
                <a:latin typeface="Segoe UI" panose="020B0502040204020203" pitchFamily="34" charset="0"/>
                <a:cs typeface="Segoe UI" panose="020B0502040204020203" pitchFamily="34" charset="0"/>
              </a:rPr>
              <a:t>Check in step.3 (Automatic Correction)</a:t>
            </a:r>
            <a:endParaRPr kumimoji="1" lang="ja-JP" altLang="en-US" sz="2800" spc="110" baseline="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666224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590D8C2-4FB7-FBCA-1B8A-362CEDCFC1A9}"/>
            </a:ext>
          </a:extLst>
        </p:cNvPr>
        <p:cNvGrpSpPr/>
        <p:nvPr/>
      </p:nvGrpSpPr>
      <p:grpSpPr>
        <a:xfrm>
          <a:off x="0" y="0"/>
          <a:ext cx="0" cy="0"/>
          <a:chOff x="0" y="0"/>
          <a:chExt cx="0" cy="0"/>
        </a:xfrm>
      </p:grpSpPr>
      <p:sp>
        <p:nvSpPr>
          <p:cNvPr id="78" name="正方形/長方形 77">
            <a:extLst>
              <a:ext uri="{FF2B5EF4-FFF2-40B4-BE49-F238E27FC236}">
                <a16:creationId xmlns:a16="http://schemas.microsoft.com/office/drawing/2014/main" id="{C9124344-AF4F-E9CA-0B55-C88AE5B45811}"/>
              </a:ext>
            </a:extLst>
          </p:cNvPr>
          <p:cNvSpPr/>
          <p:nvPr/>
        </p:nvSpPr>
        <p:spPr>
          <a:xfrm>
            <a:off x="528000" y="4207618"/>
            <a:ext cx="11136000" cy="2273340"/>
          </a:xfrm>
          <a:prstGeom prst="rect">
            <a:avLst/>
          </a:prstGeom>
          <a:solidFill>
            <a:schemeClr val="tx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sp>
        <p:nvSpPr>
          <p:cNvPr id="2" name="タイトル 1">
            <a:extLst>
              <a:ext uri="{FF2B5EF4-FFF2-40B4-BE49-F238E27FC236}">
                <a16:creationId xmlns:a16="http://schemas.microsoft.com/office/drawing/2014/main" id="{C6360C95-5F71-2242-1F80-63F934F966A1}"/>
              </a:ext>
            </a:extLst>
          </p:cNvPr>
          <p:cNvSpPr>
            <a:spLocks noGrp="1"/>
          </p:cNvSpPr>
          <p:nvPr>
            <p:ph type="title"/>
          </p:nvPr>
        </p:nvSpPr>
        <p:spPr/>
        <p:txBody>
          <a:bodyPr/>
          <a:lstStyle/>
          <a:p>
            <a:r>
              <a:rPr lang="en-US" altLang="ja-JP" dirty="0"/>
              <a:t>Automatic Correction &amp; Manual Correction</a:t>
            </a:r>
            <a:endParaRPr kumimoji="1" lang="ja-JP" altLang="en-US" dirty="0"/>
          </a:p>
        </p:txBody>
      </p:sp>
      <p:sp>
        <p:nvSpPr>
          <p:cNvPr id="3" name="コンテンツ プレースホルダー 2">
            <a:extLst>
              <a:ext uri="{FF2B5EF4-FFF2-40B4-BE49-F238E27FC236}">
                <a16:creationId xmlns:a16="http://schemas.microsoft.com/office/drawing/2014/main" id="{80655DA2-08B7-2366-3C2A-DCEA497E7950}"/>
              </a:ext>
            </a:extLst>
          </p:cNvPr>
          <p:cNvSpPr>
            <a:spLocks noGrp="1"/>
          </p:cNvSpPr>
          <p:nvPr>
            <p:ph idx="1"/>
          </p:nvPr>
        </p:nvSpPr>
        <p:spPr>
          <a:xfrm>
            <a:off x="264000" y="1597917"/>
            <a:ext cx="11664000" cy="516761"/>
          </a:xfrm>
        </p:spPr>
        <p:txBody>
          <a:bodyPr anchor="ctr"/>
          <a:lstStyle/>
          <a:p>
            <a:r>
              <a:rPr lang="en-US" altLang="ja-JP" sz="2800" dirty="0"/>
              <a:t>Add missing information </a:t>
            </a:r>
            <a:r>
              <a:rPr lang="en-US" altLang="ja-JP" dirty="0"/>
              <a:t>to the SBOMs</a:t>
            </a:r>
          </a:p>
        </p:txBody>
      </p:sp>
      <p:sp>
        <p:nvSpPr>
          <p:cNvPr id="4" name="スライド番号プレースホルダー 3">
            <a:extLst>
              <a:ext uri="{FF2B5EF4-FFF2-40B4-BE49-F238E27FC236}">
                <a16:creationId xmlns:a16="http://schemas.microsoft.com/office/drawing/2014/main" id="{A6F69978-F569-7148-FBFD-C9E98C22DA98}"/>
              </a:ext>
            </a:extLst>
          </p:cNvPr>
          <p:cNvSpPr>
            <a:spLocks noGrp="1"/>
          </p:cNvSpPr>
          <p:nvPr>
            <p:ph type="sldNum" sz="quarter" idx="12"/>
          </p:nvPr>
        </p:nvSpPr>
        <p:spPr/>
        <p:txBody>
          <a:bodyPr/>
          <a:lstStyle/>
          <a:p>
            <a:fld id="{B16735D3-C9E7-F649-AF37-A9D08763696D}" type="slidenum">
              <a:rPr lang="ja-JP" altLang="en-US" smtClean="0"/>
              <a:pPr/>
              <a:t>11</a:t>
            </a:fld>
            <a:endParaRPr lang="ja-JP" altLang="en-US"/>
          </a:p>
        </p:txBody>
      </p:sp>
      <p:grpSp>
        <p:nvGrpSpPr>
          <p:cNvPr id="5" name="グループ化 4">
            <a:extLst>
              <a:ext uri="{FF2B5EF4-FFF2-40B4-BE49-F238E27FC236}">
                <a16:creationId xmlns:a16="http://schemas.microsoft.com/office/drawing/2014/main" id="{D769CEE4-685A-B725-00E0-74A811E19D8D}"/>
              </a:ext>
            </a:extLst>
          </p:cNvPr>
          <p:cNvGrpSpPr/>
          <p:nvPr/>
        </p:nvGrpSpPr>
        <p:grpSpPr>
          <a:xfrm>
            <a:off x="1371504" y="4681868"/>
            <a:ext cx="2391114" cy="1593150"/>
            <a:chOff x="2258045" y="3483811"/>
            <a:chExt cx="2391114" cy="1593150"/>
          </a:xfrm>
        </p:grpSpPr>
        <p:grpSp>
          <p:nvGrpSpPr>
            <p:cNvPr id="6" name="グループ化 5">
              <a:extLst>
                <a:ext uri="{FF2B5EF4-FFF2-40B4-BE49-F238E27FC236}">
                  <a16:creationId xmlns:a16="http://schemas.microsoft.com/office/drawing/2014/main" id="{EE6EF6D8-29E1-DEF6-1F82-4E81CF2B8E8E}"/>
                </a:ext>
              </a:extLst>
            </p:cNvPr>
            <p:cNvGrpSpPr/>
            <p:nvPr/>
          </p:nvGrpSpPr>
          <p:grpSpPr>
            <a:xfrm>
              <a:off x="2258045" y="3789765"/>
              <a:ext cx="1265614" cy="369332"/>
              <a:chOff x="2105645" y="3268033"/>
              <a:chExt cx="1265614" cy="369332"/>
            </a:xfrm>
          </p:grpSpPr>
          <p:sp>
            <p:nvSpPr>
              <p:cNvPr id="19" name="テキスト ボックス 18">
                <a:extLst>
                  <a:ext uri="{FF2B5EF4-FFF2-40B4-BE49-F238E27FC236}">
                    <a16:creationId xmlns:a16="http://schemas.microsoft.com/office/drawing/2014/main" id="{33AD5EB4-4D66-DDBA-3199-1D890335A5F8}"/>
                  </a:ext>
                </a:extLst>
              </p:cNvPr>
              <p:cNvSpPr txBox="1"/>
              <p:nvPr/>
            </p:nvSpPr>
            <p:spPr>
              <a:xfrm>
                <a:off x="2348222" y="3268033"/>
                <a:ext cx="1023037" cy="369332"/>
              </a:xfrm>
              <a:prstGeom prst="rect">
                <a:avLst/>
              </a:prstGeom>
              <a:noFill/>
            </p:spPr>
            <p:txBody>
              <a:bodyPr wrap="none" rtlCol="0">
                <a:spAutoFit/>
              </a:bodyPr>
              <a:lstStyle/>
              <a:p>
                <a:r>
                  <a:rPr lang="en-US" altLang="ja-JP" dirty="0"/>
                  <a:t>Supplier</a:t>
                </a:r>
              </a:p>
            </p:txBody>
          </p:sp>
          <p:pic>
            <p:nvPicPr>
              <p:cNvPr id="20" name="グラフィックス 19" descr="閉じる 単色塗りつぶし">
                <a:extLst>
                  <a:ext uri="{FF2B5EF4-FFF2-40B4-BE49-F238E27FC236}">
                    <a16:creationId xmlns:a16="http://schemas.microsoft.com/office/drawing/2014/main" id="{AFB8E0DF-5B7C-5F4A-3AED-12C0D232F0C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7" name="グループ化 6">
              <a:extLst>
                <a:ext uri="{FF2B5EF4-FFF2-40B4-BE49-F238E27FC236}">
                  <a16:creationId xmlns:a16="http://schemas.microsoft.com/office/drawing/2014/main" id="{7304939C-DAE4-7870-13CC-C6B96A89A53C}"/>
                </a:ext>
              </a:extLst>
            </p:cNvPr>
            <p:cNvGrpSpPr/>
            <p:nvPr/>
          </p:nvGrpSpPr>
          <p:grpSpPr>
            <a:xfrm>
              <a:off x="2258045" y="3483811"/>
              <a:ext cx="1443547" cy="369332"/>
              <a:chOff x="2105645" y="3268033"/>
              <a:chExt cx="1443547" cy="369332"/>
            </a:xfrm>
          </p:grpSpPr>
          <p:sp>
            <p:nvSpPr>
              <p:cNvPr id="17" name="テキスト ボックス 16">
                <a:extLst>
                  <a:ext uri="{FF2B5EF4-FFF2-40B4-BE49-F238E27FC236}">
                    <a16:creationId xmlns:a16="http://schemas.microsoft.com/office/drawing/2014/main" id="{D03B8A74-AA8A-84B1-97CB-10433CB5A69F}"/>
                  </a:ext>
                </a:extLst>
              </p:cNvPr>
              <p:cNvSpPr txBox="1"/>
              <p:nvPr/>
            </p:nvSpPr>
            <p:spPr>
              <a:xfrm>
                <a:off x="2348222" y="3268033"/>
                <a:ext cx="1200970" cy="369332"/>
              </a:xfrm>
              <a:prstGeom prst="rect">
                <a:avLst/>
              </a:prstGeom>
              <a:noFill/>
            </p:spPr>
            <p:txBody>
              <a:bodyPr wrap="none" rtlCol="0">
                <a:spAutoFit/>
              </a:bodyPr>
              <a:lstStyle/>
              <a:p>
                <a:r>
                  <a:rPr lang="en-US" altLang="ja-JP" dirty="0"/>
                  <a:t>File Name</a:t>
                </a:r>
              </a:p>
            </p:txBody>
          </p:sp>
          <p:pic>
            <p:nvPicPr>
              <p:cNvPr id="18" name="グラフィックス 17" descr="閉じる 単色塗りつぶし">
                <a:extLst>
                  <a:ext uri="{FF2B5EF4-FFF2-40B4-BE49-F238E27FC236}">
                    <a16:creationId xmlns:a16="http://schemas.microsoft.com/office/drawing/2014/main" id="{6A1A52AC-E98A-39C6-3717-1C68DB7B83E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8" name="グループ化 7">
              <a:extLst>
                <a:ext uri="{FF2B5EF4-FFF2-40B4-BE49-F238E27FC236}">
                  <a16:creationId xmlns:a16="http://schemas.microsoft.com/office/drawing/2014/main" id="{0CD503B6-6DD4-F455-3B29-8A1B79ACAF88}"/>
                </a:ext>
              </a:extLst>
            </p:cNvPr>
            <p:cNvGrpSpPr/>
            <p:nvPr/>
          </p:nvGrpSpPr>
          <p:grpSpPr>
            <a:xfrm>
              <a:off x="2258045" y="4095720"/>
              <a:ext cx="2391114" cy="369332"/>
              <a:chOff x="2105645" y="3268033"/>
              <a:chExt cx="2391114" cy="369332"/>
            </a:xfrm>
          </p:grpSpPr>
          <p:sp>
            <p:nvSpPr>
              <p:cNvPr id="15" name="テキスト ボックス 14">
                <a:extLst>
                  <a:ext uri="{FF2B5EF4-FFF2-40B4-BE49-F238E27FC236}">
                    <a16:creationId xmlns:a16="http://schemas.microsoft.com/office/drawing/2014/main" id="{BF7CFDB3-A873-E5D1-97AD-B79A88C36BC0}"/>
                  </a:ext>
                </a:extLst>
              </p:cNvPr>
              <p:cNvSpPr txBox="1"/>
              <p:nvPr/>
            </p:nvSpPr>
            <p:spPr>
              <a:xfrm>
                <a:off x="2348222" y="3268033"/>
                <a:ext cx="2148537" cy="369332"/>
              </a:xfrm>
              <a:prstGeom prst="rect">
                <a:avLst/>
              </a:prstGeom>
              <a:noFill/>
            </p:spPr>
            <p:txBody>
              <a:bodyPr wrap="none" rtlCol="0">
                <a:spAutoFit/>
              </a:bodyPr>
              <a:lstStyle/>
              <a:p>
                <a:r>
                  <a:rPr lang="en-US" altLang="ja-JP" dirty="0"/>
                  <a:t>Download Location</a:t>
                </a:r>
              </a:p>
            </p:txBody>
          </p:sp>
          <p:pic>
            <p:nvPicPr>
              <p:cNvPr id="16" name="グラフィックス 15" descr="閉じる 単色塗りつぶし">
                <a:extLst>
                  <a:ext uri="{FF2B5EF4-FFF2-40B4-BE49-F238E27FC236}">
                    <a16:creationId xmlns:a16="http://schemas.microsoft.com/office/drawing/2014/main" id="{AB73C2B3-D42F-2A20-C685-B36709568F1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9" name="グループ化 8">
              <a:extLst>
                <a:ext uri="{FF2B5EF4-FFF2-40B4-BE49-F238E27FC236}">
                  <a16:creationId xmlns:a16="http://schemas.microsoft.com/office/drawing/2014/main" id="{6CFC8185-2C88-C831-F8D5-81F771CD6636}"/>
                </a:ext>
              </a:extLst>
            </p:cNvPr>
            <p:cNvGrpSpPr/>
            <p:nvPr/>
          </p:nvGrpSpPr>
          <p:grpSpPr>
            <a:xfrm>
              <a:off x="2258045" y="4401675"/>
              <a:ext cx="1602821" cy="369332"/>
              <a:chOff x="2105645" y="3268033"/>
              <a:chExt cx="1602821" cy="369332"/>
            </a:xfrm>
          </p:grpSpPr>
          <p:sp>
            <p:nvSpPr>
              <p:cNvPr id="13" name="テキスト ボックス 12">
                <a:extLst>
                  <a:ext uri="{FF2B5EF4-FFF2-40B4-BE49-F238E27FC236}">
                    <a16:creationId xmlns:a16="http://schemas.microsoft.com/office/drawing/2014/main" id="{324D3998-B0AD-189C-1E45-E3015DAFDA29}"/>
                  </a:ext>
                </a:extLst>
              </p:cNvPr>
              <p:cNvSpPr txBox="1"/>
              <p:nvPr/>
            </p:nvSpPr>
            <p:spPr>
              <a:xfrm>
                <a:off x="2348222" y="3268033"/>
                <a:ext cx="1360244" cy="369332"/>
              </a:xfrm>
              <a:prstGeom prst="rect">
                <a:avLst/>
              </a:prstGeom>
              <a:noFill/>
            </p:spPr>
            <p:txBody>
              <a:bodyPr wrap="none" rtlCol="0">
                <a:spAutoFit/>
              </a:bodyPr>
              <a:lstStyle/>
              <a:p>
                <a:r>
                  <a:rPr lang="en-US" altLang="ja-JP" dirty="0"/>
                  <a:t>Home Page</a:t>
                </a:r>
              </a:p>
            </p:txBody>
          </p:sp>
          <p:pic>
            <p:nvPicPr>
              <p:cNvPr id="14" name="グラフィックス 13" descr="閉じる 単色塗りつぶし">
                <a:extLst>
                  <a:ext uri="{FF2B5EF4-FFF2-40B4-BE49-F238E27FC236}">
                    <a16:creationId xmlns:a16="http://schemas.microsoft.com/office/drawing/2014/main" id="{0CEBB8E4-BDCE-1F8D-A356-E9C411B147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10" name="グループ化 9">
              <a:extLst>
                <a:ext uri="{FF2B5EF4-FFF2-40B4-BE49-F238E27FC236}">
                  <a16:creationId xmlns:a16="http://schemas.microsoft.com/office/drawing/2014/main" id="{D042C4F6-8A6E-4F2F-564B-655201723DFC}"/>
                </a:ext>
              </a:extLst>
            </p:cNvPr>
            <p:cNvGrpSpPr/>
            <p:nvPr/>
          </p:nvGrpSpPr>
          <p:grpSpPr>
            <a:xfrm>
              <a:off x="2258045" y="4707629"/>
              <a:ext cx="1167830" cy="369332"/>
              <a:chOff x="2105645" y="3268033"/>
              <a:chExt cx="1167830" cy="369332"/>
            </a:xfrm>
          </p:grpSpPr>
          <p:sp>
            <p:nvSpPr>
              <p:cNvPr id="11" name="テキスト ボックス 10">
                <a:extLst>
                  <a:ext uri="{FF2B5EF4-FFF2-40B4-BE49-F238E27FC236}">
                    <a16:creationId xmlns:a16="http://schemas.microsoft.com/office/drawing/2014/main" id="{FC8428EC-A866-C09E-1D56-51FEF4B8725C}"/>
                  </a:ext>
                </a:extLst>
              </p:cNvPr>
              <p:cNvSpPr txBox="1"/>
              <p:nvPr/>
            </p:nvSpPr>
            <p:spPr>
              <a:xfrm>
                <a:off x="2348222" y="3268033"/>
                <a:ext cx="925253" cy="369332"/>
              </a:xfrm>
              <a:prstGeom prst="rect">
                <a:avLst/>
              </a:prstGeom>
              <a:noFill/>
            </p:spPr>
            <p:txBody>
              <a:bodyPr wrap="none" rtlCol="0">
                <a:spAutoFit/>
              </a:bodyPr>
              <a:lstStyle/>
              <a:p>
                <a:r>
                  <a:rPr lang="en-US" altLang="ja-JP" dirty="0"/>
                  <a:t>License</a:t>
                </a:r>
              </a:p>
            </p:txBody>
          </p:sp>
          <p:pic>
            <p:nvPicPr>
              <p:cNvPr id="12" name="グラフィックス 11" descr="閉じる 単色塗りつぶし">
                <a:extLst>
                  <a:ext uri="{FF2B5EF4-FFF2-40B4-BE49-F238E27FC236}">
                    <a16:creationId xmlns:a16="http://schemas.microsoft.com/office/drawing/2014/main" id="{C66ACE0A-670F-6539-7EE1-943DB13D9CB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grpSp>
        <p:nvGrpSpPr>
          <p:cNvPr id="23" name="グループ化 22">
            <a:extLst>
              <a:ext uri="{FF2B5EF4-FFF2-40B4-BE49-F238E27FC236}">
                <a16:creationId xmlns:a16="http://schemas.microsoft.com/office/drawing/2014/main" id="{F5040100-952C-EACE-C94E-8FB5E185B8F4}"/>
              </a:ext>
            </a:extLst>
          </p:cNvPr>
          <p:cNvGrpSpPr/>
          <p:nvPr/>
        </p:nvGrpSpPr>
        <p:grpSpPr>
          <a:xfrm>
            <a:off x="1533407" y="2488218"/>
            <a:ext cx="1385123" cy="1475469"/>
            <a:chOff x="82739" y="4982453"/>
            <a:chExt cx="1385123" cy="1475469"/>
          </a:xfrm>
        </p:grpSpPr>
        <p:pic>
          <p:nvPicPr>
            <p:cNvPr id="21" name="グラフィックス 20" descr="ドキュメント 枠線">
              <a:extLst>
                <a:ext uri="{FF2B5EF4-FFF2-40B4-BE49-F238E27FC236}">
                  <a16:creationId xmlns:a16="http://schemas.microsoft.com/office/drawing/2014/main" id="{998ED9D3-C0C4-72D2-604B-826849D5ECD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18092" y="4982453"/>
              <a:ext cx="914400" cy="914400"/>
            </a:xfrm>
            <a:prstGeom prst="rect">
              <a:avLst/>
            </a:prstGeom>
          </p:spPr>
        </p:pic>
        <p:sp>
          <p:nvSpPr>
            <p:cNvPr id="22" name="テキスト ボックス 21">
              <a:extLst>
                <a:ext uri="{FF2B5EF4-FFF2-40B4-BE49-F238E27FC236}">
                  <a16:creationId xmlns:a16="http://schemas.microsoft.com/office/drawing/2014/main" id="{F24262FE-E824-7A53-D395-14BB3C3C59CE}"/>
                </a:ext>
              </a:extLst>
            </p:cNvPr>
            <p:cNvSpPr txBox="1"/>
            <p:nvPr/>
          </p:nvSpPr>
          <p:spPr>
            <a:xfrm>
              <a:off x="82739" y="5811591"/>
              <a:ext cx="1385123" cy="646331"/>
            </a:xfrm>
            <a:prstGeom prst="rect">
              <a:avLst/>
            </a:prstGeom>
            <a:noFill/>
          </p:spPr>
          <p:txBody>
            <a:bodyPr wrap="none" rtlCol="0">
              <a:spAutoFit/>
            </a:bodyPr>
            <a:lstStyle/>
            <a:p>
              <a:pPr algn="ctr"/>
              <a:r>
                <a:rPr lang="en-US" altLang="ja-JP" dirty="0">
                  <a:solidFill>
                    <a:schemeClr val="bg1">
                      <a:lumMod val="10000"/>
                    </a:schemeClr>
                  </a:solidFill>
                  <a:latin typeface="+mj-lt"/>
                  <a:cs typeface="Tahoma" panose="020B0604030504040204" pitchFamily="34" charset="0"/>
                </a:rPr>
                <a:t>SBOM</a:t>
              </a:r>
            </a:p>
            <a:p>
              <a:pPr algn="ctr"/>
              <a:r>
                <a:rPr lang="en-US" altLang="ja-JP" dirty="0">
                  <a:solidFill>
                    <a:schemeClr val="bg1">
                      <a:lumMod val="10000"/>
                    </a:schemeClr>
                  </a:solidFill>
                  <a:latin typeface="+mj-lt"/>
                  <a:cs typeface="Tahoma" panose="020B0604030504040204" pitchFamily="34" charset="0"/>
                </a:rPr>
                <a:t>(</a:t>
              </a:r>
              <a:r>
                <a:rPr lang="en-US" altLang="ja-JP" dirty="0" err="1">
                  <a:solidFill>
                    <a:schemeClr val="bg1">
                      <a:lumMod val="10000"/>
                    </a:schemeClr>
                  </a:solidFill>
                  <a:latin typeface="+mj-lt"/>
                  <a:cs typeface="Tahoma" panose="020B0604030504040204" pitchFamily="34" charset="0"/>
                </a:rPr>
                <a:t>sbom</a:t>
              </a:r>
              <a:r>
                <a:rPr lang="en-US" altLang="ja-JP" dirty="0">
                  <a:solidFill>
                    <a:schemeClr val="bg1">
                      <a:lumMod val="10000"/>
                    </a:schemeClr>
                  </a:solidFill>
                  <a:latin typeface="+mj-lt"/>
                  <a:cs typeface="Tahoma" panose="020B0604030504040204" pitchFamily="34" charset="0"/>
                </a:rPr>
                <a:t>-tool)</a:t>
              </a:r>
              <a:endParaRPr lang="ja-JP" altLang="en-US" dirty="0">
                <a:solidFill>
                  <a:schemeClr val="bg1">
                    <a:lumMod val="10000"/>
                  </a:schemeClr>
                </a:solidFill>
                <a:latin typeface="+mj-lt"/>
                <a:cs typeface="Tahoma" panose="020B0604030504040204" pitchFamily="34" charset="0"/>
              </a:endParaRPr>
            </a:p>
          </p:txBody>
        </p:sp>
      </p:grpSp>
      <p:grpSp>
        <p:nvGrpSpPr>
          <p:cNvPr id="24" name="グループ化 23">
            <a:extLst>
              <a:ext uri="{FF2B5EF4-FFF2-40B4-BE49-F238E27FC236}">
                <a16:creationId xmlns:a16="http://schemas.microsoft.com/office/drawing/2014/main" id="{29DFC93D-E886-F4B0-6E6F-7D49CB63D5FE}"/>
              </a:ext>
            </a:extLst>
          </p:cNvPr>
          <p:cNvGrpSpPr/>
          <p:nvPr/>
        </p:nvGrpSpPr>
        <p:grpSpPr>
          <a:xfrm>
            <a:off x="3212141" y="2627729"/>
            <a:ext cx="1443498" cy="646331"/>
            <a:chOff x="3191561" y="3139969"/>
            <a:chExt cx="1443498" cy="646331"/>
          </a:xfrm>
        </p:grpSpPr>
        <p:cxnSp>
          <p:nvCxnSpPr>
            <p:cNvPr id="25" name="直線矢印コネクタ 24">
              <a:extLst>
                <a:ext uri="{FF2B5EF4-FFF2-40B4-BE49-F238E27FC236}">
                  <a16:creationId xmlns:a16="http://schemas.microsoft.com/office/drawing/2014/main" id="{FED173E6-1373-8160-E7F0-75BCAB9CE393}"/>
                </a:ext>
              </a:extLst>
            </p:cNvPr>
            <p:cNvCxnSpPr>
              <a:cxnSpLocks/>
            </p:cNvCxnSpPr>
            <p:nvPr/>
          </p:nvCxnSpPr>
          <p:spPr>
            <a:xfrm>
              <a:off x="3191561" y="3770406"/>
              <a:ext cx="1443498"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7A6B6A52-FBEF-5C38-698C-475AE6806CB8}"/>
                </a:ext>
              </a:extLst>
            </p:cNvPr>
            <p:cNvSpPr txBox="1"/>
            <p:nvPr/>
          </p:nvSpPr>
          <p:spPr>
            <a:xfrm>
              <a:off x="3214093" y="3139969"/>
              <a:ext cx="1398434" cy="646331"/>
            </a:xfrm>
            <a:prstGeom prst="rect">
              <a:avLst/>
            </a:prstGeom>
            <a:noFill/>
          </p:spPr>
          <p:txBody>
            <a:bodyPr wrap="square" rtlCol="0">
              <a:spAutoFit/>
            </a:bodyPr>
            <a:lstStyle/>
            <a:p>
              <a:pPr algn="ctr">
                <a:lnSpc>
                  <a:spcPct val="90000"/>
                </a:lnSpc>
                <a:spcBef>
                  <a:spcPts val="300"/>
                </a:spcBef>
                <a:spcAft>
                  <a:spcPts val="100"/>
                </a:spcAft>
              </a:pPr>
              <a:r>
                <a:rPr lang="en-US" altLang="ja-JP" sz="2000" dirty="0">
                  <a:solidFill>
                    <a:schemeClr val="bg1">
                      <a:lumMod val="10000"/>
                    </a:schemeClr>
                  </a:solidFill>
                  <a:latin typeface="+mj-lt"/>
                  <a:cs typeface="Tahoma" panose="020B0604030504040204" pitchFamily="34" charset="0"/>
                </a:rPr>
                <a:t>Automatic</a:t>
              </a:r>
              <a:br>
                <a:rPr lang="en-US" altLang="ja-JP" sz="2000" dirty="0">
                  <a:solidFill>
                    <a:schemeClr val="bg1">
                      <a:lumMod val="10000"/>
                    </a:schemeClr>
                  </a:solidFill>
                  <a:latin typeface="+mj-lt"/>
                  <a:cs typeface="Tahoma" panose="020B0604030504040204" pitchFamily="34" charset="0"/>
                </a:rPr>
              </a:br>
              <a:r>
                <a:rPr lang="en-US" altLang="ja-JP" sz="2000" dirty="0">
                  <a:solidFill>
                    <a:schemeClr val="bg1">
                      <a:lumMod val="10000"/>
                    </a:schemeClr>
                  </a:solidFill>
                  <a:latin typeface="+mj-lt"/>
                  <a:cs typeface="Tahoma" panose="020B0604030504040204" pitchFamily="34" charset="0"/>
                </a:rPr>
                <a:t>Correction</a:t>
              </a:r>
            </a:p>
          </p:txBody>
        </p:sp>
      </p:grpSp>
      <p:grpSp>
        <p:nvGrpSpPr>
          <p:cNvPr id="31" name="グループ化 30">
            <a:extLst>
              <a:ext uri="{FF2B5EF4-FFF2-40B4-BE49-F238E27FC236}">
                <a16:creationId xmlns:a16="http://schemas.microsoft.com/office/drawing/2014/main" id="{269F4432-9B69-1C12-D0F1-7D3C4BAAF083}"/>
              </a:ext>
            </a:extLst>
          </p:cNvPr>
          <p:cNvGrpSpPr/>
          <p:nvPr/>
        </p:nvGrpSpPr>
        <p:grpSpPr>
          <a:xfrm>
            <a:off x="4741583" y="4681868"/>
            <a:ext cx="2391114" cy="1593150"/>
            <a:chOff x="2258045" y="3483811"/>
            <a:chExt cx="2391114" cy="1593150"/>
          </a:xfrm>
        </p:grpSpPr>
        <p:grpSp>
          <p:nvGrpSpPr>
            <p:cNvPr id="35" name="グループ化 34">
              <a:extLst>
                <a:ext uri="{FF2B5EF4-FFF2-40B4-BE49-F238E27FC236}">
                  <a16:creationId xmlns:a16="http://schemas.microsoft.com/office/drawing/2014/main" id="{471F5326-5833-D120-4061-D79AD1451249}"/>
                </a:ext>
              </a:extLst>
            </p:cNvPr>
            <p:cNvGrpSpPr/>
            <p:nvPr/>
          </p:nvGrpSpPr>
          <p:grpSpPr>
            <a:xfrm>
              <a:off x="2258045" y="3789765"/>
              <a:ext cx="1265614" cy="369332"/>
              <a:chOff x="2105645" y="3268033"/>
              <a:chExt cx="1265614" cy="369332"/>
            </a:xfrm>
          </p:grpSpPr>
          <p:sp>
            <p:nvSpPr>
              <p:cNvPr id="48" name="テキスト ボックス 47">
                <a:extLst>
                  <a:ext uri="{FF2B5EF4-FFF2-40B4-BE49-F238E27FC236}">
                    <a16:creationId xmlns:a16="http://schemas.microsoft.com/office/drawing/2014/main" id="{F1B8D0A5-60AF-6D45-3F16-FA10A0C127E0}"/>
                  </a:ext>
                </a:extLst>
              </p:cNvPr>
              <p:cNvSpPr txBox="1"/>
              <p:nvPr/>
            </p:nvSpPr>
            <p:spPr>
              <a:xfrm>
                <a:off x="2348222" y="3268033"/>
                <a:ext cx="1023037" cy="369332"/>
              </a:xfrm>
              <a:prstGeom prst="rect">
                <a:avLst/>
              </a:prstGeom>
              <a:noFill/>
            </p:spPr>
            <p:txBody>
              <a:bodyPr wrap="none" rtlCol="0">
                <a:spAutoFit/>
              </a:bodyPr>
              <a:lstStyle/>
              <a:p>
                <a:r>
                  <a:rPr lang="en-US" altLang="ja-JP" dirty="0"/>
                  <a:t>Supplier</a:t>
                </a:r>
              </a:p>
            </p:txBody>
          </p:sp>
          <p:pic>
            <p:nvPicPr>
              <p:cNvPr id="49" name="グラフィックス 48" descr="閉じる 単色塗りつぶし">
                <a:extLst>
                  <a:ext uri="{FF2B5EF4-FFF2-40B4-BE49-F238E27FC236}">
                    <a16:creationId xmlns:a16="http://schemas.microsoft.com/office/drawing/2014/main" id="{2503406D-4760-FCF1-6509-2FD2B814296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36" name="グループ化 35">
              <a:extLst>
                <a:ext uri="{FF2B5EF4-FFF2-40B4-BE49-F238E27FC236}">
                  <a16:creationId xmlns:a16="http://schemas.microsoft.com/office/drawing/2014/main" id="{44FFDC18-4A24-BC2C-4BE8-1B4DF0B69FA9}"/>
                </a:ext>
              </a:extLst>
            </p:cNvPr>
            <p:cNvGrpSpPr/>
            <p:nvPr/>
          </p:nvGrpSpPr>
          <p:grpSpPr>
            <a:xfrm>
              <a:off x="2258045" y="3483811"/>
              <a:ext cx="1443547" cy="369332"/>
              <a:chOff x="2105645" y="3268033"/>
              <a:chExt cx="1443547" cy="369332"/>
            </a:xfrm>
          </p:grpSpPr>
          <p:sp>
            <p:nvSpPr>
              <p:cNvPr id="46" name="テキスト ボックス 45">
                <a:extLst>
                  <a:ext uri="{FF2B5EF4-FFF2-40B4-BE49-F238E27FC236}">
                    <a16:creationId xmlns:a16="http://schemas.microsoft.com/office/drawing/2014/main" id="{47A14144-DEED-521E-12F3-59B8D6B0224D}"/>
                  </a:ext>
                </a:extLst>
              </p:cNvPr>
              <p:cNvSpPr txBox="1"/>
              <p:nvPr/>
            </p:nvSpPr>
            <p:spPr>
              <a:xfrm>
                <a:off x="2348222" y="3268033"/>
                <a:ext cx="1200970" cy="369332"/>
              </a:xfrm>
              <a:prstGeom prst="rect">
                <a:avLst/>
              </a:prstGeom>
              <a:noFill/>
            </p:spPr>
            <p:txBody>
              <a:bodyPr wrap="none" rtlCol="0">
                <a:spAutoFit/>
              </a:bodyPr>
              <a:lstStyle/>
              <a:p>
                <a:r>
                  <a:rPr lang="en-US" altLang="ja-JP" dirty="0"/>
                  <a:t>File Name</a:t>
                </a:r>
              </a:p>
            </p:txBody>
          </p:sp>
          <p:pic>
            <p:nvPicPr>
              <p:cNvPr id="47" name="グラフィックス 46" descr="チェック マーク 単色塗りつぶし">
                <a:extLst>
                  <a:ext uri="{FF2B5EF4-FFF2-40B4-BE49-F238E27FC236}">
                    <a16:creationId xmlns:a16="http://schemas.microsoft.com/office/drawing/2014/main" id="{8FBFB9A5-4657-3DB8-E86C-DA7646D9640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37" name="グループ化 36">
              <a:extLst>
                <a:ext uri="{FF2B5EF4-FFF2-40B4-BE49-F238E27FC236}">
                  <a16:creationId xmlns:a16="http://schemas.microsoft.com/office/drawing/2014/main" id="{FB97A4F5-351B-D402-E031-039FAC22FDAE}"/>
                </a:ext>
              </a:extLst>
            </p:cNvPr>
            <p:cNvGrpSpPr/>
            <p:nvPr/>
          </p:nvGrpSpPr>
          <p:grpSpPr>
            <a:xfrm>
              <a:off x="2258045" y="4095720"/>
              <a:ext cx="2391114" cy="369332"/>
              <a:chOff x="2105645" y="3268033"/>
              <a:chExt cx="2391114" cy="369332"/>
            </a:xfrm>
          </p:grpSpPr>
          <p:sp>
            <p:nvSpPr>
              <p:cNvPr id="44" name="テキスト ボックス 43">
                <a:extLst>
                  <a:ext uri="{FF2B5EF4-FFF2-40B4-BE49-F238E27FC236}">
                    <a16:creationId xmlns:a16="http://schemas.microsoft.com/office/drawing/2014/main" id="{11A4A23F-691F-B0BF-B188-792155BADC8F}"/>
                  </a:ext>
                </a:extLst>
              </p:cNvPr>
              <p:cNvSpPr txBox="1"/>
              <p:nvPr/>
            </p:nvSpPr>
            <p:spPr>
              <a:xfrm>
                <a:off x="2348222" y="3268033"/>
                <a:ext cx="2148537" cy="369332"/>
              </a:xfrm>
              <a:prstGeom prst="rect">
                <a:avLst/>
              </a:prstGeom>
              <a:noFill/>
            </p:spPr>
            <p:txBody>
              <a:bodyPr wrap="none" rtlCol="0">
                <a:spAutoFit/>
              </a:bodyPr>
              <a:lstStyle/>
              <a:p>
                <a:r>
                  <a:rPr lang="en-US" altLang="ja-JP" dirty="0"/>
                  <a:t>Download Location</a:t>
                </a:r>
              </a:p>
            </p:txBody>
          </p:sp>
          <p:pic>
            <p:nvPicPr>
              <p:cNvPr id="45" name="グラフィックス 44" descr="チェック マーク 単色塗りつぶし">
                <a:extLst>
                  <a:ext uri="{FF2B5EF4-FFF2-40B4-BE49-F238E27FC236}">
                    <a16:creationId xmlns:a16="http://schemas.microsoft.com/office/drawing/2014/main" id="{18BC7C80-FD71-2DF5-B450-E4BFDD8505C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38" name="グループ化 37">
              <a:extLst>
                <a:ext uri="{FF2B5EF4-FFF2-40B4-BE49-F238E27FC236}">
                  <a16:creationId xmlns:a16="http://schemas.microsoft.com/office/drawing/2014/main" id="{43E6FDE7-F109-6585-A726-8CF92CD9C484}"/>
                </a:ext>
              </a:extLst>
            </p:cNvPr>
            <p:cNvGrpSpPr/>
            <p:nvPr/>
          </p:nvGrpSpPr>
          <p:grpSpPr>
            <a:xfrm>
              <a:off x="2258045" y="4401675"/>
              <a:ext cx="1602821" cy="369332"/>
              <a:chOff x="2105645" y="3268033"/>
              <a:chExt cx="1602821" cy="369332"/>
            </a:xfrm>
          </p:grpSpPr>
          <p:sp>
            <p:nvSpPr>
              <p:cNvPr id="42" name="テキスト ボックス 41">
                <a:extLst>
                  <a:ext uri="{FF2B5EF4-FFF2-40B4-BE49-F238E27FC236}">
                    <a16:creationId xmlns:a16="http://schemas.microsoft.com/office/drawing/2014/main" id="{E8079378-2C62-B47A-6C7A-86D204FC4A67}"/>
                  </a:ext>
                </a:extLst>
              </p:cNvPr>
              <p:cNvSpPr txBox="1"/>
              <p:nvPr/>
            </p:nvSpPr>
            <p:spPr>
              <a:xfrm>
                <a:off x="2348222" y="3268033"/>
                <a:ext cx="1360244" cy="369332"/>
              </a:xfrm>
              <a:prstGeom prst="rect">
                <a:avLst/>
              </a:prstGeom>
              <a:noFill/>
            </p:spPr>
            <p:txBody>
              <a:bodyPr wrap="none" rtlCol="0">
                <a:spAutoFit/>
              </a:bodyPr>
              <a:lstStyle/>
              <a:p>
                <a:r>
                  <a:rPr lang="en-US" altLang="ja-JP" dirty="0"/>
                  <a:t>Home Page</a:t>
                </a:r>
              </a:p>
            </p:txBody>
          </p:sp>
          <p:pic>
            <p:nvPicPr>
              <p:cNvPr id="43" name="グラフィックス 42" descr="閉じる 単色塗りつぶし">
                <a:extLst>
                  <a:ext uri="{FF2B5EF4-FFF2-40B4-BE49-F238E27FC236}">
                    <a16:creationId xmlns:a16="http://schemas.microsoft.com/office/drawing/2014/main" id="{620C5E3F-620A-F03A-A246-51D80F81DC9E}"/>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39" name="グループ化 38">
              <a:extLst>
                <a:ext uri="{FF2B5EF4-FFF2-40B4-BE49-F238E27FC236}">
                  <a16:creationId xmlns:a16="http://schemas.microsoft.com/office/drawing/2014/main" id="{4BFFCCCE-4B2A-8B4B-DF84-FDC9253AF0AD}"/>
                </a:ext>
              </a:extLst>
            </p:cNvPr>
            <p:cNvGrpSpPr/>
            <p:nvPr/>
          </p:nvGrpSpPr>
          <p:grpSpPr>
            <a:xfrm>
              <a:off x="2258045" y="4707629"/>
              <a:ext cx="1167830" cy="369332"/>
              <a:chOff x="2105645" y="3268033"/>
              <a:chExt cx="1167830" cy="369332"/>
            </a:xfrm>
          </p:grpSpPr>
          <p:sp>
            <p:nvSpPr>
              <p:cNvPr id="40" name="テキスト ボックス 39">
                <a:extLst>
                  <a:ext uri="{FF2B5EF4-FFF2-40B4-BE49-F238E27FC236}">
                    <a16:creationId xmlns:a16="http://schemas.microsoft.com/office/drawing/2014/main" id="{9088C855-365D-D436-C4A7-2EF3F62F534E}"/>
                  </a:ext>
                </a:extLst>
              </p:cNvPr>
              <p:cNvSpPr txBox="1"/>
              <p:nvPr/>
            </p:nvSpPr>
            <p:spPr>
              <a:xfrm>
                <a:off x="2348222" y="3268033"/>
                <a:ext cx="925253" cy="369332"/>
              </a:xfrm>
              <a:prstGeom prst="rect">
                <a:avLst/>
              </a:prstGeom>
              <a:noFill/>
            </p:spPr>
            <p:txBody>
              <a:bodyPr wrap="none" rtlCol="0">
                <a:spAutoFit/>
              </a:bodyPr>
              <a:lstStyle/>
              <a:p>
                <a:r>
                  <a:rPr lang="en-US" altLang="ja-JP" dirty="0"/>
                  <a:t>License</a:t>
                </a:r>
              </a:p>
            </p:txBody>
          </p:sp>
          <p:pic>
            <p:nvPicPr>
              <p:cNvPr id="41" name="グラフィックス 40" descr="閉じる 単色塗りつぶし">
                <a:extLst>
                  <a:ext uri="{FF2B5EF4-FFF2-40B4-BE49-F238E27FC236}">
                    <a16:creationId xmlns:a16="http://schemas.microsoft.com/office/drawing/2014/main" id="{ED47B15F-A6CC-471A-F6E6-02BB98D26C70}"/>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grpSp>
        <p:nvGrpSpPr>
          <p:cNvPr id="32" name="グループ化 31">
            <a:extLst>
              <a:ext uri="{FF2B5EF4-FFF2-40B4-BE49-F238E27FC236}">
                <a16:creationId xmlns:a16="http://schemas.microsoft.com/office/drawing/2014/main" id="{6AE6A844-8A4C-78CE-1ECD-36341F483D2B}"/>
              </a:ext>
            </a:extLst>
          </p:cNvPr>
          <p:cNvGrpSpPr/>
          <p:nvPr/>
        </p:nvGrpSpPr>
        <p:grpSpPr>
          <a:xfrm>
            <a:off x="4562627" y="2492755"/>
            <a:ext cx="2158411" cy="1475469"/>
            <a:chOff x="-303902" y="4982453"/>
            <a:chExt cx="2158411" cy="1475469"/>
          </a:xfrm>
        </p:grpSpPr>
        <p:pic>
          <p:nvPicPr>
            <p:cNvPr id="33" name="グラフィックス 32" descr="ドキュメント 枠線">
              <a:extLst>
                <a:ext uri="{FF2B5EF4-FFF2-40B4-BE49-F238E27FC236}">
                  <a16:creationId xmlns:a16="http://schemas.microsoft.com/office/drawing/2014/main" id="{9AEAF60E-2DAF-8FD5-F39F-A735EC6928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18092" y="4982453"/>
              <a:ext cx="914400" cy="914400"/>
            </a:xfrm>
            <a:prstGeom prst="rect">
              <a:avLst/>
            </a:prstGeom>
          </p:spPr>
        </p:pic>
        <p:sp>
          <p:nvSpPr>
            <p:cNvPr id="34" name="テキスト ボックス 33">
              <a:extLst>
                <a:ext uri="{FF2B5EF4-FFF2-40B4-BE49-F238E27FC236}">
                  <a16:creationId xmlns:a16="http://schemas.microsoft.com/office/drawing/2014/main" id="{B221539E-05D1-83E3-60C8-6E2D8519EDC9}"/>
                </a:ext>
              </a:extLst>
            </p:cNvPr>
            <p:cNvSpPr txBox="1"/>
            <p:nvPr/>
          </p:nvSpPr>
          <p:spPr>
            <a:xfrm>
              <a:off x="-303902" y="5811591"/>
              <a:ext cx="2158411" cy="646331"/>
            </a:xfrm>
            <a:prstGeom prst="rect">
              <a:avLst/>
            </a:prstGeom>
            <a:noFill/>
          </p:spPr>
          <p:txBody>
            <a:bodyPr wrap="none" rtlCol="0">
              <a:spAutoFit/>
            </a:bodyPr>
            <a:lstStyle/>
            <a:p>
              <a:pPr algn="ctr"/>
              <a:r>
                <a:rPr lang="en-US" altLang="ja-JP" dirty="0">
                  <a:solidFill>
                    <a:schemeClr val="bg1">
                      <a:lumMod val="10000"/>
                    </a:schemeClr>
                  </a:solidFill>
                  <a:latin typeface="+mj-lt"/>
                  <a:cs typeface="Tahoma" panose="020B0604030504040204" pitchFamily="34" charset="0"/>
                </a:rPr>
                <a:t>SBOM</a:t>
              </a:r>
            </a:p>
            <a:p>
              <a:pPr algn="ctr"/>
              <a:r>
                <a:rPr lang="en-US" altLang="ja-JP" dirty="0">
                  <a:solidFill>
                    <a:schemeClr val="bg1">
                      <a:lumMod val="10000"/>
                    </a:schemeClr>
                  </a:solidFill>
                  <a:latin typeface="+mj-lt"/>
                  <a:cs typeface="Tahoma" panose="020B0604030504040204" pitchFamily="34" charset="0"/>
                </a:rPr>
                <a:t>(partially</a:t>
              </a:r>
              <a:r>
                <a:rPr lang="ja-JP" altLang="en-US" dirty="0">
                  <a:solidFill>
                    <a:schemeClr val="bg1">
                      <a:lumMod val="10000"/>
                    </a:schemeClr>
                  </a:solidFill>
                  <a:latin typeface="+mj-lt"/>
                  <a:cs typeface="Tahoma" panose="020B0604030504040204" pitchFamily="34" charset="0"/>
                </a:rPr>
                <a:t> </a:t>
              </a:r>
              <a:r>
                <a:rPr lang="en-US" altLang="ja-JP" dirty="0">
                  <a:solidFill>
                    <a:schemeClr val="bg1">
                      <a:lumMod val="10000"/>
                    </a:schemeClr>
                  </a:solidFill>
                  <a:latin typeface="+mj-lt"/>
                  <a:cs typeface="Tahoma" panose="020B0604030504040204" pitchFamily="34" charset="0"/>
                </a:rPr>
                <a:t>corrected)</a:t>
              </a:r>
              <a:endParaRPr lang="ja-JP" altLang="en-US" dirty="0">
                <a:solidFill>
                  <a:schemeClr val="bg1">
                    <a:lumMod val="10000"/>
                  </a:schemeClr>
                </a:solidFill>
                <a:latin typeface="+mj-lt"/>
                <a:cs typeface="Tahoma" panose="020B0604030504040204" pitchFamily="34" charset="0"/>
              </a:endParaRPr>
            </a:p>
          </p:txBody>
        </p:sp>
      </p:grpSp>
      <p:grpSp>
        <p:nvGrpSpPr>
          <p:cNvPr id="54" name="グループ化 53">
            <a:extLst>
              <a:ext uri="{FF2B5EF4-FFF2-40B4-BE49-F238E27FC236}">
                <a16:creationId xmlns:a16="http://schemas.microsoft.com/office/drawing/2014/main" id="{82930BD3-8C6C-29A4-9C7F-1F2125D4FEC2}"/>
              </a:ext>
            </a:extLst>
          </p:cNvPr>
          <p:cNvGrpSpPr/>
          <p:nvPr/>
        </p:nvGrpSpPr>
        <p:grpSpPr>
          <a:xfrm>
            <a:off x="8371866" y="4681868"/>
            <a:ext cx="2391114" cy="1593150"/>
            <a:chOff x="2258045" y="3483811"/>
            <a:chExt cx="2391114" cy="1593150"/>
          </a:xfrm>
        </p:grpSpPr>
        <p:grpSp>
          <p:nvGrpSpPr>
            <p:cNvPr id="58" name="グループ化 57">
              <a:extLst>
                <a:ext uri="{FF2B5EF4-FFF2-40B4-BE49-F238E27FC236}">
                  <a16:creationId xmlns:a16="http://schemas.microsoft.com/office/drawing/2014/main" id="{72F4BAAF-7AAA-FDC6-7651-C6ED11532B6C}"/>
                </a:ext>
              </a:extLst>
            </p:cNvPr>
            <p:cNvGrpSpPr/>
            <p:nvPr/>
          </p:nvGrpSpPr>
          <p:grpSpPr>
            <a:xfrm>
              <a:off x="2258045" y="3789765"/>
              <a:ext cx="1265614" cy="369332"/>
              <a:chOff x="2105645" y="3268033"/>
              <a:chExt cx="1265614" cy="369332"/>
            </a:xfrm>
          </p:grpSpPr>
          <p:sp>
            <p:nvSpPr>
              <p:cNvPr id="71" name="テキスト ボックス 70">
                <a:extLst>
                  <a:ext uri="{FF2B5EF4-FFF2-40B4-BE49-F238E27FC236}">
                    <a16:creationId xmlns:a16="http://schemas.microsoft.com/office/drawing/2014/main" id="{940442CE-91E1-1C9E-9B3B-3587AE67DCC3}"/>
                  </a:ext>
                </a:extLst>
              </p:cNvPr>
              <p:cNvSpPr txBox="1"/>
              <p:nvPr/>
            </p:nvSpPr>
            <p:spPr>
              <a:xfrm>
                <a:off x="2348222" y="3268033"/>
                <a:ext cx="1023037" cy="369332"/>
              </a:xfrm>
              <a:prstGeom prst="rect">
                <a:avLst/>
              </a:prstGeom>
              <a:noFill/>
            </p:spPr>
            <p:txBody>
              <a:bodyPr wrap="none" rtlCol="0">
                <a:spAutoFit/>
              </a:bodyPr>
              <a:lstStyle/>
              <a:p>
                <a:r>
                  <a:rPr lang="en-US" altLang="ja-JP" dirty="0"/>
                  <a:t>Supplier</a:t>
                </a:r>
              </a:p>
            </p:txBody>
          </p:sp>
          <p:pic>
            <p:nvPicPr>
              <p:cNvPr id="72" name="グラフィックス 71" descr="チェック マーク 単色塗りつぶし">
                <a:extLst>
                  <a:ext uri="{FF2B5EF4-FFF2-40B4-BE49-F238E27FC236}">
                    <a16:creationId xmlns:a16="http://schemas.microsoft.com/office/drawing/2014/main" id="{3331EEE7-EB01-5877-ABF8-1BF93476FB2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59" name="グループ化 58">
              <a:extLst>
                <a:ext uri="{FF2B5EF4-FFF2-40B4-BE49-F238E27FC236}">
                  <a16:creationId xmlns:a16="http://schemas.microsoft.com/office/drawing/2014/main" id="{8A511C87-1C74-FE0C-0547-D055974E1DA9}"/>
                </a:ext>
              </a:extLst>
            </p:cNvPr>
            <p:cNvGrpSpPr/>
            <p:nvPr/>
          </p:nvGrpSpPr>
          <p:grpSpPr>
            <a:xfrm>
              <a:off x="2258045" y="3483811"/>
              <a:ext cx="1443547" cy="369332"/>
              <a:chOff x="2105645" y="3268033"/>
              <a:chExt cx="1443547" cy="369332"/>
            </a:xfrm>
          </p:grpSpPr>
          <p:sp>
            <p:nvSpPr>
              <p:cNvPr id="69" name="テキスト ボックス 68">
                <a:extLst>
                  <a:ext uri="{FF2B5EF4-FFF2-40B4-BE49-F238E27FC236}">
                    <a16:creationId xmlns:a16="http://schemas.microsoft.com/office/drawing/2014/main" id="{11043189-C6C5-EE62-0BE7-11C660158AE7}"/>
                  </a:ext>
                </a:extLst>
              </p:cNvPr>
              <p:cNvSpPr txBox="1"/>
              <p:nvPr/>
            </p:nvSpPr>
            <p:spPr>
              <a:xfrm>
                <a:off x="2348222" y="3268033"/>
                <a:ext cx="1200970" cy="369332"/>
              </a:xfrm>
              <a:prstGeom prst="rect">
                <a:avLst/>
              </a:prstGeom>
              <a:noFill/>
            </p:spPr>
            <p:txBody>
              <a:bodyPr wrap="none" rtlCol="0">
                <a:spAutoFit/>
              </a:bodyPr>
              <a:lstStyle/>
              <a:p>
                <a:r>
                  <a:rPr lang="en-US" altLang="ja-JP" dirty="0"/>
                  <a:t>File Name</a:t>
                </a:r>
              </a:p>
            </p:txBody>
          </p:sp>
          <p:pic>
            <p:nvPicPr>
              <p:cNvPr id="70" name="グラフィックス 69" descr="チェック マーク 単色塗りつぶし">
                <a:extLst>
                  <a:ext uri="{FF2B5EF4-FFF2-40B4-BE49-F238E27FC236}">
                    <a16:creationId xmlns:a16="http://schemas.microsoft.com/office/drawing/2014/main" id="{77FC3441-6A89-9D20-0132-B2F96577FF3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60" name="グループ化 59">
              <a:extLst>
                <a:ext uri="{FF2B5EF4-FFF2-40B4-BE49-F238E27FC236}">
                  <a16:creationId xmlns:a16="http://schemas.microsoft.com/office/drawing/2014/main" id="{F797F034-B453-494A-1102-5F6181C4D97A}"/>
                </a:ext>
              </a:extLst>
            </p:cNvPr>
            <p:cNvGrpSpPr/>
            <p:nvPr/>
          </p:nvGrpSpPr>
          <p:grpSpPr>
            <a:xfrm>
              <a:off x="2258045" y="4095720"/>
              <a:ext cx="2391114" cy="369332"/>
              <a:chOff x="2105645" y="3268033"/>
              <a:chExt cx="2391114" cy="369332"/>
            </a:xfrm>
          </p:grpSpPr>
          <p:sp>
            <p:nvSpPr>
              <p:cNvPr id="67" name="テキスト ボックス 66">
                <a:extLst>
                  <a:ext uri="{FF2B5EF4-FFF2-40B4-BE49-F238E27FC236}">
                    <a16:creationId xmlns:a16="http://schemas.microsoft.com/office/drawing/2014/main" id="{3189A11F-4CED-70EA-B265-D9637D2805D5}"/>
                  </a:ext>
                </a:extLst>
              </p:cNvPr>
              <p:cNvSpPr txBox="1"/>
              <p:nvPr/>
            </p:nvSpPr>
            <p:spPr>
              <a:xfrm>
                <a:off x="2348222" y="3268033"/>
                <a:ext cx="2148537" cy="369332"/>
              </a:xfrm>
              <a:prstGeom prst="rect">
                <a:avLst/>
              </a:prstGeom>
              <a:noFill/>
            </p:spPr>
            <p:txBody>
              <a:bodyPr wrap="none" rtlCol="0">
                <a:spAutoFit/>
              </a:bodyPr>
              <a:lstStyle/>
              <a:p>
                <a:r>
                  <a:rPr lang="en-US" altLang="ja-JP" dirty="0"/>
                  <a:t>Download Location</a:t>
                </a:r>
              </a:p>
            </p:txBody>
          </p:sp>
          <p:pic>
            <p:nvPicPr>
              <p:cNvPr id="68" name="グラフィックス 67" descr="チェック マーク 単色塗りつぶし">
                <a:extLst>
                  <a:ext uri="{FF2B5EF4-FFF2-40B4-BE49-F238E27FC236}">
                    <a16:creationId xmlns:a16="http://schemas.microsoft.com/office/drawing/2014/main" id="{39269A75-A006-0E6B-71C6-D4353952DE5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61" name="グループ化 60">
              <a:extLst>
                <a:ext uri="{FF2B5EF4-FFF2-40B4-BE49-F238E27FC236}">
                  <a16:creationId xmlns:a16="http://schemas.microsoft.com/office/drawing/2014/main" id="{88840F94-7A74-5742-8C11-2C30C2EC2E73}"/>
                </a:ext>
              </a:extLst>
            </p:cNvPr>
            <p:cNvGrpSpPr/>
            <p:nvPr/>
          </p:nvGrpSpPr>
          <p:grpSpPr>
            <a:xfrm>
              <a:off x="2258045" y="4401675"/>
              <a:ext cx="1602821" cy="369332"/>
              <a:chOff x="2105645" y="3268033"/>
              <a:chExt cx="1602821" cy="369332"/>
            </a:xfrm>
          </p:grpSpPr>
          <p:sp>
            <p:nvSpPr>
              <p:cNvPr id="65" name="テキスト ボックス 64">
                <a:extLst>
                  <a:ext uri="{FF2B5EF4-FFF2-40B4-BE49-F238E27FC236}">
                    <a16:creationId xmlns:a16="http://schemas.microsoft.com/office/drawing/2014/main" id="{DE12159E-F1A7-2148-5C75-320ADAFA6C87}"/>
                  </a:ext>
                </a:extLst>
              </p:cNvPr>
              <p:cNvSpPr txBox="1"/>
              <p:nvPr/>
            </p:nvSpPr>
            <p:spPr>
              <a:xfrm>
                <a:off x="2348222" y="3268033"/>
                <a:ext cx="1360244" cy="369332"/>
              </a:xfrm>
              <a:prstGeom prst="rect">
                <a:avLst/>
              </a:prstGeom>
              <a:noFill/>
            </p:spPr>
            <p:txBody>
              <a:bodyPr wrap="none" rtlCol="0">
                <a:spAutoFit/>
              </a:bodyPr>
              <a:lstStyle/>
              <a:p>
                <a:r>
                  <a:rPr lang="en-US" altLang="ja-JP" dirty="0"/>
                  <a:t>Home Page</a:t>
                </a:r>
              </a:p>
            </p:txBody>
          </p:sp>
          <p:pic>
            <p:nvPicPr>
              <p:cNvPr id="66" name="グラフィックス 65" descr="チェック マーク 単色塗りつぶし">
                <a:extLst>
                  <a:ext uri="{FF2B5EF4-FFF2-40B4-BE49-F238E27FC236}">
                    <a16:creationId xmlns:a16="http://schemas.microsoft.com/office/drawing/2014/main" id="{9AC74369-10F3-73CF-AE19-12EEBD951B4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nvGrpSpPr>
            <p:cNvPr id="62" name="グループ化 61">
              <a:extLst>
                <a:ext uri="{FF2B5EF4-FFF2-40B4-BE49-F238E27FC236}">
                  <a16:creationId xmlns:a16="http://schemas.microsoft.com/office/drawing/2014/main" id="{986853CB-B49E-D436-5320-8B07B5E11896}"/>
                </a:ext>
              </a:extLst>
            </p:cNvPr>
            <p:cNvGrpSpPr/>
            <p:nvPr/>
          </p:nvGrpSpPr>
          <p:grpSpPr>
            <a:xfrm>
              <a:off x="2258045" y="4707629"/>
              <a:ext cx="1167830" cy="369332"/>
              <a:chOff x="2105645" y="3268033"/>
              <a:chExt cx="1167830" cy="369332"/>
            </a:xfrm>
          </p:grpSpPr>
          <p:sp>
            <p:nvSpPr>
              <p:cNvPr id="63" name="テキスト ボックス 62">
                <a:extLst>
                  <a:ext uri="{FF2B5EF4-FFF2-40B4-BE49-F238E27FC236}">
                    <a16:creationId xmlns:a16="http://schemas.microsoft.com/office/drawing/2014/main" id="{061A95F9-15A6-8E95-C7A7-354446D34B41}"/>
                  </a:ext>
                </a:extLst>
              </p:cNvPr>
              <p:cNvSpPr txBox="1"/>
              <p:nvPr/>
            </p:nvSpPr>
            <p:spPr>
              <a:xfrm>
                <a:off x="2348222" y="3268033"/>
                <a:ext cx="925253" cy="369332"/>
              </a:xfrm>
              <a:prstGeom prst="rect">
                <a:avLst/>
              </a:prstGeom>
              <a:noFill/>
            </p:spPr>
            <p:txBody>
              <a:bodyPr wrap="none" rtlCol="0">
                <a:spAutoFit/>
              </a:bodyPr>
              <a:lstStyle/>
              <a:p>
                <a:r>
                  <a:rPr lang="en-US" altLang="ja-JP" dirty="0"/>
                  <a:t>License</a:t>
                </a:r>
              </a:p>
            </p:txBody>
          </p:sp>
          <p:pic>
            <p:nvPicPr>
              <p:cNvPr id="64" name="グラフィックス 63" descr="チェック マーク 単色塗りつぶし">
                <a:extLst>
                  <a:ext uri="{FF2B5EF4-FFF2-40B4-BE49-F238E27FC236}">
                    <a16:creationId xmlns:a16="http://schemas.microsoft.com/office/drawing/2014/main" id="{6F0B669F-0F68-DBCA-C225-C7D77468C13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105645" y="3331411"/>
                <a:ext cx="242577" cy="242577"/>
              </a:xfrm>
              <a:prstGeom prst="rect">
                <a:avLst/>
              </a:prstGeom>
            </p:spPr>
          </p:pic>
        </p:grpSp>
      </p:grpSp>
      <p:grpSp>
        <p:nvGrpSpPr>
          <p:cNvPr id="55" name="グループ化 54">
            <a:extLst>
              <a:ext uri="{FF2B5EF4-FFF2-40B4-BE49-F238E27FC236}">
                <a16:creationId xmlns:a16="http://schemas.microsoft.com/office/drawing/2014/main" id="{8683DD90-9FB9-C1BB-D264-C02F0496F653}"/>
              </a:ext>
            </a:extLst>
          </p:cNvPr>
          <p:cNvGrpSpPr/>
          <p:nvPr/>
        </p:nvGrpSpPr>
        <p:grpSpPr>
          <a:xfrm>
            <a:off x="8587343" y="2489537"/>
            <a:ext cx="1369542" cy="1752468"/>
            <a:chOff x="90530" y="4982453"/>
            <a:chExt cx="1369542" cy="1752468"/>
          </a:xfrm>
        </p:grpSpPr>
        <p:pic>
          <p:nvPicPr>
            <p:cNvPr id="56" name="グラフィックス 55" descr="ドキュメント 枠線">
              <a:extLst>
                <a:ext uri="{FF2B5EF4-FFF2-40B4-BE49-F238E27FC236}">
                  <a16:creationId xmlns:a16="http://schemas.microsoft.com/office/drawing/2014/main" id="{342CCA78-54FD-9C66-7B34-A5B597504EC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18092" y="4982453"/>
              <a:ext cx="914400" cy="914400"/>
            </a:xfrm>
            <a:prstGeom prst="rect">
              <a:avLst/>
            </a:prstGeom>
          </p:spPr>
        </p:pic>
        <p:sp>
          <p:nvSpPr>
            <p:cNvPr id="57" name="テキスト ボックス 56">
              <a:extLst>
                <a:ext uri="{FF2B5EF4-FFF2-40B4-BE49-F238E27FC236}">
                  <a16:creationId xmlns:a16="http://schemas.microsoft.com/office/drawing/2014/main" id="{8530191D-94FA-827B-5A88-A0D45C46E565}"/>
                </a:ext>
              </a:extLst>
            </p:cNvPr>
            <p:cNvSpPr txBox="1"/>
            <p:nvPr/>
          </p:nvSpPr>
          <p:spPr>
            <a:xfrm>
              <a:off x="90530" y="5811591"/>
              <a:ext cx="1369542" cy="923330"/>
            </a:xfrm>
            <a:prstGeom prst="rect">
              <a:avLst/>
            </a:prstGeom>
            <a:noFill/>
          </p:spPr>
          <p:txBody>
            <a:bodyPr wrap="none" rtlCol="0">
              <a:spAutoFit/>
            </a:bodyPr>
            <a:lstStyle/>
            <a:p>
              <a:pPr algn="ctr"/>
              <a:r>
                <a:rPr lang="en-US" altLang="ja-JP" dirty="0">
                  <a:solidFill>
                    <a:schemeClr val="bg1">
                      <a:lumMod val="10000"/>
                    </a:schemeClr>
                  </a:solidFill>
                  <a:latin typeface="+mj-lt"/>
                  <a:cs typeface="Tahoma" panose="020B0604030504040204" pitchFamily="34" charset="0"/>
                </a:rPr>
                <a:t>SBOM</a:t>
              </a:r>
            </a:p>
            <a:p>
              <a:pPr algn="ctr"/>
              <a:r>
                <a:rPr lang="en-US" altLang="ja-JP" dirty="0">
                  <a:solidFill>
                    <a:schemeClr val="bg1">
                      <a:lumMod val="10000"/>
                    </a:schemeClr>
                  </a:solidFill>
                  <a:latin typeface="+mj-lt"/>
                  <a:cs typeface="Tahoma" panose="020B0604030504040204" pitchFamily="34" charset="0"/>
                </a:rPr>
                <a:t>(</a:t>
              </a:r>
              <a:r>
                <a:rPr lang="en-US" altLang="ja-JP" b="1" u="sng" dirty="0">
                  <a:solidFill>
                    <a:schemeClr val="bg1">
                      <a:lumMod val="10000"/>
                    </a:schemeClr>
                  </a:solidFill>
                  <a:latin typeface="+mj-lt"/>
                  <a:cs typeface="Tahoma" panose="020B0604030504040204" pitchFamily="34" charset="0"/>
                </a:rPr>
                <a:t>SPDX Lite</a:t>
              </a:r>
              <a:r>
                <a:rPr lang="en-US" altLang="ja-JP" dirty="0">
                  <a:solidFill>
                    <a:schemeClr val="bg1">
                      <a:lumMod val="10000"/>
                    </a:schemeClr>
                  </a:solidFill>
                  <a:latin typeface="+mj-lt"/>
                  <a:cs typeface="Tahoma" panose="020B0604030504040204" pitchFamily="34" charset="0"/>
                </a:rPr>
                <a:t>)</a:t>
              </a:r>
            </a:p>
            <a:p>
              <a:pPr algn="ctr"/>
              <a:r>
                <a:rPr lang="en-US" altLang="ja-JP" dirty="0">
                  <a:solidFill>
                    <a:schemeClr val="bg1">
                      <a:lumMod val="10000"/>
                    </a:schemeClr>
                  </a:solidFill>
                  <a:latin typeface="+mj-lt"/>
                  <a:cs typeface="Tahoma" panose="020B0604030504040204" pitchFamily="34" charset="0"/>
                </a:rPr>
                <a:t>[46]</a:t>
              </a:r>
              <a:endParaRPr lang="ja-JP" altLang="en-US" dirty="0">
                <a:solidFill>
                  <a:schemeClr val="bg1">
                    <a:lumMod val="10000"/>
                  </a:schemeClr>
                </a:solidFill>
                <a:latin typeface="+mj-lt"/>
                <a:cs typeface="Tahoma" panose="020B0604030504040204" pitchFamily="34" charset="0"/>
              </a:endParaRPr>
            </a:p>
          </p:txBody>
        </p:sp>
      </p:grpSp>
      <p:sp>
        <p:nvSpPr>
          <p:cNvPr id="77" name="テキスト ボックス 76">
            <a:extLst>
              <a:ext uri="{FF2B5EF4-FFF2-40B4-BE49-F238E27FC236}">
                <a16:creationId xmlns:a16="http://schemas.microsoft.com/office/drawing/2014/main" id="{B6092063-A8A3-24EE-7F5D-F4DE6B6DD8E9}"/>
              </a:ext>
            </a:extLst>
          </p:cNvPr>
          <p:cNvSpPr txBox="1"/>
          <p:nvPr/>
        </p:nvSpPr>
        <p:spPr>
          <a:xfrm>
            <a:off x="528000" y="4207143"/>
            <a:ext cx="3335337" cy="369332"/>
          </a:xfrm>
          <a:prstGeom prst="rect">
            <a:avLst/>
          </a:prstGeom>
          <a:noFill/>
        </p:spPr>
        <p:txBody>
          <a:bodyPr vert="horz" wrap="none" rtlCol="0">
            <a:spAutoFit/>
          </a:bodyPr>
          <a:lstStyle/>
          <a:p>
            <a:r>
              <a:rPr kumimoji="1" lang="en-US" altLang="ja-JP" dirty="0"/>
              <a:t>Dependent Library Information</a:t>
            </a:r>
            <a:endParaRPr kumimoji="1" lang="ja-JP" altLang="en-US" dirty="0"/>
          </a:p>
        </p:txBody>
      </p:sp>
      <p:grpSp>
        <p:nvGrpSpPr>
          <p:cNvPr id="27" name="グループ化 26">
            <a:extLst>
              <a:ext uri="{FF2B5EF4-FFF2-40B4-BE49-F238E27FC236}">
                <a16:creationId xmlns:a16="http://schemas.microsoft.com/office/drawing/2014/main" id="{F6F259CE-1A8F-82BD-C3C6-39C678BB6AAB}"/>
              </a:ext>
            </a:extLst>
          </p:cNvPr>
          <p:cNvGrpSpPr/>
          <p:nvPr/>
        </p:nvGrpSpPr>
        <p:grpSpPr>
          <a:xfrm>
            <a:off x="6735214" y="2594793"/>
            <a:ext cx="1443498" cy="663373"/>
            <a:chOff x="3180295" y="3107033"/>
            <a:chExt cx="1443498" cy="663373"/>
          </a:xfrm>
        </p:grpSpPr>
        <p:cxnSp>
          <p:nvCxnSpPr>
            <p:cNvPr id="29" name="直線矢印コネクタ 28">
              <a:extLst>
                <a:ext uri="{FF2B5EF4-FFF2-40B4-BE49-F238E27FC236}">
                  <a16:creationId xmlns:a16="http://schemas.microsoft.com/office/drawing/2014/main" id="{56BF3924-A03F-4AA7-5B12-4D81C4C0C64D}"/>
                </a:ext>
              </a:extLst>
            </p:cNvPr>
            <p:cNvCxnSpPr>
              <a:cxnSpLocks/>
            </p:cNvCxnSpPr>
            <p:nvPr/>
          </p:nvCxnSpPr>
          <p:spPr>
            <a:xfrm>
              <a:off x="3180295" y="3770406"/>
              <a:ext cx="1443498"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288720FE-1E8D-CA72-2F35-C399850C2097}"/>
                </a:ext>
              </a:extLst>
            </p:cNvPr>
            <p:cNvSpPr txBox="1"/>
            <p:nvPr/>
          </p:nvSpPr>
          <p:spPr>
            <a:xfrm>
              <a:off x="3180295" y="3107033"/>
              <a:ext cx="1443498" cy="646331"/>
            </a:xfrm>
            <a:prstGeom prst="rect">
              <a:avLst/>
            </a:prstGeom>
            <a:noFill/>
          </p:spPr>
          <p:txBody>
            <a:bodyPr wrap="square" rtlCol="0">
              <a:spAutoFit/>
            </a:bodyPr>
            <a:lstStyle/>
            <a:p>
              <a:pPr algn="ctr">
                <a:lnSpc>
                  <a:spcPct val="90000"/>
                </a:lnSpc>
                <a:spcBef>
                  <a:spcPts val="300"/>
                </a:spcBef>
                <a:spcAft>
                  <a:spcPts val="100"/>
                </a:spcAft>
              </a:pPr>
              <a:r>
                <a:rPr lang="en-US" altLang="ja-JP" sz="2000" dirty="0">
                  <a:solidFill>
                    <a:schemeClr val="bg1">
                      <a:lumMod val="10000"/>
                    </a:schemeClr>
                  </a:solidFill>
                  <a:latin typeface="+mj-lt"/>
                  <a:cs typeface="Tahoma" panose="020B0604030504040204" pitchFamily="34" charset="0"/>
                </a:rPr>
                <a:t>Manual</a:t>
              </a:r>
              <a:br>
                <a:rPr lang="en-US" altLang="ja-JP" sz="2000" dirty="0">
                  <a:solidFill>
                    <a:schemeClr val="bg1">
                      <a:lumMod val="10000"/>
                    </a:schemeClr>
                  </a:solidFill>
                  <a:latin typeface="+mj-lt"/>
                  <a:cs typeface="Tahoma" panose="020B0604030504040204" pitchFamily="34" charset="0"/>
                </a:rPr>
              </a:br>
              <a:r>
                <a:rPr lang="en-US" altLang="ja-JP" sz="2000" dirty="0">
                  <a:solidFill>
                    <a:schemeClr val="bg1">
                      <a:lumMod val="10000"/>
                    </a:schemeClr>
                  </a:solidFill>
                  <a:latin typeface="+mj-lt"/>
                  <a:cs typeface="Tahoma" panose="020B0604030504040204" pitchFamily="34" charset="0"/>
                </a:rPr>
                <a:t>Correction</a:t>
              </a:r>
            </a:p>
          </p:txBody>
        </p:sp>
      </p:grpSp>
      <p:sp>
        <p:nvSpPr>
          <p:cNvPr id="28" name="テキスト ボックス 27">
            <a:extLst>
              <a:ext uri="{FF2B5EF4-FFF2-40B4-BE49-F238E27FC236}">
                <a16:creationId xmlns:a16="http://schemas.microsoft.com/office/drawing/2014/main" id="{39CE9659-B286-8916-7C13-B944294D7B34}"/>
              </a:ext>
            </a:extLst>
          </p:cNvPr>
          <p:cNvSpPr txBox="1"/>
          <p:nvPr/>
        </p:nvSpPr>
        <p:spPr>
          <a:xfrm>
            <a:off x="9981339" y="2437586"/>
            <a:ext cx="2069413" cy="1015663"/>
          </a:xfrm>
          <a:prstGeom prst="rect">
            <a:avLst/>
          </a:prstGeom>
          <a:noFill/>
        </p:spPr>
        <p:txBody>
          <a:bodyPr wrap="none" rtlCol="0">
            <a:spAutoFit/>
          </a:bodyPr>
          <a:lstStyle/>
          <a:p>
            <a:r>
              <a:rPr lang="en-US" altLang="ja-JP" sz="2000" dirty="0">
                <a:solidFill>
                  <a:schemeClr val="bg1">
                    <a:lumMod val="10000"/>
                  </a:schemeClr>
                </a:solidFill>
                <a:latin typeface="+mj-lt"/>
                <a:ea typeface="Calibri" panose="020F0502020204030204" pitchFamily="34" charset="0"/>
                <a:cs typeface="Calibri" panose="020F0502020204030204" pitchFamily="34" charset="0"/>
              </a:rPr>
              <a:t>Corrected</a:t>
            </a:r>
          </a:p>
          <a:p>
            <a:r>
              <a:rPr lang="en-US" altLang="ja-JP" sz="2000" dirty="0">
                <a:solidFill>
                  <a:schemeClr val="bg1">
                    <a:lumMod val="10000"/>
                  </a:schemeClr>
                </a:solidFill>
                <a:latin typeface="+mj-lt"/>
                <a:ea typeface="Calibri" panose="020F0502020204030204" pitchFamily="34" charset="0"/>
                <a:cs typeface="Calibri" panose="020F0502020204030204" pitchFamily="34" charset="0"/>
              </a:rPr>
              <a:t>1,752</a:t>
            </a:r>
            <a:r>
              <a:rPr kumimoji="1" lang="en-US" altLang="ja-JP" sz="2000" dirty="0">
                <a:solidFill>
                  <a:schemeClr val="bg1">
                    <a:lumMod val="10000"/>
                  </a:schemeClr>
                </a:solidFill>
                <a:latin typeface="+mj-lt"/>
                <a:ea typeface="Calibri" panose="020F0502020204030204" pitchFamily="34" charset="0"/>
                <a:cs typeface="Calibri" panose="020F0502020204030204" pitchFamily="34" charset="0"/>
              </a:rPr>
              <a:t> values</a:t>
            </a:r>
          </a:p>
          <a:p>
            <a:r>
              <a:rPr lang="en-US" altLang="ja-JP" sz="2000" dirty="0">
                <a:solidFill>
                  <a:schemeClr val="bg1">
                    <a:lumMod val="10000"/>
                  </a:schemeClr>
                </a:solidFill>
                <a:latin typeface="+mj-lt"/>
                <a:ea typeface="Calibri" panose="020F0502020204030204" pitchFamily="34" charset="0"/>
                <a:cs typeface="Calibri" panose="020F0502020204030204" pitchFamily="34" charset="0"/>
              </a:rPr>
              <a:t>manually in total</a:t>
            </a:r>
            <a:endParaRPr kumimoji="1" lang="en-US" altLang="ja-JP" sz="2000" dirty="0">
              <a:solidFill>
                <a:schemeClr val="bg1">
                  <a:lumMod val="10000"/>
                </a:schemeClr>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8475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A2C4BA-5DF7-D99A-480A-5BE3404EE2AB}"/>
              </a:ext>
            </a:extLst>
          </p:cNvPr>
          <p:cNvSpPr>
            <a:spLocks noGrp="1"/>
          </p:cNvSpPr>
          <p:nvPr>
            <p:ph type="title"/>
          </p:nvPr>
        </p:nvSpPr>
        <p:spPr/>
        <p:txBody>
          <a:bodyPr/>
          <a:lstStyle/>
          <a:p>
            <a:r>
              <a:rPr kumimoji="1" lang="en-US" altLang="ja-JP" dirty="0"/>
              <a:t>1. Collect Java projects from GitHub</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1BCA482E-7ADE-3F36-95F0-2AF43CFD66EE}"/>
              </a:ext>
            </a:extLst>
          </p:cNvPr>
          <p:cNvSpPr>
            <a:spLocks noGrp="1"/>
          </p:cNvSpPr>
          <p:nvPr>
            <p:ph idx="1"/>
          </p:nvPr>
        </p:nvSpPr>
        <p:spPr/>
        <p:txBody>
          <a:bodyPr/>
          <a:lstStyle/>
          <a:p>
            <a:r>
              <a:rPr kumimoji="1" lang="en-US" altLang="ja-JP" dirty="0"/>
              <a:t>Use GitHub’s REST</a:t>
            </a:r>
            <a:r>
              <a:rPr lang="ja-JP" altLang="en-US" dirty="0"/>
              <a:t> </a:t>
            </a:r>
            <a:r>
              <a:rPr lang="en-US" altLang="ja-JP" dirty="0"/>
              <a:t>API</a:t>
            </a:r>
            <a:r>
              <a:rPr lang="ja-JP" altLang="en-US" dirty="0"/>
              <a:t> </a:t>
            </a:r>
            <a:r>
              <a:rPr lang="en-US" altLang="ja-JP" dirty="0"/>
              <a:t>to obtain repositories that meet the criteria</a:t>
            </a:r>
          </a:p>
          <a:p>
            <a:pPr lvl="1"/>
            <a:r>
              <a:rPr kumimoji="1" lang="en-US" altLang="ja-JP" dirty="0"/>
              <a:t>Use Java and have</a:t>
            </a:r>
            <a:r>
              <a:rPr lang="en-US" altLang="ja-JP" dirty="0"/>
              <a:t> 50 or more stars</a:t>
            </a:r>
          </a:p>
          <a:p>
            <a:pPr lvl="1"/>
            <a:endParaRPr lang="en-US" altLang="ja-JP" dirty="0"/>
          </a:p>
          <a:p>
            <a:r>
              <a:rPr lang="en-US" altLang="ja-JP" dirty="0"/>
              <a:t>Clone the repositories, and checkout out a tag of stable version</a:t>
            </a:r>
          </a:p>
          <a:p>
            <a:pPr lvl="1"/>
            <a:r>
              <a:rPr lang="en-US" altLang="ja-JP" dirty="0"/>
              <a:t>a tag whose name does not contain “</a:t>
            </a:r>
            <a:r>
              <a:rPr kumimoji="1" lang="en-US" altLang="ja-JP" dirty="0"/>
              <a:t>snapshot”, “alpha”, “beta” and “</a:t>
            </a:r>
            <a:r>
              <a:rPr kumimoji="1" lang="en-US" altLang="ja-JP" dirty="0" err="1"/>
              <a:t>rc</a:t>
            </a:r>
            <a:r>
              <a:rPr kumimoji="1" lang="en-US" altLang="ja-JP" dirty="0"/>
              <a:t>”</a:t>
            </a:r>
            <a:endParaRPr lang="en-US" altLang="ja-JP" dirty="0"/>
          </a:p>
        </p:txBody>
      </p:sp>
      <p:sp>
        <p:nvSpPr>
          <p:cNvPr id="4" name="スライド番号プレースホルダー 3">
            <a:extLst>
              <a:ext uri="{FF2B5EF4-FFF2-40B4-BE49-F238E27FC236}">
                <a16:creationId xmlns:a16="http://schemas.microsoft.com/office/drawing/2014/main" id="{6E84054C-28B9-95A6-53A0-10566911A567}"/>
              </a:ext>
            </a:extLst>
          </p:cNvPr>
          <p:cNvSpPr>
            <a:spLocks noGrp="1"/>
          </p:cNvSpPr>
          <p:nvPr>
            <p:ph type="sldNum" sz="quarter" idx="12"/>
          </p:nvPr>
        </p:nvSpPr>
        <p:spPr/>
        <p:txBody>
          <a:bodyPr/>
          <a:lstStyle/>
          <a:p>
            <a:fld id="{B16735D3-C9E7-F649-AF37-A9D08763696D}" type="slidenum">
              <a:rPr lang="ja-JP" altLang="en-US" smtClean="0"/>
              <a:pPr/>
              <a:t>12</a:t>
            </a:fld>
            <a:endParaRPr lang="ja-JP" altLang="en-US"/>
          </a:p>
        </p:txBody>
      </p:sp>
      <p:grpSp>
        <p:nvGrpSpPr>
          <p:cNvPr id="14" name="グループ化 13">
            <a:extLst>
              <a:ext uri="{FF2B5EF4-FFF2-40B4-BE49-F238E27FC236}">
                <a16:creationId xmlns:a16="http://schemas.microsoft.com/office/drawing/2014/main" id="{4F751B54-87E5-EF59-67BF-6C25F9C0CE28}"/>
              </a:ext>
            </a:extLst>
          </p:cNvPr>
          <p:cNvGrpSpPr/>
          <p:nvPr/>
        </p:nvGrpSpPr>
        <p:grpSpPr>
          <a:xfrm>
            <a:off x="2509698" y="4812727"/>
            <a:ext cx="6900416" cy="1588274"/>
            <a:chOff x="2892733" y="4596726"/>
            <a:chExt cx="6900416" cy="1588274"/>
          </a:xfrm>
        </p:grpSpPr>
        <p:cxnSp>
          <p:nvCxnSpPr>
            <p:cNvPr id="6" name="直線矢印コネクタ 5">
              <a:extLst>
                <a:ext uri="{FF2B5EF4-FFF2-40B4-BE49-F238E27FC236}">
                  <a16:creationId xmlns:a16="http://schemas.microsoft.com/office/drawing/2014/main" id="{346E4DC0-D5D3-2BFC-D114-12F539C1477D}"/>
                </a:ext>
              </a:extLst>
            </p:cNvPr>
            <p:cNvCxnSpPr>
              <a:cxnSpLocks/>
            </p:cNvCxnSpPr>
            <p:nvPr/>
          </p:nvCxnSpPr>
          <p:spPr>
            <a:xfrm>
              <a:off x="6293613" y="5242022"/>
              <a:ext cx="2257297"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3C5F2BCA-44F3-18F0-D9E7-A5944FE3A792}"/>
                </a:ext>
              </a:extLst>
            </p:cNvPr>
            <p:cNvGrpSpPr/>
            <p:nvPr/>
          </p:nvGrpSpPr>
          <p:grpSpPr>
            <a:xfrm>
              <a:off x="4352816" y="4808221"/>
              <a:ext cx="2778389" cy="1376779"/>
              <a:chOff x="148588" y="2390349"/>
              <a:chExt cx="2778389" cy="1376779"/>
            </a:xfrm>
          </p:grpSpPr>
          <p:pic>
            <p:nvPicPr>
              <p:cNvPr id="30" name="グラフィックス 29" descr="リスト 枠線">
                <a:extLst>
                  <a:ext uri="{FF2B5EF4-FFF2-40B4-BE49-F238E27FC236}">
                    <a16:creationId xmlns:a16="http://schemas.microsoft.com/office/drawing/2014/main" id="{5C822A38-7215-620B-2F52-6EE19124C0C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31" name="テキスト ボックス 30">
                <a:extLst>
                  <a:ext uri="{FF2B5EF4-FFF2-40B4-BE49-F238E27FC236}">
                    <a16:creationId xmlns:a16="http://schemas.microsoft.com/office/drawing/2014/main" id="{201E0EB3-5B02-2A31-A2EF-807965463375}"/>
                  </a:ext>
                </a:extLst>
              </p:cNvPr>
              <p:cNvSpPr txBox="1"/>
              <p:nvPr/>
            </p:nvSpPr>
            <p:spPr>
              <a:xfrm>
                <a:off x="148588" y="3120797"/>
                <a:ext cx="2778389"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List of repos that use Java</a:t>
                </a:r>
                <a:br>
                  <a:rPr lang="en-US" altLang="ja-JP" dirty="0">
                    <a:solidFill>
                      <a:schemeClr val="bg1">
                        <a:lumMod val="10000"/>
                      </a:schemeClr>
                    </a:solidFill>
                    <a:cs typeface="Tahoma" panose="020B0604030504040204" pitchFamily="34" charset="0"/>
                  </a:rPr>
                </a:br>
                <a:r>
                  <a:rPr lang="en-US" altLang="ja-JP" dirty="0">
                    <a:solidFill>
                      <a:schemeClr val="bg1">
                        <a:lumMod val="10000"/>
                      </a:schemeClr>
                    </a:solidFill>
                    <a:cs typeface="Tahoma" panose="020B0604030504040204" pitchFamily="34" charset="0"/>
                  </a:rPr>
                  <a:t>(3,325)</a:t>
                </a:r>
              </a:p>
            </p:txBody>
          </p:sp>
        </p:grpSp>
        <p:grpSp>
          <p:nvGrpSpPr>
            <p:cNvPr id="8" name="グループ化 7">
              <a:extLst>
                <a:ext uri="{FF2B5EF4-FFF2-40B4-BE49-F238E27FC236}">
                  <a16:creationId xmlns:a16="http://schemas.microsoft.com/office/drawing/2014/main" id="{E8D85F62-6F58-5091-4759-683D209EB183}"/>
                </a:ext>
              </a:extLst>
            </p:cNvPr>
            <p:cNvGrpSpPr/>
            <p:nvPr/>
          </p:nvGrpSpPr>
          <p:grpSpPr>
            <a:xfrm>
              <a:off x="8318643" y="4807388"/>
              <a:ext cx="1474506" cy="1377612"/>
              <a:chOff x="-242381" y="2405531"/>
              <a:chExt cx="1474506" cy="1377612"/>
            </a:xfrm>
          </p:grpSpPr>
          <p:pic>
            <p:nvPicPr>
              <p:cNvPr id="28" name="グラフィックス 27">
                <a:extLst>
                  <a:ext uri="{FF2B5EF4-FFF2-40B4-BE49-F238E27FC236}">
                    <a16:creationId xmlns:a16="http://schemas.microsoft.com/office/drawing/2014/main" id="{915A1A27-8D17-042F-F5ED-5F53D8A3075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38769" y="2405531"/>
                <a:ext cx="720000" cy="720000"/>
              </a:xfrm>
              <a:prstGeom prst="rect">
                <a:avLst/>
              </a:prstGeom>
            </p:spPr>
          </p:pic>
          <p:sp>
            <p:nvSpPr>
              <p:cNvPr id="29" name="テキスト ボックス 28">
                <a:extLst>
                  <a:ext uri="{FF2B5EF4-FFF2-40B4-BE49-F238E27FC236}">
                    <a16:creationId xmlns:a16="http://schemas.microsoft.com/office/drawing/2014/main" id="{A8CD7C43-214A-6A6D-33C7-CF46A6641F06}"/>
                  </a:ext>
                </a:extLst>
              </p:cNvPr>
              <p:cNvSpPr txBox="1"/>
              <p:nvPr/>
            </p:nvSpPr>
            <p:spPr>
              <a:xfrm>
                <a:off x="-242381" y="3136812"/>
                <a:ext cx="1474506"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Java projects</a:t>
                </a:r>
              </a:p>
              <a:p>
                <a:pPr algn="ctr"/>
                <a:r>
                  <a:rPr lang="en-US" altLang="ja-JP" dirty="0">
                    <a:solidFill>
                      <a:schemeClr val="bg1">
                        <a:lumMod val="10000"/>
                      </a:schemeClr>
                    </a:solidFill>
                    <a:cs typeface="Tahoma" panose="020B0604030504040204" pitchFamily="34" charset="0"/>
                  </a:rPr>
                  <a:t>(2,102)</a:t>
                </a:r>
                <a:endParaRPr lang="ja-JP" altLang="en-US" dirty="0">
                  <a:solidFill>
                    <a:schemeClr val="bg1">
                      <a:lumMod val="10000"/>
                    </a:schemeClr>
                  </a:solidFill>
                  <a:cs typeface="Tahoma" panose="020B0604030504040204" pitchFamily="34" charset="0"/>
                </a:endParaRPr>
              </a:p>
            </p:txBody>
          </p:sp>
        </p:grpSp>
        <p:grpSp>
          <p:nvGrpSpPr>
            <p:cNvPr id="11" name="グループ化 10">
              <a:extLst>
                <a:ext uri="{FF2B5EF4-FFF2-40B4-BE49-F238E27FC236}">
                  <a16:creationId xmlns:a16="http://schemas.microsoft.com/office/drawing/2014/main" id="{BE88A735-C501-B447-3E27-AF90FD90033E}"/>
                </a:ext>
              </a:extLst>
            </p:cNvPr>
            <p:cNvGrpSpPr/>
            <p:nvPr/>
          </p:nvGrpSpPr>
          <p:grpSpPr>
            <a:xfrm>
              <a:off x="2892733" y="4872694"/>
              <a:ext cx="936475" cy="978942"/>
              <a:chOff x="1153687" y="2862930"/>
              <a:chExt cx="936475" cy="978942"/>
            </a:xfrm>
          </p:grpSpPr>
          <p:pic>
            <p:nvPicPr>
              <p:cNvPr id="24" name="図 23" descr="アイコン&#10;&#10;自動的に生成された説明">
                <a:extLst>
                  <a:ext uri="{FF2B5EF4-FFF2-40B4-BE49-F238E27FC236}">
                    <a16:creationId xmlns:a16="http://schemas.microsoft.com/office/drawing/2014/main" id="{AF37714C-6E93-7F69-0651-355304942F0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17119" y="2862930"/>
                <a:ext cx="609610" cy="609610"/>
              </a:xfrm>
              <a:prstGeom prst="rect">
                <a:avLst/>
              </a:prstGeom>
            </p:spPr>
          </p:pic>
          <p:sp>
            <p:nvSpPr>
              <p:cNvPr id="25" name="テキスト ボックス 24">
                <a:extLst>
                  <a:ext uri="{FF2B5EF4-FFF2-40B4-BE49-F238E27FC236}">
                    <a16:creationId xmlns:a16="http://schemas.microsoft.com/office/drawing/2014/main" id="{93DF4C0D-7473-094A-09CA-38A2141D94CA}"/>
                  </a:ext>
                </a:extLst>
              </p:cNvPr>
              <p:cNvSpPr txBox="1"/>
              <p:nvPr/>
            </p:nvSpPr>
            <p:spPr>
              <a:xfrm>
                <a:off x="1153687" y="3472540"/>
                <a:ext cx="936475"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GitHub</a:t>
                </a:r>
                <a:endParaRPr lang="ja-JP" altLang="en-US">
                  <a:solidFill>
                    <a:schemeClr val="bg1">
                      <a:lumMod val="10000"/>
                    </a:schemeClr>
                  </a:solidFill>
                  <a:cs typeface="Tahoma" panose="020B0604030504040204" pitchFamily="34" charset="0"/>
                </a:endParaRPr>
              </a:p>
            </p:txBody>
          </p:sp>
        </p:grpSp>
        <p:grpSp>
          <p:nvGrpSpPr>
            <p:cNvPr id="13" name="グループ化 12">
              <a:extLst>
                <a:ext uri="{FF2B5EF4-FFF2-40B4-BE49-F238E27FC236}">
                  <a16:creationId xmlns:a16="http://schemas.microsoft.com/office/drawing/2014/main" id="{600829D9-9495-BC88-E442-61F63381636D}"/>
                </a:ext>
              </a:extLst>
            </p:cNvPr>
            <p:cNvGrpSpPr/>
            <p:nvPr/>
          </p:nvGrpSpPr>
          <p:grpSpPr>
            <a:xfrm>
              <a:off x="3927635" y="4596726"/>
              <a:ext cx="1277850" cy="642227"/>
              <a:chOff x="2188589" y="2586962"/>
              <a:chExt cx="1277850" cy="642227"/>
            </a:xfrm>
          </p:grpSpPr>
          <p:cxnSp>
            <p:nvCxnSpPr>
              <p:cNvPr id="20" name="直線矢印コネクタ 19">
                <a:extLst>
                  <a:ext uri="{FF2B5EF4-FFF2-40B4-BE49-F238E27FC236}">
                    <a16:creationId xmlns:a16="http://schemas.microsoft.com/office/drawing/2014/main" id="{73AD33DB-1905-40D1-66F8-14C0DFB5FF37}"/>
                  </a:ext>
                </a:extLst>
              </p:cNvPr>
              <p:cNvCxnSpPr>
                <a:cxnSpLocks/>
              </p:cNvCxnSpPr>
              <p:nvPr/>
            </p:nvCxnSpPr>
            <p:spPr>
              <a:xfrm>
                <a:off x="2188589" y="3229189"/>
                <a:ext cx="1277850" cy="0"/>
              </a:xfrm>
              <a:prstGeom prst="straightConnector1">
                <a:avLst/>
              </a:prstGeom>
              <a:ln w="38100">
                <a:solidFill>
                  <a:schemeClr val="bg1">
                    <a:lumMod val="10000"/>
                  </a:schemeClr>
                </a:solidFill>
                <a:tailEnd type="triangle"/>
              </a:ln>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C62D0286-9F76-8264-57B4-3159D1E24E5A}"/>
                  </a:ext>
                </a:extLst>
              </p:cNvPr>
              <p:cNvSpPr txBox="1"/>
              <p:nvPr/>
            </p:nvSpPr>
            <p:spPr>
              <a:xfrm>
                <a:off x="2188589" y="2586962"/>
                <a:ext cx="1277850" cy="642227"/>
              </a:xfrm>
              <a:prstGeom prst="rect">
                <a:avLst/>
              </a:prstGeom>
              <a:noFill/>
            </p:spPr>
            <p:txBody>
              <a:bodyPr wrap="squar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GitHub</a:t>
                </a:r>
              </a:p>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REST API</a:t>
                </a:r>
              </a:p>
            </p:txBody>
          </p:sp>
        </p:grpSp>
        <p:sp>
          <p:nvSpPr>
            <p:cNvPr id="19" name="テキスト ボックス 18">
              <a:extLst>
                <a:ext uri="{FF2B5EF4-FFF2-40B4-BE49-F238E27FC236}">
                  <a16:creationId xmlns:a16="http://schemas.microsoft.com/office/drawing/2014/main" id="{FE7143EE-4B16-BEE8-221E-6A6C552C77E2}"/>
                </a:ext>
              </a:extLst>
            </p:cNvPr>
            <p:cNvSpPr txBox="1"/>
            <p:nvPr/>
          </p:nvSpPr>
          <p:spPr>
            <a:xfrm>
              <a:off x="6683506" y="4596726"/>
              <a:ext cx="1477511" cy="642227"/>
            </a:xfrm>
            <a:prstGeom prst="rect">
              <a:avLst/>
            </a:prstGeom>
            <a:noFill/>
          </p:spPr>
          <p:txBody>
            <a:bodyPr wrap="square" rtlCol="0">
              <a:spAutoFit/>
            </a:bodyPr>
            <a:lstStyle/>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git clone</a:t>
              </a:r>
            </a:p>
            <a:p>
              <a:pPr algn="ctr">
                <a:lnSpc>
                  <a:spcPct val="90000"/>
                </a:lnSpc>
                <a:spcBef>
                  <a:spcPts val="300"/>
                </a:spcBef>
                <a:spcAft>
                  <a:spcPts val="100"/>
                </a:spcAft>
              </a:pPr>
              <a:r>
                <a:rPr lang="en-US" altLang="ja-JP">
                  <a:solidFill>
                    <a:schemeClr val="bg1">
                      <a:lumMod val="10000"/>
                    </a:schemeClr>
                  </a:solidFill>
                  <a:cs typeface="Tahoma" panose="020B0604030504040204" pitchFamily="34" charset="0"/>
                </a:rPr>
                <a:t>git checkout</a:t>
              </a:r>
            </a:p>
          </p:txBody>
        </p:sp>
      </p:grpSp>
    </p:spTree>
    <p:extLst>
      <p:ext uri="{BB962C8B-B14F-4D97-AF65-F5344CB8AC3E}">
        <p14:creationId xmlns:p14="http://schemas.microsoft.com/office/powerpoint/2010/main" val="1879930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0F6280-4B37-E4FF-FD35-3DDFEAFBEE11}"/>
              </a:ext>
            </a:extLst>
          </p:cNvPr>
          <p:cNvSpPr>
            <a:spLocks noGrp="1"/>
          </p:cNvSpPr>
          <p:nvPr>
            <p:ph type="title"/>
          </p:nvPr>
        </p:nvSpPr>
        <p:spPr/>
        <p:txBody>
          <a:bodyPr/>
          <a:lstStyle/>
          <a:p>
            <a:r>
              <a:rPr kumimoji="1" lang="en-US" altLang="ja-JP" dirty="0"/>
              <a:t>2. Generate SBOM using an SBOM generation tool</a:t>
            </a:r>
          </a:p>
        </p:txBody>
      </p:sp>
      <p:sp>
        <p:nvSpPr>
          <p:cNvPr id="3" name="コンテンツ プレースホルダー 2">
            <a:extLst>
              <a:ext uri="{FF2B5EF4-FFF2-40B4-BE49-F238E27FC236}">
                <a16:creationId xmlns:a16="http://schemas.microsoft.com/office/drawing/2014/main" id="{DF7F1994-5FF5-20B1-6758-6C68DBF7538C}"/>
              </a:ext>
            </a:extLst>
          </p:cNvPr>
          <p:cNvSpPr>
            <a:spLocks noGrp="1"/>
          </p:cNvSpPr>
          <p:nvPr>
            <p:ph idx="1"/>
          </p:nvPr>
        </p:nvSpPr>
        <p:spPr>
          <a:xfrm>
            <a:off x="528000" y="1728001"/>
            <a:ext cx="11136000" cy="1617872"/>
          </a:xfrm>
        </p:spPr>
        <p:txBody>
          <a:bodyPr/>
          <a:lstStyle/>
          <a:p>
            <a:r>
              <a:rPr lang="en-US" altLang="ja-JP" dirty="0"/>
              <a:t>Generate SBOMs with “</a:t>
            </a:r>
            <a:r>
              <a:rPr lang="en-US" altLang="ja-JP" dirty="0" err="1"/>
              <a:t>sbom</a:t>
            </a:r>
            <a:r>
              <a:rPr lang="en-US" altLang="ja-JP" dirty="0"/>
              <a:t>-tool”</a:t>
            </a:r>
          </a:p>
          <a:p>
            <a:r>
              <a:rPr kumimoji="1" lang="en-US" altLang="ja-JP" dirty="0"/>
              <a:t>SBOM was generated for 557 projects that use Maven.</a:t>
            </a:r>
            <a:endParaRPr kumimoji="1" lang="ja-JP" altLang="en-US" dirty="0"/>
          </a:p>
        </p:txBody>
      </p:sp>
      <p:sp>
        <p:nvSpPr>
          <p:cNvPr id="4" name="スライド番号プレースホルダー 3">
            <a:extLst>
              <a:ext uri="{FF2B5EF4-FFF2-40B4-BE49-F238E27FC236}">
                <a16:creationId xmlns:a16="http://schemas.microsoft.com/office/drawing/2014/main" id="{40EE8F1E-D66D-3671-93A9-744A98466EBF}"/>
              </a:ext>
            </a:extLst>
          </p:cNvPr>
          <p:cNvSpPr>
            <a:spLocks noGrp="1"/>
          </p:cNvSpPr>
          <p:nvPr>
            <p:ph type="sldNum" sz="quarter" idx="12"/>
          </p:nvPr>
        </p:nvSpPr>
        <p:spPr/>
        <p:txBody>
          <a:bodyPr/>
          <a:lstStyle/>
          <a:p>
            <a:fld id="{B16735D3-C9E7-F649-AF37-A9D08763696D}" type="slidenum">
              <a:rPr lang="ja-JP" altLang="en-US" smtClean="0"/>
              <a:pPr/>
              <a:t>13</a:t>
            </a:fld>
            <a:endParaRPr lang="ja-JP" altLang="en-US"/>
          </a:p>
        </p:txBody>
      </p:sp>
      <p:grpSp>
        <p:nvGrpSpPr>
          <p:cNvPr id="5" name="グループ化 4">
            <a:extLst>
              <a:ext uri="{FF2B5EF4-FFF2-40B4-BE49-F238E27FC236}">
                <a16:creationId xmlns:a16="http://schemas.microsoft.com/office/drawing/2014/main" id="{99C9CBEA-A99D-54A8-6807-798C12935CFC}"/>
              </a:ext>
            </a:extLst>
          </p:cNvPr>
          <p:cNvGrpSpPr/>
          <p:nvPr/>
        </p:nvGrpSpPr>
        <p:grpSpPr>
          <a:xfrm>
            <a:off x="2402455" y="4137873"/>
            <a:ext cx="7707593" cy="1887824"/>
            <a:chOff x="777437" y="4448842"/>
            <a:chExt cx="7707593" cy="1887824"/>
          </a:xfrm>
        </p:grpSpPr>
        <p:cxnSp>
          <p:nvCxnSpPr>
            <p:cNvPr id="6" name="直線矢印コネクタ 5">
              <a:extLst>
                <a:ext uri="{FF2B5EF4-FFF2-40B4-BE49-F238E27FC236}">
                  <a16:creationId xmlns:a16="http://schemas.microsoft.com/office/drawing/2014/main" id="{94705930-8369-C6B6-7A12-604D504E3679}"/>
                </a:ext>
              </a:extLst>
            </p:cNvPr>
            <p:cNvCxnSpPr>
              <a:cxnSpLocks/>
            </p:cNvCxnSpPr>
            <p:nvPr/>
          </p:nvCxnSpPr>
          <p:spPr>
            <a:xfrm>
              <a:off x="4696182" y="5059320"/>
              <a:ext cx="1696573"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320013DC-16C5-598F-F5E2-2EA7DB5AEBEB}"/>
                </a:ext>
              </a:extLst>
            </p:cNvPr>
            <p:cNvGrpSpPr/>
            <p:nvPr/>
          </p:nvGrpSpPr>
          <p:grpSpPr>
            <a:xfrm>
              <a:off x="3432135" y="4625519"/>
              <a:ext cx="1424877" cy="1653778"/>
              <a:chOff x="825338" y="2390349"/>
              <a:chExt cx="1424877" cy="1653778"/>
            </a:xfrm>
          </p:grpSpPr>
          <p:pic>
            <p:nvPicPr>
              <p:cNvPr id="30" name="グラフィックス 29">
                <a:extLst>
                  <a:ext uri="{FF2B5EF4-FFF2-40B4-BE49-F238E27FC236}">
                    <a16:creationId xmlns:a16="http://schemas.microsoft.com/office/drawing/2014/main" id="{F94B0714-EEDB-1D98-2533-D0961FDB46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31" name="テキスト ボックス 30">
                <a:extLst>
                  <a:ext uri="{FF2B5EF4-FFF2-40B4-BE49-F238E27FC236}">
                    <a16:creationId xmlns:a16="http://schemas.microsoft.com/office/drawing/2014/main" id="{03699FFC-28F6-52F7-D7C0-536CB56AB888}"/>
                  </a:ext>
                </a:extLst>
              </p:cNvPr>
              <p:cNvSpPr txBox="1"/>
              <p:nvPr/>
            </p:nvSpPr>
            <p:spPr>
              <a:xfrm>
                <a:off x="825338" y="3120797"/>
                <a:ext cx="1424877" cy="923330"/>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Java(Maven)</a:t>
                </a:r>
              </a:p>
              <a:p>
                <a:pPr algn="ctr"/>
                <a:r>
                  <a:rPr lang="en-US" altLang="ja-JP" dirty="0">
                    <a:solidFill>
                      <a:schemeClr val="bg1">
                        <a:lumMod val="10000"/>
                      </a:schemeClr>
                    </a:solidFill>
                    <a:cs typeface="Tahoma" panose="020B0604030504040204" pitchFamily="34" charset="0"/>
                  </a:rPr>
                  <a:t>projects</a:t>
                </a:r>
              </a:p>
              <a:p>
                <a:pPr algn="ctr"/>
                <a:r>
                  <a:rPr lang="en-US" altLang="ja-JP" dirty="0">
                    <a:solidFill>
                      <a:schemeClr val="bg1">
                        <a:lumMod val="10000"/>
                      </a:schemeClr>
                    </a:solidFill>
                    <a:cs typeface="Tahoma" panose="020B0604030504040204" pitchFamily="34" charset="0"/>
                  </a:rPr>
                  <a:t>(557)</a:t>
                </a:r>
              </a:p>
            </p:txBody>
          </p:sp>
        </p:grpSp>
        <p:grpSp>
          <p:nvGrpSpPr>
            <p:cNvPr id="8" name="グループ化 7">
              <a:extLst>
                <a:ext uri="{FF2B5EF4-FFF2-40B4-BE49-F238E27FC236}">
                  <a16:creationId xmlns:a16="http://schemas.microsoft.com/office/drawing/2014/main" id="{A4D2DB7A-8BD6-D566-01DC-761D616F190E}"/>
                </a:ext>
              </a:extLst>
            </p:cNvPr>
            <p:cNvGrpSpPr/>
            <p:nvPr/>
          </p:nvGrpSpPr>
          <p:grpSpPr>
            <a:xfrm>
              <a:off x="6402123" y="4515548"/>
              <a:ext cx="914400" cy="1198470"/>
              <a:chOff x="1198563" y="2296393"/>
              <a:chExt cx="914400" cy="1198470"/>
            </a:xfrm>
          </p:grpSpPr>
          <p:pic>
            <p:nvPicPr>
              <p:cNvPr id="28" name="グラフィックス 27" descr="ドキュメント 枠線">
                <a:extLst>
                  <a:ext uri="{FF2B5EF4-FFF2-40B4-BE49-F238E27FC236}">
                    <a16:creationId xmlns:a16="http://schemas.microsoft.com/office/drawing/2014/main" id="{32689C7F-C8E8-8656-2E26-051D874342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29" name="テキスト ボックス 28">
                <a:extLst>
                  <a:ext uri="{FF2B5EF4-FFF2-40B4-BE49-F238E27FC236}">
                    <a16:creationId xmlns:a16="http://schemas.microsoft.com/office/drawing/2014/main" id="{B8ADCFAA-099B-FBB3-031D-729DA63A6E4F}"/>
                  </a:ext>
                </a:extLst>
              </p:cNvPr>
              <p:cNvSpPr txBox="1"/>
              <p:nvPr/>
            </p:nvSpPr>
            <p:spPr>
              <a:xfrm>
                <a:off x="1244438" y="3125531"/>
                <a:ext cx="822661"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endParaRPr lang="ja-JP" altLang="en-US">
                  <a:solidFill>
                    <a:schemeClr val="bg1">
                      <a:lumMod val="10000"/>
                    </a:schemeClr>
                  </a:solidFill>
                  <a:cs typeface="Tahoma" panose="020B0604030504040204" pitchFamily="34" charset="0"/>
                </a:endParaRPr>
              </a:p>
            </p:txBody>
          </p:sp>
        </p:grpSp>
        <p:grpSp>
          <p:nvGrpSpPr>
            <p:cNvPr id="14" name="グループ化 13">
              <a:extLst>
                <a:ext uri="{FF2B5EF4-FFF2-40B4-BE49-F238E27FC236}">
                  <a16:creationId xmlns:a16="http://schemas.microsoft.com/office/drawing/2014/main" id="{7A51A6D3-D42A-7E44-46E1-5240D36E6708}"/>
                </a:ext>
              </a:extLst>
            </p:cNvPr>
            <p:cNvGrpSpPr/>
            <p:nvPr/>
          </p:nvGrpSpPr>
          <p:grpSpPr>
            <a:xfrm>
              <a:off x="4681070" y="4471331"/>
              <a:ext cx="1715820" cy="523466"/>
              <a:chOff x="7941112" y="1104375"/>
              <a:chExt cx="1715820" cy="523466"/>
            </a:xfrm>
          </p:grpSpPr>
          <p:pic>
            <p:nvPicPr>
              <p:cNvPr id="18" name="グラフィックス 17" descr="歯車 枠線">
                <a:extLst>
                  <a:ext uri="{FF2B5EF4-FFF2-40B4-BE49-F238E27FC236}">
                    <a16:creationId xmlns:a16="http://schemas.microsoft.com/office/drawing/2014/main" id="{BC89A29F-85B8-2336-8952-D3D7899AD07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941112" y="1104375"/>
                <a:ext cx="523466" cy="523466"/>
              </a:xfrm>
              <a:prstGeom prst="rect">
                <a:avLst/>
              </a:prstGeom>
            </p:spPr>
          </p:pic>
          <p:sp>
            <p:nvSpPr>
              <p:cNvPr id="19" name="テキスト ボックス 18">
                <a:extLst>
                  <a:ext uri="{FF2B5EF4-FFF2-40B4-BE49-F238E27FC236}">
                    <a16:creationId xmlns:a16="http://schemas.microsoft.com/office/drawing/2014/main" id="{B4DEA6BD-694E-2746-BB99-B784A511DEFD}"/>
                  </a:ext>
                </a:extLst>
              </p:cNvPr>
              <p:cNvSpPr txBox="1"/>
              <p:nvPr/>
            </p:nvSpPr>
            <p:spPr>
              <a:xfrm>
                <a:off x="8379082" y="1195292"/>
                <a:ext cx="1277850" cy="341632"/>
              </a:xfrm>
              <a:prstGeom prst="rect">
                <a:avLst/>
              </a:prstGeom>
              <a:noFill/>
            </p:spPr>
            <p:txBody>
              <a:bodyPr wrap="square" rtlCol="0">
                <a:spAutoFit/>
              </a:bodyPr>
              <a:lstStyle/>
              <a:p>
                <a:pPr algn="ctr">
                  <a:lnSpc>
                    <a:spcPct val="90000"/>
                  </a:lnSpc>
                  <a:spcBef>
                    <a:spcPts val="300"/>
                  </a:spcBef>
                  <a:spcAft>
                    <a:spcPts val="100"/>
                  </a:spcAft>
                </a:pPr>
                <a:r>
                  <a:rPr lang="en-US" altLang="ja-JP" err="1">
                    <a:solidFill>
                      <a:schemeClr val="bg1">
                        <a:lumMod val="10000"/>
                      </a:schemeClr>
                    </a:solidFill>
                    <a:cs typeface="Tahoma" panose="020B0604030504040204" pitchFamily="34" charset="0"/>
                  </a:rPr>
                  <a:t>sbom</a:t>
                </a:r>
                <a:r>
                  <a:rPr lang="en-US" altLang="ja-JP">
                    <a:solidFill>
                      <a:schemeClr val="bg1">
                        <a:lumMod val="10000"/>
                      </a:schemeClr>
                    </a:solidFill>
                    <a:cs typeface="Tahoma" panose="020B0604030504040204" pitchFamily="34" charset="0"/>
                  </a:rPr>
                  <a:t>-tool</a:t>
                </a:r>
              </a:p>
            </p:txBody>
          </p:sp>
        </p:grpSp>
        <p:cxnSp>
          <p:nvCxnSpPr>
            <p:cNvPr id="34" name="直線矢印コネクタ 33">
              <a:extLst>
                <a:ext uri="{FF2B5EF4-FFF2-40B4-BE49-F238E27FC236}">
                  <a16:creationId xmlns:a16="http://schemas.microsoft.com/office/drawing/2014/main" id="{3521EC55-CE17-C1AF-825B-EEF5196A1EDC}"/>
                </a:ext>
              </a:extLst>
            </p:cNvPr>
            <p:cNvCxnSpPr>
              <a:cxnSpLocks/>
            </p:cNvCxnSpPr>
            <p:nvPr/>
          </p:nvCxnSpPr>
          <p:spPr>
            <a:xfrm>
              <a:off x="1825436" y="5063606"/>
              <a:ext cx="1874997"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5" name="グループ化 34">
              <a:extLst>
                <a:ext uri="{FF2B5EF4-FFF2-40B4-BE49-F238E27FC236}">
                  <a16:creationId xmlns:a16="http://schemas.microsoft.com/office/drawing/2014/main" id="{D930DC41-7BC8-F184-93EB-12DA51DA26AB}"/>
                </a:ext>
              </a:extLst>
            </p:cNvPr>
            <p:cNvGrpSpPr/>
            <p:nvPr/>
          </p:nvGrpSpPr>
          <p:grpSpPr>
            <a:xfrm>
              <a:off x="777437" y="4629805"/>
              <a:ext cx="992772" cy="1653778"/>
              <a:chOff x="1041386" y="2390349"/>
              <a:chExt cx="992772" cy="1653778"/>
            </a:xfrm>
          </p:grpSpPr>
          <p:pic>
            <p:nvPicPr>
              <p:cNvPr id="36" name="グラフィックス 35">
                <a:extLst>
                  <a:ext uri="{FF2B5EF4-FFF2-40B4-BE49-F238E27FC236}">
                    <a16:creationId xmlns:a16="http://schemas.microsoft.com/office/drawing/2014/main" id="{156EEAD8-F935-4D37-35A0-26515D3165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37" name="テキスト ボックス 36">
                <a:extLst>
                  <a:ext uri="{FF2B5EF4-FFF2-40B4-BE49-F238E27FC236}">
                    <a16:creationId xmlns:a16="http://schemas.microsoft.com/office/drawing/2014/main" id="{550B7CC5-D0A3-8715-BBA8-98CA35E4FF44}"/>
                  </a:ext>
                </a:extLst>
              </p:cNvPr>
              <p:cNvSpPr txBox="1"/>
              <p:nvPr/>
            </p:nvSpPr>
            <p:spPr>
              <a:xfrm>
                <a:off x="1041386" y="3120797"/>
                <a:ext cx="992772" cy="923330"/>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Java</a:t>
                </a:r>
              </a:p>
              <a:p>
                <a:pPr algn="ctr"/>
                <a:r>
                  <a:rPr lang="en-US" altLang="ja-JP" dirty="0">
                    <a:solidFill>
                      <a:schemeClr val="bg1">
                        <a:lumMod val="10000"/>
                      </a:schemeClr>
                    </a:solidFill>
                    <a:cs typeface="Tahoma" panose="020B0604030504040204" pitchFamily="34" charset="0"/>
                  </a:rPr>
                  <a:t>projects</a:t>
                </a:r>
                <a:br>
                  <a:rPr lang="en-US" altLang="ja-JP" dirty="0">
                    <a:solidFill>
                      <a:schemeClr val="bg1">
                        <a:lumMod val="10000"/>
                      </a:schemeClr>
                    </a:solidFill>
                    <a:cs typeface="Tahoma" panose="020B0604030504040204" pitchFamily="34" charset="0"/>
                  </a:rPr>
                </a:br>
                <a:r>
                  <a:rPr lang="en-US" altLang="ja-JP" dirty="0">
                    <a:solidFill>
                      <a:schemeClr val="bg1">
                        <a:lumMod val="10000"/>
                      </a:schemeClr>
                    </a:solidFill>
                    <a:cs typeface="Tahoma" panose="020B0604030504040204" pitchFamily="34" charset="0"/>
                  </a:rPr>
                  <a:t>(3,325)</a:t>
                </a:r>
              </a:p>
            </p:txBody>
          </p:sp>
        </p:grpSp>
        <p:grpSp>
          <p:nvGrpSpPr>
            <p:cNvPr id="38" name="グループ化 37">
              <a:extLst>
                <a:ext uri="{FF2B5EF4-FFF2-40B4-BE49-F238E27FC236}">
                  <a16:creationId xmlns:a16="http://schemas.microsoft.com/office/drawing/2014/main" id="{D11DD439-CF7C-4302-F8B5-7B11B6D35C59}"/>
                </a:ext>
              </a:extLst>
            </p:cNvPr>
            <p:cNvGrpSpPr/>
            <p:nvPr/>
          </p:nvGrpSpPr>
          <p:grpSpPr>
            <a:xfrm>
              <a:off x="1810324" y="4448842"/>
              <a:ext cx="1813291" cy="642227"/>
              <a:chOff x="7941112" y="1077600"/>
              <a:chExt cx="1813291" cy="642227"/>
            </a:xfrm>
          </p:grpSpPr>
          <p:pic>
            <p:nvPicPr>
              <p:cNvPr id="39" name="グラフィックス 38" descr="フィルター 枠線">
                <a:extLst>
                  <a:ext uri="{FF2B5EF4-FFF2-40B4-BE49-F238E27FC236}">
                    <a16:creationId xmlns:a16="http://schemas.microsoft.com/office/drawing/2014/main" id="{5DFD02DB-DBD2-5501-840D-94F55100096C}"/>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7941112" y="1104375"/>
                <a:ext cx="523466" cy="523466"/>
              </a:xfrm>
              <a:prstGeom prst="rect">
                <a:avLst/>
              </a:prstGeom>
            </p:spPr>
          </p:pic>
          <p:sp>
            <p:nvSpPr>
              <p:cNvPr id="40" name="テキスト ボックス 39">
                <a:extLst>
                  <a:ext uri="{FF2B5EF4-FFF2-40B4-BE49-F238E27FC236}">
                    <a16:creationId xmlns:a16="http://schemas.microsoft.com/office/drawing/2014/main" id="{14C8E8D1-4948-84F2-853F-DC085D5E8EC2}"/>
                  </a:ext>
                </a:extLst>
              </p:cNvPr>
              <p:cNvSpPr txBox="1"/>
              <p:nvPr/>
            </p:nvSpPr>
            <p:spPr>
              <a:xfrm>
                <a:off x="8379081" y="1077600"/>
                <a:ext cx="1375322" cy="642227"/>
              </a:xfrm>
              <a:prstGeom prst="rect">
                <a:avLst/>
              </a:prstGeom>
              <a:noFill/>
            </p:spPr>
            <p:txBody>
              <a:bodyPr wrap="square" rtlCol="0">
                <a:spAutoFit/>
              </a:bodyPr>
              <a:lstStyle/>
              <a:p>
                <a:pPr algn="ctr">
                  <a:lnSpc>
                    <a:spcPct val="90000"/>
                  </a:lnSpc>
                  <a:spcBef>
                    <a:spcPts val="300"/>
                  </a:spcBef>
                  <a:spcAft>
                    <a:spcPts val="100"/>
                  </a:spcAft>
                </a:pPr>
                <a:r>
                  <a:rPr lang="en-US" altLang="ja-JP" dirty="0">
                    <a:solidFill>
                      <a:schemeClr val="bg1">
                        <a:lumMod val="10000"/>
                      </a:schemeClr>
                    </a:solidFill>
                    <a:cs typeface="Tahoma" panose="020B0604030504040204" pitchFamily="34" charset="0"/>
                  </a:rPr>
                  <a:t>Has</a:t>
                </a:r>
              </a:p>
              <a:p>
                <a:pPr algn="ctr">
                  <a:lnSpc>
                    <a:spcPct val="90000"/>
                  </a:lnSpc>
                  <a:spcBef>
                    <a:spcPts val="300"/>
                  </a:spcBef>
                  <a:spcAft>
                    <a:spcPts val="100"/>
                  </a:spcAft>
                </a:pPr>
                <a:r>
                  <a:rPr lang="en-US" altLang="ja-JP" dirty="0">
                    <a:solidFill>
                      <a:schemeClr val="bg1">
                        <a:lumMod val="10000"/>
                      </a:schemeClr>
                    </a:solidFill>
                    <a:cs typeface="Tahoma" panose="020B0604030504040204" pitchFamily="34" charset="0"/>
                  </a:rPr>
                  <a:t>pom.xml</a:t>
                </a:r>
              </a:p>
            </p:txBody>
          </p:sp>
        </p:grpSp>
        <p:grpSp>
          <p:nvGrpSpPr>
            <p:cNvPr id="43" name="グループ化 42">
              <a:extLst>
                <a:ext uri="{FF2B5EF4-FFF2-40B4-BE49-F238E27FC236}">
                  <a16:creationId xmlns:a16="http://schemas.microsoft.com/office/drawing/2014/main" id="{D0C07231-9F91-CC36-303B-646D699DE9E3}"/>
                </a:ext>
              </a:extLst>
            </p:cNvPr>
            <p:cNvGrpSpPr/>
            <p:nvPr/>
          </p:nvGrpSpPr>
          <p:grpSpPr>
            <a:xfrm>
              <a:off x="7223145" y="4699320"/>
              <a:ext cx="1261885" cy="1288602"/>
              <a:chOff x="1024826" y="2483260"/>
              <a:chExt cx="1261885" cy="1288602"/>
            </a:xfrm>
          </p:grpSpPr>
          <p:pic>
            <p:nvPicPr>
              <p:cNvPr id="44" name="グラフィックス 43" descr="リスト 枠線">
                <a:extLst>
                  <a:ext uri="{FF2B5EF4-FFF2-40B4-BE49-F238E27FC236}">
                    <a16:creationId xmlns:a16="http://schemas.microsoft.com/office/drawing/2014/main" id="{021CB2A5-91E8-B23B-BE99-52EDFBD83F2D}"/>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1198563" y="2483260"/>
                <a:ext cx="720000" cy="720000"/>
              </a:xfrm>
              <a:prstGeom prst="rect">
                <a:avLst/>
              </a:prstGeom>
            </p:spPr>
          </p:pic>
          <p:sp>
            <p:nvSpPr>
              <p:cNvPr id="45" name="テキスト ボックス 44">
                <a:extLst>
                  <a:ext uri="{FF2B5EF4-FFF2-40B4-BE49-F238E27FC236}">
                    <a16:creationId xmlns:a16="http://schemas.microsoft.com/office/drawing/2014/main" id="{99D10D60-6B8A-5A08-96C7-1179079C4CF0}"/>
                  </a:ext>
                </a:extLst>
              </p:cNvPr>
              <p:cNvSpPr txBox="1"/>
              <p:nvPr/>
            </p:nvSpPr>
            <p:spPr>
              <a:xfrm>
                <a:off x="1024826" y="3125531"/>
                <a:ext cx="1261885" cy="646331"/>
              </a:xfrm>
              <a:prstGeom prst="rect">
                <a:avLst/>
              </a:prstGeom>
              <a:noFill/>
            </p:spPr>
            <p:txBody>
              <a:bodyPr wrap="none" rtlCol="0">
                <a:spAutoFit/>
              </a:bodyPr>
              <a:lstStyle/>
              <a:p>
                <a:pPr algn="ctr"/>
                <a:r>
                  <a:rPr lang="en-US" altLang="ja-JP" dirty="0" err="1">
                    <a:solidFill>
                      <a:schemeClr val="bg1">
                        <a:lumMod val="10000"/>
                      </a:schemeClr>
                    </a:solidFill>
                    <a:cs typeface="Tahoma" panose="020B0604030504040204" pitchFamily="34" charset="0"/>
                  </a:rPr>
                  <a:t>sbom</a:t>
                </a:r>
                <a:r>
                  <a:rPr lang="en-US" altLang="ja-JP" dirty="0">
                    <a:solidFill>
                      <a:schemeClr val="bg1">
                        <a:lumMod val="10000"/>
                      </a:schemeClr>
                    </a:solidFill>
                    <a:cs typeface="Tahoma" panose="020B0604030504040204" pitchFamily="34" charset="0"/>
                  </a:rPr>
                  <a:t>-tool</a:t>
                </a:r>
                <a:br>
                  <a:rPr lang="en-US" altLang="ja-JP" dirty="0">
                    <a:solidFill>
                      <a:schemeClr val="bg1">
                        <a:lumMod val="10000"/>
                      </a:schemeClr>
                    </a:solidFill>
                    <a:cs typeface="Tahoma" panose="020B0604030504040204" pitchFamily="34" charset="0"/>
                  </a:rPr>
                </a:br>
                <a:r>
                  <a:rPr lang="en-US" altLang="ja-JP" dirty="0">
                    <a:solidFill>
                      <a:schemeClr val="bg1">
                        <a:lumMod val="10000"/>
                      </a:schemeClr>
                    </a:solidFill>
                    <a:cs typeface="Tahoma" panose="020B0604030504040204" pitchFamily="34" charset="0"/>
                  </a:rPr>
                  <a:t>log</a:t>
                </a:r>
                <a:endParaRPr lang="ja-JP" altLang="en-US" dirty="0">
                  <a:solidFill>
                    <a:schemeClr val="bg1">
                      <a:lumMod val="10000"/>
                    </a:schemeClr>
                  </a:solidFill>
                  <a:cs typeface="Tahoma" panose="020B0604030504040204" pitchFamily="34" charset="0"/>
                </a:endParaRPr>
              </a:p>
            </p:txBody>
          </p:sp>
        </p:grpSp>
        <p:sp>
          <p:nvSpPr>
            <p:cNvPr id="53" name="テキスト ボックス 52">
              <a:extLst>
                <a:ext uri="{FF2B5EF4-FFF2-40B4-BE49-F238E27FC236}">
                  <a16:creationId xmlns:a16="http://schemas.microsoft.com/office/drawing/2014/main" id="{5EA8E96C-339B-1C7B-7659-89CBCEE11A19}"/>
                </a:ext>
              </a:extLst>
            </p:cNvPr>
            <p:cNvSpPr txBox="1"/>
            <p:nvPr/>
          </p:nvSpPr>
          <p:spPr>
            <a:xfrm>
              <a:off x="7099730" y="5967334"/>
              <a:ext cx="697627"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rgbClr val="F5F5F5">
                      <a:lumMod val="10000"/>
                    </a:srgbClr>
                  </a:solidFill>
                  <a:effectLst/>
                  <a:uLnTx/>
                  <a:uFillTx/>
                  <a:cs typeface="Tahoma" panose="020B0604030504040204" pitchFamily="34" charset="0"/>
                </a:rPr>
                <a:t>(557</a:t>
              </a:r>
              <a:r>
                <a:rPr lang="en-US" altLang="ja-JP" dirty="0">
                  <a:solidFill>
                    <a:srgbClr val="F5F5F5">
                      <a:lumMod val="10000"/>
                    </a:srgbClr>
                  </a:solidFill>
                  <a:cs typeface="Tahoma" panose="020B0604030504040204" pitchFamily="34" charset="0"/>
                </a:rPr>
                <a:t>)</a:t>
              </a:r>
              <a:endParaRPr kumimoji="1" lang="en-US" altLang="ja-JP" sz="1800" b="0" i="0" u="none" strike="noStrike" kern="1200" cap="none" spc="0" normalizeH="0" baseline="0" noProof="0" dirty="0">
                <a:ln>
                  <a:noFill/>
                </a:ln>
                <a:solidFill>
                  <a:srgbClr val="F5F5F5">
                    <a:lumMod val="10000"/>
                  </a:srgbClr>
                </a:solidFill>
                <a:effectLst/>
                <a:uLnTx/>
                <a:uFillTx/>
                <a:cs typeface="Tahoma" panose="020B0604030504040204" pitchFamily="34" charset="0"/>
              </a:endParaRPr>
            </a:p>
          </p:txBody>
        </p:sp>
      </p:grpSp>
    </p:spTree>
    <p:extLst>
      <p:ext uri="{BB962C8B-B14F-4D97-AF65-F5344CB8AC3E}">
        <p14:creationId xmlns:p14="http://schemas.microsoft.com/office/powerpoint/2010/main" val="2283846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BED70CA-F53A-AAAD-D08C-143197F666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1DD3DFC-8504-41EA-07E8-0228E36AE501}"/>
              </a:ext>
            </a:extLst>
          </p:cNvPr>
          <p:cNvSpPr>
            <a:spLocks noGrp="1"/>
          </p:cNvSpPr>
          <p:nvPr>
            <p:ph type="title"/>
          </p:nvPr>
        </p:nvSpPr>
        <p:spPr/>
        <p:txBody>
          <a:bodyPr/>
          <a:lstStyle/>
          <a:p>
            <a:r>
              <a:rPr kumimoji="1" lang="en-US" altLang="ja-JP" dirty="0"/>
              <a:t>3.a Correct SBOM</a:t>
            </a:r>
            <a:r>
              <a:rPr lang="ja-JP" altLang="en-US" dirty="0"/>
              <a:t>｜</a:t>
            </a:r>
            <a:r>
              <a:rPr lang="en-US" altLang="ja-JP" dirty="0"/>
              <a:t>Automatic Correction</a:t>
            </a:r>
            <a:endParaRPr kumimoji="1" lang="ja-JP" altLang="en-US" dirty="0"/>
          </a:p>
        </p:txBody>
      </p:sp>
      <p:sp>
        <p:nvSpPr>
          <p:cNvPr id="3" name="コンテンツ プレースホルダー 2">
            <a:extLst>
              <a:ext uri="{FF2B5EF4-FFF2-40B4-BE49-F238E27FC236}">
                <a16:creationId xmlns:a16="http://schemas.microsoft.com/office/drawing/2014/main" id="{E62B81BC-AF49-7627-A9AF-7BC1E265A769}"/>
              </a:ext>
            </a:extLst>
          </p:cNvPr>
          <p:cNvSpPr>
            <a:spLocks noGrp="1"/>
          </p:cNvSpPr>
          <p:nvPr>
            <p:ph idx="1"/>
          </p:nvPr>
        </p:nvSpPr>
        <p:spPr>
          <a:xfrm>
            <a:off x="528000" y="1561744"/>
            <a:ext cx="11136000" cy="2313082"/>
          </a:xfrm>
        </p:spPr>
        <p:txBody>
          <a:bodyPr/>
          <a:lstStyle/>
          <a:p>
            <a:pPr marL="0" indent="0">
              <a:buNone/>
            </a:pPr>
            <a:r>
              <a:rPr kumimoji="1" lang="en-US" altLang="ja-JP" dirty="0"/>
              <a:t>Exclude projects</a:t>
            </a:r>
          </a:p>
          <a:p>
            <a:pPr marL="457200" indent="-457200"/>
            <a:r>
              <a:rPr kumimoji="1" lang="en-US" altLang="ja-JP" dirty="0"/>
              <a:t>in which config files for package management systems</a:t>
            </a:r>
            <a:br>
              <a:rPr kumimoji="1" lang="en-US" altLang="ja-JP" dirty="0"/>
            </a:br>
            <a:r>
              <a:rPr kumimoji="1" lang="en-US" altLang="ja-JP" dirty="0"/>
              <a:t>other than Maven (</a:t>
            </a:r>
            <a:r>
              <a:rPr kumimoji="1" lang="en-US" altLang="ja-JP" dirty="0" err="1"/>
              <a:t>npm</a:t>
            </a:r>
            <a:r>
              <a:rPr kumimoji="1" lang="en-US" altLang="ja-JP" dirty="0"/>
              <a:t>, pip, etc.) are detected</a:t>
            </a:r>
            <a:endParaRPr lang="en-US" altLang="ja-JP" dirty="0"/>
          </a:p>
          <a:p>
            <a:pPr marL="457200" indent="-457200"/>
            <a:r>
              <a:rPr kumimoji="1" lang="en-US" altLang="ja-JP" dirty="0"/>
              <a:t>that depend on libraries not published on the Maven Central</a:t>
            </a:r>
            <a:br>
              <a:rPr kumimoji="1" lang="en-US" altLang="ja-JP" dirty="0"/>
            </a:br>
            <a:r>
              <a:rPr kumimoji="1" lang="en-US" altLang="ja-JP" dirty="0"/>
              <a:t>Repository</a:t>
            </a:r>
            <a:endParaRPr lang="en-US" altLang="ja-JP" dirty="0"/>
          </a:p>
          <a:p>
            <a:pPr>
              <a:buNone/>
            </a:pPr>
            <a:endParaRPr lang="en-US" altLang="ja-JP" dirty="0"/>
          </a:p>
        </p:txBody>
      </p:sp>
      <p:sp>
        <p:nvSpPr>
          <p:cNvPr id="4" name="スライド番号プレースホルダー 3">
            <a:extLst>
              <a:ext uri="{FF2B5EF4-FFF2-40B4-BE49-F238E27FC236}">
                <a16:creationId xmlns:a16="http://schemas.microsoft.com/office/drawing/2014/main" id="{D47AD2F8-84C8-CFA6-6256-72B5A8B78B4D}"/>
              </a:ext>
            </a:extLst>
          </p:cNvPr>
          <p:cNvSpPr>
            <a:spLocks noGrp="1"/>
          </p:cNvSpPr>
          <p:nvPr>
            <p:ph type="sldNum" sz="quarter" idx="12"/>
          </p:nvPr>
        </p:nvSpPr>
        <p:spPr/>
        <p:txBody>
          <a:bodyPr/>
          <a:lstStyle/>
          <a:p>
            <a:fld id="{B16735D3-C9E7-F649-AF37-A9D08763696D}" type="slidenum">
              <a:rPr lang="ja-JP" altLang="en-US" smtClean="0"/>
              <a:pPr/>
              <a:t>14</a:t>
            </a:fld>
            <a:endParaRPr lang="ja-JP" altLang="en-US"/>
          </a:p>
        </p:txBody>
      </p:sp>
      <p:grpSp>
        <p:nvGrpSpPr>
          <p:cNvPr id="35" name="グループ化 34">
            <a:extLst>
              <a:ext uri="{FF2B5EF4-FFF2-40B4-BE49-F238E27FC236}">
                <a16:creationId xmlns:a16="http://schemas.microsoft.com/office/drawing/2014/main" id="{D292B010-52E5-B396-E413-A4A5FEE57024}"/>
              </a:ext>
            </a:extLst>
          </p:cNvPr>
          <p:cNvGrpSpPr/>
          <p:nvPr/>
        </p:nvGrpSpPr>
        <p:grpSpPr>
          <a:xfrm>
            <a:off x="318092" y="3419601"/>
            <a:ext cx="12055862" cy="3438399"/>
            <a:chOff x="318092" y="3408712"/>
            <a:chExt cx="12055862" cy="3438399"/>
          </a:xfrm>
        </p:grpSpPr>
        <p:grpSp>
          <p:nvGrpSpPr>
            <p:cNvPr id="8" name="グループ化 7">
              <a:extLst>
                <a:ext uri="{FF2B5EF4-FFF2-40B4-BE49-F238E27FC236}">
                  <a16:creationId xmlns:a16="http://schemas.microsoft.com/office/drawing/2014/main" id="{CA7CA1C1-A7EF-E79D-DCF9-0C896AD5CDC0}"/>
                </a:ext>
              </a:extLst>
            </p:cNvPr>
            <p:cNvGrpSpPr/>
            <p:nvPr/>
          </p:nvGrpSpPr>
          <p:grpSpPr>
            <a:xfrm>
              <a:off x="4191297" y="3605189"/>
              <a:ext cx="1654876" cy="1475469"/>
              <a:chOff x="828336" y="2462649"/>
              <a:chExt cx="1654876" cy="1475469"/>
            </a:xfrm>
          </p:grpSpPr>
          <p:pic>
            <p:nvPicPr>
              <p:cNvPr id="28" name="グラフィックス 27">
                <a:extLst>
                  <a:ext uri="{FF2B5EF4-FFF2-40B4-BE49-F238E27FC236}">
                    <a16:creationId xmlns:a16="http://schemas.microsoft.com/office/drawing/2014/main" id="{FE1F01F3-F888-EABB-46B2-D6AD88A6702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98563" y="2462649"/>
                <a:ext cx="914400" cy="914400"/>
              </a:xfrm>
              <a:prstGeom prst="rect">
                <a:avLst/>
              </a:prstGeom>
            </p:spPr>
          </p:pic>
          <p:sp>
            <p:nvSpPr>
              <p:cNvPr id="29" name="テキスト ボックス 28">
                <a:extLst>
                  <a:ext uri="{FF2B5EF4-FFF2-40B4-BE49-F238E27FC236}">
                    <a16:creationId xmlns:a16="http://schemas.microsoft.com/office/drawing/2014/main" id="{93DAD7CB-5262-8A50-2B31-38D2EA2E0C8F}"/>
                  </a:ext>
                </a:extLst>
              </p:cNvPr>
              <p:cNvSpPr txBox="1"/>
              <p:nvPr/>
            </p:nvSpPr>
            <p:spPr>
              <a:xfrm>
                <a:off x="828336" y="3291787"/>
                <a:ext cx="1654876" cy="646331"/>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Maven Central</a:t>
                </a:r>
                <a:br>
                  <a:rPr lang="en-US" altLang="ja-JP">
                    <a:solidFill>
                      <a:schemeClr val="bg1">
                        <a:lumMod val="10000"/>
                      </a:schemeClr>
                    </a:solidFill>
                    <a:cs typeface="Tahoma" panose="020B0604030504040204" pitchFamily="34" charset="0"/>
                  </a:rPr>
                </a:br>
                <a:r>
                  <a:rPr lang="en-US" altLang="ja-JP">
                    <a:solidFill>
                      <a:schemeClr val="bg1">
                        <a:lumMod val="10000"/>
                      </a:schemeClr>
                    </a:solidFill>
                    <a:cs typeface="Tahoma" panose="020B0604030504040204" pitchFamily="34" charset="0"/>
                  </a:rPr>
                  <a:t>Repository</a:t>
                </a:r>
                <a:endParaRPr lang="ja-JP" altLang="en-US">
                  <a:solidFill>
                    <a:schemeClr val="bg1">
                      <a:lumMod val="10000"/>
                    </a:schemeClr>
                  </a:solidFill>
                  <a:cs typeface="Tahoma" panose="020B0604030504040204" pitchFamily="34" charset="0"/>
                </a:endParaRPr>
              </a:p>
            </p:txBody>
          </p:sp>
        </p:grpSp>
        <p:grpSp>
          <p:nvGrpSpPr>
            <p:cNvPr id="9" name="グループ化 8">
              <a:extLst>
                <a:ext uri="{FF2B5EF4-FFF2-40B4-BE49-F238E27FC236}">
                  <a16:creationId xmlns:a16="http://schemas.microsoft.com/office/drawing/2014/main" id="{D586B623-382C-4A76-0B75-28D1038567C4}"/>
                </a:ext>
              </a:extLst>
            </p:cNvPr>
            <p:cNvGrpSpPr/>
            <p:nvPr/>
          </p:nvGrpSpPr>
          <p:grpSpPr>
            <a:xfrm>
              <a:off x="8935384" y="5338351"/>
              <a:ext cx="3438570" cy="1508760"/>
              <a:chOff x="-94249" y="2296393"/>
              <a:chExt cx="3438570" cy="1508760"/>
            </a:xfrm>
          </p:grpSpPr>
          <p:pic>
            <p:nvPicPr>
              <p:cNvPr id="26" name="グラフィックス 25" descr="ドキュメント 枠線">
                <a:extLst>
                  <a:ext uri="{FF2B5EF4-FFF2-40B4-BE49-F238E27FC236}">
                    <a16:creationId xmlns:a16="http://schemas.microsoft.com/office/drawing/2014/main" id="{9BCDE6BD-31C8-A073-D26C-E182D29A7FF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67831" y="2296393"/>
                <a:ext cx="914400" cy="914400"/>
              </a:xfrm>
              <a:prstGeom prst="rect">
                <a:avLst/>
              </a:prstGeom>
            </p:spPr>
          </p:pic>
          <p:sp>
            <p:nvSpPr>
              <p:cNvPr id="27" name="テキスト ボックス 26">
                <a:extLst>
                  <a:ext uri="{FF2B5EF4-FFF2-40B4-BE49-F238E27FC236}">
                    <a16:creationId xmlns:a16="http://schemas.microsoft.com/office/drawing/2014/main" id="{7D99FD6D-B2F5-48D0-317B-F99F932C6165}"/>
                  </a:ext>
                </a:extLst>
              </p:cNvPr>
              <p:cNvSpPr txBox="1"/>
              <p:nvPr/>
            </p:nvSpPr>
            <p:spPr>
              <a:xfrm>
                <a:off x="-94249" y="3162926"/>
                <a:ext cx="3438570" cy="642227"/>
              </a:xfrm>
              <a:prstGeom prst="rect">
                <a:avLst/>
              </a:prstGeom>
              <a:noFill/>
            </p:spPr>
            <p:txBody>
              <a:bodyPr wrap="none" rtlCol="0">
                <a:spAutoFit/>
              </a:bodyPr>
              <a:lstStyle/>
              <a:p>
                <a:pPr algn="ctr">
                  <a:lnSpc>
                    <a:spcPct val="90000"/>
                  </a:lnSpc>
                  <a:spcBef>
                    <a:spcPts val="300"/>
                  </a:spcBef>
                  <a:spcAft>
                    <a:spcPts val="100"/>
                  </a:spcAft>
                </a:pPr>
                <a:r>
                  <a:rPr lang="en-US" altLang="ja-JP" dirty="0">
                    <a:solidFill>
                      <a:schemeClr val="bg1">
                        <a:lumMod val="10000"/>
                      </a:schemeClr>
                    </a:solidFill>
                    <a:ea typeface="Tahoma" panose="020B0604030504040204" pitchFamily="34" charset="0"/>
                    <a:cs typeface="Tahoma" panose="020B0604030504040204" pitchFamily="34" charset="0"/>
                  </a:rPr>
                  <a:t>SBOM (Corrected automatically)</a:t>
                </a:r>
                <a:endParaRPr lang="en-US" altLang="ja-JP" dirty="0">
                  <a:solidFill>
                    <a:schemeClr val="bg1">
                      <a:lumMod val="10000"/>
                    </a:schemeClr>
                  </a:solidFill>
                  <a:latin typeface="+mn-ea"/>
                  <a:cs typeface="Tahoma" panose="020B0604030504040204" pitchFamily="34" charset="0"/>
                </a:endParaRPr>
              </a:p>
              <a:p>
                <a:pPr algn="ctr">
                  <a:lnSpc>
                    <a:spcPct val="90000"/>
                  </a:lnSpc>
                  <a:spcBef>
                    <a:spcPts val="300"/>
                  </a:spcBef>
                  <a:spcAft>
                    <a:spcPts val="100"/>
                  </a:spcAft>
                </a:pPr>
                <a:r>
                  <a:rPr lang="ja-JP" altLang="en-US" dirty="0">
                    <a:solidFill>
                      <a:schemeClr val="bg1">
                        <a:lumMod val="10000"/>
                      </a:schemeClr>
                    </a:solidFill>
                    <a:cs typeface="Tahoma" panose="020B0604030504040204" pitchFamily="34" charset="0"/>
                  </a:rPr>
                  <a:t>（</a:t>
                </a:r>
                <a:r>
                  <a:rPr lang="en-US" altLang="ja-JP" dirty="0">
                    <a:solidFill>
                      <a:schemeClr val="bg1">
                        <a:lumMod val="10000"/>
                      </a:schemeClr>
                    </a:solidFill>
                    <a:cs typeface="Tahoma" panose="020B0604030504040204" pitchFamily="34" charset="0"/>
                  </a:rPr>
                  <a:t>162</a:t>
                </a:r>
                <a:r>
                  <a:rPr lang="ja-JP" altLang="en-US" dirty="0">
                    <a:solidFill>
                      <a:schemeClr val="bg1">
                        <a:lumMod val="10000"/>
                      </a:schemeClr>
                    </a:solidFill>
                    <a:cs typeface="Tahoma" panose="020B0604030504040204" pitchFamily="34" charset="0"/>
                  </a:rPr>
                  <a:t>）</a:t>
                </a:r>
                <a:endParaRPr lang="en-US" altLang="ja-JP" dirty="0">
                  <a:solidFill>
                    <a:schemeClr val="bg1">
                      <a:lumMod val="10000"/>
                    </a:schemeClr>
                  </a:solidFill>
                  <a:cs typeface="Tahoma" panose="020B0604030504040204" pitchFamily="34" charset="0"/>
                </a:endParaRPr>
              </a:p>
            </p:txBody>
          </p:sp>
        </p:grpSp>
        <p:cxnSp>
          <p:nvCxnSpPr>
            <p:cNvPr id="10" name="直線矢印コネクタ 9">
              <a:extLst>
                <a:ext uri="{FF2B5EF4-FFF2-40B4-BE49-F238E27FC236}">
                  <a16:creationId xmlns:a16="http://schemas.microsoft.com/office/drawing/2014/main" id="{76C369AA-F5C4-A75C-E737-9572B4FF271A}"/>
                </a:ext>
              </a:extLst>
            </p:cNvPr>
            <p:cNvCxnSpPr>
              <a:cxnSpLocks/>
            </p:cNvCxnSpPr>
            <p:nvPr/>
          </p:nvCxnSpPr>
          <p:spPr>
            <a:xfrm>
              <a:off x="5618353" y="5882123"/>
              <a:ext cx="4579111"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782DE966-19EB-722F-7B43-512421299489}"/>
                </a:ext>
              </a:extLst>
            </p:cNvPr>
            <p:cNvSpPr txBox="1"/>
            <p:nvPr/>
          </p:nvSpPr>
          <p:spPr>
            <a:xfrm>
              <a:off x="6351053" y="4519589"/>
              <a:ext cx="2148537" cy="646331"/>
            </a:xfrm>
            <a:prstGeom prst="rect">
              <a:avLst/>
            </a:prstGeom>
            <a:noFill/>
          </p:spPr>
          <p:txBody>
            <a:bodyPr wrap="none" rtlCol="0">
              <a:spAutoFit/>
            </a:bodyPr>
            <a:lstStyle/>
            <a:p>
              <a:r>
                <a:rPr kumimoji="1" lang="en-US" altLang="ja-JP" dirty="0">
                  <a:solidFill>
                    <a:schemeClr val="bg1">
                      <a:lumMod val="10000"/>
                    </a:schemeClr>
                  </a:solidFill>
                </a:rPr>
                <a:t>File Name</a:t>
              </a:r>
            </a:p>
            <a:p>
              <a:r>
                <a:rPr lang="en-US" altLang="ja-JP" dirty="0">
                  <a:solidFill>
                    <a:schemeClr val="bg1">
                      <a:lumMod val="10000"/>
                    </a:schemeClr>
                  </a:solidFill>
                </a:rPr>
                <a:t>Download Location</a:t>
              </a:r>
              <a:endParaRPr kumimoji="1" lang="ja-JP" altLang="en-US" dirty="0">
                <a:solidFill>
                  <a:schemeClr val="bg1">
                    <a:lumMod val="10000"/>
                  </a:schemeClr>
                </a:solidFill>
              </a:endParaRPr>
            </a:p>
          </p:txBody>
        </p:sp>
        <p:cxnSp>
          <p:nvCxnSpPr>
            <p:cNvPr id="52" name="直線矢印コネクタ 51">
              <a:extLst>
                <a:ext uri="{FF2B5EF4-FFF2-40B4-BE49-F238E27FC236}">
                  <a16:creationId xmlns:a16="http://schemas.microsoft.com/office/drawing/2014/main" id="{E2AD28D0-8A8D-7B3B-3E54-0AB4511C8365}"/>
                </a:ext>
              </a:extLst>
            </p:cNvPr>
            <p:cNvCxnSpPr>
              <a:cxnSpLocks/>
            </p:cNvCxnSpPr>
            <p:nvPr/>
          </p:nvCxnSpPr>
          <p:spPr>
            <a:xfrm>
              <a:off x="5618353" y="3871532"/>
              <a:ext cx="3098797" cy="0"/>
            </a:xfrm>
            <a:prstGeom prst="straightConnector1">
              <a:avLst/>
            </a:prstGeom>
            <a:ln w="38100">
              <a:solidFill>
                <a:schemeClr val="bg1">
                  <a:lumMod val="1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grpSp>
          <p:nvGrpSpPr>
            <p:cNvPr id="70" name="グループ化 69">
              <a:extLst>
                <a:ext uri="{FF2B5EF4-FFF2-40B4-BE49-F238E27FC236}">
                  <a16:creationId xmlns:a16="http://schemas.microsoft.com/office/drawing/2014/main" id="{91860FC6-EF1E-1922-1C66-082ACF240102}"/>
                </a:ext>
              </a:extLst>
            </p:cNvPr>
            <p:cNvGrpSpPr/>
            <p:nvPr/>
          </p:nvGrpSpPr>
          <p:grpSpPr>
            <a:xfrm>
              <a:off x="5618353" y="4186697"/>
              <a:ext cx="604835" cy="1661349"/>
              <a:chOff x="2705103" y="4062796"/>
              <a:chExt cx="604835" cy="1661349"/>
            </a:xfrm>
          </p:grpSpPr>
          <p:cxnSp>
            <p:nvCxnSpPr>
              <p:cNvPr id="56" name="直線コネクタ 55">
                <a:extLst>
                  <a:ext uri="{FF2B5EF4-FFF2-40B4-BE49-F238E27FC236}">
                    <a16:creationId xmlns:a16="http://schemas.microsoft.com/office/drawing/2014/main" id="{0C92F861-FD1C-E002-B4F7-89D368833E22}"/>
                  </a:ext>
                </a:extLst>
              </p:cNvPr>
              <p:cNvCxnSpPr>
                <a:cxnSpLocks/>
              </p:cNvCxnSpPr>
              <p:nvPr/>
            </p:nvCxnSpPr>
            <p:spPr>
              <a:xfrm>
                <a:off x="2705103" y="4062796"/>
                <a:ext cx="604835" cy="0"/>
              </a:xfrm>
              <a:prstGeom prst="line">
                <a:avLst/>
              </a:prstGeom>
              <a:ln w="38100">
                <a:solidFill>
                  <a:schemeClr val="bg1">
                    <a:lumMod val="1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528B65DE-7C9F-4B0E-2C94-D73A2262963C}"/>
                  </a:ext>
                </a:extLst>
              </p:cNvPr>
              <p:cNvCxnSpPr>
                <a:cxnSpLocks/>
              </p:cNvCxnSpPr>
              <p:nvPr/>
            </p:nvCxnSpPr>
            <p:spPr>
              <a:xfrm>
                <a:off x="3291840" y="4062796"/>
                <a:ext cx="0" cy="1661349"/>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6" name="グループ化 65">
              <a:extLst>
                <a:ext uri="{FF2B5EF4-FFF2-40B4-BE49-F238E27FC236}">
                  <a16:creationId xmlns:a16="http://schemas.microsoft.com/office/drawing/2014/main" id="{7605EC62-7A89-16C6-B2E9-E15EEBB35C3B}"/>
                </a:ext>
              </a:extLst>
            </p:cNvPr>
            <p:cNvGrpSpPr/>
            <p:nvPr/>
          </p:nvGrpSpPr>
          <p:grpSpPr>
            <a:xfrm>
              <a:off x="8758169" y="3408712"/>
              <a:ext cx="2199818" cy="914400"/>
              <a:chOff x="1001305" y="2599064"/>
              <a:chExt cx="2199818" cy="914400"/>
            </a:xfrm>
          </p:grpSpPr>
          <p:pic>
            <p:nvPicPr>
              <p:cNvPr id="67" name="グラフィックス 66" descr="ドキュメント 枠線">
                <a:extLst>
                  <a:ext uri="{FF2B5EF4-FFF2-40B4-BE49-F238E27FC236}">
                    <a16:creationId xmlns:a16="http://schemas.microsoft.com/office/drawing/2014/main" id="{1FE9088A-F07F-5BA8-386F-ABEC690BB6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001305" y="2599064"/>
                <a:ext cx="914400" cy="914400"/>
              </a:xfrm>
              <a:prstGeom prst="rect">
                <a:avLst/>
              </a:prstGeom>
            </p:spPr>
          </p:pic>
          <p:sp>
            <p:nvSpPr>
              <p:cNvPr id="68" name="テキスト ボックス 67">
                <a:extLst>
                  <a:ext uri="{FF2B5EF4-FFF2-40B4-BE49-F238E27FC236}">
                    <a16:creationId xmlns:a16="http://schemas.microsoft.com/office/drawing/2014/main" id="{51A12929-6B8D-26C4-3941-09481A9BF02E}"/>
                  </a:ext>
                </a:extLst>
              </p:cNvPr>
              <p:cNvSpPr txBox="1"/>
              <p:nvPr/>
            </p:nvSpPr>
            <p:spPr>
              <a:xfrm>
                <a:off x="1924555" y="2730718"/>
                <a:ext cx="1276568"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pom.xml</a:t>
                </a:r>
              </a:p>
              <a:p>
                <a:pPr algn="ctr"/>
                <a:r>
                  <a:rPr lang="en-US" altLang="ja-JP" dirty="0">
                    <a:solidFill>
                      <a:schemeClr val="bg1">
                        <a:lumMod val="10000"/>
                      </a:schemeClr>
                    </a:solidFill>
                    <a:cs typeface="Tahoma" panose="020B0604030504040204" pitchFamily="34" charset="0"/>
                  </a:rPr>
                  <a:t>of a library</a:t>
                </a:r>
                <a:endParaRPr lang="ja-JP" altLang="en-US" dirty="0">
                  <a:solidFill>
                    <a:schemeClr val="bg1">
                      <a:lumMod val="10000"/>
                    </a:schemeClr>
                  </a:solidFill>
                  <a:cs typeface="Tahoma" panose="020B0604030504040204" pitchFamily="34" charset="0"/>
                </a:endParaRPr>
              </a:p>
            </p:txBody>
          </p:sp>
        </p:grpSp>
        <p:cxnSp>
          <p:nvCxnSpPr>
            <p:cNvPr id="73" name="直線矢印コネクタ 72">
              <a:extLst>
                <a:ext uri="{FF2B5EF4-FFF2-40B4-BE49-F238E27FC236}">
                  <a16:creationId xmlns:a16="http://schemas.microsoft.com/office/drawing/2014/main" id="{F7430B41-0079-F77C-8754-55E83CD2E7FD}"/>
                </a:ext>
              </a:extLst>
            </p:cNvPr>
            <p:cNvCxnSpPr>
              <a:cxnSpLocks/>
            </p:cNvCxnSpPr>
            <p:nvPr/>
          </p:nvCxnSpPr>
          <p:spPr>
            <a:xfrm flipH="1">
              <a:off x="9202648" y="4405957"/>
              <a:ext cx="11484" cy="1442089"/>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4" name="テキスト ボックス 73">
              <a:extLst>
                <a:ext uri="{FF2B5EF4-FFF2-40B4-BE49-F238E27FC236}">
                  <a16:creationId xmlns:a16="http://schemas.microsoft.com/office/drawing/2014/main" id="{6FF178B5-8DBD-6997-A34F-7DD054C3B0D7}"/>
                </a:ext>
              </a:extLst>
            </p:cNvPr>
            <p:cNvSpPr txBox="1"/>
            <p:nvPr/>
          </p:nvSpPr>
          <p:spPr>
            <a:xfrm>
              <a:off x="9374601" y="4519589"/>
              <a:ext cx="2225289" cy="646331"/>
            </a:xfrm>
            <a:prstGeom prst="rect">
              <a:avLst/>
            </a:prstGeom>
            <a:noFill/>
          </p:spPr>
          <p:txBody>
            <a:bodyPr wrap="none" rtlCol="0">
              <a:spAutoFit/>
            </a:bodyPr>
            <a:lstStyle/>
            <a:p>
              <a:r>
                <a:rPr kumimoji="1" lang="en-US" altLang="ja-JP" dirty="0">
                  <a:solidFill>
                    <a:schemeClr val="bg1">
                      <a:lumMod val="10000"/>
                    </a:schemeClr>
                  </a:solidFill>
                </a:rPr>
                <a:t>Supplier</a:t>
              </a:r>
              <a:r>
                <a:rPr kumimoji="1" lang="ja-JP" altLang="en-US" dirty="0">
                  <a:solidFill>
                    <a:schemeClr val="bg1">
                      <a:lumMod val="10000"/>
                    </a:schemeClr>
                  </a:solidFill>
                </a:rPr>
                <a:t>，</a:t>
              </a:r>
              <a:r>
                <a:rPr kumimoji="1" lang="en-US" altLang="ja-JP" dirty="0">
                  <a:solidFill>
                    <a:schemeClr val="bg1">
                      <a:lumMod val="10000"/>
                    </a:schemeClr>
                  </a:solidFill>
                </a:rPr>
                <a:t>License</a:t>
              </a:r>
              <a:r>
                <a:rPr kumimoji="1" lang="ja-JP" altLang="en-US" dirty="0">
                  <a:solidFill>
                    <a:schemeClr val="bg1">
                      <a:lumMod val="10000"/>
                    </a:schemeClr>
                  </a:solidFill>
                </a:rPr>
                <a:t>，</a:t>
              </a:r>
              <a:endParaRPr kumimoji="1" lang="en-US" altLang="ja-JP" dirty="0">
                <a:solidFill>
                  <a:schemeClr val="bg1">
                    <a:lumMod val="10000"/>
                  </a:schemeClr>
                </a:solidFill>
              </a:endParaRPr>
            </a:p>
            <a:p>
              <a:r>
                <a:rPr kumimoji="1" lang="en-US" altLang="ja-JP" dirty="0">
                  <a:solidFill>
                    <a:schemeClr val="bg1">
                      <a:lumMod val="10000"/>
                    </a:schemeClr>
                  </a:solidFill>
                </a:rPr>
                <a:t>Home Page</a:t>
              </a:r>
              <a:endParaRPr kumimoji="1" lang="ja-JP" altLang="en-US" dirty="0">
                <a:solidFill>
                  <a:schemeClr val="bg1">
                    <a:lumMod val="10000"/>
                  </a:schemeClr>
                </a:solidFill>
              </a:endParaRPr>
            </a:p>
          </p:txBody>
        </p:sp>
        <p:grpSp>
          <p:nvGrpSpPr>
            <p:cNvPr id="15" name="グループ化 14">
              <a:extLst>
                <a:ext uri="{FF2B5EF4-FFF2-40B4-BE49-F238E27FC236}">
                  <a16:creationId xmlns:a16="http://schemas.microsoft.com/office/drawing/2014/main" id="{D68AC0C4-B4C0-3B3D-BFCC-60ACAC46B068}"/>
                </a:ext>
              </a:extLst>
            </p:cNvPr>
            <p:cNvGrpSpPr/>
            <p:nvPr/>
          </p:nvGrpSpPr>
          <p:grpSpPr>
            <a:xfrm>
              <a:off x="318092" y="4971564"/>
              <a:ext cx="2086113" cy="1821118"/>
              <a:chOff x="-20403" y="4370971"/>
              <a:chExt cx="2086113" cy="1821118"/>
            </a:xfrm>
          </p:grpSpPr>
          <p:grpSp>
            <p:nvGrpSpPr>
              <p:cNvPr id="5" name="グループ化 4">
                <a:extLst>
                  <a:ext uri="{FF2B5EF4-FFF2-40B4-BE49-F238E27FC236}">
                    <a16:creationId xmlns:a16="http://schemas.microsoft.com/office/drawing/2014/main" id="{1C0B6B75-6085-2283-0A96-4BE638F665A1}"/>
                  </a:ext>
                </a:extLst>
              </p:cNvPr>
              <p:cNvGrpSpPr/>
              <p:nvPr/>
            </p:nvGrpSpPr>
            <p:grpSpPr>
              <a:xfrm>
                <a:off x="-20403" y="4370971"/>
                <a:ext cx="914400" cy="1198470"/>
                <a:chOff x="1198563" y="2296393"/>
                <a:chExt cx="914400" cy="1198470"/>
              </a:xfrm>
            </p:grpSpPr>
            <p:pic>
              <p:nvPicPr>
                <p:cNvPr id="6" name="グラフィックス 5" descr="ドキュメント 枠線">
                  <a:extLst>
                    <a:ext uri="{FF2B5EF4-FFF2-40B4-BE49-F238E27FC236}">
                      <a16:creationId xmlns:a16="http://schemas.microsoft.com/office/drawing/2014/main" id="{CE495019-81A3-9D8C-D453-EE144D0684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7" name="テキスト ボックス 6">
                  <a:extLst>
                    <a:ext uri="{FF2B5EF4-FFF2-40B4-BE49-F238E27FC236}">
                      <a16:creationId xmlns:a16="http://schemas.microsoft.com/office/drawing/2014/main" id="{BFB8A1F5-D6D9-2A4C-B75C-346C9F1EB5FE}"/>
                    </a:ext>
                  </a:extLst>
                </p:cNvPr>
                <p:cNvSpPr txBox="1"/>
                <p:nvPr/>
              </p:nvSpPr>
              <p:spPr>
                <a:xfrm>
                  <a:off x="1244439" y="3125531"/>
                  <a:ext cx="822661" cy="369332"/>
                </a:xfrm>
                <a:prstGeom prst="rect">
                  <a:avLst/>
                </a:prstGeom>
                <a:noFill/>
              </p:spPr>
              <p:txBody>
                <a:bodyPr wrap="none" rtlCol="0">
                  <a:spAutoFit/>
                </a:bodyPr>
                <a:lstStyle/>
                <a:p>
                  <a:pPr algn="ctr"/>
                  <a:r>
                    <a:rPr lang="en-US" altLang="ja-JP">
                      <a:solidFill>
                        <a:schemeClr val="bg1">
                          <a:lumMod val="10000"/>
                        </a:schemeClr>
                      </a:solidFill>
                      <a:cs typeface="Tahoma" panose="020B0604030504040204" pitchFamily="34" charset="0"/>
                    </a:rPr>
                    <a:t>SBOM</a:t>
                  </a:r>
                  <a:endParaRPr lang="ja-JP" altLang="en-US">
                    <a:solidFill>
                      <a:schemeClr val="bg1">
                        <a:lumMod val="10000"/>
                      </a:schemeClr>
                    </a:solidFill>
                    <a:cs typeface="Tahoma" panose="020B0604030504040204" pitchFamily="34" charset="0"/>
                  </a:endParaRPr>
                </a:p>
              </p:txBody>
            </p:sp>
          </p:grpSp>
          <p:grpSp>
            <p:nvGrpSpPr>
              <p:cNvPr id="11" name="グループ化 10">
                <a:extLst>
                  <a:ext uri="{FF2B5EF4-FFF2-40B4-BE49-F238E27FC236}">
                    <a16:creationId xmlns:a16="http://schemas.microsoft.com/office/drawing/2014/main" id="{CF709AEF-3A6F-4479-D6B2-388279CEA246}"/>
                  </a:ext>
                </a:extLst>
              </p:cNvPr>
              <p:cNvGrpSpPr/>
              <p:nvPr/>
            </p:nvGrpSpPr>
            <p:grpSpPr>
              <a:xfrm>
                <a:off x="797414" y="4554743"/>
                <a:ext cx="1268296" cy="1288602"/>
                <a:chOff x="1021621" y="2483260"/>
                <a:chExt cx="1268296" cy="1288602"/>
              </a:xfrm>
            </p:grpSpPr>
            <p:pic>
              <p:nvPicPr>
                <p:cNvPr id="12" name="グラフィックス 11" descr="リスト 枠線">
                  <a:extLst>
                    <a:ext uri="{FF2B5EF4-FFF2-40B4-BE49-F238E27FC236}">
                      <a16:creationId xmlns:a16="http://schemas.microsoft.com/office/drawing/2014/main" id="{E08A2043-6A27-162C-E25D-9C0FD419C5B4}"/>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1295769" y="2483260"/>
                  <a:ext cx="720000" cy="720000"/>
                </a:xfrm>
                <a:prstGeom prst="rect">
                  <a:avLst/>
                </a:prstGeom>
              </p:spPr>
            </p:pic>
            <p:sp>
              <p:nvSpPr>
                <p:cNvPr id="13" name="テキスト ボックス 12">
                  <a:extLst>
                    <a:ext uri="{FF2B5EF4-FFF2-40B4-BE49-F238E27FC236}">
                      <a16:creationId xmlns:a16="http://schemas.microsoft.com/office/drawing/2014/main" id="{E6BCB653-959B-E67D-9C40-31EF11E1A69B}"/>
                    </a:ext>
                  </a:extLst>
                </p:cNvPr>
                <p:cNvSpPr txBox="1"/>
                <p:nvPr/>
              </p:nvSpPr>
              <p:spPr>
                <a:xfrm>
                  <a:off x="1021621" y="3125531"/>
                  <a:ext cx="1268296" cy="646331"/>
                </a:xfrm>
                <a:prstGeom prst="rect">
                  <a:avLst/>
                </a:prstGeom>
                <a:noFill/>
              </p:spPr>
              <p:txBody>
                <a:bodyPr wrap="none" rtlCol="0">
                  <a:spAutoFit/>
                </a:bodyPr>
                <a:lstStyle/>
                <a:p>
                  <a:pPr algn="ctr"/>
                  <a:r>
                    <a:rPr lang="en-US" altLang="ja-JP" dirty="0" err="1">
                      <a:solidFill>
                        <a:schemeClr val="bg1">
                          <a:lumMod val="10000"/>
                        </a:schemeClr>
                      </a:solidFill>
                      <a:cs typeface="Tahoma" panose="020B0604030504040204" pitchFamily="34" charset="0"/>
                    </a:rPr>
                    <a:t>sbom</a:t>
                  </a:r>
                  <a:r>
                    <a:rPr lang="en-US" altLang="ja-JP" dirty="0">
                      <a:solidFill>
                        <a:schemeClr val="bg1">
                          <a:lumMod val="10000"/>
                        </a:schemeClr>
                      </a:solidFill>
                      <a:cs typeface="Tahoma" panose="020B0604030504040204" pitchFamily="34" charset="0"/>
                    </a:rPr>
                    <a:t>-tool</a:t>
                  </a:r>
                  <a:br>
                    <a:rPr lang="en-US" altLang="ja-JP" dirty="0">
                      <a:solidFill>
                        <a:schemeClr val="bg1">
                          <a:lumMod val="10000"/>
                        </a:schemeClr>
                      </a:solidFill>
                      <a:cs typeface="Tahoma" panose="020B0604030504040204" pitchFamily="34" charset="0"/>
                    </a:rPr>
                  </a:br>
                  <a:r>
                    <a:rPr lang="en-US" altLang="ja-JP" dirty="0">
                      <a:solidFill>
                        <a:schemeClr val="bg1">
                          <a:lumMod val="10000"/>
                        </a:schemeClr>
                      </a:solidFill>
                      <a:cs typeface="Tahoma" panose="020B0604030504040204" pitchFamily="34" charset="0"/>
                    </a:rPr>
                    <a:t>log</a:t>
                  </a:r>
                  <a:endParaRPr lang="ja-JP" altLang="en-US" dirty="0">
                    <a:solidFill>
                      <a:schemeClr val="bg1">
                        <a:lumMod val="10000"/>
                      </a:schemeClr>
                    </a:solidFill>
                    <a:cs typeface="Tahoma" panose="020B0604030504040204" pitchFamily="34" charset="0"/>
                  </a:endParaRPr>
                </a:p>
              </p:txBody>
            </p:sp>
          </p:grpSp>
          <p:sp>
            <p:nvSpPr>
              <p:cNvPr id="14" name="テキスト ボックス 13">
                <a:extLst>
                  <a:ext uri="{FF2B5EF4-FFF2-40B4-BE49-F238E27FC236}">
                    <a16:creationId xmlns:a16="http://schemas.microsoft.com/office/drawing/2014/main" id="{F9676A94-00D7-ADC3-F47E-8AC5D8B5F5BC}"/>
                  </a:ext>
                </a:extLst>
              </p:cNvPr>
              <p:cNvSpPr txBox="1"/>
              <p:nvPr/>
            </p:nvSpPr>
            <p:spPr>
              <a:xfrm>
                <a:off x="512896" y="5822757"/>
                <a:ext cx="1026243"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r>
                  <a:rPr kumimoji="1" lang="en-US" altLang="ja-JP" sz="1800" b="0" i="0" u="none" strike="noStrike" kern="1200" cap="none" spc="0" normalizeH="0" baseline="0" noProof="0">
                    <a:ln>
                      <a:noFill/>
                    </a:ln>
                    <a:solidFill>
                      <a:srgbClr val="F5F5F5">
                        <a:lumMod val="10000"/>
                      </a:srgbClr>
                    </a:solidFill>
                    <a:effectLst/>
                    <a:uLnTx/>
                    <a:uFillTx/>
                    <a:cs typeface="Tahoma" panose="020B0604030504040204" pitchFamily="34" charset="0"/>
                  </a:rPr>
                  <a:t>557</a:t>
                </a:r>
                <a:r>
                  <a:rPr kumimoji="1" lang="ja-JP" altLang="en-US" sz="1800" b="0" i="0" u="none" strike="noStrike" kern="1200" cap="none" spc="0" normalizeH="0" baseline="0" noProof="0">
                    <a:ln>
                      <a:noFill/>
                    </a:ln>
                    <a:solidFill>
                      <a:srgbClr val="F5F5F5">
                        <a:lumMod val="10000"/>
                      </a:srgbClr>
                    </a:solidFill>
                    <a:effectLst/>
                    <a:uLnTx/>
                    <a:uFillTx/>
                    <a:cs typeface="Tahoma" panose="020B0604030504040204" pitchFamily="34" charset="0"/>
                  </a:rPr>
                  <a:t>）</a:t>
                </a:r>
                <a:endParaRPr kumimoji="1" lang="en-US" altLang="ja-JP" sz="1800" b="0" i="0" u="none" strike="noStrike" kern="1200" cap="none" spc="0" normalizeH="0" baseline="0" noProof="0">
                  <a:ln>
                    <a:noFill/>
                  </a:ln>
                  <a:solidFill>
                    <a:srgbClr val="F5F5F5">
                      <a:lumMod val="10000"/>
                    </a:srgbClr>
                  </a:solidFill>
                  <a:effectLst/>
                  <a:uLnTx/>
                  <a:uFillTx/>
                  <a:cs typeface="Tahoma" panose="020B0604030504040204" pitchFamily="34" charset="0"/>
                </a:endParaRPr>
              </a:p>
            </p:txBody>
          </p:sp>
        </p:grpSp>
        <p:grpSp>
          <p:nvGrpSpPr>
            <p:cNvPr id="20" name="グループ化 19">
              <a:extLst>
                <a:ext uri="{FF2B5EF4-FFF2-40B4-BE49-F238E27FC236}">
                  <a16:creationId xmlns:a16="http://schemas.microsoft.com/office/drawing/2014/main" id="{13B8CF37-E914-FD94-116C-92A71254F27A}"/>
                </a:ext>
              </a:extLst>
            </p:cNvPr>
            <p:cNvGrpSpPr/>
            <p:nvPr/>
          </p:nvGrpSpPr>
          <p:grpSpPr>
            <a:xfrm>
              <a:off x="2312201" y="5284405"/>
              <a:ext cx="2269733" cy="590931"/>
              <a:chOff x="2533736" y="5291308"/>
              <a:chExt cx="2269733" cy="590931"/>
            </a:xfrm>
          </p:grpSpPr>
          <p:pic>
            <p:nvPicPr>
              <p:cNvPr id="18" name="グラフィックス 17">
                <a:extLst>
                  <a:ext uri="{FF2B5EF4-FFF2-40B4-BE49-F238E27FC236}">
                    <a16:creationId xmlns:a16="http://schemas.microsoft.com/office/drawing/2014/main" id="{20A5C65D-525D-48E2-A453-BA5C3D0B0F4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2533736" y="5324580"/>
                <a:ext cx="523466" cy="523466"/>
              </a:xfrm>
              <a:prstGeom prst="rect">
                <a:avLst/>
              </a:prstGeom>
            </p:spPr>
          </p:pic>
          <p:sp>
            <p:nvSpPr>
              <p:cNvPr id="19" name="テキスト ボックス 18">
                <a:extLst>
                  <a:ext uri="{FF2B5EF4-FFF2-40B4-BE49-F238E27FC236}">
                    <a16:creationId xmlns:a16="http://schemas.microsoft.com/office/drawing/2014/main" id="{E755025B-6823-7420-81E9-69605AFF1925}"/>
                  </a:ext>
                </a:extLst>
              </p:cNvPr>
              <p:cNvSpPr txBox="1"/>
              <p:nvPr/>
            </p:nvSpPr>
            <p:spPr>
              <a:xfrm>
                <a:off x="2819237" y="5291308"/>
                <a:ext cx="1984232" cy="590931"/>
              </a:xfrm>
              <a:prstGeom prst="rect">
                <a:avLst/>
              </a:prstGeom>
              <a:noFill/>
            </p:spPr>
            <p:txBody>
              <a:bodyPr wrap="square" rtlCol="0">
                <a:spAutoFit/>
              </a:bodyPr>
              <a:lstStyle/>
              <a:p>
                <a:pPr algn="ctr">
                  <a:lnSpc>
                    <a:spcPct val="90000"/>
                  </a:lnSpc>
                  <a:spcBef>
                    <a:spcPts val="300"/>
                  </a:spcBef>
                  <a:spcAft>
                    <a:spcPts val="100"/>
                  </a:spcAft>
                </a:pPr>
                <a:r>
                  <a:rPr lang="en-US" altLang="ja-JP" dirty="0">
                    <a:solidFill>
                      <a:schemeClr val="bg1">
                        <a:lumMod val="10000"/>
                      </a:schemeClr>
                    </a:solidFill>
                    <a:cs typeface="Tahoma" panose="020B0604030504040204" pitchFamily="34" charset="0"/>
                  </a:rPr>
                  <a:t>Not detected except for Maven</a:t>
                </a:r>
              </a:p>
            </p:txBody>
          </p:sp>
        </p:grpSp>
        <p:grpSp>
          <p:nvGrpSpPr>
            <p:cNvPr id="16" name="グループ化 15">
              <a:extLst>
                <a:ext uri="{FF2B5EF4-FFF2-40B4-BE49-F238E27FC236}">
                  <a16:creationId xmlns:a16="http://schemas.microsoft.com/office/drawing/2014/main" id="{796648E3-262A-56ED-13DE-F0D1B4D9CE70}"/>
                </a:ext>
              </a:extLst>
            </p:cNvPr>
            <p:cNvGrpSpPr/>
            <p:nvPr/>
          </p:nvGrpSpPr>
          <p:grpSpPr>
            <a:xfrm>
              <a:off x="4674609" y="5344562"/>
              <a:ext cx="914400" cy="1208165"/>
              <a:chOff x="1167831" y="2296393"/>
              <a:chExt cx="914400" cy="1208165"/>
            </a:xfrm>
          </p:grpSpPr>
          <p:pic>
            <p:nvPicPr>
              <p:cNvPr id="17" name="グラフィックス 16" descr="ドキュメント 枠線">
                <a:extLst>
                  <a:ext uri="{FF2B5EF4-FFF2-40B4-BE49-F238E27FC236}">
                    <a16:creationId xmlns:a16="http://schemas.microsoft.com/office/drawing/2014/main" id="{3726DEEC-77C1-8C98-DA0F-96C54BAC597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67831" y="2296393"/>
                <a:ext cx="914400" cy="914400"/>
              </a:xfrm>
              <a:prstGeom prst="rect">
                <a:avLst/>
              </a:prstGeom>
            </p:spPr>
          </p:pic>
          <p:sp>
            <p:nvSpPr>
              <p:cNvPr id="22" name="テキスト ボックス 21">
                <a:extLst>
                  <a:ext uri="{FF2B5EF4-FFF2-40B4-BE49-F238E27FC236}">
                    <a16:creationId xmlns:a16="http://schemas.microsoft.com/office/drawing/2014/main" id="{04B17555-0D9B-F7B4-D8C3-76FB8EB2BA8C}"/>
                  </a:ext>
                </a:extLst>
              </p:cNvPr>
              <p:cNvSpPr txBox="1"/>
              <p:nvPr/>
            </p:nvSpPr>
            <p:spPr>
              <a:xfrm>
                <a:off x="1213699" y="3162926"/>
                <a:ext cx="822661" cy="341632"/>
              </a:xfrm>
              <a:prstGeom prst="rect">
                <a:avLst/>
              </a:prstGeom>
              <a:noFill/>
            </p:spPr>
            <p:txBody>
              <a:bodyPr wrap="none" rtlCol="0">
                <a:spAutoFit/>
              </a:bodyPr>
              <a:lstStyle/>
              <a:p>
                <a:pPr algn="ctr">
                  <a:lnSpc>
                    <a:spcPct val="90000"/>
                  </a:lnSpc>
                  <a:spcBef>
                    <a:spcPts val="300"/>
                  </a:spcBef>
                  <a:spcAft>
                    <a:spcPts val="100"/>
                  </a:spcAft>
                </a:pPr>
                <a:r>
                  <a:rPr lang="en-US" altLang="ja-JP">
                    <a:solidFill>
                      <a:schemeClr val="bg1">
                        <a:lumMod val="10000"/>
                      </a:schemeClr>
                    </a:solidFill>
                    <a:ea typeface="Tahoma" panose="020B0604030504040204" pitchFamily="34" charset="0"/>
                    <a:cs typeface="Tahoma" panose="020B0604030504040204" pitchFamily="34" charset="0"/>
                  </a:rPr>
                  <a:t>SBOM</a:t>
                </a:r>
                <a:endParaRPr lang="en-US" altLang="ja-JP">
                  <a:solidFill>
                    <a:schemeClr val="bg1">
                      <a:lumMod val="10000"/>
                    </a:schemeClr>
                  </a:solidFill>
                  <a:latin typeface="+mn-ea"/>
                  <a:cs typeface="Tahoma" panose="020B0604030504040204" pitchFamily="34" charset="0"/>
                </a:endParaRPr>
              </a:p>
            </p:txBody>
          </p:sp>
        </p:grpSp>
        <p:cxnSp>
          <p:nvCxnSpPr>
            <p:cNvPr id="23" name="直線矢印コネクタ 22">
              <a:extLst>
                <a:ext uri="{FF2B5EF4-FFF2-40B4-BE49-F238E27FC236}">
                  <a16:creationId xmlns:a16="http://schemas.microsoft.com/office/drawing/2014/main" id="{A4664785-6CB2-1B5F-ED0A-85597AD2D420}"/>
                </a:ext>
              </a:extLst>
            </p:cNvPr>
            <p:cNvCxnSpPr>
              <a:cxnSpLocks/>
            </p:cNvCxnSpPr>
            <p:nvPr/>
          </p:nvCxnSpPr>
          <p:spPr>
            <a:xfrm>
              <a:off x="2454336" y="5882611"/>
              <a:ext cx="2241801"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0964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3DB23F8-8DD5-A61A-78A4-583E8BB2C3F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FEEBE93-A52E-A4CD-C6CF-6255F1D949CF}"/>
              </a:ext>
            </a:extLst>
          </p:cNvPr>
          <p:cNvSpPr>
            <a:spLocks noGrp="1"/>
          </p:cNvSpPr>
          <p:nvPr>
            <p:ph type="title"/>
          </p:nvPr>
        </p:nvSpPr>
        <p:spPr/>
        <p:txBody>
          <a:bodyPr/>
          <a:lstStyle/>
          <a:p>
            <a:r>
              <a:rPr kumimoji="1" lang="en-US" altLang="ja-JP" dirty="0"/>
              <a:t>3.b Correct SBOM</a:t>
            </a:r>
            <a:r>
              <a:rPr lang="ja-JP" altLang="en-US" dirty="0"/>
              <a:t>｜</a:t>
            </a:r>
            <a:r>
              <a:rPr lang="en-US" altLang="ja-JP" dirty="0"/>
              <a:t>Manual Correction</a:t>
            </a:r>
            <a:endParaRPr kumimoji="1" lang="ja-JP" altLang="en-US" dirty="0"/>
          </a:p>
        </p:txBody>
      </p:sp>
      <p:sp>
        <p:nvSpPr>
          <p:cNvPr id="3" name="コンテンツ プレースホルダー 2">
            <a:extLst>
              <a:ext uri="{FF2B5EF4-FFF2-40B4-BE49-F238E27FC236}">
                <a16:creationId xmlns:a16="http://schemas.microsoft.com/office/drawing/2014/main" id="{7A95EC9F-CF08-B777-D157-A24819F24C66}"/>
              </a:ext>
            </a:extLst>
          </p:cNvPr>
          <p:cNvSpPr>
            <a:spLocks noGrp="1"/>
          </p:cNvSpPr>
          <p:nvPr>
            <p:ph idx="1"/>
          </p:nvPr>
        </p:nvSpPr>
        <p:spPr/>
        <p:txBody>
          <a:bodyPr/>
          <a:lstStyle/>
          <a:p>
            <a:r>
              <a:rPr lang="en-US" altLang="ja-JP" dirty="0"/>
              <a:t>Add missing information to SBOM and make it SPDX Lite compliant</a:t>
            </a:r>
          </a:p>
          <a:p>
            <a:pPr lvl="1"/>
            <a:r>
              <a:rPr lang="en-US" altLang="ja-JP" dirty="0"/>
              <a:t>pom.xml of dependent library</a:t>
            </a:r>
          </a:p>
          <a:p>
            <a:pPr lvl="1"/>
            <a:r>
              <a:rPr lang="en-US" altLang="ja-JP" dirty="0"/>
              <a:t>Links from pom.xml (Homepage, Issue Tracker, Source Repository)</a:t>
            </a:r>
          </a:p>
          <a:p>
            <a:pPr lvl="1"/>
            <a:r>
              <a:rPr lang="en-US" altLang="ja-JP" dirty="0"/>
              <a:t>Source repository found by searching the web for the library name</a:t>
            </a:r>
          </a:p>
        </p:txBody>
      </p:sp>
      <p:sp>
        <p:nvSpPr>
          <p:cNvPr id="4" name="スライド番号プレースホルダー 3">
            <a:extLst>
              <a:ext uri="{FF2B5EF4-FFF2-40B4-BE49-F238E27FC236}">
                <a16:creationId xmlns:a16="http://schemas.microsoft.com/office/drawing/2014/main" id="{FACF26A7-B9A6-8D75-28EF-CE5A07516CF9}"/>
              </a:ext>
            </a:extLst>
          </p:cNvPr>
          <p:cNvSpPr>
            <a:spLocks noGrp="1"/>
          </p:cNvSpPr>
          <p:nvPr>
            <p:ph type="sldNum" sz="quarter" idx="12"/>
          </p:nvPr>
        </p:nvSpPr>
        <p:spPr/>
        <p:txBody>
          <a:bodyPr/>
          <a:lstStyle/>
          <a:p>
            <a:fld id="{B16735D3-C9E7-F649-AF37-A9D08763696D}" type="slidenum">
              <a:rPr lang="ja-JP" altLang="en-US" smtClean="0"/>
              <a:pPr/>
              <a:t>15</a:t>
            </a:fld>
            <a:endParaRPr lang="ja-JP" altLang="en-US"/>
          </a:p>
        </p:txBody>
      </p:sp>
      <p:grpSp>
        <p:nvGrpSpPr>
          <p:cNvPr id="21" name="グループ化 20">
            <a:extLst>
              <a:ext uri="{FF2B5EF4-FFF2-40B4-BE49-F238E27FC236}">
                <a16:creationId xmlns:a16="http://schemas.microsoft.com/office/drawing/2014/main" id="{8100C079-5384-03F3-5847-17A89174D974}"/>
              </a:ext>
            </a:extLst>
          </p:cNvPr>
          <p:cNvGrpSpPr/>
          <p:nvPr/>
        </p:nvGrpSpPr>
        <p:grpSpPr>
          <a:xfrm>
            <a:off x="370184" y="3944201"/>
            <a:ext cx="8700056" cy="2913799"/>
            <a:chOff x="370184" y="3776120"/>
            <a:chExt cx="8700056" cy="2913799"/>
          </a:xfrm>
        </p:grpSpPr>
        <p:grpSp>
          <p:nvGrpSpPr>
            <p:cNvPr id="9" name="グループ化 8">
              <a:extLst>
                <a:ext uri="{FF2B5EF4-FFF2-40B4-BE49-F238E27FC236}">
                  <a16:creationId xmlns:a16="http://schemas.microsoft.com/office/drawing/2014/main" id="{CCA8846A-0FC7-6A68-57D6-BDF65B6D0523}"/>
                </a:ext>
              </a:extLst>
            </p:cNvPr>
            <p:cNvGrpSpPr/>
            <p:nvPr/>
          </p:nvGrpSpPr>
          <p:grpSpPr>
            <a:xfrm>
              <a:off x="7077130" y="5214450"/>
              <a:ext cx="1993110" cy="1471365"/>
              <a:chOff x="659216" y="2296393"/>
              <a:chExt cx="1993110" cy="1471365"/>
            </a:xfrm>
          </p:grpSpPr>
          <p:pic>
            <p:nvPicPr>
              <p:cNvPr id="26" name="グラフィックス 25" descr="ドキュメント 枠線">
                <a:extLst>
                  <a:ext uri="{FF2B5EF4-FFF2-40B4-BE49-F238E27FC236}">
                    <a16:creationId xmlns:a16="http://schemas.microsoft.com/office/drawing/2014/main" id="{404807FF-1F23-A7BE-B708-B9AD149821B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27" name="テキスト ボックス 26">
                <a:extLst>
                  <a:ext uri="{FF2B5EF4-FFF2-40B4-BE49-F238E27FC236}">
                    <a16:creationId xmlns:a16="http://schemas.microsoft.com/office/drawing/2014/main" id="{E77CB69B-EE9A-3D0D-B62D-BDAE05AE36D2}"/>
                  </a:ext>
                </a:extLst>
              </p:cNvPr>
              <p:cNvSpPr txBox="1"/>
              <p:nvPr/>
            </p:nvSpPr>
            <p:spPr>
              <a:xfrm>
                <a:off x="659216" y="3125531"/>
                <a:ext cx="1993110" cy="642227"/>
              </a:xfrm>
              <a:prstGeom prst="rect">
                <a:avLst/>
              </a:prstGeom>
              <a:noFill/>
            </p:spPr>
            <p:txBody>
              <a:bodyPr wrap="none" rtlCol="0">
                <a:spAutoFit/>
              </a:bodyPr>
              <a:lstStyle/>
              <a:p>
                <a:pPr algn="ctr">
                  <a:lnSpc>
                    <a:spcPct val="90000"/>
                  </a:lnSpc>
                  <a:spcBef>
                    <a:spcPts val="300"/>
                  </a:spcBef>
                  <a:spcAft>
                    <a:spcPts val="100"/>
                  </a:spcAft>
                </a:pPr>
                <a:r>
                  <a:rPr lang="en-US" altLang="ja-JP" dirty="0">
                    <a:solidFill>
                      <a:schemeClr val="bg1">
                        <a:lumMod val="10000"/>
                      </a:schemeClr>
                    </a:solidFill>
                    <a:cs typeface="Tahoma" panose="020B0604030504040204" pitchFamily="34" charset="0"/>
                  </a:rPr>
                  <a:t>SBOM (SPDX Lite)</a:t>
                </a:r>
              </a:p>
              <a:p>
                <a:pPr algn="ctr">
                  <a:lnSpc>
                    <a:spcPct val="90000"/>
                  </a:lnSpc>
                  <a:spcBef>
                    <a:spcPts val="300"/>
                  </a:spcBef>
                  <a:spcAft>
                    <a:spcPts val="100"/>
                  </a:spcAft>
                </a:pPr>
                <a:r>
                  <a:rPr lang="en-US" altLang="ja-JP" dirty="0">
                    <a:solidFill>
                      <a:schemeClr val="bg1">
                        <a:lumMod val="10000"/>
                      </a:schemeClr>
                    </a:solidFill>
                    <a:cs typeface="Tahoma" panose="020B0604030504040204" pitchFamily="34" charset="0"/>
                  </a:rPr>
                  <a:t>(46)</a:t>
                </a:r>
              </a:p>
            </p:txBody>
          </p:sp>
        </p:grpSp>
        <p:cxnSp>
          <p:nvCxnSpPr>
            <p:cNvPr id="10" name="直線矢印コネクタ 9">
              <a:extLst>
                <a:ext uri="{FF2B5EF4-FFF2-40B4-BE49-F238E27FC236}">
                  <a16:creationId xmlns:a16="http://schemas.microsoft.com/office/drawing/2014/main" id="{DC768776-6BCE-AC87-599F-8B4A68272B19}"/>
                </a:ext>
              </a:extLst>
            </p:cNvPr>
            <p:cNvCxnSpPr>
              <a:cxnSpLocks/>
            </p:cNvCxnSpPr>
            <p:nvPr/>
          </p:nvCxnSpPr>
          <p:spPr>
            <a:xfrm>
              <a:off x="2562685" y="5758222"/>
              <a:ext cx="4904915"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34" name="グループ化 33">
              <a:extLst>
                <a:ext uri="{FF2B5EF4-FFF2-40B4-BE49-F238E27FC236}">
                  <a16:creationId xmlns:a16="http://schemas.microsoft.com/office/drawing/2014/main" id="{F10111A3-ACBB-7A2D-A906-28C8D737EA0B}"/>
                </a:ext>
              </a:extLst>
            </p:cNvPr>
            <p:cNvGrpSpPr/>
            <p:nvPr/>
          </p:nvGrpSpPr>
          <p:grpSpPr>
            <a:xfrm>
              <a:off x="370184" y="5214450"/>
              <a:ext cx="3470629" cy="1475469"/>
              <a:chOff x="-79538" y="2296393"/>
              <a:chExt cx="3470629" cy="1475469"/>
            </a:xfrm>
          </p:grpSpPr>
          <p:pic>
            <p:nvPicPr>
              <p:cNvPr id="35" name="グラフィックス 34" descr="ドキュメント 枠線">
                <a:extLst>
                  <a:ext uri="{FF2B5EF4-FFF2-40B4-BE49-F238E27FC236}">
                    <a16:creationId xmlns:a16="http://schemas.microsoft.com/office/drawing/2014/main" id="{D6673F4C-2FE4-F815-45EC-5FBEBE71AE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36" name="テキスト ボックス 35">
                <a:extLst>
                  <a:ext uri="{FF2B5EF4-FFF2-40B4-BE49-F238E27FC236}">
                    <a16:creationId xmlns:a16="http://schemas.microsoft.com/office/drawing/2014/main" id="{2D94F10D-597E-CA36-7377-BEB8D8DAE53A}"/>
                  </a:ext>
                </a:extLst>
              </p:cNvPr>
              <p:cNvSpPr txBox="1"/>
              <p:nvPr/>
            </p:nvSpPr>
            <p:spPr>
              <a:xfrm>
                <a:off x="-79538" y="3125531"/>
                <a:ext cx="3470629"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SBOM (Automatically Corrected)</a:t>
                </a:r>
              </a:p>
              <a:p>
                <a:pPr algn="ctr"/>
                <a:r>
                  <a:rPr lang="en-US" altLang="ja-JP" dirty="0">
                    <a:solidFill>
                      <a:schemeClr val="bg1">
                        <a:lumMod val="10000"/>
                      </a:schemeClr>
                    </a:solidFill>
                    <a:cs typeface="Tahoma" panose="020B0604030504040204" pitchFamily="34" charset="0"/>
                  </a:rPr>
                  <a:t>(162</a:t>
                </a:r>
                <a:r>
                  <a:rPr lang="en-US" altLang="ja-JP" dirty="0">
                    <a:solidFill>
                      <a:srgbClr val="F5F5F5">
                        <a:lumMod val="10000"/>
                      </a:srgbClr>
                    </a:solidFill>
                    <a:cs typeface="Tahoma" panose="020B0604030504040204" pitchFamily="34" charset="0"/>
                  </a:rPr>
                  <a:t>)</a:t>
                </a:r>
                <a:endParaRPr lang="ja-JP" altLang="en-US" dirty="0">
                  <a:solidFill>
                    <a:schemeClr val="bg1">
                      <a:lumMod val="10000"/>
                    </a:schemeClr>
                  </a:solidFill>
                  <a:cs typeface="Tahoma" panose="020B0604030504040204" pitchFamily="34" charset="0"/>
                </a:endParaRPr>
              </a:p>
            </p:txBody>
          </p:sp>
        </p:grpSp>
        <p:grpSp>
          <p:nvGrpSpPr>
            <p:cNvPr id="66" name="グループ化 65">
              <a:extLst>
                <a:ext uri="{FF2B5EF4-FFF2-40B4-BE49-F238E27FC236}">
                  <a16:creationId xmlns:a16="http://schemas.microsoft.com/office/drawing/2014/main" id="{9630E168-1FB5-7113-8265-96FE282F6C76}"/>
                </a:ext>
              </a:extLst>
            </p:cNvPr>
            <p:cNvGrpSpPr/>
            <p:nvPr/>
          </p:nvGrpSpPr>
          <p:grpSpPr>
            <a:xfrm>
              <a:off x="2647696" y="3776120"/>
              <a:ext cx="1276568" cy="1475469"/>
              <a:chOff x="1017486" y="2296393"/>
              <a:chExt cx="1276568" cy="1475469"/>
            </a:xfrm>
          </p:grpSpPr>
          <p:pic>
            <p:nvPicPr>
              <p:cNvPr id="67" name="グラフィックス 66" descr="ドキュメント 枠線">
                <a:extLst>
                  <a:ext uri="{FF2B5EF4-FFF2-40B4-BE49-F238E27FC236}">
                    <a16:creationId xmlns:a16="http://schemas.microsoft.com/office/drawing/2014/main" id="{FCA64AD7-EE72-378B-5576-6FFBD88C6F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68" name="テキスト ボックス 67">
                <a:extLst>
                  <a:ext uri="{FF2B5EF4-FFF2-40B4-BE49-F238E27FC236}">
                    <a16:creationId xmlns:a16="http://schemas.microsoft.com/office/drawing/2014/main" id="{2CA99CBD-F1ED-24D6-53F9-7D4FDE009A0B}"/>
                  </a:ext>
                </a:extLst>
              </p:cNvPr>
              <p:cNvSpPr txBox="1"/>
              <p:nvPr/>
            </p:nvSpPr>
            <p:spPr>
              <a:xfrm>
                <a:off x="1017486" y="3125531"/>
                <a:ext cx="1276568"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pom.xml</a:t>
                </a:r>
              </a:p>
              <a:p>
                <a:pPr algn="ctr"/>
                <a:r>
                  <a:rPr lang="en-US" altLang="ja-JP" dirty="0">
                    <a:solidFill>
                      <a:schemeClr val="bg1">
                        <a:lumMod val="10000"/>
                      </a:schemeClr>
                    </a:solidFill>
                    <a:cs typeface="Tahoma" panose="020B0604030504040204" pitchFamily="34" charset="0"/>
                  </a:rPr>
                  <a:t>of a library</a:t>
                </a:r>
                <a:endParaRPr lang="ja-JP" altLang="en-US" dirty="0">
                  <a:solidFill>
                    <a:schemeClr val="bg1">
                      <a:lumMod val="10000"/>
                    </a:schemeClr>
                  </a:solidFill>
                  <a:cs typeface="Tahoma" panose="020B0604030504040204" pitchFamily="34" charset="0"/>
                </a:endParaRPr>
              </a:p>
            </p:txBody>
          </p:sp>
        </p:grpSp>
        <p:cxnSp>
          <p:nvCxnSpPr>
            <p:cNvPr id="73" name="直線矢印コネクタ 72">
              <a:extLst>
                <a:ext uri="{FF2B5EF4-FFF2-40B4-BE49-F238E27FC236}">
                  <a16:creationId xmlns:a16="http://schemas.microsoft.com/office/drawing/2014/main" id="{0095423D-BFDC-36F9-7374-8B0110969B16}"/>
                </a:ext>
              </a:extLst>
            </p:cNvPr>
            <p:cNvCxnSpPr>
              <a:cxnSpLocks/>
              <a:stCxn id="68" idx="2"/>
            </p:cNvCxnSpPr>
            <p:nvPr/>
          </p:nvCxnSpPr>
          <p:spPr>
            <a:xfrm>
              <a:off x="3285980" y="5251589"/>
              <a:ext cx="0" cy="420061"/>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6" name="グループ化 5">
              <a:extLst>
                <a:ext uri="{FF2B5EF4-FFF2-40B4-BE49-F238E27FC236}">
                  <a16:creationId xmlns:a16="http://schemas.microsoft.com/office/drawing/2014/main" id="{E1B2C35C-AB71-317F-8AAB-E6AFA25AF361}"/>
                </a:ext>
              </a:extLst>
            </p:cNvPr>
            <p:cNvGrpSpPr/>
            <p:nvPr/>
          </p:nvGrpSpPr>
          <p:grpSpPr>
            <a:xfrm>
              <a:off x="4264145" y="3788194"/>
              <a:ext cx="1319080" cy="1475469"/>
              <a:chOff x="996240" y="2296393"/>
              <a:chExt cx="1319080" cy="1475469"/>
            </a:xfrm>
          </p:grpSpPr>
          <p:pic>
            <p:nvPicPr>
              <p:cNvPr id="7" name="グラフィックス 6" descr="ドキュメント 枠線">
                <a:extLst>
                  <a:ext uri="{FF2B5EF4-FFF2-40B4-BE49-F238E27FC236}">
                    <a16:creationId xmlns:a16="http://schemas.microsoft.com/office/drawing/2014/main" id="{91D284E2-5EED-3C16-8020-C2FE0FF24B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11" name="テキスト ボックス 10">
                <a:extLst>
                  <a:ext uri="{FF2B5EF4-FFF2-40B4-BE49-F238E27FC236}">
                    <a16:creationId xmlns:a16="http://schemas.microsoft.com/office/drawing/2014/main" id="{2E5B583F-1A82-6FE6-7BA2-3F3A480D9647}"/>
                  </a:ext>
                </a:extLst>
              </p:cNvPr>
              <p:cNvSpPr txBox="1"/>
              <p:nvPr/>
            </p:nvSpPr>
            <p:spPr>
              <a:xfrm>
                <a:off x="996240" y="3125531"/>
                <a:ext cx="1319080"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Related</a:t>
                </a:r>
              </a:p>
              <a:p>
                <a:pPr algn="ctr"/>
                <a:r>
                  <a:rPr lang="en-US" altLang="ja-JP" dirty="0">
                    <a:solidFill>
                      <a:schemeClr val="bg1">
                        <a:lumMod val="10000"/>
                      </a:schemeClr>
                    </a:solidFill>
                    <a:cs typeface="Tahoma" panose="020B0604030504040204" pitchFamily="34" charset="0"/>
                  </a:rPr>
                  <a:t>Web pages</a:t>
                </a:r>
                <a:endParaRPr lang="ja-JP" altLang="en-US" dirty="0">
                  <a:solidFill>
                    <a:schemeClr val="bg1">
                      <a:lumMod val="10000"/>
                    </a:schemeClr>
                  </a:solidFill>
                  <a:cs typeface="Tahoma" panose="020B0604030504040204" pitchFamily="34" charset="0"/>
                </a:endParaRPr>
              </a:p>
            </p:txBody>
          </p:sp>
        </p:grpSp>
        <p:cxnSp>
          <p:nvCxnSpPr>
            <p:cNvPr id="12" name="直線矢印コネクタ 11">
              <a:extLst>
                <a:ext uri="{FF2B5EF4-FFF2-40B4-BE49-F238E27FC236}">
                  <a16:creationId xmlns:a16="http://schemas.microsoft.com/office/drawing/2014/main" id="{A3A03A90-328E-991A-0595-7BFCF00ADCA3}"/>
                </a:ext>
              </a:extLst>
            </p:cNvPr>
            <p:cNvCxnSpPr>
              <a:cxnSpLocks/>
              <a:stCxn id="11" idx="2"/>
            </p:cNvCxnSpPr>
            <p:nvPr/>
          </p:nvCxnSpPr>
          <p:spPr>
            <a:xfrm flipH="1">
              <a:off x="4923675" y="5263663"/>
              <a:ext cx="10" cy="420061"/>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6" name="グループ化 15">
              <a:extLst>
                <a:ext uri="{FF2B5EF4-FFF2-40B4-BE49-F238E27FC236}">
                  <a16:creationId xmlns:a16="http://schemas.microsoft.com/office/drawing/2014/main" id="{9784F447-7873-E1DD-EDE1-F214C52F641A}"/>
                </a:ext>
              </a:extLst>
            </p:cNvPr>
            <p:cNvGrpSpPr/>
            <p:nvPr/>
          </p:nvGrpSpPr>
          <p:grpSpPr>
            <a:xfrm>
              <a:off x="5825074" y="3788194"/>
              <a:ext cx="1274131" cy="1475469"/>
              <a:chOff x="1018707" y="2296393"/>
              <a:chExt cx="1274131" cy="1475469"/>
            </a:xfrm>
          </p:grpSpPr>
          <p:pic>
            <p:nvPicPr>
              <p:cNvPr id="17" name="グラフィックス 16" descr="ドキュメント 枠線">
                <a:extLst>
                  <a:ext uri="{FF2B5EF4-FFF2-40B4-BE49-F238E27FC236}">
                    <a16:creationId xmlns:a16="http://schemas.microsoft.com/office/drawing/2014/main" id="{28C37AAB-2CD6-3175-C5DD-47F1EDF532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98563" y="2296393"/>
                <a:ext cx="914400" cy="914400"/>
              </a:xfrm>
              <a:prstGeom prst="rect">
                <a:avLst/>
              </a:prstGeom>
            </p:spPr>
          </p:pic>
          <p:sp>
            <p:nvSpPr>
              <p:cNvPr id="18" name="テキスト ボックス 17">
                <a:extLst>
                  <a:ext uri="{FF2B5EF4-FFF2-40B4-BE49-F238E27FC236}">
                    <a16:creationId xmlns:a16="http://schemas.microsoft.com/office/drawing/2014/main" id="{71270669-EC20-477F-051A-26C1F924D266}"/>
                  </a:ext>
                </a:extLst>
              </p:cNvPr>
              <p:cNvSpPr txBox="1"/>
              <p:nvPr/>
            </p:nvSpPr>
            <p:spPr>
              <a:xfrm>
                <a:off x="1018707" y="3125531"/>
                <a:ext cx="1274131"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Source</a:t>
                </a:r>
              </a:p>
              <a:p>
                <a:pPr algn="ctr"/>
                <a:r>
                  <a:rPr lang="en-US" altLang="ja-JP" dirty="0">
                    <a:solidFill>
                      <a:schemeClr val="bg1">
                        <a:lumMod val="10000"/>
                      </a:schemeClr>
                    </a:solidFill>
                    <a:cs typeface="Tahoma" panose="020B0604030504040204" pitchFamily="34" charset="0"/>
                  </a:rPr>
                  <a:t>Repository</a:t>
                </a:r>
                <a:endParaRPr lang="ja-JP" altLang="en-US" dirty="0">
                  <a:solidFill>
                    <a:schemeClr val="bg1">
                      <a:lumMod val="10000"/>
                    </a:schemeClr>
                  </a:solidFill>
                  <a:cs typeface="Tahoma" panose="020B0604030504040204" pitchFamily="34" charset="0"/>
                </a:endParaRPr>
              </a:p>
            </p:txBody>
          </p:sp>
        </p:grpSp>
        <p:cxnSp>
          <p:nvCxnSpPr>
            <p:cNvPr id="19" name="直線矢印コネクタ 18">
              <a:extLst>
                <a:ext uri="{FF2B5EF4-FFF2-40B4-BE49-F238E27FC236}">
                  <a16:creationId xmlns:a16="http://schemas.microsoft.com/office/drawing/2014/main" id="{9F56AD18-10F3-FDC1-30DE-265E57A64690}"/>
                </a:ext>
              </a:extLst>
            </p:cNvPr>
            <p:cNvCxnSpPr>
              <a:cxnSpLocks/>
              <a:stCxn id="18" idx="2"/>
            </p:cNvCxnSpPr>
            <p:nvPr/>
          </p:nvCxnSpPr>
          <p:spPr>
            <a:xfrm flipH="1">
              <a:off x="6462137" y="5263663"/>
              <a:ext cx="3" cy="420061"/>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2" name="テキスト ボックス 21">
            <a:extLst>
              <a:ext uri="{FF2B5EF4-FFF2-40B4-BE49-F238E27FC236}">
                <a16:creationId xmlns:a16="http://schemas.microsoft.com/office/drawing/2014/main" id="{AC3CED57-AA65-21A2-886A-6FBE29A2E199}"/>
              </a:ext>
            </a:extLst>
          </p:cNvPr>
          <p:cNvSpPr txBox="1"/>
          <p:nvPr/>
        </p:nvSpPr>
        <p:spPr>
          <a:xfrm>
            <a:off x="7467600" y="4278645"/>
            <a:ext cx="3256789" cy="830997"/>
          </a:xfrm>
          <a:prstGeom prst="rect">
            <a:avLst/>
          </a:prstGeom>
          <a:noFill/>
        </p:spPr>
        <p:txBody>
          <a:bodyPr wrap="none" rtlCol="0">
            <a:spAutoFit/>
          </a:bodyPr>
          <a:lstStyle/>
          <a:p>
            <a:r>
              <a:rPr lang="en-US" altLang="ja-JP" sz="2400" dirty="0"/>
              <a:t>Corrected 1,752</a:t>
            </a:r>
            <a:r>
              <a:rPr kumimoji="1" lang="en-US" altLang="ja-JP" sz="2400" dirty="0"/>
              <a:t> values</a:t>
            </a:r>
          </a:p>
          <a:p>
            <a:r>
              <a:rPr lang="en-US" altLang="ja-JP" sz="2400" dirty="0"/>
              <a:t>manually in total</a:t>
            </a:r>
            <a:endParaRPr kumimoji="1" lang="en-US" altLang="ja-JP" sz="2400" dirty="0"/>
          </a:p>
        </p:txBody>
      </p:sp>
    </p:spTree>
    <p:extLst>
      <p:ext uri="{BB962C8B-B14F-4D97-AF65-F5344CB8AC3E}">
        <p14:creationId xmlns:p14="http://schemas.microsoft.com/office/powerpoint/2010/main" val="948511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7B0504-EBA4-16DB-C8DD-CDB3EC07206D}"/>
              </a:ext>
            </a:extLst>
          </p:cNvPr>
          <p:cNvSpPr>
            <a:spLocks noGrp="1"/>
          </p:cNvSpPr>
          <p:nvPr>
            <p:ph type="title"/>
          </p:nvPr>
        </p:nvSpPr>
        <p:spPr/>
        <p:txBody>
          <a:bodyPr/>
          <a:lstStyle/>
          <a:p>
            <a:r>
              <a:rPr lang="en-US" altLang="ja-JP" dirty="0"/>
              <a:t>Software Bill of Materials (SBOM)</a:t>
            </a:r>
            <a:endParaRPr kumimoji="1" lang="ja-JP" altLang="en-US" dirty="0"/>
          </a:p>
        </p:txBody>
      </p:sp>
      <p:sp>
        <p:nvSpPr>
          <p:cNvPr id="3" name="コンテンツ プレースホルダー 2">
            <a:extLst>
              <a:ext uri="{FF2B5EF4-FFF2-40B4-BE49-F238E27FC236}">
                <a16:creationId xmlns:a16="http://schemas.microsoft.com/office/drawing/2014/main" id="{F197AA90-0D12-62B0-B7EA-17890D5A2BC0}"/>
              </a:ext>
            </a:extLst>
          </p:cNvPr>
          <p:cNvSpPr>
            <a:spLocks noGrp="1"/>
          </p:cNvSpPr>
          <p:nvPr>
            <p:ph idx="1"/>
          </p:nvPr>
        </p:nvSpPr>
        <p:spPr/>
        <p:txBody>
          <a:bodyPr/>
          <a:lstStyle/>
          <a:p>
            <a:pPr marL="0" indent="0">
              <a:buNone/>
            </a:pPr>
            <a:r>
              <a:rPr kumimoji="1" lang="en-US" altLang="ja-JP" dirty="0">
                <a:solidFill>
                  <a:schemeClr val="bg1">
                    <a:lumMod val="10000"/>
                  </a:schemeClr>
                </a:solidFill>
              </a:rPr>
              <a:t>An SBOM is a list of components that make up software</a:t>
            </a:r>
          </a:p>
          <a:p>
            <a:pPr marL="0" indent="0">
              <a:buNone/>
            </a:pPr>
            <a:r>
              <a:rPr lang="en-US" altLang="ja-JP" dirty="0"/>
              <a:t>Developers create it and provide it with software itself</a:t>
            </a:r>
            <a:endParaRPr lang="en-US" altLang="ja-JP" dirty="0">
              <a:solidFill>
                <a:schemeClr val="bg1">
                  <a:lumMod val="10000"/>
                </a:schemeClr>
              </a:solidFill>
            </a:endParaRPr>
          </a:p>
          <a:p>
            <a:pPr lvl="1"/>
            <a:endParaRPr lang="en-US" altLang="ja-JP" dirty="0">
              <a:solidFill>
                <a:schemeClr val="bg1">
                  <a:lumMod val="10000"/>
                </a:schemeClr>
              </a:solidFill>
            </a:endParaRPr>
          </a:p>
          <a:p>
            <a:endParaRPr kumimoji="1" lang="en-US" altLang="ja-JP" dirty="0">
              <a:solidFill>
                <a:schemeClr val="bg1">
                  <a:lumMod val="10000"/>
                </a:schemeClr>
              </a:solidFill>
            </a:endParaRPr>
          </a:p>
        </p:txBody>
      </p:sp>
      <p:sp>
        <p:nvSpPr>
          <p:cNvPr id="4" name="日付プレースホルダー 3">
            <a:extLst>
              <a:ext uri="{FF2B5EF4-FFF2-40B4-BE49-F238E27FC236}">
                <a16:creationId xmlns:a16="http://schemas.microsoft.com/office/drawing/2014/main" id="{604B954E-839A-61F7-22E9-0A35152CFE05}"/>
              </a:ext>
            </a:extLst>
          </p:cNvPr>
          <p:cNvSpPr>
            <a:spLocks noGrp="1"/>
          </p:cNvSpPr>
          <p:nvPr>
            <p:ph type="dt" sz="half" idx="10"/>
          </p:nvPr>
        </p:nvSpPr>
        <p:spPr bwMode="auto">
          <a:xfrm>
            <a:off x="8741045" y="6596064"/>
            <a:ext cx="292390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bg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r>
              <a:rPr lang="en-US" altLang="ja-JP"/>
              <a:t>Feb/14/2023</a:t>
            </a:r>
          </a:p>
        </p:txBody>
      </p:sp>
      <p:sp>
        <p:nvSpPr>
          <p:cNvPr id="6" name="スライド番号プレースホルダー 5">
            <a:extLst>
              <a:ext uri="{FF2B5EF4-FFF2-40B4-BE49-F238E27FC236}">
                <a16:creationId xmlns:a16="http://schemas.microsoft.com/office/drawing/2014/main" id="{CAA5E2D9-E879-EA3C-24DB-204E498EAE22}"/>
              </a:ext>
            </a:extLst>
          </p:cNvPr>
          <p:cNvSpPr>
            <a:spLocks noGrp="1"/>
          </p:cNvSpPr>
          <p:nvPr>
            <p:ph type="sldNum" sz="quarter" idx="11"/>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algn="r" rtl="0" fontAlgn="base">
              <a:spcBef>
                <a:spcPct val="0"/>
              </a:spcBef>
              <a:spcAft>
                <a:spcPct val="0"/>
              </a:spcAft>
              <a:defRPr kumimoji="1" sz="1400" kern="1200">
                <a:solidFill>
                  <a:schemeClr val="tx1"/>
                </a:solidFill>
                <a:latin typeface="+mj-ea"/>
                <a:ea typeface="+mj-ea"/>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a:lstStyle>
          <a:p>
            <a:pPr>
              <a:defRPr/>
            </a:pPr>
            <a:fld id="{6195263B-2BD8-4C58-AEC2-2E9988DA8798}" type="slidenum">
              <a:rPr lang="en-US" altLang="ja-JP" smtClean="0"/>
              <a:pPr>
                <a:defRPr/>
              </a:pPr>
              <a:t>16</a:t>
            </a:fld>
            <a:endParaRPr lang="en-US" altLang="ja-JP"/>
          </a:p>
        </p:txBody>
      </p:sp>
      <p:grpSp>
        <p:nvGrpSpPr>
          <p:cNvPr id="14" name="グループ化 13">
            <a:extLst>
              <a:ext uri="{FF2B5EF4-FFF2-40B4-BE49-F238E27FC236}">
                <a16:creationId xmlns:a16="http://schemas.microsoft.com/office/drawing/2014/main" id="{A7CE627A-52A1-2EDA-0CD6-7B7D24E80EEC}"/>
              </a:ext>
            </a:extLst>
          </p:cNvPr>
          <p:cNvGrpSpPr/>
          <p:nvPr/>
        </p:nvGrpSpPr>
        <p:grpSpPr>
          <a:xfrm>
            <a:off x="664208" y="3019036"/>
            <a:ext cx="9737092" cy="3433359"/>
            <a:chOff x="619933" y="2283418"/>
            <a:chExt cx="7735397" cy="3233310"/>
          </a:xfrm>
        </p:grpSpPr>
        <p:sp>
          <p:nvSpPr>
            <p:cNvPr id="5" name="正方形/長方形 4">
              <a:extLst>
                <a:ext uri="{FF2B5EF4-FFF2-40B4-BE49-F238E27FC236}">
                  <a16:creationId xmlns:a16="http://schemas.microsoft.com/office/drawing/2014/main" id="{3806F7FB-E2A5-1327-E870-A247E7348ABD}"/>
                </a:ext>
              </a:extLst>
            </p:cNvPr>
            <p:cNvSpPr/>
            <p:nvPr/>
          </p:nvSpPr>
          <p:spPr>
            <a:xfrm>
              <a:off x="619933" y="2283418"/>
              <a:ext cx="7735397" cy="3233310"/>
            </a:xfrm>
            <a:prstGeom prst="rect">
              <a:avLst/>
            </a:prstGeom>
            <a:noFill/>
            <a:ln w="762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none" lIns="144000" tIns="144000" rIns="72000" bIns="72000" rtlCol="0" anchor="t"/>
            <a:lstStyle/>
            <a:p>
              <a:pPr algn="l">
                <a:lnSpc>
                  <a:spcPct val="90000"/>
                </a:lnSpc>
                <a:spcBef>
                  <a:spcPts val="300"/>
                </a:spcBef>
                <a:spcAft>
                  <a:spcPts val="100"/>
                </a:spcAft>
              </a:pPr>
              <a:r>
                <a:rPr lang="en-US" altLang="ja-JP" sz="2000" spc="110" dirty="0">
                  <a:solidFill>
                    <a:schemeClr val="accent1"/>
                  </a:solidFill>
                  <a:latin typeface="Segoe UI" panose="020B0502040204020203" pitchFamily="34" charset="0"/>
                  <a:cs typeface="Segoe UI" panose="020B0502040204020203" pitchFamily="34" charset="0"/>
                </a:rPr>
                <a:t>Software Bill of Materials (SBOM)</a:t>
              </a:r>
              <a:endParaRPr kumimoji="1" lang="ja-JP" altLang="en-US" sz="2000" spc="110" baseline="0" dirty="0">
                <a:solidFill>
                  <a:schemeClr val="accent1"/>
                </a:solidFill>
                <a:latin typeface="Segoe UI" panose="020B0502040204020203" pitchFamily="34" charset="0"/>
                <a:cs typeface="Segoe UI" panose="020B0502040204020203" pitchFamily="34" charset="0"/>
              </a:endParaRPr>
            </a:p>
          </p:txBody>
        </p:sp>
        <p:sp>
          <p:nvSpPr>
            <p:cNvPr id="7" name="正方形/長方形 6">
              <a:extLst>
                <a:ext uri="{FF2B5EF4-FFF2-40B4-BE49-F238E27FC236}">
                  <a16:creationId xmlns:a16="http://schemas.microsoft.com/office/drawing/2014/main" id="{B5E60B3E-00DE-E6F1-F780-B3DA46B65A10}"/>
                </a:ext>
              </a:extLst>
            </p:cNvPr>
            <p:cNvSpPr/>
            <p:nvPr/>
          </p:nvSpPr>
          <p:spPr>
            <a:xfrm>
              <a:off x="804908" y="2810359"/>
              <a:ext cx="4612911" cy="2504973"/>
            </a:xfrm>
            <a:prstGeom prst="rect">
              <a:avLst/>
            </a:prstGeom>
            <a:noFill/>
            <a:ln w="76200" cap="flat" cmpd="sng" algn="ctr">
              <a:solidFill>
                <a:schemeClr val="accent1">
                  <a:lumMod val="40000"/>
                  <a:lumOff val="6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t"/>
            <a:lstStyle/>
            <a:p>
              <a:pPr algn="l">
                <a:lnSpc>
                  <a:spcPct val="90000"/>
                </a:lnSpc>
                <a:spcBef>
                  <a:spcPts val="300"/>
                </a:spcBef>
                <a:spcAft>
                  <a:spcPts val="100"/>
                </a:spcAft>
              </a:pPr>
              <a:r>
                <a:rPr kumimoji="1" lang="en-US" altLang="ja-JP" sz="2000" spc="110" baseline="0" dirty="0">
                  <a:solidFill>
                    <a:schemeClr val="tx1"/>
                  </a:solidFill>
                  <a:latin typeface="Segoe UI" panose="020B0502040204020203" pitchFamily="34" charset="0"/>
                  <a:cs typeface="Segoe UI" panose="020B0502040204020203" pitchFamily="34" charset="0"/>
                </a:rPr>
                <a:t>Information of software components</a:t>
              </a:r>
            </a:p>
            <a:p>
              <a:pPr algn="l">
                <a:lnSpc>
                  <a:spcPct val="90000"/>
                </a:lnSpc>
                <a:spcBef>
                  <a:spcPts val="300"/>
                </a:spcBef>
                <a:spcAft>
                  <a:spcPts val="100"/>
                </a:spcAft>
              </a:pPr>
              <a:r>
                <a:rPr lang="en-US" altLang="ja-JP" sz="2000" spc="110" dirty="0">
                  <a:solidFill>
                    <a:schemeClr val="tx1"/>
                  </a:solidFill>
                  <a:latin typeface="Segoe UI" panose="020B0502040204020203" pitchFamily="34" charset="0"/>
                  <a:cs typeface="Segoe UI" panose="020B0502040204020203" pitchFamily="34" charset="0"/>
                </a:rPr>
                <a:t>(e.g., library)</a:t>
              </a:r>
            </a:p>
            <a:p>
              <a:pPr algn="l">
                <a:lnSpc>
                  <a:spcPct val="90000"/>
                </a:lnSpc>
                <a:spcBef>
                  <a:spcPts val="300"/>
                </a:spcBef>
                <a:spcAft>
                  <a:spcPts val="100"/>
                </a:spcAft>
              </a:pP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lang="en-US" altLang="ja-JP" sz="2000" spc="110" dirty="0">
                  <a:solidFill>
                    <a:schemeClr val="tx1"/>
                  </a:solidFill>
                  <a:latin typeface="Segoe UI" panose="020B0502040204020203" pitchFamily="34" charset="0"/>
                  <a:cs typeface="Segoe UI" panose="020B0502040204020203" pitchFamily="34" charset="0"/>
                </a:rPr>
                <a:t>Name</a:t>
              </a:r>
            </a:p>
            <a:p>
              <a:pPr marL="342900" indent="-342900" algn="l">
                <a:lnSpc>
                  <a:spcPct val="90000"/>
                </a:lnSpc>
                <a:spcBef>
                  <a:spcPts val="300"/>
                </a:spcBef>
                <a:spcAft>
                  <a:spcPts val="100"/>
                </a:spcAft>
                <a:buFont typeface="Arial" panose="020B0604020202020204" pitchFamily="34" charset="0"/>
                <a:buChar char="•"/>
              </a:pPr>
              <a:r>
                <a:rPr kumimoji="1" lang="en-US" altLang="ja-JP" sz="2000" spc="110" baseline="0" dirty="0">
                  <a:solidFill>
                    <a:schemeClr val="tx1"/>
                  </a:solidFill>
                  <a:latin typeface="Segoe UI" panose="020B0502040204020203" pitchFamily="34" charset="0"/>
                  <a:cs typeface="Segoe UI" panose="020B0502040204020203" pitchFamily="34" charset="0"/>
                </a:rPr>
                <a:t>Version</a:t>
              </a:r>
              <a:endParaRPr lang="en-US" altLang="ja-JP" sz="2000" spc="110" dirty="0">
                <a:solidFill>
                  <a:schemeClr val="tx1"/>
                </a:solidFill>
                <a:latin typeface="Segoe UI" panose="020B0502040204020203" pitchFamily="34" charset="0"/>
                <a:cs typeface="Segoe UI" panose="020B0502040204020203" pitchFamily="34" charset="0"/>
              </a:endParaRPr>
            </a:p>
            <a:p>
              <a:pPr marL="342900" indent="-342900" algn="l">
                <a:lnSpc>
                  <a:spcPct val="90000"/>
                </a:lnSpc>
                <a:spcBef>
                  <a:spcPts val="300"/>
                </a:spcBef>
                <a:spcAft>
                  <a:spcPts val="100"/>
                </a:spcAft>
                <a:buFont typeface="Arial" panose="020B0604020202020204" pitchFamily="34" charset="0"/>
                <a:buChar char="•"/>
              </a:pPr>
              <a:r>
                <a:rPr lang="en-US" altLang="ja-JP" sz="2000" spc="110" dirty="0">
                  <a:solidFill>
                    <a:schemeClr val="tx1"/>
                  </a:solidFill>
                  <a:latin typeface="Segoe UI" panose="020B0502040204020203" pitchFamily="34" charset="0"/>
                  <a:cs typeface="Segoe UI" panose="020B0502040204020203" pitchFamily="34" charset="0"/>
                </a:rPr>
                <a:t>Supplier</a:t>
              </a:r>
              <a:r>
                <a:rPr lang="ja-JP" altLang="en-US" sz="2000" spc="110" dirty="0">
                  <a:solidFill>
                    <a:schemeClr val="tx1"/>
                  </a:solidFill>
                  <a:latin typeface="Segoe UI" panose="020B0502040204020203" pitchFamily="34" charset="0"/>
                  <a:cs typeface="Segoe UI" panose="020B0502040204020203" pitchFamily="34" charset="0"/>
                </a:rPr>
                <a:t> </a:t>
              </a:r>
              <a:r>
                <a:rPr lang="en-US" altLang="ja-JP" sz="2000" spc="110" dirty="0">
                  <a:solidFill>
                    <a:schemeClr val="tx1"/>
                  </a:solidFill>
                  <a:latin typeface="Segoe UI" panose="020B0502040204020203" pitchFamily="34" charset="0"/>
                  <a:cs typeface="Segoe UI" panose="020B0502040204020203" pitchFamily="34" charset="0"/>
                </a:rPr>
                <a:t>etc.</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1" name="正方形/長方形 10">
              <a:extLst>
                <a:ext uri="{FF2B5EF4-FFF2-40B4-BE49-F238E27FC236}">
                  <a16:creationId xmlns:a16="http://schemas.microsoft.com/office/drawing/2014/main" id="{9AA505F5-97FC-8826-9101-4D3480646F16}"/>
                </a:ext>
              </a:extLst>
            </p:cNvPr>
            <p:cNvSpPr/>
            <p:nvPr/>
          </p:nvSpPr>
          <p:spPr>
            <a:xfrm>
              <a:off x="5602794" y="2815525"/>
              <a:ext cx="2567553" cy="883404"/>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dirty="0">
                  <a:solidFill>
                    <a:schemeClr val="tx1"/>
                  </a:solidFill>
                  <a:latin typeface="Segoe UI" panose="020B0502040204020203" pitchFamily="34" charset="0"/>
                  <a:cs typeface="Segoe UI" panose="020B0502040204020203" pitchFamily="34" charset="0"/>
                </a:rPr>
                <a:t>Relationships</a:t>
              </a:r>
            </a:p>
            <a:p>
              <a:pPr algn="ctr">
                <a:lnSpc>
                  <a:spcPct val="90000"/>
                </a:lnSpc>
                <a:spcBef>
                  <a:spcPts val="300"/>
                </a:spcBef>
                <a:spcAft>
                  <a:spcPts val="100"/>
                </a:spcAft>
              </a:pPr>
              <a:r>
                <a:rPr kumimoji="1" lang="en-US" altLang="ja-JP" sz="2000" spc="110" baseline="0" dirty="0">
                  <a:solidFill>
                    <a:schemeClr val="tx1"/>
                  </a:solidFill>
                  <a:latin typeface="Segoe UI" panose="020B0502040204020203" pitchFamily="34" charset="0"/>
                  <a:cs typeface="Segoe UI" panose="020B0502040204020203" pitchFamily="34" charset="0"/>
                </a:rPr>
                <a:t>between components</a:t>
              </a:r>
              <a:endParaRPr lang="en-US" altLang="ja-JP" sz="2000" spc="110" dirty="0">
                <a:solidFill>
                  <a:schemeClr val="tx1"/>
                </a:solidFill>
                <a:latin typeface="Segoe UI" panose="020B0502040204020203" pitchFamily="34" charset="0"/>
                <a:cs typeface="Segoe UI" panose="020B0502040204020203" pitchFamily="34" charset="0"/>
              </a:endParaRPr>
            </a:p>
          </p:txBody>
        </p:sp>
        <p:sp>
          <p:nvSpPr>
            <p:cNvPr id="12" name="正方形/長方形 11">
              <a:extLst>
                <a:ext uri="{FF2B5EF4-FFF2-40B4-BE49-F238E27FC236}">
                  <a16:creationId xmlns:a16="http://schemas.microsoft.com/office/drawing/2014/main" id="{AE8EE6BA-6328-9BB4-CAE0-5987B63C6C1A}"/>
                </a:ext>
              </a:extLst>
            </p:cNvPr>
            <p:cNvSpPr/>
            <p:nvPr/>
          </p:nvSpPr>
          <p:spPr>
            <a:xfrm>
              <a:off x="5602794" y="3880998"/>
              <a:ext cx="2567553" cy="626511"/>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dirty="0">
                  <a:solidFill>
                    <a:schemeClr val="tx1"/>
                  </a:solidFill>
                  <a:latin typeface="Segoe UI" panose="020B0502040204020203" pitchFamily="34" charset="0"/>
                  <a:cs typeface="Segoe UI" panose="020B0502040204020203" pitchFamily="34" charset="0"/>
                </a:rPr>
                <a:t>Creator of SBOM</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sp>
          <p:nvSpPr>
            <p:cNvPr id="13" name="正方形/長方形 12">
              <a:extLst>
                <a:ext uri="{FF2B5EF4-FFF2-40B4-BE49-F238E27FC236}">
                  <a16:creationId xmlns:a16="http://schemas.microsoft.com/office/drawing/2014/main" id="{11889641-CB88-3CAF-D0A4-2441AFAEE27B}"/>
                </a:ext>
              </a:extLst>
            </p:cNvPr>
            <p:cNvSpPr/>
            <p:nvPr/>
          </p:nvSpPr>
          <p:spPr>
            <a:xfrm>
              <a:off x="5602793" y="4688822"/>
              <a:ext cx="2567553" cy="626510"/>
            </a:xfrm>
            <a:prstGeom prst="rect">
              <a:avLst/>
            </a:prstGeom>
            <a:noFill/>
            <a:ln w="76200">
              <a:solidFill>
                <a:schemeClr val="accent1">
                  <a:lumMod val="40000"/>
                  <a:lumOff val="60000"/>
                </a:schemeClr>
              </a:solidFill>
              <a:round/>
            </a:ln>
          </p:spPr>
          <p:style>
            <a:lnRef idx="2">
              <a:schemeClr val="accent1">
                <a:shade val="50000"/>
              </a:schemeClr>
            </a:lnRef>
            <a:fillRef idx="1">
              <a:schemeClr val="accent1"/>
            </a:fillRef>
            <a:effectRef idx="0">
              <a:schemeClr val="accent1"/>
            </a:effectRef>
            <a:fontRef idx="minor">
              <a:schemeClr val="lt1"/>
            </a:fontRef>
          </p:style>
          <p:txBody>
            <a:bodyPr wrap="none" lIns="72000" tIns="108000" rIns="72000" bIns="72000" rtlCol="0" anchor="ctr"/>
            <a:lstStyle/>
            <a:p>
              <a:pPr algn="ctr">
                <a:lnSpc>
                  <a:spcPct val="90000"/>
                </a:lnSpc>
                <a:spcBef>
                  <a:spcPts val="300"/>
                </a:spcBef>
                <a:spcAft>
                  <a:spcPts val="100"/>
                </a:spcAft>
              </a:pPr>
              <a:r>
                <a:rPr kumimoji="1" lang="en-US" altLang="ja-JP" sz="2000" spc="110" baseline="0" dirty="0">
                  <a:solidFill>
                    <a:schemeClr val="tx1"/>
                  </a:solidFill>
                  <a:latin typeface="Segoe UI" panose="020B0502040204020203" pitchFamily="34" charset="0"/>
                  <a:cs typeface="Segoe UI" panose="020B0502040204020203" pitchFamily="34" charset="0"/>
                </a:rPr>
                <a:t>Creation date of SBOM</a:t>
              </a: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spTree>
    <p:extLst>
      <p:ext uri="{BB962C8B-B14F-4D97-AF65-F5344CB8AC3E}">
        <p14:creationId xmlns:p14="http://schemas.microsoft.com/office/powerpoint/2010/main" val="2491617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A66C0F-4AA7-6D6D-8C91-074AAAE31A02}"/>
              </a:ext>
            </a:extLst>
          </p:cNvPr>
          <p:cNvSpPr>
            <a:spLocks noGrp="1"/>
          </p:cNvSpPr>
          <p:nvPr>
            <p:ph type="title"/>
          </p:nvPr>
        </p:nvSpPr>
        <p:spPr/>
        <p:txBody>
          <a:bodyPr/>
          <a:lstStyle/>
          <a:p>
            <a:r>
              <a:rPr kumimoji="1" lang="en-US" altLang="ja-JP"/>
              <a:t>SPDX Lite</a:t>
            </a:r>
            <a:endParaRPr kumimoji="1" lang="ja-JP" altLang="en-US"/>
          </a:p>
        </p:txBody>
      </p:sp>
      <p:pic>
        <p:nvPicPr>
          <p:cNvPr id="6" name="コンテンツ プレースホルダー 5">
            <a:extLst>
              <a:ext uri="{FF2B5EF4-FFF2-40B4-BE49-F238E27FC236}">
                <a16:creationId xmlns:a16="http://schemas.microsoft.com/office/drawing/2014/main" id="{C47995B2-8E58-E8B6-54F3-664946AEAE72}"/>
              </a:ext>
            </a:extLst>
          </p:cNvPr>
          <p:cNvPicPr>
            <a:picLocks noGrp="1" noChangeAspect="1"/>
          </p:cNvPicPr>
          <p:nvPr>
            <p:ph idx="1"/>
          </p:nvPr>
        </p:nvPicPr>
        <p:blipFill>
          <a:blip r:embed="rId3"/>
          <a:srcRect b="50096"/>
          <a:stretch/>
        </p:blipFill>
        <p:spPr>
          <a:xfrm>
            <a:off x="528000" y="1490604"/>
            <a:ext cx="4642257" cy="4929636"/>
          </a:xfrm>
        </p:spPr>
      </p:pic>
      <p:sp>
        <p:nvSpPr>
          <p:cNvPr id="4" name="スライド番号プレースホルダー 3">
            <a:extLst>
              <a:ext uri="{FF2B5EF4-FFF2-40B4-BE49-F238E27FC236}">
                <a16:creationId xmlns:a16="http://schemas.microsoft.com/office/drawing/2014/main" id="{2A3B94A8-A7C3-47B7-804E-95D68A2AE036}"/>
              </a:ext>
            </a:extLst>
          </p:cNvPr>
          <p:cNvSpPr>
            <a:spLocks noGrp="1"/>
          </p:cNvSpPr>
          <p:nvPr>
            <p:ph type="sldNum" sz="quarter" idx="12"/>
          </p:nvPr>
        </p:nvSpPr>
        <p:spPr/>
        <p:txBody>
          <a:bodyPr/>
          <a:lstStyle/>
          <a:p>
            <a:fld id="{B16735D3-C9E7-F649-AF37-A9D08763696D}" type="slidenum">
              <a:rPr lang="ja-JP" altLang="en-US" smtClean="0"/>
              <a:pPr/>
              <a:t>17</a:t>
            </a:fld>
            <a:endParaRPr lang="ja-JP" altLang="en-US"/>
          </a:p>
        </p:txBody>
      </p:sp>
      <p:pic>
        <p:nvPicPr>
          <p:cNvPr id="8" name="図 7">
            <a:extLst>
              <a:ext uri="{FF2B5EF4-FFF2-40B4-BE49-F238E27FC236}">
                <a16:creationId xmlns:a16="http://schemas.microsoft.com/office/drawing/2014/main" id="{6FB37821-A451-D1F0-3C0C-521534E92698}"/>
              </a:ext>
            </a:extLst>
          </p:cNvPr>
          <p:cNvPicPr>
            <a:picLocks noChangeAspect="1"/>
          </p:cNvPicPr>
          <p:nvPr/>
        </p:nvPicPr>
        <p:blipFill>
          <a:blip r:embed="rId3"/>
          <a:srcRect t="50272"/>
          <a:stretch/>
        </p:blipFill>
        <p:spPr>
          <a:xfrm>
            <a:off x="5584629" y="1549738"/>
            <a:ext cx="4642257" cy="4912261"/>
          </a:xfrm>
          <a:prstGeom prst="rect">
            <a:avLst/>
          </a:prstGeom>
        </p:spPr>
      </p:pic>
    </p:spTree>
    <p:extLst>
      <p:ext uri="{BB962C8B-B14F-4D97-AF65-F5344CB8AC3E}">
        <p14:creationId xmlns:p14="http://schemas.microsoft.com/office/powerpoint/2010/main" val="1982967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A97519E-560E-3F8D-3B53-827917D081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4EFE0F1-1D35-D52C-A305-A1504A3929E2}"/>
              </a:ext>
            </a:extLst>
          </p:cNvPr>
          <p:cNvSpPr>
            <a:spLocks noGrp="1"/>
          </p:cNvSpPr>
          <p:nvPr>
            <p:ph type="title"/>
          </p:nvPr>
        </p:nvSpPr>
        <p:spPr/>
        <p:txBody>
          <a:bodyPr/>
          <a:lstStyle/>
          <a:p>
            <a:r>
              <a:rPr kumimoji="1" lang="ja-JP" altLang="en-US"/>
              <a:t>フォーマットの正しさの検証</a:t>
            </a:r>
            <a:endParaRPr kumimoji="1" lang="en-US" altLang="ja-JP"/>
          </a:p>
        </p:txBody>
      </p:sp>
      <p:sp>
        <p:nvSpPr>
          <p:cNvPr id="3" name="コンテンツ プレースホルダー 2">
            <a:extLst>
              <a:ext uri="{FF2B5EF4-FFF2-40B4-BE49-F238E27FC236}">
                <a16:creationId xmlns:a16="http://schemas.microsoft.com/office/drawing/2014/main" id="{4A8434CF-77A4-4728-5853-D6CEE1593BCB}"/>
              </a:ext>
            </a:extLst>
          </p:cNvPr>
          <p:cNvSpPr>
            <a:spLocks noGrp="1"/>
          </p:cNvSpPr>
          <p:nvPr>
            <p:ph idx="1"/>
          </p:nvPr>
        </p:nvSpPr>
        <p:spPr/>
        <p:txBody>
          <a:bodyPr/>
          <a:lstStyle/>
          <a:p>
            <a:r>
              <a:rPr lang="ja-JP" altLang="en-US"/>
              <a:t>検証方法</a:t>
            </a:r>
            <a:endParaRPr lang="en-US" altLang="ja-JP"/>
          </a:p>
          <a:p>
            <a:pPr lvl="1"/>
            <a:r>
              <a:rPr lang="en-US" altLang="ja-JP"/>
              <a:t>SPDX</a:t>
            </a:r>
            <a:r>
              <a:rPr lang="ja-JP" altLang="en-US"/>
              <a:t>が公式に提供する</a:t>
            </a:r>
            <a:r>
              <a:rPr lang="en-US" altLang="ja-JP"/>
              <a:t>Validator</a:t>
            </a:r>
            <a:r>
              <a:rPr lang="ja-JP" altLang="en-US"/>
              <a:t>を使用する</a:t>
            </a:r>
            <a:endParaRPr lang="en-US" altLang="ja-JP"/>
          </a:p>
          <a:p>
            <a:pPr lvl="1"/>
            <a:r>
              <a:rPr lang="ja-JP" altLang="en-US"/>
              <a:t>作成した</a:t>
            </a:r>
            <a:r>
              <a:rPr lang="en-US" altLang="ja-JP"/>
              <a:t>162</a:t>
            </a:r>
            <a:r>
              <a:rPr lang="ja-JP" altLang="en-US"/>
              <a:t>個の</a:t>
            </a:r>
            <a:r>
              <a:rPr lang="en-US" altLang="ja-JP"/>
              <a:t>SBOM</a:t>
            </a:r>
            <a:r>
              <a:rPr lang="ja-JP" altLang="en-US"/>
              <a:t>すべてに対して</a:t>
            </a:r>
            <a:r>
              <a:rPr lang="en-US" altLang="ja-JP"/>
              <a:t>Validator</a:t>
            </a:r>
            <a:r>
              <a:rPr lang="ja-JP" altLang="en-US"/>
              <a:t>を実行し，結果を確認する</a:t>
            </a:r>
            <a:endParaRPr lang="en-US" altLang="ja-JP"/>
          </a:p>
          <a:p>
            <a:endParaRPr lang="en-US" altLang="ja-JP"/>
          </a:p>
          <a:p>
            <a:r>
              <a:rPr lang="ja-JP" altLang="en-US"/>
              <a:t>検証結果</a:t>
            </a:r>
            <a:endParaRPr lang="en-US" altLang="ja-JP"/>
          </a:p>
          <a:p>
            <a:pPr lvl="1"/>
            <a:r>
              <a:rPr lang="ja-JP" altLang="en-US"/>
              <a:t>エラーや警告が発生せず，すべての</a:t>
            </a:r>
            <a:r>
              <a:rPr lang="en-US" altLang="ja-JP"/>
              <a:t>SBOM</a:t>
            </a:r>
            <a:r>
              <a:rPr lang="ja-JP" altLang="en-US"/>
              <a:t>が</a:t>
            </a:r>
            <a:r>
              <a:rPr lang="en-US" altLang="ja-JP"/>
              <a:t>SPDX</a:t>
            </a:r>
            <a:r>
              <a:rPr lang="ja-JP" altLang="en-US"/>
              <a:t>の規格に従った</a:t>
            </a:r>
            <a:br>
              <a:rPr lang="en-US" altLang="ja-JP"/>
            </a:br>
            <a:r>
              <a:rPr lang="ja-JP" altLang="en-US"/>
              <a:t>正しいフォーマットであることを確認した</a:t>
            </a:r>
            <a:endParaRPr lang="en-US" altLang="ja-JP"/>
          </a:p>
          <a:p>
            <a:pPr lvl="1"/>
            <a:endParaRPr lang="en-US" altLang="ja-JP"/>
          </a:p>
          <a:p>
            <a:endParaRPr lang="en-US" altLang="ja-JP"/>
          </a:p>
        </p:txBody>
      </p:sp>
      <p:sp>
        <p:nvSpPr>
          <p:cNvPr id="4" name="スライド番号プレースホルダー 3">
            <a:extLst>
              <a:ext uri="{FF2B5EF4-FFF2-40B4-BE49-F238E27FC236}">
                <a16:creationId xmlns:a16="http://schemas.microsoft.com/office/drawing/2014/main" id="{B572CFF4-27FB-918F-D733-AC324ABF7FC3}"/>
              </a:ext>
            </a:extLst>
          </p:cNvPr>
          <p:cNvSpPr>
            <a:spLocks noGrp="1"/>
          </p:cNvSpPr>
          <p:nvPr>
            <p:ph type="sldNum" sz="quarter" idx="12"/>
          </p:nvPr>
        </p:nvSpPr>
        <p:spPr/>
        <p:txBody>
          <a:bodyPr/>
          <a:lstStyle/>
          <a:p>
            <a:fld id="{B16735D3-C9E7-F649-AF37-A9D08763696D}" type="slidenum">
              <a:rPr lang="ja-JP" altLang="en-US" smtClean="0"/>
              <a:pPr/>
              <a:t>18</a:t>
            </a:fld>
            <a:endParaRPr lang="ja-JP" altLang="en-US"/>
          </a:p>
        </p:txBody>
      </p:sp>
    </p:spTree>
    <p:extLst>
      <p:ext uri="{BB962C8B-B14F-4D97-AF65-F5344CB8AC3E}">
        <p14:creationId xmlns:p14="http://schemas.microsoft.com/office/powerpoint/2010/main" val="1477562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705346-7F4B-3135-602A-E639BF01865A}"/>
              </a:ext>
            </a:extLst>
          </p:cNvPr>
          <p:cNvSpPr>
            <a:spLocks noGrp="1"/>
          </p:cNvSpPr>
          <p:nvPr>
            <p:ph type="title"/>
          </p:nvPr>
        </p:nvSpPr>
        <p:spPr/>
        <p:txBody>
          <a:bodyPr/>
          <a:lstStyle/>
          <a:p>
            <a:r>
              <a:rPr lang="en-US" altLang="ja-JP" dirty="0"/>
              <a:t>Software Bill</a:t>
            </a:r>
            <a:r>
              <a:rPr lang="ja-JP" altLang="en-US" dirty="0"/>
              <a:t> </a:t>
            </a:r>
            <a:r>
              <a:rPr lang="en-US" altLang="ja-JP" dirty="0"/>
              <a:t>of Materials (</a:t>
            </a:r>
            <a:r>
              <a:rPr kumimoji="1" lang="en-US" altLang="ja-JP" dirty="0"/>
              <a:t>SBOM) &amp; SPDX</a:t>
            </a:r>
            <a:endParaRPr kumimoji="1" lang="ja-JP" altLang="en-US" dirty="0"/>
          </a:p>
        </p:txBody>
      </p:sp>
      <p:sp>
        <p:nvSpPr>
          <p:cNvPr id="4" name="スライド番号プレースホルダー 3">
            <a:extLst>
              <a:ext uri="{FF2B5EF4-FFF2-40B4-BE49-F238E27FC236}">
                <a16:creationId xmlns:a16="http://schemas.microsoft.com/office/drawing/2014/main" id="{EEF9B047-0DA7-B0EC-3B06-3CAF184647A9}"/>
              </a:ext>
            </a:extLst>
          </p:cNvPr>
          <p:cNvSpPr>
            <a:spLocks noGrp="1"/>
          </p:cNvSpPr>
          <p:nvPr>
            <p:ph type="sldNum" sz="quarter" idx="12"/>
          </p:nvPr>
        </p:nvSpPr>
        <p:spPr/>
        <p:txBody>
          <a:bodyPr/>
          <a:lstStyle/>
          <a:p>
            <a:fld id="{B16735D3-C9E7-F649-AF37-A9D08763696D}" type="slidenum">
              <a:rPr lang="ja-JP" altLang="en-US" smtClean="0"/>
              <a:pPr/>
              <a:t>1</a:t>
            </a:fld>
            <a:endParaRPr lang="ja-JP" altLang="en-US"/>
          </a:p>
        </p:txBody>
      </p:sp>
      <p:grpSp>
        <p:nvGrpSpPr>
          <p:cNvPr id="9" name="グループ化 8">
            <a:extLst>
              <a:ext uri="{FF2B5EF4-FFF2-40B4-BE49-F238E27FC236}">
                <a16:creationId xmlns:a16="http://schemas.microsoft.com/office/drawing/2014/main" id="{FFC53A90-CDEC-E51D-B114-7FD4F8F951A0}"/>
              </a:ext>
            </a:extLst>
          </p:cNvPr>
          <p:cNvGrpSpPr/>
          <p:nvPr/>
        </p:nvGrpSpPr>
        <p:grpSpPr>
          <a:xfrm>
            <a:off x="528000" y="1939637"/>
            <a:ext cx="11136000" cy="4211999"/>
            <a:chOff x="528000" y="2286000"/>
            <a:chExt cx="11136000" cy="4211999"/>
          </a:xfrm>
        </p:grpSpPr>
        <p:sp>
          <p:nvSpPr>
            <p:cNvPr id="6" name="正方形/長方形 10">
              <a:extLst>
                <a:ext uri="{FF2B5EF4-FFF2-40B4-BE49-F238E27FC236}">
                  <a16:creationId xmlns:a16="http://schemas.microsoft.com/office/drawing/2014/main" id="{F04C65F9-E2FC-F549-8D8D-B473BEF9275C}"/>
                </a:ext>
              </a:extLst>
            </p:cNvPr>
            <p:cNvSpPr/>
            <p:nvPr/>
          </p:nvSpPr>
          <p:spPr>
            <a:xfrm>
              <a:off x="528000" y="2286000"/>
              <a:ext cx="11136000" cy="4211999"/>
            </a:xfrm>
            <a:prstGeom prst="roundRect">
              <a:avLst>
                <a:gd name="adj" fmla="val 7804"/>
              </a:avLst>
            </a:prstGeom>
            <a:noFill/>
            <a:ln w="76200"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wrap="none" lIns="144000" tIns="144000" rIns="72000" bIns="72000" rtlCol="0" anchor="t"/>
            <a:lstStyle/>
            <a:p>
              <a:pPr algn="l">
                <a:lnSpc>
                  <a:spcPct val="90000"/>
                </a:lnSpc>
                <a:spcBef>
                  <a:spcPts val="300"/>
                </a:spcBef>
                <a:spcAft>
                  <a:spcPts val="100"/>
                </a:spcAft>
              </a:pPr>
              <a:r>
                <a:rPr lang="en-US" altLang="ja-JP" sz="2800" spc="110" dirty="0">
                  <a:solidFill>
                    <a:schemeClr val="accent1"/>
                  </a:solidFill>
                  <a:latin typeface="Segoe UI" panose="020B0502040204020203" pitchFamily="34" charset="0"/>
                  <a:cs typeface="Segoe UI" panose="020B0502040204020203" pitchFamily="34" charset="0"/>
                </a:rPr>
                <a:t>SBOM</a:t>
              </a:r>
              <a:r>
                <a:rPr lang="ja-JP" altLang="en-US" sz="2800" spc="110" dirty="0">
                  <a:solidFill>
                    <a:schemeClr val="accent1"/>
                  </a:solidFill>
                  <a:latin typeface="Segoe UI" panose="020B0502040204020203" pitchFamily="34" charset="0"/>
                  <a:cs typeface="Segoe UI" panose="020B0502040204020203" pitchFamily="34" charset="0"/>
                </a:rPr>
                <a:t> </a:t>
              </a:r>
              <a:r>
                <a:rPr lang="en-US" altLang="ja-JP" sz="2800" spc="110" dirty="0">
                  <a:solidFill>
                    <a:schemeClr val="accent1"/>
                  </a:solidFill>
                  <a:latin typeface="Segoe UI" panose="020B0502040204020203" pitchFamily="34" charset="0"/>
                  <a:cs typeface="Segoe UI" panose="020B0502040204020203" pitchFamily="34" charset="0"/>
                </a:rPr>
                <a:t>(Software Bill of Materials)</a:t>
              </a:r>
              <a:endParaRPr lang="en-US" altLang="ja-JP" sz="2000" spc="110" dirty="0">
                <a:solidFill>
                  <a:schemeClr val="accent1"/>
                </a:solidFill>
                <a:latin typeface="Segoe UI" panose="020B0502040204020203" pitchFamily="34" charset="0"/>
                <a:cs typeface="Segoe UI" panose="020B0502040204020203" pitchFamily="34" charset="0"/>
              </a:endParaRPr>
            </a:p>
            <a:p>
              <a:pPr lvl="1">
                <a:lnSpc>
                  <a:spcPct val="90000"/>
                </a:lnSpc>
                <a:spcBef>
                  <a:spcPts val="300"/>
                </a:spcBef>
                <a:spcAft>
                  <a:spcPts val="100"/>
                </a:spcAft>
              </a:pPr>
              <a:r>
                <a:rPr lang="en-US" altLang="ja-JP" sz="2800" spc="110" dirty="0">
                  <a:solidFill>
                    <a:schemeClr val="tx1"/>
                  </a:solidFill>
                  <a:latin typeface="Segoe UI" panose="020B0502040204020203" pitchFamily="34" charset="0"/>
                  <a:cs typeface="Segoe UI" panose="020B0502040204020203" pitchFamily="34" charset="0"/>
                </a:rPr>
                <a:t>List of components that make up software,</a:t>
              </a:r>
              <a:br>
                <a:rPr lang="en-US" altLang="ja-JP" sz="2800" spc="110" dirty="0">
                  <a:solidFill>
                    <a:schemeClr val="tx1"/>
                  </a:solidFill>
                  <a:latin typeface="Segoe UI" panose="020B0502040204020203" pitchFamily="34" charset="0"/>
                  <a:cs typeface="Segoe UI" panose="020B0502040204020203" pitchFamily="34" charset="0"/>
                </a:rPr>
              </a:br>
              <a:r>
                <a:rPr lang="en-US" altLang="ja-JP" sz="2800" spc="110" dirty="0">
                  <a:solidFill>
                    <a:schemeClr val="tx1"/>
                  </a:solidFill>
                  <a:latin typeface="Segoe UI" panose="020B0502040204020203" pitchFamily="34" charset="0"/>
                  <a:cs typeface="Segoe UI" panose="020B0502040204020203" pitchFamily="34" charset="0"/>
                </a:rPr>
                <a:t>including</a:t>
              </a:r>
              <a:r>
                <a:rPr kumimoji="1" lang="en-US" altLang="ja-JP" sz="2800" spc="110" baseline="0" dirty="0">
                  <a:solidFill>
                    <a:schemeClr val="tx1"/>
                  </a:solidFill>
                  <a:latin typeface="Segoe UI" panose="020B0502040204020203" pitchFamily="34" charset="0"/>
                  <a:cs typeface="Segoe UI" panose="020B0502040204020203" pitchFamily="34" charset="0"/>
                </a:rPr>
                <a:t> information on dependent libraries</a:t>
              </a:r>
              <a:br>
                <a:rPr kumimoji="1" lang="en-US" altLang="ja-JP" sz="2800" spc="110" baseline="0" dirty="0">
                  <a:solidFill>
                    <a:schemeClr val="tx1"/>
                  </a:solidFill>
                  <a:latin typeface="Segoe UI" panose="020B0502040204020203" pitchFamily="34" charset="0"/>
                  <a:cs typeface="Segoe UI" panose="020B0502040204020203" pitchFamily="34" charset="0"/>
                </a:rPr>
              </a:br>
              <a:r>
                <a:rPr kumimoji="1" lang="en-US" altLang="ja-JP" sz="2800" spc="110" baseline="0" dirty="0">
                  <a:solidFill>
                    <a:schemeClr val="tx1"/>
                  </a:solidFill>
                  <a:latin typeface="Segoe UI" panose="020B0502040204020203" pitchFamily="34" charset="0"/>
                  <a:cs typeface="Segoe UI" panose="020B0502040204020203" pitchFamily="34" charset="0"/>
                </a:rPr>
                <a:t> (name, version,</a:t>
              </a:r>
              <a:r>
                <a:rPr lang="en-US" altLang="ja-JP" sz="2800" spc="110" dirty="0">
                  <a:solidFill>
                    <a:schemeClr val="tx1"/>
                  </a:solidFill>
                  <a:latin typeface="Segoe UI" panose="020B0502040204020203" pitchFamily="34" charset="0"/>
                  <a:cs typeface="Segoe UI" panose="020B0502040204020203" pitchFamily="34" charset="0"/>
                </a:rPr>
                <a:t> d</a:t>
              </a:r>
              <a:r>
                <a:rPr kumimoji="1" lang="en-US" altLang="ja-JP" sz="2800" spc="110" baseline="0" dirty="0">
                  <a:solidFill>
                    <a:schemeClr val="tx1"/>
                  </a:solidFill>
                  <a:latin typeface="Segoe UI" panose="020B0502040204020203" pitchFamily="34" charset="0"/>
                  <a:cs typeface="Segoe UI" panose="020B0502040204020203" pitchFamily="34" charset="0"/>
                </a:rPr>
                <a:t>ependency etc.)</a:t>
              </a:r>
              <a:endParaRPr kumimoji="1" lang="ja-JP" altLang="en-US" sz="3200" spc="110" baseline="0" dirty="0">
                <a:solidFill>
                  <a:schemeClr val="tx1"/>
                </a:solidFill>
                <a:latin typeface="Segoe UI" panose="020B0502040204020203" pitchFamily="34" charset="0"/>
                <a:cs typeface="Segoe UI" panose="020B0502040204020203" pitchFamily="34" charset="0"/>
              </a:endParaRPr>
            </a:p>
          </p:txBody>
        </p:sp>
        <p:sp>
          <p:nvSpPr>
            <p:cNvPr id="7" name="正方形/長方形 11">
              <a:extLst>
                <a:ext uri="{FF2B5EF4-FFF2-40B4-BE49-F238E27FC236}">
                  <a16:creationId xmlns:a16="http://schemas.microsoft.com/office/drawing/2014/main" id="{F751A0D0-F091-2936-9156-506A37AEE038}"/>
                </a:ext>
              </a:extLst>
            </p:cNvPr>
            <p:cNvSpPr/>
            <p:nvPr/>
          </p:nvSpPr>
          <p:spPr>
            <a:xfrm>
              <a:off x="788625" y="4278087"/>
              <a:ext cx="10614750" cy="2057400"/>
            </a:xfrm>
            <a:prstGeom prst="roundRect">
              <a:avLst/>
            </a:prstGeom>
            <a:noFill/>
            <a:ln w="76200" cap="flat" cmpd="sng" algn="ctr">
              <a:solidFill>
                <a:srgbClr val="CB4828"/>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none" lIns="144000" tIns="144000" rIns="72000" bIns="72000" rtlCol="0" anchor="ctr"/>
            <a:lstStyle/>
            <a:p>
              <a:pPr lvl="1">
                <a:lnSpc>
                  <a:spcPct val="90000"/>
                </a:lnSpc>
                <a:spcBef>
                  <a:spcPts val="300"/>
                </a:spcBef>
                <a:spcAft>
                  <a:spcPts val="100"/>
                </a:spcAft>
                <a:defRPr/>
              </a:pPr>
              <a:endParaRPr lang="en-US" altLang="ja-JP" sz="2800" dirty="0">
                <a:ln/>
                <a:solidFill>
                  <a:srgbClr val="CB4828"/>
                </a:solidFill>
                <a:latin typeface="Segoe UI" panose="020B0502040204020203" pitchFamily="34" charset="0"/>
                <a:ea typeface="游ゴシック"/>
                <a:sym typeface="ＭＳ ゴシック"/>
                <a:rtl val="0"/>
              </a:endParaRPr>
            </a:p>
            <a:p>
              <a:pPr lvl="1">
                <a:lnSpc>
                  <a:spcPct val="90000"/>
                </a:lnSpc>
                <a:spcBef>
                  <a:spcPts val="300"/>
                </a:spcBef>
                <a:spcAft>
                  <a:spcPts val="100"/>
                </a:spcAft>
                <a:defRPr/>
              </a:pPr>
              <a:r>
                <a:rPr kumimoji="1" lang="en-US" altLang="ja-JP" sz="2800" b="0" i="0" u="none" strike="noStrike" kern="1200" cap="none" spc="110" normalizeH="0" baseline="0" noProof="0" dirty="0">
                  <a:ln>
                    <a:noFill/>
                  </a:ln>
                  <a:solidFill>
                    <a:schemeClr val="tx1"/>
                  </a:solidFill>
                  <a:effectLst/>
                  <a:uLnTx/>
                  <a:uFillTx/>
                  <a:latin typeface="Segoe UI" panose="020B0502040204020203" pitchFamily="34" charset="0"/>
                  <a:ea typeface="游ゴシック"/>
                  <a:cs typeface="Segoe UI" panose="020B0502040204020203" pitchFamily="34" charset="0"/>
                </a:rPr>
                <a:t>One of the major formats of SBOM</a:t>
              </a:r>
            </a:p>
            <a:p>
              <a:pPr lvl="1">
                <a:lnSpc>
                  <a:spcPct val="90000"/>
                </a:lnSpc>
                <a:spcBef>
                  <a:spcPts val="300"/>
                </a:spcBef>
                <a:spcAft>
                  <a:spcPts val="100"/>
                </a:spcAft>
                <a:defRPr/>
              </a:pPr>
              <a:r>
                <a:rPr kumimoji="1" lang="en-US" altLang="ja-JP" sz="2800" b="0" i="0" u="none" strike="noStrike" kern="1200" cap="none" spc="110" normalizeH="0" baseline="0" noProof="0" dirty="0">
                  <a:ln>
                    <a:noFill/>
                  </a:ln>
                  <a:solidFill>
                    <a:schemeClr val="tx1"/>
                  </a:solidFill>
                  <a:effectLst/>
                  <a:uLnTx/>
                  <a:uFillTx/>
                  <a:latin typeface="Segoe UI" panose="020B0502040204020203" pitchFamily="34" charset="0"/>
                  <a:ea typeface="游ゴシック"/>
                  <a:cs typeface="Segoe UI" panose="020B0502040204020203" pitchFamily="34" charset="0"/>
                </a:rPr>
                <a:t>Developed by Linux Foundation</a:t>
              </a:r>
              <a:endParaRPr lang="en-US" altLang="ja-JP" sz="2800" spc="110" dirty="0">
                <a:solidFill>
                  <a:schemeClr val="tx1"/>
                </a:solidFill>
                <a:latin typeface="Segoe UI" panose="020B0502040204020203" pitchFamily="34" charset="0"/>
                <a:ea typeface="游ゴシック"/>
                <a:cs typeface="Segoe UI" panose="020B0502040204020203" pitchFamily="34" charset="0"/>
              </a:endParaRPr>
            </a:p>
            <a:p>
              <a:pPr lvl="1">
                <a:lnSpc>
                  <a:spcPct val="90000"/>
                </a:lnSpc>
                <a:spcBef>
                  <a:spcPts val="300"/>
                </a:spcBef>
                <a:spcAft>
                  <a:spcPts val="100"/>
                </a:spcAft>
                <a:defRPr/>
              </a:pPr>
              <a:r>
                <a:rPr kumimoji="1" lang="en-US" altLang="ja-JP" sz="2800" b="0" i="0" u="none" strike="noStrike" kern="1200" cap="none" spc="110" normalizeH="0" baseline="0" noProof="0" dirty="0">
                  <a:ln>
                    <a:noFill/>
                  </a:ln>
                  <a:solidFill>
                    <a:schemeClr val="tx1"/>
                  </a:solidFill>
                  <a:effectLst/>
                  <a:uLnTx/>
                  <a:uFillTx/>
                  <a:latin typeface="Segoe UI" panose="020B0502040204020203" pitchFamily="34" charset="0"/>
                  <a:ea typeface="游ゴシック"/>
                  <a:cs typeface="Segoe UI" panose="020B0502040204020203" pitchFamily="34" charset="0"/>
                </a:rPr>
                <a:t>Standardized as ISO/IEC 5962:2021</a:t>
              </a:r>
            </a:p>
          </p:txBody>
        </p:sp>
        <p:pic>
          <p:nvPicPr>
            <p:cNvPr id="10" name="グラフィックス 9">
              <a:extLst>
                <a:ext uri="{FF2B5EF4-FFF2-40B4-BE49-F238E27FC236}">
                  <a16:creationId xmlns:a16="http://schemas.microsoft.com/office/drawing/2014/main" id="{A444BE65-C34E-8BB1-153D-B7D0121FBF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76906" y="4391999"/>
              <a:ext cx="1857375" cy="495300"/>
            </a:xfrm>
            <a:prstGeom prst="rect">
              <a:avLst/>
            </a:prstGeom>
          </p:spPr>
        </p:pic>
      </p:grpSp>
    </p:spTree>
    <p:extLst>
      <p:ext uri="{BB962C8B-B14F-4D97-AF65-F5344CB8AC3E}">
        <p14:creationId xmlns:p14="http://schemas.microsoft.com/office/powerpoint/2010/main" val="1772946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5E982C-BB70-8765-4299-43907D714EF9}"/>
              </a:ext>
            </a:extLst>
          </p:cNvPr>
          <p:cNvSpPr>
            <a:spLocks noGrp="1"/>
          </p:cNvSpPr>
          <p:nvPr>
            <p:ph type="title"/>
          </p:nvPr>
        </p:nvSpPr>
        <p:spPr/>
        <p:txBody>
          <a:bodyPr/>
          <a:lstStyle/>
          <a:p>
            <a:r>
              <a:rPr kumimoji="1" lang="ja-JP" altLang="en-US"/>
              <a:t>評価対象の</a:t>
            </a:r>
            <a:r>
              <a:rPr kumimoji="1" lang="en-US" altLang="ja-JP"/>
              <a:t>SBOM</a:t>
            </a:r>
            <a:r>
              <a:rPr kumimoji="1" lang="ja-JP" altLang="en-US"/>
              <a:t>利用ツール</a:t>
            </a:r>
          </a:p>
        </p:txBody>
      </p:sp>
      <p:sp>
        <p:nvSpPr>
          <p:cNvPr id="4" name="スライド番号プレースホルダー 3">
            <a:extLst>
              <a:ext uri="{FF2B5EF4-FFF2-40B4-BE49-F238E27FC236}">
                <a16:creationId xmlns:a16="http://schemas.microsoft.com/office/drawing/2014/main" id="{80362A1B-8C2D-AF1C-D426-E0A6D9FA3180}"/>
              </a:ext>
            </a:extLst>
          </p:cNvPr>
          <p:cNvSpPr>
            <a:spLocks noGrp="1"/>
          </p:cNvSpPr>
          <p:nvPr>
            <p:ph type="sldNum" sz="quarter" idx="12"/>
          </p:nvPr>
        </p:nvSpPr>
        <p:spPr/>
        <p:txBody>
          <a:bodyPr/>
          <a:lstStyle/>
          <a:p>
            <a:fld id="{B16735D3-C9E7-F649-AF37-A9D08763696D}" type="slidenum">
              <a:rPr lang="ja-JP" altLang="en-US" smtClean="0"/>
              <a:pPr/>
              <a:t>19</a:t>
            </a:fld>
            <a:endParaRPr lang="ja-JP" altLang="en-US"/>
          </a:p>
        </p:txBody>
      </p:sp>
      <p:graphicFrame>
        <p:nvGraphicFramePr>
          <p:cNvPr id="8" name="コンテンツ プレースホルダー 7">
            <a:extLst>
              <a:ext uri="{FF2B5EF4-FFF2-40B4-BE49-F238E27FC236}">
                <a16:creationId xmlns:a16="http://schemas.microsoft.com/office/drawing/2014/main" id="{A2B60F09-D012-DA0E-2AAC-163C5BDE03FC}"/>
              </a:ext>
            </a:extLst>
          </p:cNvPr>
          <p:cNvGraphicFramePr>
            <a:graphicFrameLocks noGrp="1"/>
          </p:cNvGraphicFramePr>
          <p:nvPr>
            <p:ph idx="1"/>
            <p:extLst>
              <p:ext uri="{D42A27DB-BD31-4B8C-83A1-F6EECF244321}">
                <p14:modId xmlns:p14="http://schemas.microsoft.com/office/powerpoint/2010/main" val="3115811597"/>
              </p:ext>
            </p:extLst>
          </p:nvPr>
        </p:nvGraphicFramePr>
        <p:xfrm>
          <a:off x="528638" y="1728788"/>
          <a:ext cx="11134722" cy="2225040"/>
        </p:xfrm>
        <a:graphic>
          <a:graphicData uri="http://schemas.openxmlformats.org/drawingml/2006/table">
            <a:tbl>
              <a:tblPr firstRow="1" bandRow="1">
                <a:tableStyleId>{5C22544A-7EE6-4342-B048-85BDC9FD1C3A}</a:tableStyleId>
              </a:tblPr>
              <a:tblGrid>
                <a:gridCol w="3711574">
                  <a:extLst>
                    <a:ext uri="{9D8B030D-6E8A-4147-A177-3AD203B41FA5}">
                      <a16:colId xmlns:a16="http://schemas.microsoft.com/office/drawing/2014/main" val="3220820945"/>
                    </a:ext>
                  </a:extLst>
                </a:gridCol>
                <a:gridCol w="3711574">
                  <a:extLst>
                    <a:ext uri="{9D8B030D-6E8A-4147-A177-3AD203B41FA5}">
                      <a16:colId xmlns:a16="http://schemas.microsoft.com/office/drawing/2014/main" val="3439858802"/>
                    </a:ext>
                  </a:extLst>
                </a:gridCol>
                <a:gridCol w="3711574">
                  <a:extLst>
                    <a:ext uri="{9D8B030D-6E8A-4147-A177-3AD203B41FA5}">
                      <a16:colId xmlns:a16="http://schemas.microsoft.com/office/drawing/2014/main" val="1463045513"/>
                    </a:ext>
                  </a:extLst>
                </a:gridCol>
              </a:tblGrid>
              <a:tr h="370840">
                <a:tc>
                  <a:txBody>
                    <a:bodyPr/>
                    <a:lstStyle/>
                    <a:p>
                      <a:r>
                        <a:rPr kumimoji="1" lang="ja-JP" altLang="en-US"/>
                        <a:t>ツール名</a:t>
                      </a:r>
                    </a:p>
                  </a:txBody>
                  <a:tcPr/>
                </a:tc>
                <a:tc>
                  <a:txBody>
                    <a:bodyPr/>
                    <a:lstStyle/>
                    <a:p>
                      <a:r>
                        <a:rPr kumimoji="1" lang="ja-JP" altLang="en-US"/>
                        <a:t>種類</a:t>
                      </a:r>
                    </a:p>
                  </a:txBody>
                  <a:tcPr/>
                </a:tc>
                <a:tc>
                  <a:txBody>
                    <a:bodyPr/>
                    <a:lstStyle/>
                    <a:p>
                      <a:r>
                        <a:rPr kumimoji="1" lang="ja-JP" altLang="en-US"/>
                        <a:t>対応フォーマット</a:t>
                      </a:r>
                    </a:p>
                  </a:txBody>
                  <a:tcPr/>
                </a:tc>
                <a:extLst>
                  <a:ext uri="{0D108BD9-81ED-4DB2-BD59-A6C34878D82A}">
                    <a16:rowId xmlns:a16="http://schemas.microsoft.com/office/drawing/2014/main" val="2300664056"/>
                  </a:ext>
                </a:extLst>
              </a:tr>
              <a:tr h="370840">
                <a:tc>
                  <a:txBody>
                    <a:bodyPr/>
                    <a:lstStyle/>
                    <a:p>
                      <a:r>
                        <a:rPr kumimoji="1" lang="en-US" altLang="ja-JP"/>
                        <a:t>SUSE</a:t>
                      </a:r>
                      <a:endParaRPr kumimoji="1" lang="ja-JP" altLang="en-US"/>
                    </a:p>
                  </a:txBody>
                  <a:tcPr/>
                </a:tc>
                <a:tc>
                  <a:txBody>
                    <a:bodyPr/>
                    <a:lstStyle/>
                    <a:p>
                      <a:r>
                        <a:rPr kumimoji="1" lang="ja-JP" altLang="en-US"/>
                        <a:t>プロプライエタリ</a:t>
                      </a:r>
                    </a:p>
                  </a:txBody>
                  <a:tcPr/>
                </a:tc>
                <a:tc>
                  <a:txBody>
                    <a:bodyPr/>
                    <a:lstStyle/>
                    <a:p>
                      <a:r>
                        <a:rPr kumimoji="1" lang="en-US" altLang="ja-JP"/>
                        <a:t>SPDX</a:t>
                      </a:r>
                      <a:r>
                        <a:rPr kumimoji="1" lang="ja-JP" altLang="en-US"/>
                        <a:t>，</a:t>
                      </a:r>
                      <a:r>
                        <a:rPr kumimoji="1" lang="en-US" altLang="ja-JP"/>
                        <a:t>CycloneDX</a:t>
                      </a:r>
                      <a:endParaRPr kumimoji="1" lang="ja-JP" altLang="en-US"/>
                    </a:p>
                  </a:txBody>
                  <a:tcPr/>
                </a:tc>
                <a:extLst>
                  <a:ext uri="{0D108BD9-81ED-4DB2-BD59-A6C34878D82A}">
                    <a16:rowId xmlns:a16="http://schemas.microsoft.com/office/drawing/2014/main" val="3312062074"/>
                  </a:ext>
                </a:extLst>
              </a:tr>
              <a:tr h="370840">
                <a:tc>
                  <a:txBody>
                    <a:bodyPr/>
                    <a:lstStyle/>
                    <a:p>
                      <a:r>
                        <a:rPr kumimoji="1" lang="en-US" altLang="ja-JP" err="1"/>
                        <a:t>bom</a:t>
                      </a:r>
                      <a:endParaRPr kumimoji="1" lang="ja-JP" altLang="en-US"/>
                    </a:p>
                  </a:txBody>
                  <a:tcPr/>
                </a:tc>
                <a:tc>
                  <a:txBody>
                    <a:bodyPr/>
                    <a:lstStyle/>
                    <a:p>
                      <a:r>
                        <a:rPr kumimoji="1" lang="ja-JP" altLang="en-US"/>
                        <a:t>オープンソース</a:t>
                      </a:r>
                    </a:p>
                  </a:txBody>
                  <a:tcPr/>
                </a:tc>
                <a:tc>
                  <a:txBody>
                    <a:bodyPr/>
                    <a:lstStyle/>
                    <a:p>
                      <a:r>
                        <a:rPr kumimoji="1" lang="en-US" altLang="ja-JP"/>
                        <a:t>SPDX</a:t>
                      </a:r>
                      <a:endParaRPr kumimoji="1" lang="ja-JP" altLang="en-US"/>
                    </a:p>
                  </a:txBody>
                  <a:tcPr/>
                </a:tc>
                <a:extLst>
                  <a:ext uri="{0D108BD9-81ED-4DB2-BD59-A6C34878D82A}">
                    <a16:rowId xmlns:a16="http://schemas.microsoft.com/office/drawing/2014/main" val="2269832649"/>
                  </a:ext>
                </a:extLst>
              </a:tr>
              <a:tr h="370840">
                <a:tc>
                  <a:txBody>
                    <a:bodyPr/>
                    <a:lstStyle/>
                    <a:p>
                      <a:r>
                        <a:rPr kumimoji="1" lang="en-US" altLang="ja-JP" err="1"/>
                        <a:t>Interlynk</a:t>
                      </a:r>
                      <a:endParaRPr kumimoji="1" lang="ja-JP" altLang="en-US"/>
                    </a:p>
                  </a:txBody>
                  <a:tcPr/>
                </a:tc>
                <a:tc>
                  <a:txBody>
                    <a:bodyPr/>
                    <a:lstStyle/>
                    <a:p>
                      <a:r>
                        <a:rPr kumimoji="1" lang="ja-JP" altLang="en-US"/>
                        <a:t>プロプライエタリ</a:t>
                      </a:r>
                    </a:p>
                  </a:txBody>
                  <a:tcPr/>
                </a:tc>
                <a:tc>
                  <a:txBody>
                    <a:bodyPr/>
                    <a:lstStyle/>
                    <a:p>
                      <a:r>
                        <a:rPr kumimoji="1" lang="en-US" altLang="ja-JP"/>
                        <a:t>SPDX</a:t>
                      </a:r>
                      <a:r>
                        <a:rPr kumimoji="1" lang="ja-JP" altLang="en-US"/>
                        <a:t>，</a:t>
                      </a:r>
                      <a:r>
                        <a:rPr kumimoji="1" lang="en-US" altLang="ja-JP"/>
                        <a:t>CycloneDX</a:t>
                      </a:r>
                      <a:endParaRPr kumimoji="1" lang="ja-JP" altLang="en-US"/>
                    </a:p>
                  </a:txBody>
                  <a:tcPr/>
                </a:tc>
                <a:extLst>
                  <a:ext uri="{0D108BD9-81ED-4DB2-BD59-A6C34878D82A}">
                    <a16:rowId xmlns:a16="http://schemas.microsoft.com/office/drawing/2014/main" val="697546119"/>
                  </a:ext>
                </a:extLst>
              </a:tr>
              <a:tr h="370840">
                <a:tc>
                  <a:txBody>
                    <a:bodyPr/>
                    <a:lstStyle/>
                    <a:p>
                      <a:r>
                        <a:rPr kumimoji="1" lang="en-US" altLang="ja-JP"/>
                        <a:t>sbom2doc</a:t>
                      </a:r>
                      <a:endParaRPr kumimoji="1" lang="ja-JP" altLang="en-US"/>
                    </a:p>
                  </a:txBody>
                  <a:tcPr/>
                </a:tc>
                <a:tc>
                  <a:txBody>
                    <a:bodyPr/>
                    <a:lstStyle/>
                    <a:p>
                      <a:r>
                        <a:rPr kumimoji="1" lang="ja-JP" altLang="en-US"/>
                        <a:t>オープンソース</a:t>
                      </a:r>
                    </a:p>
                  </a:txBody>
                  <a:tcPr/>
                </a:tc>
                <a:tc>
                  <a:txBody>
                    <a:bodyPr/>
                    <a:lstStyle/>
                    <a:p>
                      <a:r>
                        <a:rPr kumimoji="1" lang="en-US" altLang="ja-JP"/>
                        <a:t>SPDX</a:t>
                      </a:r>
                      <a:r>
                        <a:rPr kumimoji="1" lang="ja-JP" altLang="en-US"/>
                        <a:t>，</a:t>
                      </a:r>
                      <a:r>
                        <a:rPr kumimoji="1" lang="en-US" altLang="ja-JP"/>
                        <a:t>CycloneDX</a:t>
                      </a:r>
                      <a:endParaRPr kumimoji="1" lang="ja-JP" altLang="en-US"/>
                    </a:p>
                  </a:txBody>
                  <a:tcPr/>
                </a:tc>
                <a:extLst>
                  <a:ext uri="{0D108BD9-81ED-4DB2-BD59-A6C34878D82A}">
                    <a16:rowId xmlns:a16="http://schemas.microsoft.com/office/drawing/2014/main" val="3993902268"/>
                  </a:ext>
                </a:extLst>
              </a:tr>
              <a:tr h="370840">
                <a:tc>
                  <a:txBody>
                    <a:bodyPr/>
                    <a:lstStyle/>
                    <a:p>
                      <a:r>
                        <a:rPr kumimoji="1" lang="en-US" altLang="ja-JP"/>
                        <a:t>tools-java</a:t>
                      </a:r>
                      <a:endParaRPr kumimoji="1" lang="ja-JP" altLang="en-US"/>
                    </a:p>
                  </a:txBody>
                  <a:tcPr/>
                </a:tc>
                <a:tc>
                  <a:txBody>
                    <a:bodyPr/>
                    <a:lstStyle/>
                    <a:p>
                      <a:r>
                        <a:rPr kumimoji="1" lang="ja-JP" altLang="en-US"/>
                        <a:t>オープンソース</a:t>
                      </a:r>
                    </a:p>
                  </a:txBody>
                  <a:tcPr/>
                </a:tc>
                <a:tc>
                  <a:txBody>
                    <a:bodyPr/>
                    <a:lstStyle/>
                    <a:p>
                      <a:r>
                        <a:rPr kumimoji="1" lang="en-US" altLang="ja-JP"/>
                        <a:t>SPDX</a:t>
                      </a:r>
                      <a:endParaRPr kumimoji="1" lang="ja-JP" altLang="en-US"/>
                    </a:p>
                  </a:txBody>
                  <a:tcPr/>
                </a:tc>
                <a:extLst>
                  <a:ext uri="{0D108BD9-81ED-4DB2-BD59-A6C34878D82A}">
                    <a16:rowId xmlns:a16="http://schemas.microsoft.com/office/drawing/2014/main" val="2668543346"/>
                  </a:ext>
                </a:extLst>
              </a:tr>
            </a:tbl>
          </a:graphicData>
        </a:graphic>
      </p:graphicFrame>
    </p:spTree>
    <p:extLst>
      <p:ext uri="{BB962C8B-B14F-4D97-AF65-F5344CB8AC3E}">
        <p14:creationId xmlns:p14="http://schemas.microsoft.com/office/powerpoint/2010/main" val="163081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B8DF1E-C04D-38F8-47FB-D176C4C66B57}"/>
              </a:ext>
            </a:extLst>
          </p:cNvPr>
          <p:cNvSpPr>
            <a:spLocks noGrp="1"/>
          </p:cNvSpPr>
          <p:nvPr>
            <p:ph type="title"/>
          </p:nvPr>
        </p:nvSpPr>
        <p:spPr/>
        <p:txBody>
          <a:bodyPr/>
          <a:lstStyle/>
          <a:p>
            <a:r>
              <a:rPr kumimoji="1" lang="ja-JP" altLang="en-US"/>
              <a:t>評価実験に使用した</a:t>
            </a:r>
            <a:r>
              <a:rPr kumimoji="1" lang="en-US" altLang="ja-JP"/>
              <a:t>SBOM</a:t>
            </a:r>
            <a:endParaRPr kumimoji="1" lang="ja-JP" altLang="en-US"/>
          </a:p>
        </p:txBody>
      </p:sp>
      <p:graphicFrame>
        <p:nvGraphicFramePr>
          <p:cNvPr id="5" name="コンテンツ プレースホルダー 4">
            <a:extLst>
              <a:ext uri="{FF2B5EF4-FFF2-40B4-BE49-F238E27FC236}">
                <a16:creationId xmlns:a16="http://schemas.microsoft.com/office/drawing/2014/main" id="{21B6CE97-C7FA-A364-5E55-F1C2E3B0CEB9}"/>
              </a:ext>
            </a:extLst>
          </p:cNvPr>
          <p:cNvGraphicFramePr>
            <a:graphicFrameLocks noGrp="1"/>
          </p:cNvGraphicFramePr>
          <p:nvPr>
            <p:ph idx="1"/>
            <p:extLst>
              <p:ext uri="{D42A27DB-BD31-4B8C-83A1-F6EECF244321}">
                <p14:modId xmlns:p14="http://schemas.microsoft.com/office/powerpoint/2010/main" val="3719265722"/>
              </p:ext>
            </p:extLst>
          </p:nvPr>
        </p:nvGraphicFramePr>
        <p:xfrm>
          <a:off x="528638" y="1728788"/>
          <a:ext cx="11134722" cy="2966720"/>
        </p:xfrm>
        <a:graphic>
          <a:graphicData uri="http://schemas.openxmlformats.org/drawingml/2006/table">
            <a:tbl>
              <a:tblPr firstRow="1" bandRow="1">
                <a:tableStyleId>{5C22544A-7EE6-4342-B048-85BDC9FD1C3A}</a:tableStyleId>
              </a:tblPr>
              <a:tblGrid>
                <a:gridCol w="751522">
                  <a:extLst>
                    <a:ext uri="{9D8B030D-6E8A-4147-A177-3AD203B41FA5}">
                      <a16:colId xmlns:a16="http://schemas.microsoft.com/office/drawing/2014/main" val="1309189732"/>
                    </a:ext>
                  </a:extLst>
                </a:gridCol>
                <a:gridCol w="1499616">
                  <a:extLst>
                    <a:ext uri="{9D8B030D-6E8A-4147-A177-3AD203B41FA5}">
                      <a16:colId xmlns:a16="http://schemas.microsoft.com/office/drawing/2014/main" val="3091931280"/>
                    </a:ext>
                  </a:extLst>
                </a:gridCol>
                <a:gridCol w="3316223">
                  <a:extLst>
                    <a:ext uri="{9D8B030D-6E8A-4147-A177-3AD203B41FA5}">
                      <a16:colId xmlns:a16="http://schemas.microsoft.com/office/drawing/2014/main" val="3018260233"/>
                    </a:ext>
                  </a:extLst>
                </a:gridCol>
                <a:gridCol w="1855787">
                  <a:extLst>
                    <a:ext uri="{9D8B030D-6E8A-4147-A177-3AD203B41FA5}">
                      <a16:colId xmlns:a16="http://schemas.microsoft.com/office/drawing/2014/main" val="3155473185"/>
                    </a:ext>
                  </a:extLst>
                </a:gridCol>
                <a:gridCol w="1855787">
                  <a:extLst>
                    <a:ext uri="{9D8B030D-6E8A-4147-A177-3AD203B41FA5}">
                      <a16:colId xmlns:a16="http://schemas.microsoft.com/office/drawing/2014/main" val="3968987136"/>
                    </a:ext>
                  </a:extLst>
                </a:gridCol>
                <a:gridCol w="1855787">
                  <a:extLst>
                    <a:ext uri="{9D8B030D-6E8A-4147-A177-3AD203B41FA5}">
                      <a16:colId xmlns:a16="http://schemas.microsoft.com/office/drawing/2014/main" val="3937584193"/>
                    </a:ext>
                  </a:extLst>
                </a:gridCol>
              </a:tblGrid>
              <a:tr h="370840">
                <a:tc>
                  <a:txBody>
                    <a:bodyPr/>
                    <a:lstStyle/>
                    <a:p>
                      <a:r>
                        <a:rPr kumimoji="1" lang="en-US" altLang="ja-JP"/>
                        <a:t>No.</a:t>
                      </a:r>
                      <a:endParaRPr kumimoji="1" lang="ja-JP" altLang="en-US"/>
                    </a:p>
                  </a:txBody>
                  <a:tcPr/>
                </a:tc>
                <a:tc>
                  <a:txBody>
                    <a:bodyPr/>
                    <a:lstStyle/>
                    <a:p>
                      <a:r>
                        <a:rPr kumimoji="1" lang="en-US" altLang="ja-JP"/>
                        <a:t>ID</a:t>
                      </a:r>
                      <a:endParaRPr kumimoji="1" lang="ja-JP" altLang="en-US"/>
                    </a:p>
                  </a:txBody>
                  <a:tcPr/>
                </a:tc>
                <a:tc>
                  <a:txBody>
                    <a:bodyPr/>
                    <a:lstStyle/>
                    <a:p>
                      <a:r>
                        <a:rPr kumimoji="1" lang="ja-JP" altLang="en-US"/>
                        <a:t>プロジェクト名</a:t>
                      </a:r>
                    </a:p>
                  </a:txBody>
                  <a:tcPr/>
                </a:tc>
                <a:tc>
                  <a:txBody>
                    <a:bodyPr/>
                    <a:lstStyle/>
                    <a:p>
                      <a:r>
                        <a:rPr kumimoji="1" lang="ja-JP" altLang="en-US"/>
                        <a:t>スター数</a:t>
                      </a:r>
                    </a:p>
                  </a:txBody>
                  <a:tcPr/>
                </a:tc>
                <a:tc>
                  <a:txBody>
                    <a:bodyPr/>
                    <a:lstStyle/>
                    <a:p>
                      <a:r>
                        <a:rPr kumimoji="1" lang="ja-JP" altLang="en-US"/>
                        <a:t>依存の数</a:t>
                      </a:r>
                    </a:p>
                  </a:txBody>
                  <a:tcPr/>
                </a:tc>
                <a:tc>
                  <a:txBody>
                    <a:bodyPr/>
                    <a:lstStyle/>
                    <a:p>
                      <a:r>
                        <a:rPr kumimoji="1" lang="en-US" altLang="ja-JP" err="1"/>
                        <a:t>LicenseRef</a:t>
                      </a:r>
                      <a:endParaRPr kumimoji="1" lang="ja-JP" altLang="en-US"/>
                    </a:p>
                  </a:txBody>
                  <a:tcPr/>
                </a:tc>
                <a:extLst>
                  <a:ext uri="{0D108BD9-81ED-4DB2-BD59-A6C34878D82A}">
                    <a16:rowId xmlns:a16="http://schemas.microsoft.com/office/drawing/2014/main" val="2340769010"/>
                  </a:ext>
                </a:extLst>
              </a:tr>
              <a:tr h="370840">
                <a:tc>
                  <a:txBody>
                    <a:bodyPr/>
                    <a:lstStyle/>
                    <a:p>
                      <a:r>
                        <a:rPr kumimoji="1" lang="en-US" altLang="ja-JP"/>
                        <a:t>1</a:t>
                      </a:r>
                    </a:p>
                  </a:txBody>
                  <a:tcPr/>
                </a:tc>
                <a:tc>
                  <a:txBody>
                    <a:bodyPr/>
                    <a:lstStyle/>
                    <a:p>
                      <a:r>
                        <a:rPr kumimoji="1" lang="en-US" altLang="ja-JP"/>
                        <a:t>56810670</a:t>
                      </a:r>
                      <a:endParaRPr kumimoji="1" lang="ja-JP" altLang="en-US"/>
                    </a:p>
                  </a:txBody>
                  <a:tcPr/>
                </a:tc>
                <a:tc>
                  <a:txBody>
                    <a:bodyPr/>
                    <a:lstStyle/>
                    <a:p>
                      <a:r>
                        <a:rPr kumimoji="1" lang="en-US" altLang="ja-JP" err="1"/>
                        <a:t>graphware</a:t>
                      </a:r>
                      <a:r>
                        <a:rPr kumimoji="1" lang="en-US" altLang="ja-JP"/>
                        <a:t>/neo4j-nlp</a:t>
                      </a:r>
                      <a:endParaRPr kumimoji="1" lang="ja-JP" altLang="en-US"/>
                    </a:p>
                  </a:txBody>
                  <a:tcPr/>
                </a:tc>
                <a:tc>
                  <a:txBody>
                    <a:bodyPr/>
                    <a:lstStyle/>
                    <a:p>
                      <a:r>
                        <a:rPr kumimoji="1" lang="en-US" altLang="ja-JP"/>
                        <a:t>336</a:t>
                      </a:r>
                      <a:endParaRPr kumimoji="1" lang="ja-JP" altLang="en-US"/>
                    </a:p>
                  </a:txBody>
                  <a:tcPr/>
                </a:tc>
                <a:tc>
                  <a:txBody>
                    <a:bodyPr/>
                    <a:lstStyle/>
                    <a:p>
                      <a:r>
                        <a:rPr kumimoji="1" lang="en-US" altLang="ja-JP"/>
                        <a:t>250</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2018469156"/>
                  </a:ext>
                </a:extLst>
              </a:tr>
              <a:tr h="370840">
                <a:tc>
                  <a:txBody>
                    <a:bodyPr/>
                    <a:lstStyle/>
                    <a:p>
                      <a:r>
                        <a:rPr kumimoji="1" lang="en-US" altLang="ja-JP"/>
                        <a:t>2</a:t>
                      </a:r>
                      <a:endParaRPr kumimoji="1" lang="ja-JP" altLang="en-US"/>
                    </a:p>
                  </a:txBody>
                  <a:tcPr/>
                </a:tc>
                <a:tc>
                  <a:txBody>
                    <a:bodyPr/>
                    <a:lstStyle/>
                    <a:p>
                      <a:r>
                        <a:rPr kumimoji="1" lang="en-US" altLang="ja-JP"/>
                        <a:t>2700474</a:t>
                      </a:r>
                      <a:endParaRPr kumimoji="1" lang="ja-JP" altLang="en-US"/>
                    </a:p>
                  </a:txBody>
                  <a:tcPr/>
                </a:tc>
                <a:tc>
                  <a:txBody>
                    <a:bodyPr/>
                    <a:lstStyle/>
                    <a:p>
                      <a:r>
                        <a:rPr kumimoji="1" lang="en-US" altLang="ja-JP" err="1"/>
                        <a:t>alibaba</a:t>
                      </a:r>
                      <a:r>
                        <a:rPr kumimoji="1" lang="en-US" altLang="ja-JP"/>
                        <a:t>/</a:t>
                      </a:r>
                      <a:r>
                        <a:rPr kumimoji="1" lang="en-US" altLang="ja-JP" err="1"/>
                        <a:t>fastjson</a:t>
                      </a:r>
                      <a:endParaRPr kumimoji="1" lang="ja-JP" altLang="en-US"/>
                    </a:p>
                  </a:txBody>
                  <a:tcPr/>
                </a:tc>
                <a:tc>
                  <a:txBody>
                    <a:bodyPr/>
                    <a:lstStyle/>
                    <a:p>
                      <a:r>
                        <a:rPr kumimoji="1" lang="en-US" altLang="ja-JP"/>
                        <a:t>25,764</a:t>
                      </a:r>
                      <a:endParaRPr kumimoji="1" lang="ja-JP" altLang="en-US"/>
                    </a:p>
                  </a:txBody>
                  <a:tcPr/>
                </a:tc>
                <a:tc>
                  <a:txBody>
                    <a:bodyPr/>
                    <a:lstStyle/>
                    <a:p>
                      <a:r>
                        <a:rPr kumimoji="1" lang="en-US" altLang="ja-JP"/>
                        <a:t>55</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1832756531"/>
                  </a:ext>
                </a:extLst>
              </a:tr>
              <a:tr h="370840">
                <a:tc>
                  <a:txBody>
                    <a:bodyPr/>
                    <a:lstStyle/>
                    <a:p>
                      <a:r>
                        <a:rPr kumimoji="1" lang="en-US" altLang="ja-JP"/>
                        <a:t>3</a:t>
                      </a:r>
                      <a:endParaRPr kumimoji="1" lang="ja-JP" altLang="en-US"/>
                    </a:p>
                  </a:txBody>
                  <a:tcPr/>
                </a:tc>
                <a:tc>
                  <a:txBody>
                    <a:bodyPr/>
                    <a:lstStyle/>
                    <a:p>
                      <a:r>
                        <a:rPr kumimoji="1" lang="en-US" altLang="ja-JP"/>
                        <a:t>7961991</a:t>
                      </a:r>
                      <a:endParaRPr kumimoji="1" lang="ja-JP" altLang="en-US"/>
                    </a:p>
                  </a:txBody>
                  <a:tcPr/>
                </a:tc>
                <a:tc>
                  <a:txBody>
                    <a:bodyPr/>
                    <a:lstStyle/>
                    <a:p>
                      <a:r>
                        <a:rPr kumimoji="1" lang="en-US" altLang="ja-JP"/>
                        <a:t>square/</a:t>
                      </a:r>
                      <a:r>
                        <a:rPr kumimoji="1" lang="en-US" altLang="ja-JP" err="1"/>
                        <a:t>javapoet</a:t>
                      </a:r>
                      <a:endParaRPr kumimoji="1" lang="ja-JP" altLang="en-US"/>
                    </a:p>
                  </a:txBody>
                  <a:tcPr/>
                </a:tc>
                <a:tc>
                  <a:txBody>
                    <a:bodyPr/>
                    <a:lstStyle/>
                    <a:p>
                      <a:r>
                        <a:rPr kumimoji="1" lang="en-US" altLang="ja-JP"/>
                        <a:t>10,838</a:t>
                      </a:r>
                      <a:endParaRPr kumimoji="1" lang="ja-JP" altLang="en-US"/>
                    </a:p>
                  </a:txBody>
                  <a:tcPr/>
                </a:tc>
                <a:tc>
                  <a:txBody>
                    <a:bodyPr/>
                    <a:lstStyle/>
                    <a:p>
                      <a:r>
                        <a:rPr kumimoji="1" lang="en-US" altLang="ja-JP"/>
                        <a:t>19</a:t>
                      </a:r>
                      <a:endParaRPr kumimoji="1" lang="ja-JP" altLang="en-US"/>
                    </a:p>
                  </a:txBody>
                  <a:tcPr/>
                </a:tc>
                <a:tc>
                  <a:txBody>
                    <a:bodyPr/>
                    <a:lstStyle/>
                    <a:p>
                      <a:r>
                        <a:rPr kumimoji="1" lang="ja-JP" altLang="en-US"/>
                        <a:t>なし</a:t>
                      </a:r>
                    </a:p>
                  </a:txBody>
                  <a:tcPr/>
                </a:tc>
                <a:extLst>
                  <a:ext uri="{0D108BD9-81ED-4DB2-BD59-A6C34878D82A}">
                    <a16:rowId xmlns:a16="http://schemas.microsoft.com/office/drawing/2014/main" val="1189564832"/>
                  </a:ext>
                </a:extLst>
              </a:tr>
              <a:tr h="370840">
                <a:tc>
                  <a:txBody>
                    <a:bodyPr/>
                    <a:lstStyle/>
                    <a:p>
                      <a:r>
                        <a:rPr kumimoji="1" lang="en-US" altLang="ja-JP"/>
                        <a:t>4</a:t>
                      </a:r>
                      <a:endParaRPr kumimoji="1" lang="ja-JP" altLang="en-US"/>
                    </a:p>
                  </a:txBody>
                  <a:tcPr/>
                </a:tc>
                <a:tc>
                  <a:txBody>
                    <a:bodyPr/>
                    <a:lstStyle/>
                    <a:p>
                      <a:r>
                        <a:rPr kumimoji="1" lang="en-US" altLang="ja-JP"/>
                        <a:t>24074294</a:t>
                      </a:r>
                      <a:endParaRPr kumimoji="1" lang="ja-JP" altLang="en-US"/>
                    </a:p>
                  </a:txBody>
                  <a:tcPr/>
                </a:tc>
                <a:tc>
                  <a:txBody>
                    <a:bodyPr/>
                    <a:lstStyle/>
                    <a:p>
                      <a:r>
                        <a:rPr kumimoji="1" lang="en-US" altLang="ja-JP" err="1"/>
                        <a:t>konik</a:t>
                      </a:r>
                      <a:r>
                        <a:rPr kumimoji="1" lang="en-US" altLang="ja-JP"/>
                        <a:t>-io/</a:t>
                      </a:r>
                      <a:r>
                        <a:rPr kumimoji="1" lang="en-US" altLang="ja-JP" err="1"/>
                        <a:t>konik</a:t>
                      </a:r>
                      <a:endParaRPr kumimoji="1" lang="ja-JP" altLang="en-US"/>
                    </a:p>
                  </a:txBody>
                  <a:tcPr/>
                </a:tc>
                <a:tc>
                  <a:txBody>
                    <a:bodyPr/>
                    <a:lstStyle/>
                    <a:p>
                      <a:r>
                        <a:rPr kumimoji="1" lang="en-US" altLang="ja-JP"/>
                        <a:t>51</a:t>
                      </a:r>
                      <a:endParaRPr kumimoji="1" lang="ja-JP" altLang="en-US"/>
                    </a:p>
                  </a:txBody>
                  <a:tcPr/>
                </a:tc>
                <a:tc>
                  <a:txBody>
                    <a:bodyPr/>
                    <a:lstStyle/>
                    <a:p>
                      <a:r>
                        <a:rPr kumimoji="1" lang="en-US" altLang="ja-JP"/>
                        <a:t>54</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2423982549"/>
                  </a:ext>
                </a:extLst>
              </a:tr>
              <a:tr h="370840">
                <a:tc>
                  <a:txBody>
                    <a:bodyPr/>
                    <a:lstStyle/>
                    <a:p>
                      <a:r>
                        <a:rPr kumimoji="1" lang="en-US" altLang="ja-JP"/>
                        <a:t>5</a:t>
                      </a:r>
                      <a:endParaRPr kumimoji="1" lang="ja-JP" altLang="en-US"/>
                    </a:p>
                  </a:txBody>
                  <a:tcPr/>
                </a:tc>
                <a:tc>
                  <a:txBody>
                    <a:bodyPr/>
                    <a:lstStyle/>
                    <a:p>
                      <a:r>
                        <a:rPr kumimoji="1" lang="en-US" altLang="ja-JP"/>
                        <a:t>35699733</a:t>
                      </a:r>
                      <a:endParaRPr kumimoji="1" lang="ja-JP" altLang="en-US"/>
                    </a:p>
                  </a:txBody>
                  <a:tcPr/>
                </a:tc>
                <a:tc>
                  <a:txBody>
                    <a:bodyPr/>
                    <a:lstStyle/>
                    <a:p>
                      <a:r>
                        <a:rPr kumimoji="1" lang="en-US" altLang="ja-JP" err="1"/>
                        <a:t>mojohaus</a:t>
                      </a:r>
                      <a:r>
                        <a:rPr kumimoji="1" lang="en-US" altLang="ja-JP"/>
                        <a:t>/rpm-maven-plugin</a:t>
                      </a:r>
                      <a:endParaRPr kumimoji="1" lang="ja-JP" altLang="en-US"/>
                    </a:p>
                  </a:txBody>
                  <a:tcPr/>
                </a:tc>
                <a:tc>
                  <a:txBody>
                    <a:bodyPr/>
                    <a:lstStyle/>
                    <a:p>
                      <a:r>
                        <a:rPr kumimoji="1" lang="en-US" altLang="ja-JP"/>
                        <a:t>57</a:t>
                      </a:r>
                      <a:endParaRPr kumimoji="1" lang="ja-JP" altLang="en-US"/>
                    </a:p>
                  </a:txBody>
                  <a:tcPr/>
                </a:tc>
                <a:tc>
                  <a:txBody>
                    <a:bodyPr/>
                    <a:lstStyle/>
                    <a:p>
                      <a:r>
                        <a:rPr kumimoji="1" lang="en-US" altLang="ja-JP"/>
                        <a:t>49</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2656903984"/>
                  </a:ext>
                </a:extLst>
              </a:tr>
              <a:tr h="370840">
                <a:tc>
                  <a:txBody>
                    <a:bodyPr/>
                    <a:lstStyle/>
                    <a:p>
                      <a:r>
                        <a:rPr kumimoji="1" lang="en-US" altLang="ja-JP"/>
                        <a:t>6</a:t>
                      </a:r>
                      <a:endParaRPr kumimoji="1" lang="ja-JP" altLang="en-US"/>
                    </a:p>
                  </a:txBody>
                  <a:tcPr/>
                </a:tc>
                <a:tc>
                  <a:txBody>
                    <a:bodyPr/>
                    <a:lstStyle/>
                    <a:p>
                      <a:r>
                        <a:rPr kumimoji="1" lang="en-US" altLang="ja-JP"/>
                        <a:t>124780056</a:t>
                      </a:r>
                      <a:endParaRPr kumimoji="1" lang="ja-JP" altLang="en-US"/>
                    </a:p>
                  </a:txBody>
                  <a:tcPr/>
                </a:tc>
                <a:tc>
                  <a:txBody>
                    <a:bodyPr/>
                    <a:lstStyle/>
                    <a:p>
                      <a:r>
                        <a:rPr kumimoji="1" lang="en-US" altLang="ja-JP"/>
                        <a:t>update4j/update4j</a:t>
                      </a:r>
                      <a:endParaRPr kumimoji="1" lang="ja-JP" altLang="en-US"/>
                    </a:p>
                  </a:txBody>
                  <a:tcPr/>
                </a:tc>
                <a:tc>
                  <a:txBody>
                    <a:bodyPr/>
                    <a:lstStyle/>
                    <a:p>
                      <a:r>
                        <a:rPr kumimoji="1" lang="en-US" altLang="ja-JP"/>
                        <a:t>794</a:t>
                      </a:r>
                      <a:endParaRPr kumimoji="1" lang="ja-JP" altLang="en-US"/>
                    </a:p>
                  </a:txBody>
                  <a:tcPr/>
                </a:tc>
                <a:tc>
                  <a:txBody>
                    <a:bodyPr/>
                    <a:lstStyle/>
                    <a:p>
                      <a:r>
                        <a:rPr kumimoji="1" lang="en-US" altLang="ja-JP"/>
                        <a:t>1</a:t>
                      </a:r>
                      <a:endParaRPr kumimoji="1" lang="ja-JP" altLang="en-US"/>
                    </a:p>
                  </a:txBody>
                  <a:tcPr/>
                </a:tc>
                <a:tc>
                  <a:txBody>
                    <a:bodyPr/>
                    <a:lstStyle/>
                    <a:p>
                      <a:r>
                        <a:rPr kumimoji="1" lang="ja-JP" altLang="en-US"/>
                        <a:t>なし</a:t>
                      </a:r>
                    </a:p>
                  </a:txBody>
                  <a:tcPr/>
                </a:tc>
                <a:extLst>
                  <a:ext uri="{0D108BD9-81ED-4DB2-BD59-A6C34878D82A}">
                    <a16:rowId xmlns:a16="http://schemas.microsoft.com/office/drawing/2014/main" val="3688555518"/>
                  </a:ext>
                </a:extLst>
              </a:tr>
              <a:tr h="370840">
                <a:tc>
                  <a:txBody>
                    <a:bodyPr/>
                    <a:lstStyle/>
                    <a:p>
                      <a:r>
                        <a:rPr kumimoji="1" lang="en-US" altLang="ja-JP"/>
                        <a:t>7</a:t>
                      </a:r>
                      <a:endParaRPr kumimoji="1" lang="ja-JP" altLang="en-US"/>
                    </a:p>
                  </a:txBody>
                  <a:tcPr/>
                </a:tc>
                <a:tc>
                  <a:txBody>
                    <a:bodyPr/>
                    <a:lstStyle/>
                    <a:p>
                      <a:r>
                        <a:rPr kumimoji="1" lang="en-US" altLang="ja-JP"/>
                        <a:t>34395232</a:t>
                      </a:r>
                      <a:endParaRPr kumimoji="1" lang="ja-JP" altLang="en-US"/>
                    </a:p>
                  </a:txBody>
                  <a:tcPr/>
                </a:tc>
                <a:tc>
                  <a:txBody>
                    <a:bodyPr/>
                    <a:lstStyle/>
                    <a:p>
                      <a:r>
                        <a:rPr kumimoji="1" lang="en-US" altLang="ja-JP"/>
                        <a:t>square/</a:t>
                      </a:r>
                      <a:r>
                        <a:rPr kumimoji="1" lang="en-US" altLang="ja-JP" err="1"/>
                        <a:t>haha</a:t>
                      </a:r>
                      <a:endParaRPr kumimoji="1" lang="ja-JP" altLang="en-US"/>
                    </a:p>
                  </a:txBody>
                  <a:tcPr/>
                </a:tc>
                <a:tc>
                  <a:txBody>
                    <a:bodyPr/>
                    <a:lstStyle/>
                    <a:p>
                      <a:r>
                        <a:rPr kumimoji="1" lang="en-US" altLang="ja-JP"/>
                        <a:t>1,448</a:t>
                      </a:r>
                      <a:endParaRPr kumimoji="1" lang="ja-JP" altLang="en-US"/>
                    </a:p>
                  </a:txBody>
                  <a:tcPr/>
                </a:tc>
                <a:tc>
                  <a:txBody>
                    <a:bodyPr/>
                    <a:lstStyle/>
                    <a:p>
                      <a:r>
                        <a:rPr kumimoji="1" lang="en-US" altLang="ja-JP"/>
                        <a:t>3</a:t>
                      </a:r>
                      <a:endParaRPr kumimoji="1" lang="ja-JP" altLang="en-US"/>
                    </a:p>
                  </a:txBody>
                  <a:tcPr/>
                </a:tc>
                <a:tc>
                  <a:txBody>
                    <a:bodyPr/>
                    <a:lstStyle/>
                    <a:p>
                      <a:r>
                        <a:rPr kumimoji="1" lang="ja-JP" altLang="en-US"/>
                        <a:t>あり</a:t>
                      </a:r>
                    </a:p>
                  </a:txBody>
                  <a:tcPr/>
                </a:tc>
                <a:extLst>
                  <a:ext uri="{0D108BD9-81ED-4DB2-BD59-A6C34878D82A}">
                    <a16:rowId xmlns:a16="http://schemas.microsoft.com/office/drawing/2014/main" val="1861071423"/>
                  </a:ext>
                </a:extLst>
              </a:tr>
            </a:tbl>
          </a:graphicData>
        </a:graphic>
      </p:graphicFrame>
      <p:sp>
        <p:nvSpPr>
          <p:cNvPr id="4" name="スライド番号プレースホルダー 3">
            <a:extLst>
              <a:ext uri="{FF2B5EF4-FFF2-40B4-BE49-F238E27FC236}">
                <a16:creationId xmlns:a16="http://schemas.microsoft.com/office/drawing/2014/main" id="{8A4B8F44-FF75-06F8-8C50-325D99439406}"/>
              </a:ext>
            </a:extLst>
          </p:cNvPr>
          <p:cNvSpPr>
            <a:spLocks noGrp="1"/>
          </p:cNvSpPr>
          <p:nvPr>
            <p:ph type="sldNum" sz="quarter" idx="12"/>
          </p:nvPr>
        </p:nvSpPr>
        <p:spPr/>
        <p:txBody>
          <a:bodyPr/>
          <a:lstStyle/>
          <a:p>
            <a:fld id="{B16735D3-C9E7-F649-AF37-A9D08763696D}" type="slidenum">
              <a:rPr lang="ja-JP" altLang="en-US" smtClean="0"/>
              <a:pPr/>
              <a:t>20</a:t>
            </a:fld>
            <a:endParaRPr lang="ja-JP" altLang="en-US"/>
          </a:p>
        </p:txBody>
      </p:sp>
    </p:spTree>
    <p:extLst>
      <p:ext uri="{BB962C8B-B14F-4D97-AF65-F5344CB8AC3E}">
        <p14:creationId xmlns:p14="http://schemas.microsoft.com/office/powerpoint/2010/main" val="3924998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A1F4AE-B06A-666D-9AF0-FE1C6165D97A}"/>
              </a:ext>
            </a:extLst>
          </p:cNvPr>
          <p:cNvSpPr>
            <a:spLocks noGrp="1"/>
          </p:cNvSpPr>
          <p:nvPr>
            <p:ph type="title"/>
          </p:nvPr>
        </p:nvSpPr>
        <p:spPr/>
        <p:txBody>
          <a:bodyPr/>
          <a:lstStyle/>
          <a:p>
            <a:r>
              <a:rPr kumimoji="1" lang="en-US" altLang="ja-JP"/>
              <a:t>SBOM</a:t>
            </a:r>
            <a:r>
              <a:rPr kumimoji="1" lang="ja-JP" altLang="en-US"/>
              <a:t>利用ツールの実行結果</a:t>
            </a:r>
          </a:p>
        </p:txBody>
      </p:sp>
      <p:graphicFrame>
        <p:nvGraphicFramePr>
          <p:cNvPr id="5" name="コンテンツ プレースホルダー 4">
            <a:extLst>
              <a:ext uri="{FF2B5EF4-FFF2-40B4-BE49-F238E27FC236}">
                <a16:creationId xmlns:a16="http://schemas.microsoft.com/office/drawing/2014/main" id="{2D7D8FC0-0998-90D6-C7EA-863F2A8095C7}"/>
              </a:ext>
            </a:extLst>
          </p:cNvPr>
          <p:cNvGraphicFramePr>
            <a:graphicFrameLocks noGrp="1"/>
          </p:cNvGraphicFramePr>
          <p:nvPr>
            <p:ph idx="1"/>
            <p:extLst>
              <p:ext uri="{D42A27DB-BD31-4B8C-83A1-F6EECF244321}">
                <p14:modId xmlns:p14="http://schemas.microsoft.com/office/powerpoint/2010/main" val="1181291816"/>
              </p:ext>
            </p:extLst>
          </p:nvPr>
        </p:nvGraphicFramePr>
        <p:xfrm>
          <a:off x="528638" y="1728788"/>
          <a:ext cx="11134720" cy="2595880"/>
        </p:xfrm>
        <a:graphic>
          <a:graphicData uri="http://schemas.openxmlformats.org/drawingml/2006/table">
            <a:tbl>
              <a:tblPr firstRow="1" bandRow="1">
                <a:tableStyleId>{5C22544A-7EE6-4342-B048-85BDC9FD1C3A}</a:tableStyleId>
              </a:tblPr>
              <a:tblGrid>
                <a:gridCol w="1391840">
                  <a:extLst>
                    <a:ext uri="{9D8B030D-6E8A-4147-A177-3AD203B41FA5}">
                      <a16:colId xmlns:a16="http://schemas.microsoft.com/office/drawing/2014/main" val="3385345538"/>
                    </a:ext>
                  </a:extLst>
                </a:gridCol>
                <a:gridCol w="1391840">
                  <a:extLst>
                    <a:ext uri="{9D8B030D-6E8A-4147-A177-3AD203B41FA5}">
                      <a16:colId xmlns:a16="http://schemas.microsoft.com/office/drawing/2014/main" val="4105465993"/>
                    </a:ext>
                  </a:extLst>
                </a:gridCol>
                <a:gridCol w="1391840">
                  <a:extLst>
                    <a:ext uri="{9D8B030D-6E8A-4147-A177-3AD203B41FA5}">
                      <a16:colId xmlns:a16="http://schemas.microsoft.com/office/drawing/2014/main" val="2692132395"/>
                    </a:ext>
                  </a:extLst>
                </a:gridCol>
                <a:gridCol w="1391840">
                  <a:extLst>
                    <a:ext uri="{9D8B030D-6E8A-4147-A177-3AD203B41FA5}">
                      <a16:colId xmlns:a16="http://schemas.microsoft.com/office/drawing/2014/main" val="604794768"/>
                    </a:ext>
                  </a:extLst>
                </a:gridCol>
                <a:gridCol w="1391840">
                  <a:extLst>
                    <a:ext uri="{9D8B030D-6E8A-4147-A177-3AD203B41FA5}">
                      <a16:colId xmlns:a16="http://schemas.microsoft.com/office/drawing/2014/main" val="697562441"/>
                    </a:ext>
                  </a:extLst>
                </a:gridCol>
                <a:gridCol w="1391840">
                  <a:extLst>
                    <a:ext uri="{9D8B030D-6E8A-4147-A177-3AD203B41FA5}">
                      <a16:colId xmlns:a16="http://schemas.microsoft.com/office/drawing/2014/main" val="963754876"/>
                    </a:ext>
                  </a:extLst>
                </a:gridCol>
                <a:gridCol w="1391840">
                  <a:extLst>
                    <a:ext uri="{9D8B030D-6E8A-4147-A177-3AD203B41FA5}">
                      <a16:colId xmlns:a16="http://schemas.microsoft.com/office/drawing/2014/main" val="3041527815"/>
                    </a:ext>
                  </a:extLst>
                </a:gridCol>
                <a:gridCol w="1391840">
                  <a:extLst>
                    <a:ext uri="{9D8B030D-6E8A-4147-A177-3AD203B41FA5}">
                      <a16:colId xmlns:a16="http://schemas.microsoft.com/office/drawing/2014/main" val="73778731"/>
                    </a:ext>
                  </a:extLst>
                </a:gridCol>
              </a:tblGrid>
              <a:tr h="370840">
                <a:tc rowSpan="2">
                  <a:txBody>
                    <a:bodyPr/>
                    <a:lstStyle/>
                    <a:p>
                      <a:pPr algn="ctr"/>
                      <a:r>
                        <a:rPr kumimoji="1" lang="ja-JP" altLang="en-US"/>
                        <a:t>ツール</a:t>
                      </a:r>
                    </a:p>
                  </a:txBody>
                  <a:tcPr anchor="ctr"/>
                </a:tc>
                <a:tc gridSpan="7">
                  <a:txBody>
                    <a:bodyPr/>
                    <a:lstStyle/>
                    <a:p>
                      <a:pPr algn="ctr"/>
                      <a:r>
                        <a:rPr kumimoji="1" lang="en-US" altLang="ja-JP"/>
                        <a:t>SBOM</a:t>
                      </a:r>
                      <a:r>
                        <a:rPr kumimoji="1" lang="ja-JP" altLang="en-US"/>
                        <a:t>の</a:t>
                      </a:r>
                      <a:r>
                        <a:rPr kumimoji="1" lang="en-US" altLang="ja-JP"/>
                        <a:t>No.</a:t>
                      </a:r>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36469898"/>
                  </a:ext>
                </a:extLst>
              </a:tr>
              <a:tr h="370840">
                <a:tc vMerge="1">
                  <a:txBody>
                    <a:bodyPr/>
                    <a:lstStyle/>
                    <a:p>
                      <a:endParaRPr kumimoji="1" lang="ja-JP" altLang="en-US"/>
                    </a:p>
                  </a:txBody>
                  <a:tcPr/>
                </a:tc>
                <a:tc>
                  <a:txBody>
                    <a:bodyPr/>
                    <a:lstStyle/>
                    <a:p>
                      <a:pPr algn="ctr"/>
                      <a:r>
                        <a:rPr kumimoji="1" lang="en-US" altLang="ja-JP"/>
                        <a:t>1</a:t>
                      </a:r>
                      <a:endParaRPr kumimoji="1" lang="ja-JP" altLang="en-US"/>
                    </a:p>
                  </a:txBody>
                  <a:tcPr>
                    <a:solidFill>
                      <a:schemeClr val="accent1">
                        <a:lumMod val="20000"/>
                        <a:lumOff val="80000"/>
                      </a:schemeClr>
                    </a:solidFill>
                  </a:tcPr>
                </a:tc>
                <a:tc>
                  <a:txBody>
                    <a:bodyPr/>
                    <a:lstStyle/>
                    <a:p>
                      <a:pPr algn="ctr"/>
                      <a:r>
                        <a:rPr kumimoji="1" lang="en-US" altLang="ja-JP"/>
                        <a:t>2</a:t>
                      </a:r>
                      <a:endParaRPr kumimoji="1" lang="ja-JP" altLang="en-US"/>
                    </a:p>
                  </a:txBody>
                  <a:tcPr>
                    <a:solidFill>
                      <a:schemeClr val="accent1">
                        <a:lumMod val="20000"/>
                        <a:lumOff val="80000"/>
                      </a:schemeClr>
                    </a:solidFill>
                  </a:tcPr>
                </a:tc>
                <a:tc>
                  <a:txBody>
                    <a:bodyPr/>
                    <a:lstStyle/>
                    <a:p>
                      <a:pPr algn="ctr"/>
                      <a:r>
                        <a:rPr kumimoji="1" lang="en-US" altLang="ja-JP"/>
                        <a:t>4</a:t>
                      </a:r>
                      <a:endParaRPr kumimoji="1" lang="ja-JP" altLang="en-US"/>
                    </a:p>
                  </a:txBody>
                  <a:tcPr>
                    <a:solidFill>
                      <a:schemeClr val="accent1">
                        <a:lumMod val="20000"/>
                        <a:lumOff val="80000"/>
                      </a:schemeClr>
                    </a:solidFill>
                  </a:tcPr>
                </a:tc>
                <a:tc>
                  <a:txBody>
                    <a:bodyPr/>
                    <a:lstStyle/>
                    <a:p>
                      <a:pPr algn="ctr"/>
                      <a:r>
                        <a:rPr kumimoji="1" lang="en-US" altLang="ja-JP"/>
                        <a:t>5</a:t>
                      </a:r>
                      <a:endParaRPr kumimoji="1" lang="ja-JP" altLang="en-US"/>
                    </a:p>
                  </a:txBody>
                  <a:tcPr>
                    <a:solidFill>
                      <a:schemeClr val="accent1">
                        <a:lumMod val="20000"/>
                        <a:lumOff val="80000"/>
                      </a:schemeClr>
                    </a:solidFill>
                  </a:tcPr>
                </a:tc>
                <a:tc>
                  <a:txBody>
                    <a:bodyPr/>
                    <a:lstStyle/>
                    <a:p>
                      <a:pPr algn="ctr"/>
                      <a:r>
                        <a:rPr kumimoji="1" lang="en-US" altLang="ja-JP"/>
                        <a:t>5</a:t>
                      </a:r>
                      <a:endParaRPr kumimoji="1" lang="ja-JP" altLang="en-US"/>
                    </a:p>
                  </a:txBody>
                  <a:tcPr>
                    <a:solidFill>
                      <a:schemeClr val="accent1">
                        <a:lumMod val="20000"/>
                        <a:lumOff val="80000"/>
                      </a:schemeClr>
                    </a:solidFill>
                  </a:tcPr>
                </a:tc>
                <a:tc>
                  <a:txBody>
                    <a:bodyPr/>
                    <a:lstStyle/>
                    <a:p>
                      <a:pPr algn="ctr"/>
                      <a:r>
                        <a:rPr kumimoji="1" lang="en-US" altLang="ja-JP"/>
                        <a:t>6</a:t>
                      </a:r>
                      <a:endParaRPr kumimoji="1" lang="ja-JP" altLang="en-US"/>
                    </a:p>
                  </a:txBody>
                  <a:tcPr>
                    <a:solidFill>
                      <a:schemeClr val="accent1">
                        <a:lumMod val="20000"/>
                        <a:lumOff val="80000"/>
                      </a:schemeClr>
                    </a:solidFill>
                  </a:tcPr>
                </a:tc>
                <a:tc>
                  <a:txBody>
                    <a:bodyPr/>
                    <a:lstStyle/>
                    <a:p>
                      <a:pPr algn="ctr"/>
                      <a:r>
                        <a:rPr kumimoji="1" lang="en-US" altLang="ja-JP"/>
                        <a:t>7</a:t>
                      </a:r>
                      <a:endParaRPr kumimoji="1" lang="ja-JP" altLang="en-US"/>
                    </a:p>
                  </a:txBody>
                  <a:tcPr>
                    <a:solidFill>
                      <a:schemeClr val="accent1">
                        <a:lumMod val="20000"/>
                        <a:lumOff val="80000"/>
                      </a:schemeClr>
                    </a:solidFill>
                  </a:tcPr>
                </a:tc>
                <a:extLst>
                  <a:ext uri="{0D108BD9-81ED-4DB2-BD59-A6C34878D82A}">
                    <a16:rowId xmlns:a16="http://schemas.microsoft.com/office/drawing/2014/main" val="860538825"/>
                  </a:ext>
                </a:extLst>
              </a:tr>
              <a:tr h="370840">
                <a:tc>
                  <a:txBody>
                    <a:bodyPr/>
                    <a:lstStyle/>
                    <a:p>
                      <a:r>
                        <a:rPr kumimoji="1" lang="en-US" altLang="ja-JP"/>
                        <a:t>SUSE</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3562273947"/>
                  </a:ext>
                </a:extLst>
              </a:tr>
              <a:tr h="370840">
                <a:tc>
                  <a:txBody>
                    <a:bodyPr/>
                    <a:lstStyle/>
                    <a:p>
                      <a:r>
                        <a:rPr kumimoji="1" lang="en-US" altLang="ja-JP" err="1"/>
                        <a:t>bom</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1306481277"/>
                  </a:ext>
                </a:extLst>
              </a:tr>
              <a:tr h="370840">
                <a:tc>
                  <a:txBody>
                    <a:bodyPr/>
                    <a:lstStyle/>
                    <a:p>
                      <a:r>
                        <a:rPr kumimoji="1" lang="en-US" altLang="ja-JP" err="1"/>
                        <a:t>Interlynk</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X</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X</a:t>
                      </a:r>
                      <a:endParaRPr kumimoji="1" lang="ja-JP" altLang="en-US"/>
                    </a:p>
                  </a:txBody>
                  <a:tcPr/>
                </a:tc>
                <a:extLst>
                  <a:ext uri="{0D108BD9-81ED-4DB2-BD59-A6C34878D82A}">
                    <a16:rowId xmlns:a16="http://schemas.microsoft.com/office/drawing/2014/main" val="3265552440"/>
                  </a:ext>
                </a:extLst>
              </a:tr>
              <a:tr h="370840">
                <a:tc>
                  <a:txBody>
                    <a:bodyPr/>
                    <a:lstStyle/>
                    <a:p>
                      <a:r>
                        <a:rPr kumimoji="1" lang="en-US" altLang="ja-JP"/>
                        <a:t>sbom2doc</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2615800339"/>
                  </a:ext>
                </a:extLst>
              </a:tr>
              <a:tr h="370840">
                <a:tc>
                  <a:txBody>
                    <a:bodyPr/>
                    <a:lstStyle/>
                    <a:p>
                      <a:r>
                        <a:rPr kumimoji="1" lang="en-US" altLang="ja-JP"/>
                        <a:t>tools-java</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tc>
                  <a:txBody>
                    <a:bodyPr/>
                    <a:lstStyle/>
                    <a:p>
                      <a:pPr algn="ctr"/>
                      <a:r>
                        <a:rPr kumimoji="1" lang="en-US" altLang="ja-JP"/>
                        <a:t>O</a:t>
                      </a:r>
                      <a:endParaRPr kumimoji="1" lang="ja-JP" altLang="en-US"/>
                    </a:p>
                  </a:txBody>
                  <a:tcPr/>
                </a:tc>
                <a:extLst>
                  <a:ext uri="{0D108BD9-81ED-4DB2-BD59-A6C34878D82A}">
                    <a16:rowId xmlns:a16="http://schemas.microsoft.com/office/drawing/2014/main" val="925194688"/>
                  </a:ext>
                </a:extLst>
              </a:tr>
            </a:tbl>
          </a:graphicData>
        </a:graphic>
      </p:graphicFrame>
      <p:sp>
        <p:nvSpPr>
          <p:cNvPr id="4" name="スライド番号プレースホルダー 3">
            <a:extLst>
              <a:ext uri="{FF2B5EF4-FFF2-40B4-BE49-F238E27FC236}">
                <a16:creationId xmlns:a16="http://schemas.microsoft.com/office/drawing/2014/main" id="{A827FD8A-0D5C-B73A-42D5-3CB2CE3B1B27}"/>
              </a:ext>
            </a:extLst>
          </p:cNvPr>
          <p:cNvSpPr>
            <a:spLocks noGrp="1"/>
          </p:cNvSpPr>
          <p:nvPr>
            <p:ph type="sldNum" sz="quarter" idx="12"/>
          </p:nvPr>
        </p:nvSpPr>
        <p:spPr/>
        <p:txBody>
          <a:bodyPr/>
          <a:lstStyle/>
          <a:p>
            <a:fld id="{B16735D3-C9E7-F649-AF37-A9D08763696D}" type="slidenum">
              <a:rPr lang="ja-JP" altLang="en-US" smtClean="0"/>
              <a:pPr/>
              <a:t>21</a:t>
            </a:fld>
            <a:endParaRPr lang="ja-JP" altLang="en-US"/>
          </a:p>
        </p:txBody>
      </p:sp>
    </p:spTree>
    <p:extLst>
      <p:ext uri="{BB962C8B-B14F-4D97-AF65-F5344CB8AC3E}">
        <p14:creationId xmlns:p14="http://schemas.microsoft.com/office/powerpoint/2010/main" val="19903233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94D6F5-E706-AEE9-1A9F-458D211CA6DA}"/>
              </a:ext>
            </a:extLst>
          </p:cNvPr>
          <p:cNvSpPr>
            <a:spLocks noGrp="1"/>
          </p:cNvSpPr>
          <p:nvPr>
            <p:ph type="title"/>
          </p:nvPr>
        </p:nvSpPr>
        <p:spPr/>
        <p:txBody>
          <a:bodyPr/>
          <a:lstStyle/>
          <a:p>
            <a:r>
              <a:rPr kumimoji="1" lang="ja-JP" altLang="en-US"/>
              <a:t>ツールの出力に含まれる情報</a:t>
            </a:r>
          </a:p>
        </p:txBody>
      </p:sp>
      <p:graphicFrame>
        <p:nvGraphicFramePr>
          <p:cNvPr id="5" name="コンテンツ プレースホルダー 4">
            <a:extLst>
              <a:ext uri="{FF2B5EF4-FFF2-40B4-BE49-F238E27FC236}">
                <a16:creationId xmlns:a16="http://schemas.microsoft.com/office/drawing/2014/main" id="{E67404ED-A8BC-3FB1-C12A-3F96DCEAECA2}"/>
              </a:ext>
            </a:extLst>
          </p:cNvPr>
          <p:cNvGraphicFramePr>
            <a:graphicFrameLocks noGrp="1"/>
          </p:cNvGraphicFramePr>
          <p:nvPr>
            <p:ph idx="1"/>
            <p:extLst>
              <p:ext uri="{D42A27DB-BD31-4B8C-83A1-F6EECF244321}">
                <p14:modId xmlns:p14="http://schemas.microsoft.com/office/powerpoint/2010/main" val="3645774930"/>
              </p:ext>
            </p:extLst>
          </p:nvPr>
        </p:nvGraphicFramePr>
        <p:xfrm>
          <a:off x="528638" y="1496400"/>
          <a:ext cx="11134724" cy="5181600"/>
        </p:xfrm>
        <a:graphic>
          <a:graphicData uri="http://schemas.openxmlformats.org/drawingml/2006/table">
            <a:tbl>
              <a:tblPr firstRow="1" bandRow="1">
                <a:tableStyleId>{5C22544A-7EE6-4342-B048-85BDC9FD1C3A}</a:tableStyleId>
              </a:tblPr>
              <a:tblGrid>
                <a:gridCol w="3503294">
                  <a:extLst>
                    <a:ext uri="{9D8B030D-6E8A-4147-A177-3AD203B41FA5}">
                      <a16:colId xmlns:a16="http://schemas.microsoft.com/office/drawing/2014/main" val="3656870545"/>
                    </a:ext>
                  </a:extLst>
                </a:gridCol>
                <a:gridCol w="1526286">
                  <a:extLst>
                    <a:ext uri="{9D8B030D-6E8A-4147-A177-3AD203B41FA5}">
                      <a16:colId xmlns:a16="http://schemas.microsoft.com/office/drawing/2014/main" val="3903857986"/>
                    </a:ext>
                  </a:extLst>
                </a:gridCol>
                <a:gridCol w="1526286">
                  <a:extLst>
                    <a:ext uri="{9D8B030D-6E8A-4147-A177-3AD203B41FA5}">
                      <a16:colId xmlns:a16="http://schemas.microsoft.com/office/drawing/2014/main" val="2563635175"/>
                    </a:ext>
                  </a:extLst>
                </a:gridCol>
                <a:gridCol w="1526286">
                  <a:extLst>
                    <a:ext uri="{9D8B030D-6E8A-4147-A177-3AD203B41FA5}">
                      <a16:colId xmlns:a16="http://schemas.microsoft.com/office/drawing/2014/main" val="4043773332"/>
                    </a:ext>
                  </a:extLst>
                </a:gridCol>
                <a:gridCol w="1526286">
                  <a:extLst>
                    <a:ext uri="{9D8B030D-6E8A-4147-A177-3AD203B41FA5}">
                      <a16:colId xmlns:a16="http://schemas.microsoft.com/office/drawing/2014/main" val="1894661578"/>
                    </a:ext>
                  </a:extLst>
                </a:gridCol>
                <a:gridCol w="1526286">
                  <a:extLst>
                    <a:ext uri="{9D8B030D-6E8A-4147-A177-3AD203B41FA5}">
                      <a16:colId xmlns:a16="http://schemas.microsoft.com/office/drawing/2014/main" val="1849974024"/>
                    </a:ext>
                  </a:extLst>
                </a:gridCol>
              </a:tblGrid>
              <a:tr h="320040">
                <a:tc rowSpan="2">
                  <a:txBody>
                    <a:bodyPr/>
                    <a:lstStyle/>
                    <a:p>
                      <a:pPr algn="ctr"/>
                      <a:r>
                        <a:rPr kumimoji="1" lang="en-US" altLang="ja-JP"/>
                        <a:t>SPDX</a:t>
                      </a:r>
                      <a:r>
                        <a:rPr kumimoji="1" lang="ja-JP" altLang="en-US"/>
                        <a:t>の</a:t>
                      </a:r>
                      <a:br>
                        <a:rPr kumimoji="1" lang="en-US" altLang="ja-JP"/>
                      </a:br>
                      <a:r>
                        <a:rPr kumimoji="1" lang="ja-JP" altLang="en-US"/>
                        <a:t>フィールド名</a:t>
                      </a:r>
                    </a:p>
                  </a:txBody>
                  <a:tcPr anchor="ctr"/>
                </a:tc>
                <a:tc gridSpan="5">
                  <a:txBody>
                    <a:bodyPr/>
                    <a:lstStyle/>
                    <a:p>
                      <a:pPr algn="ctr"/>
                      <a:r>
                        <a:rPr kumimoji="1" lang="ja-JP" altLang="en-US"/>
                        <a:t>ツール</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33256194"/>
                  </a:ext>
                </a:extLst>
              </a:tr>
              <a:tr h="320040">
                <a:tc vMerge="1">
                  <a:txBody>
                    <a:bodyPr/>
                    <a:lstStyle/>
                    <a:p>
                      <a:endParaRPr kumimoji="1" lang="ja-JP" altLang="en-US"/>
                    </a:p>
                  </a:txBody>
                  <a:tcPr/>
                </a:tc>
                <a:tc>
                  <a:txBody>
                    <a:bodyPr/>
                    <a:lstStyle/>
                    <a:p>
                      <a:pPr algn="ctr"/>
                      <a:r>
                        <a:rPr kumimoji="1" lang="en-US" altLang="ja-JP"/>
                        <a:t>SUSE</a:t>
                      </a:r>
                      <a:endParaRPr kumimoji="1" lang="ja-JP" altLang="en-US"/>
                    </a:p>
                  </a:txBody>
                  <a:tcPr/>
                </a:tc>
                <a:tc>
                  <a:txBody>
                    <a:bodyPr/>
                    <a:lstStyle/>
                    <a:p>
                      <a:pPr algn="ctr"/>
                      <a:r>
                        <a:rPr kumimoji="1" lang="en-US" altLang="ja-JP" err="1"/>
                        <a:t>bom</a:t>
                      </a:r>
                      <a:endParaRPr kumimoji="1" lang="ja-JP" altLang="en-US"/>
                    </a:p>
                  </a:txBody>
                  <a:tcPr/>
                </a:tc>
                <a:tc>
                  <a:txBody>
                    <a:bodyPr/>
                    <a:lstStyle/>
                    <a:p>
                      <a:pPr algn="ctr"/>
                      <a:r>
                        <a:rPr kumimoji="1" lang="en-US" altLang="ja-JP" err="1"/>
                        <a:t>Interlynk</a:t>
                      </a:r>
                      <a:endParaRPr kumimoji="1" lang="ja-JP" altLang="en-US"/>
                    </a:p>
                  </a:txBody>
                  <a:tcPr/>
                </a:tc>
                <a:tc>
                  <a:txBody>
                    <a:bodyPr/>
                    <a:lstStyle/>
                    <a:p>
                      <a:pPr algn="ctr"/>
                      <a:r>
                        <a:rPr kumimoji="1" lang="en-US" altLang="ja-JP"/>
                        <a:t>sbom2doc</a:t>
                      </a:r>
                      <a:endParaRPr kumimoji="1" lang="ja-JP" altLang="en-US"/>
                    </a:p>
                  </a:txBody>
                  <a:tcPr/>
                </a:tc>
                <a:tc>
                  <a:txBody>
                    <a:bodyPr/>
                    <a:lstStyle/>
                    <a:p>
                      <a:pPr algn="ctr"/>
                      <a:r>
                        <a:rPr kumimoji="1" lang="en-US" altLang="ja-JP"/>
                        <a:t>tools-java</a:t>
                      </a:r>
                      <a:endParaRPr kumimoji="1" lang="ja-JP" altLang="en-US"/>
                    </a:p>
                  </a:txBody>
                  <a:tcPr/>
                </a:tc>
                <a:extLst>
                  <a:ext uri="{0D108BD9-81ED-4DB2-BD59-A6C34878D82A}">
                    <a16:rowId xmlns:a16="http://schemas.microsoft.com/office/drawing/2014/main" val="2727038838"/>
                  </a:ext>
                </a:extLst>
              </a:tr>
              <a:tr h="370840">
                <a:tc>
                  <a:txBody>
                    <a:bodyPr/>
                    <a:lstStyle/>
                    <a:p>
                      <a:r>
                        <a:rPr kumimoji="1" lang="en-US" altLang="ja-JP"/>
                        <a:t>Package Name</a:t>
                      </a:r>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2418570571"/>
                  </a:ext>
                </a:extLst>
              </a:tr>
              <a:tr h="370840">
                <a:tc>
                  <a:txBody>
                    <a:bodyPr/>
                    <a:lstStyle/>
                    <a:p>
                      <a:r>
                        <a:rPr kumimoji="1" lang="en-US" altLang="ja-JP"/>
                        <a:t>Package SPDX Identifier</a:t>
                      </a:r>
                      <a:endParaRPr kumimoji="1" lang="ja-JP" altLang="en-US"/>
                    </a:p>
                  </a:txBody>
                  <a:tcPr/>
                </a:tc>
                <a:tc>
                  <a:txBody>
                    <a:bodyPr/>
                    <a:lstStyle/>
                    <a:p>
                      <a:r>
                        <a:rPr kumimoji="1" lang="en-US" altLang="ja-JP"/>
                        <a:t>O</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834059195"/>
                  </a:ext>
                </a:extLst>
              </a:tr>
              <a:tr h="370840">
                <a:tc>
                  <a:txBody>
                    <a:bodyPr/>
                    <a:lstStyle/>
                    <a:p>
                      <a:r>
                        <a:rPr kumimoji="1" lang="en-US" altLang="ja-JP"/>
                        <a:t>Package Version</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3892324902"/>
                  </a:ext>
                </a:extLst>
              </a:tr>
              <a:tr h="370840">
                <a:tc>
                  <a:txBody>
                    <a:bodyPr/>
                    <a:lstStyle/>
                    <a:p>
                      <a:r>
                        <a:rPr kumimoji="1" lang="en-US" altLang="ja-JP"/>
                        <a:t>Package File Name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990842448"/>
                  </a:ext>
                </a:extLst>
              </a:tr>
              <a:tr h="370840">
                <a:tc>
                  <a:txBody>
                    <a:bodyPr/>
                    <a:lstStyle/>
                    <a:p>
                      <a:r>
                        <a:rPr kumimoji="1" lang="en-US" altLang="ja-JP"/>
                        <a:t>Package Supplier</a:t>
                      </a:r>
                      <a:endParaRPr kumimoji="1" lang="ja-JP" altLang="en-US"/>
                    </a:p>
                  </a:txBody>
                  <a:tcPr/>
                </a:tc>
                <a:tc>
                  <a:txBody>
                    <a:bodyPr/>
                    <a:lstStyle/>
                    <a:p>
                      <a:endParaRPr kumimoji="1" lang="ja-JP" altLang="en-US"/>
                    </a:p>
                  </a:txBody>
                  <a:tcPr/>
                </a:tc>
                <a:tc>
                  <a:txBody>
                    <a:bodyPr/>
                    <a:lstStyle/>
                    <a:p>
                      <a:r>
                        <a:rPr kumimoji="1" lang="en-US" altLang="ja-JP"/>
                        <a:t>X</a:t>
                      </a:r>
                      <a:endParaRPr kumimoji="1" lang="ja-JP" altLang="en-US"/>
                    </a:p>
                  </a:txBody>
                  <a:tcPr/>
                </a:tc>
                <a:tc>
                  <a:txBody>
                    <a:bodyPr/>
                    <a:lstStyle/>
                    <a:p>
                      <a:r>
                        <a:rPr kumimoji="1" lang="en-US" altLang="ja-JP"/>
                        <a:t>P</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35323552"/>
                  </a:ext>
                </a:extLst>
              </a:tr>
              <a:tr h="370840">
                <a:tc>
                  <a:txBody>
                    <a:bodyPr/>
                    <a:lstStyle/>
                    <a:p>
                      <a:r>
                        <a:rPr kumimoji="1" lang="en-US" altLang="ja-JP"/>
                        <a:t>Package Download Location</a:t>
                      </a:r>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4121605219"/>
                  </a:ext>
                </a:extLst>
              </a:tr>
              <a:tr h="370840">
                <a:tc>
                  <a:txBody>
                    <a:bodyPr/>
                    <a:lstStyle/>
                    <a:p>
                      <a:r>
                        <a:rPr kumimoji="1" lang="en-US" altLang="ja-JP"/>
                        <a:t>Files Analyzed</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151313614"/>
                  </a:ext>
                </a:extLst>
              </a:tr>
              <a:tr h="370840">
                <a:tc>
                  <a:txBody>
                    <a:bodyPr/>
                    <a:lstStyle/>
                    <a:p>
                      <a:r>
                        <a:rPr kumimoji="1" lang="en-US" altLang="ja-JP"/>
                        <a:t>Package Home Page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83223846"/>
                  </a:ext>
                </a:extLst>
              </a:tr>
              <a:tr h="370840">
                <a:tc>
                  <a:txBody>
                    <a:bodyPr/>
                    <a:lstStyle/>
                    <a:p>
                      <a:r>
                        <a:rPr kumimoji="1" lang="en-US" altLang="ja-JP"/>
                        <a:t>Concluded License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P</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680037365"/>
                  </a:ext>
                </a:extLst>
              </a:tr>
              <a:tr h="370840">
                <a:tc>
                  <a:txBody>
                    <a:bodyPr/>
                    <a:lstStyle/>
                    <a:p>
                      <a:r>
                        <a:rPr kumimoji="1" lang="en-US" altLang="ja-JP"/>
                        <a:t>Declared License</a:t>
                      </a:r>
                      <a:endParaRPr kumimoji="1" lang="ja-JP" altLang="en-US"/>
                    </a:p>
                  </a:txBody>
                  <a:tcPr/>
                </a:tc>
                <a:tc>
                  <a:txBody>
                    <a:bodyPr/>
                    <a:lstStyle/>
                    <a:p>
                      <a:r>
                        <a:rPr kumimoji="1" lang="en-US" altLang="ja-JP"/>
                        <a:t>P</a:t>
                      </a:r>
                      <a:endParaRPr kumimoji="1" lang="ja-JP" altLang="en-US"/>
                    </a:p>
                  </a:txBody>
                  <a:tcPr/>
                </a:tc>
                <a:tc>
                  <a:txBody>
                    <a:bodyPr/>
                    <a:lstStyle/>
                    <a:p>
                      <a:r>
                        <a:rPr kumimoji="1" lang="en-US" altLang="ja-JP"/>
                        <a:t>P</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280319363"/>
                  </a:ext>
                </a:extLst>
              </a:tr>
              <a:tr h="370840">
                <a:tc>
                  <a:txBody>
                    <a:bodyPr/>
                    <a:lstStyle/>
                    <a:p>
                      <a:r>
                        <a:rPr kumimoji="1" lang="en-US" altLang="ja-JP"/>
                        <a:t>Copyright Text</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1499936593"/>
                  </a:ext>
                </a:extLst>
              </a:tr>
              <a:tr h="370840">
                <a:tc>
                  <a:txBody>
                    <a:bodyPr/>
                    <a:lstStyle/>
                    <a:p>
                      <a:r>
                        <a:rPr kumimoji="1" lang="en-US" altLang="ja-JP"/>
                        <a:t>External Reference</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tc>
                  <a:txBody>
                    <a:bodyPr/>
                    <a:lstStyle/>
                    <a:p>
                      <a:r>
                        <a:rPr kumimoji="1" lang="en-US" altLang="ja-JP"/>
                        <a:t>O</a:t>
                      </a:r>
                      <a:endParaRPr kumimoji="1" lang="ja-JP" altLang="en-US"/>
                    </a:p>
                  </a:txBody>
                  <a:tcPr/>
                </a:tc>
                <a:extLst>
                  <a:ext uri="{0D108BD9-81ED-4DB2-BD59-A6C34878D82A}">
                    <a16:rowId xmlns:a16="http://schemas.microsoft.com/office/drawing/2014/main" val="3684606651"/>
                  </a:ext>
                </a:extLst>
              </a:tr>
            </a:tbl>
          </a:graphicData>
        </a:graphic>
      </p:graphicFrame>
      <p:sp>
        <p:nvSpPr>
          <p:cNvPr id="4" name="スライド番号プレースホルダー 3">
            <a:extLst>
              <a:ext uri="{FF2B5EF4-FFF2-40B4-BE49-F238E27FC236}">
                <a16:creationId xmlns:a16="http://schemas.microsoft.com/office/drawing/2014/main" id="{23B3FE44-DB04-77FE-855F-98B80088446F}"/>
              </a:ext>
            </a:extLst>
          </p:cNvPr>
          <p:cNvSpPr>
            <a:spLocks noGrp="1"/>
          </p:cNvSpPr>
          <p:nvPr>
            <p:ph type="sldNum" sz="quarter" idx="12"/>
          </p:nvPr>
        </p:nvSpPr>
        <p:spPr/>
        <p:txBody>
          <a:bodyPr/>
          <a:lstStyle/>
          <a:p>
            <a:fld id="{B16735D3-C9E7-F649-AF37-A9D08763696D}" type="slidenum">
              <a:rPr lang="ja-JP" altLang="en-US" smtClean="0"/>
              <a:pPr/>
              <a:t>22</a:t>
            </a:fld>
            <a:endParaRPr lang="ja-JP" altLang="en-US"/>
          </a:p>
        </p:txBody>
      </p:sp>
    </p:spTree>
    <p:extLst>
      <p:ext uri="{BB962C8B-B14F-4D97-AF65-F5344CB8AC3E}">
        <p14:creationId xmlns:p14="http://schemas.microsoft.com/office/powerpoint/2010/main" val="3522831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DD08CB-71E5-52F7-6183-3D57502AC0BC}"/>
              </a:ext>
            </a:extLst>
          </p:cNvPr>
          <p:cNvSpPr>
            <a:spLocks noGrp="1"/>
          </p:cNvSpPr>
          <p:nvPr>
            <p:ph type="title"/>
          </p:nvPr>
        </p:nvSpPr>
        <p:spPr/>
        <p:txBody>
          <a:bodyPr/>
          <a:lstStyle/>
          <a:p>
            <a:r>
              <a:rPr kumimoji="1" lang="ja-JP" altLang="en-US"/>
              <a:t>データセットに含まれる</a:t>
            </a:r>
            <a:r>
              <a:rPr kumimoji="1" lang="en-US" altLang="ja-JP"/>
              <a:t>SBOM</a:t>
            </a:r>
            <a:endParaRPr kumimoji="1" lang="ja-JP" altLang="en-US"/>
          </a:p>
        </p:txBody>
      </p:sp>
      <p:sp>
        <p:nvSpPr>
          <p:cNvPr id="3" name="コンテンツ プレースホルダー 2">
            <a:extLst>
              <a:ext uri="{FF2B5EF4-FFF2-40B4-BE49-F238E27FC236}">
                <a16:creationId xmlns:a16="http://schemas.microsoft.com/office/drawing/2014/main" id="{0C153613-88A3-94B8-CF0D-FF648B77DF47}"/>
              </a:ext>
            </a:extLst>
          </p:cNvPr>
          <p:cNvSpPr>
            <a:spLocks noGrp="1"/>
          </p:cNvSpPr>
          <p:nvPr>
            <p:ph idx="1"/>
          </p:nvPr>
        </p:nvSpPr>
        <p:spPr/>
        <p:txBody>
          <a:bodyPr/>
          <a:lstStyle/>
          <a:p>
            <a:r>
              <a:rPr kumimoji="1" lang="ja-JP" altLang="en-US"/>
              <a:t>合計</a:t>
            </a:r>
            <a:r>
              <a:rPr kumimoji="1" lang="en-US" altLang="ja-JP"/>
              <a:t>6,049</a:t>
            </a:r>
            <a:r>
              <a:rPr kumimoji="1" lang="ja-JP" altLang="en-US"/>
              <a:t>個のライブラリの情報を含む</a:t>
            </a:r>
            <a:endParaRPr kumimoji="1" lang="en-US" altLang="ja-JP"/>
          </a:p>
        </p:txBody>
      </p:sp>
      <p:sp>
        <p:nvSpPr>
          <p:cNvPr id="4" name="スライド番号プレースホルダー 3">
            <a:extLst>
              <a:ext uri="{FF2B5EF4-FFF2-40B4-BE49-F238E27FC236}">
                <a16:creationId xmlns:a16="http://schemas.microsoft.com/office/drawing/2014/main" id="{8347897D-9E4F-468F-10D5-1932BE74F6D0}"/>
              </a:ext>
            </a:extLst>
          </p:cNvPr>
          <p:cNvSpPr>
            <a:spLocks noGrp="1"/>
          </p:cNvSpPr>
          <p:nvPr>
            <p:ph type="sldNum" sz="quarter" idx="12"/>
          </p:nvPr>
        </p:nvSpPr>
        <p:spPr/>
        <p:txBody>
          <a:bodyPr/>
          <a:lstStyle/>
          <a:p>
            <a:fld id="{B16735D3-C9E7-F649-AF37-A9D08763696D}" type="slidenum">
              <a:rPr lang="ja-JP" altLang="en-US" smtClean="0"/>
              <a:pPr/>
              <a:t>23</a:t>
            </a:fld>
            <a:endParaRPr lang="ja-JP" altLang="en-US"/>
          </a:p>
        </p:txBody>
      </p:sp>
      <p:graphicFrame>
        <p:nvGraphicFramePr>
          <p:cNvPr id="5" name="表 4">
            <a:extLst>
              <a:ext uri="{FF2B5EF4-FFF2-40B4-BE49-F238E27FC236}">
                <a16:creationId xmlns:a16="http://schemas.microsoft.com/office/drawing/2014/main" id="{1D06E212-7E04-F74E-65B3-D7BAD14EA515}"/>
              </a:ext>
            </a:extLst>
          </p:cNvPr>
          <p:cNvGraphicFramePr>
            <a:graphicFrameLocks noGrp="1"/>
          </p:cNvGraphicFramePr>
          <p:nvPr>
            <p:extLst>
              <p:ext uri="{D42A27DB-BD31-4B8C-83A1-F6EECF244321}">
                <p14:modId xmlns:p14="http://schemas.microsoft.com/office/powerpoint/2010/main" val="554479518"/>
              </p:ext>
            </p:extLst>
          </p:nvPr>
        </p:nvGraphicFramePr>
        <p:xfrm>
          <a:off x="528000" y="2327100"/>
          <a:ext cx="6711000" cy="2873550"/>
        </p:xfrm>
        <a:graphic>
          <a:graphicData uri="http://schemas.openxmlformats.org/drawingml/2006/table">
            <a:tbl>
              <a:tblPr firstRow="1" bandRow="1">
                <a:tableStyleId>{5C22544A-7EE6-4342-B048-85BDC9FD1C3A}</a:tableStyleId>
              </a:tblPr>
              <a:tblGrid>
                <a:gridCol w="1161616">
                  <a:extLst>
                    <a:ext uri="{9D8B030D-6E8A-4147-A177-3AD203B41FA5}">
                      <a16:colId xmlns:a16="http://schemas.microsoft.com/office/drawing/2014/main" val="3053719946"/>
                    </a:ext>
                  </a:extLst>
                </a:gridCol>
                <a:gridCol w="5549384">
                  <a:extLst>
                    <a:ext uri="{9D8B030D-6E8A-4147-A177-3AD203B41FA5}">
                      <a16:colId xmlns:a16="http://schemas.microsoft.com/office/drawing/2014/main" val="67577003"/>
                    </a:ext>
                  </a:extLst>
                </a:gridCol>
              </a:tblGrid>
              <a:tr h="574710">
                <a:tc>
                  <a:txBody>
                    <a:bodyPr/>
                    <a:lstStyle/>
                    <a:p>
                      <a:endParaRPr kumimoji="1" lang="ja-JP" altLang="en-US" sz="20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a:t>1</a:t>
                      </a:r>
                      <a:r>
                        <a:rPr kumimoji="1" lang="ja-JP" altLang="en-US" sz="2000"/>
                        <a:t>つのソフトウェアが依存するライブラリの数</a:t>
                      </a:r>
                    </a:p>
                  </a:txBody>
                  <a:tcPr anchor="ctr"/>
                </a:tc>
                <a:extLst>
                  <a:ext uri="{0D108BD9-81ED-4DB2-BD59-A6C34878D82A}">
                    <a16:rowId xmlns:a16="http://schemas.microsoft.com/office/drawing/2014/main" val="3249023697"/>
                  </a:ext>
                </a:extLst>
              </a:tr>
              <a:tr h="574710">
                <a:tc>
                  <a:txBody>
                    <a:bodyPr/>
                    <a:lstStyle/>
                    <a:p>
                      <a:r>
                        <a:rPr kumimoji="1" lang="ja-JP" altLang="en-US" sz="2000"/>
                        <a:t>平均値</a:t>
                      </a:r>
                    </a:p>
                  </a:txBody>
                  <a:tcPr anchor="ctr"/>
                </a:tc>
                <a:tc>
                  <a:txBody>
                    <a:bodyPr/>
                    <a:lstStyle/>
                    <a:p>
                      <a:r>
                        <a:rPr kumimoji="1" lang="en-US" altLang="ja-JP" sz="2000"/>
                        <a:t>37</a:t>
                      </a:r>
                      <a:endParaRPr kumimoji="1" lang="ja-JP" altLang="en-US" sz="2000"/>
                    </a:p>
                  </a:txBody>
                  <a:tcPr anchor="ctr"/>
                </a:tc>
                <a:extLst>
                  <a:ext uri="{0D108BD9-81ED-4DB2-BD59-A6C34878D82A}">
                    <a16:rowId xmlns:a16="http://schemas.microsoft.com/office/drawing/2014/main" val="2088213775"/>
                  </a:ext>
                </a:extLst>
              </a:tr>
              <a:tr h="5747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a:t>最小値</a:t>
                      </a:r>
                    </a:p>
                  </a:txBody>
                  <a:tcPr anchor="ctr"/>
                </a:tc>
                <a:tc>
                  <a:txBody>
                    <a:bodyPr/>
                    <a:lstStyle/>
                    <a:p>
                      <a:r>
                        <a:rPr kumimoji="1" lang="en-US" altLang="ja-JP" sz="2000"/>
                        <a:t>1</a:t>
                      </a:r>
                      <a:endParaRPr kumimoji="1" lang="ja-JP" altLang="en-US" sz="2000"/>
                    </a:p>
                  </a:txBody>
                  <a:tcPr anchor="ctr"/>
                </a:tc>
                <a:extLst>
                  <a:ext uri="{0D108BD9-81ED-4DB2-BD59-A6C34878D82A}">
                    <a16:rowId xmlns:a16="http://schemas.microsoft.com/office/drawing/2014/main" val="1029965999"/>
                  </a:ext>
                </a:extLst>
              </a:tr>
              <a:tr h="574710">
                <a:tc>
                  <a:txBody>
                    <a:bodyPr/>
                    <a:lstStyle/>
                    <a:p>
                      <a:r>
                        <a:rPr kumimoji="1" lang="ja-JP" altLang="en-US" sz="2000"/>
                        <a:t>中央値</a:t>
                      </a:r>
                    </a:p>
                  </a:txBody>
                  <a:tcPr anchor="ctr"/>
                </a:tc>
                <a:tc>
                  <a:txBody>
                    <a:bodyPr/>
                    <a:lstStyle/>
                    <a:p>
                      <a:r>
                        <a:rPr kumimoji="1" lang="en-US" altLang="ja-JP" sz="2000"/>
                        <a:t>19</a:t>
                      </a:r>
                      <a:endParaRPr kumimoji="1" lang="ja-JP" altLang="en-US" sz="2000"/>
                    </a:p>
                  </a:txBody>
                  <a:tcPr anchor="ctr"/>
                </a:tc>
                <a:extLst>
                  <a:ext uri="{0D108BD9-81ED-4DB2-BD59-A6C34878D82A}">
                    <a16:rowId xmlns:a16="http://schemas.microsoft.com/office/drawing/2014/main" val="3556074489"/>
                  </a:ext>
                </a:extLst>
              </a:tr>
              <a:tr h="574710">
                <a:tc>
                  <a:txBody>
                    <a:bodyPr/>
                    <a:lstStyle/>
                    <a:p>
                      <a:r>
                        <a:rPr kumimoji="1" lang="ja-JP" altLang="en-US" sz="2000"/>
                        <a:t>最大値</a:t>
                      </a:r>
                    </a:p>
                  </a:txBody>
                  <a:tcPr anchor="ctr"/>
                </a:tc>
                <a:tc>
                  <a:txBody>
                    <a:bodyPr/>
                    <a:lstStyle/>
                    <a:p>
                      <a:r>
                        <a:rPr kumimoji="1" lang="en-US" altLang="ja-JP" sz="2000"/>
                        <a:t>250</a:t>
                      </a:r>
                      <a:endParaRPr kumimoji="1" lang="ja-JP" altLang="en-US" sz="2000"/>
                    </a:p>
                  </a:txBody>
                  <a:tcPr anchor="ctr"/>
                </a:tc>
                <a:extLst>
                  <a:ext uri="{0D108BD9-81ED-4DB2-BD59-A6C34878D82A}">
                    <a16:rowId xmlns:a16="http://schemas.microsoft.com/office/drawing/2014/main" val="2366918192"/>
                  </a:ext>
                </a:extLst>
              </a:tr>
            </a:tbl>
          </a:graphicData>
        </a:graphic>
      </p:graphicFrame>
    </p:spTree>
    <p:extLst>
      <p:ext uri="{BB962C8B-B14F-4D97-AF65-F5344CB8AC3E}">
        <p14:creationId xmlns:p14="http://schemas.microsoft.com/office/powerpoint/2010/main" val="4017625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53D6E9-69A5-8FD4-2FB5-630A46E8250F}"/>
              </a:ext>
            </a:extLst>
          </p:cNvPr>
          <p:cNvSpPr>
            <a:spLocks noGrp="1"/>
          </p:cNvSpPr>
          <p:nvPr>
            <p:ph type="title"/>
          </p:nvPr>
        </p:nvSpPr>
        <p:spPr/>
        <p:txBody>
          <a:bodyPr/>
          <a:lstStyle/>
          <a:p>
            <a:r>
              <a:rPr kumimoji="1" lang="en-US" altLang="ja-JP"/>
              <a:t>SBOM</a:t>
            </a:r>
            <a:r>
              <a:rPr kumimoji="1" lang="ja-JP" altLang="en-US"/>
              <a:t>の生成対象から除外された原因</a:t>
            </a:r>
          </a:p>
        </p:txBody>
      </p:sp>
      <p:sp>
        <p:nvSpPr>
          <p:cNvPr id="3" name="コンテンツ プレースホルダー 2">
            <a:extLst>
              <a:ext uri="{FF2B5EF4-FFF2-40B4-BE49-F238E27FC236}">
                <a16:creationId xmlns:a16="http://schemas.microsoft.com/office/drawing/2014/main" id="{E4B40936-14B5-BE43-80E1-E40E94D2BBAB}"/>
              </a:ext>
            </a:extLst>
          </p:cNvPr>
          <p:cNvSpPr>
            <a:spLocks noGrp="1"/>
          </p:cNvSpPr>
          <p:nvPr>
            <p:ph idx="1"/>
          </p:nvPr>
        </p:nvSpPr>
        <p:spPr/>
        <p:txBody>
          <a:bodyPr/>
          <a:lstStyle/>
          <a:p>
            <a:r>
              <a:rPr lang="en-US" altLang="ja-JP"/>
              <a:t>Maven</a:t>
            </a:r>
            <a:r>
              <a:rPr lang="ja-JP" altLang="en-US"/>
              <a:t>ではなく</a:t>
            </a:r>
            <a:r>
              <a:rPr lang="en-US" altLang="ja-JP"/>
              <a:t>Gradle</a:t>
            </a:r>
            <a:r>
              <a:rPr lang="ja-JP" altLang="en-US"/>
              <a:t>が使用されていた</a:t>
            </a:r>
            <a:endParaRPr lang="en-US" altLang="ja-JP"/>
          </a:p>
          <a:p>
            <a:r>
              <a:rPr kumimoji="1" lang="en-US" altLang="ja-JP"/>
              <a:t>Maven</a:t>
            </a:r>
            <a:r>
              <a:rPr kumimoji="1" lang="ja-JP" altLang="en-US"/>
              <a:t>以外の</a:t>
            </a:r>
            <a:r>
              <a:rPr kumimoji="1" lang="en-US" altLang="ja-JP"/>
              <a:t>PM</a:t>
            </a:r>
            <a:r>
              <a:rPr kumimoji="1" lang="ja-JP" altLang="en-US"/>
              <a:t>の設定ファイルが検出された</a:t>
            </a:r>
            <a:endParaRPr kumimoji="1" lang="en-US" altLang="ja-JP"/>
          </a:p>
          <a:p>
            <a:pPr lvl="1"/>
            <a:r>
              <a:rPr lang="en-US" altLang="ja-JP" err="1"/>
              <a:t>npm</a:t>
            </a:r>
            <a:r>
              <a:rPr lang="ja-JP" altLang="en-US"/>
              <a:t>を含むプロジェクトがよく見られた</a:t>
            </a:r>
            <a:endParaRPr kumimoji="1" lang="ja-JP" altLang="en-US"/>
          </a:p>
        </p:txBody>
      </p:sp>
      <p:sp>
        <p:nvSpPr>
          <p:cNvPr id="4" name="スライド番号プレースホルダー 3">
            <a:extLst>
              <a:ext uri="{FF2B5EF4-FFF2-40B4-BE49-F238E27FC236}">
                <a16:creationId xmlns:a16="http://schemas.microsoft.com/office/drawing/2014/main" id="{30F04A13-B054-ABBC-2F67-DB31921D768B}"/>
              </a:ext>
            </a:extLst>
          </p:cNvPr>
          <p:cNvSpPr>
            <a:spLocks noGrp="1"/>
          </p:cNvSpPr>
          <p:nvPr>
            <p:ph type="sldNum" sz="quarter" idx="12"/>
          </p:nvPr>
        </p:nvSpPr>
        <p:spPr/>
        <p:txBody>
          <a:bodyPr/>
          <a:lstStyle/>
          <a:p>
            <a:fld id="{B16735D3-C9E7-F649-AF37-A9D08763696D}" type="slidenum">
              <a:rPr lang="ja-JP" altLang="en-US" smtClean="0"/>
              <a:pPr/>
              <a:t>24</a:t>
            </a:fld>
            <a:endParaRPr lang="ja-JP" altLang="en-US"/>
          </a:p>
        </p:txBody>
      </p:sp>
      <p:graphicFrame>
        <p:nvGraphicFramePr>
          <p:cNvPr id="5" name="表 4">
            <a:extLst>
              <a:ext uri="{FF2B5EF4-FFF2-40B4-BE49-F238E27FC236}">
                <a16:creationId xmlns:a16="http://schemas.microsoft.com/office/drawing/2014/main" id="{5633932B-A167-1FE5-3529-F07C1306A145}"/>
              </a:ext>
            </a:extLst>
          </p:cNvPr>
          <p:cNvGraphicFramePr>
            <a:graphicFrameLocks noGrp="1"/>
          </p:cNvGraphicFramePr>
          <p:nvPr>
            <p:extLst>
              <p:ext uri="{D42A27DB-BD31-4B8C-83A1-F6EECF244321}">
                <p14:modId xmlns:p14="http://schemas.microsoft.com/office/powerpoint/2010/main" val="2252309467"/>
              </p:ext>
            </p:extLst>
          </p:nvPr>
        </p:nvGraphicFramePr>
        <p:xfrm>
          <a:off x="528000" y="4095000"/>
          <a:ext cx="8549326" cy="2225040"/>
        </p:xfrm>
        <a:graphic>
          <a:graphicData uri="http://schemas.openxmlformats.org/drawingml/2006/table">
            <a:tbl>
              <a:tblPr firstRow="1" bandRow="1">
                <a:tableStyleId>{5C22544A-7EE6-4342-B048-85BDC9FD1C3A}</a:tableStyleId>
              </a:tblPr>
              <a:tblGrid>
                <a:gridCol w="4691700">
                  <a:extLst>
                    <a:ext uri="{9D8B030D-6E8A-4147-A177-3AD203B41FA5}">
                      <a16:colId xmlns:a16="http://schemas.microsoft.com/office/drawing/2014/main" val="763846356"/>
                    </a:ext>
                  </a:extLst>
                </a:gridCol>
                <a:gridCol w="1928813">
                  <a:extLst>
                    <a:ext uri="{9D8B030D-6E8A-4147-A177-3AD203B41FA5}">
                      <a16:colId xmlns:a16="http://schemas.microsoft.com/office/drawing/2014/main" val="3688699027"/>
                    </a:ext>
                  </a:extLst>
                </a:gridCol>
                <a:gridCol w="1928813">
                  <a:extLst>
                    <a:ext uri="{9D8B030D-6E8A-4147-A177-3AD203B41FA5}">
                      <a16:colId xmlns:a16="http://schemas.microsoft.com/office/drawing/2014/main" val="2274418464"/>
                    </a:ext>
                  </a:extLst>
                </a:gridCol>
              </a:tblGrid>
              <a:tr h="370840">
                <a:tc>
                  <a:txBody>
                    <a:bodyPr/>
                    <a:lstStyle/>
                    <a:p>
                      <a:r>
                        <a:rPr kumimoji="1" lang="ja-JP" altLang="en-US"/>
                        <a:t>条件</a:t>
                      </a:r>
                    </a:p>
                  </a:txBody>
                  <a:tcPr/>
                </a:tc>
                <a:tc>
                  <a:txBody>
                    <a:bodyPr/>
                    <a:lstStyle/>
                    <a:p>
                      <a:pPr algn="r"/>
                      <a:r>
                        <a:rPr kumimoji="1" lang="ja-JP" altLang="en-US"/>
                        <a:t>プロジェクト数</a:t>
                      </a:r>
                    </a:p>
                  </a:txBody>
                  <a:tcPr/>
                </a:tc>
                <a:tc>
                  <a:txBody>
                    <a:bodyPr/>
                    <a:lstStyle/>
                    <a:p>
                      <a:pPr algn="r"/>
                      <a:r>
                        <a:rPr kumimoji="1" lang="ja-JP" altLang="en-US"/>
                        <a:t>除外された数</a:t>
                      </a:r>
                    </a:p>
                  </a:txBody>
                  <a:tcPr/>
                </a:tc>
                <a:extLst>
                  <a:ext uri="{0D108BD9-81ED-4DB2-BD59-A6C34878D82A}">
                    <a16:rowId xmlns:a16="http://schemas.microsoft.com/office/drawing/2014/main" val="260423495"/>
                  </a:ext>
                </a:extLst>
              </a:tr>
              <a:tr h="370840">
                <a:tc>
                  <a:txBody>
                    <a:bodyPr/>
                    <a:lstStyle/>
                    <a:p>
                      <a:r>
                        <a:rPr kumimoji="1" lang="en-US" altLang="ja-JP"/>
                        <a:t>GitHub</a:t>
                      </a:r>
                      <a:r>
                        <a:rPr kumimoji="1" lang="ja-JP" altLang="en-US"/>
                        <a:t>の検索結果</a:t>
                      </a:r>
                    </a:p>
                  </a:txBody>
                  <a:tcPr/>
                </a:tc>
                <a:tc>
                  <a:txBody>
                    <a:bodyPr/>
                    <a:lstStyle/>
                    <a:p>
                      <a:pPr algn="r"/>
                      <a:r>
                        <a:rPr kumimoji="1" lang="en-US" altLang="ja-JP"/>
                        <a:t>3,325</a:t>
                      </a:r>
                      <a:endParaRPr kumimoji="1" lang="ja-JP" altLang="en-US"/>
                    </a:p>
                  </a:txBody>
                  <a:tcPr/>
                </a:tc>
                <a:tc>
                  <a:txBody>
                    <a:bodyPr/>
                    <a:lstStyle/>
                    <a:p>
                      <a:pPr algn="r"/>
                      <a:r>
                        <a:rPr kumimoji="1" lang="en-US" altLang="ja-JP"/>
                        <a:t>-</a:t>
                      </a:r>
                      <a:endParaRPr kumimoji="1" lang="ja-JP" altLang="en-US"/>
                    </a:p>
                  </a:txBody>
                  <a:tcPr/>
                </a:tc>
                <a:extLst>
                  <a:ext uri="{0D108BD9-81ED-4DB2-BD59-A6C34878D82A}">
                    <a16:rowId xmlns:a16="http://schemas.microsoft.com/office/drawing/2014/main" val="2247343907"/>
                  </a:ext>
                </a:extLst>
              </a:tr>
              <a:tr h="370840">
                <a:tc>
                  <a:txBody>
                    <a:bodyPr/>
                    <a:lstStyle/>
                    <a:p>
                      <a:r>
                        <a:rPr kumimoji="1" lang="ja-JP" altLang="en-US"/>
                        <a:t>クローンに成功</a:t>
                      </a:r>
                    </a:p>
                  </a:txBody>
                  <a:tcPr/>
                </a:tc>
                <a:tc>
                  <a:txBody>
                    <a:bodyPr/>
                    <a:lstStyle/>
                    <a:p>
                      <a:pPr algn="r"/>
                      <a:r>
                        <a:rPr kumimoji="1" lang="en-US" altLang="ja-JP"/>
                        <a:t>3,303</a:t>
                      </a:r>
                      <a:endParaRPr kumimoji="1" lang="ja-JP" altLang="en-US"/>
                    </a:p>
                  </a:txBody>
                  <a:tcPr/>
                </a:tc>
                <a:tc>
                  <a:txBody>
                    <a:bodyPr/>
                    <a:lstStyle/>
                    <a:p>
                      <a:pPr algn="r"/>
                      <a:r>
                        <a:rPr kumimoji="1" lang="en-US" altLang="ja-JP"/>
                        <a:t>22</a:t>
                      </a:r>
                      <a:endParaRPr kumimoji="1" lang="ja-JP" altLang="en-US"/>
                    </a:p>
                  </a:txBody>
                  <a:tcPr/>
                </a:tc>
                <a:extLst>
                  <a:ext uri="{0D108BD9-81ED-4DB2-BD59-A6C34878D82A}">
                    <a16:rowId xmlns:a16="http://schemas.microsoft.com/office/drawing/2014/main" val="3206546623"/>
                  </a:ext>
                </a:extLst>
              </a:tr>
              <a:tr h="370840">
                <a:tc>
                  <a:txBody>
                    <a:bodyPr/>
                    <a:lstStyle/>
                    <a:p>
                      <a:r>
                        <a:rPr kumimoji="1" lang="ja-JP" altLang="en-US"/>
                        <a:t>条件を満たすタグのチェックアウトに成功</a:t>
                      </a:r>
                    </a:p>
                  </a:txBody>
                  <a:tcPr/>
                </a:tc>
                <a:tc>
                  <a:txBody>
                    <a:bodyPr/>
                    <a:lstStyle/>
                    <a:p>
                      <a:pPr algn="r"/>
                      <a:r>
                        <a:rPr kumimoji="1" lang="en-US" altLang="ja-JP"/>
                        <a:t>2,102</a:t>
                      </a:r>
                      <a:endParaRPr kumimoji="1" lang="ja-JP" altLang="en-US"/>
                    </a:p>
                  </a:txBody>
                  <a:tcPr/>
                </a:tc>
                <a:tc>
                  <a:txBody>
                    <a:bodyPr/>
                    <a:lstStyle/>
                    <a:p>
                      <a:pPr algn="r"/>
                      <a:r>
                        <a:rPr kumimoji="1" lang="en-US" altLang="ja-JP"/>
                        <a:t>201</a:t>
                      </a:r>
                      <a:endParaRPr kumimoji="1" lang="ja-JP" altLang="en-US"/>
                    </a:p>
                  </a:txBody>
                  <a:tcPr/>
                </a:tc>
                <a:extLst>
                  <a:ext uri="{0D108BD9-81ED-4DB2-BD59-A6C34878D82A}">
                    <a16:rowId xmlns:a16="http://schemas.microsoft.com/office/drawing/2014/main" val="657516541"/>
                  </a:ext>
                </a:extLst>
              </a:tr>
              <a:tr h="370840">
                <a:tc>
                  <a:txBody>
                    <a:bodyPr/>
                    <a:lstStyle/>
                    <a:p>
                      <a:r>
                        <a:rPr kumimoji="1" lang="en-US" altLang="ja-JP"/>
                        <a:t>Maven</a:t>
                      </a:r>
                      <a:r>
                        <a:rPr kumimoji="1" lang="ja-JP" altLang="en-US"/>
                        <a:t>を使用している</a:t>
                      </a:r>
                    </a:p>
                  </a:txBody>
                  <a:tcPr/>
                </a:tc>
                <a:tc>
                  <a:txBody>
                    <a:bodyPr/>
                    <a:lstStyle/>
                    <a:p>
                      <a:pPr algn="r"/>
                      <a:r>
                        <a:rPr kumimoji="1" lang="en-US" altLang="ja-JP"/>
                        <a:t>557</a:t>
                      </a:r>
                      <a:endParaRPr kumimoji="1" lang="ja-JP" altLang="en-US"/>
                    </a:p>
                  </a:txBody>
                  <a:tcPr/>
                </a:tc>
                <a:tc>
                  <a:txBody>
                    <a:bodyPr/>
                    <a:lstStyle/>
                    <a:p>
                      <a:pPr algn="r"/>
                      <a:r>
                        <a:rPr kumimoji="1" lang="en-US" altLang="ja-JP"/>
                        <a:t>1,545</a:t>
                      </a:r>
                      <a:endParaRPr kumimoji="1" lang="ja-JP" altLang="en-US"/>
                    </a:p>
                  </a:txBody>
                  <a:tcPr/>
                </a:tc>
                <a:extLst>
                  <a:ext uri="{0D108BD9-81ED-4DB2-BD59-A6C34878D82A}">
                    <a16:rowId xmlns:a16="http://schemas.microsoft.com/office/drawing/2014/main" val="725213503"/>
                  </a:ext>
                </a:extLst>
              </a:tr>
              <a:tr h="370840">
                <a:tc>
                  <a:txBody>
                    <a:bodyPr/>
                    <a:lstStyle/>
                    <a:p>
                      <a:r>
                        <a:rPr kumimoji="1" lang="ja-JP" altLang="en-US"/>
                        <a:t>自動修正に成功</a:t>
                      </a:r>
                    </a:p>
                  </a:txBody>
                  <a:tcPr/>
                </a:tc>
                <a:tc>
                  <a:txBody>
                    <a:bodyPr/>
                    <a:lstStyle/>
                    <a:p>
                      <a:pPr algn="r"/>
                      <a:r>
                        <a:rPr kumimoji="1" lang="en-US" altLang="ja-JP"/>
                        <a:t>162</a:t>
                      </a:r>
                      <a:endParaRPr kumimoji="1" lang="ja-JP" altLang="en-US"/>
                    </a:p>
                  </a:txBody>
                  <a:tcPr/>
                </a:tc>
                <a:tc>
                  <a:txBody>
                    <a:bodyPr/>
                    <a:lstStyle/>
                    <a:p>
                      <a:pPr algn="r"/>
                      <a:r>
                        <a:rPr kumimoji="1" lang="en-US" altLang="ja-JP"/>
                        <a:t>395</a:t>
                      </a:r>
                      <a:endParaRPr kumimoji="1" lang="ja-JP" altLang="en-US"/>
                    </a:p>
                  </a:txBody>
                  <a:tcPr/>
                </a:tc>
                <a:extLst>
                  <a:ext uri="{0D108BD9-81ED-4DB2-BD59-A6C34878D82A}">
                    <a16:rowId xmlns:a16="http://schemas.microsoft.com/office/drawing/2014/main" val="3645479156"/>
                  </a:ext>
                </a:extLst>
              </a:tr>
            </a:tbl>
          </a:graphicData>
        </a:graphic>
      </p:graphicFrame>
    </p:spTree>
    <p:extLst>
      <p:ext uri="{BB962C8B-B14F-4D97-AF65-F5344CB8AC3E}">
        <p14:creationId xmlns:p14="http://schemas.microsoft.com/office/powerpoint/2010/main" val="2077852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0A6B70-E4CA-1542-8D43-763F5DFC76F2}"/>
              </a:ext>
            </a:extLst>
          </p:cNvPr>
          <p:cNvSpPr>
            <a:spLocks noGrp="1"/>
          </p:cNvSpPr>
          <p:nvPr>
            <p:ph type="title"/>
          </p:nvPr>
        </p:nvSpPr>
        <p:spPr/>
        <p:txBody>
          <a:bodyPr/>
          <a:lstStyle/>
          <a:p>
            <a:r>
              <a:rPr kumimoji="1" lang="en-US" altLang="ja-JP"/>
              <a:t>SBOM</a:t>
            </a:r>
            <a:r>
              <a:rPr kumimoji="1" lang="ja-JP" altLang="en-US"/>
              <a:t>利用ツールの評価</a:t>
            </a:r>
          </a:p>
        </p:txBody>
      </p:sp>
      <p:sp>
        <p:nvSpPr>
          <p:cNvPr id="3" name="コンテンツ プレースホルダー 2">
            <a:extLst>
              <a:ext uri="{FF2B5EF4-FFF2-40B4-BE49-F238E27FC236}">
                <a16:creationId xmlns:a16="http://schemas.microsoft.com/office/drawing/2014/main" id="{BFB24221-19A0-91D7-64DD-7ECC767C43A8}"/>
              </a:ext>
            </a:extLst>
          </p:cNvPr>
          <p:cNvSpPr>
            <a:spLocks noGrp="1"/>
          </p:cNvSpPr>
          <p:nvPr>
            <p:ph idx="1"/>
          </p:nvPr>
        </p:nvSpPr>
        <p:spPr>
          <a:xfrm>
            <a:off x="528000" y="1727999"/>
            <a:ext cx="11136000" cy="4734000"/>
          </a:xfrm>
        </p:spPr>
        <p:txBody>
          <a:bodyPr/>
          <a:lstStyle/>
          <a:p>
            <a:pPr marL="0" indent="0">
              <a:buNone/>
            </a:pPr>
            <a:r>
              <a:rPr lang="en-US" altLang="ja-JP"/>
              <a:t>SBOM</a:t>
            </a:r>
            <a:r>
              <a:rPr lang="ja-JP" altLang="en-US"/>
              <a:t>の利用者が評価を行い，</a:t>
            </a:r>
            <a:br>
              <a:rPr lang="en-US" altLang="ja-JP"/>
            </a:br>
            <a:r>
              <a:rPr lang="ja-JP" altLang="en-US"/>
              <a:t>用途に合った機能を持つツールを見つける必要がある</a:t>
            </a:r>
            <a:endParaRPr lang="en-US" altLang="ja-JP"/>
          </a:p>
          <a:p>
            <a:pPr marL="0" indent="0">
              <a:buNone/>
            </a:pPr>
            <a:endParaRPr lang="en-US" altLang="ja-JP"/>
          </a:p>
          <a:p>
            <a:pPr marL="0" indent="0">
              <a:buNone/>
            </a:pPr>
            <a:r>
              <a:rPr lang="ja-JP" altLang="en-US"/>
              <a:t>ツールの評価手順</a:t>
            </a:r>
            <a:endParaRPr lang="en-US" altLang="ja-JP"/>
          </a:p>
          <a:p>
            <a:r>
              <a:rPr lang="ja-JP" altLang="en-US"/>
              <a:t>ツールの入力となる</a:t>
            </a:r>
            <a:r>
              <a:rPr lang="en-US" altLang="ja-JP"/>
              <a:t>SBOM</a:t>
            </a:r>
            <a:r>
              <a:rPr lang="ja-JP" altLang="en-US"/>
              <a:t>を用意する</a:t>
            </a:r>
            <a:endParaRPr lang="en-US" altLang="ja-JP"/>
          </a:p>
          <a:p>
            <a:r>
              <a:rPr lang="ja-JP" altLang="en-US"/>
              <a:t>ツールを実行して機能・性能を確認する</a:t>
            </a:r>
            <a:endParaRPr lang="en-US" altLang="ja-JP"/>
          </a:p>
          <a:p>
            <a:pPr marL="0" indent="0">
              <a:buNone/>
            </a:pPr>
            <a:endParaRPr lang="en-US" altLang="ja-JP"/>
          </a:p>
          <a:p>
            <a:pPr marL="0" indent="0">
              <a:buNone/>
            </a:pPr>
            <a:r>
              <a:rPr lang="ja-JP" altLang="en-US" b="1"/>
              <a:t>評価には，正しいフォーマットで正確な情報を含む</a:t>
            </a:r>
            <a:r>
              <a:rPr lang="en-US" altLang="ja-JP" b="1"/>
              <a:t>SBOM</a:t>
            </a:r>
            <a:r>
              <a:rPr lang="ja-JP" altLang="en-US" b="1"/>
              <a:t>が必要</a:t>
            </a:r>
            <a:endParaRPr lang="en-US" altLang="ja-JP" b="1"/>
          </a:p>
          <a:p>
            <a:pPr marL="0" indent="0">
              <a:buNone/>
            </a:pPr>
            <a:endParaRPr lang="en-US" altLang="ja-JP"/>
          </a:p>
          <a:p>
            <a:pPr lvl="1">
              <a:buFont typeface="Arial" panose="020B0604020202020204" pitchFamily="34" charset="0"/>
              <a:buChar char="•"/>
            </a:pPr>
            <a:endParaRPr lang="en-US" altLang="ja-JP"/>
          </a:p>
          <a:p>
            <a:pPr lvl="1">
              <a:buFont typeface="Arial" panose="020B0604020202020204" pitchFamily="34" charset="0"/>
              <a:buChar char="•"/>
            </a:pPr>
            <a:endParaRPr lang="en-US" altLang="ja-JP"/>
          </a:p>
        </p:txBody>
      </p:sp>
      <p:sp>
        <p:nvSpPr>
          <p:cNvPr id="4" name="スライド番号プレースホルダー 3">
            <a:extLst>
              <a:ext uri="{FF2B5EF4-FFF2-40B4-BE49-F238E27FC236}">
                <a16:creationId xmlns:a16="http://schemas.microsoft.com/office/drawing/2014/main" id="{18FE5727-E925-4D0F-A80B-18C1C3F5BA4D}"/>
              </a:ext>
            </a:extLst>
          </p:cNvPr>
          <p:cNvSpPr>
            <a:spLocks noGrp="1"/>
          </p:cNvSpPr>
          <p:nvPr>
            <p:ph type="sldNum" sz="quarter" idx="12"/>
          </p:nvPr>
        </p:nvSpPr>
        <p:spPr/>
        <p:txBody>
          <a:bodyPr/>
          <a:lstStyle/>
          <a:p>
            <a:fld id="{B16735D3-C9E7-F649-AF37-A9D08763696D}" type="slidenum">
              <a:rPr lang="ja-JP" altLang="en-US" smtClean="0"/>
              <a:pPr/>
              <a:t>25</a:t>
            </a:fld>
            <a:endParaRPr lang="ja-JP" altLang="en-US"/>
          </a:p>
        </p:txBody>
      </p:sp>
    </p:spTree>
    <p:extLst>
      <p:ext uri="{BB962C8B-B14F-4D97-AF65-F5344CB8AC3E}">
        <p14:creationId xmlns:p14="http://schemas.microsoft.com/office/powerpoint/2010/main" val="1244091112"/>
      </p:ext>
    </p:extLst>
  </p:cSld>
  <p:clrMapOvr>
    <a:masterClrMapping/>
  </p:clrMapOvr>
  <mc:AlternateContent xmlns:mc="http://schemas.openxmlformats.org/markup-compatibility/2006" xmlns:p14="http://schemas.microsoft.com/office/powerpoint/2010/main">
    <mc:Choice Requires="p14">
      <p:transition spd="slow" p14:dur="2000" advTm="48177"/>
    </mc:Choice>
    <mc:Fallback xmlns="">
      <p:transition spd="slow" advTm="48177"/>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4853FB-7666-DF45-EB0E-F43C252CAA4F}"/>
              </a:ext>
            </a:extLst>
          </p:cNvPr>
          <p:cNvSpPr>
            <a:spLocks noGrp="1"/>
          </p:cNvSpPr>
          <p:nvPr>
            <p:ph type="title"/>
          </p:nvPr>
        </p:nvSpPr>
        <p:spPr/>
        <p:txBody>
          <a:bodyPr/>
          <a:lstStyle/>
          <a:p>
            <a:r>
              <a:rPr kumimoji="1" lang="en-US" altLang="ja-JP"/>
              <a:t>3. SBOM</a:t>
            </a:r>
            <a:r>
              <a:rPr lang="ja-JP" altLang="en-US"/>
              <a:t>の修正</a:t>
            </a:r>
            <a:endParaRPr kumimoji="1" lang="ja-JP" altLang="en-US"/>
          </a:p>
        </p:txBody>
      </p:sp>
      <p:sp>
        <p:nvSpPr>
          <p:cNvPr id="3" name="コンテンツ プレースホルダー 2">
            <a:extLst>
              <a:ext uri="{FF2B5EF4-FFF2-40B4-BE49-F238E27FC236}">
                <a16:creationId xmlns:a16="http://schemas.microsoft.com/office/drawing/2014/main" id="{30485FE8-34D9-069C-80EA-52C9EC85AB0D}"/>
              </a:ext>
            </a:extLst>
          </p:cNvPr>
          <p:cNvSpPr>
            <a:spLocks noGrp="1"/>
          </p:cNvSpPr>
          <p:nvPr>
            <p:ph idx="1"/>
          </p:nvPr>
        </p:nvSpPr>
        <p:spPr/>
        <p:txBody>
          <a:bodyPr/>
          <a:lstStyle/>
          <a:p>
            <a:r>
              <a:rPr lang="en-US" altLang="ja-JP" sz="2800" dirty="0"/>
              <a:t>SPDX Lite</a:t>
            </a:r>
            <a:r>
              <a:rPr lang="ja-JP" altLang="en-US" sz="2800" dirty="0"/>
              <a:t>に準拠した</a:t>
            </a:r>
            <a:r>
              <a:rPr lang="en-US" altLang="ja-JP" sz="2800" dirty="0"/>
              <a:t>SBOM</a:t>
            </a:r>
            <a:r>
              <a:rPr lang="ja-JP" altLang="en-US" sz="2800" dirty="0"/>
              <a:t>を作成するために，</a:t>
            </a:r>
            <a:br>
              <a:rPr lang="en-US" altLang="ja-JP" sz="2800" dirty="0"/>
            </a:br>
            <a:r>
              <a:rPr kumimoji="1" lang="en-US" altLang="ja-JP" dirty="0" err="1"/>
              <a:t>sbom</a:t>
            </a:r>
            <a:r>
              <a:rPr kumimoji="1" lang="en-US" altLang="ja-JP" dirty="0"/>
              <a:t>-tool</a:t>
            </a:r>
            <a:r>
              <a:rPr kumimoji="1" lang="ja-JP" altLang="en-US" dirty="0"/>
              <a:t>が生成した</a:t>
            </a:r>
            <a:r>
              <a:rPr kumimoji="1" lang="en-US" altLang="ja-JP" dirty="0"/>
              <a:t>SBOM</a:t>
            </a:r>
            <a:r>
              <a:rPr lang="ja-JP" altLang="en-US" dirty="0"/>
              <a:t>に不足する情報を追加する</a:t>
            </a:r>
            <a:endParaRPr lang="en-US" altLang="ja-JP" dirty="0"/>
          </a:p>
          <a:p>
            <a:endParaRPr kumimoji="1" lang="en-US" altLang="ja-JP" dirty="0"/>
          </a:p>
          <a:p>
            <a:r>
              <a:rPr kumimoji="1" lang="en-US" altLang="ja-JP" dirty="0"/>
              <a:t>a. </a:t>
            </a:r>
            <a:r>
              <a:rPr kumimoji="1" lang="ja-JP" altLang="en-US" dirty="0"/>
              <a:t>自動修正</a:t>
            </a:r>
            <a:endParaRPr kumimoji="1" lang="en-US" altLang="ja-JP" dirty="0"/>
          </a:p>
          <a:p>
            <a:pPr lvl="1"/>
            <a:r>
              <a:rPr lang="en-US" altLang="ja-JP" dirty="0"/>
              <a:t>Maven Central Repository</a:t>
            </a:r>
            <a:r>
              <a:rPr lang="ja-JP" altLang="en-US" dirty="0"/>
              <a:t>から情報を取得</a:t>
            </a:r>
            <a:endParaRPr lang="en-US" altLang="ja-JP" dirty="0"/>
          </a:p>
          <a:p>
            <a:pPr lvl="1"/>
            <a:r>
              <a:rPr lang="ja-JP" altLang="en-US" dirty="0"/>
              <a:t>ライブラリのファイル名，提供者，ダウンロード</a:t>
            </a:r>
            <a:r>
              <a:rPr lang="en-US" altLang="ja-JP" dirty="0"/>
              <a:t>URL</a:t>
            </a:r>
            <a:r>
              <a:rPr lang="ja-JP" altLang="en-US" dirty="0"/>
              <a:t>，</a:t>
            </a:r>
            <a:r>
              <a:rPr lang="en-US" altLang="ja-JP" dirty="0"/>
              <a:t>Home Page</a:t>
            </a:r>
            <a:r>
              <a:rPr lang="ja-JP" altLang="en-US" dirty="0"/>
              <a:t>，</a:t>
            </a:r>
            <a:br>
              <a:rPr lang="en-US" altLang="ja-JP" dirty="0"/>
            </a:br>
            <a:r>
              <a:rPr lang="en-US" altLang="ja-JP" dirty="0"/>
              <a:t>License</a:t>
            </a:r>
            <a:r>
              <a:rPr lang="ja-JP" altLang="en-US" dirty="0"/>
              <a:t>情報を追加する</a:t>
            </a:r>
            <a:endParaRPr kumimoji="1" lang="en-US" altLang="ja-JP" dirty="0"/>
          </a:p>
          <a:p>
            <a:r>
              <a:rPr lang="en-US" altLang="ja-JP" dirty="0"/>
              <a:t>b. </a:t>
            </a:r>
            <a:r>
              <a:rPr lang="ja-JP" altLang="en-US" dirty="0"/>
              <a:t>手動修正</a:t>
            </a:r>
            <a:endParaRPr lang="en-US" altLang="ja-JP" dirty="0"/>
          </a:p>
          <a:p>
            <a:pPr lvl="1"/>
            <a:r>
              <a:rPr lang="ja-JP" altLang="en-US" dirty="0"/>
              <a:t>自動修正ができない著作権表示（例：</a:t>
            </a:r>
            <a:r>
              <a:rPr lang="en-US" altLang="ja-JP" dirty="0"/>
              <a:t>© 2024 ~</a:t>
            </a:r>
            <a:r>
              <a:rPr lang="ja-JP" altLang="en-US" dirty="0"/>
              <a:t>）の情報を追加する</a:t>
            </a:r>
            <a:endParaRPr lang="en-US" altLang="ja-JP" dirty="0"/>
          </a:p>
          <a:p>
            <a:pPr lvl="1"/>
            <a:r>
              <a:rPr kumimoji="1" lang="ja-JP" altLang="en-US" dirty="0"/>
              <a:t>自動修正に失敗した項目の情報を追加・訂正する</a:t>
            </a:r>
          </a:p>
        </p:txBody>
      </p:sp>
      <p:sp>
        <p:nvSpPr>
          <p:cNvPr id="4" name="スライド番号プレースホルダー 3">
            <a:extLst>
              <a:ext uri="{FF2B5EF4-FFF2-40B4-BE49-F238E27FC236}">
                <a16:creationId xmlns:a16="http://schemas.microsoft.com/office/drawing/2014/main" id="{7A8BAD89-2E45-5FCF-37A9-B921E092EDF2}"/>
              </a:ext>
            </a:extLst>
          </p:cNvPr>
          <p:cNvSpPr>
            <a:spLocks noGrp="1"/>
          </p:cNvSpPr>
          <p:nvPr>
            <p:ph type="sldNum" sz="quarter" idx="12"/>
          </p:nvPr>
        </p:nvSpPr>
        <p:spPr/>
        <p:txBody>
          <a:bodyPr/>
          <a:lstStyle/>
          <a:p>
            <a:fld id="{B16735D3-C9E7-F649-AF37-A9D08763696D}" type="slidenum">
              <a:rPr lang="ja-JP" altLang="en-US" smtClean="0"/>
              <a:pPr/>
              <a:t>26</a:t>
            </a:fld>
            <a:endParaRPr lang="ja-JP" altLang="en-US"/>
          </a:p>
        </p:txBody>
      </p:sp>
    </p:spTree>
    <p:extLst>
      <p:ext uri="{BB962C8B-B14F-4D97-AF65-F5344CB8AC3E}">
        <p14:creationId xmlns:p14="http://schemas.microsoft.com/office/powerpoint/2010/main" val="25055384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18776E-E3A3-6B94-4534-6F8D2D954CA0}"/>
              </a:ext>
            </a:extLst>
          </p:cNvPr>
          <p:cNvSpPr>
            <a:spLocks noGrp="1"/>
          </p:cNvSpPr>
          <p:nvPr>
            <p:ph type="title"/>
          </p:nvPr>
        </p:nvSpPr>
        <p:spPr/>
        <p:txBody>
          <a:bodyPr/>
          <a:lstStyle/>
          <a:p>
            <a:r>
              <a:rPr kumimoji="1" lang="en-US" altLang="ja-JP"/>
              <a:t>SPDX Lite</a:t>
            </a:r>
            <a:r>
              <a:rPr kumimoji="1" lang="ja-JP" altLang="en-US"/>
              <a:t>プロファイル</a:t>
            </a:r>
          </a:p>
        </p:txBody>
      </p:sp>
      <p:graphicFrame>
        <p:nvGraphicFramePr>
          <p:cNvPr id="5" name="コンテンツ プレースホルダー 4">
            <a:extLst>
              <a:ext uri="{FF2B5EF4-FFF2-40B4-BE49-F238E27FC236}">
                <a16:creationId xmlns:a16="http://schemas.microsoft.com/office/drawing/2014/main" id="{1A9D3571-1E0F-37B2-9D2F-23D0F251B2B0}"/>
              </a:ext>
            </a:extLst>
          </p:cNvPr>
          <p:cNvGraphicFramePr>
            <a:graphicFrameLocks noGrp="1"/>
          </p:cNvGraphicFramePr>
          <p:nvPr>
            <p:ph idx="1"/>
            <p:extLst>
              <p:ext uri="{D42A27DB-BD31-4B8C-83A1-F6EECF244321}">
                <p14:modId xmlns:p14="http://schemas.microsoft.com/office/powerpoint/2010/main" val="4038146925"/>
              </p:ext>
            </p:extLst>
          </p:nvPr>
        </p:nvGraphicFramePr>
        <p:xfrm>
          <a:off x="0" y="1397000"/>
          <a:ext cx="12191999" cy="5191760"/>
        </p:xfrm>
        <a:graphic>
          <a:graphicData uri="http://schemas.openxmlformats.org/drawingml/2006/table">
            <a:tbl>
              <a:tblPr firstRow="1" bandRow="1">
                <a:tableStyleId>{69012ECD-51FC-41F1-AA8D-1B2483CD663E}</a:tableStyleId>
              </a:tblPr>
              <a:tblGrid>
                <a:gridCol w="801609">
                  <a:extLst>
                    <a:ext uri="{9D8B030D-6E8A-4147-A177-3AD203B41FA5}">
                      <a16:colId xmlns:a16="http://schemas.microsoft.com/office/drawing/2014/main" val="3549051112"/>
                    </a:ext>
                  </a:extLst>
                </a:gridCol>
                <a:gridCol w="3569189">
                  <a:extLst>
                    <a:ext uri="{9D8B030D-6E8A-4147-A177-3AD203B41FA5}">
                      <a16:colId xmlns:a16="http://schemas.microsoft.com/office/drawing/2014/main" val="806578741"/>
                    </a:ext>
                  </a:extLst>
                </a:gridCol>
                <a:gridCol w="1622449">
                  <a:extLst>
                    <a:ext uri="{9D8B030D-6E8A-4147-A177-3AD203B41FA5}">
                      <a16:colId xmlns:a16="http://schemas.microsoft.com/office/drawing/2014/main" val="4202482684"/>
                    </a:ext>
                  </a:extLst>
                </a:gridCol>
                <a:gridCol w="1007114">
                  <a:extLst>
                    <a:ext uri="{9D8B030D-6E8A-4147-A177-3AD203B41FA5}">
                      <a16:colId xmlns:a16="http://schemas.microsoft.com/office/drawing/2014/main" val="286287928"/>
                    </a:ext>
                  </a:extLst>
                </a:gridCol>
                <a:gridCol w="2595819">
                  <a:extLst>
                    <a:ext uri="{9D8B030D-6E8A-4147-A177-3AD203B41FA5}">
                      <a16:colId xmlns:a16="http://schemas.microsoft.com/office/drawing/2014/main" val="2257795528"/>
                    </a:ext>
                  </a:extLst>
                </a:gridCol>
                <a:gridCol w="2595819">
                  <a:extLst>
                    <a:ext uri="{9D8B030D-6E8A-4147-A177-3AD203B41FA5}">
                      <a16:colId xmlns:a16="http://schemas.microsoft.com/office/drawing/2014/main" val="2972680109"/>
                    </a:ext>
                  </a:extLst>
                </a:gridCol>
              </a:tblGrid>
              <a:tr h="370840">
                <a:tc>
                  <a:txBody>
                    <a:bodyPr/>
                    <a:lstStyle/>
                    <a:p>
                      <a:r>
                        <a:rPr kumimoji="1" lang="en-US" altLang="ja-JP"/>
                        <a:t>#</a:t>
                      </a:r>
                      <a:endParaRPr kumimoji="1" lang="ja-JP" altLang="en-US"/>
                    </a:p>
                  </a:txBody>
                  <a:tcPr/>
                </a:tc>
                <a:tc>
                  <a:txBody>
                    <a:bodyPr/>
                    <a:lstStyle/>
                    <a:p>
                      <a:r>
                        <a:rPr kumimoji="1" lang="ja-JP" altLang="en-US"/>
                        <a:t>フィールド名</a:t>
                      </a:r>
                    </a:p>
                  </a:txBody>
                  <a:tcPr/>
                </a:tc>
                <a:tc>
                  <a:txBody>
                    <a:bodyPr/>
                    <a:lstStyle/>
                    <a:p>
                      <a:r>
                        <a:rPr kumimoji="1" lang="ja-JP" altLang="en-US"/>
                        <a:t>説明</a:t>
                      </a:r>
                    </a:p>
                  </a:txBody>
                  <a:tcPr/>
                </a:tc>
                <a:tc>
                  <a:txBody>
                    <a:bodyPr/>
                    <a:lstStyle/>
                    <a:p>
                      <a:r>
                        <a:rPr kumimoji="1" lang="en-US" altLang="ja-JP"/>
                        <a:t>#</a:t>
                      </a:r>
                      <a:endParaRPr kumimoji="1" lang="ja-JP" altLang="en-US"/>
                    </a:p>
                  </a:txBody>
                  <a:tcPr/>
                </a:tc>
                <a:tc>
                  <a:txBody>
                    <a:bodyPr/>
                    <a:lstStyle/>
                    <a:p>
                      <a:r>
                        <a:rPr kumimoji="1" lang="ja-JP" altLang="en-US"/>
                        <a:t>フィールド名</a:t>
                      </a:r>
                    </a:p>
                  </a:txBody>
                  <a:tcPr/>
                </a:tc>
                <a:tc>
                  <a:txBody>
                    <a:bodyPr/>
                    <a:lstStyle/>
                    <a:p>
                      <a:r>
                        <a:rPr kumimoji="1" lang="ja-JP" altLang="en-US"/>
                        <a:t>説明</a:t>
                      </a:r>
                    </a:p>
                  </a:txBody>
                  <a:tcPr/>
                </a:tc>
                <a:extLst>
                  <a:ext uri="{0D108BD9-81ED-4DB2-BD59-A6C34878D82A}">
                    <a16:rowId xmlns:a16="http://schemas.microsoft.com/office/drawing/2014/main" val="2308548641"/>
                  </a:ext>
                </a:extLst>
              </a:tr>
              <a:tr h="370840">
                <a:tc>
                  <a:txBody>
                    <a:bodyPr/>
                    <a:lstStyle/>
                    <a:p>
                      <a:r>
                        <a:rPr kumimoji="1" lang="en-US" altLang="ja-JP"/>
                        <a:t>L1.1</a:t>
                      </a:r>
                      <a:endParaRPr kumimoji="1" lang="ja-JP" altLang="en-US"/>
                    </a:p>
                  </a:txBody>
                  <a:tcPr/>
                </a:tc>
                <a:tc>
                  <a:txBody>
                    <a:bodyPr/>
                    <a:lstStyle/>
                    <a:p>
                      <a:r>
                        <a:rPr kumimoji="1" lang="en-US" altLang="ja-JP"/>
                        <a:t>SPDX Version</a:t>
                      </a:r>
                      <a:endParaRPr kumimoji="1" lang="ja-JP" altLang="en-US"/>
                    </a:p>
                  </a:txBody>
                  <a:tcPr/>
                </a:tc>
                <a:tc>
                  <a:txBody>
                    <a:bodyPr/>
                    <a:lstStyle/>
                    <a:p>
                      <a:endParaRPr kumimoji="1" lang="ja-JP" altLang="en-US"/>
                    </a:p>
                  </a:txBody>
                  <a:tcPr/>
                </a:tc>
                <a:tc>
                  <a:txBody>
                    <a:bodyPr/>
                    <a:lstStyle/>
                    <a:p>
                      <a:r>
                        <a:rPr kumimoji="1" lang="en-US" altLang="ja-JP"/>
                        <a:t>L2.7</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902975868"/>
                  </a:ext>
                </a:extLst>
              </a:tr>
              <a:tr h="370840">
                <a:tc>
                  <a:txBody>
                    <a:bodyPr/>
                    <a:lstStyle/>
                    <a:p>
                      <a:r>
                        <a:rPr kumimoji="1" lang="en-US" altLang="ja-JP"/>
                        <a:t>L1.2</a:t>
                      </a:r>
                      <a:endParaRPr kumimoji="1" lang="ja-JP" altLang="en-US"/>
                    </a:p>
                  </a:txBody>
                  <a:tcPr/>
                </a:tc>
                <a:tc>
                  <a:txBody>
                    <a:bodyPr/>
                    <a:lstStyle/>
                    <a:p>
                      <a:r>
                        <a:rPr kumimoji="1" lang="en-US" altLang="ja-JP"/>
                        <a:t>Data License</a:t>
                      </a:r>
                      <a:endParaRPr kumimoji="1" lang="ja-JP" altLang="en-US"/>
                    </a:p>
                  </a:txBody>
                  <a:tcPr/>
                </a:tc>
                <a:tc>
                  <a:txBody>
                    <a:bodyPr/>
                    <a:lstStyle/>
                    <a:p>
                      <a:endParaRPr kumimoji="1" lang="ja-JP" altLang="en-US"/>
                    </a:p>
                  </a:txBody>
                  <a:tcPr/>
                </a:tc>
                <a:tc>
                  <a:txBody>
                    <a:bodyPr/>
                    <a:lstStyle/>
                    <a:p>
                      <a:r>
                        <a:rPr kumimoji="1" lang="en-US" altLang="ja-JP"/>
                        <a:t>L2.8</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421193801"/>
                  </a:ext>
                </a:extLst>
              </a:tr>
              <a:tr h="370840">
                <a:tc>
                  <a:txBody>
                    <a:bodyPr/>
                    <a:lstStyle/>
                    <a:p>
                      <a:r>
                        <a:rPr kumimoji="1" lang="en-US" altLang="ja-JP"/>
                        <a:t>L1.3</a:t>
                      </a:r>
                      <a:endParaRPr kumimoji="1" lang="ja-JP" altLang="en-US"/>
                    </a:p>
                  </a:txBody>
                  <a:tcPr/>
                </a:tc>
                <a:tc>
                  <a:txBody>
                    <a:bodyPr/>
                    <a:lstStyle/>
                    <a:p>
                      <a:r>
                        <a:rPr kumimoji="1" lang="en-US" altLang="ja-JP"/>
                        <a:t>SPDX Identifier</a:t>
                      </a:r>
                      <a:endParaRPr kumimoji="1" lang="ja-JP" altLang="en-US"/>
                    </a:p>
                  </a:txBody>
                  <a:tcPr/>
                </a:tc>
                <a:tc>
                  <a:txBody>
                    <a:bodyPr/>
                    <a:lstStyle/>
                    <a:p>
                      <a:endParaRPr kumimoji="1" lang="ja-JP" altLang="en-US"/>
                    </a:p>
                  </a:txBody>
                  <a:tcPr/>
                </a:tc>
                <a:tc>
                  <a:txBody>
                    <a:bodyPr/>
                    <a:lstStyle/>
                    <a:p>
                      <a:r>
                        <a:rPr kumimoji="1" lang="en-US" altLang="ja-JP"/>
                        <a:t>L2.9</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241976895"/>
                  </a:ext>
                </a:extLst>
              </a:tr>
              <a:tr h="370840">
                <a:tc>
                  <a:txBody>
                    <a:bodyPr/>
                    <a:lstStyle/>
                    <a:p>
                      <a:r>
                        <a:rPr kumimoji="1" lang="en-US" altLang="ja-JP"/>
                        <a:t>L1.4</a:t>
                      </a:r>
                      <a:endParaRPr kumimoji="1" lang="ja-JP" altLang="en-US"/>
                    </a:p>
                  </a:txBody>
                  <a:tcPr/>
                </a:tc>
                <a:tc>
                  <a:txBody>
                    <a:bodyPr/>
                    <a:lstStyle/>
                    <a:p>
                      <a:r>
                        <a:rPr kumimoji="1" lang="en-US" altLang="ja-JP"/>
                        <a:t>Document Name</a:t>
                      </a:r>
                      <a:endParaRPr kumimoji="1" lang="ja-JP" altLang="en-US"/>
                    </a:p>
                  </a:txBody>
                  <a:tcPr/>
                </a:tc>
                <a:tc>
                  <a:txBody>
                    <a:bodyPr/>
                    <a:lstStyle/>
                    <a:p>
                      <a:endParaRPr kumimoji="1" lang="ja-JP" altLang="en-US"/>
                    </a:p>
                  </a:txBody>
                  <a:tcPr/>
                </a:tc>
                <a:tc>
                  <a:txBody>
                    <a:bodyPr/>
                    <a:lstStyle/>
                    <a:p>
                      <a:r>
                        <a:rPr kumimoji="1" lang="en-US" altLang="ja-JP"/>
                        <a:t>L2.10</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715344138"/>
                  </a:ext>
                </a:extLst>
              </a:tr>
              <a:tr h="370840">
                <a:tc>
                  <a:txBody>
                    <a:bodyPr/>
                    <a:lstStyle/>
                    <a:p>
                      <a:r>
                        <a:rPr kumimoji="1" lang="en-US" altLang="ja-JP"/>
                        <a:t>L1.5</a:t>
                      </a:r>
                      <a:endParaRPr kumimoji="1" lang="ja-JP" altLang="en-US"/>
                    </a:p>
                  </a:txBody>
                  <a:tcPr/>
                </a:tc>
                <a:tc>
                  <a:txBody>
                    <a:bodyPr/>
                    <a:lstStyle/>
                    <a:p>
                      <a:r>
                        <a:rPr kumimoji="1" lang="en-US" altLang="ja-JP"/>
                        <a:t>SPDX Document Namespace</a:t>
                      </a:r>
                      <a:endParaRPr kumimoji="1" lang="ja-JP" altLang="en-US"/>
                    </a:p>
                  </a:txBody>
                  <a:tcPr/>
                </a:tc>
                <a:tc>
                  <a:txBody>
                    <a:bodyPr/>
                    <a:lstStyle/>
                    <a:p>
                      <a:endParaRPr kumimoji="1" lang="ja-JP" altLang="en-US"/>
                    </a:p>
                  </a:txBody>
                  <a:tcPr/>
                </a:tc>
                <a:tc>
                  <a:txBody>
                    <a:bodyPr/>
                    <a:lstStyle/>
                    <a:p>
                      <a:r>
                        <a:rPr kumimoji="1" lang="en-US" altLang="ja-JP"/>
                        <a:t>L2.11</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973546014"/>
                  </a:ext>
                </a:extLst>
              </a:tr>
              <a:tr h="370840">
                <a:tc>
                  <a:txBody>
                    <a:bodyPr/>
                    <a:lstStyle/>
                    <a:p>
                      <a:r>
                        <a:rPr kumimoji="1" lang="en-US" altLang="ja-JP"/>
                        <a:t>L1.6</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L2.12</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363759030"/>
                  </a:ext>
                </a:extLst>
              </a:tr>
              <a:tr h="370840">
                <a:tc>
                  <a:txBody>
                    <a:bodyPr/>
                    <a:lstStyle/>
                    <a:p>
                      <a:r>
                        <a:rPr kumimoji="1" lang="en-US" altLang="ja-JP"/>
                        <a:t>L1.7</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L2.13</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394707344"/>
                  </a:ext>
                </a:extLst>
              </a:tr>
              <a:tr h="370840">
                <a:tc>
                  <a:txBody>
                    <a:bodyPr/>
                    <a:lstStyle/>
                    <a:p>
                      <a:r>
                        <a:rPr kumimoji="1" lang="en-US" altLang="ja-JP"/>
                        <a:t>L2.1</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L2.14</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88828693"/>
                  </a:ext>
                </a:extLst>
              </a:tr>
              <a:tr h="370840">
                <a:tc>
                  <a:txBody>
                    <a:bodyPr/>
                    <a:lstStyle/>
                    <a:p>
                      <a:r>
                        <a:rPr kumimoji="1" lang="en-US" altLang="ja-JP"/>
                        <a:t>L2.2</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L3.1</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3384988301"/>
                  </a:ext>
                </a:extLst>
              </a:tr>
              <a:tr h="370840">
                <a:tc>
                  <a:txBody>
                    <a:bodyPr/>
                    <a:lstStyle/>
                    <a:p>
                      <a:r>
                        <a:rPr kumimoji="1" lang="en-US" altLang="ja-JP"/>
                        <a:t>L2.3</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L3.2</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525953099"/>
                  </a:ext>
                </a:extLst>
              </a:tr>
              <a:tr h="370840">
                <a:tc>
                  <a:txBody>
                    <a:bodyPr/>
                    <a:lstStyle/>
                    <a:p>
                      <a:r>
                        <a:rPr kumimoji="1" lang="en-US" altLang="ja-JP"/>
                        <a:t>L2.4</a:t>
                      </a:r>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r>
                        <a:rPr kumimoji="1" lang="en-US" altLang="ja-JP"/>
                        <a:t>L3.3</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4185427348"/>
                  </a:ext>
                </a:extLst>
              </a:tr>
              <a:tr h="370840">
                <a:tc>
                  <a:txBody>
                    <a:bodyPr/>
                    <a:lstStyle/>
                    <a:p>
                      <a:r>
                        <a:rPr kumimoji="1" lang="en-US" altLang="ja-JP"/>
                        <a:t>L2.5</a:t>
                      </a:r>
                      <a:endParaRPr kumimoji="1" lang="ja-JP" altLang="en-US"/>
                    </a:p>
                  </a:txBody>
                  <a:tcPr/>
                </a:tc>
                <a:tc>
                  <a:txBody>
                    <a:bodyPr/>
                    <a:lstStyle/>
                    <a:p>
                      <a:endParaRPr kumimoji="1" lang="en-US" altLang="ja-JP"/>
                    </a:p>
                  </a:txBody>
                  <a:tcPr/>
                </a:tc>
                <a:tc>
                  <a:txBody>
                    <a:bodyPr/>
                    <a:lstStyle/>
                    <a:p>
                      <a:endParaRPr kumimoji="1" lang="ja-JP" altLang="en-US"/>
                    </a:p>
                  </a:txBody>
                  <a:tcPr/>
                </a:tc>
                <a:tc>
                  <a:txBody>
                    <a:bodyPr/>
                    <a:lstStyle/>
                    <a:p>
                      <a:r>
                        <a:rPr kumimoji="1" lang="en-US" altLang="ja-JP"/>
                        <a:t>L3.4</a:t>
                      </a:r>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31700615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L2.6</a:t>
                      </a:r>
                      <a:endParaRPr kumimoji="1" lang="ja-JP" altLang="en-US"/>
                    </a:p>
                  </a:txBody>
                  <a:tcPr/>
                </a:tc>
                <a:tc>
                  <a:txBody>
                    <a:bodyPr/>
                    <a:lstStyle/>
                    <a:p>
                      <a:endParaRPr kumimoji="1" lang="en-US" altLang="ja-JP"/>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897756884"/>
                  </a:ext>
                </a:extLst>
              </a:tr>
            </a:tbl>
          </a:graphicData>
        </a:graphic>
      </p:graphicFrame>
      <p:sp>
        <p:nvSpPr>
          <p:cNvPr id="4" name="スライド番号プレースホルダー 3">
            <a:extLst>
              <a:ext uri="{FF2B5EF4-FFF2-40B4-BE49-F238E27FC236}">
                <a16:creationId xmlns:a16="http://schemas.microsoft.com/office/drawing/2014/main" id="{749E6043-BB63-B363-4A51-06C075D361EC}"/>
              </a:ext>
            </a:extLst>
          </p:cNvPr>
          <p:cNvSpPr>
            <a:spLocks noGrp="1"/>
          </p:cNvSpPr>
          <p:nvPr>
            <p:ph type="sldNum" sz="quarter" idx="12"/>
          </p:nvPr>
        </p:nvSpPr>
        <p:spPr/>
        <p:txBody>
          <a:bodyPr/>
          <a:lstStyle/>
          <a:p>
            <a:fld id="{B16735D3-C9E7-F649-AF37-A9D08763696D}" type="slidenum">
              <a:rPr lang="ja-JP" altLang="en-US" smtClean="0"/>
              <a:pPr/>
              <a:t>27</a:t>
            </a:fld>
            <a:endParaRPr lang="ja-JP" altLang="en-US"/>
          </a:p>
        </p:txBody>
      </p:sp>
    </p:spTree>
    <p:extLst>
      <p:ext uri="{BB962C8B-B14F-4D97-AF65-F5344CB8AC3E}">
        <p14:creationId xmlns:p14="http://schemas.microsoft.com/office/powerpoint/2010/main" val="20784952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1D86DD-CD48-3804-D578-467E4110AFEE}"/>
              </a:ext>
            </a:extLst>
          </p:cNvPr>
          <p:cNvSpPr>
            <a:spLocks noGrp="1"/>
          </p:cNvSpPr>
          <p:nvPr>
            <p:ph type="title"/>
          </p:nvPr>
        </p:nvSpPr>
        <p:spPr/>
        <p:txBody>
          <a:bodyPr/>
          <a:lstStyle/>
          <a:p>
            <a:r>
              <a:rPr kumimoji="1" lang="ja-JP" altLang="en-US"/>
              <a:t>データセットの評価</a:t>
            </a:r>
          </a:p>
        </p:txBody>
      </p:sp>
      <p:sp>
        <p:nvSpPr>
          <p:cNvPr id="3" name="コンテンツ プレースホルダー 2">
            <a:extLst>
              <a:ext uri="{FF2B5EF4-FFF2-40B4-BE49-F238E27FC236}">
                <a16:creationId xmlns:a16="http://schemas.microsoft.com/office/drawing/2014/main" id="{4E7FE020-4322-6A5D-5B89-0D7B23123A27}"/>
              </a:ext>
            </a:extLst>
          </p:cNvPr>
          <p:cNvSpPr>
            <a:spLocks noGrp="1"/>
          </p:cNvSpPr>
          <p:nvPr>
            <p:ph idx="1"/>
          </p:nvPr>
        </p:nvSpPr>
        <p:spPr/>
        <p:txBody>
          <a:bodyPr/>
          <a:lstStyle/>
          <a:p>
            <a:r>
              <a:rPr kumimoji="1" lang="ja-JP" altLang="en-US"/>
              <a:t>フォーマットの正しさの検証</a:t>
            </a:r>
            <a:endParaRPr kumimoji="1" lang="en-US" altLang="ja-JP"/>
          </a:p>
          <a:p>
            <a:pPr lvl="1"/>
            <a:r>
              <a:rPr lang="en-US" altLang="ja-JP"/>
              <a:t>SPDX</a:t>
            </a:r>
            <a:r>
              <a:rPr lang="ja-JP" altLang="en-US"/>
              <a:t>が公式に提供するフォーマットの検証ツールを使用</a:t>
            </a:r>
            <a:endParaRPr lang="en-US" altLang="ja-JP"/>
          </a:p>
          <a:p>
            <a:pPr lvl="1"/>
            <a:r>
              <a:rPr lang="ja-JP" altLang="en-US"/>
              <a:t>データセットに含まれる</a:t>
            </a:r>
            <a:r>
              <a:rPr lang="en-US" altLang="ja-JP"/>
              <a:t>162</a:t>
            </a:r>
            <a:r>
              <a:rPr lang="ja-JP" altLang="en-US"/>
              <a:t>個すべての</a:t>
            </a:r>
            <a:r>
              <a:rPr lang="en-US" altLang="ja-JP"/>
              <a:t>SBOM</a:t>
            </a:r>
            <a:r>
              <a:rPr lang="ja-JP" altLang="en-US"/>
              <a:t>が，</a:t>
            </a:r>
            <a:br>
              <a:rPr lang="en-US" altLang="ja-JP"/>
            </a:br>
            <a:r>
              <a:rPr lang="en-US" altLang="ja-JP"/>
              <a:t>SPDX</a:t>
            </a:r>
            <a:r>
              <a:rPr lang="ja-JP" altLang="en-US"/>
              <a:t>の規格に従った正しい形式であることを確認</a:t>
            </a:r>
            <a:endParaRPr lang="en-US" altLang="ja-JP"/>
          </a:p>
          <a:p>
            <a:pPr lvl="1"/>
            <a:endParaRPr lang="en-US" altLang="ja-JP"/>
          </a:p>
          <a:p>
            <a:r>
              <a:rPr lang="en-US" altLang="ja-JP"/>
              <a:t>SBOM</a:t>
            </a:r>
            <a:r>
              <a:rPr lang="ja-JP" altLang="en-US"/>
              <a:t>利用ツールの評価実験</a:t>
            </a:r>
            <a:endParaRPr lang="en-US" altLang="ja-JP"/>
          </a:p>
          <a:p>
            <a:pPr lvl="1"/>
            <a:r>
              <a:rPr lang="ja-JP" altLang="en-US"/>
              <a:t>データセットを用いて既存の</a:t>
            </a:r>
            <a:r>
              <a:rPr lang="en-US" altLang="ja-JP"/>
              <a:t>SBOM</a:t>
            </a:r>
            <a:r>
              <a:rPr lang="ja-JP" altLang="en-US"/>
              <a:t>利用ツールを実行し，</a:t>
            </a:r>
            <a:br>
              <a:rPr lang="en-US" altLang="ja-JP"/>
            </a:br>
            <a:r>
              <a:rPr lang="ja-JP" altLang="en-US"/>
              <a:t>既存ツールの問題点を調査する</a:t>
            </a:r>
            <a:endParaRPr lang="en-US" altLang="ja-JP"/>
          </a:p>
          <a:p>
            <a:pPr lvl="1"/>
            <a:r>
              <a:rPr lang="ja-JP" altLang="en-US"/>
              <a:t>データセットが</a:t>
            </a:r>
            <a:r>
              <a:rPr lang="en-US" altLang="ja-JP"/>
              <a:t>SBOM</a:t>
            </a:r>
            <a:r>
              <a:rPr lang="ja-JP" altLang="en-US"/>
              <a:t>利用ツールの評価に役立つことを確認する</a:t>
            </a:r>
            <a:endParaRPr lang="en-US" altLang="ja-JP"/>
          </a:p>
        </p:txBody>
      </p:sp>
      <p:sp>
        <p:nvSpPr>
          <p:cNvPr id="4" name="スライド番号プレースホルダー 3">
            <a:extLst>
              <a:ext uri="{FF2B5EF4-FFF2-40B4-BE49-F238E27FC236}">
                <a16:creationId xmlns:a16="http://schemas.microsoft.com/office/drawing/2014/main" id="{0E447FDF-F2B2-0687-4001-DBA97E37797A}"/>
              </a:ext>
            </a:extLst>
          </p:cNvPr>
          <p:cNvSpPr>
            <a:spLocks noGrp="1"/>
          </p:cNvSpPr>
          <p:nvPr>
            <p:ph type="sldNum" sz="quarter" idx="12"/>
          </p:nvPr>
        </p:nvSpPr>
        <p:spPr/>
        <p:txBody>
          <a:bodyPr/>
          <a:lstStyle/>
          <a:p>
            <a:fld id="{B16735D3-C9E7-F649-AF37-A9D08763696D}" type="slidenum">
              <a:rPr lang="ja-JP" altLang="en-US" smtClean="0"/>
              <a:pPr/>
              <a:t>28</a:t>
            </a:fld>
            <a:endParaRPr lang="ja-JP" altLang="en-US"/>
          </a:p>
        </p:txBody>
      </p:sp>
    </p:spTree>
    <p:extLst>
      <p:ext uri="{BB962C8B-B14F-4D97-AF65-F5344CB8AC3E}">
        <p14:creationId xmlns:p14="http://schemas.microsoft.com/office/powerpoint/2010/main" val="3367251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0A6B70-E4CA-1542-8D43-763F5DFC76F2}"/>
              </a:ext>
            </a:extLst>
          </p:cNvPr>
          <p:cNvSpPr>
            <a:spLocks noGrp="1"/>
          </p:cNvSpPr>
          <p:nvPr>
            <p:ph type="title"/>
          </p:nvPr>
        </p:nvSpPr>
        <p:spPr/>
        <p:txBody>
          <a:bodyPr/>
          <a:lstStyle/>
          <a:p>
            <a:r>
              <a:rPr kumimoji="1" lang="en-US" altLang="ja-JP" dirty="0"/>
              <a:t>Tools related to SBOM</a:t>
            </a:r>
            <a:endParaRPr kumimoji="1" lang="ja-JP" altLang="en-US" dirty="0"/>
          </a:p>
        </p:txBody>
      </p:sp>
      <p:sp>
        <p:nvSpPr>
          <p:cNvPr id="3" name="コンテンツ プレースホルダー 2">
            <a:extLst>
              <a:ext uri="{FF2B5EF4-FFF2-40B4-BE49-F238E27FC236}">
                <a16:creationId xmlns:a16="http://schemas.microsoft.com/office/drawing/2014/main" id="{BFB24221-19A0-91D7-64DD-7ECC767C43A8}"/>
              </a:ext>
            </a:extLst>
          </p:cNvPr>
          <p:cNvSpPr>
            <a:spLocks noGrp="1"/>
          </p:cNvSpPr>
          <p:nvPr>
            <p:ph idx="1"/>
          </p:nvPr>
        </p:nvSpPr>
        <p:spPr>
          <a:xfrm>
            <a:off x="528000" y="1727999"/>
            <a:ext cx="11136000" cy="4734000"/>
          </a:xfrm>
        </p:spPr>
        <p:txBody>
          <a:bodyPr/>
          <a:lstStyle/>
          <a:p>
            <a:pPr marL="0" indent="0">
              <a:buNone/>
            </a:pPr>
            <a:r>
              <a:rPr lang="en-US" altLang="ja-JP" dirty="0"/>
              <a:t>SBOM generation tools</a:t>
            </a:r>
          </a:p>
          <a:p>
            <a:pPr marL="457200" indent="-457200">
              <a:buFont typeface="Arial" panose="020B0604020202020204" pitchFamily="34" charset="0"/>
              <a:buChar char="•"/>
            </a:pPr>
            <a:r>
              <a:rPr lang="en-US" altLang="ja-JP" sz="2400" dirty="0"/>
              <a:t>Generate an SBOM from software information</a:t>
            </a:r>
          </a:p>
          <a:p>
            <a:pPr marL="457200" indent="-457200">
              <a:buFont typeface="Arial" panose="020B0604020202020204" pitchFamily="34" charset="0"/>
              <a:buChar char="•"/>
            </a:pPr>
            <a:r>
              <a:rPr lang="en-US" altLang="ja-JP" sz="2400" dirty="0"/>
              <a:t>These tools have been studied extensively</a:t>
            </a:r>
            <a:r>
              <a:rPr lang="en-US" altLang="ja-JP" sz="2400" baseline="-25000" dirty="0"/>
              <a:t>[1, 2]</a:t>
            </a:r>
          </a:p>
          <a:p>
            <a:pPr marL="457200" indent="-457200">
              <a:buFont typeface="Arial" panose="020B0604020202020204" pitchFamily="34" charset="0"/>
              <a:buChar char="•"/>
            </a:pPr>
            <a:endParaRPr lang="en-US" altLang="ja-JP" sz="2400" baseline="-25000" dirty="0"/>
          </a:p>
          <a:p>
            <a:pPr marL="0" indent="0">
              <a:buNone/>
            </a:pPr>
            <a:r>
              <a:rPr lang="en-US" altLang="ja-JP" dirty="0"/>
              <a:t>SBOM consumption tools</a:t>
            </a:r>
          </a:p>
          <a:p>
            <a:pPr marL="457200" indent="-457200">
              <a:buFont typeface="Arial" panose="020B0604020202020204" pitchFamily="34" charset="0"/>
              <a:buChar char="•"/>
            </a:pPr>
            <a:r>
              <a:rPr lang="en-US" altLang="ja-JP" sz="2400" dirty="0"/>
              <a:t>Support software management using SBOMs</a:t>
            </a:r>
          </a:p>
          <a:p>
            <a:pPr marL="831600" lvl="1" indent="-457200">
              <a:buFont typeface="Arial" panose="020B0604020202020204" pitchFamily="34" charset="0"/>
              <a:buChar char="•"/>
            </a:pPr>
            <a:r>
              <a:rPr lang="en-US" altLang="ja-JP" dirty="0"/>
              <a:t>Detect vulnerability / license violation</a:t>
            </a:r>
          </a:p>
          <a:p>
            <a:pPr marL="831600" lvl="1" indent="-457200">
              <a:buFont typeface="Arial" panose="020B0604020202020204" pitchFamily="34" charset="0"/>
              <a:buChar char="•"/>
            </a:pPr>
            <a:r>
              <a:rPr lang="en-US" altLang="ja-JP" dirty="0"/>
              <a:t>View/Edit SBOMs</a:t>
            </a:r>
          </a:p>
          <a:p>
            <a:pPr marL="457200" indent="-457200">
              <a:buFont typeface="Arial" panose="020B0604020202020204" pitchFamily="34" charset="0"/>
              <a:buChar char="•"/>
            </a:pPr>
            <a:r>
              <a:rPr lang="en-US" altLang="ja-JP" sz="2400" dirty="0"/>
              <a:t>Research on SBOM consumption tools remains limited</a:t>
            </a:r>
          </a:p>
        </p:txBody>
      </p:sp>
      <p:sp>
        <p:nvSpPr>
          <p:cNvPr id="4" name="スライド番号プレースホルダー 3">
            <a:extLst>
              <a:ext uri="{FF2B5EF4-FFF2-40B4-BE49-F238E27FC236}">
                <a16:creationId xmlns:a16="http://schemas.microsoft.com/office/drawing/2014/main" id="{18FE5727-E925-4D0F-A80B-18C1C3F5BA4D}"/>
              </a:ext>
            </a:extLst>
          </p:cNvPr>
          <p:cNvSpPr>
            <a:spLocks noGrp="1"/>
          </p:cNvSpPr>
          <p:nvPr>
            <p:ph type="sldNum" sz="quarter" idx="12"/>
          </p:nvPr>
        </p:nvSpPr>
        <p:spPr/>
        <p:txBody>
          <a:bodyPr/>
          <a:lstStyle/>
          <a:p>
            <a:fld id="{B16735D3-C9E7-F649-AF37-A9D08763696D}" type="slidenum">
              <a:rPr lang="ja-JP" altLang="en-US" smtClean="0"/>
              <a:pPr/>
              <a:t>2</a:t>
            </a:fld>
            <a:endParaRPr lang="ja-JP" altLang="en-US"/>
          </a:p>
        </p:txBody>
      </p:sp>
      <p:sp>
        <p:nvSpPr>
          <p:cNvPr id="5" name="テキスト ボックス 4">
            <a:extLst>
              <a:ext uri="{FF2B5EF4-FFF2-40B4-BE49-F238E27FC236}">
                <a16:creationId xmlns:a16="http://schemas.microsoft.com/office/drawing/2014/main" id="{1E2D5769-5CFA-EFCF-D4D9-E8943E3A8572}"/>
              </a:ext>
            </a:extLst>
          </p:cNvPr>
          <p:cNvSpPr txBox="1"/>
          <p:nvPr/>
        </p:nvSpPr>
        <p:spPr>
          <a:xfrm>
            <a:off x="528000" y="6334780"/>
            <a:ext cx="8307915" cy="523220"/>
          </a:xfrm>
          <a:prstGeom prst="rect">
            <a:avLst/>
          </a:prstGeom>
          <a:noFill/>
        </p:spPr>
        <p:txBody>
          <a:bodyPr wrap="none" rtlCol="0">
            <a:spAutoFit/>
          </a:bodyPr>
          <a:lstStyle/>
          <a:p>
            <a:r>
              <a:rPr kumimoji="1" lang="en-US" altLang="ja-JP" sz="1400"/>
              <a:t>[1] On the Way to SBOMs: Investigating Design Issues and Solutions in Practice (Bi et al, 2024, TOSEM)</a:t>
            </a:r>
          </a:p>
          <a:p>
            <a:r>
              <a:rPr lang="en-US" altLang="ja-JP" sz="1400"/>
              <a:t>[2] Challenges of Producing Software Bill of Materials for Java (</a:t>
            </a:r>
            <a:r>
              <a:rPr lang="en-US" altLang="ja-JP" sz="1400" err="1"/>
              <a:t>Balliu</a:t>
            </a:r>
            <a:r>
              <a:rPr lang="en-US" altLang="ja-JP" sz="1400"/>
              <a:t> et al, 2023, IEEE Security &amp; Privacy)</a:t>
            </a:r>
            <a:endParaRPr kumimoji="1" lang="ja-JP" altLang="en-US" sz="1400"/>
          </a:p>
        </p:txBody>
      </p:sp>
    </p:spTree>
    <p:extLst>
      <p:ext uri="{BB962C8B-B14F-4D97-AF65-F5344CB8AC3E}">
        <p14:creationId xmlns:p14="http://schemas.microsoft.com/office/powerpoint/2010/main" val="2859676149"/>
      </p:ext>
    </p:extLst>
  </p:cSld>
  <p:clrMapOvr>
    <a:masterClrMapping/>
  </p:clrMapOvr>
  <mc:AlternateContent xmlns:mc="http://schemas.openxmlformats.org/markup-compatibility/2006" xmlns:p14="http://schemas.microsoft.com/office/powerpoint/2010/main">
    <mc:Choice Requires="p14">
      <p:transition spd="slow" p14:dur="2000" advTm="48177"/>
    </mc:Choice>
    <mc:Fallback xmlns="">
      <p:transition spd="slow" advTm="48177"/>
    </mc:Fallback>
  </mc:AlternateContent>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72C543-FD4C-12F7-CF86-C82376A61F42}"/>
              </a:ext>
            </a:extLst>
          </p:cNvPr>
          <p:cNvSpPr>
            <a:spLocks noGrp="1"/>
          </p:cNvSpPr>
          <p:nvPr>
            <p:ph type="title"/>
          </p:nvPr>
        </p:nvSpPr>
        <p:spPr/>
        <p:txBody>
          <a:bodyPr/>
          <a:lstStyle/>
          <a:p>
            <a:r>
              <a:rPr kumimoji="1" lang="en-US" altLang="ja-JP"/>
              <a:t>SBOM</a:t>
            </a:r>
            <a:r>
              <a:rPr kumimoji="1" lang="ja-JP" altLang="en-US"/>
              <a:t>利用ツールの評価実験（</a:t>
            </a:r>
            <a:r>
              <a:rPr kumimoji="1" lang="en-US" altLang="ja-JP"/>
              <a:t>1/2</a:t>
            </a:r>
            <a:r>
              <a:rPr kumimoji="1" lang="ja-JP" altLang="en-US"/>
              <a:t>）</a:t>
            </a:r>
          </a:p>
        </p:txBody>
      </p:sp>
      <p:sp>
        <p:nvSpPr>
          <p:cNvPr id="3" name="コンテンツ プレースホルダー 2">
            <a:extLst>
              <a:ext uri="{FF2B5EF4-FFF2-40B4-BE49-F238E27FC236}">
                <a16:creationId xmlns:a16="http://schemas.microsoft.com/office/drawing/2014/main" id="{F339E238-3FD7-C7F9-69C3-E7F141C4609D}"/>
              </a:ext>
            </a:extLst>
          </p:cNvPr>
          <p:cNvSpPr>
            <a:spLocks noGrp="1"/>
          </p:cNvSpPr>
          <p:nvPr>
            <p:ph idx="1"/>
          </p:nvPr>
        </p:nvSpPr>
        <p:spPr/>
        <p:txBody>
          <a:bodyPr/>
          <a:lstStyle/>
          <a:p>
            <a:r>
              <a:rPr lang="ja-JP" altLang="en-US" dirty="0"/>
              <a:t>評価対象</a:t>
            </a:r>
            <a:endParaRPr lang="en-US" altLang="ja-JP" dirty="0"/>
          </a:p>
          <a:p>
            <a:pPr lvl="1"/>
            <a:r>
              <a:rPr lang="en-US" altLang="ja-JP" dirty="0"/>
              <a:t>SPDX</a:t>
            </a:r>
            <a:r>
              <a:rPr lang="ja-JP" altLang="en-US" dirty="0"/>
              <a:t>の公式サイトに掲載されている</a:t>
            </a:r>
            <a:r>
              <a:rPr lang="en-US" altLang="ja-JP" dirty="0"/>
              <a:t>SBOM</a:t>
            </a:r>
            <a:r>
              <a:rPr lang="ja-JP" altLang="en-US" dirty="0"/>
              <a:t>の閲覧機能を持つ</a:t>
            </a:r>
            <a:r>
              <a:rPr lang="en-US" altLang="ja-JP" dirty="0"/>
              <a:t>5</a:t>
            </a:r>
            <a:r>
              <a:rPr lang="ja-JP" altLang="en-US" dirty="0"/>
              <a:t>個のツール</a:t>
            </a:r>
            <a:endParaRPr lang="en-US" altLang="ja-JP" dirty="0"/>
          </a:p>
          <a:p>
            <a:pPr lvl="1"/>
            <a:endParaRPr lang="en-US" altLang="ja-JP" dirty="0"/>
          </a:p>
          <a:p>
            <a:r>
              <a:rPr kumimoji="1" lang="ja-JP" altLang="en-US" dirty="0"/>
              <a:t>評価に使用す</a:t>
            </a:r>
            <a:r>
              <a:rPr lang="ja-JP" altLang="en-US" dirty="0"/>
              <a:t>る</a:t>
            </a:r>
            <a:r>
              <a:rPr lang="en-US" altLang="ja-JP" dirty="0"/>
              <a:t>SBOM</a:t>
            </a:r>
          </a:p>
          <a:p>
            <a:pPr lvl="1"/>
            <a:r>
              <a:rPr kumimoji="1" lang="en-US" altLang="ja-JP" dirty="0"/>
              <a:t>7</a:t>
            </a:r>
            <a:r>
              <a:rPr kumimoji="1" lang="ja-JP" altLang="en-US" dirty="0"/>
              <a:t>個の</a:t>
            </a:r>
            <a:r>
              <a:rPr kumimoji="1" lang="en-US" altLang="ja-JP" dirty="0"/>
              <a:t>SBOM</a:t>
            </a:r>
            <a:r>
              <a:rPr kumimoji="1" lang="ja-JP" altLang="en-US" dirty="0"/>
              <a:t>を選択</a:t>
            </a:r>
            <a:endParaRPr kumimoji="1" lang="en-US" altLang="ja-JP" dirty="0"/>
          </a:p>
          <a:p>
            <a:pPr lvl="2"/>
            <a:r>
              <a:rPr lang="en-US" altLang="ja-JP" dirty="0"/>
              <a:t>GitHub</a:t>
            </a:r>
            <a:r>
              <a:rPr lang="ja-JP" altLang="en-US" dirty="0"/>
              <a:t>上でスター数が多い，複雑な</a:t>
            </a:r>
            <a:r>
              <a:rPr kumimoji="1" lang="ja-JP" altLang="en-US" dirty="0"/>
              <a:t>依存関係を持つ，</a:t>
            </a:r>
            <a:r>
              <a:rPr lang="en-US" altLang="ja-JP" dirty="0"/>
              <a:t>License</a:t>
            </a:r>
            <a:r>
              <a:rPr lang="ja-JP" altLang="en-US" dirty="0"/>
              <a:t>の記法が特殊</a:t>
            </a:r>
            <a:endParaRPr lang="en-US" altLang="ja-JP" dirty="0"/>
          </a:p>
          <a:p>
            <a:pPr lvl="1"/>
            <a:r>
              <a:rPr kumimoji="1" lang="ja-JP" altLang="en-US" dirty="0"/>
              <a:t>広く利用されている一般的なプロジェクトと，</a:t>
            </a:r>
            <a:br>
              <a:rPr kumimoji="1" lang="en-US" altLang="ja-JP" dirty="0"/>
            </a:br>
            <a:r>
              <a:rPr kumimoji="1" lang="ja-JP" altLang="en-US" dirty="0"/>
              <a:t>特に問題を引き起こしやすいと考えられるプロジェクトの</a:t>
            </a:r>
            <a:r>
              <a:rPr kumimoji="1" lang="en-US" altLang="ja-JP" dirty="0"/>
              <a:t>SBOM</a:t>
            </a:r>
            <a:r>
              <a:rPr kumimoji="1" lang="ja-JP" altLang="en-US" dirty="0"/>
              <a:t>を使用</a:t>
            </a:r>
          </a:p>
        </p:txBody>
      </p:sp>
      <p:sp>
        <p:nvSpPr>
          <p:cNvPr id="4" name="スライド番号プレースホルダー 3">
            <a:extLst>
              <a:ext uri="{FF2B5EF4-FFF2-40B4-BE49-F238E27FC236}">
                <a16:creationId xmlns:a16="http://schemas.microsoft.com/office/drawing/2014/main" id="{6AF1E3C4-E9E1-D180-5BFE-94F127C08B60}"/>
              </a:ext>
            </a:extLst>
          </p:cNvPr>
          <p:cNvSpPr>
            <a:spLocks noGrp="1"/>
          </p:cNvSpPr>
          <p:nvPr>
            <p:ph type="sldNum" sz="quarter" idx="12"/>
          </p:nvPr>
        </p:nvSpPr>
        <p:spPr/>
        <p:txBody>
          <a:bodyPr/>
          <a:lstStyle/>
          <a:p>
            <a:fld id="{B16735D3-C9E7-F649-AF37-A9D08763696D}" type="slidenum">
              <a:rPr lang="ja-JP" altLang="en-US" smtClean="0"/>
              <a:pPr/>
              <a:t>29</a:t>
            </a:fld>
            <a:endParaRPr lang="ja-JP" altLang="en-US"/>
          </a:p>
        </p:txBody>
      </p:sp>
    </p:spTree>
    <p:extLst>
      <p:ext uri="{BB962C8B-B14F-4D97-AF65-F5344CB8AC3E}">
        <p14:creationId xmlns:p14="http://schemas.microsoft.com/office/powerpoint/2010/main" val="23852696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EEFCF01A-F4B6-2064-0FF7-5FE61F29D78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CCCD608-1405-644E-A6D4-544583ABF57F}"/>
              </a:ext>
            </a:extLst>
          </p:cNvPr>
          <p:cNvSpPr>
            <a:spLocks noGrp="1"/>
          </p:cNvSpPr>
          <p:nvPr>
            <p:ph type="title"/>
          </p:nvPr>
        </p:nvSpPr>
        <p:spPr/>
        <p:txBody>
          <a:bodyPr/>
          <a:lstStyle/>
          <a:p>
            <a:r>
              <a:rPr kumimoji="1" lang="en-US" altLang="ja-JP"/>
              <a:t>SBOM</a:t>
            </a:r>
            <a:r>
              <a:rPr kumimoji="1" lang="ja-JP" altLang="en-US"/>
              <a:t>利用ツールの評価実験（</a:t>
            </a:r>
            <a:r>
              <a:rPr lang="en-US" altLang="ja-JP"/>
              <a:t>2</a:t>
            </a:r>
            <a:r>
              <a:rPr kumimoji="1" lang="en-US" altLang="ja-JP"/>
              <a:t>/2</a:t>
            </a:r>
            <a:r>
              <a:rPr kumimoji="1" lang="ja-JP" altLang="en-US"/>
              <a:t>）</a:t>
            </a:r>
          </a:p>
        </p:txBody>
      </p:sp>
      <p:sp>
        <p:nvSpPr>
          <p:cNvPr id="3" name="コンテンツ プレースホルダー 2">
            <a:extLst>
              <a:ext uri="{FF2B5EF4-FFF2-40B4-BE49-F238E27FC236}">
                <a16:creationId xmlns:a16="http://schemas.microsoft.com/office/drawing/2014/main" id="{9FE900C1-D221-E758-DF4A-7BE68C5AAD6A}"/>
              </a:ext>
            </a:extLst>
          </p:cNvPr>
          <p:cNvSpPr>
            <a:spLocks noGrp="1"/>
          </p:cNvSpPr>
          <p:nvPr>
            <p:ph idx="1"/>
          </p:nvPr>
        </p:nvSpPr>
        <p:spPr/>
        <p:txBody>
          <a:bodyPr/>
          <a:lstStyle/>
          <a:p>
            <a:r>
              <a:rPr lang="ja-JP" altLang="en-US" dirty="0"/>
              <a:t>評価実験で明らかになった既存ツールの問題点</a:t>
            </a:r>
            <a:endParaRPr lang="en-US" altLang="ja-JP" dirty="0"/>
          </a:p>
          <a:p>
            <a:pPr lvl="1"/>
            <a:r>
              <a:rPr lang="ja-JP" altLang="en-US" dirty="0"/>
              <a:t>表示される情報量の多さと読みやすさを両立したツールは存在しない</a:t>
            </a:r>
            <a:endParaRPr lang="en-US" altLang="ja-JP" dirty="0"/>
          </a:p>
          <a:p>
            <a:pPr lvl="1"/>
            <a:r>
              <a:rPr lang="en-US" altLang="ja-JP" dirty="0"/>
              <a:t>5</a:t>
            </a:r>
            <a:r>
              <a:rPr lang="ja-JP" altLang="en-US" dirty="0"/>
              <a:t>個中</a:t>
            </a:r>
            <a:r>
              <a:rPr lang="en-US" altLang="ja-JP" dirty="0"/>
              <a:t>4</a:t>
            </a:r>
            <a:r>
              <a:rPr lang="ja-JP" altLang="en-US" dirty="0"/>
              <a:t>個のツールが，特殊な記法の</a:t>
            </a:r>
            <a:r>
              <a:rPr lang="en-US" altLang="ja-JP" dirty="0"/>
              <a:t>License</a:t>
            </a:r>
            <a:r>
              <a:rPr lang="ja-JP" altLang="en-US" dirty="0"/>
              <a:t>情報の表示に非対応</a:t>
            </a:r>
            <a:r>
              <a:rPr lang="en-US" altLang="ja-JP" dirty="0"/>
              <a:t>	</a:t>
            </a:r>
          </a:p>
          <a:p>
            <a:pPr lvl="1"/>
            <a:r>
              <a:rPr lang="ja-JP" altLang="en-US" dirty="0"/>
              <a:t>一部の</a:t>
            </a:r>
            <a:r>
              <a:rPr lang="en-US" altLang="ja-JP" dirty="0"/>
              <a:t>SBOM</a:t>
            </a:r>
            <a:r>
              <a:rPr lang="ja-JP" altLang="en-US" dirty="0"/>
              <a:t>でしか実行できないツールが存在した</a:t>
            </a:r>
            <a:br>
              <a:rPr lang="en-US" altLang="ja-JP" dirty="0"/>
            </a:br>
            <a:endParaRPr lang="en-US" altLang="ja-JP" dirty="0"/>
          </a:p>
          <a:p>
            <a:endParaRPr lang="en-US" altLang="ja-JP" dirty="0"/>
          </a:p>
          <a:p>
            <a:r>
              <a:rPr lang="ja-JP" altLang="en-US" dirty="0"/>
              <a:t>評価対象のツールの問題点が明らかになった</a:t>
            </a:r>
            <a:endParaRPr lang="en-US" altLang="ja-JP" dirty="0"/>
          </a:p>
          <a:p>
            <a:r>
              <a:rPr kumimoji="1" lang="ja-JP" altLang="en-US" dirty="0"/>
              <a:t>作成したデータセットは</a:t>
            </a:r>
            <a:r>
              <a:rPr kumimoji="1" lang="en-US" altLang="ja-JP" dirty="0"/>
              <a:t>SBOM</a:t>
            </a:r>
            <a:r>
              <a:rPr kumimoji="1" lang="ja-JP" altLang="en-US" dirty="0"/>
              <a:t>利用ツールの評価と改善に</a:t>
            </a:r>
            <a:br>
              <a:rPr kumimoji="1" lang="en-US" altLang="ja-JP" dirty="0"/>
            </a:br>
            <a:r>
              <a:rPr kumimoji="1" lang="ja-JP" altLang="en-US" dirty="0"/>
              <a:t>役立つものであると考えられる</a:t>
            </a:r>
          </a:p>
        </p:txBody>
      </p:sp>
      <p:sp>
        <p:nvSpPr>
          <p:cNvPr id="4" name="スライド番号プレースホルダー 3">
            <a:extLst>
              <a:ext uri="{FF2B5EF4-FFF2-40B4-BE49-F238E27FC236}">
                <a16:creationId xmlns:a16="http://schemas.microsoft.com/office/drawing/2014/main" id="{D9331721-C87B-919F-2E59-E62BB45CE89C}"/>
              </a:ext>
            </a:extLst>
          </p:cNvPr>
          <p:cNvSpPr>
            <a:spLocks noGrp="1"/>
          </p:cNvSpPr>
          <p:nvPr>
            <p:ph type="sldNum" sz="quarter" idx="12"/>
          </p:nvPr>
        </p:nvSpPr>
        <p:spPr/>
        <p:txBody>
          <a:bodyPr/>
          <a:lstStyle/>
          <a:p>
            <a:fld id="{B16735D3-C9E7-F649-AF37-A9D08763696D}" type="slidenum">
              <a:rPr lang="ja-JP" altLang="en-US" smtClean="0"/>
              <a:pPr/>
              <a:t>30</a:t>
            </a:fld>
            <a:endParaRPr lang="ja-JP" altLang="en-US"/>
          </a:p>
        </p:txBody>
      </p:sp>
      <p:sp>
        <p:nvSpPr>
          <p:cNvPr id="5" name="矢印: 下 4">
            <a:extLst>
              <a:ext uri="{FF2B5EF4-FFF2-40B4-BE49-F238E27FC236}">
                <a16:creationId xmlns:a16="http://schemas.microsoft.com/office/drawing/2014/main" id="{A01FBADE-0449-86E0-7F02-A39A2509A577}"/>
              </a:ext>
            </a:extLst>
          </p:cNvPr>
          <p:cNvSpPr/>
          <p:nvPr/>
        </p:nvSpPr>
        <p:spPr>
          <a:xfrm>
            <a:off x="5751534" y="3900847"/>
            <a:ext cx="688932" cy="388306"/>
          </a:xfrm>
          <a:prstGeom prst="downArrow">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02378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75E19E-1C01-C68E-676F-37CB7182F2C3}"/>
              </a:ext>
            </a:extLst>
          </p:cNvPr>
          <p:cNvSpPr>
            <a:spLocks noGrp="1"/>
          </p:cNvSpPr>
          <p:nvPr>
            <p:ph type="title"/>
          </p:nvPr>
        </p:nvSpPr>
        <p:spPr/>
        <p:txBody>
          <a:bodyPr/>
          <a:lstStyle/>
          <a:p>
            <a:r>
              <a:rPr lang="en-US" altLang="ja-JP" dirty="0"/>
              <a:t>Dataset of SBOMs</a:t>
            </a:r>
            <a:endParaRPr kumimoji="1" lang="ja-JP" altLang="en-US" dirty="0"/>
          </a:p>
        </p:txBody>
      </p:sp>
      <p:sp>
        <p:nvSpPr>
          <p:cNvPr id="3" name="コンテンツ プレースホルダー 2">
            <a:extLst>
              <a:ext uri="{FF2B5EF4-FFF2-40B4-BE49-F238E27FC236}">
                <a16:creationId xmlns:a16="http://schemas.microsoft.com/office/drawing/2014/main" id="{92858993-0BB6-E1B1-2608-B389B5870E15}"/>
              </a:ext>
            </a:extLst>
          </p:cNvPr>
          <p:cNvSpPr>
            <a:spLocks noGrp="1"/>
          </p:cNvSpPr>
          <p:nvPr>
            <p:ph idx="1"/>
          </p:nvPr>
        </p:nvSpPr>
        <p:spPr/>
        <p:txBody>
          <a:bodyPr/>
          <a:lstStyle/>
          <a:p>
            <a:pPr marL="0" indent="0">
              <a:buNone/>
            </a:pPr>
            <a:r>
              <a:rPr lang="en-US" altLang="ja-JP" dirty="0"/>
              <a:t>No publicly available dataset to evaluate SBOM consumption tools</a:t>
            </a:r>
            <a:endParaRPr kumimoji="1" lang="en-US" altLang="ja-JP" dirty="0"/>
          </a:p>
          <a:p>
            <a:pPr lvl="1">
              <a:buFont typeface="Arial" panose="020B0604020202020204" pitchFamily="34" charset="0"/>
              <a:buChar char="•"/>
            </a:pPr>
            <a:r>
              <a:rPr lang="en-US" altLang="ja-JP" dirty="0"/>
              <a:t>Examples of SBOM typically describe software with few dependencies</a:t>
            </a:r>
            <a:br>
              <a:rPr lang="en-US" altLang="ja-JP" dirty="0"/>
            </a:br>
            <a:r>
              <a:rPr lang="en-US" altLang="ja-JP" dirty="0"/>
              <a:t>and their utility for evaluating tools is limited</a:t>
            </a:r>
          </a:p>
          <a:p>
            <a:pPr marL="0" indent="0">
              <a:buNone/>
            </a:pPr>
            <a:endParaRPr lang="en-US" altLang="ja-JP" dirty="0"/>
          </a:p>
          <a:p>
            <a:pPr marL="0" indent="0">
              <a:buNone/>
            </a:pPr>
            <a:r>
              <a:rPr lang="en-US" altLang="ja-JP" dirty="0"/>
              <a:t>To effectively evaluate SBOM consumption tools,</a:t>
            </a:r>
            <a:br>
              <a:rPr lang="en-US" altLang="ja-JP" dirty="0"/>
            </a:br>
            <a:r>
              <a:rPr lang="en-US" altLang="ja-JP" dirty="0"/>
              <a:t>accurate and well-structured </a:t>
            </a:r>
            <a:r>
              <a:rPr lang="en-US" altLang="ja-JP"/>
              <a:t>SBOMs are </a:t>
            </a:r>
            <a:r>
              <a:rPr lang="en-US" altLang="ja-JP" dirty="0"/>
              <a:t>necessary</a:t>
            </a:r>
          </a:p>
          <a:p>
            <a:pPr lvl="1">
              <a:buFont typeface="Arial" panose="020B0604020202020204" pitchFamily="34" charset="0"/>
              <a:buChar char="•"/>
            </a:pPr>
            <a:endParaRPr lang="en-US" altLang="ja-JP" dirty="0"/>
          </a:p>
        </p:txBody>
      </p:sp>
      <p:sp>
        <p:nvSpPr>
          <p:cNvPr id="4" name="スライド番号プレースホルダー 3">
            <a:extLst>
              <a:ext uri="{FF2B5EF4-FFF2-40B4-BE49-F238E27FC236}">
                <a16:creationId xmlns:a16="http://schemas.microsoft.com/office/drawing/2014/main" id="{28999E5C-CF08-E163-0B5D-66F3487C473D}"/>
              </a:ext>
            </a:extLst>
          </p:cNvPr>
          <p:cNvSpPr>
            <a:spLocks noGrp="1"/>
          </p:cNvSpPr>
          <p:nvPr>
            <p:ph type="sldNum" sz="quarter" idx="12"/>
          </p:nvPr>
        </p:nvSpPr>
        <p:spPr/>
        <p:txBody>
          <a:bodyPr/>
          <a:lstStyle/>
          <a:p>
            <a:fld id="{B16735D3-C9E7-F649-AF37-A9D08763696D}" type="slidenum">
              <a:rPr lang="ja-JP" altLang="en-US" smtClean="0"/>
              <a:pPr/>
              <a:t>3</a:t>
            </a:fld>
            <a:endParaRPr lang="ja-JP" altLang="en-US"/>
          </a:p>
        </p:txBody>
      </p:sp>
    </p:spTree>
    <p:extLst>
      <p:ext uri="{BB962C8B-B14F-4D97-AF65-F5344CB8AC3E}">
        <p14:creationId xmlns:p14="http://schemas.microsoft.com/office/powerpoint/2010/main" val="2126545133"/>
      </p:ext>
    </p:extLst>
  </p:cSld>
  <p:clrMapOvr>
    <a:masterClrMapping/>
  </p:clrMapOvr>
  <mc:AlternateContent xmlns:mc="http://schemas.openxmlformats.org/markup-compatibility/2006" xmlns:p14="http://schemas.microsoft.com/office/powerpoint/2010/main">
    <mc:Choice Requires="p14">
      <p:transition spd="slow" p14:dur="2000" advTm="39663"/>
    </mc:Choice>
    <mc:Fallback xmlns="">
      <p:transition spd="slow" advTm="3966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ECB3AB-5B0D-CA32-2FAE-4B47BF433FDF}"/>
              </a:ext>
            </a:extLst>
          </p:cNvPr>
          <p:cNvSpPr>
            <a:spLocks noGrp="1"/>
          </p:cNvSpPr>
          <p:nvPr>
            <p:ph type="title"/>
          </p:nvPr>
        </p:nvSpPr>
        <p:spPr/>
        <p:txBody>
          <a:bodyPr/>
          <a:lstStyle/>
          <a:p>
            <a:r>
              <a:rPr kumimoji="1" lang="en-US" altLang="ja-JP" dirty="0"/>
              <a:t>Dataset of SBOM</a:t>
            </a:r>
            <a:endParaRPr kumimoji="1" lang="ja-JP" altLang="en-US" dirty="0"/>
          </a:p>
        </p:txBody>
      </p:sp>
      <p:sp>
        <p:nvSpPr>
          <p:cNvPr id="3" name="コンテンツ プレースホルダー 2">
            <a:extLst>
              <a:ext uri="{FF2B5EF4-FFF2-40B4-BE49-F238E27FC236}">
                <a16:creationId xmlns:a16="http://schemas.microsoft.com/office/drawing/2014/main" id="{8B1CA3BA-F4E1-50DF-2B7C-00F0BD2DF6AA}"/>
              </a:ext>
            </a:extLst>
          </p:cNvPr>
          <p:cNvSpPr>
            <a:spLocks noGrp="1"/>
          </p:cNvSpPr>
          <p:nvPr>
            <p:ph idx="1"/>
          </p:nvPr>
        </p:nvSpPr>
        <p:spPr>
          <a:xfrm>
            <a:off x="528000" y="1728000"/>
            <a:ext cx="11136000" cy="1263141"/>
          </a:xfrm>
        </p:spPr>
        <p:txBody>
          <a:bodyPr/>
          <a:lstStyle/>
          <a:p>
            <a:r>
              <a:rPr lang="en-US" altLang="ja-JP" dirty="0"/>
              <a:t>Pairs of software information (name, URL etc.) and its SBOM</a:t>
            </a:r>
          </a:p>
          <a:p>
            <a:r>
              <a:rPr lang="en-US" altLang="ja-JP" dirty="0"/>
              <a:t>Created from Java projects on GitHub</a:t>
            </a:r>
          </a:p>
        </p:txBody>
      </p:sp>
      <p:sp>
        <p:nvSpPr>
          <p:cNvPr id="4" name="スライド番号プレースホルダー 3">
            <a:extLst>
              <a:ext uri="{FF2B5EF4-FFF2-40B4-BE49-F238E27FC236}">
                <a16:creationId xmlns:a16="http://schemas.microsoft.com/office/drawing/2014/main" id="{B6FA8642-275A-A0A6-DFB7-62FD7AC65B10}"/>
              </a:ext>
            </a:extLst>
          </p:cNvPr>
          <p:cNvSpPr>
            <a:spLocks noGrp="1"/>
          </p:cNvSpPr>
          <p:nvPr>
            <p:ph type="sldNum" sz="quarter" idx="12"/>
          </p:nvPr>
        </p:nvSpPr>
        <p:spPr/>
        <p:txBody>
          <a:bodyPr/>
          <a:lstStyle/>
          <a:p>
            <a:fld id="{B16735D3-C9E7-F649-AF37-A9D08763696D}" type="slidenum">
              <a:rPr lang="ja-JP" altLang="en-US" smtClean="0"/>
              <a:pPr/>
              <a:t>4</a:t>
            </a:fld>
            <a:endParaRPr lang="ja-JP" altLang="en-US"/>
          </a:p>
        </p:txBody>
      </p:sp>
      <p:grpSp>
        <p:nvGrpSpPr>
          <p:cNvPr id="12" name="グループ化 11">
            <a:extLst>
              <a:ext uri="{FF2B5EF4-FFF2-40B4-BE49-F238E27FC236}">
                <a16:creationId xmlns:a16="http://schemas.microsoft.com/office/drawing/2014/main" id="{77D4A459-CEB4-D092-7FA7-49962A1B6983}"/>
              </a:ext>
            </a:extLst>
          </p:cNvPr>
          <p:cNvGrpSpPr/>
          <p:nvPr/>
        </p:nvGrpSpPr>
        <p:grpSpPr>
          <a:xfrm>
            <a:off x="528000" y="3178574"/>
            <a:ext cx="4016158" cy="2356812"/>
            <a:chOff x="961830" y="4473145"/>
            <a:chExt cx="4488843" cy="2634199"/>
          </a:xfrm>
        </p:grpSpPr>
        <p:grpSp>
          <p:nvGrpSpPr>
            <p:cNvPr id="5" name="グループ化 4">
              <a:extLst>
                <a:ext uri="{FF2B5EF4-FFF2-40B4-BE49-F238E27FC236}">
                  <a16:creationId xmlns:a16="http://schemas.microsoft.com/office/drawing/2014/main" id="{6CFC8DFC-65F8-D3CC-BE15-3FBA8CE35483}"/>
                </a:ext>
              </a:extLst>
            </p:cNvPr>
            <p:cNvGrpSpPr/>
            <p:nvPr/>
          </p:nvGrpSpPr>
          <p:grpSpPr>
            <a:xfrm>
              <a:off x="1188003" y="5143080"/>
              <a:ext cx="1694705" cy="1521649"/>
              <a:chOff x="690558" y="2509764"/>
              <a:chExt cx="1694705" cy="1521649"/>
            </a:xfrm>
          </p:grpSpPr>
          <p:pic>
            <p:nvPicPr>
              <p:cNvPr id="6" name="グラフィックス 5">
                <a:extLst>
                  <a:ext uri="{FF2B5EF4-FFF2-40B4-BE49-F238E27FC236}">
                    <a16:creationId xmlns:a16="http://schemas.microsoft.com/office/drawing/2014/main" id="{76814ED0-31FE-6E2C-62E9-97A6227043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905" y="2509764"/>
                <a:ext cx="720000" cy="720000"/>
              </a:xfrm>
              <a:prstGeom prst="rect">
                <a:avLst/>
              </a:prstGeom>
            </p:spPr>
          </p:pic>
          <p:sp>
            <p:nvSpPr>
              <p:cNvPr id="7" name="テキスト ボックス 6">
                <a:extLst>
                  <a:ext uri="{FF2B5EF4-FFF2-40B4-BE49-F238E27FC236}">
                    <a16:creationId xmlns:a16="http://schemas.microsoft.com/office/drawing/2014/main" id="{86A7ABD3-402E-BF98-C107-04FD37DF88E7}"/>
                  </a:ext>
                </a:extLst>
              </p:cNvPr>
              <p:cNvSpPr txBox="1"/>
              <p:nvPr/>
            </p:nvSpPr>
            <p:spPr>
              <a:xfrm>
                <a:off x="690558" y="3240212"/>
                <a:ext cx="1694705" cy="791201"/>
              </a:xfrm>
              <a:prstGeom prst="rect">
                <a:avLst/>
              </a:prstGeom>
              <a:noFill/>
            </p:spPr>
            <p:txBody>
              <a:bodyPr wrap="none" rtlCol="0">
                <a:spAutoFit/>
              </a:bodyPr>
              <a:lstStyle/>
              <a:p>
                <a:pPr algn="ctr"/>
                <a:r>
                  <a:rPr lang="en-US" altLang="ja-JP" sz="2000" dirty="0">
                    <a:solidFill>
                      <a:schemeClr val="bg1">
                        <a:lumMod val="10000"/>
                      </a:schemeClr>
                    </a:solidFill>
                    <a:latin typeface="+mj-lt"/>
                  </a:rPr>
                  <a:t>Software</a:t>
                </a:r>
              </a:p>
              <a:p>
                <a:pPr algn="ctr"/>
                <a:r>
                  <a:rPr lang="en-US" altLang="ja-JP" sz="2000" dirty="0">
                    <a:solidFill>
                      <a:schemeClr val="bg1">
                        <a:lumMod val="10000"/>
                      </a:schemeClr>
                    </a:solidFill>
                    <a:latin typeface="+mj-lt"/>
                  </a:rPr>
                  <a:t>Information</a:t>
                </a:r>
                <a:endParaRPr lang="ja-JP" altLang="en-US" sz="2000" dirty="0">
                  <a:solidFill>
                    <a:schemeClr val="bg1">
                      <a:lumMod val="10000"/>
                    </a:schemeClr>
                  </a:solidFill>
                  <a:latin typeface="+mj-lt"/>
                </a:endParaRPr>
              </a:p>
            </p:txBody>
          </p:sp>
        </p:grpSp>
        <p:grpSp>
          <p:nvGrpSpPr>
            <p:cNvPr id="8" name="グループ化 7">
              <a:extLst>
                <a:ext uri="{FF2B5EF4-FFF2-40B4-BE49-F238E27FC236}">
                  <a16:creationId xmlns:a16="http://schemas.microsoft.com/office/drawing/2014/main" id="{A00BB263-85D9-B831-395E-C07919DDFA53}"/>
                </a:ext>
              </a:extLst>
            </p:cNvPr>
            <p:cNvGrpSpPr/>
            <p:nvPr/>
          </p:nvGrpSpPr>
          <p:grpSpPr>
            <a:xfrm>
              <a:off x="3131180" y="4994175"/>
              <a:ext cx="1581687" cy="1620339"/>
              <a:chOff x="1221154" y="2319397"/>
              <a:chExt cx="1581687" cy="1620339"/>
            </a:xfrm>
          </p:grpSpPr>
          <p:pic>
            <p:nvPicPr>
              <p:cNvPr id="9" name="グラフィックス 8" descr="ドキュメント 枠線">
                <a:extLst>
                  <a:ext uri="{FF2B5EF4-FFF2-40B4-BE49-F238E27FC236}">
                    <a16:creationId xmlns:a16="http://schemas.microsoft.com/office/drawing/2014/main" id="{02B1CF1A-BBB1-907E-23F7-E07FFB60865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554789" y="2319397"/>
                <a:ext cx="914400" cy="914400"/>
              </a:xfrm>
              <a:prstGeom prst="rect">
                <a:avLst/>
              </a:prstGeom>
            </p:spPr>
          </p:pic>
          <p:sp>
            <p:nvSpPr>
              <p:cNvPr id="10" name="テキスト ボックス 9">
                <a:extLst>
                  <a:ext uri="{FF2B5EF4-FFF2-40B4-BE49-F238E27FC236}">
                    <a16:creationId xmlns:a16="http://schemas.microsoft.com/office/drawing/2014/main" id="{B84CF39F-A647-1C20-3DE8-40BB9B48C899}"/>
                  </a:ext>
                </a:extLst>
              </p:cNvPr>
              <p:cNvSpPr txBox="1"/>
              <p:nvPr/>
            </p:nvSpPr>
            <p:spPr>
              <a:xfrm>
                <a:off x="1221154" y="3148535"/>
                <a:ext cx="1581687" cy="791201"/>
              </a:xfrm>
              <a:prstGeom prst="rect">
                <a:avLst/>
              </a:prstGeom>
              <a:noFill/>
            </p:spPr>
            <p:txBody>
              <a:bodyPr wrap="none" rtlCol="0">
                <a:spAutoFit/>
              </a:bodyPr>
              <a:lstStyle/>
              <a:p>
                <a:pPr algn="ctr"/>
                <a:r>
                  <a:rPr lang="en-US" altLang="ja-JP" sz="2000" dirty="0">
                    <a:solidFill>
                      <a:schemeClr val="bg1">
                        <a:lumMod val="10000"/>
                      </a:schemeClr>
                    </a:solidFill>
                    <a:latin typeface="+mj-lt"/>
                    <a:cs typeface="Tahoma" panose="020B0604030504040204" pitchFamily="34" charset="0"/>
                  </a:rPr>
                  <a:t>SBOM</a:t>
                </a:r>
              </a:p>
              <a:p>
                <a:pPr algn="ctr"/>
                <a:r>
                  <a:rPr lang="en-US" altLang="ja-JP" sz="2000" dirty="0">
                    <a:solidFill>
                      <a:schemeClr val="bg1">
                        <a:lumMod val="10000"/>
                      </a:schemeClr>
                    </a:solidFill>
                    <a:latin typeface="+mj-lt"/>
                    <a:cs typeface="Tahoma" panose="020B0604030504040204" pitchFamily="34" charset="0"/>
                  </a:rPr>
                  <a:t>(</a:t>
                </a:r>
                <a:r>
                  <a:rPr lang="en-US" altLang="ja-JP" sz="2000" i="1" dirty="0">
                    <a:solidFill>
                      <a:schemeClr val="bg1">
                        <a:lumMod val="10000"/>
                      </a:schemeClr>
                    </a:solidFill>
                    <a:latin typeface="+mj-lt"/>
                    <a:cs typeface="Tahoma" panose="020B0604030504040204" pitchFamily="34" charset="0"/>
                  </a:rPr>
                  <a:t>SPDX Lite</a:t>
                </a:r>
                <a:r>
                  <a:rPr lang="en-US" altLang="ja-JP" sz="2000" dirty="0">
                    <a:solidFill>
                      <a:schemeClr val="bg1">
                        <a:lumMod val="10000"/>
                      </a:schemeClr>
                    </a:solidFill>
                    <a:latin typeface="+mj-lt"/>
                    <a:cs typeface="Tahoma" panose="020B0604030504040204" pitchFamily="34" charset="0"/>
                  </a:rPr>
                  <a:t>)</a:t>
                </a:r>
                <a:endParaRPr lang="ja-JP" altLang="en-US" dirty="0">
                  <a:solidFill>
                    <a:schemeClr val="bg1">
                      <a:lumMod val="10000"/>
                    </a:schemeClr>
                  </a:solidFill>
                  <a:latin typeface="+mj-lt"/>
                  <a:cs typeface="Tahoma" panose="020B0604030504040204" pitchFamily="34" charset="0"/>
                </a:endParaRPr>
              </a:p>
            </p:txBody>
          </p:sp>
        </p:grpSp>
        <p:sp>
          <p:nvSpPr>
            <p:cNvPr id="11" name="フローチャート: 複数書類 10">
              <a:extLst>
                <a:ext uri="{FF2B5EF4-FFF2-40B4-BE49-F238E27FC236}">
                  <a16:creationId xmlns:a16="http://schemas.microsoft.com/office/drawing/2014/main" id="{4FA4E50C-59C8-C651-DE08-C14C8713D73D}"/>
                </a:ext>
              </a:extLst>
            </p:cNvPr>
            <p:cNvSpPr/>
            <p:nvPr/>
          </p:nvSpPr>
          <p:spPr>
            <a:xfrm>
              <a:off x="961830" y="4473145"/>
              <a:ext cx="4488843" cy="2634199"/>
            </a:xfrm>
            <a:prstGeom prst="flowChartMultidocumen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grpSp>
      <p:sp>
        <p:nvSpPr>
          <p:cNvPr id="13" name="テキスト ボックス 12">
            <a:extLst>
              <a:ext uri="{FF2B5EF4-FFF2-40B4-BE49-F238E27FC236}">
                <a16:creationId xmlns:a16="http://schemas.microsoft.com/office/drawing/2014/main" id="{D6D826DC-D5E1-4C72-36DB-422B54A60430}"/>
              </a:ext>
            </a:extLst>
          </p:cNvPr>
          <p:cNvSpPr txBox="1"/>
          <p:nvPr/>
        </p:nvSpPr>
        <p:spPr>
          <a:xfrm>
            <a:off x="4927013" y="3020125"/>
            <a:ext cx="7239289" cy="3108543"/>
          </a:xfrm>
          <a:prstGeom prst="rect">
            <a:avLst/>
          </a:prstGeom>
          <a:noFill/>
        </p:spPr>
        <p:txBody>
          <a:bodyPr wrap="none" rtlCol="0">
            <a:spAutoFit/>
          </a:bodyPr>
          <a:lstStyle/>
          <a:p>
            <a:r>
              <a:rPr lang="en-US" altLang="ja-JP" sz="2800" dirty="0"/>
              <a:t>Follow the </a:t>
            </a:r>
            <a:r>
              <a:rPr lang="en-US" altLang="ja-JP" sz="2800" i="1" dirty="0"/>
              <a:t>SPDX Lite</a:t>
            </a:r>
            <a:r>
              <a:rPr lang="ja-JP" altLang="en-US" sz="2800" dirty="0"/>
              <a:t> </a:t>
            </a:r>
            <a:r>
              <a:rPr lang="en-US" altLang="ja-JP" sz="2800" dirty="0"/>
              <a:t>profile</a:t>
            </a:r>
          </a:p>
          <a:p>
            <a:r>
              <a:rPr lang="en-US" altLang="ja-JP" sz="2400" dirty="0"/>
              <a:t>a set of mandatory fields based on actual workflows</a:t>
            </a:r>
            <a:br>
              <a:rPr lang="en-US" altLang="ja-JP" sz="2400" dirty="0"/>
            </a:br>
            <a:r>
              <a:rPr lang="en-US" altLang="ja-JP" sz="2400" dirty="0"/>
              <a:t>in industries</a:t>
            </a:r>
            <a:br>
              <a:rPr lang="en-US" altLang="ja-JP" sz="2400" dirty="0"/>
            </a:br>
            <a:r>
              <a:rPr lang="en-US" altLang="ja-JP" sz="2400" dirty="0"/>
              <a:t>(Vulnerability</a:t>
            </a:r>
            <a:r>
              <a:rPr lang="ja-JP" altLang="en-US" sz="2400" dirty="0"/>
              <a:t> </a:t>
            </a:r>
            <a:r>
              <a:rPr lang="en-US" altLang="ja-JP" sz="2400" dirty="0"/>
              <a:t>assessment</a:t>
            </a:r>
            <a:r>
              <a:rPr lang="ja-JP" altLang="en-US" sz="2400" dirty="0"/>
              <a:t> </a:t>
            </a:r>
            <a:r>
              <a:rPr lang="en-US" altLang="ja-JP" sz="2400" dirty="0"/>
              <a:t>and</a:t>
            </a:r>
            <a:r>
              <a:rPr lang="ja-JP" altLang="en-US" sz="2400" dirty="0"/>
              <a:t> </a:t>
            </a:r>
            <a:r>
              <a:rPr lang="en-US" altLang="ja-JP" sz="2400" dirty="0"/>
              <a:t>License</a:t>
            </a:r>
            <a:r>
              <a:rPr lang="ja-JP" altLang="en-US" sz="2400" dirty="0"/>
              <a:t> </a:t>
            </a:r>
            <a:r>
              <a:rPr lang="en-US" altLang="ja-JP" sz="2400" dirty="0"/>
              <a:t>management)</a:t>
            </a:r>
          </a:p>
          <a:p>
            <a:endParaRPr lang="en-US" altLang="ja-JP" sz="2400" dirty="0"/>
          </a:p>
          <a:p>
            <a:endParaRPr lang="en-US" altLang="ja-JP" sz="2400" dirty="0"/>
          </a:p>
          <a:p>
            <a:r>
              <a:rPr lang="en-US" altLang="ja-JP" sz="2400" b="1" dirty="0"/>
              <a:t>Ensure that the SBOMs contain the critical</a:t>
            </a:r>
            <a:br>
              <a:rPr lang="en-US" altLang="ja-JP" sz="2400" b="1" dirty="0"/>
            </a:br>
            <a:r>
              <a:rPr lang="en-US" altLang="ja-JP" sz="2400" b="1" dirty="0"/>
              <a:t>information needed for the major use cases</a:t>
            </a:r>
          </a:p>
        </p:txBody>
      </p:sp>
      <p:cxnSp>
        <p:nvCxnSpPr>
          <p:cNvPr id="15" name="直線矢印コネクタ 14">
            <a:extLst>
              <a:ext uri="{FF2B5EF4-FFF2-40B4-BE49-F238E27FC236}">
                <a16:creationId xmlns:a16="http://schemas.microsoft.com/office/drawing/2014/main" id="{71777521-4737-340E-3474-9171A5DE56CE}"/>
              </a:ext>
            </a:extLst>
          </p:cNvPr>
          <p:cNvCxnSpPr>
            <a:cxnSpLocks/>
          </p:cNvCxnSpPr>
          <p:nvPr/>
        </p:nvCxnSpPr>
        <p:spPr>
          <a:xfrm>
            <a:off x="7809470" y="4703238"/>
            <a:ext cx="0" cy="489667"/>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4428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タイトル 24">
            <a:extLst>
              <a:ext uri="{FF2B5EF4-FFF2-40B4-BE49-F238E27FC236}">
                <a16:creationId xmlns:a16="http://schemas.microsoft.com/office/drawing/2014/main" id="{D56A7B71-1AF6-C8A1-6DD7-8FDC82689D7C}"/>
              </a:ext>
            </a:extLst>
          </p:cNvPr>
          <p:cNvSpPr>
            <a:spLocks noGrp="1"/>
          </p:cNvSpPr>
          <p:nvPr>
            <p:ph type="title"/>
          </p:nvPr>
        </p:nvSpPr>
        <p:spPr/>
        <p:txBody>
          <a:bodyPr/>
          <a:lstStyle/>
          <a:p>
            <a:r>
              <a:rPr lang="en-US" altLang="ja-JP" dirty="0"/>
              <a:t>SBOM Creation Steps</a:t>
            </a:r>
            <a:endParaRPr lang="ja-JP" altLang="en-US" dirty="0"/>
          </a:p>
        </p:txBody>
      </p:sp>
      <p:sp>
        <p:nvSpPr>
          <p:cNvPr id="26" name="コンテンツ プレースホルダー 25">
            <a:extLst>
              <a:ext uri="{FF2B5EF4-FFF2-40B4-BE49-F238E27FC236}">
                <a16:creationId xmlns:a16="http://schemas.microsoft.com/office/drawing/2014/main" id="{727F3B76-D59E-D212-6CDF-109619DDA219}"/>
              </a:ext>
            </a:extLst>
          </p:cNvPr>
          <p:cNvSpPr>
            <a:spLocks noGrp="1"/>
          </p:cNvSpPr>
          <p:nvPr>
            <p:ph idx="1"/>
          </p:nvPr>
        </p:nvSpPr>
        <p:spPr>
          <a:xfrm>
            <a:off x="684168" y="1728001"/>
            <a:ext cx="10979831" cy="2381435"/>
          </a:xfrm>
        </p:spPr>
        <p:txBody>
          <a:bodyPr/>
          <a:lstStyle/>
          <a:p>
            <a:r>
              <a:rPr lang="en-US" altLang="ja-JP" dirty="0"/>
              <a:t>Collect Java projects from GitHub</a:t>
            </a:r>
          </a:p>
          <a:p>
            <a:r>
              <a:rPr lang="en-US" altLang="ja-JP" dirty="0"/>
              <a:t>Generate SBOM using an SBOM generation tool</a:t>
            </a:r>
          </a:p>
          <a:p>
            <a:r>
              <a:rPr lang="en-US" altLang="ja-JP" dirty="0"/>
              <a:t>Correct automatically</a:t>
            </a:r>
          </a:p>
          <a:p>
            <a:r>
              <a:rPr lang="en-US" altLang="ja-JP" dirty="0"/>
              <a:t>Correct manually</a:t>
            </a:r>
            <a:endParaRPr lang="ja-JP" altLang="en-US" dirty="0"/>
          </a:p>
        </p:txBody>
      </p:sp>
      <p:sp>
        <p:nvSpPr>
          <p:cNvPr id="4" name="スライド番号プレースホルダー 3">
            <a:extLst>
              <a:ext uri="{FF2B5EF4-FFF2-40B4-BE49-F238E27FC236}">
                <a16:creationId xmlns:a16="http://schemas.microsoft.com/office/drawing/2014/main" id="{90CCD097-473E-4580-8FA7-817BE8BE7D60}"/>
              </a:ext>
            </a:extLst>
          </p:cNvPr>
          <p:cNvSpPr>
            <a:spLocks noGrp="1"/>
          </p:cNvSpPr>
          <p:nvPr>
            <p:ph type="sldNum" sz="quarter" idx="12"/>
          </p:nvPr>
        </p:nvSpPr>
        <p:spPr/>
        <p:txBody>
          <a:bodyPr/>
          <a:lstStyle/>
          <a:p>
            <a:fld id="{B16735D3-C9E7-F649-AF37-A9D08763696D}" type="slidenum">
              <a:rPr lang="ja-JP" altLang="en-US" smtClean="0"/>
              <a:pPr/>
              <a:t>5</a:t>
            </a:fld>
            <a:endParaRPr lang="ja-JP" altLang="en-US"/>
          </a:p>
        </p:txBody>
      </p:sp>
      <p:grpSp>
        <p:nvGrpSpPr>
          <p:cNvPr id="2" name="グループ化 1">
            <a:extLst>
              <a:ext uri="{FF2B5EF4-FFF2-40B4-BE49-F238E27FC236}">
                <a16:creationId xmlns:a16="http://schemas.microsoft.com/office/drawing/2014/main" id="{AC081087-C7DF-FACE-D479-B826B83CC79B}"/>
              </a:ext>
            </a:extLst>
          </p:cNvPr>
          <p:cNvGrpSpPr/>
          <p:nvPr/>
        </p:nvGrpSpPr>
        <p:grpSpPr>
          <a:xfrm>
            <a:off x="1383773" y="4862840"/>
            <a:ext cx="9540448" cy="1884369"/>
            <a:chOff x="204287" y="2576077"/>
            <a:chExt cx="9540448" cy="1884369"/>
          </a:xfrm>
        </p:grpSpPr>
        <p:cxnSp>
          <p:nvCxnSpPr>
            <p:cNvPr id="5" name="直線矢印コネクタ 4">
              <a:extLst>
                <a:ext uri="{FF2B5EF4-FFF2-40B4-BE49-F238E27FC236}">
                  <a16:creationId xmlns:a16="http://schemas.microsoft.com/office/drawing/2014/main" id="{00F5E3DC-C0E3-3AC4-51F3-85DC770837B6}"/>
                </a:ext>
              </a:extLst>
            </p:cNvPr>
            <p:cNvCxnSpPr>
              <a:cxnSpLocks/>
            </p:cNvCxnSpPr>
            <p:nvPr/>
          </p:nvCxnSpPr>
          <p:spPr>
            <a:xfrm>
              <a:off x="3590740" y="3232258"/>
              <a:ext cx="1696573"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6" name="グループ化 5">
              <a:extLst>
                <a:ext uri="{FF2B5EF4-FFF2-40B4-BE49-F238E27FC236}">
                  <a16:creationId xmlns:a16="http://schemas.microsoft.com/office/drawing/2014/main" id="{E473E949-F418-B6AE-A375-19228FB5578C}"/>
                </a:ext>
              </a:extLst>
            </p:cNvPr>
            <p:cNvGrpSpPr/>
            <p:nvPr/>
          </p:nvGrpSpPr>
          <p:grpSpPr>
            <a:xfrm>
              <a:off x="2545949" y="2798457"/>
              <a:ext cx="986359" cy="1653778"/>
              <a:chOff x="1044594" y="2390349"/>
              <a:chExt cx="986359" cy="1653778"/>
            </a:xfrm>
          </p:grpSpPr>
          <p:pic>
            <p:nvPicPr>
              <p:cNvPr id="55" name="グラフィックス 54">
                <a:extLst>
                  <a:ext uri="{FF2B5EF4-FFF2-40B4-BE49-F238E27FC236}">
                    <a16:creationId xmlns:a16="http://schemas.microsoft.com/office/drawing/2014/main" id="{3F6A7D17-6C36-C6F7-DF2B-17DE8A83D9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77765" y="2390349"/>
                <a:ext cx="720000" cy="720000"/>
              </a:xfrm>
              <a:prstGeom prst="rect">
                <a:avLst/>
              </a:prstGeom>
            </p:spPr>
          </p:pic>
          <p:sp>
            <p:nvSpPr>
              <p:cNvPr id="56" name="テキスト ボックス 55">
                <a:extLst>
                  <a:ext uri="{FF2B5EF4-FFF2-40B4-BE49-F238E27FC236}">
                    <a16:creationId xmlns:a16="http://schemas.microsoft.com/office/drawing/2014/main" id="{7DC38C6F-924F-EA2D-7A54-EFA64E4029EB}"/>
                  </a:ext>
                </a:extLst>
              </p:cNvPr>
              <p:cNvSpPr txBox="1"/>
              <p:nvPr/>
            </p:nvSpPr>
            <p:spPr>
              <a:xfrm>
                <a:off x="1044594" y="3120797"/>
                <a:ext cx="986359" cy="923330"/>
              </a:xfrm>
              <a:prstGeom prst="rect">
                <a:avLst/>
              </a:prstGeom>
              <a:noFill/>
            </p:spPr>
            <p:txBody>
              <a:bodyPr wrap="none" rtlCol="0">
                <a:spAutoFit/>
              </a:bodyPr>
              <a:lstStyle/>
              <a:p>
                <a:pPr algn="ctr"/>
                <a:r>
                  <a:rPr lang="en-US" altLang="ja-JP" dirty="0">
                    <a:solidFill>
                      <a:schemeClr val="bg1">
                        <a:lumMod val="10000"/>
                      </a:schemeClr>
                    </a:solidFill>
                    <a:latin typeface="+mj-lt"/>
                    <a:ea typeface="Tahoma" panose="020B0604030504040204" pitchFamily="34" charset="0"/>
                    <a:cs typeface="Tahoma" panose="020B0604030504040204" pitchFamily="34" charset="0"/>
                  </a:rPr>
                  <a:t>Java</a:t>
                </a:r>
              </a:p>
              <a:p>
                <a:pPr algn="ctr"/>
                <a:r>
                  <a:rPr lang="en-US" altLang="ja-JP" dirty="0">
                    <a:solidFill>
                      <a:schemeClr val="bg1">
                        <a:lumMod val="10000"/>
                      </a:schemeClr>
                    </a:solidFill>
                    <a:latin typeface="+mj-lt"/>
                    <a:ea typeface="Tahoma" panose="020B0604030504040204" pitchFamily="34" charset="0"/>
                    <a:cs typeface="Tahoma" panose="020B0604030504040204" pitchFamily="34" charset="0"/>
                  </a:rPr>
                  <a:t>Projects</a:t>
                </a:r>
              </a:p>
              <a:p>
                <a:pPr algn="ctr"/>
                <a:r>
                  <a:rPr lang="en-US" altLang="ja-JP" dirty="0">
                    <a:solidFill>
                      <a:schemeClr val="bg1">
                        <a:lumMod val="10000"/>
                      </a:schemeClr>
                    </a:solidFill>
                    <a:latin typeface="+mj-lt"/>
                    <a:ea typeface="Tahoma" panose="020B0604030504040204" pitchFamily="34" charset="0"/>
                    <a:cs typeface="Tahoma" panose="020B0604030504040204" pitchFamily="34" charset="0"/>
                  </a:rPr>
                  <a:t>[3271]</a:t>
                </a:r>
              </a:p>
            </p:txBody>
          </p:sp>
        </p:grpSp>
        <p:grpSp>
          <p:nvGrpSpPr>
            <p:cNvPr id="7" name="グループ化 6">
              <a:extLst>
                <a:ext uri="{FF2B5EF4-FFF2-40B4-BE49-F238E27FC236}">
                  <a16:creationId xmlns:a16="http://schemas.microsoft.com/office/drawing/2014/main" id="{6170676B-E063-CDE4-BFD4-AABA30AC3042}"/>
                </a:ext>
              </a:extLst>
            </p:cNvPr>
            <p:cNvGrpSpPr/>
            <p:nvPr/>
          </p:nvGrpSpPr>
          <p:grpSpPr>
            <a:xfrm>
              <a:off x="5296681" y="2688486"/>
              <a:ext cx="914400" cy="1475469"/>
              <a:chOff x="1198563" y="2296393"/>
              <a:chExt cx="914400" cy="1475469"/>
            </a:xfrm>
          </p:grpSpPr>
          <p:pic>
            <p:nvPicPr>
              <p:cNvPr id="53" name="グラフィックス 52" descr="ドキュメント 枠線">
                <a:extLst>
                  <a:ext uri="{FF2B5EF4-FFF2-40B4-BE49-F238E27FC236}">
                    <a16:creationId xmlns:a16="http://schemas.microsoft.com/office/drawing/2014/main" id="{F7115A9E-04B1-BBB5-653C-EEF3B7DF8C4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54" name="テキスト ボックス 53">
                <a:extLst>
                  <a:ext uri="{FF2B5EF4-FFF2-40B4-BE49-F238E27FC236}">
                    <a16:creationId xmlns:a16="http://schemas.microsoft.com/office/drawing/2014/main" id="{B19140F5-0BC6-09CA-8A15-F56B8593F3A1}"/>
                  </a:ext>
                </a:extLst>
              </p:cNvPr>
              <p:cNvSpPr txBox="1"/>
              <p:nvPr/>
            </p:nvSpPr>
            <p:spPr>
              <a:xfrm>
                <a:off x="1244438" y="3125531"/>
                <a:ext cx="822661" cy="646331"/>
              </a:xfrm>
              <a:prstGeom prst="rect">
                <a:avLst/>
              </a:prstGeom>
              <a:noFill/>
            </p:spPr>
            <p:txBody>
              <a:bodyPr wrap="none" rtlCol="0">
                <a:spAutoFit/>
              </a:bodyPr>
              <a:lstStyle/>
              <a:p>
                <a:pPr algn="ctr"/>
                <a:r>
                  <a:rPr lang="en-US" altLang="ja-JP" dirty="0">
                    <a:solidFill>
                      <a:schemeClr val="bg1">
                        <a:lumMod val="10000"/>
                      </a:schemeClr>
                    </a:solidFill>
                    <a:latin typeface="+mj-lt"/>
                    <a:ea typeface="Tahoma" panose="020B0604030504040204" pitchFamily="34" charset="0"/>
                    <a:cs typeface="Tahoma" panose="020B0604030504040204" pitchFamily="34" charset="0"/>
                  </a:rPr>
                  <a:t>SBOM</a:t>
                </a:r>
              </a:p>
              <a:p>
                <a:pPr algn="ctr"/>
                <a:r>
                  <a:rPr lang="en-US" altLang="ja-JP" dirty="0">
                    <a:solidFill>
                      <a:schemeClr val="bg1">
                        <a:lumMod val="10000"/>
                      </a:schemeClr>
                    </a:solidFill>
                    <a:latin typeface="+mj-lt"/>
                    <a:ea typeface="Tahoma" panose="020B0604030504040204" pitchFamily="34" charset="0"/>
                    <a:cs typeface="Tahoma" panose="020B0604030504040204" pitchFamily="34" charset="0"/>
                  </a:rPr>
                  <a:t>[798]</a:t>
                </a:r>
                <a:endParaRPr lang="ja-JP" altLang="en-US" dirty="0">
                  <a:solidFill>
                    <a:schemeClr val="bg1">
                      <a:lumMod val="10000"/>
                    </a:schemeClr>
                  </a:solidFill>
                  <a:latin typeface="+mj-lt"/>
                  <a:cs typeface="Tahoma" panose="020B0604030504040204" pitchFamily="34" charset="0"/>
                </a:endParaRPr>
              </a:p>
            </p:txBody>
          </p:sp>
        </p:grpSp>
        <p:grpSp>
          <p:nvGrpSpPr>
            <p:cNvPr id="8" name="グループ化 7">
              <a:extLst>
                <a:ext uri="{FF2B5EF4-FFF2-40B4-BE49-F238E27FC236}">
                  <a16:creationId xmlns:a16="http://schemas.microsoft.com/office/drawing/2014/main" id="{DE2296CB-7ADD-1105-1EEC-BCB665EDD5A8}"/>
                </a:ext>
              </a:extLst>
            </p:cNvPr>
            <p:cNvGrpSpPr/>
            <p:nvPr/>
          </p:nvGrpSpPr>
          <p:grpSpPr>
            <a:xfrm>
              <a:off x="8452137" y="2688486"/>
              <a:ext cx="1292598" cy="1771960"/>
              <a:chOff x="1009470" y="2296393"/>
              <a:chExt cx="1292598" cy="1771960"/>
            </a:xfrm>
          </p:grpSpPr>
          <p:pic>
            <p:nvPicPr>
              <p:cNvPr id="51" name="グラフィックス 50" descr="ドキュメント 枠線">
                <a:extLst>
                  <a:ext uri="{FF2B5EF4-FFF2-40B4-BE49-F238E27FC236}">
                    <a16:creationId xmlns:a16="http://schemas.microsoft.com/office/drawing/2014/main" id="{BE94735B-0E21-C172-8647-0A8ABDC215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198563" y="2296393"/>
                <a:ext cx="914400" cy="914400"/>
              </a:xfrm>
              <a:prstGeom prst="rect">
                <a:avLst/>
              </a:prstGeom>
            </p:spPr>
          </p:pic>
          <p:sp>
            <p:nvSpPr>
              <p:cNvPr id="52" name="テキスト ボックス 51">
                <a:extLst>
                  <a:ext uri="{FF2B5EF4-FFF2-40B4-BE49-F238E27FC236}">
                    <a16:creationId xmlns:a16="http://schemas.microsoft.com/office/drawing/2014/main" id="{057FC89D-8165-5DA5-9CFD-4D2C2FD4F166}"/>
                  </a:ext>
                </a:extLst>
              </p:cNvPr>
              <p:cNvSpPr txBox="1"/>
              <p:nvPr/>
            </p:nvSpPr>
            <p:spPr>
              <a:xfrm>
                <a:off x="1009470" y="3125531"/>
                <a:ext cx="1292598" cy="942822"/>
              </a:xfrm>
              <a:prstGeom prst="rect">
                <a:avLst/>
              </a:prstGeom>
              <a:noFill/>
            </p:spPr>
            <p:txBody>
              <a:bodyPr wrap="none" rtlCol="0">
                <a:spAutoFit/>
              </a:bodyPr>
              <a:lstStyle/>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SBOM</a:t>
                </a:r>
              </a:p>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(SPDX Lite)</a:t>
                </a:r>
              </a:p>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[46]</a:t>
                </a:r>
                <a:endParaRPr lang="ja-JP" altLang="en-US" dirty="0">
                  <a:solidFill>
                    <a:schemeClr val="bg1">
                      <a:lumMod val="10000"/>
                    </a:schemeClr>
                  </a:solidFill>
                  <a:latin typeface="+mj-lt"/>
                  <a:cs typeface="Tahoma" panose="020B0604030504040204" pitchFamily="34" charset="0"/>
                </a:endParaRPr>
              </a:p>
            </p:txBody>
          </p:sp>
        </p:grpSp>
        <p:cxnSp>
          <p:nvCxnSpPr>
            <p:cNvPr id="9" name="直線矢印コネクタ 8">
              <a:extLst>
                <a:ext uri="{FF2B5EF4-FFF2-40B4-BE49-F238E27FC236}">
                  <a16:creationId xmlns:a16="http://schemas.microsoft.com/office/drawing/2014/main" id="{4C61F827-ADD9-923E-9127-D77F8BAACB3F}"/>
                </a:ext>
              </a:extLst>
            </p:cNvPr>
            <p:cNvCxnSpPr>
              <a:cxnSpLocks/>
            </p:cNvCxnSpPr>
            <p:nvPr/>
          </p:nvCxnSpPr>
          <p:spPr>
            <a:xfrm>
              <a:off x="6301946" y="3232258"/>
              <a:ext cx="2248930"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F1048402-3606-157E-283F-6BC0CB6F7F40}"/>
                </a:ext>
              </a:extLst>
            </p:cNvPr>
            <p:cNvGrpSpPr/>
            <p:nvPr/>
          </p:nvGrpSpPr>
          <p:grpSpPr>
            <a:xfrm>
              <a:off x="204287" y="2862930"/>
              <a:ext cx="907621" cy="978942"/>
              <a:chOff x="1168114" y="2862930"/>
              <a:chExt cx="907621" cy="978942"/>
            </a:xfrm>
          </p:grpSpPr>
          <p:pic>
            <p:nvPicPr>
              <p:cNvPr id="49" name="図 48" descr="アイコン&#10;&#10;自動的に生成された説明">
                <a:extLst>
                  <a:ext uri="{FF2B5EF4-FFF2-40B4-BE49-F238E27FC236}">
                    <a16:creationId xmlns:a16="http://schemas.microsoft.com/office/drawing/2014/main" id="{7EAFA14F-F4D2-ED77-C929-4FD30CB1294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17119" y="2862930"/>
                <a:ext cx="609610" cy="609610"/>
              </a:xfrm>
              <a:prstGeom prst="rect">
                <a:avLst/>
              </a:prstGeom>
            </p:spPr>
          </p:pic>
          <p:sp>
            <p:nvSpPr>
              <p:cNvPr id="50" name="テキスト ボックス 49">
                <a:extLst>
                  <a:ext uri="{FF2B5EF4-FFF2-40B4-BE49-F238E27FC236}">
                    <a16:creationId xmlns:a16="http://schemas.microsoft.com/office/drawing/2014/main" id="{4C548435-D60D-3974-B72C-C9F8A72853DD}"/>
                  </a:ext>
                </a:extLst>
              </p:cNvPr>
              <p:cNvSpPr txBox="1"/>
              <p:nvPr/>
            </p:nvSpPr>
            <p:spPr>
              <a:xfrm>
                <a:off x="1168114" y="3472540"/>
                <a:ext cx="907621" cy="369332"/>
              </a:xfrm>
              <a:prstGeom prst="rect">
                <a:avLst/>
              </a:prstGeom>
              <a:noFill/>
            </p:spPr>
            <p:txBody>
              <a:bodyPr wrap="none" rtlCol="0">
                <a:spAutoFit/>
              </a:bodyPr>
              <a:lstStyle/>
              <a:p>
                <a:pPr algn="ctr"/>
                <a:r>
                  <a:rPr lang="en-US" altLang="ja-JP" dirty="0">
                    <a:solidFill>
                      <a:schemeClr val="bg1">
                        <a:lumMod val="10000"/>
                      </a:schemeClr>
                    </a:solidFill>
                    <a:latin typeface="+mj-lt"/>
                    <a:ea typeface="Tahoma" panose="020B0604030504040204" pitchFamily="34" charset="0"/>
                    <a:cs typeface="Tahoma" panose="020B0604030504040204" pitchFamily="34" charset="0"/>
                  </a:rPr>
                  <a:t>GitHub</a:t>
                </a:r>
                <a:endParaRPr lang="ja-JP" altLang="en-US" dirty="0">
                  <a:solidFill>
                    <a:schemeClr val="bg1">
                      <a:lumMod val="10000"/>
                    </a:schemeClr>
                  </a:solidFill>
                  <a:latin typeface="+mj-lt"/>
                  <a:cs typeface="Tahoma" panose="020B0604030504040204" pitchFamily="34" charset="0"/>
                </a:endParaRPr>
              </a:p>
            </p:txBody>
          </p:sp>
        </p:grpSp>
        <p:grpSp>
          <p:nvGrpSpPr>
            <p:cNvPr id="11" name="グループ化 10">
              <a:extLst>
                <a:ext uri="{FF2B5EF4-FFF2-40B4-BE49-F238E27FC236}">
                  <a16:creationId xmlns:a16="http://schemas.microsoft.com/office/drawing/2014/main" id="{F3CDA26A-E4C7-4994-BA15-72998CE77571}"/>
                </a:ext>
              </a:extLst>
            </p:cNvPr>
            <p:cNvGrpSpPr/>
            <p:nvPr/>
          </p:nvGrpSpPr>
          <p:grpSpPr>
            <a:xfrm>
              <a:off x="6544757" y="2576077"/>
              <a:ext cx="1725366" cy="642227"/>
              <a:chOff x="6313735" y="2576077"/>
              <a:chExt cx="1725366" cy="642227"/>
            </a:xfrm>
          </p:grpSpPr>
          <p:sp>
            <p:nvSpPr>
              <p:cNvPr id="47" name="テキスト ボックス 46">
                <a:extLst>
                  <a:ext uri="{FF2B5EF4-FFF2-40B4-BE49-F238E27FC236}">
                    <a16:creationId xmlns:a16="http://schemas.microsoft.com/office/drawing/2014/main" id="{336DFA37-207D-8986-0B3F-E26CF4E627BA}"/>
                  </a:ext>
                </a:extLst>
              </p:cNvPr>
              <p:cNvSpPr txBox="1"/>
              <p:nvPr/>
            </p:nvSpPr>
            <p:spPr>
              <a:xfrm>
                <a:off x="6767259" y="2576077"/>
                <a:ext cx="1271842" cy="642227"/>
              </a:xfrm>
              <a:prstGeom prst="rect">
                <a:avLst/>
              </a:prstGeom>
              <a:noFill/>
            </p:spPr>
            <p:txBody>
              <a:bodyPr wrap="square" rtlCol="0">
                <a:spAutoFit/>
              </a:bodyPr>
              <a:lstStyle/>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Automatic</a:t>
                </a:r>
              </a:p>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Correction</a:t>
                </a:r>
              </a:p>
            </p:txBody>
          </p:sp>
          <p:pic>
            <p:nvPicPr>
              <p:cNvPr id="48" name="グラフィックス 47" descr="クリップボード: 混合 枠線">
                <a:extLst>
                  <a:ext uri="{FF2B5EF4-FFF2-40B4-BE49-F238E27FC236}">
                    <a16:creationId xmlns:a16="http://schemas.microsoft.com/office/drawing/2014/main" id="{4F818A28-5A58-CEC4-91C6-CB16CCFE94A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313735" y="2635925"/>
                <a:ext cx="522531" cy="522531"/>
              </a:xfrm>
              <a:prstGeom prst="rect">
                <a:avLst/>
              </a:prstGeom>
            </p:spPr>
          </p:pic>
        </p:grpSp>
        <p:grpSp>
          <p:nvGrpSpPr>
            <p:cNvPr id="12" name="グループ化 11">
              <a:extLst>
                <a:ext uri="{FF2B5EF4-FFF2-40B4-BE49-F238E27FC236}">
                  <a16:creationId xmlns:a16="http://schemas.microsoft.com/office/drawing/2014/main" id="{ABC82922-AC14-05E0-FC5B-FD43449E58AA}"/>
                </a:ext>
              </a:extLst>
            </p:cNvPr>
            <p:cNvGrpSpPr/>
            <p:nvPr/>
          </p:nvGrpSpPr>
          <p:grpSpPr>
            <a:xfrm>
              <a:off x="1224762" y="2586962"/>
              <a:ext cx="1277850" cy="642227"/>
              <a:chOff x="2188589" y="2586962"/>
              <a:chExt cx="1277850" cy="642227"/>
            </a:xfrm>
          </p:grpSpPr>
          <p:cxnSp>
            <p:nvCxnSpPr>
              <p:cNvPr id="40" name="直線矢印コネクタ 39">
                <a:extLst>
                  <a:ext uri="{FF2B5EF4-FFF2-40B4-BE49-F238E27FC236}">
                    <a16:creationId xmlns:a16="http://schemas.microsoft.com/office/drawing/2014/main" id="{3F203532-85C6-CFEC-1986-5C2AE6107338}"/>
                  </a:ext>
                </a:extLst>
              </p:cNvPr>
              <p:cNvCxnSpPr>
                <a:cxnSpLocks/>
              </p:cNvCxnSpPr>
              <p:nvPr/>
            </p:nvCxnSpPr>
            <p:spPr>
              <a:xfrm>
                <a:off x="2188589" y="3229189"/>
                <a:ext cx="1277850" cy="0"/>
              </a:xfrm>
              <a:prstGeom prst="straightConnector1">
                <a:avLst/>
              </a:prstGeom>
              <a:ln w="38100">
                <a:solidFill>
                  <a:schemeClr val="bg1">
                    <a:lumMod val="10000"/>
                  </a:schemeClr>
                </a:solidFill>
                <a:tailEnd type="triangle"/>
              </a:ln>
            </p:spPr>
            <p:style>
              <a:lnRef idx="2">
                <a:schemeClr val="dk1"/>
              </a:lnRef>
              <a:fillRef idx="0">
                <a:schemeClr val="dk1"/>
              </a:fillRef>
              <a:effectRef idx="1">
                <a:schemeClr val="dk1"/>
              </a:effectRef>
              <a:fontRef idx="minor">
                <a:schemeClr val="tx1"/>
              </a:fontRef>
            </p:style>
          </p:cxnSp>
          <p:sp>
            <p:nvSpPr>
              <p:cNvPr id="46" name="テキスト ボックス 45">
                <a:extLst>
                  <a:ext uri="{FF2B5EF4-FFF2-40B4-BE49-F238E27FC236}">
                    <a16:creationId xmlns:a16="http://schemas.microsoft.com/office/drawing/2014/main" id="{4F5D01D6-8182-3D76-DFEA-6C7AD43D41BA}"/>
                  </a:ext>
                </a:extLst>
              </p:cNvPr>
              <p:cNvSpPr txBox="1"/>
              <p:nvPr/>
            </p:nvSpPr>
            <p:spPr>
              <a:xfrm>
                <a:off x="2188589" y="2586962"/>
                <a:ext cx="1277850" cy="642227"/>
              </a:xfrm>
              <a:prstGeom prst="rect">
                <a:avLst/>
              </a:prstGeom>
              <a:noFill/>
            </p:spPr>
            <p:txBody>
              <a:bodyPr wrap="square" rtlCol="0">
                <a:spAutoFit/>
              </a:bodyPr>
              <a:lstStyle/>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GitHub</a:t>
                </a:r>
              </a:p>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REST API</a:t>
                </a:r>
              </a:p>
            </p:txBody>
          </p:sp>
        </p:grpSp>
        <p:grpSp>
          <p:nvGrpSpPr>
            <p:cNvPr id="13" name="グループ化 12">
              <a:extLst>
                <a:ext uri="{FF2B5EF4-FFF2-40B4-BE49-F238E27FC236}">
                  <a16:creationId xmlns:a16="http://schemas.microsoft.com/office/drawing/2014/main" id="{395D6E15-2900-85C5-1BA5-9F9BF5826C27}"/>
                </a:ext>
              </a:extLst>
            </p:cNvPr>
            <p:cNvGrpSpPr/>
            <p:nvPr/>
          </p:nvGrpSpPr>
          <p:grpSpPr>
            <a:xfrm>
              <a:off x="3575628" y="2644269"/>
              <a:ext cx="1715820" cy="523466"/>
              <a:chOff x="7941112" y="1104375"/>
              <a:chExt cx="1715820" cy="523466"/>
            </a:xfrm>
          </p:grpSpPr>
          <p:pic>
            <p:nvPicPr>
              <p:cNvPr id="23" name="グラフィックス 22" descr="歯車 枠線">
                <a:extLst>
                  <a:ext uri="{FF2B5EF4-FFF2-40B4-BE49-F238E27FC236}">
                    <a16:creationId xmlns:a16="http://schemas.microsoft.com/office/drawing/2014/main" id="{327E622D-AAEC-A269-131A-953E69131022}"/>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941112" y="1104375"/>
                <a:ext cx="523466" cy="523466"/>
              </a:xfrm>
              <a:prstGeom prst="rect">
                <a:avLst/>
              </a:prstGeom>
            </p:spPr>
          </p:pic>
          <p:sp>
            <p:nvSpPr>
              <p:cNvPr id="39" name="テキスト ボックス 38">
                <a:extLst>
                  <a:ext uri="{FF2B5EF4-FFF2-40B4-BE49-F238E27FC236}">
                    <a16:creationId xmlns:a16="http://schemas.microsoft.com/office/drawing/2014/main" id="{41D19A6D-E0AF-58EB-0746-EB220219444A}"/>
                  </a:ext>
                </a:extLst>
              </p:cNvPr>
              <p:cNvSpPr txBox="1"/>
              <p:nvPr/>
            </p:nvSpPr>
            <p:spPr>
              <a:xfrm>
                <a:off x="8379082" y="1195292"/>
                <a:ext cx="1277850" cy="341632"/>
              </a:xfrm>
              <a:prstGeom prst="rect">
                <a:avLst/>
              </a:prstGeom>
              <a:noFill/>
            </p:spPr>
            <p:txBody>
              <a:bodyPr wrap="square" rtlCol="0">
                <a:spAutoFit/>
              </a:bodyPr>
              <a:lstStyle/>
              <a:p>
                <a:pPr algn="ctr">
                  <a:lnSpc>
                    <a:spcPct val="90000"/>
                  </a:lnSpc>
                  <a:spcBef>
                    <a:spcPts val="300"/>
                  </a:spcBef>
                  <a:spcAft>
                    <a:spcPts val="100"/>
                  </a:spcAft>
                </a:pPr>
                <a:r>
                  <a:rPr lang="en-US" altLang="ja-JP" dirty="0" err="1">
                    <a:solidFill>
                      <a:schemeClr val="bg1">
                        <a:lumMod val="10000"/>
                      </a:schemeClr>
                    </a:solidFill>
                    <a:latin typeface="+mj-lt"/>
                    <a:ea typeface="Tahoma" panose="020B0604030504040204" pitchFamily="34" charset="0"/>
                    <a:cs typeface="Tahoma" panose="020B0604030504040204" pitchFamily="34" charset="0"/>
                  </a:rPr>
                  <a:t>sbom</a:t>
                </a:r>
                <a:r>
                  <a:rPr lang="en-US" altLang="ja-JP" dirty="0">
                    <a:solidFill>
                      <a:schemeClr val="bg1">
                        <a:lumMod val="10000"/>
                      </a:schemeClr>
                    </a:solidFill>
                    <a:latin typeface="+mj-lt"/>
                    <a:ea typeface="Tahoma" panose="020B0604030504040204" pitchFamily="34" charset="0"/>
                    <a:cs typeface="Tahoma" panose="020B0604030504040204" pitchFamily="34" charset="0"/>
                  </a:rPr>
                  <a:t>-tool</a:t>
                </a:r>
              </a:p>
            </p:txBody>
          </p:sp>
        </p:grpSp>
        <p:grpSp>
          <p:nvGrpSpPr>
            <p:cNvPr id="15" name="グループ化 14">
              <a:extLst>
                <a:ext uri="{FF2B5EF4-FFF2-40B4-BE49-F238E27FC236}">
                  <a16:creationId xmlns:a16="http://schemas.microsoft.com/office/drawing/2014/main" id="{2033C31E-97E4-7C6C-5901-01F18564A08A}"/>
                </a:ext>
              </a:extLst>
            </p:cNvPr>
            <p:cNvGrpSpPr/>
            <p:nvPr/>
          </p:nvGrpSpPr>
          <p:grpSpPr>
            <a:xfrm>
              <a:off x="6544757" y="3275507"/>
              <a:ext cx="1725366" cy="642227"/>
              <a:chOff x="6313735" y="2576077"/>
              <a:chExt cx="1725366" cy="642227"/>
            </a:xfrm>
          </p:grpSpPr>
          <p:sp>
            <p:nvSpPr>
              <p:cNvPr id="17" name="テキスト ボックス 16">
                <a:extLst>
                  <a:ext uri="{FF2B5EF4-FFF2-40B4-BE49-F238E27FC236}">
                    <a16:creationId xmlns:a16="http://schemas.microsoft.com/office/drawing/2014/main" id="{F98A950B-0314-A157-C976-8674AA72629B}"/>
                  </a:ext>
                </a:extLst>
              </p:cNvPr>
              <p:cNvSpPr txBox="1"/>
              <p:nvPr/>
            </p:nvSpPr>
            <p:spPr>
              <a:xfrm>
                <a:off x="6767259" y="2576077"/>
                <a:ext cx="1271842" cy="642227"/>
              </a:xfrm>
              <a:prstGeom prst="rect">
                <a:avLst/>
              </a:prstGeom>
              <a:noFill/>
            </p:spPr>
            <p:txBody>
              <a:bodyPr wrap="square" rtlCol="0">
                <a:spAutoFit/>
              </a:bodyPr>
              <a:lstStyle/>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Manual</a:t>
                </a:r>
              </a:p>
              <a:p>
                <a:pPr algn="ctr">
                  <a:lnSpc>
                    <a:spcPct val="90000"/>
                  </a:lnSpc>
                  <a:spcBef>
                    <a:spcPts val="300"/>
                  </a:spcBef>
                  <a:spcAft>
                    <a:spcPts val="100"/>
                  </a:spcAft>
                </a:pPr>
                <a:r>
                  <a:rPr lang="en-US" altLang="ja-JP" dirty="0">
                    <a:solidFill>
                      <a:schemeClr val="bg1">
                        <a:lumMod val="10000"/>
                      </a:schemeClr>
                    </a:solidFill>
                    <a:latin typeface="+mj-lt"/>
                    <a:ea typeface="Tahoma" panose="020B0604030504040204" pitchFamily="34" charset="0"/>
                    <a:cs typeface="Tahoma" panose="020B0604030504040204" pitchFamily="34" charset="0"/>
                  </a:rPr>
                  <a:t>Correction</a:t>
                </a:r>
              </a:p>
            </p:txBody>
          </p:sp>
          <p:pic>
            <p:nvPicPr>
              <p:cNvPr id="21" name="グラフィックス 20" descr="クリップボード: チェックマーク 枠線">
                <a:extLst>
                  <a:ext uri="{FF2B5EF4-FFF2-40B4-BE49-F238E27FC236}">
                    <a16:creationId xmlns:a16="http://schemas.microsoft.com/office/drawing/2014/main" id="{04933648-C363-509C-3778-83F9F334BF59}"/>
                  </a:ext>
                </a:extLst>
              </p:cNvPr>
              <p:cNvPicPr>
                <a:picLocks noChangeAspect="1"/>
              </p:cNvPicPr>
              <p:nvPr/>
            </p:nvPicPr>
            <p:blipFill>
              <a:blip r:embed="rId12">
                <a:extLst>
                  <a:ext uri="{96DAC541-7B7A-43D3-8B79-37D633B846F1}">
                    <asvg:svgBlip xmlns:asvg="http://schemas.microsoft.com/office/drawing/2016/SVG/main" r:embed="rId13"/>
                  </a:ext>
                </a:extLst>
              </a:blip>
              <a:srcRect/>
              <a:stretch/>
            </p:blipFill>
            <p:spPr>
              <a:xfrm>
                <a:off x="6313735" y="2635925"/>
                <a:ext cx="522531" cy="522531"/>
              </a:xfrm>
              <a:prstGeom prst="rect">
                <a:avLst/>
              </a:prstGeom>
            </p:spPr>
          </p:pic>
        </p:grpSp>
      </p:grpSp>
    </p:spTree>
    <p:extLst>
      <p:ext uri="{BB962C8B-B14F-4D97-AF65-F5344CB8AC3E}">
        <p14:creationId xmlns:p14="http://schemas.microsoft.com/office/powerpoint/2010/main" val="3577541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C4320-127E-2414-4F15-858B28A3352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5F3C8C1-246C-DA65-FE73-CB1D72A6F93B}"/>
              </a:ext>
            </a:extLst>
          </p:cNvPr>
          <p:cNvSpPr>
            <a:spLocks noGrp="1"/>
          </p:cNvSpPr>
          <p:nvPr>
            <p:ph type="title"/>
          </p:nvPr>
        </p:nvSpPr>
        <p:spPr/>
        <p:txBody>
          <a:bodyPr/>
          <a:lstStyle/>
          <a:p>
            <a:r>
              <a:rPr lang="en-US" altLang="ja-JP" dirty="0"/>
              <a:t>Automatic Correction &amp; Manual Correction</a:t>
            </a:r>
            <a:endParaRPr kumimoji="1" lang="ja-JP" altLang="en-US" dirty="0"/>
          </a:p>
        </p:txBody>
      </p:sp>
      <p:sp>
        <p:nvSpPr>
          <p:cNvPr id="3" name="コンテンツ プレースホルダー 2">
            <a:extLst>
              <a:ext uri="{FF2B5EF4-FFF2-40B4-BE49-F238E27FC236}">
                <a16:creationId xmlns:a16="http://schemas.microsoft.com/office/drawing/2014/main" id="{0E48709C-AB29-E6F4-DE40-F8CBE088F589}"/>
              </a:ext>
            </a:extLst>
          </p:cNvPr>
          <p:cNvSpPr>
            <a:spLocks noGrp="1"/>
          </p:cNvSpPr>
          <p:nvPr>
            <p:ph idx="1"/>
          </p:nvPr>
        </p:nvSpPr>
        <p:spPr>
          <a:xfrm>
            <a:off x="264000" y="1597917"/>
            <a:ext cx="11664000" cy="560471"/>
          </a:xfrm>
        </p:spPr>
        <p:txBody>
          <a:bodyPr anchor="t"/>
          <a:lstStyle/>
          <a:p>
            <a:r>
              <a:rPr lang="en-US" altLang="ja-JP" sz="2800" dirty="0"/>
              <a:t>Add missing dependent library information </a:t>
            </a:r>
            <a:r>
              <a:rPr lang="en-US" altLang="ja-JP" dirty="0"/>
              <a:t>to the SBOMs</a:t>
            </a:r>
          </a:p>
        </p:txBody>
      </p:sp>
      <p:sp>
        <p:nvSpPr>
          <p:cNvPr id="4" name="スライド番号プレースホルダー 3">
            <a:extLst>
              <a:ext uri="{FF2B5EF4-FFF2-40B4-BE49-F238E27FC236}">
                <a16:creationId xmlns:a16="http://schemas.microsoft.com/office/drawing/2014/main" id="{5C2DA7BB-9391-116E-CAB9-CDB9B4311ABC}"/>
              </a:ext>
            </a:extLst>
          </p:cNvPr>
          <p:cNvSpPr>
            <a:spLocks noGrp="1"/>
          </p:cNvSpPr>
          <p:nvPr>
            <p:ph type="sldNum" sz="quarter" idx="12"/>
          </p:nvPr>
        </p:nvSpPr>
        <p:spPr>
          <a:xfrm>
            <a:off x="8920800" y="6205900"/>
            <a:ext cx="2743200" cy="360000"/>
          </a:xfrm>
        </p:spPr>
        <p:txBody>
          <a:bodyPr/>
          <a:lstStyle/>
          <a:p>
            <a:fld id="{B16735D3-C9E7-F649-AF37-A9D08763696D}" type="slidenum">
              <a:rPr lang="ja-JP" altLang="en-US" smtClean="0"/>
              <a:pPr/>
              <a:t>6</a:t>
            </a:fld>
            <a:endParaRPr lang="ja-JP" altLang="en-US" dirty="0"/>
          </a:p>
        </p:txBody>
      </p:sp>
      <p:grpSp>
        <p:nvGrpSpPr>
          <p:cNvPr id="141" name="グループ化 140">
            <a:extLst>
              <a:ext uri="{FF2B5EF4-FFF2-40B4-BE49-F238E27FC236}">
                <a16:creationId xmlns:a16="http://schemas.microsoft.com/office/drawing/2014/main" id="{298F4B7B-BF69-5822-5CE6-8F417A7A01BC}"/>
              </a:ext>
            </a:extLst>
          </p:cNvPr>
          <p:cNvGrpSpPr/>
          <p:nvPr/>
        </p:nvGrpSpPr>
        <p:grpSpPr>
          <a:xfrm>
            <a:off x="322222" y="2482517"/>
            <a:ext cx="11562621" cy="3215415"/>
            <a:chOff x="322222" y="2774617"/>
            <a:chExt cx="11562621" cy="3215415"/>
          </a:xfrm>
        </p:grpSpPr>
        <p:grpSp>
          <p:nvGrpSpPr>
            <p:cNvPr id="139" name="グループ化 138">
              <a:extLst>
                <a:ext uri="{FF2B5EF4-FFF2-40B4-BE49-F238E27FC236}">
                  <a16:creationId xmlns:a16="http://schemas.microsoft.com/office/drawing/2014/main" id="{09971253-BD3B-FF62-89F3-E7641F8B3CBC}"/>
                </a:ext>
              </a:extLst>
            </p:cNvPr>
            <p:cNvGrpSpPr/>
            <p:nvPr/>
          </p:nvGrpSpPr>
          <p:grpSpPr>
            <a:xfrm>
              <a:off x="3141579" y="4126860"/>
              <a:ext cx="1443498" cy="646331"/>
              <a:chOff x="3141579" y="4126860"/>
              <a:chExt cx="1443498" cy="646331"/>
            </a:xfrm>
          </p:grpSpPr>
          <p:cxnSp>
            <p:nvCxnSpPr>
              <p:cNvPr id="25" name="直線矢印コネクタ 24">
                <a:extLst>
                  <a:ext uri="{FF2B5EF4-FFF2-40B4-BE49-F238E27FC236}">
                    <a16:creationId xmlns:a16="http://schemas.microsoft.com/office/drawing/2014/main" id="{18BC4A65-851A-EE27-187B-315B4FA6E826}"/>
                  </a:ext>
                </a:extLst>
              </p:cNvPr>
              <p:cNvCxnSpPr>
                <a:cxnSpLocks/>
              </p:cNvCxnSpPr>
              <p:nvPr/>
            </p:nvCxnSpPr>
            <p:spPr>
              <a:xfrm>
                <a:off x="3141579" y="4771463"/>
                <a:ext cx="1443498"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3CB181C8-B872-4167-4C6D-1954B50CAA1C}"/>
                  </a:ext>
                </a:extLst>
              </p:cNvPr>
              <p:cNvSpPr txBox="1"/>
              <p:nvPr/>
            </p:nvSpPr>
            <p:spPr>
              <a:xfrm>
                <a:off x="3164111" y="4126860"/>
                <a:ext cx="1398434" cy="646331"/>
              </a:xfrm>
              <a:prstGeom prst="rect">
                <a:avLst/>
              </a:prstGeom>
              <a:noFill/>
            </p:spPr>
            <p:txBody>
              <a:bodyPr wrap="square" rtlCol="0">
                <a:spAutoFit/>
              </a:bodyPr>
              <a:lstStyle/>
              <a:p>
                <a:pPr algn="ctr">
                  <a:lnSpc>
                    <a:spcPct val="90000"/>
                  </a:lnSpc>
                  <a:spcBef>
                    <a:spcPts val="300"/>
                  </a:spcBef>
                  <a:spcAft>
                    <a:spcPts val="100"/>
                  </a:spcAft>
                </a:pPr>
                <a:r>
                  <a:rPr lang="en-US" altLang="ja-JP" sz="2000" dirty="0">
                    <a:solidFill>
                      <a:schemeClr val="bg1">
                        <a:lumMod val="10000"/>
                      </a:schemeClr>
                    </a:solidFill>
                    <a:latin typeface="+mj-lt"/>
                    <a:cs typeface="Tahoma" panose="020B0604030504040204" pitchFamily="34" charset="0"/>
                  </a:rPr>
                  <a:t>Automatic</a:t>
                </a:r>
                <a:br>
                  <a:rPr lang="en-US" altLang="ja-JP" sz="2000" dirty="0">
                    <a:solidFill>
                      <a:schemeClr val="bg1">
                        <a:lumMod val="10000"/>
                      </a:schemeClr>
                    </a:solidFill>
                    <a:latin typeface="+mj-lt"/>
                    <a:cs typeface="Tahoma" panose="020B0604030504040204" pitchFamily="34" charset="0"/>
                  </a:rPr>
                </a:br>
                <a:r>
                  <a:rPr lang="en-US" altLang="ja-JP" sz="2000" dirty="0">
                    <a:solidFill>
                      <a:schemeClr val="bg1">
                        <a:lumMod val="10000"/>
                      </a:schemeClr>
                    </a:solidFill>
                    <a:latin typeface="+mj-lt"/>
                    <a:cs typeface="Tahoma" panose="020B0604030504040204" pitchFamily="34" charset="0"/>
                  </a:rPr>
                  <a:t>Correction</a:t>
                </a:r>
              </a:p>
            </p:txBody>
          </p:sp>
        </p:grpSp>
        <p:grpSp>
          <p:nvGrpSpPr>
            <p:cNvPr id="140" name="グループ化 139">
              <a:extLst>
                <a:ext uri="{FF2B5EF4-FFF2-40B4-BE49-F238E27FC236}">
                  <a16:creationId xmlns:a16="http://schemas.microsoft.com/office/drawing/2014/main" id="{BCD62A54-9209-9AD7-605D-4573A7AA1D73}"/>
                </a:ext>
              </a:extLst>
            </p:cNvPr>
            <p:cNvGrpSpPr/>
            <p:nvPr/>
          </p:nvGrpSpPr>
          <p:grpSpPr>
            <a:xfrm>
              <a:off x="7606923" y="4126860"/>
              <a:ext cx="1443498" cy="646331"/>
              <a:chOff x="7606923" y="4166908"/>
              <a:chExt cx="1443498" cy="646331"/>
            </a:xfrm>
          </p:grpSpPr>
          <p:cxnSp>
            <p:nvCxnSpPr>
              <p:cNvPr id="29" name="直線矢印コネクタ 28">
                <a:extLst>
                  <a:ext uri="{FF2B5EF4-FFF2-40B4-BE49-F238E27FC236}">
                    <a16:creationId xmlns:a16="http://schemas.microsoft.com/office/drawing/2014/main" id="{5FA41589-94D7-B87F-3803-FB95DB71E8A8}"/>
                  </a:ext>
                </a:extLst>
              </p:cNvPr>
              <p:cNvCxnSpPr>
                <a:cxnSpLocks/>
              </p:cNvCxnSpPr>
              <p:nvPr/>
            </p:nvCxnSpPr>
            <p:spPr>
              <a:xfrm>
                <a:off x="7606923" y="4813239"/>
                <a:ext cx="1443498" cy="0"/>
              </a:xfrm>
              <a:prstGeom prst="straightConnector1">
                <a:avLst/>
              </a:prstGeom>
              <a:ln w="38100">
                <a:solidFill>
                  <a:schemeClr val="bg1">
                    <a:lumMod val="1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F41E0123-7CA2-015D-DB72-5E03937BB02E}"/>
                  </a:ext>
                </a:extLst>
              </p:cNvPr>
              <p:cNvSpPr txBox="1"/>
              <p:nvPr/>
            </p:nvSpPr>
            <p:spPr>
              <a:xfrm>
                <a:off x="7606923" y="4166908"/>
                <a:ext cx="1443498" cy="646331"/>
              </a:xfrm>
              <a:prstGeom prst="rect">
                <a:avLst/>
              </a:prstGeom>
              <a:noFill/>
            </p:spPr>
            <p:txBody>
              <a:bodyPr wrap="square" rtlCol="0">
                <a:spAutoFit/>
              </a:bodyPr>
              <a:lstStyle/>
              <a:p>
                <a:pPr algn="ctr">
                  <a:lnSpc>
                    <a:spcPct val="90000"/>
                  </a:lnSpc>
                  <a:spcBef>
                    <a:spcPts val="300"/>
                  </a:spcBef>
                  <a:spcAft>
                    <a:spcPts val="100"/>
                  </a:spcAft>
                </a:pPr>
                <a:r>
                  <a:rPr lang="en-US" altLang="ja-JP" sz="2000" dirty="0">
                    <a:solidFill>
                      <a:schemeClr val="bg1">
                        <a:lumMod val="10000"/>
                      </a:schemeClr>
                    </a:solidFill>
                    <a:latin typeface="+mj-lt"/>
                    <a:cs typeface="Tahoma" panose="020B0604030504040204" pitchFamily="34" charset="0"/>
                  </a:rPr>
                  <a:t>Manual</a:t>
                </a:r>
                <a:br>
                  <a:rPr lang="en-US" altLang="ja-JP" sz="2000" dirty="0">
                    <a:solidFill>
                      <a:schemeClr val="bg1">
                        <a:lumMod val="10000"/>
                      </a:schemeClr>
                    </a:solidFill>
                    <a:latin typeface="+mj-lt"/>
                    <a:cs typeface="Tahoma" panose="020B0604030504040204" pitchFamily="34" charset="0"/>
                  </a:rPr>
                </a:br>
                <a:r>
                  <a:rPr lang="en-US" altLang="ja-JP" sz="2000" dirty="0">
                    <a:solidFill>
                      <a:schemeClr val="bg1">
                        <a:lumMod val="10000"/>
                      </a:schemeClr>
                    </a:solidFill>
                    <a:latin typeface="+mj-lt"/>
                    <a:cs typeface="Tahoma" panose="020B0604030504040204" pitchFamily="34" charset="0"/>
                  </a:rPr>
                  <a:t>Correction</a:t>
                </a:r>
              </a:p>
            </p:txBody>
          </p:sp>
        </p:grpSp>
        <p:grpSp>
          <p:nvGrpSpPr>
            <p:cNvPr id="135" name="グループ化 134">
              <a:extLst>
                <a:ext uri="{FF2B5EF4-FFF2-40B4-BE49-F238E27FC236}">
                  <a16:creationId xmlns:a16="http://schemas.microsoft.com/office/drawing/2014/main" id="{237E3FF6-921D-A4DC-66F8-2D2987A047E8}"/>
                </a:ext>
              </a:extLst>
            </p:cNvPr>
            <p:cNvGrpSpPr/>
            <p:nvPr/>
          </p:nvGrpSpPr>
          <p:grpSpPr>
            <a:xfrm>
              <a:off x="322222" y="2774617"/>
              <a:ext cx="2601358" cy="3215415"/>
              <a:chOff x="322222" y="2774617"/>
              <a:chExt cx="2601358" cy="3215415"/>
            </a:xfrm>
          </p:grpSpPr>
          <p:sp>
            <p:nvSpPr>
              <p:cNvPr id="22" name="テキスト ボックス 21">
                <a:extLst>
                  <a:ext uri="{FF2B5EF4-FFF2-40B4-BE49-F238E27FC236}">
                    <a16:creationId xmlns:a16="http://schemas.microsoft.com/office/drawing/2014/main" id="{36A7AEDE-1983-9555-176A-80AE2D64A818}"/>
                  </a:ext>
                </a:extLst>
              </p:cNvPr>
              <p:cNvSpPr txBox="1"/>
              <p:nvPr/>
            </p:nvSpPr>
            <p:spPr>
              <a:xfrm>
                <a:off x="322222" y="2774617"/>
                <a:ext cx="1521186" cy="707886"/>
              </a:xfrm>
              <a:prstGeom prst="rect">
                <a:avLst/>
              </a:prstGeom>
              <a:noFill/>
            </p:spPr>
            <p:txBody>
              <a:bodyPr wrap="none" rtlCol="0">
                <a:spAutoFit/>
              </a:bodyPr>
              <a:lstStyle/>
              <a:p>
                <a:r>
                  <a:rPr lang="en-US" altLang="ja-JP" sz="2000" dirty="0">
                    <a:solidFill>
                      <a:schemeClr val="bg1">
                        <a:lumMod val="10000"/>
                      </a:schemeClr>
                    </a:solidFill>
                    <a:latin typeface="+mj-lt"/>
                    <a:cs typeface="Tahoma" panose="020B0604030504040204" pitchFamily="34" charset="0"/>
                  </a:rPr>
                  <a:t>SBOM</a:t>
                </a:r>
              </a:p>
              <a:p>
                <a:r>
                  <a:rPr lang="en-US" altLang="ja-JP" sz="2000" dirty="0">
                    <a:solidFill>
                      <a:schemeClr val="bg1">
                        <a:lumMod val="10000"/>
                      </a:schemeClr>
                    </a:solidFill>
                    <a:latin typeface="+mj-lt"/>
                    <a:cs typeface="Tahoma" panose="020B0604030504040204" pitchFamily="34" charset="0"/>
                  </a:rPr>
                  <a:t>(</a:t>
                </a:r>
                <a:r>
                  <a:rPr lang="en-US" altLang="ja-JP" sz="2000" dirty="0" err="1">
                    <a:solidFill>
                      <a:schemeClr val="bg1">
                        <a:lumMod val="10000"/>
                      </a:schemeClr>
                    </a:solidFill>
                    <a:latin typeface="+mj-lt"/>
                    <a:cs typeface="Tahoma" panose="020B0604030504040204" pitchFamily="34" charset="0"/>
                  </a:rPr>
                  <a:t>sbom</a:t>
                </a:r>
                <a:r>
                  <a:rPr lang="en-US" altLang="ja-JP" sz="2000" dirty="0">
                    <a:solidFill>
                      <a:schemeClr val="bg1">
                        <a:lumMod val="10000"/>
                      </a:schemeClr>
                    </a:solidFill>
                    <a:latin typeface="+mj-lt"/>
                    <a:cs typeface="Tahoma" panose="020B0604030504040204" pitchFamily="34" charset="0"/>
                  </a:rPr>
                  <a:t>-tool)</a:t>
                </a:r>
                <a:endParaRPr lang="ja-JP" altLang="en-US" sz="2000" dirty="0">
                  <a:solidFill>
                    <a:schemeClr val="bg1">
                      <a:lumMod val="10000"/>
                    </a:schemeClr>
                  </a:solidFill>
                  <a:latin typeface="+mj-lt"/>
                  <a:cs typeface="Tahoma" panose="020B0604030504040204" pitchFamily="34" charset="0"/>
                </a:endParaRPr>
              </a:p>
            </p:txBody>
          </p:sp>
          <p:sp>
            <p:nvSpPr>
              <p:cNvPr id="50" name="四角形: メモ 49">
                <a:extLst>
                  <a:ext uri="{FF2B5EF4-FFF2-40B4-BE49-F238E27FC236}">
                    <a16:creationId xmlns:a16="http://schemas.microsoft.com/office/drawing/2014/main" id="{1D2441CB-D4A8-3C44-D3D6-E96585E9CECD}"/>
                  </a:ext>
                </a:extLst>
              </p:cNvPr>
              <p:cNvSpPr/>
              <p:nvPr/>
            </p:nvSpPr>
            <p:spPr>
              <a:xfrm flipV="1">
                <a:off x="322222" y="2776593"/>
                <a:ext cx="2601358" cy="3213439"/>
              </a:xfrm>
              <a:prstGeom prst="foldedCorner">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40" name="グループ化 39">
                <a:extLst>
                  <a:ext uri="{FF2B5EF4-FFF2-40B4-BE49-F238E27FC236}">
                    <a16:creationId xmlns:a16="http://schemas.microsoft.com/office/drawing/2014/main" id="{29DD1B99-368F-4AE1-E060-5DA5609C0BE5}"/>
                  </a:ext>
                </a:extLst>
              </p:cNvPr>
              <p:cNvGrpSpPr/>
              <p:nvPr/>
            </p:nvGrpSpPr>
            <p:grpSpPr>
              <a:xfrm>
                <a:off x="474838" y="3753767"/>
                <a:ext cx="2391114" cy="2174342"/>
                <a:chOff x="411338" y="3753767"/>
                <a:chExt cx="2391114" cy="2174342"/>
              </a:xfrm>
            </p:grpSpPr>
            <p:grpSp>
              <p:nvGrpSpPr>
                <p:cNvPr id="6" name="グループ化 5">
                  <a:extLst>
                    <a:ext uri="{FF2B5EF4-FFF2-40B4-BE49-F238E27FC236}">
                      <a16:creationId xmlns:a16="http://schemas.microsoft.com/office/drawing/2014/main" id="{F2884102-FF3D-58CD-9F46-672AF127E9AB}"/>
                    </a:ext>
                  </a:extLst>
                </p:cNvPr>
                <p:cNvGrpSpPr/>
                <p:nvPr/>
              </p:nvGrpSpPr>
              <p:grpSpPr>
                <a:xfrm>
                  <a:off x="411338" y="4640913"/>
                  <a:ext cx="1265614" cy="369332"/>
                  <a:chOff x="2105645" y="3268033"/>
                  <a:chExt cx="1265614" cy="369332"/>
                </a:xfrm>
              </p:grpSpPr>
              <p:sp>
                <p:nvSpPr>
                  <p:cNvPr id="19" name="テキスト ボックス 18">
                    <a:extLst>
                      <a:ext uri="{FF2B5EF4-FFF2-40B4-BE49-F238E27FC236}">
                        <a16:creationId xmlns:a16="http://schemas.microsoft.com/office/drawing/2014/main" id="{EBD87BD4-8B13-F3DA-6AA5-77AC2B7DE793}"/>
                      </a:ext>
                    </a:extLst>
                  </p:cNvPr>
                  <p:cNvSpPr txBox="1"/>
                  <p:nvPr/>
                </p:nvSpPr>
                <p:spPr>
                  <a:xfrm>
                    <a:off x="2348222" y="3268033"/>
                    <a:ext cx="1023037" cy="369332"/>
                  </a:xfrm>
                  <a:prstGeom prst="rect">
                    <a:avLst/>
                  </a:prstGeom>
                  <a:noFill/>
                </p:spPr>
                <p:txBody>
                  <a:bodyPr wrap="none" rtlCol="0">
                    <a:spAutoFit/>
                  </a:bodyPr>
                  <a:lstStyle/>
                  <a:p>
                    <a:r>
                      <a:rPr lang="en-US" altLang="ja-JP" dirty="0"/>
                      <a:t>Supplier</a:t>
                    </a:r>
                  </a:p>
                </p:txBody>
              </p:sp>
              <p:pic>
                <p:nvPicPr>
                  <p:cNvPr id="20" name="グラフィックス 19" descr="閉じる 単色塗りつぶし">
                    <a:extLst>
                      <a:ext uri="{FF2B5EF4-FFF2-40B4-BE49-F238E27FC236}">
                        <a16:creationId xmlns:a16="http://schemas.microsoft.com/office/drawing/2014/main" id="{7A131C75-FC45-74CC-BCC1-45AA269F727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7" name="グループ化 6">
                  <a:extLst>
                    <a:ext uri="{FF2B5EF4-FFF2-40B4-BE49-F238E27FC236}">
                      <a16:creationId xmlns:a16="http://schemas.microsoft.com/office/drawing/2014/main" id="{E8822762-ED85-6340-D647-BEAD3A864DAF}"/>
                    </a:ext>
                  </a:extLst>
                </p:cNvPr>
                <p:cNvGrpSpPr/>
                <p:nvPr/>
              </p:nvGrpSpPr>
              <p:grpSpPr>
                <a:xfrm>
                  <a:off x="411338" y="4334959"/>
                  <a:ext cx="1443547" cy="369332"/>
                  <a:chOff x="2105645" y="3268033"/>
                  <a:chExt cx="1443547" cy="369332"/>
                </a:xfrm>
              </p:grpSpPr>
              <p:sp>
                <p:nvSpPr>
                  <p:cNvPr id="17" name="テキスト ボックス 16">
                    <a:extLst>
                      <a:ext uri="{FF2B5EF4-FFF2-40B4-BE49-F238E27FC236}">
                        <a16:creationId xmlns:a16="http://schemas.microsoft.com/office/drawing/2014/main" id="{96147E32-1FB1-FAEF-8A36-B4029277E862}"/>
                      </a:ext>
                    </a:extLst>
                  </p:cNvPr>
                  <p:cNvSpPr txBox="1"/>
                  <p:nvPr/>
                </p:nvSpPr>
                <p:spPr>
                  <a:xfrm>
                    <a:off x="2348222" y="3268033"/>
                    <a:ext cx="1200970" cy="369332"/>
                  </a:xfrm>
                  <a:prstGeom prst="rect">
                    <a:avLst/>
                  </a:prstGeom>
                  <a:noFill/>
                </p:spPr>
                <p:txBody>
                  <a:bodyPr wrap="none" rtlCol="0">
                    <a:spAutoFit/>
                  </a:bodyPr>
                  <a:lstStyle/>
                  <a:p>
                    <a:r>
                      <a:rPr lang="en-US" altLang="ja-JP" dirty="0"/>
                      <a:t>File Name</a:t>
                    </a:r>
                  </a:p>
                </p:txBody>
              </p:sp>
              <p:pic>
                <p:nvPicPr>
                  <p:cNvPr id="18" name="グラフィックス 17" descr="閉じる 単色塗りつぶし">
                    <a:extLst>
                      <a:ext uri="{FF2B5EF4-FFF2-40B4-BE49-F238E27FC236}">
                        <a16:creationId xmlns:a16="http://schemas.microsoft.com/office/drawing/2014/main" id="{E7397E89-E26E-34B1-1B36-89CA65A8BD0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8" name="グループ化 7">
                  <a:extLst>
                    <a:ext uri="{FF2B5EF4-FFF2-40B4-BE49-F238E27FC236}">
                      <a16:creationId xmlns:a16="http://schemas.microsoft.com/office/drawing/2014/main" id="{227A1CA1-7CCD-9383-6DF9-A9993486DA5A}"/>
                    </a:ext>
                  </a:extLst>
                </p:cNvPr>
                <p:cNvGrpSpPr/>
                <p:nvPr/>
              </p:nvGrpSpPr>
              <p:grpSpPr>
                <a:xfrm>
                  <a:off x="411338" y="4946868"/>
                  <a:ext cx="2391114" cy="369332"/>
                  <a:chOff x="2105645" y="3268033"/>
                  <a:chExt cx="2391114" cy="369332"/>
                </a:xfrm>
              </p:grpSpPr>
              <p:sp>
                <p:nvSpPr>
                  <p:cNvPr id="15" name="テキスト ボックス 14">
                    <a:extLst>
                      <a:ext uri="{FF2B5EF4-FFF2-40B4-BE49-F238E27FC236}">
                        <a16:creationId xmlns:a16="http://schemas.microsoft.com/office/drawing/2014/main" id="{2F9522A7-7C50-9490-76DA-4FFD673D111C}"/>
                      </a:ext>
                    </a:extLst>
                  </p:cNvPr>
                  <p:cNvSpPr txBox="1"/>
                  <p:nvPr/>
                </p:nvSpPr>
                <p:spPr>
                  <a:xfrm>
                    <a:off x="2348222" y="3268033"/>
                    <a:ext cx="2148537" cy="369332"/>
                  </a:xfrm>
                  <a:prstGeom prst="rect">
                    <a:avLst/>
                  </a:prstGeom>
                  <a:noFill/>
                </p:spPr>
                <p:txBody>
                  <a:bodyPr wrap="none" rtlCol="0">
                    <a:spAutoFit/>
                  </a:bodyPr>
                  <a:lstStyle/>
                  <a:p>
                    <a:r>
                      <a:rPr lang="en-US" altLang="ja-JP" dirty="0"/>
                      <a:t>Download Location</a:t>
                    </a:r>
                  </a:p>
                </p:txBody>
              </p:sp>
              <p:pic>
                <p:nvPicPr>
                  <p:cNvPr id="16" name="グラフィックス 15" descr="閉じる 単色塗りつぶし">
                    <a:extLst>
                      <a:ext uri="{FF2B5EF4-FFF2-40B4-BE49-F238E27FC236}">
                        <a16:creationId xmlns:a16="http://schemas.microsoft.com/office/drawing/2014/main" id="{4053B08D-0F43-F42D-D51C-9A3855F9608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9" name="グループ化 8">
                  <a:extLst>
                    <a:ext uri="{FF2B5EF4-FFF2-40B4-BE49-F238E27FC236}">
                      <a16:creationId xmlns:a16="http://schemas.microsoft.com/office/drawing/2014/main" id="{3B4D8704-4EAA-C38C-87A8-FB1B58FD6A25}"/>
                    </a:ext>
                  </a:extLst>
                </p:cNvPr>
                <p:cNvGrpSpPr/>
                <p:nvPr/>
              </p:nvGrpSpPr>
              <p:grpSpPr>
                <a:xfrm>
                  <a:off x="411338" y="5252823"/>
                  <a:ext cx="1602821" cy="369332"/>
                  <a:chOff x="2105645" y="3268033"/>
                  <a:chExt cx="1602821" cy="369332"/>
                </a:xfrm>
              </p:grpSpPr>
              <p:sp>
                <p:nvSpPr>
                  <p:cNvPr id="13" name="テキスト ボックス 12">
                    <a:extLst>
                      <a:ext uri="{FF2B5EF4-FFF2-40B4-BE49-F238E27FC236}">
                        <a16:creationId xmlns:a16="http://schemas.microsoft.com/office/drawing/2014/main" id="{A277C5DF-CDFF-DBEA-718B-E11625CB16D1}"/>
                      </a:ext>
                    </a:extLst>
                  </p:cNvPr>
                  <p:cNvSpPr txBox="1"/>
                  <p:nvPr/>
                </p:nvSpPr>
                <p:spPr>
                  <a:xfrm>
                    <a:off x="2348222" y="3268033"/>
                    <a:ext cx="1360244" cy="369332"/>
                  </a:xfrm>
                  <a:prstGeom prst="rect">
                    <a:avLst/>
                  </a:prstGeom>
                  <a:noFill/>
                </p:spPr>
                <p:txBody>
                  <a:bodyPr wrap="none" rtlCol="0">
                    <a:spAutoFit/>
                  </a:bodyPr>
                  <a:lstStyle/>
                  <a:p>
                    <a:r>
                      <a:rPr lang="en-US" altLang="ja-JP" dirty="0"/>
                      <a:t>Home Page</a:t>
                    </a:r>
                  </a:p>
                </p:txBody>
              </p:sp>
              <p:pic>
                <p:nvPicPr>
                  <p:cNvPr id="14" name="グラフィックス 13" descr="閉じる 単色塗りつぶし">
                    <a:extLst>
                      <a:ext uri="{FF2B5EF4-FFF2-40B4-BE49-F238E27FC236}">
                        <a16:creationId xmlns:a16="http://schemas.microsoft.com/office/drawing/2014/main" id="{114CFCF8-2758-8C62-D7DF-50484E05AD2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10" name="グループ化 9">
                  <a:extLst>
                    <a:ext uri="{FF2B5EF4-FFF2-40B4-BE49-F238E27FC236}">
                      <a16:creationId xmlns:a16="http://schemas.microsoft.com/office/drawing/2014/main" id="{941F25AC-13E0-9608-9371-E075BAAF2ADE}"/>
                    </a:ext>
                  </a:extLst>
                </p:cNvPr>
                <p:cNvGrpSpPr/>
                <p:nvPr/>
              </p:nvGrpSpPr>
              <p:grpSpPr>
                <a:xfrm>
                  <a:off x="411338" y="5558777"/>
                  <a:ext cx="1167830" cy="369332"/>
                  <a:chOff x="2105645" y="3268033"/>
                  <a:chExt cx="1167830" cy="369332"/>
                </a:xfrm>
              </p:grpSpPr>
              <p:sp>
                <p:nvSpPr>
                  <p:cNvPr id="11" name="テキスト ボックス 10">
                    <a:extLst>
                      <a:ext uri="{FF2B5EF4-FFF2-40B4-BE49-F238E27FC236}">
                        <a16:creationId xmlns:a16="http://schemas.microsoft.com/office/drawing/2014/main" id="{909E2A7F-0561-B2AA-1889-DCEB92B6FC19}"/>
                      </a:ext>
                    </a:extLst>
                  </p:cNvPr>
                  <p:cNvSpPr txBox="1"/>
                  <p:nvPr/>
                </p:nvSpPr>
                <p:spPr>
                  <a:xfrm>
                    <a:off x="2348222" y="3268033"/>
                    <a:ext cx="925253" cy="369332"/>
                  </a:xfrm>
                  <a:prstGeom prst="rect">
                    <a:avLst/>
                  </a:prstGeom>
                  <a:noFill/>
                </p:spPr>
                <p:txBody>
                  <a:bodyPr wrap="none" rtlCol="0">
                    <a:spAutoFit/>
                  </a:bodyPr>
                  <a:lstStyle/>
                  <a:p>
                    <a:r>
                      <a:rPr lang="en-US" altLang="ja-JP" dirty="0"/>
                      <a:t>License</a:t>
                    </a:r>
                  </a:p>
                </p:txBody>
              </p:sp>
              <p:pic>
                <p:nvPicPr>
                  <p:cNvPr id="12" name="グラフィックス 11" descr="閉じる 単色塗りつぶし">
                    <a:extLst>
                      <a:ext uri="{FF2B5EF4-FFF2-40B4-BE49-F238E27FC236}">
                        <a16:creationId xmlns:a16="http://schemas.microsoft.com/office/drawing/2014/main" id="{730B6D9A-1F2B-1E38-C199-5E4CCCA8699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105645" y="3331411"/>
                    <a:ext cx="242577" cy="242577"/>
                  </a:xfrm>
                  <a:prstGeom prst="rect">
                    <a:avLst/>
                  </a:prstGeom>
                </p:spPr>
              </p:pic>
            </p:grpSp>
            <p:grpSp>
              <p:nvGrpSpPr>
                <p:cNvPr id="33" name="グループ化 32">
                  <a:extLst>
                    <a:ext uri="{FF2B5EF4-FFF2-40B4-BE49-F238E27FC236}">
                      <a16:creationId xmlns:a16="http://schemas.microsoft.com/office/drawing/2014/main" id="{EE22D7A2-295A-C707-6055-3B7C5F8B1B82}"/>
                    </a:ext>
                  </a:extLst>
                </p:cNvPr>
                <p:cNvGrpSpPr/>
                <p:nvPr/>
              </p:nvGrpSpPr>
              <p:grpSpPr>
                <a:xfrm>
                  <a:off x="411338" y="4035354"/>
                  <a:ext cx="1175718" cy="369332"/>
                  <a:chOff x="2105645" y="3268033"/>
                  <a:chExt cx="1175718" cy="369332"/>
                </a:xfrm>
              </p:grpSpPr>
              <p:sp>
                <p:nvSpPr>
                  <p:cNvPr id="34" name="テキスト ボックス 33">
                    <a:extLst>
                      <a:ext uri="{FF2B5EF4-FFF2-40B4-BE49-F238E27FC236}">
                        <a16:creationId xmlns:a16="http://schemas.microsoft.com/office/drawing/2014/main" id="{4ADE8CA6-5267-F36E-6018-9156D5C668CD}"/>
                      </a:ext>
                    </a:extLst>
                  </p:cNvPr>
                  <p:cNvSpPr txBox="1"/>
                  <p:nvPr/>
                </p:nvSpPr>
                <p:spPr>
                  <a:xfrm>
                    <a:off x="2348222" y="3268033"/>
                    <a:ext cx="933141" cy="369332"/>
                  </a:xfrm>
                  <a:prstGeom prst="rect">
                    <a:avLst/>
                  </a:prstGeom>
                  <a:noFill/>
                </p:spPr>
                <p:txBody>
                  <a:bodyPr wrap="none" rtlCol="0">
                    <a:spAutoFit/>
                  </a:bodyPr>
                  <a:lstStyle/>
                  <a:p>
                    <a:r>
                      <a:rPr lang="en-US" altLang="ja-JP" dirty="0"/>
                      <a:t>Version</a:t>
                    </a:r>
                  </a:p>
                </p:txBody>
              </p:sp>
              <p:pic>
                <p:nvPicPr>
                  <p:cNvPr id="35" name="グラフィックス 34">
                    <a:extLst>
                      <a:ext uri="{FF2B5EF4-FFF2-40B4-BE49-F238E27FC236}">
                        <a16:creationId xmlns:a16="http://schemas.microsoft.com/office/drawing/2014/main" id="{4764496C-C223-3EEE-8136-25C36092EA1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36" name="グループ化 35">
                  <a:extLst>
                    <a:ext uri="{FF2B5EF4-FFF2-40B4-BE49-F238E27FC236}">
                      <a16:creationId xmlns:a16="http://schemas.microsoft.com/office/drawing/2014/main" id="{39D98CF2-BB14-9C7B-E9DF-E69505F273DB}"/>
                    </a:ext>
                  </a:extLst>
                </p:cNvPr>
                <p:cNvGrpSpPr/>
                <p:nvPr/>
              </p:nvGrpSpPr>
              <p:grpSpPr>
                <a:xfrm>
                  <a:off x="411338" y="3753767"/>
                  <a:ext cx="1036384" cy="369332"/>
                  <a:chOff x="2105645" y="3268033"/>
                  <a:chExt cx="1036384" cy="369332"/>
                </a:xfrm>
              </p:grpSpPr>
              <p:sp>
                <p:nvSpPr>
                  <p:cNvPr id="37" name="テキスト ボックス 36">
                    <a:extLst>
                      <a:ext uri="{FF2B5EF4-FFF2-40B4-BE49-F238E27FC236}">
                        <a16:creationId xmlns:a16="http://schemas.microsoft.com/office/drawing/2014/main" id="{63105049-F0CB-196B-FB8B-D25AA2A055D4}"/>
                      </a:ext>
                    </a:extLst>
                  </p:cNvPr>
                  <p:cNvSpPr txBox="1"/>
                  <p:nvPr/>
                </p:nvSpPr>
                <p:spPr>
                  <a:xfrm>
                    <a:off x="2348222" y="3268033"/>
                    <a:ext cx="793807" cy="369332"/>
                  </a:xfrm>
                  <a:prstGeom prst="rect">
                    <a:avLst/>
                  </a:prstGeom>
                  <a:noFill/>
                </p:spPr>
                <p:txBody>
                  <a:bodyPr wrap="none" rtlCol="0">
                    <a:spAutoFit/>
                  </a:bodyPr>
                  <a:lstStyle/>
                  <a:p>
                    <a:r>
                      <a:rPr lang="en-US" altLang="ja-JP" dirty="0"/>
                      <a:t>Name</a:t>
                    </a:r>
                  </a:p>
                </p:txBody>
              </p:sp>
              <p:pic>
                <p:nvPicPr>
                  <p:cNvPr id="38" name="グラフィックス 37">
                    <a:extLst>
                      <a:ext uri="{FF2B5EF4-FFF2-40B4-BE49-F238E27FC236}">
                        <a16:creationId xmlns:a16="http://schemas.microsoft.com/office/drawing/2014/main" id="{1CF5FFB5-CFC6-730E-866C-7649A5C7C2A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grpSp>
        <p:grpSp>
          <p:nvGrpSpPr>
            <p:cNvPr id="136" name="グループ化 135">
              <a:extLst>
                <a:ext uri="{FF2B5EF4-FFF2-40B4-BE49-F238E27FC236}">
                  <a16:creationId xmlns:a16="http://schemas.microsoft.com/office/drawing/2014/main" id="{8A56D763-3885-26FE-2DD9-7A34CA2B0AD1}"/>
                </a:ext>
              </a:extLst>
            </p:cNvPr>
            <p:cNvGrpSpPr/>
            <p:nvPr/>
          </p:nvGrpSpPr>
          <p:grpSpPr>
            <a:xfrm>
              <a:off x="4772501" y="2774617"/>
              <a:ext cx="2601358" cy="3215415"/>
              <a:chOff x="4772501" y="2774617"/>
              <a:chExt cx="2601358" cy="3215415"/>
            </a:xfrm>
          </p:grpSpPr>
          <p:sp>
            <p:nvSpPr>
              <p:cNvPr id="44" name="テキスト ボックス 43">
                <a:extLst>
                  <a:ext uri="{FF2B5EF4-FFF2-40B4-BE49-F238E27FC236}">
                    <a16:creationId xmlns:a16="http://schemas.microsoft.com/office/drawing/2014/main" id="{1AB9B429-B048-B513-96F6-7CC9293732B9}"/>
                  </a:ext>
                </a:extLst>
              </p:cNvPr>
              <p:cNvSpPr txBox="1"/>
              <p:nvPr/>
            </p:nvSpPr>
            <p:spPr>
              <a:xfrm>
                <a:off x="4772501" y="2774617"/>
                <a:ext cx="2379369" cy="707886"/>
              </a:xfrm>
              <a:prstGeom prst="rect">
                <a:avLst/>
              </a:prstGeom>
              <a:noFill/>
            </p:spPr>
            <p:txBody>
              <a:bodyPr wrap="none" rtlCol="0">
                <a:spAutoFit/>
              </a:bodyPr>
              <a:lstStyle/>
              <a:p>
                <a:r>
                  <a:rPr lang="en-US" altLang="ja-JP" sz="2000" dirty="0">
                    <a:solidFill>
                      <a:schemeClr val="bg1">
                        <a:lumMod val="10000"/>
                      </a:schemeClr>
                    </a:solidFill>
                    <a:latin typeface="+mj-lt"/>
                    <a:cs typeface="Tahoma" panose="020B0604030504040204" pitchFamily="34" charset="0"/>
                  </a:rPr>
                  <a:t>SBOM</a:t>
                </a:r>
              </a:p>
              <a:p>
                <a:r>
                  <a:rPr lang="en-US" altLang="ja-JP" sz="2000" dirty="0">
                    <a:solidFill>
                      <a:schemeClr val="bg1">
                        <a:lumMod val="10000"/>
                      </a:schemeClr>
                    </a:solidFill>
                    <a:latin typeface="+mj-lt"/>
                    <a:cs typeface="Tahoma" panose="020B0604030504040204" pitchFamily="34" charset="0"/>
                  </a:rPr>
                  <a:t>(partially corrected)</a:t>
                </a:r>
                <a:endParaRPr lang="ja-JP" altLang="en-US" sz="2000" dirty="0">
                  <a:solidFill>
                    <a:schemeClr val="bg1">
                      <a:lumMod val="10000"/>
                    </a:schemeClr>
                  </a:solidFill>
                  <a:latin typeface="+mj-lt"/>
                  <a:cs typeface="Tahoma" panose="020B0604030504040204" pitchFamily="34" charset="0"/>
                </a:endParaRPr>
              </a:p>
            </p:txBody>
          </p:sp>
          <p:sp>
            <p:nvSpPr>
              <p:cNvPr id="45" name="四角形: メモ 44">
                <a:extLst>
                  <a:ext uri="{FF2B5EF4-FFF2-40B4-BE49-F238E27FC236}">
                    <a16:creationId xmlns:a16="http://schemas.microsoft.com/office/drawing/2014/main" id="{1076FE75-723D-35F5-2D8B-65C601CB376B}"/>
                  </a:ext>
                </a:extLst>
              </p:cNvPr>
              <p:cNvSpPr/>
              <p:nvPr/>
            </p:nvSpPr>
            <p:spPr>
              <a:xfrm flipV="1">
                <a:off x="4772501" y="2776593"/>
                <a:ext cx="2601358" cy="3213439"/>
              </a:xfrm>
              <a:prstGeom prst="foldedCorner">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46" name="グループ化 45">
                <a:extLst>
                  <a:ext uri="{FF2B5EF4-FFF2-40B4-BE49-F238E27FC236}">
                    <a16:creationId xmlns:a16="http://schemas.microsoft.com/office/drawing/2014/main" id="{08CF835A-60E1-ABD0-E38E-0AC103541A42}"/>
                  </a:ext>
                </a:extLst>
              </p:cNvPr>
              <p:cNvGrpSpPr/>
              <p:nvPr/>
            </p:nvGrpSpPr>
            <p:grpSpPr>
              <a:xfrm>
                <a:off x="4925117" y="3753767"/>
                <a:ext cx="2391114" cy="2174342"/>
                <a:chOff x="411338" y="3753767"/>
                <a:chExt cx="2391114" cy="2174342"/>
              </a:xfrm>
            </p:grpSpPr>
            <p:grpSp>
              <p:nvGrpSpPr>
                <p:cNvPr id="47" name="グループ化 46">
                  <a:extLst>
                    <a:ext uri="{FF2B5EF4-FFF2-40B4-BE49-F238E27FC236}">
                      <a16:creationId xmlns:a16="http://schemas.microsoft.com/office/drawing/2014/main" id="{9FDA15B8-99C6-6E85-180C-BC0590966E75}"/>
                    </a:ext>
                  </a:extLst>
                </p:cNvPr>
                <p:cNvGrpSpPr/>
                <p:nvPr/>
              </p:nvGrpSpPr>
              <p:grpSpPr>
                <a:xfrm>
                  <a:off x="411338" y="4640913"/>
                  <a:ext cx="1265614" cy="369332"/>
                  <a:chOff x="2105645" y="3268033"/>
                  <a:chExt cx="1265614" cy="369332"/>
                </a:xfrm>
              </p:grpSpPr>
              <p:sp>
                <p:nvSpPr>
                  <p:cNvPr id="70" name="テキスト ボックス 69">
                    <a:extLst>
                      <a:ext uri="{FF2B5EF4-FFF2-40B4-BE49-F238E27FC236}">
                        <a16:creationId xmlns:a16="http://schemas.microsoft.com/office/drawing/2014/main" id="{D7905BED-E32E-E978-198D-A3A37761E58C}"/>
                      </a:ext>
                    </a:extLst>
                  </p:cNvPr>
                  <p:cNvSpPr txBox="1"/>
                  <p:nvPr/>
                </p:nvSpPr>
                <p:spPr>
                  <a:xfrm>
                    <a:off x="2348222" y="3268033"/>
                    <a:ext cx="1023037" cy="369332"/>
                  </a:xfrm>
                  <a:prstGeom prst="rect">
                    <a:avLst/>
                  </a:prstGeom>
                  <a:noFill/>
                </p:spPr>
                <p:txBody>
                  <a:bodyPr wrap="none" rtlCol="0">
                    <a:spAutoFit/>
                  </a:bodyPr>
                  <a:lstStyle/>
                  <a:p>
                    <a:r>
                      <a:rPr lang="en-US" altLang="ja-JP" dirty="0"/>
                      <a:t>Supplier</a:t>
                    </a:r>
                  </a:p>
                </p:txBody>
              </p:sp>
              <p:pic>
                <p:nvPicPr>
                  <p:cNvPr id="71" name="グラフィックス 70">
                    <a:extLst>
                      <a:ext uri="{FF2B5EF4-FFF2-40B4-BE49-F238E27FC236}">
                        <a16:creationId xmlns:a16="http://schemas.microsoft.com/office/drawing/2014/main" id="{6835DC74-8D68-50AB-E639-13AC7BD830F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48" name="グループ化 47">
                  <a:extLst>
                    <a:ext uri="{FF2B5EF4-FFF2-40B4-BE49-F238E27FC236}">
                      <a16:creationId xmlns:a16="http://schemas.microsoft.com/office/drawing/2014/main" id="{DD490423-2925-D9DC-2E6B-082E87736ECC}"/>
                    </a:ext>
                  </a:extLst>
                </p:cNvPr>
                <p:cNvGrpSpPr/>
                <p:nvPr/>
              </p:nvGrpSpPr>
              <p:grpSpPr>
                <a:xfrm>
                  <a:off x="411338" y="4334959"/>
                  <a:ext cx="1443547" cy="369332"/>
                  <a:chOff x="2105645" y="3268033"/>
                  <a:chExt cx="1443547" cy="369332"/>
                </a:xfrm>
              </p:grpSpPr>
              <p:sp>
                <p:nvSpPr>
                  <p:cNvPr id="68" name="テキスト ボックス 67">
                    <a:extLst>
                      <a:ext uri="{FF2B5EF4-FFF2-40B4-BE49-F238E27FC236}">
                        <a16:creationId xmlns:a16="http://schemas.microsoft.com/office/drawing/2014/main" id="{6944247C-1ADA-C206-ED0D-2CE85EB57C65}"/>
                      </a:ext>
                    </a:extLst>
                  </p:cNvPr>
                  <p:cNvSpPr txBox="1"/>
                  <p:nvPr/>
                </p:nvSpPr>
                <p:spPr>
                  <a:xfrm>
                    <a:off x="2348222" y="3268033"/>
                    <a:ext cx="1200970" cy="369332"/>
                  </a:xfrm>
                  <a:prstGeom prst="rect">
                    <a:avLst/>
                  </a:prstGeom>
                  <a:noFill/>
                </p:spPr>
                <p:txBody>
                  <a:bodyPr wrap="none" rtlCol="0">
                    <a:spAutoFit/>
                  </a:bodyPr>
                  <a:lstStyle/>
                  <a:p>
                    <a:r>
                      <a:rPr lang="en-US" altLang="ja-JP" dirty="0"/>
                      <a:t>File Name</a:t>
                    </a:r>
                  </a:p>
                </p:txBody>
              </p:sp>
              <p:pic>
                <p:nvPicPr>
                  <p:cNvPr id="69" name="グラフィックス 68">
                    <a:extLst>
                      <a:ext uri="{FF2B5EF4-FFF2-40B4-BE49-F238E27FC236}">
                        <a16:creationId xmlns:a16="http://schemas.microsoft.com/office/drawing/2014/main" id="{0D22A19E-39C1-AAB2-A558-85224436F65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49" name="グループ化 48">
                  <a:extLst>
                    <a:ext uri="{FF2B5EF4-FFF2-40B4-BE49-F238E27FC236}">
                      <a16:creationId xmlns:a16="http://schemas.microsoft.com/office/drawing/2014/main" id="{67C5FF84-C076-711D-F726-A4B39FDFCC9B}"/>
                    </a:ext>
                  </a:extLst>
                </p:cNvPr>
                <p:cNvGrpSpPr/>
                <p:nvPr/>
              </p:nvGrpSpPr>
              <p:grpSpPr>
                <a:xfrm>
                  <a:off x="411338" y="4946868"/>
                  <a:ext cx="2391114" cy="369332"/>
                  <a:chOff x="2105645" y="3268033"/>
                  <a:chExt cx="2391114" cy="369332"/>
                </a:xfrm>
              </p:grpSpPr>
              <p:sp>
                <p:nvSpPr>
                  <p:cNvPr id="66" name="テキスト ボックス 65">
                    <a:extLst>
                      <a:ext uri="{FF2B5EF4-FFF2-40B4-BE49-F238E27FC236}">
                        <a16:creationId xmlns:a16="http://schemas.microsoft.com/office/drawing/2014/main" id="{C0B7DCA6-1241-876A-8196-A7BE8699E588}"/>
                      </a:ext>
                    </a:extLst>
                  </p:cNvPr>
                  <p:cNvSpPr txBox="1"/>
                  <p:nvPr/>
                </p:nvSpPr>
                <p:spPr>
                  <a:xfrm>
                    <a:off x="2348222" y="3268033"/>
                    <a:ext cx="2148537" cy="369332"/>
                  </a:xfrm>
                  <a:prstGeom prst="rect">
                    <a:avLst/>
                  </a:prstGeom>
                  <a:noFill/>
                </p:spPr>
                <p:txBody>
                  <a:bodyPr wrap="none" rtlCol="0">
                    <a:spAutoFit/>
                  </a:bodyPr>
                  <a:lstStyle/>
                  <a:p>
                    <a:r>
                      <a:rPr lang="en-US" altLang="ja-JP" dirty="0"/>
                      <a:t>Download Location</a:t>
                    </a:r>
                  </a:p>
                </p:txBody>
              </p:sp>
              <p:pic>
                <p:nvPicPr>
                  <p:cNvPr id="67" name="グラフィックス 66">
                    <a:extLst>
                      <a:ext uri="{FF2B5EF4-FFF2-40B4-BE49-F238E27FC236}">
                        <a16:creationId xmlns:a16="http://schemas.microsoft.com/office/drawing/2014/main" id="{D7ACBFA1-2914-5617-AEEE-54813003A05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54" name="グループ化 53">
                  <a:extLst>
                    <a:ext uri="{FF2B5EF4-FFF2-40B4-BE49-F238E27FC236}">
                      <a16:creationId xmlns:a16="http://schemas.microsoft.com/office/drawing/2014/main" id="{D6F59593-B23F-49C6-DC2C-6CE53300FF15}"/>
                    </a:ext>
                  </a:extLst>
                </p:cNvPr>
                <p:cNvGrpSpPr/>
                <p:nvPr/>
              </p:nvGrpSpPr>
              <p:grpSpPr>
                <a:xfrm>
                  <a:off x="411338" y="5252823"/>
                  <a:ext cx="1602821" cy="369332"/>
                  <a:chOff x="2105645" y="3268033"/>
                  <a:chExt cx="1602821" cy="369332"/>
                </a:xfrm>
              </p:grpSpPr>
              <p:sp>
                <p:nvSpPr>
                  <p:cNvPr id="64" name="テキスト ボックス 63">
                    <a:extLst>
                      <a:ext uri="{FF2B5EF4-FFF2-40B4-BE49-F238E27FC236}">
                        <a16:creationId xmlns:a16="http://schemas.microsoft.com/office/drawing/2014/main" id="{68C1D487-854F-518C-A89D-89E32C815599}"/>
                      </a:ext>
                    </a:extLst>
                  </p:cNvPr>
                  <p:cNvSpPr txBox="1"/>
                  <p:nvPr/>
                </p:nvSpPr>
                <p:spPr>
                  <a:xfrm>
                    <a:off x="2348222" y="3268033"/>
                    <a:ext cx="1360244" cy="369332"/>
                  </a:xfrm>
                  <a:prstGeom prst="rect">
                    <a:avLst/>
                  </a:prstGeom>
                  <a:noFill/>
                </p:spPr>
                <p:txBody>
                  <a:bodyPr wrap="none" rtlCol="0">
                    <a:spAutoFit/>
                  </a:bodyPr>
                  <a:lstStyle/>
                  <a:p>
                    <a:r>
                      <a:rPr lang="en-US" altLang="ja-JP" dirty="0"/>
                      <a:t>Home Page</a:t>
                    </a:r>
                  </a:p>
                </p:txBody>
              </p:sp>
              <p:pic>
                <p:nvPicPr>
                  <p:cNvPr id="65" name="グラフィックス 64">
                    <a:extLst>
                      <a:ext uri="{FF2B5EF4-FFF2-40B4-BE49-F238E27FC236}">
                        <a16:creationId xmlns:a16="http://schemas.microsoft.com/office/drawing/2014/main" id="{62BED6EF-F0A4-92E7-1FDC-88E474AD335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55" name="グループ化 54">
                  <a:extLst>
                    <a:ext uri="{FF2B5EF4-FFF2-40B4-BE49-F238E27FC236}">
                      <a16:creationId xmlns:a16="http://schemas.microsoft.com/office/drawing/2014/main" id="{310D4A12-38A3-86C0-1CCE-FE971279C56F}"/>
                    </a:ext>
                  </a:extLst>
                </p:cNvPr>
                <p:cNvGrpSpPr/>
                <p:nvPr/>
              </p:nvGrpSpPr>
              <p:grpSpPr>
                <a:xfrm>
                  <a:off x="411338" y="5558777"/>
                  <a:ext cx="1167830" cy="369332"/>
                  <a:chOff x="2105645" y="3268033"/>
                  <a:chExt cx="1167830" cy="369332"/>
                </a:xfrm>
              </p:grpSpPr>
              <p:sp>
                <p:nvSpPr>
                  <p:cNvPr id="62" name="テキスト ボックス 61">
                    <a:extLst>
                      <a:ext uri="{FF2B5EF4-FFF2-40B4-BE49-F238E27FC236}">
                        <a16:creationId xmlns:a16="http://schemas.microsoft.com/office/drawing/2014/main" id="{0B3B8F20-B820-3855-4721-FDC95133D572}"/>
                      </a:ext>
                    </a:extLst>
                  </p:cNvPr>
                  <p:cNvSpPr txBox="1"/>
                  <p:nvPr/>
                </p:nvSpPr>
                <p:spPr>
                  <a:xfrm>
                    <a:off x="2348222" y="3268033"/>
                    <a:ext cx="925253" cy="369332"/>
                  </a:xfrm>
                  <a:prstGeom prst="rect">
                    <a:avLst/>
                  </a:prstGeom>
                  <a:noFill/>
                </p:spPr>
                <p:txBody>
                  <a:bodyPr wrap="none" rtlCol="0">
                    <a:spAutoFit/>
                  </a:bodyPr>
                  <a:lstStyle/>
                  <a:p>
                    <a:r>
                      <a:rPr lang="en-US" altLang="ja-JP" dirty="0"/>
                      <a:t>License</a:t>
                    </a:r>
                  </a:p>
                </p:txBody>
              </p:sp>
              <p:pic>
                <p:nvPicPr>
                  <p:cNvPr id="63" name="グラフィックス 62">
                    <a:extLst>
                      <a:ext uri="{FF2B5EF4-FFF2-40B4-BE49-F238E27FC236}">
                        <a16:creationId xmlns:a16="http://schemas.microsoft.com/office/drawing/2014/main" id="{1584A695-A666-102D-A483-AD66675C7CF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105645" y="3331411"/>
                    <a:ext cx="242577" cy="242577"/>
                  </a:xfrm>
                  <a:prstGeom prst="rect">
                    <a:avLst/>
                  </a:prstGeom>
                </p:spPr>
              </p:pic>
            </p:grpSp>
            <p:grpSp>
              <p:nvGrpSpPr>
                <p:cNvPr id="56" name="グループ化 55">
                  <a:extLst>
                    <a:ext uri="{FF2B5EF4-FFF2-40B4-BE49-F238E27FC236}">
                      <a16:creationId xmlns:a16="http://schemas.microsoft.com/office/drawing/2014/main" id="{E20E82B2-EDC0-D2BF-520B-99965CA989F8}"/>
                    </a:ext>
                  </a:extLst>
                </p:cNvPr>
                <p:cNvGrpSpPr/>
                <p:nvPr/>
              </p:nvGrpSpPr>
              <p:grpSpPr>
                <a:xfrm>
                  <a:off x="411338" y="4035354"/>
                  <a:ext cx="1175718" cy="369332"/>
                  <a:chOff x="2105645" y="3268033"/>
                  <a:chExt cx="1175718" cy="369332"/>
                </a:xfrm>
              </p:grpSpPr>
              <p:sp>
                <p:nvSpPr>
                  <p:cNvPr id="60" name="テキスト ボックス 59">
                    <a:extLst>
                      <a:ext uri="{FF2B5EF4-FFF2-40B4-BE49-F238E27FC236}">
                        <a16:creationId xmlns:a16="http://schemas.microsoft.com/office/drawing/2014/main" id="{C323C8D3-D313-F364-9056-0293BDC3E5A6}"/>
                      </a:ext>
                    </a:extLst>
                  </p:cNvPr>
                  <p:cNvSpPr txBox="1"/>
                  <p:nvPr/>
                </p:nvSpPr>
                <p:spPr>
                  <a:xfrm>
                    <a:off x="2348222" y="3268033"/>
                    <a:ext cx="933141" cy="369332"/>
                  </a:xfrm>
                  <a:prstGeom prst="rect">
                    <a:avLst/>
                  </a:prstGeom>
                  <a:noFill/>
                </p:spPr>
                <p:txBody>
                  <a:bodyPr wrap="none" rtlCol="0">
                    <a:spAutoFit/>
                  </a:bodyPr>
                  <a:lstStyle/>
                  <a:p>
                    <a:r>
                      <a:rPr lang="en-US" altLang="ja-JP" dirty="0"/>
                      <a:t>Version</a:t>
                    </a:r>
                  </a:p>
                </p:txBody>
              </p:sp>
              <p:pic>
                <p:nvPicPr>
                  <p:cNvPr id="61" name="グラフィックス 60">
                    <a:extLst>
                      <a:ext uri="{FF2B5EF4-FFF2-40B4-BE49-F238E27FC236}">
                        <a16:creationId xmlns:a16="http://schemas.microsoft.com/office/drawing/2014/main" id="{6D8CB38A-9A8B-3E1C-DEE1-F750635E530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57" name="グループ化 56">
                  <a:extLst>
                    <a:ext uri="{FF2B5EF4-FFF2-40B4-BE49-F238E27FC236}">
                      <a16:creationId xmlns:a16="http://schemas.microsoft.com/office/drawing/2014/main" id="{EEA0E98F-3398-5BB0-7D0D-94C96349C003}"/>
                    </a:ext>
                  </a:extLst>
                </p:cNvPr>
                <p:cNvGrpSpPr/>
                <p:nvPr/>
              </p:nvGrpSpPr>
              <p:grpSpPr>
                <a:xfrm>
                  <a:off x="411338" y="3753767"/>
                  <a:ext cx="1036384" cy="369332"/>
                  <a:chOff x="2105645" y="3268033"/>
                  <a:chExt cx="1036384" cy="369332"/>
                </a:xfrm>
              </p:grpSpPr>
              <p:sp>
                <p:nvSpPr>
                  <p:cNvPr id="58" name="テキスト ボックス 57">
                    <a:extLst>
                      <a:ext uri="{FF2B5EF4-FFF2-40B4-BE49-F238E27FC236}">
                        <a16:creationId xmlns:a16="http://schemas.microsoft.com/office/drawing/2014/main" id="{04FF36F0-4763-4B43-011B-3B1243D20E9B}"/>
                      </a:ext>
                    </a:extLst>
                  </p:cNvPr>
                  <p:cNvSpPr txBox="1"/>
                  <p:nvPr/>
                </p:nvSpPr>
                <p:spPr>
                  <a:xfrm>
                    <a:off x="2348222" y="3268033"/>
                    <a:ext cx="793807" cy="369332"/>
                  </a:xfrm>
                  <a:prstGeom prst="rect">
                    <a:avLst/>
                  </a:prstGeom>
                  <a:noFill/>
                </p:spPr>
                <p:txBody>
                  <a:bodyPr wrap="none" rtlCol="0">
                    <a:spAutoFit/>
                  </a:bodyPr>
                  <a:lstStyle/>
                  <a:p>
                    <a:r>
                      <a:rPr lang="en-US" altLang="ja-JP" dirty="0"/>
                      <a:t>Name</a:t>
                    </a:r>
                  </a:p>
                </p:txBody>
              </p:sp>
              <p:pic>
                <p:nvPicPr>
                  <p:cNvPr id="59" name="グラフィックス 58">
                    <a:extLst>
                      <a:ext uri="{FF2B5EF4-FFF2-40B4-BE49-F238E27FC236}">
                        <a16:creationId xmlns:a16="http://schemas.microsoft.com/office/drawing/2014/main" id="{FE794990-DCE1-615D-52BE-7FE1CE1988B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grpSp>
        <p:grpSp>
          <p:nvGrpSpPr>
            <p:cNvPr id="137" name="グループ化 136">
              <a:extLst>
                <a:ext uri="{FF2B5EF4-FFF2-40B4-BE49-F238E27FC236}">
                  <a16:creationId xmlns:a16="http://schemas.microsoft.com/office/drawing/2014/main" id="{26DC719D-CF4D-0580-2A2E-1865F201EFE6}"/>
                </a:ext>
              </a:extLst>
            </p:cNvPr>
            <p:cNvGrpSpPr/>
            <p:nvPr/>
          </p:nvGrpSpPr>
          <p:grpSpPr>
            <a:xfrm>
              <a:off x="9283485" y="2774617"/>
              <a:ext cx="2601358" cy="3215415"/>
              <a:chOff x="9283485" y="2774617"/>
              <a:chExt cx="2601358" cy="3215415"/>
            </a:xfrm>
          </p:grpSpPr>
          <p:sp>
            <p:nvSpPr>
              <p:cNvPr id="77" name="テキスト ボックス 76">
                <a:extLst>
                  <a:ext uri="{FF2B5EF4-FFF2-40B4-BE49-F238E27FC236}">
                    <a16:creationId xmlns:a16="http://schemas.microsoft.com/office/drawing/2014/main" id="{9C7C9841-987A-C336-C4A6-404F66DBDF51}"/>
                  </a:ext>
                </a:extLst>
              </p:cNvPr>
              <p:cNvSpPr txBox="1"/>
              <p:nvPr/>
            </p:nvSpPr>
            <p:spPr>
              <a:xfrm>
                <a:off x="9283485" y="2774617"/>
                <a:ext cx="1501693" cy="707886"/>
              </a:xfrm>
              <a:prstGeom prst="rect">
                <a:avLst/>
              </a:prstGeom>
              <a:noFill/>
            </p:spPr>
            <p:txBody>
              <a:bodyPr wrap="none" rtlCol="0">
                <a:spAutoFit/>
              </a:bodyPr>
              <a:lstStyle/>
              <a:p>
                <a:r>
                  <a:rPr lang="en-US" altLang="ja-JP" sz="2000" dirty="0">
                    <a:solidFill>
                      <a:schemeClr val="bg1">
                        <a:lumMod val="10000"/>
                      </a:schemeClr>
                    </a:solidFill>
                    <a:latin typeface="+mj-lt"/>
                    <a:cs typeface="Tahoma" panose="020B0604030504040204" pitchFamily="34" charset="0"/>
                  </a:rPr>
                  <a:t>SBOM</a:t>
                </a:r>
              </a:p>
              <a:p>
                <a:r>
                  <a:rPr lang="en-US" altLang="ja-JP" sz="2000" dirty="0">
                    <a:solidFill>
                      <a:schemeClr val="bg1">
                        <a:lumMod val="10000"/>
                      </a:schemeClr>
                    </a:solidFill>
                    <a:latin typeface="+mj-lt"/>
                    <a:cs typeface="Tahoma" panose="020B0604030504040204" pitchFamily="34" charset="0"/>
                  </a:rPr>
                  <a:t>(</a:t>
                </a:r>
                <a:r>
                  <a:rPr lang="en-US" altLang="ja-JP" sz="2000" b="1" u="sng" dirty="0">
                    <a:solidFill>
                      <a:schemeClr val="bg1">
                        <a:lumMod val="10000"/>
                      </a:schemeClr>
                    </a:solidFill>
                    <a:latin typeface="+mj-lt"/>
                    <a:cs typeface="Tahoma" panose="020B0604030504040204" pitchFamily="34" charset="0"/>
                  </a:rPr>
                  <a:t>SPDX Lite</a:t>
                </a:r>
                <a:r>
                  <a:rPr lang="en-US" altLang="ja-JP" sz="2000" dirty="0">
                    <a:solidFill>
                      <a:schemeClr val="bg1">
                        <a:lumMod val="10000"/>
                      </a:schemeClr>
                    </a:solidFill>
                    <a:latin typeface="+mj-lt"/>
                    <a:cs typeface="Tahoma" panose="020B0604030504040204" pitchFamily="34" charset="0"/>
                  </a:rPr>
                  <a:t>)</a:t>
                </a:r>
                <a:endParaRPr lang="ja-JP" altLang="en-US" sz="2000" dirty="0">
                  <a:solidFill>
                    <a:schemeClr val="bg1">
                      <a:lumMod val="10000"/>
                    </a:schemeClr>
                  </a:solidFill>
                  <a:latin typeface="+mj-lt"/>
                  <a:cs typeface="Tahoma" panose="020B0604030504040204" pitchFamily="34" charset="0"/>
                </a:endParaRPr>
              </a:p>
            </p:txBody>
          </p:sp>
          <p:sp>
            <p:nvSpPr>
              <p:cNvPr id="78" name="四角形: メモ 77">
                <a:extLst>
                  <a:ext uri="{FF2B5EF4-FFF2-40B4-BE49-F238E27FC236}">
                    <a16:creationId xmlns:a16="http://schemas.microsoft.com/office/drawing/2014/main" id="{A6176A08-0AFE-D5B4-D8C2-4A43D2D3E8E3}"/>
                  </a:ext>
                </a:extLst>
              </p:cNvPr>
              <p:cNvSpPr/>
              <p:nvPr/>
            </p:nvSpPr>
            <p:spPr>
              <a:xfrm flipV="1">
                <a:off x="9283485" y="2776593"/>
                <a:ext cx="2601358" cy="3213439"/>
              </a:xfrm>
              <a:prstGeom prst="foldedCorner">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dirty="0">
                  <a:solidFill>
                    <a:schemeClr val="tx1"/>
                  </a:solidFill>
                  <a:latin typeface="Segoe UI" panose="020B0502040204020203" pitchFamily="34" charset="0"/>
                  <a:cs typeface="Segoe UI" panose="020B0502040204020203" pitchFamily="34" charset="0"/>
                </a:endParaRPr>
              </a:p>
            </p:txBody>
          </p:sp>
          <p:grpSp>
            <p:nvGrpSpPr>
              <p:cNvPr id="111" name="グループ化 110">
                <a:extLst>
                  <a:ext uri="{FF2B5EF4-FFF2-40B4-BE49-F238E27FC236}">
                    <a16:creationId xmlns:a16="http://schemas.microsoft.com/office/drawing/2014/main" id="{A6D65741-56A6-902C-0494-112057CABAAA}"/>
                  </a:ext>
                </a:extLst>
              </p:cNvPr>
              <p:cNvGrpSpPr/>
              <p:nvPr/>
            </p:nvGrpSpPr>
            <p:grpSpPr>
              <a:xfrm>
                <a:off x="9436101" y="3753767"/>
                <a:ext cx="2391114" cy="2174342"/>
                <a:chOff x="411338" y="3753767"/>
                <a:chExt cx="2391114" cy="2174342"/>
              </a:xfrm>
            </p:grpSpPr>
            <p:grpSp>
              <p:nvGrpSpPr>
                <p:cNvPr id="113" name="グループ化 112">
                  <a:extLst>
                    <a:ext uri="{FF2B5EF4-FFF2-40B4-BE49-F238E27FC236}">
                      <a16:creationId xmlns:a16="http://schemas.microsoft.com/office/drawing/2014/main" id="{7A05C3F6-630C-B8FB-93CF-A31D8AD88FC6}"/>
                    </a:ext>
                  </a:extLst>
                </p:cNvPr>
                <p:cNvGrpSpPr/>
                <p:nvPr/>
              </p:nvGrpSpPr>
              <p:grpSpPr>
                <a:xfrm>
                  <a:off x="411338" y="4640913"/>
                  <a:ext cx="1265614" cy="369332"/>
                  <a:chOff x="2105645" y="3268033"/>
                  <a:chExt cx="1265614" cy="369332"/>
                </a:xfrm>
              </p:grpSpPr>
              <p:sp>
                <p:nvSpPr>
                  <p:cNvPr id="132" name="テキスト ボックス 131">
                    <a:extLst>
                      <a:ext uri="{FF2B5EF4-FFF2-40B4-BE49-F238E27FC236}">
                        <a16:creationId xmlns:a16="http://schemas.microsoft.com/office/drawing/2014/main" id="{6798CBC0-CF55-915F-5C53-90DE5AD52C6E}"/>
                      </a:ext>
                    </a:extLst>
                  </p:cNvPr>
                  <p:cNvSpPr txBox="1"/>
                  <p:nvPr/>
                </p:nvSpPr>
                <p:spPr>
                  <a:xfrm>
                    <a:off x="2348222" y="3268033"/>
                    <a:ext cx="1023037" cy="369332"/>
                  </a:xfrm>
                  <a:prstGeom prst="rect">
                    <a:avLst/>
                  </a:prstGeom>
                  <a:noFill/>
                </p:spPr>
                <p:txBody>
                  <a:bodyPr wrap="none" rtlCol="0">
                    <a:spAutoFit/>
                  </a:bodyPr>
                  <a:lstStyle/>
                  <a:p>
                    <a:r>
                      <a:rPr lang="en-US" altLang="ja-JP" dirty="0"/>
                      <a:t>Supplier</a:t>
                    </a:r>
                  </a:p>
                </p:txBody>
              </p:sp>
              <p:pic>
                <p:nvPicPr>
                  <p:cNvPr id="133" name="グラフィックス 132">
                    <a:extLst>
                      <a:ext uri="{FF2B5EF4-FFF2-40B4-BE49-F238E27FC236}">
                        <a16:creationId xmlns:a16="http://schemas.microsoft.com/office/drawing/2014/main" id="{06C0DEE1-7F17-7F3F-1F4C-4AA1936EFC2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114" name="グループ化 113">
                  <a:extLst>
                    <a:ext uri="{FF2B5EF4-FFF2-40B4-BE49-F238E27FC236}">
                      <a16:creationId xmlns:a16="http://schemas.microsoft.com/office/drawing/2014/main" id="{9067E7F5-AABC-1EE4-5FE3-2BEA273B78DD}"/>
                    </a:ext>
                  </a:extLst>
                </p:cNvPr>
                <p:cNvGrpSpPr/>
                <p:nvPr/>
              </p:nvGrpSpPr>
              <p:grpSpPr>
                <a:xfrm>
                  <a:off x="411338" y="4334959"/>
                  <a:ext cx="1443547" cy="369332"/>
                  <a:chOff x="2105645" y="3268033"/>
                  <a:chExt cx="1443547" cy="369332"/>
                </a:xfrm>
              </p:grpSpPr>
              <p:sp>
                <p:nvSpPr>
                  <p:cNvPr id="130" name="テキスト ボックス 129">
                    <a:extLst>
                      <a:ext uri="{FF2B5EF4-FFF2-40B4-BE49-F238E27FC236}">
                        <a16:creationId xmlns:a16="http://schemas.microsoft.com/office/drawing/2014/main" id="{C004D569-2D80-777F-8D01-FAA858BA6280}"/>
                      </a:ext>
                    </a:extLst>
                  </p:cNvPr>
                  <p:cNvSpPr txBox="1"/>
                  <p:nvPr/>
                </p:nvSpPr>
                <p:spPr>
                  <a:xfrm>
                    <a:off x="2348222" y="3268033"/>
                    <a:ext cx="1200970" cy="369332"/>
                  </a:xfrm>
                  <a:prstGeom prst="rect">
                    <a:avLst/>
                  </a:prstGeom>
                  <a:noFill/>
                </p:spPr>
                <p:txBody>
                  <a:bodyPr wrap="none" rtlCol="0">
                    <a:spAutoFit/>
                  </a:bodyPr>
                  <a:lstStyle/>
                  <a:p>
                    <a:r>
                      <a:rPr lang="en-US" altLang="ja-JP" dirty="0"/>
                      <a:t>File Name</a:t>
                    </a:r>
                  </a:p>
                </p:txBody>
              </p:sp>
              <p:pic>
                <p:nvPicPr>
                  <p:cNvPr id="131" name="グラフィックス 130">
                    <a:extLst>
                      <a:ext uri="{FF2B5EF4-FFF2-40B4-BE49-F238E27FC236}">
                        <a16:creationId xmlns:a16="http://schemas.microsoft.com/office/drawing/2014/main" id="{BBEEFDB3-FEC8-61FB-F129-D5B2A56A5DB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115" name="グループ化 114">
                  <a:extLst>
                    <a:ext uri="{FF2B5EF4-FFF2-40B4-BE49-F238E27FC236}">
                      <a16:creationId xmlns:a16="http://schemas.microsoft.com/office/drawing/2014/main" id="{00D9B8FD-BD1A-62CD-310B-FC83BCAF2415}"/>
                    </a:ext>
                  </a:extLst>
                </p:cNvPr>
                <p:cNvGrpSpPr/>
                <p:nvPr/>
              </p:nvGrpSpPr>
              <p:grpSpPr>
                <a:xfrm>
                  <a:off x="411338" y="4946868"/>
                  <a:ext cx="2391114" cy="369332"/>
                  <a:chOff x="2105645" y="3268033"/>
                  <a:chExt cx="2391114" cy="369332"/>
                </a:xfrm>
              </p:grpSpPr>
              <p:sp>
                <p:nvSpPr>
                  <p:cNvPr id="128" name="テキスト ボックス 127">
                    <a:extLst>
                      <a:ext uri="{FF2B5EF4-FFF2-40B4-BE49-F238E27FC236}">
                        <a16:creationId xmlns:a16="http://schemas.microsoft.com/office/drawing/2014/main" id="{329DBA30-6F45-55BB-B235-2DC7DFEE00CD}"/>
                      </a:ext>
                    </a:extLst>
                  </p:cNvPr>
                  <p:cNvSpPr txBox="1"/>
                  <p:nvPr/>
                </p:nvSpPr>
                <p:spPr>
                  <a:xfrm>
                    <a:off x="2348222" y="3268033"/>
                    <a:ext cx="2148537" cy="369332"/>
                  </a:xfrm>
                  <a:prstGeom prst="rect">
                    <a:avLst/>
                  </a:prstGeom>
                  <a:noFill/>
                </p:spPr>
                <p:txBody>
                  <a:bodyPr wrap="none" rtlCol="0">
                    <a:spAutoFit/>
                  </a:bodyPr>
                  <a:lstStyle/>
                  <a:p>
                    <a:r>
                      <a:rPr lang="en-US" altLang="ja-JP" dirty="0"/>
                      <a:t>Download Location</a:t>
                    </a:r>
                  </a:p>
                </p:txBody>
              </p:sp>
              <p:pic>
                <p:nvPicPr>
                  <p:cNvPr id="129" name="グラフィックス 128">
                    <a:extLst>
                      <a:ext uri="{FF2B5EF4-FFF2-40B4-BE49-F238E27FC236}">
                        <a16:creationId xmlns:a16="http://schemas.microsoft.com/office/drawing/2014/main" id="{7BA2C379-8D02-F478-BB0E-23321B425D4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116" name="グループ化 115">
                  <a:extLst>
                    <a:ext uri="{FF2B5EF4-FFF2-40B4-BE49-F238E27FC236}">
                      <a16:creationId xmlns:a16="http://schemas.microsoft.com/office/drawing/2014/main" id="{2B60BB6A-E605-A022-1BA5-9A7813850065}"/>
                    </a:ext>
                  </a:extLst>
                </p:cNvPr>
                <p:cNvGrpSpPr/>
                <p:nvPr/>
              </p:nvGrpSpPr>
              <p:grpSpPr>
                <a:xfrm>
                  <a:off x="411338" y="5252823"/>
                  <a:ext cx="1602821" cy="369332"/>
                  <a:chOff x="2105645" y="3268033"/>
                  <a:chExt cx="1602821" cy="369332"/>
                </a:xfrm>
              </p:grpSpPr>
              <p:sp>
                <p:nvSpPr>
                  <p:cNvPr id="126" name="テキスト ボックス 125">
                    <a:extLst>
                      <a:ext uri="{FF2B5EF4-FFF2-40B4-BE49-F238E27FC236}">
                        <a16:creationId xmlns:a16="http://schemas.microsoft.com/office/drawing/2014/main" id="{EC6CB840-37BA-6748-BDC0-FB35D96B4A1D}"/>
                      </a:ext>
                    </a:extLst>
                  </p:cNvPr>
                  <p:cNvSpPr txBox="1"/>
                  <p:nvPr/>
                </p:nvSpPr>
                <p:spPr>
                  <a:xfrm>
                    <a:off x="2348222" y="3268033"/>
                    <a:ext cx="1360244" cy="369332"/>
                  </a:xfrm>
                  <a:prstGeom prst="rect">
                    <a:avLst/>
                  </a:prstGeom>
                  <a:noFill/>
                </p:spPr>
                <p:txBody>
                  <a:bodyPr wrap="none" rtlCol="0">
                    <a:spAutoFit/>
                  </a:bodyPr>
                  <a:lstStyle/>
                  <a:p>
                    <a:r>
                      <a:rPr lang="en-US" altLang="ja-JP" dirty="0"/>
                      <a:t>Home Page</a:t>
                    </a:r>
                  </a:p>
                </p:txBody>
              </p:sp>
              <p:pic>
                <p:nvPicPr>
                  <p:cNvPr id="127" name="グラフィックス 126">
                    <a:extLst>
                      <a:ext uri="{FF2B5EF4-FFF2-40B4-BE49-F238E27FC236}">
                        <a16:creationId xmlns:a16="http://schemas.microsoft.com/office/drawing/2014/main" id="{3C7396D3-9B2B-35EA-B945-91387BD7636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117" name="グループ化 116">
                  <a:extLst>
                    <a:ext uri="{FF2B5EF4-FFF2-40B4-BE49-F238E27FC236}">
                      <a16:creationId xmlns:a16="http://schemas.microsoft.com/office/drawing/2014/main" id="{00D36EC7-0648-4ABE-13D3-84F7B0504637}"/>
                    </a:ext>
                  </a:extLst>
                </p:cNvPr>
                <p:cNvGrpSpPr/>
                <p:nvPr/>
              </p:nvGrpSpPr>
              <p:grpSpPr>
                <a:xfrm>
                  <a:off x="411338" y="5558777"/>
                  <a:ext cx="1167830" cy="369332"/>
                  <a:chOff x="2105645" y="3268033"/>
                  <a:chExt cx="1167830" cy="369332"/>
                </a:xfrm>
              </p:grpSpPr>
              <p:sp>
                <p:nvSpPr>
                  <p:cNvPr id="124" name="テキスト ボックス 123">
                    <a:extLst>
                      <a:ext uri="{FF2B5EF4-FFF2-40B4-BE49-F238E27FC236}">
                        <a16:creationId xmlns:a16="http://schemas.microsoft.com/office/drawing/2014/main" id="{6F80A3DC-D487-6A79-0535-891119CA76CD}"/>
                      </a:ext>
                    </a:extLst>
                  </p:cNvPr>
                  <p:cNvSpPr txBox="1"/>
                  <p:nvPr/>
                </p:nvSpPr>
                <p:spPr>
                  <a:xfrm>
                    <a:off x="2348222" y="3268033"/>
                    <a:ext cx="925253" cy="369332"/>
                  </a:xfrm>
                  <a:prstGeom prst="rect">
                    <a:avLst/>
                  </a:prstGeom>
                  <a:noFill/>
                </p:spPr>
                <p:txBody>
                  <a:bodyPr wrap="none" rtlCol="0">
                    <a:spAutoFit/>
                  </a:bodyPr>
                  <a:lstStyle/>
                  <a:p>
                    <a:r>
                      <a:rPr lang="en-US" altLang="ja-JP" dirty="0"/>
                      <a:t>License</a:t>
                    </a:r>
                  </a:p>
                </p:txBody>
              </p:sp>
              <p:pic>
                <p:nvPicPr>
                  <p:cNvPr id="125" name="グラフィックス 124">
                    <a:extLst>
                      <a:ext uri="{FF2B5EF4-FFF2-40B4-BE49-F238E27FC236}">
                        <a16:creationId xmlns:a16="http://schemas.microsoft.com/office/drawing/2014/main" id="{A11A3EB5-7054-62F4-AC4C-34140F7858A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118" name="グループ化 117">
                  <a:extLst>
                    <a:ext uri="{FF2B5EF4-FFF2-40B4-BE49-F238E27FC236}">
                      <a16:creationId xmlns:a16="http://schemas.microsoft.com/office/drawing/2014/main" id="{83340D93-ED1D-021D-2161-AE60F2997E04}"/>
                    </a:ext>
                  </a:extLst>
                </p:cNvPr>
                <p:cNvGrpSpPr/>
                <p:nvPr/>
              </p:nvGrpSpPr>
              <p:grpSpPr>
                <a:xfrm>
                  <a:off x="411338" y="4035354"/>
                  <a:ext cx="1175718" cy="369332"/>
                  <a:chOff x="2105645" y="3268033"/>
                  <a:chExt cx="1175718" cy="369332"/>
                </a:xfrm>
              </p:grpSpPr>
              <p:sp>
                <p:nvSpPr>
                  <p:cNvPr id="122" name="テキスト ボックス 121">
                    <a:extLst>
                      <a:ext uri="{FF2B5EF4-FFF2-40B4-BE49-F238E27FC236}">
                        <a16:creationId xmlns:a16="http://schemas.microsoft.com/office/drawing/2014/main" id="{A8264BA9-BFC6-58AE-2DDC-8C95A381D521}"/>
                      </a:ext>
                    </a:extLst>
                  </p:cNvPr>
                  <p:cNvSpPr txBox="1"/>
                  <p:nvPr/>
                </p:nvSpPr>
                <p:spPr>
                  <a:xfrm>
                    <a:off x="2348222" y="3268033"/>
                    <a:ext cx="933141" cy="369332"/>
                  </a:xfrm>
                  <a:prstGeom prst="rect">
                    <a:avLst/>
                  </a:prstGeom>
                  <a:noFill/>
                </p:spPr>
                <p:txBody>
                  <a:bodyPr wrap="none" rtlCol="0">
                    <a:spAutoFit/>
                  </a:bodyPr>
                  <a:lstStyle/>
                  <a:p>
                    <a:r>
                      <a:rPr lang="en-US" altLang="ja-JP" dirty="0"/>
                      <a:t>Version</a:t>
                    </a:r>
                  </a:p>
                </p:txBody>
              </p:sp>
              <p:pic>
                <p:nvPicPr>
                  <p:cNvPr id="123" name="グラフィックス 122">
                    <a:extLst>
                      <a:ext uri="{FF2B5EF4-FFF2-40B4-BE49-F238E27FC236}">
                        <a16:creationId xmlns:a16="http://schemas.microsoft.com/office/drawing/2014/main" id="{C52B849E-B8AF-FEB4-48A0-824DD546F65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nvGrpSpPr>
                <p:cNvPr id="119" name="グループ化 118">
                  <a:extLst>
                    <a:ext uri="{FF2B5EF4-FFF2-40B4-BE49-F238E27FC236}">
                      <a16:creationId xmlns:a16="http://schemas.microsoft.com/office/drawing/2014/main" id="{801BFA2A-BD0F-89FA-E235-3DE55830F212}"/>
                    </a:ext>
                  </a:extLst>
                </p:cNvPr>
                <p:cNvGrpSpPr/>
                <p:nvPr/>
              </p:nvGrpSpPr>
              <p:grpSpPr>
                <a:xfrm>
                  <a:off x="411338" y="3753767"/>
                  <a:ext cx="1036384" cy="369332"/>
                  <a:chOff x="2105645" y="3268033"/>
                  <a:chExt cx="1036384" cy="369332"/>
                </a:xfrm>
              </p:grpSpPr>
              <p:sp>
                <p:nvSpPr>
                  <p:cNvPr id="120" name="テキスト ボックス 119">
                    <a:extLst>
                      <a:ext uri="{FF2B5EF4-FFF2-40B4-BE49-F238E27FC236}">
                        <a16:creationId xmlns:a16="http://schemas.microsoft.com/office/drawing/2014/main" id="{C872A8F5-67C4-7DE0-F5CA-243165FCC3A8}"/>
                      </a:ext>
                    </a:extLst>
                  </p:cNvPr>
                  <p:cNvSpPr txBox="1"/>
                  <p:nvPr/>
                </p:nvSpPr>
                <p:spPr>
                  <a:xfrm>
                    <a:off x="2348222" y="3268033"/>
                    <a:ext cx="793807" cy="369332"/>
                  </a:xfrm>
                  <a:prstGeom prst="rect">
                    <a:avLst/>
                  </a:prstGeom>
                  <a:noFill/>
                </p:spPr>
                <p:txBody>
                  <a:bodyPr wrap="none" rtlCol="0">
                    <a:spAutoFit/>
                  </a:bodyPr>
                  <a:lstStyle/>
                  <a:p>
                    <a:r>
                      <a:rPr lang="en-US" altLang="ja-JP" dirty="0"/>
                      <a:t>Name</a:t>
                    </a:r>
                  </a:p>
                </p:txBody>
              </p:sp>
              <p:pic>
                <p:nvPicPr>
                  <p:cNvPr id="121" name="グラフィックス 120">
                    <a:extLst>
                      <a:ext uri="{FF2B5EF4-FFF2-40B4-BE49-F238E27FC236}">
                        <a16:creationId xmlns:a16="http://schemas.microsoft.com/office/drawing/2014/main" id="{3C0DA895-68BF-F2CF-5FEC-75F1D32A4E7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105645" y="3331411"/>
                    <a:ext cx="242577" cy="242577"/>
                  </a:xfrm>
                  <a:prstGeom prst="rect">
                    <a:avLst/>
                  </a:prstGeom>
                </p:spPr>
              </p:pic>
            </p:grpSp>
          </p:grpSp>
        </p:grpSp>
      </p:grpSp>
      <p:pic>
        <p:nvPicPr>
          <p:cNvPr id="5" name="グラフィックス 4">
            <a:extLst>
              <a:ext uri="{FF2B5EF4-FFF2-40B4-BE49-F238E27FC236}">
                <a16:creationId xmlns:a16="http://schemas.microsoft.com/office/drawing/2014/main" id="{C074C1CC-F5AD-565B-BF2D-684B61FAB4D7}"/>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3552294" y="5146196"/>
            <a:ext cx="619200" cy="619200"/>
          </a:xfrm>
          <a:prstGeom prst="rect">
            <a:avLst/>
          </a:prstGeom>
        </p:spPr>
      </p:pic>
      <p:sp>
        <p:nvSpPr>
          <p:cNvPr id="21" name="テキスト ボックス 20">
            <a:extLst>
              <a:ext uri="{FF2B5EF4-FFF2-40B4-BE49-F238E27FC236}">
                <a16:creationId xmlns:a16="http://schemas.microsoft.com/office/drawing/2014/main" id="{3060B971-315C-9BCE-485D-C2BC5EC366ED}"/>
              </a:ext>
            </a:extLst>
          </p:cNvPr>
          <p:cNvSpPr txBox="1"/>
          <p:nvPr/>
        </p:nvSpPr>
        <p:spPr>
          <a:xfrm>
            <a:off x="3034456" y="5695798"/>
            <a:ext cx="1654876" cy="646331"/>
          </a:xfrm>
          <a:prstGeom prst="rect">
            <a:avLst/>
          </a:prstGeom>
          <a:noFill/>
        </p:spPr>
        <p:txBody>
          <a:bodyPr wrap="none" rtlCol="0">
            <a:spAutoFit/>
          </a:bodyPr>
          <a:lstStyle/>
          <a:p>
            <a:pPr algn="ctr"/>
            <a:r>
              <a:rPr lang="en-US" altLang="ja-JP" dirty="0">
                <a:solidFill>
                  <a:schemeClr val="bg1">
                    <a:lumMod val="10000"/>
                  </a:schemeClr>
                </a:solidFill>
                <a:cs typeface="Tahoma" panose="020B0604030504040204" pitchFamily="34" charset="0"/>
              </a:rPr>
              <a:t>Maven Central</a:t>
            </a:r>
            <a:br>
              <a:rPr lang="en-US" altLang="ja-JP" dirty="0">
                <a:solidFill>
                  <a:schemeClr val="bg1">
                    <a:lumMod val="10000"/>
                  </a:schemeClr>
                </a:solidFill>
                <a:cs typeface="Tahoma" panose="020B0604030504040204" pitchFamily="34" charset="0"/>
              </a:rPr>
            </a:br>
            <a:r>
              <a:rPr lang="en-US" altLang="ja-JP" dirty="0">
                <a:solidFill>
                  <a:schemeClr val="bg1">
                    <a:lumMod val="10000"/>
                  </a:schemeClr>
                </a:solidFill>
                <a:cs typeface="Tahoma" panose="020B0604030504040204" pitchFamily="34" charset="0"/>
              </a:rPr>
              <a:t>Repository</a:t>
            </a:r>
            <a:endParaRPr lang="ja-JP" altLang="en-US" dirty="0">
              <a:solidFill>
                <a:schemeClr val="bg1">
                  <a:lumMod val="10000"/>
                </a:schemeClr>
              </a:solidFill>
              <a:cs typeface="Tahoma" panose="020B0604030504040204" pitchFamily="34" charset="0"/>
            </a:endParaRPr>
          </a:p>
        </p:txBody>
      </p:sp>
      <p:cxnSp>
        <p:nvCxnSpPr>
          <p:cNvPr id="24" name="直線コネクタ 23">
            <a:extLst>
              <a:ext uri="{FF2B5EF4-FFF2-40B4-BE49-F238E27FC236}">
                <a16:creationId xmlns:a16="http://schemas.microsoft.com/office/drawing/2014/main" id="{F4D03A01-3039-0CC6-AAFA-6BB71B09D422}"/>
              </a:ext>
            </a:extLst>
          </p:cNvPr>
          <p:cNvCxnSpPr>
            <a:cxnSpLocks/>
            <a:stCxn id="5" idx="0"/>
            <a:endCxn id="26" idx="2"/>
          </p:cNvCxnSpPr>
          <p:nvPr/>
        </p:nvCxnSpPr>
        <p:spPr>
          <a:xfrm flipV="1">
            <a:off x="3861894" y="4481091"/>
            <a:ext cx="1434" cy="665105"/>
          </a:xfrm>
          <a:prstGeom prst="line">
            <a:avLst/>
          </a:prstGeom>
          <a:ln w="38100">
            <a:solidFill>
              <a:schemeClr val="bg1">
                <a:lumMod val="10000"/>
              </a:schemeClr>
            </a:solidFill>
            <a:prstDash val="sys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1" name="グラフィックス 30" descr="ドキュメント 枠線">
            <a:extLst>
              <a:ext uri="{FF2B5EF4-FFF2-40B4-BE49-F238E27FC236}">
                <a16:creationId xmlns:a16="http://schemas.microsoft.com/office/drawing/2014/main" id="{31F7C0BD-58F1-1574-DB38-648C4B14372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a:xfrm>
            <a:off x="8017532" y="5143116"/>
            <a:ext cx="622280" cy="622280"/>
          </a:xfrm>
          <a:prstGeom prst="rect">
            <a:avLst/>
          </a:prstGeom>
        </p:spPr>
      </p:pic>
      <p:sp>
        <p:nvSpPr>
          <p:cNvPr id="32" name="テキスト ボックス 31">
            <a:extLst>
              <a:ext uri="{FF2B5EF4-FFF2-40B4-BE49-F238E27FC236}">
                <a16:creationId xmlns:a16="http://schemas.microsoft.com/office/drawing/2014/main" id="{878E021D-8AA4-FCD6-CF04-FECBFC563F5F}"/>
              </a:ext>
            </a:extLst>
          </p:cNvPr>
          <p:cNvSpPr txBox="1"/>
          <p:nvPr/>
        </p:nvSpPr>
        <p:spPr>
          <a:xfrm>
            <a:off x="7278124" y="5695798"/>
            <a:ext cx="2100349" cy="923330"/>
          </a:xfrm>
          <a:prstGeom prst="rect">
            <a:avLst/>
          </a:prstGeom>
          <a:noFill/>
        </p:spPr>
        <p:txBody>
          <a:bodyPr wrap="square" rtlCol="0">
            <a:spAutoFit/>
          </a:bodyPr>
          <a:lstStyle/>
          <a:p>
            <a:pPr algn="ctr"/>
            <a:r>
              <a:rPr lang="en-US" altLang="ja-JP" dirty="0">
                <a:solidFill>
                  <a:schemeClr val="bg1">
                    <a:lumMod val="10000"/>
                  </a:schemeClr>
                </a:solidFill>
                <a:cs typeface="Tahoma" panose="020B0604030504040204" pitchFamily="34" charset="0"/>
              </a:rPr>
              <a:t>pom.xml</a:t>
            </a:r>
          </a:p>
          <a:p>
            <a:pPr algn="ctr"/>
            <a:r>
              <a:rPr lang="en-US" altLang="ja-JP" dirty="0">
                <a:solidFill>
                  <a:schemeClr val="bg1">
                    <a:lumMod val="10000"/>
                  </a:schemeClr>
                </a:solidFill>
                <a:cs typeface="Tahoma" panose="020B0604030504040204" pitchFamily="34" charset="0"/>
              </a:rPr>
              <a:t>related web pages</a:t>
            </a:r>
          </a:p>
          <a:p>
            <a:pPr algn="ctr"/>
            <a:r>
              <a:rPr lang="en-US" altLang="ja-JP" dirty="0">
                <a:solidFill>
                  <a:schemeClr val="bg1">
                    <a:lumMod val="10000"/>
                  </a:schemeClr>
                </a:solidFill>
                <a:cs typeface="Tahoma" panose="020B0604030504040204" pitchFamily="34" charset="0"/>
              </a:rPr>
              <a:t>source repository</a:t>
            </a:r>
            <a:endParaRPr lang="ja-JP" altLang="en-US" dirty="0">
              <a:solidFill>
                <a:schemeClr val="bg1">
                  <a:lumMod val="10000"/>
                </a:schemeClr>
              </a:solidFill>
              <a:cs typeface="Tahoma" panose="020B0604030504040204" pitchFamily="34" charset="0"/>
            </a:endParaRPr>
          </a:p>
        </p:txBody>
      </p:sp>
      <p:cxnSp>
        <p:nvCxnSpPr>
          <p:cNvPr id="39" name="直線コネクタ 38">
            <a:extLst>
              <a:ext uri="{FF2B5EF4-FFF2-40B4-BE49-F238E27FC236}">
                <a16:creationId xmlns:a16="http://schemas.microsoft.com/office/drawing/2014/main" id="{AF38ED9A-938B-E356-205F-25088804A000}"/>
              </a:ext>
            </a:extLst>
          </p:cNvPr>
          <p:cNvCxnSpPr>
            <a:cxnSpLocks/>
            <a:stCxn id="31" idx="0"/>
            <a:endCxn id="30" idx="2"/>
          </p:cNvCxnSpPr>
          <p:nvPr/>
        </p:nvCxnSpPr>
        <p:spPr>
          <a:xfrm flipV="1">
            <a:off x="8328672" y="4481091"/>
            <a:ext cx="0" cy="662025"/>
          </a:xfrm>
          <a:prstGeom prst="line">
            <a:avLst/>
          </a:prstGeom>
          <a:ln w="38100">
            <a:solidFill>
              <a:schemeClr val="bg1">
                <a:lumMod val="10000"/>
              </a:schemeClr>
            </a:solidFill>
            <a:prstDash val="sys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2149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163127-A573-450F-7375-C5CBF8D39B63}"/>
              </a:ext>
            </a:extLst>
          </p:cNvPr>
          <p:cNvSpPr>
            <a:spLocks noGrp="1"/>
          </p:cNvSpPr>
          <p:nvPr>
            <p:ph type="title"/>
          </p:nvPr>
        </p:nvSpPr>
        <p:spPr/>
        <p:txBody>
          <a:bodyPr/>
          <a:lstStyle/>
          <a:p>
            <a:r>
              <a:rPr kumimoji="1" lang="en-US" altLang="ja-JP" dirty="0"/>
              <a:t>Conclusion</a:t>
            </a:r>
            <a:endParaRPr kumimoji="1" lang="ja-JP" altLang="en-US" dirty="0"/>
          </a:p>
        </p:txBody>
      </p:sp>
      <p:sp>
        <p:nvSpPr>
          <p:cNvPr id="3" name="コンテンツ プレースホルダー 2">
            <a:extLst>
              <a:ext uri="{FF2B5EF4-FFF2-40B4-BE49-F238E27FC236}">
                <a16:creationId xmlns:a16="http://schemas.microsoft.com/office/drawing/2014/main" id="{63ED3FBA-481B-B8D5-C853-BE5FA072E573}"/>
              </a:ext>
            </a:extLst>
          </p:cNvPr>
          <p:cNvSpPr>
            <a:spLocks noGrp="1"/>
          </p:cNvSpPr>
          <p:nvPr>
            <p:ph idx="1"/>
          </p:nvPr>
        </p:nvSpPr>
        <p:spPr/>
        <p:txBody>
          <a:bodyPr/>
          <a:lstStyle/>
          <a:p>
            <a:r>
              <a:rPr lang="en-US" altLang="ja-JP" dirty="0"/>
              <a:t>A Dataset of SBOMs</a:t>
            </a:r>
          </a:p>
          <a:p>
            <a:pPr lvl="1"/>
            <a:r>
              <a:rPr kumimoji="1" lang="en-US" altLang="ja-JP" dirty="0"/>
              <a:t>46 SBOMs created from Java projects on GitHub</a:t>
            </a:r>
          </a:p>
          <a:p>
            <a:pPr lvl="2"/>
            <a:r>
              <a:rPr lang="en-US" altLang="ja-JP" dirty="0"/>
              <a:t>Corrected 1,752 values manually in total</a:t>
            </a:r>
            <a:endParaRPr kumimoji="1" lang="en-US" altLang="ja-JP" dirty="0"/>
          </a:p>
          <a:p>
            <a:pPr lvl="1"/>
            <a:r>
              <a:rPr kumimoji="1" lang="en-US" altLang="ja-JP" dirty="0"/>
              <a:t>SBOMs are compliant with SPDX Lite profile</a:t>
            </a:r>
          </a:p>
          <a:p>
            <a:pPr lvl="1"/>
            <a:r>
              <a:rPr lang="en-US" altLang="ja-JP" dirty="0"/>
              <a:t>Provide quality-assured SBOM samples and</a:t>
            </a:r>
            <a:br>
              <a:rPr lang="en-US" altLang="ja-JP" dirty="0"/>
            </a:br>
            <a:r>
              <a:rPr lang="en-US" altLang="ja-JP" dirty="0"/>
              <a:t>facilitate evaluation of SBOM consumption tools</a:t>
            </a:r>
          </a:p>
          <a:p>
            <a:r>
              <a:rPr lang="en-US" altLang="ja-JP" dirty="0"/>
              <a:t>Future Work</a:t>
            </a:r>
          </a:p>
          <a:p>
            <a:pPr lvl="1"/>
            <a:r>
              <a:rPr kumimoji="1" lang="en-US" altLang="ja-JP" dirty="0"/>
              <a:t>Expand the dataset to include a broader</a:t>
            </a:r>
            <a:br>
              <a:rPr kumimoji="1" lang="en-US" altLang="ja-JP" dirty="0"/>
            </a:br>
            <a:r>
              <a:rPr kumimoji="1" lang="en-US" altLang="ja-JP" dirty="0"/>
              <a:t>range of projects across various</a:t>
            </a:r>
            <a:br>
              <a:rPr kumimoji="1" lang="en-US" altLang="ja-JP" dirty="0"/>
            </a:br>
            <a:r>
              <a:rPr kumimoji="1" lang="en-US" altLang="ja-JP" dirty="0"/>
              <a:t>programming languages</a:t>
            </a:r>
          </a:p>
        </p:txBody>
      </p:sp>
      <p:sp>
        <p:nvSpPr>
          <p:cNvPr id="4" name="スライド番号プレースホルダー 3">
            <a:extLst>
              <a:ext uri="{FF2B5EF4-FFF2-40B4-BE49-F238E27FC236}">
                <a16:creationId xmlns:a16="http://schemas.microsoft.com/office/drawing/2014/main" id="{AAD8C5AA-AC89-B8E5-23ED-89572CA072E0}"/>
              </a:ext>
            </a:extLst>
          </p:cNvPr>
          <p:cNvSpPr>
            <a:spLocks noGrp="1"/>
          </p:cNvSpPr>
          <p:nvPr>
            <p:ph type="sldNum" sz="quarter" idx="12"/>
          </p:nvPr>
        </p:nvSpPr>
        <p:spPr/>
        <p:txBody>
          <a:bodyPr/>
          <a:lstStyle/>
          <a:p>
            <a:fld id="{B16735D3-C9E7-F649-AF37-A9D08763696D}" type="slidenum">
              <a:rPr lang="ja-JP" altLang="en-US" smtClean="0"/>
              <a:pPr/>
              <a:t>7</a:t>
            </a:fld>
            <a:endParaRPr lang="ja-JP" altLang="en-US"/>
          </a:p>
        </p:txBody>
      </p:sp>
      <p:grpSp>
        <p:nvGrpSpPr>
          <p:cNvPr id="13" name="グループ化 12">
            <a:extLst>
              <a:ext uri="{FF2B5EF4-FFF2-40B4-BE49-F238E27FC236}">
                <a16:creationId xmlns:a16="http://schemas.microsoft.com/office/drawing/2014/main" id="{D36E259A-E723-9ACD-B06A-72B676A4D403}"/>
              </a:ext>
            </a:extLst>
          </p:cNvPr>
          <p:cNvGrpSpPr/>
          <p:nvPr/>
        </p:nvGrpSpPr>
        <p:grpSpPr>
          <a:xfrm>
            <a:off x="8185245" y="4132575"/>
            <a:ext cx="3775323" cy="2545425"/>
            <a:chOff x="1675350" y="4473145"/>
            <a:chExt cx="3775323" cy="2545425"/>
          </a:xfrm>
        </p:grpSpPr>
        <p:grpSp>
          <p:nvGrpSpPr>
            <p:cNvPr id="14" name="グループ化 13">
              <a:extLst>
                <a:ext uri="{FF2B5EF4-FFF2-40B4-BE49-F238E27FC236}">
                  <a16:creationId xmlns:a16="http://schemas.microsoft.com/office/drawing/2014/main" id="{E2E8FBA9-E580-1A74-75E9-F98044225DCF}"/>
                </a:ext>
              </a:extLst>
            </p:cNvPr>
            <p:cNvGrpSpPr/>
            <p:nvPr/>
          </p:nvGrpSpPr>
          <p:grpSpPr>
            <a:xfrm>
              <a:off x="1781731" y="5143080"/>
              <a:ext cx="1548822" cy="1438334"/>
              <a:chOff x="1284286" y="2509764"/>
              <a:chExt cx="1548822" cy="1438334"/>
            </a:xfrm>
          </p:grpSpPr>
          <p:pic>
            <p:nvPicPr>
              <p:cNvPr id="19" name="グラフィックス 18">
                <a:extLst>
                  <a:ext uri="{FF2B5EF4-FFF2-40B4-BE49-F238E27FC236}">
                    <a16:creationId xmlns:a16="http://schemas.microsoft.com/office/drawing/2014/main" id="{F96AA11C-5CCD-8804-1DB6-8FF2A20F17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698692" y="2509764"/>
                <a:ext cx="720000" cy="720000"/>
              </a:xfrm>
              <a:prstGeom prst="rect">
                <a:avLst/>
              </a:prstGeom>
            </p:spPr>
          </p:pic>
          <p:sp>
            <p:nvSpPr>
              <p:cNvPr id="20" name="テキスト ボックス 19">
                <a:extLst>
                  <a:ext uri="{FF2B5EF4-FFF2-40B4-BE49-F238E27FC236}">
                    <a16:creationId xmlns:a16="http://schemas.microsoft.com/office/drawing/2014/main" id="{CB0A9ABB-96E5-5590-C0A5-6119590BEA12}"/>
                  </a:ext>
                </a:extLst>
              </p:cNvPr>
              <p:cNvSpPr txBox="1"/>
              <p:nvPr/>
            </p:nvSpPr>
            <p:spPr>
              <a:xfrm>
                <a:off x="1284286" y="3240212"/>
                <a:ext cx="1548822" cy="707886"/>
              </a:xfrm>
              <a:prstGeom prst="rect">
                <a:avLst/>
              </a:prstGeom>
              <a:noFill/>
            </p:spPr>
            <p:txBody>
              <a:bodyPr wrap="none" rtlCol="0">
                <a:spAutoFit/>
              </a:bodyPr>
              <a:lstStyle/>
              <a:p>
                <a:pPr algn="ctr"/>
                <a:r>
                  <a:rPr lang="en-US" altLang="ja-JP" sz="2000" dirty="0">
                    <a:solidFill>
                      <a:schemeClr val="bg1">
                        <a:lumMod val="10000"/>
                      </a:schemeClr>
                    </a:solidFill>
                    <a:latin typeface="+mj-lt"/>
                  </a:rPr>
                  <a:t>Software</a:t>
                </a:r>
              </a:p>
              <a:p>
                <a:pPr algn="ctr"/>
                <a:r>
                  <a:rPr lang="en-US" altLang="ja-JP" sz="2000" dirty="0">
                    <a:solidFill>
                      <a:schemeClr val="bg1">
                        <a:lumMod val="10000"/>
                      </a:schemeClr>
                    </a:solidFill>
                    <a:latin typeface="+mj-lt"/>
                  </a:rPr>
                  <a:t>Information</a:t>
                </a:r>
                <a:endParaRPr lang="ja-JP" altLang="en-US" sz="2000" dirty="0">
                  <a:solidFill>
                    <a:schemeClr val="bg1">
                      <a:lumMod val="10000"/>
                    </a:schemeClr>
                  </a:solidFill>
                  <a:latin typeface="+mj-lt"/>
                </a:endParaRPr>
              </a:p>
            </p:txBody>
          </p:sp>
        </p:grpSp>
        <p:grpSp>
          <p:nvGrpSpPr>
            <p:cNvPr id="15" name="グループ化 14">
              <a:extLst>
                <a:ext uri="{FF2B5EF4-FFF2-40B4-BE49-F238E27FC236}">
                  <a16:creationId xmlns:a16="http://schemas.microsoft.com/office/drawing/2014/main" id="{A700572F-27A2-DEB1-9A86-2C37799A4C6F}"/>
                </a:ext>
              </a:extLst>
            </p:cNvPr>
            <p:cNvGrpSpPr/>
            <p:nvPr/>
          </p:nvGrpSpPr>
          <p:grpSpPr>
            <a:xfrm>
              <a:off x="3311439" y="4994175"/>
              <a:ext cx="1415132" cy="1537024"/>
              <a:chOff x="1401413" y="2319397"/>
              <a:chExt cx="1415132" cy="1537024"/>
            </a:xfrm>
          </p:grpSpPr>
          <p:pic>
            <p:nvPicPr>
              <p:cNvPr id="17" name="グラフィックス 16" descr="ドキュメント 枠線">
                <a:extLst>
                  <a:ext uri="{FF2B5EF4-FFF2-40B4-BE49-F238E27FC236}">
                    <a16:creationId xmlns:a16="http://schemas.microsoft.com/office/drawing/2014/main" id="{688FAC1F-A546-2191-71BF-B94D3A1EE47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651771" y="2319397"/>
                <a:ext cx="914400" cy="914400"/>
              </a:xfrm>
              <a:prstGeom prst="rect">
                <a:avLst/>
              </a:prstGeom>
            </p:spPr>
          </p:pic>
          <p:sp>
            <p:nvSpPr>
              <p:cNvPr id="18" name="テキスト ボックス 17">
                <a:extLst>
                  <a:ext uri="{FF2B5EF4-FFF2-40B4-BE49-F238E27FC236}">
                    <a16:creationId xmlns:a16="http://schemas.microsoft.com/office/drawing/2014/main" id="{98DB5646-7112-E541-94D6-2D4624DA0866}"/>
                  </a:ext>
                </a:extLst>
              </p:cNvPr>
              <p:cNvSpPr txBox="1"/>
              <p:nvPr/>
            </p:nvSpPr>
            <p:spPr>
              <a:xfrm>
                <a:off x="1401413" y="3148535"/>
                <a:ext cx="1415132" cy="707886"/>
              </a:xfrm>
              <a:prstGeom prst="rect">
                <a:avLst/>
              </a:prstGeom>
              <a:noFill/>
            </p:spPr>
            <p:txBody>
              <a:bodyPr wrap="none" rtlCol="0">
                <a:spAutoFit/>
              </a:bodyPr>
              <a:lstStyle/>
              <a:p>
                <a:pPr algn="ctr"/>
                <a:r>
                  <a:rPr lang="en-US" altLang="ja-JP" sz="2000" dirty="0">
                    <a:solidFill>
                      <a:schemeClr val="bg1">
                        <a:lumMod val="10000"/>
                      </a:schemeClr>
                    </a:solidFill>
                    <a:latin typeface="+mj-lt"/>
                    <a:cs typeface="Tahoma" panose="020B0604030504040204" pitchFamily="34" charset="0"/>
                  </a:rPr>
                  <a:t>SBOM</a:t>
                </a:r>
              </a:p>
              <a:p>
                <a:pPr algn="ctr"/>
                <a:r>
                  <a:rPr lang="en-US" altLang="ja-JP" sz="2000" dirty="0">
                    <a:solidFill>
                      <a:schemeClr val="bg1">
                        <a:lumMod val="10000"/>
                      </a:schemeClr>
                    </a:solidFill>
                    <a:latin typeface="+mj-lt"/>
                    <a:cs typeface="Tahoma" panose="020B0604030504040204" pitchFamily="34" charset="0"/>
                  </a:rPr>
                  <a:t>(SPDX Lite)</a:t>
                </a:r>
                <a:endParaRPr lang="ja-JP" altLang="en-US" dirty="0">
                  <a:solidFill>
                    <a:schemeClr val="bg1">
                      <a:lumMod val="10000"/>
                    </a:schemeClr>
                  </a:solidFill>
                  <a:latin typeface="+mj-lt"/>
                  <a:cs typeface="Tahoma" panose="020B0604030504040204" pitchFamily="34" charset="0"/>
                </a:endParaRPr>
              </a:p>
            </p:txBody>
          </p:sp>
        </p:grpSp>
        <p:sp>
          <p:nvSpPr>
            <p:cNvPr id="16" name="フローチャート: 複数書類 15">
              <a:extLst>
                <a:ext uri="{FF2B5EF4-FFF2-40B4-BE49-F238E27FC236}">
                  <a16:creationId xmlns:a16="http://schemas.microsoft.com/office/drawing/2014/main" id="{5A59EED6-214A-2ABC-C488-3DF962458C09}"/>
                </a:ext>
              </a:extLst>
            </p:cNvPr>
            <p:cNvSpPr/>
            <p:nvPr/>
          </p:nvSpPr>
          <p:spPr>
            <a:xfrm>
              <a:off x="1675350" y="4473145"/>
              <a:ext cx="3775323" cy="2545425"/>
            </a:xfrm>
            <a:prstGeom prst="flowChartMultidocumen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gn="l">
                <a:lnSpc>
                  <a:spcPct val="90000"/>
                </a:lnSpc>
                <a:spcBef>
                  <a:spcPts val="300"/>
                </a:spcBef>
                <a:spcAft>
                  <a:spcPts val="100"/>
                </a:spcAft>
              </a:pPr>
              <a:endParaRPr kumimoji="1" lang="ja-JP" altLang="en-US" sz="2000" spc="110" baseline="0">
                <a:solidFill>
                  <a:schemeClr val="tx1"/>
                </a:solidFill>
                <a:latin typeface="Segoe UI" panose="020B0502040204020203" pitchFamily="34" charset="0"/>
                <a:cs typeface="Segoe UI" panose="020B0502040204020203" pitchFamily="34" charset="0"/>
              </a:endParaRPr>
            </a:p>
          </p:txBody>
        </p:sp>
      </p:grpSp>
      <p:sp>
        <p:nvSpPr>
          <p:cNvPr id="5" name="吹き出し: 四角形 4">
            <a:extLst>
              <a:ext uri="{FF2B5EF4-FFF2-40B4-BE49-F238E27FC236}">
                <a16:creationId xmlns:a16="http://schemas.microsoft.com/office/drawing/2014/main" id="{0458DF96-A151-7C93-396B-A494D1F59248}"/>
              </a:ext>
            </a:extLst>
          </p:cNvPr>
          <p:cNvSpPr/>
          <p:nvPr/>
        </p:nvSpPr>
        <p:spPr>
          <a:xfrm>
            <a:off x="8773262" y="1949238"/>
            <a:ext cx="3187306" cy="1552373"/>
          </a:xfrm>
          <a:prstGeom prst="wedgeRectCallout">
            <a:avLst>
              <a:gd name="adj1" fmla="val -18251"/>
              <a:gd name="adj2" fmla="val 87181"/>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180000" tIns="180000" rIns="72000" bIns="180000" rtlCol="0" anchor="ctr"/>
          <a:lstStyle/>
          <a:p>
            <a:pPr algn="l">
              <a:lnSpc>
                <a:spcPct val="90000"/>
              </a:lnSpc>
              <a:spcBef>
                <a:spcPts val="300"/>
              </a:spcBef>
              <a:spcAft>
                <a:spcPts val="100"/>
              </a:spcAft>
            </a:pPr>
            <a: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t>We expanded</a:t>
            </a:r>
            <a:b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t>our dataset,</a:t>
            </a:r>
            <a:b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t>and it now contains</a:t>
            </a:r>
            <a:b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altLang="ja-JP" sz="2400" b="1" u="sng" spc="110" dirty="0">
                <a:solidFill>
                  <a:schemeClr val="tx1"/>
                </a:solidFill>
                <a:latin typeface="Calibri" panose="020F0502020204030204" pitchFamily="34" charset="0"/>
                <a:ea typeface="Calibri" panose="020F0502020204030204" pitchFamily="34" charset="0"/>
                <a:cs typeface="Calibri" panose="020F0502020204030204" pitchFamily="34" charset="0"/>
              </a:rPr>
              <a:t>162</a:t>
            </a:r>
            <a:r>
              <a:rPr lang="en-US" altLang="ja-JP" sz="2400" spc="110" dirty="0">
                <a:solidFill>
                  <a:schemeClr val="tx1"/>
                </a:solidFill>
                <a:latin typeface="Calibri" panose="020F0502020204030204" pitchFamily="34" charset="0"/>
                <a:ea typeface="Calibri" panose="020F0502020204030204" pitchFamily="34" charset="0"/>
                <a:cs typeface="Calibri" panose="020F0502020204030204" pitchFamily="34" charset="0"/>
              </a:rPr>
              <a:t> SBOMs</a:t>
            </a:r>
            <a:endParaRPr kumimoji="1" lang="ja-JP" altLang="en-US" sz="2400" spc="110" baseline="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3372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3909AD-C239-E3A5-A3EA-5233F747F416}"/>
              </a:ext>
            </a:extLst>
          </p:cNvPr>
          <p:cNvSpPr>
            <a:spLocks noGrp="1"/>
          </p:cNvSpPr>
          <p:nvPr>
            <p:ph type="title"/>
          </p:nvPr>
        </p:nvSpPr>
        <p:spPr/>
        <p:txBody>
          <a:bodyPr/>
          <a:lstStyle/>
          <a:p>
            <a:r>
              <a:rPr kumimoji="1" lang="en-US" altLang="ja-JP" dirty="0"/>
              <a:t>Need of software management</a:t>
            </a:r>
            <a:endParaRPr kumimoji="1" lang="ja-JP" altLang="en-US" dirty="0"/>
          </a:p>
        </p:txBody>
      </p:sp>
      <p:sp>
        <p:nvSpPr>
          <p:cNvPr id="3" name="コンテンツ プレースホルダー 2">
            <a:extLst>
              <a:ext uri="{FF2B5EF4-FFF2-40B4-BE49-F238E27FC236}">
                <a16:creationId xmlns:a16="http://schemas.microsoft.com/office/drawing/2014/main" id="{ECCF8676-BE0D-F38D-0AF2-EFDD2997F421}"/>
              </a:ext>
            </a:extLst>
          </p:cNvPr>
          <p:cNvSpPr>
            <a:spLocks noGrp="1"/>
          </p:cNvSpPr>
          <p:nvPr>
            <p:ph idx="1"/>
          </p:nvPr>
        </p:nvSpPr>
        <p:spPr>
          <a:xfrm>
            <a:off x="528000" y="1728000"/>
            <a:ext cx="11136000" cy="4973425"/>
          </a:xfrm>
        </p:spPr>
        <p:txBody>
          <a:bodyPr/>
          <a:lstStyle/>
          <a:p>
            <a:pPr>
              <a:buNone/>
            </a:pPr>
            <a:r>
              <a:rPr lang="en-US" altLang="ja-JP" dirty="0"/>
              <a:t>Libraries are widely used</a:t>
            </a:r>
          </a:p>
          <a:p>
            <a:pPr marL="802800" lvl="2" indent="-457200">
              <a:spcBef>
                <a:spcPts val="1400"/>
              </a:spcBef>
              <a:buFont typeface="Arial" panose="020B0604020202020204" pitchFamily="34" charset="0"/>
              <a:buChar char="•"/>
            </a:pPr>
            <a:r>
              <a:rPr lang="en-US" altLang="ja-JP" sz="2400" dirty="0"/>
              <a:t>Shorten software development time and reduce costs</a:t>
            </a:r>
          </a:p>
          <a:p>
            <a:pPr marL="802800" lvl="2" indent="-457200">
              <a:spcBef>
                <a:spcPts val="1400"/>
              </a:spcBef>
              <a:buFont typeface="Arial" panose="020B0604020202020204" pitchFamily="34" charset="0"/>
              <a:buChar char="•"/>
            </a:pPr>
            <a:r>
              <a:rPr lang="en-US" altLang="ja-JP" sz="2400" dirty="0"/>
              <a:t>Software has many dependencies, including transitive dependencies</a:t>
            </a:r>
          </a:p>
          <a:p>
            <a:pPr lvl="1"/>
            <a:endParaRPr lang="en-US" altLang="ja-JP" dirty="0"/>
          </a:p>
          <a:p>
            <a:pPr>
              <a:buNone/>
            </a:pPr>
            <a:r>
              <a:rPr lang="en-US" altLang="ja-JP" dirty="0"/>
              <a:t>Insufficient software dependency management</a:t>
            </a:r>
            <a:endParaRPr kumimoji="1" lang="en-US" altLang="ja-JP" dirty="0"/>
          </a:p>
          <a:p>
            <a:pPr marL="831600" lvl="1" indent="-457200">
              <a:buFont typeface="Arial" panose="020B0604020202020204" pitchFamily="34" charset="0"/>
              <a:buChar char="•"/>
            </a:pPr>
            <a:r>
              <a:rPr kumimoji="1" lang="en-US" altLang="ja-JP" dirty="0"/>
              <a:t>Delayed response to vulnerability</a:t>
            </a:r>
          </a:p>
          <a:p>
            <a:pPr marL="831600" lvl="1" indent="-457200">
              <a:buFont typeface="Arial" panose="020B0604020202020204" pitchFamily="34" charset="0"/>
              <a:buChar char="•"/>
            </a:pPr>
            <a:r>
              <a:rPr lang="en-US" altLang="ja-JP" dirty="0"/>
              <a:t>Risk of license violation</a:t>
            </a:r>
            <a:endParaRPr kumimoji="1" lang="en-US" altLang="ja-JP" dirty="0"/>
          </a:p>
          <a:p>
            <a:pPr>
              <a:buNone/>
            </a:pPr>
            <a:endParaRPr lang="en-US" altLang="ja-JP" sz="2400" dirty="0">
              <a:latin typeface="+mn-ea"/>
            </a:endParaRPr>
          </a:p>
          <a:p>
            <a:pPr marL="0" indent="0">
              <a:buNone/>
            </a:pPr>
            <a:r>
              <a:rPr lang="en-US" altLang="ja-JP" dirty="0">
                <a:latin typeface="+mn-ea"/>
              </a:rPr>
              <a:t>To understand dependencies and manage them appropriately,</a:t>
            </a:r>
            <a:br>
              <a:rPr lang="en-US" altLang="ja-JP" dirty="0">
                <a:latin typeface="+mn-ea"/>
              </a:rPr>
            </a:br>
            <a:r>
              <a:rPr lang="en-US" altLang="ja-JP" dirty="0">
                <a:latin typeface="+mn-ea"/>
              </a:rPr>
              <a:t>the use of Software Bill of Materials (SBOM) is recommended</a:t>
            </a:r>
            <a:br>
              <a:rPr lang="en-US" altLang="ja-JP" dirty="0">
                <a:latin typeface="+mn-ea"/>
              </a:rPr>
            </a:br>
            <a:br>
              <a:rPr kumimoji="1" lang="en-US" altLang="ja-JP" dirty="0">
                <a:latin typeface="+mn-ea"/>
              </a:rPr>
            </a:br>
            <a:endParaRPr kumimoji="1" lang="en-US" altLang="ja-JP" dirty="0">
              <a:latin typeface="+mn-ea"/>
            </a:endParaRPr>
          </a:p>
        </p:txBody>
      </p:sp>
      <p:sp>
        <p:nvSpPr>
          <p:cNvPr id="4" name="スライド番号プレースホルダー 3">
            <a:extLst>
              <a:ext uri="{FF2B5EF4-FFF2-40B4-BE49-F238E27FC236}">
                <a16:creationId xmlns:a16="http://schemas.microsoft.com/office/drawing/2014/main" id="{1653FF0B-2E18-1CA7-972F-4FDA8FA971A2}"/>
              </a:ext>
            </a:extLst>
          </p:cNvPr>
          <p:cNvSpPr>
            <a:spLocks noGrp="1"/>
          </p:cNvSpPr>
          <p:nvPr>
            <p:ph type="sldNum" sz="quarter" idx="12"/>
          </p:nvPr>
        </p:nvSpPr>
        <p:spPr/>
        <p:txBody>
          <a:bodyPr/>
          <a:lstStyle/>
          <a:p>
            <a:fld id="{B16735D3-C9E7-F649-AF37-A9D08763696D}" type="slidenum">
              <a:rPr lang="ja-JP" altLang="en-US" smtClean="0"/>
              <a:pPr/>
              <a:t>8</a:t>
            </a:fld>
            <a:endParaRPr lang="ja-JP" altLang="en-US"/>
          </a:p>
        </p:txBody>
      </p:sp>
      <p:sp>
        <p:nvSpPr>
          <p:cNvPr id="5" name="矢印: 下 4">
            <a:extLst>
              <a:ext uri="{FF2B5EF4-FFF2-40B4-BE49-F238E27FC236}">
                <a16:creationId xmlns:a16="http://schemas.microsoft.com/office/drawing/2014/main" id="{37D67BEE-FBDD-37EC-794A-8787A22953DC}"/>
              </a:ext>
            </a:extLst>
          </p:cNvPr>
          <p:cNvSpPr/>
          <p:nvPr/>
        </p:nvSpPr>
        <p:spPr>
          <a:xfrm>
            <a:off x="4359534" y="5329036"/>
            <a:ext cx="688932" cy="388306"/>
          </a:xfrm>
          <a:prstGeom prst="downArrow">
            <a:avLst/>
          </a:prstGeom>
          <a:solidFill>
            <a:schemeClr val="accent1">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none" lIns="72000" tIns="72000" rIns="72000" bIns="72000" rtlCol="0" anchor="t"/>
          <a:lstStyle/>
          <a:p>
            <a:pPr>
              <a:lnSpc>
                <a:spcPct val="90000"/>
              </a:lnSpc>
              <a:spcBef>
                <a:spcPts val="300"/>
              </a:spcBef>
              <a:spcAft>
                <a:spcPts val="100"/>
              </a:spcAft>
            </a:pPr>
            <a:endParaRPr lang="ja-JP" altLang="en-US" sz="2000" spc="11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5440116"/>
      </p:ext>
    </p:extLst>
  </p:cSld>
  <p:clrMapOvr>
    <a:masterClrMapping/>
  </p:clrMapOvr>
  <mc:AlternateContent xmlns:mc="http://schemas.openxmlformats.org/markup-compatibility/2006" xmlns:p14="http://schemas.microsoft.com/office/powerpoint/2010/main">
    <mc:Choice Requires="p14">
      <p:transition spd="slow" p14:dur="2000" advTm="61568"/>
    </mc:Choice>
    <mc:Fallback xmlns="">
      <p:transition spd="slow" advTm="61568"/>
    </mc:Fallback>
  </mc:AlternateContent>
</p:sld>
</file>

<file path=ppt/theme/theme1.xml><?xml version="1.0" encoding="utf-8"?>
<a:theme xmlns:a="http://schemas.openxmlformats.org/drawingml/2006/main" name="higolab1-2">
  <a:themeElements>
    <a:clrScheme name="higolab1">
      <a:dk1>
        <a:srgbClr val="2F4F4F"/>
      </a:dk1>
      <a:lt1>
        <a:srgbClr val="F5F5F5"/>
      </a:lt1>
      <a:dk2>
        <a:srgbClr val="696969"/>
      </a:dk2>
      <a:lt2>
        <a:srgbClr val="DCDCDC"/>
      </a:lt2>
      <a:accent1>
        <a:srgbClr val="304A9E"/>
      </a:accent1>
      <a:accent2>
        <a:srgbClr val="136EAB"/>
      </a:accent2>
      <a:accent3>
        <a:srgbClr val="D59533"/>
      </a:accent3>
      <a:accent4>
        <a:srgbClr val="009353"/>
      </a:accent4>
      <a:accent5>
        <a:srgbClr val="CA4683"/>
      </a:accent5>
      <a:accent6>
        <a:srgbClr val="CB4828"/>
      </a:accent6>
      <a:hlink>
        <a:srgbClr val="0000CC"/>
      </a:hlink>
      <a:folHlink>
        <a:srgbClr val="551A8B"/>
      </a:folHlink>
    </a:clrScheme>
    <a:fontScheme name="sel_new">
      <a:majorFont>
        <a:latin typeface="Segoe UI"/>
        <a:ea typeface="游ゴシック"/>
        <a:cs typeface=""/>
      </a:majorFont>
      <a:minorFont>
        <a:latin typeface="Segoe UI"/>
        <a:ea typeface="游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chemeClr val="tx1"/>
          </a:solidFill>
        </a:ln>
      </a:spPr>
      <a:bodyPr wrap="none" lIns="72000" tIns="72000" rIns="72000" bIns="72000" rtlCol="0" anchor="t"/>
      <a:lstStyle>
        <a:defPPr algn="l">
          <a:lnSpc>
            <a:spcPct val="90000"/>
          </a:lnSpc>
          <a:spcBef>
            <a:spcPts val="300"/>
          </a:spcBef>
          <a:spcAft>
            <a:spcPts val="100"/>
          </a:spcAft>
          <a:defRPr kumimoji="1" sz="2000" spc="110" baseline="0" dirty="0">
            <a:solidFill>
              <a:schemeClr val="tx1"/>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chemeClr val="tx1"/>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higolab1-2" id="{E4E7394B-5F57-47DA-AFBC-0A80AA1DFB2C}" vid="{98DCB294-0F08-4D70-AC54-04E1889CA95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higolab-modern1</Template>
  <TotalTime>576</TotalTime>
  <Words>4047</Words>
  <Application>Microsoft Office PowerPoint</Application>
  <PresentationFormat>ワイド画面</PresentationFormat>
  <Paragraphs>725</Paragraphs>
  <Slides>31</Slides>
  <Notes>25</Notes>
  <HiddenSlides>23</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31</vt:i4>
      </vt:variant>
    </vt:vector>
  </HeadingPairs>
  <TitlesOfParts>
    <vt:vector size="38" baseType="lpstr">
      <vt:lpstr>源ノ角ゴシック Code JP</vt:lpstr>
      <vt:lpstr>游ゴシック</vt:lpstr>
      <vt:lpstr>Arial</vt:lpstr>
      <vt:lpstr>Calibri</vt:lpstr>
      <vt:lpstr>Segoe UI</vt:lpstr>
      <vt:lpstr>Tahoma</vt:lpstr>
      <vt:lpstr>higolab1-2</vt:lpstr>
      <vt:lpstr>A Dataset of Software Bill of Materials for Evaluating SBOM Consumption Tools</vt:lpstr>
      <vt:lpstr>Software Bill of Materials (SBOM) &amp; SPDX</vt:lpstr>
      <vt:lpstr>Tools related to SBOM</vt:lpstr>
      <vt:lpstr>Dataset of SBOMs</vt:lpstr>
      <vt:lpstr>Dataset of SBOM</vt:lpstr>
      <vt:lpstr>SBOM Creation Steps</vt:lpstr>
      <vt:lpstr>Automatic Correction &amp; Manual Correction</vt:lpstr>
      <vt:lpstr>Conclusion</vt:lpstr>
      <vt:lpstr>Need of software management</vt:lpstr>
      <vt:lpstr>SBOM Format and Need for Tools</vt:lpstr>
      <vt:lpstr>Software for which SBOM is created</vt:lpstr>
      <vt:lpstr>Automatic Correction &amp; Manual Correction</vt:lpstr>
      <vt:lpstr>1. Collect Java projects from GitHub </vt:lpstr>
      <vt:lpstr>2. Generate SBOM using an SBOM generation tool</vt:lpstr>
      <vt:lpstr>3.a Correct SBOM｜Automatic Correction</vt:lpstr>
      <vt:lpstr>3.b Correct SBOM｜Manual Correction</vt:lpstr>
      <vt:lpstr>Software Bill of Materials (SBOM)</vt:lpstr>
      <vt:lpstr>SPDX Lite</vt:lpstr>
      <vt:lpstr>フォーマットの正しさの検証</vt:lpstr>
      <vt:lpstr>評価対象のSBOM利用ツール</vt:lpstr>
      <vt:lpstr>評価実験に使用したSBOM</vt:lpstr>
      <vt:lpstr>SBOM利用ツールの実行結果</vt:lpstr>
      <vt:lpstr>ツールの出力に含まれる情報</vt:lpstr>
      <vt:lpstr>データセットに含まれるSBOM</vt:lpstr>
      <vt:lpstr>SBOMの生成対象から除外された原因</vt:lpstr>
      <vt:lpstr>SBOM利用ツールの評価</vt:lpstr>
      <vt:lpstr>3. SBOMの修正</vt:lpstr>
      <vt:lpstr>SPDX Liteプロファイル</vt:lpstr>
      <vt:lpstr>データセットの評価</vt:lpstr>
      <vt:lpstr>SBOM利用ツールの評価実験（1/2）</vt:lpstr>
      <vt:lpstr>SBOM利用ツールの評価実験（2/2）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GitHub上のOSSを対象とする SBOMデータセットの構築</dc:title>
  <dc:creator>KISHIMOTO Rio</dc:creator>
  <cp:lastModifiedBy>Rio K</cp:lastModifiedBy>
  <cp:revision>1</cp:revision>
  <cp:lastPrinted>2025-01-20T03:53:26Z</cp:lastPrinted>
  <dcterms:created xsi:type="dcterms:W3CDTF">2024-06-27T22:41:14Z</dcterms:created>
  <dcterms:modified xsi:type="dcterms:W3CDTF">2025-04-28T12:15:05Z</dcterms:modified>
</cp:coreProperties>
</file>