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1.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7" r:id="rId2"/>
    <p:sldId id="393" r:id="rId3"/>
    <p:sldId id="411" r:id="rId4"/>
    <p:sldId id="412" r:id="rId5"/>
    <p:sldId id="368" r:id="rId6"/>
    <p:sldId id="312" r:id="rId7"/>
    <p:sldId id="457" r:id="rId8"/>
    <p:sldId id="259" r:id="rId9"/>
    <p:sldId id="321" r:id="rId10"/>
    <p:sldId id="323" r:id="rId11"/>
    <p:sldId id="379" r:id="rId12"/>
    <p:sldId id="377" r:id="rId13"/>
    <p:sldId id="438" r:id="rId14"/>
    <p:sldId id="439" r:id="rId15"/>
    <p:sldId id="440" r:id="rId16"/>
    <p:sldId id="378" r:id="rId17"/>
    <p:sldId id="380" r:id="rId18"/>
    <p:sldId id="392" r:id="rId19"/>
    <p:sldId id="395" r:id="rId20"/>
    <p:sldId id="360" r:id="rId21"/>
    <p:sldId id="325" r:id="rId22"/>
    <p:sldId id="319" r:id="rId23"/>
    <p:sldId id="401" r:id="rId24"/>
    <p:sldId id="402" r:id="rId25"/>
    <p:sldId id="418" r:id="rId26"/>
    <p:sldId id="419" r:id="rId27"/>
    <p:sldId id="399" r:id="rId28"/>
    <p:sldId id="405" r:id="rId29"/>
    <p:sldId id="404" r:id="rId30"/>
    <p:sldId id="420" r:id="rId31"/>
    <p:sldId id="455" r:id="rId32"/>
    <p:sldId id="447" r:id="rId33"/>
    <p:sldId id="425" r:id="rId34"/>
    <p:sldId id="448" r:id="rId35"/>
    <p:sldId id="449" r:id="rId36"/>
    <p:sldId id="410" r:id="rId37"/>
    <p:sldId id="451" r:id="rId38"/>
    <p:sldId id="452" r:id="rId39"/>
    <p:sldId id="453" r:id="rId40"/>
    <p:sldId id="454" r:id="rId41"/>
    <p:sldId id="429" r:id="rId42"/>
    <p:sldId id="416" r:id="rId43"/>
    <p:sldId id="413" r:id="rId44"/>
    <p:sldId id="456" r:id="rId45"/>
    <p:sldId id="400" r:id="rId46"/>
    <p:sldId id="434" r:id="rId47"/>
    <p:sldId id="284" r:id="rId48"/>
    <p:sldId id="427" r:id="rId49"/>
    <p:sldId id="431" r:id="rId50"/>
    <p:sldId id="403" r:id="rId51"/>
    <p:sldId id="407" r:id="rId52"/>
    <p:sldId id="406" r:id="rId53"/>
    <p:sldId id="274" r:id="rId54"/>
    <p:sldId id="374" r:id="rId55"/>
    <p:sldId id="398" r:id="rId56"/>
    <p:sldId id="409" r:id="rId57"/>
    <p:sldId id="408" r:id="rId58"/>
    <p:sldId id="417" r:id="rId59"/>
    <p:sldId id="415" r:id="rId60"/>
    <p:sldId id="383" r:id="rId61"/>
    <p:sldId id="384" r:id="rId62"/>
    <p:sldId id="385" r:id="rId63"/>
    <p:sldId id="390" r:id="rId64"/>
    <p:sldId id="386" r:id="rId65"/>
    <p:sldId id="391" r:id="rId66"/>
    <p:sldId id="388" r:id="rId67"/>
    <p:sldId id="389" r:id="rId68"/>
    <p:sldId id="387" r:id="rId69"/>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5E9C9"/>
    <a:srgbClr val="E2C4DE"/>
    <a:srgbClr val="31404D"/>
    <a:srgbClr val="ED7D31"/>
    <a:srgbClr val="3C4E5C"/>
    <a:srgbClr val="375661"/>
    <a:srgbClr val="374F61"/>
    <a:srgbClr val="C9DD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AE2E32-D1C6-4B90-B17E-CD4CB667E1B8}" v="1730" dt="2025-07-16T01:51:48.3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95" autoAdjust="0"/>
    <p:restoredTop sz="59611" autoAdjust="0"/>
  </p:normalViewPr>
  <p:slideViewPr>
    <p:cSldViewPr snapToGrid="0">
      <p:cViewPr varScale="1">
        <p:scale>
          <a:sx n="41" d="100"/>
          <a:sy n="41" d="100"/>
        </p:scale>
        <p:origin x="1424" y="24"/>
      </p:cViewPr>
      <p:guideLst/>
    </p:cSldViewPr>
  </p:slideViewPr>
  <p:outlineViewPr>
    <p:cViewPr>
      <p:scale>
        <a:sx n="33" d="100"/>
        <a:sy n="33" d="100"/>
      </p:scale>
      <p:origin x="0" y="-4626"/>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OUE Ryutaro" userId="9b3ee5e5-1aca-4eca-bf49-da9b28a88071" providerId="ADAL" clId="{1DAE2E32-D1C6-4B90-B17E-CD4CB667E1B8}"/>
    <pc:docChg chg="undo redo custSel addSld delSld modSld sldOrd modNotesMaster">
      <pc:chgData name="INOUE Ryutaro" userId="9b3ee5e5-1aca-4eca-bf49-da9b28a88071" providerId="ADAL" clId="{1DAE2E32-D1C6-4B90-B17E-CD4CB667E1B8}" dt="2025-07-16T02:09:07.240" v="32860" actId="20577"/>
      <pc:docMkLst>
        <pc:docMk/>
      </pc:docMkLst>
      <pc:sldChg chg="addSp delSp modSp mod modTransition modNotesTx">
        <pc:chgData name="INOUE Ryutaro" userId="9b3ee5e5-1aca-4eca-bf49-da9b28a88071" providerId="ADAL" clId="{1DAE2E32-D1C6-4B90-B17E-CD4CB667E1B8}" dt="2025-07-15T06:53:57.984" v="28052" actId="20577"/>
        <pc:sldMkLst>
          <pc:docMk/>
          <pc:sldMk cId="3467058346" sldId="257"/>
        </pc:sldMkLst>
        <pc:spChg chg="del mod">
          <ac:chgData name="INOUE Ryutaro" userId="9b3ee5e5-1aca-4eca-bf49-da9b28a88071" providerId="ADAL" clId="{1DAE2E32-D1C6-4B90-B17E-CD4CB667E1B8}" dt="2025-07-15T06:37:07.231" v="28023" actId="478"/>
          <ac:spMkLst>
            <pc:docMk/>
            <pc:sldMk cId="3467058346" sldId="257"/>
            <ac:spMk id="3" creationId="{C5FA2460-50E0-631F-63A5-D45BB88E8D2A}"/>
          </ac:spMkLst>
        </pc:spChg>
        <pc:spChg chg="mod">
          <ac:chgData name="INOUE Ryutaro" userId="9b3ee5e5-1aca-4eca-bf49-da9b28a88071" providerId="ADAL" clId="{1DAE2E32-D1C6-4B90-B17E-CD4CB667E1B8}" dt="2025-07-10T07:50:52.593" v="21365"/>
          <ac:spMkLst>
            <pc:docMk/>
            <pc:sldMk cId="3467058346" sldId="257"/>
            <ac:spMk id="5" creationId="{E1B30E65-D2F5-2572-44E0-A0C3C02226EC}"/>
          </ac:spMkLst>
        </pc:spChg>
        <pc:spChg chg="add del mod">
          <ac:chgData name="INOUE Ryutaro" userId="9b3ee5e5-1aca-4eca-bf49-da9b28a88071" providerId="ADAL" clId="{1DAE2E32-D1C6-4B90-B17E-CD4CB667E1B8}" dt="2025-07-15T06:37:10.186" v="28024" actId="478"/>
          <ac:spMkLst>
            <pc:docMk/>
            <pc:sldMk cId="3467058346" sldId="257"/>
            <ac:spMk id="7" creationId="{0C3A8004-A7D3-A8D0-519A-8EFCBEB74FC4}"/>
          </ac:spMkLst>
        </pc:spChg>
        <pc:spChg chg="add mod">
          <ac:chgData name="INOUE Ryutaro" userId="9b3ee5e5-1aca-4eca-bf49-da9b28a88071" providerId="ADAL" clId="{1DAE2E32-D1C6-4B90-B17E-CD4CB667E1B8}" dt="2025-07-15T06:53:57.984" v="28052" actId="20577"/>
          <ac:spMkLst>
            <pc:docMk/>
            <pc:sldMk cId="3467058346" sldId="257"/>
            <ac:spMk id="8" creationId="{22A2ECDA-9EBB-073D-BB8A-314F5859D08A}"/>
          </ac:spMkLst>
        </pc:spChg>
      </pc:sldChg>
      <pc:sldChg chg="modSp mod modTransition">
        <pc:chgData name="INOUE Ryutaro" userId="9b3ee5e5-1aca-4eca-bf49-da9b28a88071" providerId="ADAL" clId="{1DAE2E32-D1C6-4B90-B17E-CD4CB667E1B8}" dt="2025-07-16T01:35:08.244" v="32784" actId="20577"/>
        <pc:sldMkLst>
          <pc:docMk/>
          <pc:sldMk cId="2234863008" sldId="259"/>
        </pc:sldMkLst>
        <pc:spChg chg="mod">
          <ac:chgData name="INOUE Ryutaro" userId="9b3ee5e5-1aca-4eca-bf49-da9b28a88071" providerId="ADAL" clId="{1DAE2E32-D1C6-4B90-B17E-CD4CB667E1B8}" dt="2025-07-16T01:35:08.244" v="32784" actId="20577"/>
          <ac:spMkLst>
            <pc:docMk/>
            <pc:sldMk cId="2234863008" sldId="259"/>
            <ac:spMk id="5" creationId="{E28F5377-CFD4-4A49-CC2E-14EB89A564E9}"/>
          </ac:spMkLst>
        </pc:spChg>
        <pc:spChg chg="mod">
          <ac:chgData name="INOUE Ryutaro" userId="9b3ee5e5-1aca-4eca-bf49-da9b28a88071" providerId="ADAL" clId="{1DAE2E32-D1C6-4B90-B17E-CD4CB667E1B8}" dt="2025-07-10T07:50:52.593" v="21365"/>
          <ac:spMkLst>
            <pc:docMk/>
            <pc:sldMk cId="2234863008" sldId="259"/>
            <ac:spMk id="34" creationId="{D1607CE8-0287-0BA5-737B-14D0A8D748AA}"/>
          </ac:spMkLst>
        </pc:spChg>
      </pc:sldChg>
      <pc:sldChg chg="modSp mod ord modShow">
        <pc:chgData name="INOUE Ryutaro" userId="9b3ee5e5-1aca-4eca-bf49-da9b28a88071" providerId="ADAL" clId="{1DAE2E32-D1C6-4B90-B17E-CD4CB667E1B8}" dt="2025-07-10T07:50:52.593" v="21365"/>
        <pc:sldMkLst>
          <pc:docMk/>
          <pc:sldMk cId="2300236143" sldId="274"/>
        </pc:sldMkLst>
        <pc:spChg chg="mod">
          <ac:chgData name="INOUE Ryutaro" userId="9b3ee5e5-1aca-4eca-bf49-da9b28a88071" providerId="ADAL" clId="{1DAE2E32-D1C6-4B90-B17E-CD4CB667E1B8}" dt="2025-07-10T07:50:52.593" v="21365"/>
          <ac:spMkLst>
            <pc:docMk/>
            <pc:sldMk cId="2300236143" sldId="274"/>
            <ac:spMk id="7" creationId="{45626664-068A-8BFF-8FE8-DDF7FA7BC12E}"/>
          </ac:spMkLst>
        </pc:spChg>
      </pc:sldChg>
      <pc:sldChg chg="addSp delSp modSp mod ord modTransition modShow modNotesTx">
        <pc:chgData name="INOUE Ryutaro" userId="9b3ee5e5-1aca-4eca-bf49-da9b28a88071" providerId="ADAL" clId="{1DAE2E32-D1C6-4B90-B17E-CD4CB667E1B8}" dt="2025-07-15T08:30:55.365" v="30929"/>
        <pc:sldMkLst>
          <pc:docMk/>
          <pc:sldMk cId="1103391923" sldId="284"/>
        </pc:sldMkLst>
        <pc:spChg chg="mod">
          <ac:chgData name="INOUE Ryutaro" userId="9b3ee5e5-1aca-4eca-bf49-da9b28a88071" providerId="ADAL" clId="{1DAE2E32-D1C6-4B90-B17E-CD4CB667E1B8}" dt="2025-07-15T07:47:37.145" v="30394" actId="20577"/>
          <ac:spMkLst>
            <pc:docMk/>
            <pc:sldMk cId="1103391923" sldId="284"/>
            <ac:spMk id="2" creationId="{1533FB42-BEBB-6D83-D5DA-ECECFE21FD7B}"/>
          </ac:spMkLst>
        </pc:spChg>
        <pc:spChg chg="del mod">
          <ac:chgData name="INOUE Ryutaro" userId="9b3ee5e5-1aca-4eca-bf49-da9b28a88071" providerId="ADAL" clId="{1DAE2E32-D1C6-4B90-B17E-CD4CB667E1B8}" dt="2025-07-15T08:16:56.803" v="30842" actId="478"/>
          <ac:spMkLst>
            <pc:docMk/>
            <pc:sldMk cId="1103391923" sldId="284"/>
            <ac:spMk id="3" creationId="{35566E4C-66DC-706C-27AD-88A45D7C3E5C}"/>
          </ac:spMkLst>
        </pc:spChg>
        <pc:spChg chg="mod">
          <ac:chgData name="INOUE Ryutaro" userId="9b3ee5e5-1aca-4eca-bf49-da9b28a88071" providerId="ADAL" clId="{1DAE2E32-D1C6-4B90-B17E-CD4CB667E1B8}" dt="2025-07-15T08:18:00.263" v="30885" actId="20577"/>
          <ac:spMkLst>
            <pc:docMk/>
            <pc:sldMk cId="1103391923" sldId="284"/>
            <ac:spMk id="5" creationId="{E28F5377-CFD4-4A49-CC2E-14EB89A564E9}"/>
          </ac:spMkLst>
        </pc:spChg>
        <pc:spChg chg="mod">
          <ac:chgData name="INOUE Ryutaro" userId="9b3ee5e5-1aca-4eca-bf49-da9b28a88071" providerId="ADAL" clId="{1DAE2E32-D1C6-4B90-B17E-CD4CB667E1B8}" dt="2025-07-10T07:50:52.593" v="21365"/>
          <ac:spMkLst>
            <pc:docMk/>
            <pc:sldMk cId="1103391923" sldId="284"/>
            <ac:spMk id="7" creationId="{DDE313C1-C8EA-316A-A536-538FB3EA88FA}"/>
          </ac:spMkLst>
        </pc:spChg>
        <pc:spChg chg="mod">
          <ac:chgData name="INOUE Ryutaro" userId="9b3ee5e5-1aca-4eca-bf49-da9b28a88071" providerId="ADAL" clId="{1DAE2E32-D1C6-4B90-B17E-CD4CB667E1B8}" dt="2025-07-15T08:12:39.896" v="30670"/>
          <ac:spMkLst>
            <pc:docMk/>
            <pc:sldMk cId="1103391923" sldId="284"/>
            <ac:spMk id="8" creationId="{96D78A9A-66BC-B7D4-4E0C-4910A5425BE5}"/>
          </ac:spMkLst>
        </pc:spChg>
        <pc:spChg chg="add del mod">
          <ac:chgData name="INOUE Ryutaro" userId="9b3ee5e5-1aca-4eca-bf49-da9b28a88071" providerId="ADAL" clId="{1DAE2E32-D1C6-4B90-B17E-CD4CB667E1B8}" dt="2025-07-15T08:13:35.572" v="30675" actId="478"/>
          <ac:spMkLst>
            <pc:docMk/>
            <pc:sldMk cId="1103391923" sldId="284"/>
            <ac:spMk id="16" creationId="{ECEACBD9-A3B3-D352-646A-4BE183C22BCA}"/>
          </ac:spMkLst>
        </pc:spChg>
        <pc:spChg chg="del mod">
          <ac:chgData name="INOUE Ryutaro" userId="9b3ee5e5-1aca-4eca-bf49-da9b28a88071" providerId="ADAL" clId="{1DAE2E32-D1C6-4B90-B17E-CD4CB667E1B8}" dt="2025-07-15T08:16:32.488" v="30824" actId="478"/>
          <ac:spMkLst>
            <pc:docMk/>
            <pc:sldMk cId="1103391923" sldId="284"/>
            <ac:spMk id="17" creationId="{EF0FAC36-F2AF-CA81-47D8-A988FB2C2492}"/>
          </ac:spMkLst>
        </pc:spChg>
        <pc:graphicFrameChg chg="del mod">
          <ac:chgData name="INOUE Ryutaro" userId="9b3ee5e5-1aca-4eca-bf49-da9b28a88071" providerId="ADAL" clId="{1DAE2E32-D1C6-4B90-B17E-CD4CB667E1B8}" dt="2025-07-15T08:16:38.205" v="30825" actId="478"/>
          <ac:graphicFrameMkLst>
            <pc:docMk/>
            <pc:sldMk cId="1103391923" sldId="284"/>
            <ac:graphicFrameMk id="14" creationId="{C23D4DDE-4141-C3AE-2E6A-97637BC1A335}"/>
          </ac:graphicFrameMkLst>
        </pc:graphicFrameChg>
      </pc:sldChg>
      <pc:sldChg chg="modSp mod modTransition modNotesTx">
        <pc:chgData name="INOUE Ryutaro" userId="9b3ee5e5-1aca-4eca-bf49-da9b28a88071" providerId="ADAL" clId="{1DAE2E32-D1C6-4B90-B17E-CD4CB667E1B8}" dt="2025-07-16T00:23:08.751" v="31803" actId="20577"/>
        <pc:sldMkLst>
          <pc:docMk/>
          <pc:sldMk cId="1018458691" sldId="312"/>
        </pc:sldMkLst>
        <pc:spChg chg="mod">
          <ac:chgData name="INOUE Ryutaro" userId="9b3ee5e5-1aca-4eca-bf49-da9b28a88071" providerId="ADAL" clId="{1DAE2E32-D1C6-4B90-B17E-CD4CB667E1B8}" dt="2025-07-10T06:13:38.162" v="20163" actId="27636"/>
          <ac:spMkLst>
            <pc:docMk/>
            <pc:sldMk cId="1018458691" sldId="312"/>
            <ac:spMk id="2" creationId="{1D277463-FF71-0582-A6C9-3149597E81DF}"/>
          </ac:spMkLst>
        </pc:spChg>
        <pc:spChg chg="mod">
          <ac:chgData name="INOUE Ryutaro" userId="9b3ee5e5-1aca-4eca-bf49-da9b28a88071" providerId="ADAL" clId="{1DAE2E32-D1C6-4B90-B17E-CD4CB667E1B8}" dt="2025-07-15T07:55:42.615" v="30666" actId="20577"/>
          <ac:spMkLst>
            <pc:docMk/>
            <pc:sldMk cId="1018458691" sldId="312"/>
            <ac:spMk id="5" creationId="{C3E57875-153D-FB20-F113-8A4B2CEC9386}"/>
          </ac:spMkLst>
        </pc:spChg>
        <pc:spChg chg="mod">
          <ac:chgData name="INOUE Ryutaro" userId="9b3ee5e5-1aca-4eca-bf49-da9b28a88071" providerId="ADAL" clId="{1DAE2E32-D1C6-4B90-B17E-CD4CB667E1B8}" dt="2025-07-15T07:55:13.537" v="30578" actId="1076"/>
          <ac:spMkLst>
            <pc:docMk/>
            <pc:sldMk cId="1018458691" sldId="312"/>
            <ac:spMk id="6" creationId="{9DADAFD6-3AC9-A9B3-B5C2-806FD78F1890}"/>
          </ac:spMkLst>
        </pc:spChg>
        <pc:spChg chg="mod">
          <ac:chgData name="INOUE Ryutaro" userId="9b3ee5e5-1aca-4eca-bf49-da9b28a88071" providerId="ADAL" clId="{1DAE2E32-D1C6-4B90-B17E-CD4CB667E1B8}" dt="2025-07-10T07:50:52.593" v="21365"/>
          <ac:spMkLst>
            <pc:docMk/>
            <pc:sldMk cId="1018458691" sldId="312"/>
            <ac:spMk id="8" creationId="{509AA882-AFEC-0167-CB6B-C50B33BAF588}"/>
          </ac:spMkLst>
        </pc:spChg>
        <pc:spChg chg="mod">
          <ac:chgData name="INOUE Ryutaro" userId="9b3ee5e5-1aca-4eca-bf49-da9b28a88071" providerId="ADAL" clId="{1DAE2E32-D1C6-4B90-B17E-CD4CB667E1B8}" dt="2025-07-15T07:55:13.537" v="30578" actId="1076"/>
          <ac:spMkLst>
            <pc:docMk/>
            <pc:sldMk cId="1018458691" sldId="312"/>
            <ac:spMk id="10" creationId="{AC362943-422F-7C29-6A0A-A28FB4BB3223}"/>
          </ac:spMkLst>
        </pc:spChg>
        <pc:spChg chg="mod">
          <ac:chgData name="INOUE Ryutaro" userId="9b3ee5e5-1aca-4eca-bf49-da9b28a88071" providerId="ADAL" clId="{1DAE2E32-D1C6-4B90-B17E-CD4CB667E1B8}" dt="2025-07-15T07:55:13.537" v="30578" actId="1076"/>
          <ac:spMkLst>
            <pc:docMk/>
            <pc:sldMk cId="1018458691" sldId="312"/>
            <ac:spMk id="11" creationId="{B79D7DF2-68F9-8DC9-9381-4F6C8AD955B1}"/>
          </ac:spMkLst>
        </pc:spChg>
        <pc:spChg chg="mod">
          <ac:chgData name="INOUE Ryutaro" userId="9b3ee5e5-1aca-4eca-bf49-da9b28a88071" providerId="ADAL" clId="{1DAE2E32-D1C6-4B90-B17E-CD4CB667E1B8}" dt="2025-07-15T07:55:13.537" v="30578" actId="1076"/>
          <ac:spMkLst>
            <pc:docMk/>
            <pc:sldMk cId="1018458691" sldId="312"/>
            <ac:spMk id="12" creationId="{3B300632-9270-3B4E-1D91-9BDD96080425}"/>
          </ac:spMkLst>
        </pc:spChg>
        <pc:spChg chg="mod">
          <ac:chgData name="INOUE Ryutaro" userId="9b3ee5e5-1aca-4eca-bf49-da9b28a88071" providerId="ADAL" clId="{1DAE2E32-D1C6-4B90-B17E-CD4CB667E1B8}" dt="2025-07-15T07:55:13.537" v="30578" actId="1076"/>
          <ac:spMkLst>
            <pc:docMk/>
            <pc:sldMk cId="1018458691" sldId="312"/>
            <ac:spMk id="13" creationId="{33DB665B-02F8-E500-E1A4-43D0A4AF27CA}"/>
          </ac:spMkLst>
        </pc:spChg>
        <pc:picChg chg="mod">
          <ac:chgData name="INOUE Ryutaro" userId="9b3ee5e5-1aca-4eca-bf49-da9b28a88071" providerId="ADAL" clId="{1DAE2E32-D1C6-4B90-B17E-CD4CB667E1B8}" dt="2025-07-15T07:55:13.537" v="30578" actId="1076"/>
          <ac:picMkLst>
            <pc:docMk/>
            <pc:sldMk cId="1018458691" sldId="312"/>
            <ac:picMk id="7" creationId="{A56829E8-D08E-725F-FF58-1E64373430CB}"/>
          </ac:picMkLst>
        </pc:picChg>
        <pc:picChg chg="mod">
          <ac:chgData name="INOUE Ryutaro" userId="9b3ee5e5-1aca-4eca-bf49-da9b28a88071" providerId="ADAL" clId="{1DAE2E32-D1C6-4B90-B17E-CD4CB667E1B8}" dt="2025-07-15T07:55:13.537" v="30578" actId="1076"/>
          <ac:picMkLst>
            <pc:docMk/>
            <pc:sldMk cId="1018458691" sldId="312"/>
            <ac:picMk id="9" creationId="{812F2BE8-C083-9609-A85F-EB33C3C60FC2}"/>
          </ac:picMkLst>
        </pc:picChg>
      </pc:sldChg>
      <pc:sldChg chg="modSp del mod ord">
        <pc:chgData name="INOUE Ryutaro" userId="9b3ee5e5-1aca-4eca-bf49-da9b28a88071" providerId="ADAL" clId="{1DAE2E32-D1C6-4B90-B17E-CD4CB667E1B8}" dt="2025-07-09T21:16:27.923" v="12376" actId="47"/>
        <pc:sldMkLst>
          <pc:docMk/>
          <pc:sldMk cId="2133338713" sldId="317"/>
        </pc:sldMkLst>
      </pc:sldChg>
      <pc:sldChg chg="modSp mod modTransition modNotesTx">
        <pc:chgData name="INOUE Ryutaro" userId="9b3ee5e5-1aca-4eca-bf49-da9b28a88071" providerId="ADAL" clId="{1DAE2E32-D1C6-4B90-B17E-CD4CB667E1B8}" dt="2025-07-16T01:50:08.968" v="32802" actId="1035"/>
        <pc:sldMkLst>
          <pc:docMk/>
          <pc:sldMk cId="675710715" sldId="319"/>
        </pc:sldMkLst>
        <pc:spChg chg="mod">
          <ac:chgData name="INOUE Ryutaro" userId="9b3ee5e5-1aca-4eca-bf49-da9b28a88071" providerId="ADAL" clId="{1DAE2E32-D1C6-4B90-B17E-CD4CB667E1B8}" dt="2025-07-16T01:50:08.968" v="32802" actId="1035"/>
          <ac:spMkLst>
            <pc:docMk/>
            <pc:sldMk cId="675710715" sldId="319"/>
            <ac:spMk id="2" creationId="{879A34EC-7B16-E854-989A-5FBBEABFC397}"/>
          </ac:spMkLst>
        </pc:spChg>
        <pc:spChg chg="mod">
          <ac:chgData name="INOUE Ryutaro" userId="9b3ee5e5-1aca-4eca-bf49-da9b28a88071" providerId="ADAL" clId="{1DAE2E32-D1C6-4B90-B17E-CD4CB667E1B8}" dt="2025-07-16T01:49:59.919" v="32787" actId="20577"/>
          <ac:spMkLst>
            <pc:docMk/>
            <pc:sldMk cId="675710715" sldId="319"/>
            <ac:spMk id="7" creationId="{AA1539BE-A5D0-E07E-5DE1-BC871473740C}"/>
          </ac:spMkLst>
        </pc:spChg>
        <pc:spChg chg="mod">
          <ac:chgData name="INOUE Ryutaro" userId="9b3ee5e5-1aca-4eca-bf49-da9b28a88071" providerId="ADAL" clId="{1DAE2E32-D1C6-4B90-B17E-CD4CB667E1B8}" dt="2025-07-16T01:50:08.968" v="32802" actId="1035"/>
          <ac:spMkLst>
            <pc:docMk/>
            <pc:sldMk cId="675710715" sldId="319"/>
            <ac:spMk id="8" creationId="{0065456F-BB48-C5D2-0F9A-58988604E9E7}"/>
          </ac:spMkLst>
        </pc:spChg>
        <pc:spChg chg="mod">
          <ac:chgData name="INOUE Ryutaro" userId="9b3ee5e5-1aca-4eca-bf49-da9b28a88071" providerId="ADAL" clId="{1DAE2E32-D1C6-4B90-B17E-CD4CB667E1B8}" dt="2025-07-16T01:50:08.968" v="32802" actId="1035"/>
          <ac:spMkLst>
            <pc:docMk/>
            <pc:sldMk cId="675710715" sldId="319"/>
            <ac:spMk id="10" creationId="{E0D5D69A-2C0F-4B10-0724-743E971556EC}"/>
          </ac:spMkLst>
        </pc:spChg>
        <pc:spChg chg="mod">
          <ac:chgData name="INOUE Ryutaro" userId="9b3ee5e5-1aca-4eca-bf49-da9b28a88071" providerId="ADAL" clId="{1DAE2E32-D1C6-4B90-B17E-CD4CB667E1B8}" dt="2025-07-16T01:50:08.968" v="32802" actId="1035"/>
          <ac:spMkLst>
            <pc:docMk/>
            <pc:sldMk cId="675710715" sldId="319"/>
            <ac:spMk id="11" creationId="{70C57CF7-9D2D-C7A7-A5EC-7292B99DB66E}"/>
          </ac:spMkLst>
        </pc:spChg>
        <pc:spChg chg="mod">
          <ac:chgData name="INOUE Ryutaro" userId="9b3ee5e5-1aca-4eca-bf49-da9b28a88071" providerId="ADAL" clId="{1DAE2E32-D1C6-4B90-B17E-CD4CB667E1B8}" dt="2025-07-16T01:50:08.968" v="32802" actId="1035"/>
          <ac:spMkLst>
            <pc:docMk/>
            <pc:sldMk cId="675710715" sldId="319"/>
            <ac:spMk id="13" creationId="{2E8BA04D-CCE1-E4A8-1E07-6BD6EB095658}"/>
          </ac:spMkLst>
        </pc:spChg>
        <pc:spChg chg="mod">
          <ac:chgData name="INOUE Ryutaro" userId="9b3ee5e5-1aca-4eca-bf49-da9b28a88071" providerId="ADAL" clId="{1DAE2E32-D1C6-4B90-B17E-CD4CB667E1B8}" dt="2025-07-16T01:50:08.968" v="32802" actId="1035"/>
          <ac:spMkLst>
            <pc:docMk/>
            <pc:sldMk cId="675710715" sldId="319"/>
            <ac:spMk id="14" creationId="{D9F13235-90FF-3E18-DDCB-39BF2DD1732F}"/>
          </ac:spMkLst>
        </pc:spChg>
      </pc:sldChg>
      <pc:sldChg chg="modSp del mod">
        <pc:chgData name="INOUE Ryutaro" userId="9b3ee5e5-1aca-4eca-bf49-da9b28a88071" providerId="ADAL" clId="{1DAE2E32-D1C6-4B90-B17E-CD4CB667E1B8}" dt="2025-07-07T20:50:02.631" v="2631" actId="47"/>
        <pc:sldMkLst>
          <pc:docMk/>
          <pc:sldMk cId="3898668408" sldId="320"/>
        </pc:sldMkLst>
      </pc:sldChg>
      <pc:sldChg chg="addSp delSp modSp mod ord modTransition">
        <pc:chgData name="INOUE Ryutaro" userId="9b3ee5e5-1aca-4eca-bf49-da9b28a88071" providerId="ADAL" clId="{1DAE2E32-D1C6-4B90-B17E-CD4CB667E1B8}" dt="2025-07-11T08:41:37.025" v="23626"/>
        <pc:sldMkLst>
          <pc:docMk/>
          <pc:sldMk cId="3315032052" sldId="321"/>
        </pc:sldMkLst>
        <pc:spChg chg="mod">
          <ac:chgData name="INOUE Ryutaro" userId="9b3ee5e5-1aca-4eca-bf49-da9b28a88071" providerId="ADAL" clId="{1DAE2E32-D1C6-4B90-B17E-CD4CB667E1B8}" dt="2025-07-10T03:04:57.778" v="16134" actId="1076"/>
          <ac:spMkLst>
            <pc:docMk/>
            <pc:sldMk cId="3315032052" sldId="321"/>
            <ac:spMk id="4" creationId="{3776B13C-4745-7596-4A53-3BE4A28F0B3B}"/>
          </ac:spMkLst>
        </pc:spChg>
        <pc:spChg chg="mod">
          <ac:chgData name="INOUE Ryutaro" userId="9b3ee5e5-1aca-4eca-bf49-da9b28a88071" providerId="ADAL" clId="{1DAE2E32-D1C6-4B90-B17E-CD4CB667E1B8}" dt="2025-07-11T08:41:37.025" v="23626"/>
          <ac:spMkLst>
            <pc:docMk/>
            <pc:sldMk cId="3315032052" sldId="321"/>
            <ac:spMk id="1031" creationId="{968A7430-69BD-F034-DE12-DAACCFCA4475}"/>
          </ac:spMkLst>
        </pc:spChg>
        <pc:spChg chg="mod">
          <ac:chgData name="INOUE Ryutaro" userId="9b3ee5e5-1aca-4eca-bf49-da9b28a88071" providerId="ADAL" clId="{1DAE2E32-D1C6-4B90-B17E-CD4CB667E1B8}" dt="2025-07-11T08:41:37.025" v="23626"/>
          <ac:spMkLst>
            <pc:docMk/>
            <pc:sldMk cId="3315032052" sldId="321"/>
            <ac:spMk id="1036" creationId="{42769691-BF08-F124-9C6F-E2844E7E2984}"/>
          </ac:spMkLst>
        </pc:spChg>
        <pc:spChg chg="mod">
          <ac:chgData name="INOUE Ryutaro" userId="9b3ee5e5-1aca-4eca-bf49-da9b28a88071" providerId="ADAL" clId="{1DAE2E32-D1C6-4B90-B17E-CD4CB667E1B8}" dt="2025-07-11T08:41:37.025" v="23626"/>
          <ac:spMkLst>
            <pc:docMk/>
            <pc:sldMk cId="3315032052" sldId="321"/>
            <ac:spMk id="1039" creationId="{F09E1C0E-EAA0-81A9-C276-4C41A815C751}"/>
          </ac:spMkLst>
        </pc:spChg>
        <pc:spChg chg="mod">
          <ac:chgData name="INOUE Ryutaro" userId="9b3ee5e5-1aca-4eca-bf49-da9b28a88071" providerId="ADAL" clId="{1DAE2E32-D1C6-4B90-B17E-CD4CB667E1B8}" dt="2025-07-11T08:41:37.025" v="23626"/>
          <ac:spMkLst>
            <pc:docMk/>
            <pc:sldMk cId="3315032052" sldId="321"/>
            <ac:spMk id="1061" creationId="{DC68CB21-3923-F3B1-80B8-D13530D05619}"/>
          </ac:spMkLst>
        </pc:spChg>
        <pc:spChg chg="mod">
          <ac:chgData name="INOUE Ryutaro" userId="9b3ee5e5-1aca-4eca-bf49-da9b28a88071" providerId="ADAL" clId="{1DAE2E32-D1C6-4B90-B17E-CD4CB667E1B8}" dt="2025-07-11T08:41:37.025" v="23626"/>
          <ac:spMkLst>
            <pc:docMk/>
            <pc:sldMk cId="3315032052" sldId="321"/>
            <ac:spMk id="1065" creationId="{AE9DBE5B-6736-28A1-D8C9-602B746CF95E}"/>
          </ac:spMkLst>
        </pc:spChg>
        <pc:spChg chg="mod">
          <ac:chgData name="INOUE Ryutaro" userId="9b3ee5e5-1aca-4eca-bf49-da9b28a88071" providerId="ADAL" clId="{1DAE2E32-D1C6-4B90-B17E-CD4CB667E1B8}" dt="2025-07-11T08:41:37.025" v="23626"/>
          <ac:spMkLst>
            <pc:docMk/>
            <pc:sldMk cId="3315032052" sldId="321"/>
            <ac:spMk id="1067" creationId="{D6BB40C3-4CBB-38E8-BA50-D664F8A72C56}"/>
          </ac:spMkLst>
        </pc:spChg>
        <pc:spChg chg="mod">
          <ac:chgData name="INOUE Ryutaro" userId="9b3ee5e5-1aca-4eca-bf49-da9b28a88071" providerId="ADAL" clId="{1DAE2E32-D1C6-4B90-B17E-CD4CB667E1B8}" dt="2025-07-11T08:41:37.025" v="23626"/>
          <ac:spMkLst>
            <pc:docMk/>
            <pc:sldMk cId="3315032052" sldId="321"/>
            <ac:spMk id="1070" creationId="{39C781A8-A072-8637-F352-BF051655372A}"/>
          </ac:spMkLst>
        </pc:spChg>
        <pc:spChg chg="mod">
          <ac:chgData name="INOUE Ryutaro" userId="9b3ee5e5-1aca-4eca-bf49-da9b28a88071" providerId="ADAL" clId="{1DAE2E32-D1C6-4B90-B17E-CD4CB667E1B8}" dt="2025-07-11T08:41:37.025" v="23626"/>
          <ac:spMkLst>
            <pc:docMk/>
            <pc:sldMk cId="3315032052" sldId="321"/>
            <ac:spMk id="1073" creationId="{D63A8591-3342-453C-F738-2260243CB957}"/>
          </ac:spMkLst>
        </pc:spChg>
        <pc:spChg chg="mod">
          <ac:chgData name="INOUE Ryutaro" userId="9b3ee5e5-1aca-4eca-bf49-da9b28a88071" providerId="ADAL" clId="{1DAE2E32-D1C6-4B90-B17E-CD4CB667E1B8}" dt="2025-07-11T08:41:37.025" v="23626"/>
          <ac:spMkLst>
            <pc:docMk/>
            <pc:sldMk cId="3315032052" sldId="321"/>
            <ac:spMk id="1076" creationId="{FDB57073-2989-C0DE-A8E4-B39EF89E4313}"/>
          </ac:spMkLst>
        </pc:spChg>
        <pc:spChg chg="mod">
          <ac:chgData name="INOUE Ryutaro" userId="9b3ee5e5-1aca-4eca-bf49-da9b28a88071" providerId="ADAL" clId="{1DAE2E32-D1C6-4B90-B17E-CD4CB667E1B8}" dt="2025-07-11T08:41:37.025" v="23626"/>
          <ac:spMkLst>
            <pc:docMk/>
            <pc:sldMk cId="3315032052" sldId="321"/>
            <ac:spMk id="1135" creationId="{DCA1135B-7EB4-E208-EA68-B1F0E99E05F5}"/>
          </ac:spMkLst>
        </pc:spChg>
      </pc:sldChg>
      <pc:sldChg chg="addSp delSp modSp mod ord modTransition">
        <pc:chgData name="INOUE Ryutaro" userId="9b3ee5e5-1aca-4eca-bf49-da9b28a88071" providerId="ADAL" clId="{1DAE2E32-D1C6-4B90-B17E-CD4CB667E1B8}" dt="2025-07-11T08:41:55.533" v="23629" actId="167"/>
        <pc:sldMkLst>
          <pc:docMk/>
          <pc:sldMk cId="622742810" sldId="323"/>
        </pc:sldMkLst>
        <pc:spChg chg="ord">
          <ac:chgData name="INOUE Ryutaro" userId="9b3ee5e5-1aca-4eca-bf49-da9b28a88071" providerId="ADAL" clId="{1DAE2E32-D1C6-4B90-B17E-CD4CB667E1B8}" dt="2025-07-03T09:15:16.069" v="1072" actId="166"/>
          <ac:spMkLst>
            <pc:docMk/>
            <pc:sldMk cId="622742810" sldId="323"/>
            <ac:spMk id="4" creationId="{6C3E5FE4-749C-6325-C013-DBDC2DCF61C0}"/>
          </ac:spMkLst>
        </pc:spChg>
        <pc:spChg chg="add del mod ord">
          <ac:chgData name="INOUE Ryutaro" userId="9b3ee5e5-1aca-4eca-bf49-da9b28a88071" providerId="ADAL" clId="{1DAE2E32-D1C6-4B90-B17E-CD4CB667E1B8}" dt="2025-07-03T09:17:25.135" v="1099" actId="14100"/>
          <ac:spMkLst>
            <pc:docMk/>
            <pc:sldMk cId="622742810" sldId="323"/>
            <ac:spMk id="1029" creationId="{9D20EB6B-9760-565F-1EFF-E902A87E5045}"/>
          </ac:spMkLst>
        </pc:spChg>
        <pc:spChg chg="mod">
          <ac:chgData name="INOUE Ryutaro" userId="9b3ee5e5-1aca-4eca-bf49-da9b28a88071" providerId="ADAL" clId="{1DAE2E32-D1C6-4B90-B17E-CD4CB667E1B8}" dt="2025-07-11T08:41:50.607" v="23628"/>
          <ac:spMkLst>
            <pc:docMk/>
            <pc:sldMk cId="622742810" sldId="323"/>
            <ac:spMk id="1091" creationId="{5F76EE02-4597-ACE5-E770-4618E521765A}"/>
          </ac:spMkLst>
        </pc:spChg>
        <pc:spChg chg="mod">
          <ac:chgData name="INOUE Ryutaro" userId="9b3ee5e5-1aca-4eca-bf49-da9b28a88071" providerId="ADAL" clId="{1DAE2E32-D1C6-4B90-B17E-CD4CB667E1B8}" dt="2025-07-11T08:41:50.607" v="23628"/>
          <ac:spMkLst>
            <pc:docMk/>
            <pc:sldMk cId="622742810" sldId="323"/>
            <ac:spMk id="1097" creationId="{A20FB0DD-01CD-A3BF-C0D7-31E3A07AA4E7}"/>
          </ac:spMkLst>
        </pc:spChg>
        <pc:spChg chg="mod">
          <ac:chgData name="INOUE Ryutaro" userId="9b3ee5e5-1aca-4eca-bf49-da9b28a88071" providerId="ADAL" clId="{1DAE2E32-D1C6-4B90-B17E-CD4CB667E1B8}" dt="2025-07-11T08:41:50.607" v="23628"/>
          <ac:spMkLst>
            <pc:docMk/>
            <pc:sldMk cId="622742810" sldId="323"/>
            <ac:spMk id="1098" creationId="{4C846448-0AC8-45E4-D6B5-D6655FC79E3E}"/>
          </ac:spMkLst>
        </pc:spChg>
        <pc:spChg chg="mod">
          <ac:chgData name="INOUE Ryutaro" userId="9b3ee5e5-1aca-4eca-bf49-da9b28a88071" providerId="ADAL" clId="{1DAE2E32-D1C6-4B90-B17E-CD4CB667E1B8}" dt="2025-07-11T08:41:50.607" v="23628"/>
          <ac:spMkLst>
            <pc:docMk/>
            <pc:sldMk cId="622742810" sldId="323"/>
            <ac:spMk id="1099" creationId="{27F5B882-91D2-1C26-A0C3-D8B6E0DD3316}"/>
          </ac:spMkLst>
        </pc:spChg>
        <pc:spChg chg="mod">
          <ac:chgData name="INOUE Ryutaro" userId="9b3ee5e5-1aca-4eca-bf49-da9b28a88071" providerId="ADAL" clId="{1DAE2E32-D1C6-4B90-B17E-CD4CB667E1B8}" dt="2025-07-11T08:41:50.607" v="23628"/>
          <ac:spMkLst>
            <pc:docMk/>
            <pc:sldMk cId="622742810" sldId="323"/>
            <ac:spMk id="1100" creationId="{343E46A8-0E36-0348-1807-2070037D59E7}"/>
          </ac:spMkLst>
        </pc:spChg>
        <pc:spChg chg="mod">
          <ac:chgData name="INOUE Ryutaro" userId="9b3ee5e5-1aca-4eca-bf49-da9b28a88071" providerId="ADAL" clId="{1DAE2E32-D1C6-4B90-B17E-CD4CB667E1B8}" dt="2025-07-11T08:41:50.607" v="23628"/>
          <ac:spMkLst>
            <pc:docMk/>
            <pc:sldMk cId="622742810" sldId="323"/>
            <ac:spMk id="1112" creationId="{00784A1F-0478-F3B6-53BF-5A350B97470C}"/>
          </ac:spMkLst>
        </pc:spChg>
        <pc:spChg chg="mod">
          <ac:chgData name="INOUE Ryutaro" userId="9b3ee5e5-1aca-4eca-bf49-da9b28a88071" providerId="ADAL" clId="{1DAE2E32-D1C6-4B90-B17E-CD4CB667E1B8}" dt="2025-07-11T08:41:50.607" v="23628"/>
          <ac:spMkLst>
            <pc:docMk/>
            <pc:sldMk cId="622742810" sldId="323"/>
            <ac:spMk id="1113" creationId="{D112C0FE-A2B4-CE88-9763-06420C64ECEA}"/>
          </ac:spMkLst>
        </pc:spChg>
        <pc:spChg chg="mod">
          <ac:chgData name="INOUE Ryutaro" userId="9b3ee5e5-1aca-4eca-bf49-da9b28a88071" providerId="ADAL" clId="{1DAE2E32-D1C6-4B90-B17E-CD4CB667E1B8}" dt="2025-07-11T08:41:50.607" v="23628"/>
          <ac:spMkLst>
            <pc:docMk/>
            <pc:sldMk cId="622742810" sldId="323"/>
            <ac:spMk id="1123" creationId="{1B2824EC-E24A-C676-305D-F63D7910F29D}"/>
          </ac:spMkLst>
        </pc:spChg>
        <pc:spChg chg="mod">
          <ac:chgData name="INOUE Ryutaro" userId="9b3ee5e5-1aca-4eca-bf49-da9b28a88071" providerId="ADAL" clId="{1DAE2E32-D1C6-4B90-B17E-CD4CB667E1B8}" dt="2025-07-11T08:41:50.607" v="23628"/>
          <ac:spMkLst>
            <pc:docMk/>
            <pc:sldMk cId="622742810" sldId="323"/>
            <ac:spMk id="1124" creationId="{0ED51152-EA3D-87D7-8F94-15916F8DEF06}"/>
          </ac:spMkLst>
        </pc:spChg>
        <pc:spChg chg="mod">
          <ac:chgData name="INOUE Ryutaro" userId="9b3ee5e5-1aca-4eca-bf49-da9b28a88071" providerId="ADAL" clId="{1DAE2E32-D1C6-4B90-B17E-CD4CB667E1B8}" dt="2025-07-11T08:41:50.607" v="23628"/>
          <ac:spMkLst>
            <pc:docMk/>
            <pc:sldMk cId="622742810" sldId="323"/>
            <ac:spMk id="1127" creationId="{315278C9-EBB9-36D0-96A2-B13C5E4012AA}"/>
          </ac:spMkLst>
        </pc:spChg>
        <pc:spChg chg="add del mod">
          <ac:chgData name="INOUE Ryutaro" userId="9b3ee5e5-1aca-4eca-bf49-da9b28a88071" providerId="ADAL" clId="{1DAE2E32-D1C6-4B90-B17E-CD4CB667E1B8}" dt="2025-07-11T04:26:47.319" v="21545" actId="14100"/>
          <ac:spMkLst>
            <pc:docMk/>
            <pc:sldMk cId="622742810" sldId="323"/>
            <ac:spMk id="1135" creationId="{D4033BF2-9391-D0C9-BE2D-BEF93E20BEB8}"/>
          </ac:spMkLst>
        </pc:spChg>
        <pc:grpChg chg="ord">
          <ac:chgData name="INOUE Ryutaro" userId="9b3ee5e5-1aca-4eca-bf49-da9b28a88071" providerId="ADAL" clId="{1DAE2E32-D1C6-4B90-B17E-CD4CB667E1B8}" dt="2025-07-11T08:41:55.533" v="23629" actId="167"/>
          <ac:grpSpMkLst>
            <pc:docMk/>
            <pc:sldMk cId="622742810" sldId="323"/>
            <ac:grpSpMk id="1078" creationId="{75ED3EFA-95BC-86FD-BDC6-AF8A2D235FE4}"/>
          </ac:grpSpMkLst>
        </pc:grpChg>
      </pc:sldChg>
      <pc:sldChg chg="del">
        <pc:chgData name="INOUE Ryutaro" userId="9b3ee5e5-1aca-4eca-bf49-da9b28a88071" providerId="ADAL" clId="{1DAE2E32-D1C6-4B90-B17E-CD4CB667E1B8}" dt="2025-07-03T11:27:36.362" v="1412" actId="47"/>
        <pc:sldMkLst>
          <pc:docMk/>
          <pc:sldMk cId="3690775902" sldId="324"/>
        </pc:sldMkLst>
      </pc:sldChg>
      <pc:sldChg chg="addSp delSp modSp mod modTransition modNotesTx">
        <pc:chgData name="INOUE Ryutaro" userId="9b3ee5e5-1aca-4eca-bf49-da9b28a88071" providerId="ADAL" clId="{1DAE2E32-D1C6-4B90-B17E-CD4CB667E1B8}" dt="2025-07-15T23:03:49.030" v="30932" actId="20577"/>
        <pc:sldMkLst>
          <pc:docMk/>
          <pc:sldMk cId="4231557056" sldId="325"/>
        </pc:sldMkLst>
        <pc:spChg chg="mod">
          <ac:chgData name="INOUE Ryutaro" userId="9b3ee5e5-1aca-4eca-bf49-da9b28a88071" providerId="ADAL" clId="{1DAE2E32-D1C6-4B90-B17E-CD4CB667E1B8}" dt="2025-07-11T08:49:12.325" v="23634"/>
          <ac:spMkLst>
            <pc:docMk/>
            <pc:sldMk cId="4231557056" sldId="325"/>
            <ac:spMk id="1078" creationId="{8ACE5889-46DC-50E6-4BD7-9DF68E4D0C6F}"/>
          </ac:spMkLst>
        </pc:spChg>
        <pc:spChg chg="add mod">
          <ac:chgData name="INOUE Ryutaro" userId="9b3ee5e5-1aca-4eca-bf49-da9b28a88071" providerId="ADAL" clId="{1DAE2E32-D1C6-4B90-B17E-CD4CB667E1B8}" dt="2025-07-10T03:20:56.791" v="16261" actId="14100"/>
          <ac:spMkLst>
            <pc:docMk/>
            <pc:sldMk cId="4231557056" sldId="325"/>
            <ac:spMk id="1081" creationId="{1432E5C5-D559-F8F7-B700-2E118BF304F5}"/>
          </ac:spMkLst>
        </pc:spChg>
        <pc:spChg chg="mod">
          <ac:chgData name="INOUE Ryutaro" userId="9b3ee5e5-1aca-4eca-bf49-da9b28a88071" providerId="ADAL" clId="{1DAE2E32-D1C6-4B90-B17E-CD4CB667E1B8}" dt="2025-07-11T08:49:12.325" v="23634"/>
          <ac:spMkLst>
            <pc:docMk/>
            <pc:sldMk cId="4231557056" sldId="325"/>
            <ac:spMk id="1084" creationId="{4E61DE29-5C78-4C20-B3F0-81ED83FDEFE3}"/>
          </ac:spMkLst>
        </pc:spChg>
        <pc:spChg chg="mod">
          <ac:chgData name="INOUE Ryutaro" userId="9b3ee5e5-1aca-4eca-bf49-da9b28a88071" providerId="ADAL" clId="{1DAE2E32-D1C6-4B90-B17E-CD4CB667E1B8}" dt="2025-07-11T08:49:12.325" v="23634"/>
          <ac:spMkLst>
            <pc:docMk/>
            <pc:sldMk cId="4231557056" sldId="325"/>
            <ac:spMk id="1094" creationId="{EFA9B62B-8518-A120-8937-73399EA7CF31}"/>
          </ac:spMkLst>
        </pc:spChg>
        <pc:spChg chg="mod">
          <ac:chgData name="INOUE Ryutaro" userId="9b3ee5e5-1aca-4eca-bf49-da9b28a88071" providerId="ADAL" clId="{1DAE2E32-D1C6-4B90-B17E-CD4CB667E1B8}" dt="2025-07-11T08:49:12.325" v="23634"/>
          <ac:spMkLst>
            <pc:docMk/>
            <pc:sldMk cId="4231557056" sldId="325"/>
            <ac:spMk id="1095" creationId="{9A35EEDA-6D3B-24F8-84BD-F524086674E9}"/>
          </ac:spMkLst>
        </pc:spChg>
        <pc:spChg chg="mod">
          <ac:chgData name="INOUE Ryutaro" userId="9b3ee5e5-1aca-4eca-bf49-da9b28a88071" providerId="ADAL" clId="{1DAE2E32-D1C6-4B90-B17E-CD4CB667E1B8}" dt="2025-07-11T08:49:12.325" v="23634"/>
          <ac:spMkLst>
            <pc:docMk/>
            <pc:sldMk cId="4231557056" sldId="325"/>
            <ac:spMk id="1101" creationId="{F61803F1-28D3-20D2-1F7C-E0EDA3D7563C}"/>
          </ac:spMkLst>
        </pc:spChg>
        <pc:spChg chg="mod">
          <ac:chgData name="INOUE Ryutaro" userId="9b3ee5e5-1aca-4eca-bf49-da9b28a88071" providerId="ADAL" clId="{1DAE2E32-D1C6-4B90-B17E-CD4CB667E1B8}" dt="2025-07-11T08:49:12.325" v="23634"/>
          <ac:spMkLst>
            <pc:docMk/>
            <pc:sldMk cId="4231557056" sldId="325"/>
            <ac:spMk id="1104" creationId="{9402C792-0CCE-E8FC-2534-10EC7B9F39F5}"/>
          </ac:spMkLst>
        </pc:spChg>
        <pc:spChg chg="mod">
          <ac:chgData name="INOUE Ryutaro" userId="9b3ee5e5-1aca-4eca-bf49-da9b28a88071" providerId="ADAL" clId="{1DAE2E32-D1C6-4B90-B17E-CD4CB667E1B8}" dt="2025-07-11T08:49:12.325" v="23634"/>
          <ac:spMkLst>
            <pc:docMk/>
            <pc:sldMk cId="4231557056" sldId="325"/>
            <ac:spMk id="1108" creationId="{AF39C5DB-20D6-A870-79AF-23DEEF248848}"/>
          </ac:spMkLst>
        </pc:spChg>
        <pc:spChg chg="mod">
          <ac:chgData name="INOUE Ryutaro" userId="9b3ee5e5-1aca-4eca-bf49-da9b28a88071" providerId="ADAL" clId="{1DAE2E32-D1C6-4B90-B17E-CD4CB667E1B8}" dt="2025-07-11T08:49:12.325" v="23634"/>
          <ac:spMkLst>
            <pc:docMk/>
            <pc:sldMk cId="4231557056" sldId="325"/>
            <ac:spMk id="1109" creationId="{A56255B7-5C85-26AB-BAE2-5560B7A45D15}"/>
          </ac:spMkLst>
        </pc:spChg>
        <pc:spChg chg="mod">
          <ac:chgData name="INOUE Ryutaro" userId="9b3ee5e5-1aca-4eca-bf49-da9b28a88071" providerId="ADAL" clId="{1DAE2E32-D1C6-4B90-B17E-CD4CB667E1B8}" dt="2025-07-11T08:49:12.325" v="23634"/>
          <ac:spMkLst>
            <pc:docMk/>
            <pc:sldMk cId="4231557056" sldId="325"/>
            <ac:spMk id="1117" creationId="{121999FD-CB3C-567E-7AC2-A1ADD79B08E4}"/>
          </ac:spMkLst>
        </pc:spChg>
        <pc:spChg chg="mod">
          <ac:chgData name="INOUE Ryutaro" userId="9b3ee5e5-1aca-4eca-bf49-da9b28a88071" providerId="ADAL" clId="{1DAE2E32-D1C6-4B90-B17E-CD4CB667E1B8}" dt="2025-07-11T08:49:12.325" v="23634"/>
          <ac:spMkLst>
            <pc:docMk/>
            <pc:sldMk cId="4231557056" sldId="325"/>
            <ac:spMk id="1125" creationId="{64D33E30-D1F3-2E6C-8059-13DD3B533AB4}"/>
          </ac:spMkLst>
        </pc:spChg>
        <pc:grpChg chg="ord">
          <ac:chgData name="INOUE Ryutaro" userId="9b3ee5e5-1aca-4eca-bf49-da9b28a88071" providerId="ADAL" clId="{1DAE2E32-D1C6-4B90-B17E-CD4CB667E1B8}" dt="2025-07-11T08:49:20.402" v="23635" actId="167"/>
          <ac:grpSpMkLst>
            <pc:docMk/>
            <pc:sldMk cId="4231557056" sldId="325"/>
            <ac:grpSpMk id="1074" creationId="{BB2A0812-BA7C-6BDD-B2AA-27E4996747AA}"/>
          </ac:grpSpMkLst>
        </pc:grpChg>
      </pc:sldChg>
      <pc:sldChg chg="addSp delSp modSp mod modTransition">
        <pc:chgData name="INOUE Ryutaro" userId="9b3ee5e5-1aca-4eca-bf49-da9b28a88071" providerId="ADAL" clId="{1DAE2E32-D1C6-4B90-B17E-CD4CB667E1B8}" dt="2025-07-16T00:51:47.073" v="31892" actId="1036"/>
        <pc:sldMkLst>
          <pc:docMk/>
          <pc:sldMk cId="716079071" sldId="360"/>
        </pc:sldMkLst>
        <pc:spChg chg="add mod">
          <ac:chgData name="INOUE Ryutaro" userId="9b3ee5e5-1aca-4eca-bf49-da9b28a88071" providerId="ADAL" clId="{1DAE2E32-D1C6-4B90-B17E-CD4CB667E1B8}" dt="2025-07-10T03:49:56.020" v="16643" actId="14100"/>
          <ac:spMkLst>
            <pc:docMk/>
            <pc:sldMk cId="716079071" sldId="360"/>
            <ac:spMk id="3" creationId="{CB06C1DB-F553-A4EF-813A-FD52D7C07447}"/>
          </ac:spMkLst>
        </pc:spChg>
        <pc:spChg chg="add mod">
          <ac:chgData name="INOUE Ryutaro" userId="9b3ee5e5-1aca-4eca-bf49-da9b28a88071" providerId="ADAL" clId="{1DAE2E32-D1C6-4B90-B17E-CD4CB667E1B8}" dt="2025-07-15T06:56:12.624" v="28061" actId="1035"/>
          <ac:spMkLst>
            <pc:docMk/>
            <pc:sldMk cId="716079071" sldId="360"/>
            <ac:spMk id="5" creationId="{74FF075E-0A62-D5B9-7CB2-8D393267156C}"/>
          </ac:spMkLst>
        </pc:spChg>
        <pc:spChg chg="mod">
          <ac:chgData name="INOUE Ryutaro" userId="9b3ee5e5-1aca-4eca-bf49-da9b28a88071" providerId="ADAL" clId="{1DAE2E32-D1C6-4B90-B17E-CD4CB667E1B8}" dt="2025-07-10T07:50:52.593" v="21365"/>
          <ac:spMkLst>
            <pc:docMk/>
            <pc:sldMk cId="716079071" sldId="360"/>
            <ac:spMk id="6" creationId="{55067580-F302-DBCB-A095-61D85AB7B958}"/>
          </ac:spMkLst>
        </pc:spChg>
        <pc:spChg chg="add mod">
          <ac:chgData name="INOUE Ryutaro" userId="9b3ee5e5-1aca-4eca-bf49-da9b28a88071" providerId="ADAL" clId="{1DAE2E32-D1C6-4B90-B17E-CD4CB667E1B8}" dt="2025-07-10T03:50:07.151" v="16645" actId="1076"/>
          <ac:spMkLst>
            <pc:docMk/>
            <pc:sldMk cId="716079071" sldId="360"/>
            <ac:spMk id="7" creationId="{1EF1F071-1EFA-BE7B-8CEB-818DD6C5F43A}"/>
          </ac:spMkLst>
        </pc:spChg>
        <pc:spChg chg="add mod">
          <ac:chgData name="INOUE Ryutaro" userId="9b3ee5e5-1aca-4eca-bf49-da9b28a88071" providerId="ADAL" clId="{1DAE2E32-D1C6-4B90-B17E-CD4CB667E1B8}" dt="2025-07-11T08:40:19.717" v="23605" actId="20577"/>
          <ac:spMkLst>
            <pc:docMk/>
            <pc:sldMk cId="716079071" sldId="360"/>
            <ac:spMk id="8" creationId="{E9FFEC99-68A1-6680-2485-7DB2125EE598}"/>
          </ac:spMkLst>
        </pc:spChg>
        <pc:spChg chg="add mod">
          <ac:chgData name="INOUE Ryutaro" userId="9b3ee5e5-1aca-4eca-bf49-da9b28a88071" providerId="ADAL" clId="{1DAE2E32-D1C6-4B90-B17E-CD4CB667E1B8}" dt="2025-07-11T08:40:34.257" v="23622" actId="20577"/>
          <ac:spMkLst>
            <pc:docMk/>
            <pc:sldMk cId="716079071" sldId="360"/>
            <ac:spMk id="9" creationId="{171502FF-7BCF-20DD-C768-4A09455DF40A}"/>
          </ac:spMkLst>
        </pc:spChg>
        <pc:spChg chg="add mod">
          <ac:chgData name="INOUE Ryutaro" userId="9b3ee5e5-1aca-4eca-bf49-da9b28a88071" providerId="ADAL" clId="{1DAE2E32-D1C6-4B90-B17E-CD4CB667E1B8}" dt="2025-07-11T08:40:25.480" v="23612" actId="20577"/>
          <ac:spMkLst>
            <pc:docMk/>
            <pc:sldMk cId="716079071" sldId="360"/>
            <ac:spMk id="10" creationId="{CBB1CACD-9026-0766-BAFC-8143FD1AFDBE}"/>
          </ac:spMkLst>
        </pc:spChg>
        <pc:spChg chg="add mod">
          <ac:chgData name="INOUE Ryutaro" userId="9b3ee5e5-1aca-4eca-bf49-da9b28a88071" providerId="ADAL" clId="{1DAE2E32-D1C6-4B90-B17E-CD4CB667E1B8}" dt="2025-07-11T08:40:30.387" v="23617" actId="20577"/>
          <ac:spMkLst>
            <pc:docMk/>
            <pc:sldMk cId="716079071" sldId="360"/>
            <ac:spMk id="11" creationId="{1626CDBA-3DCB-0527-3C7C-8BD5CAEC4CEB}"/>
          </ac:spMkLst>
        </pc:spChg>
        <pc:spChg chg="add mod">
          <ac:chgData name="INOUE Ryutaro" userId="9b3ee5e5-1aca-4eca-bf49-da9b28a88071" providerId="ADAL" clId="{1DAE2E32-D1C6-4B90-B17E-CD4CB667E1B8}" dt="2025-07-10T03:33:38.725" v="16372" actId="242"/>
          <ac:spMkLst>
            <pc:docMk/>
            <pc:sldMk cId="716079071" sldId="360"/>
            <ac:spMk id="12" creationId="{BE09F2F3-1F14-E4E3-1D44-310EA5808A38}"/>
          </ac:spMkLst>
        </pc:spChg>
        <pc:spChg chg="add mod">
          <ac:chgData name="INOUE Ryutaro" userId="9b3ee5e5-1aca-4eca-bf49-da9b28a88071" providerId="ADAL" clId="{1DAE2E32-D1C6-4B90-B17E-CD4CB667E1B8}" dt="2025-07-16T00:51:47.073" v="31892" actId="1036"/>
          <ac:spMkLst>
            <pc:docMk/>
            <pc:sldMk cId="716079071" sldId="360"/>
            <ac:spMk id="13" creationId="{BF95F06A-B2CD-B222-94E5-B30C905108B5}"/>
          </ac:spMkLst>
        </pc:spChg>
        <pc:spChg chg="mod ord">
          <ac:chgData name="INOUE Ryutaro" userId="9b3ee5e5-1aca-4eca-bf49-da9b28a88071" providerId="ADAL" clId="{1DAE2E32-D1C6-4B90-B17E-CD4CB667E1B8}" dt="2025-07-12T05:48:18.524" v="23788" actId="207"/>
          <ac:spMkLst>
            <pc:docMk/>
            <pc:sldMk cId="716079071" sldId="360"/>
            <ac:spMk id="14" creationId="{8569478C-B384-1F86-88D2-6749C678BFA7}"/>
          </ac:spMkLst>
        </pc:spChg>
        <pc:spChg chg="mod ord">
          <ac:chgData name="INOUE Ryutaro" userId="9b3ee5e5-1aca-4eca-bf49-da9b28a88071" providerId="ADAL" clId="{1DAE2E32-D1C6-4B90-B17E-CD4CB667E1B8}" dt="2025-07-12T05:48:23.211" v="23789" actId="207"/>
          <ac:spMkLst>
            <pc:docMk/>
            <pc:sldMk cId="716079071" sldId="360"/>
            <ac:spMk id="15" creationId="{738006A2-EB36-3959-A025-D67681AD459B}"/>
          </ac:spMkLst>
        </pc:spChg>
        <pc:spChg chg="add mod">
          <ac:chgData name="INOUE Ryutaro" userId="9b3ee5e5-1aca-4eca-bf49-da9b28a88071" providerId="ADAL" clId="{1DAE2E32-D1C6-4B90-B17E-CD4CB667E1B8}" dt="2025-07-03T11:32:51.754" v="1464" actId="1076"/>
          <ac:spMkLst>
            <pc:docMk/>
            <pc:sldMk cId="716079071" sldId="360"/>
            <ac:spMk id="17" creationId="{249CA298-E9B1-6C5B-57E3-A03B078E6EF3}"/>
          </ac:spMkLst>
        </pc:spChg>
        <pc:spChg chg="add mod">
          <ac:chgData name="INOUE Ryutaro" userId="9b3ee5e5-1aca-4eca-bf49-da9b28a88071" providerId="ADAL" clId="{1DAE2E32-D1C6-4B90-B17E-CD4CB667E1B8}" dt="2025-07-03T11:32:51.754" v="1464" actId="1076"/>
          <ac:spMkLst>
            <pc:docMk/>
            <pc:sldMk cId="716079071" sldId="360"/>
            <ac:spMk id="18" creationId="{721495B9-A6B1-B63B-14D4-B77070C860D7}"/>
          </ac:spMkLst>
        </pc:spChg>
        <pc:spChg chg="add mod">
          <ac:chgData name="INOUE Ryutaro" userId="9b3ee5e5-1aca-4eca-bf49-da9b28a88071" providerId="ADAL" clId="{1DAE2E32-D1C6-4B90-B17E-CD4CB667E1B8}" dt="2025-07-03T11:32:51.754" v="1464" actId="1076"/>
          <ac:spMkLst>
            <pc:docMk/>
            <pc:sldMk cId="716079071" sldId="360"/>
            <ac:spMk id="19" creationId="{7FF2BCA4-C0DE-60E2-F65D-D956A1A781E6}"/>
          </ac:spMkLst>
        </pc:spChg>
        <pc:spChg chg="add mod">
          <ac:chgData name="INOUE Ryutaro" userId="9b3ee5e5-1aca-4eca-bf49-da9b28a88071" providerId="ADAL" clId="{1DAE2E32-D1C6-4B90-B17E-CD4CB667E1B8}" dt="2025-07-10T03:32:48.335" v="16331" actId="14100"/>
          <ac:spMkLst>
            <pc:docMk/>
            <pc:sldMk cId="716079071" sldId="360"/>
            <ac:spMk id="20" creationId="{6B397083-1724-136D-6AF5-7BE02273DD83}"/>
          </ac:spMkLst>
        </pc:spChg>
        <pc:spChg chg="add mod">
          <ac:chgData name="INOUE Ryutaro" userId="9b3ee5e5-1aca-4eca-bf49-da9b28a88071" providerId="ADAL" clId="{1DAE2E32-D1C6-4B90-B17E-CD4CB667E1B8}" dt="2025-07-10T03:32:48.335" v="16331" actId="14100"/>
          <ac:spMkLst>
            <pc:docMk/>
            <pc:sldMk cId="716079071" sldId="360"/>
            <ac:spMk id="21" creationId="{CCC4CBF4-2715-62BC-03D8-CC1EBA17D433}"/>
          </ac:spMkLst>
        </pc:spChg>
      </pc:sldChg>
      <pc:sldChg chg="delSp modSp mod modTransition">
        <pc:chgData name="INOUE Ryutaro" userId="9b3ee5e5-1aca-4eca-bf49-da9b28a88071" providerId="ADAL" clId="{1DAE2E32-D1C6-4B90-B17E-CD4CB667E1B8}" dt="2025-07-16T02:09:07.240" v="32860" actId="20577"/>
        <pc:sldMkLst>
          <pc:docMk/>
          <pc:sldMk cId="716847924" sldId="368"/>
        </pc:sldMkLst>
        <pc:spChg chg="mod">
          <ac:chgData name="INOUE Ryutaro" userId="9b3ee5e5-1aca-4eca-bf49-da9b28a88071" providerId="ADAL" clId="{1DAE2E32-D1C6-4B90-B17E-CD4CB667E1B8}" dt="2025-07-09T22:07:52.706" v="13518" actId="20577"/>
          <ac:spMkLst>
            <pc:docMk/>
            <pc:sldMk cId="716847924" sldId="368"/>
            <ac:spMk id="2" creationId="{5C308AB6-88EA-C0F7-67A8-B136A4069159}"/>
          </ac:spMkLst>
        </pc:spChg>
        <pc:spChg chg="mod">
          <ac:chgData name="INOUE Ryutaro" userId="9b3ee5e5-1aca-4eca-bf49-da9b28a88071" providerId="ADAL" clId="{1DAE2E32-D1C6-4B90-B17E-CD4CB667E1B8}" dt="2025-07-16T02:09:07.240" v="32860" actId="20577"/>
          <ac:spMkLst>
            <pc:docMk/>
            <pc:sldMk cId="716847924" sldId="368"/>
            <ac:spMk id="5" creationId="{3F5DA22E-15C6-2473-98AA-1E3579B7C4C5}"/>
          </ac:spMkLst>
        </pc:spChg>
        <pc:spChg chg="del">
          <ac:chgData name="INOUE Ryutaro" userId="9b3ee5e5-1aca-4eca-bf49-da9b28a88071" providerId="ADAL" clId="{1DAE2E32-D1C6-4B90-B17E-CD4CB667E1B8}" dt="2025-07-16T02:08:52.277" v="32858" actId="478"/>
          <ac:spMkLst>
            <pc:docMk/>
            <pc:sldMk cId="716847924" sldId="368"/>
            <ac:spMk id="6" creationId="{1DA4C9D9-B743-B9E2-40F5-FB066F893D29}"/>
          </ac:spMkLst>
        </pc:spChg>
        <pc:spChg chg="mod">
          <ac:chgData name="INOUE Ryutaro" userId="9b3ee5e5-1aca-4eca-bf49-da9b28a88071" providerId="ADAL" clId="{1DAE2E32-D1C6-4B90-B17E-CD4CB667E1B8}" dt="2025-07-11T04:24:42.024" v="21503" actId="14100"/>
          <ac:spMkLst>
            <pc:docMk/>
            <pc:sldMk cId="716847924" sldId="368"/>
            <ac:spMk id="8" creationId="{A137E685-EF88-4D49-C47C-B48C5757FB6F}"/>
          </ac:spMkLst>
        </pc:spChg>
      </pc:sldChg>
      <pc:sldChg chg="addSp delSp modSp del mod">
        <pc:chgData name="INOUE Ryutaro" userId="9b3ee5e5-1aca-4eca-bf49-da9b28a88071" providerId="ADAL" clId="{1DAE2E32-D1C6-4B90-B17E-CD4CB667E1B8}" dt="2025-07-09T21:10:58.542" v="12044" actId="47"/>
        <pc:sldMkLst>
          <pc:docMk/>
          <pc:sldMk cId="3210551766" sldId="371"/>
        </pc:sldMkLst>
      </pc:sldChg>
      <pc:sldChg chg="addSp delSp modSp del mod modAnim">
        <pc:chgData name="INOUE Ryutaro" userId="9b3ee5e5-1aca-4eca-bf49-da9b28a88071" providerId="ADAL" clId="{1DAE2E32-D1C6-4B90-B17E-CD4CB667E1B8}" dt="2025-07-09T21:10:58.542" v="12044" actId="47"/>
        <pc:sldMkLst>
          <pc:docMk/>
          <pc:sldMk cId="2384594998" sldId="372"/>
        </pc:sldMkLst>
      </pc:sldChg>
      <pc:sldChg chg="del">
        <pc:chgData name="INOUE Ryutaro" userId="9b3ee5e5-1aca-4eca-bf49-da9b28a88071" providerId="ADAL" clId="{1DAE2E32-D1C6-4B90-B17E-CD4CB667E1B8}" dt="2025-07-03T11:49:51.952" v="1844" actId="47"/>
        <pc:sldMkLst>
          <pc:docMk/>
          <pc:sldMk cId="2929631243" sldId="373"/>
        </pc:sldMkLst>
      </pc:sldChg>
      <pc:sldChg chg="modSp mod ord modShow">
        <pc:chgData name="INOUE Ryutaro" userId="9b3ee5e5-1aca-4eca-bf49-da9b28a88071" providerId="ADAL" clId="{1DAE2E32-D1C6-4B90-B17E-CD4CB667E1B8}" dt="2025-07-10T07:50:52.593" v="21365"/>
        <pc:sldMkLst>
          <pc:docMk/>
          <pc:sldMk cId="2561313922" sldId="374"/>
        </pc:sldMkLst>
        <pc:spChg chg="mod">
          <ac:chgData name="INOUE Ryutaro" userId="9b3ee5e5-1aca-4eca-bf49-da9b28a88071" providerId="ADAL" clId="{1DAE2E32-D1C6-4B90-B17E-CD4CB667E1B8}" dt="2025-07-10T06:13:01.141" v="20156" actId="313"/>
          <ac:spMkLst>
            <pc:docMk/>
            <pc:sldMk cId="2561313922" sldId="374"/>
            <ac:spMk id="2" creationId="{D70BD23D-F42A-EDF6-902C-707EEC6F48A2}"/>
          </ac:spMkLst>
        </pc:spChg>
        <pc:spChg chg="mod">
          <ac:chgData name="INOUE Ryutaro" userId="9b3ee5e5-1aca-4eca-bf49-da9b28a88071" providerId="ADAL" clId="{1DAE2E32-D1C6-4B90-B17E-CD4CB667E1B8}" dt="2025-07-10T06:13:05.545" v="20157" actId="313"/>
          <ac:spMkLst>
            <pc:docMk/>
            <pc:sldMk cId="2561313922" sldId="374"/>
            <ac:spMk id="5" creationId="{7816C615-2392-64F2-3702-9973964C66C5}"/>
          </ac:spMkLst>
        </pc:spChg>
        <pc:spChg chg="mod">
          <ac:chgData name="INOUE Ryutaro" userId="9b3ee5e5-1aca-4eca-bf49-da9b28a88071" providerId="ADAL" clId="{1DAE2E32-D1C6-4B90-B17E-CD4CB667E1B8}" dt="2025-07-10T07:50:52.593" v="21365"/>
          <ac:spMkLst>
            <pc:docMk/>
            <pc:sldMk cId="2561313922" sldId="374"/>
            <ac:spMk id="8" creationId="{41F9BF27-1C8F-C068-92E8-874B0A58BDC8}"/>
          </ac:spMkLst>
        </pc:spChg>
      </pc:sldChg>
      <pc:sldChg chg="del">
        <pc:chgData name="INOUE Ryutaro" userId="9b3ee5e5-1aca-4eca-bf49-da9b28a88071" providerId="ADAL" clId="{1DAE2E32-D1C6-4B90-B17E-CD4CB667E1B8}" dt="2025-07-03T08:01:11.824" v="13" actId="2696"/>
        <pc:sldMkLst>
          <pc:docMk/>
          <pc:sldMk cId="1822805467" sldId="376"/>
        </pc:sldMkLst>
      </pc:sldChg>
      <pc:sldChg chg="addSp delSp modSp mod ord modTransition modNotesTx">
        <pc:chgData name="INOUE Ryutaro" userId="9b3ee5e5-1aca-4eca-bf49-da9b28a88071" providerId="ADAL" clId="{1DAE2E32-D1C6-4B90-B17E-CD4CB667E1B8}" dt="2025-07-16T01:19:12.821" v="32776" actId="20577"/>
        <pc:sldMkLst>
          <pc:docMk/>
          <pc:sldMk cId="3509895370" sldId="377"/>
        </pc:sldMkLst>
        <pc:spChg chg="mod">
          <ac:chgData name="INOUE Ryutaro" userId="9b3ee5e5-1aca-4eca-bf49-da9b28a88071" providerId="ADAL" clId="{1DAE2E32-D1C6-4B90-B17E-CD4CB667E1B8}" dt="2025-07-10T07:10:31.999" v="21171" actId="20577"/>
          <ac:spMkLst>
            <pc:docMk/>
            <pc:sldMk cId="3509895370" sldId="377"/>
            <ac:spMk id="2" creationId="{AE05B296-7C50-5C86-0A49-3C8C8D879D8D}"/>
          </ac:spMkLst>
        </pc:spChg>
        <pc:spChg chg="mod">
          <ac:chgData name="INOUE Ryutaro" userId="9b3ee5e5-1aca-4eca-bf49-da9b28a88071" providerId="ADAL" clId="{1DAE2E32-D1C6-4B90-B17E-CD4CB667E1B8}" dt="2025-07-10T07:50:52.593" v="21365"/>
          <ac:spMkLst>
            <pc:docMk/>
            <pc:sldMk cId="3509895370" sldId="377"/>
            <ac:spMk id="8" creationId="{9D3CC71F-5EF7-DC52-B728-895FA991B001}"/>
          </ac:spMkLst>
        </pc:spChg>
        <pc:spChg chg="mod">
          <ac:chgData name="INOUE Ryutaro" userId="9b3ee5e5-1aca-4eca-bf49-da9b28a88071" providerId="ADAL" clId="{1DAE2E32-D1C6-4B90-B17E-CD4CB667E1B8}" dt="2025-07-15T06:55:31.427" v="28054" actId="208"/>
          <ac:spMkLst>
            <pc:docMk/>
            <pc:sldMk cId="3509895370" sldId="377"/>
            <ac:spMk id="33" creationId="{A578C8AC-A50E-49BE-42D2-89113EE3611A}"/>
          </ac:spMkLst>
        </pc:spChg>
        <pc:spChg chg="add mod">
          <ac:chgData name="INOUE Ryutaro" userId="9b3ee5e5-1aca-4eca-bf49-da9b28a88071" providerId="ADAL" clId="{1DAE2E32-D1C6-4B90-B17E-CD4CB667E1B8}" dt="2025-07-03T08:37:01.360" v="895"/>
          <ac:spMkLst>
            <pc:docMk/>
            <pc:sldMk cId="3509895370" sldId="377"/>
            <ac:spMk id="34" creationId="{D052A569-EB76-8C43-02C0-7EAD47327323}"/>
          </ac:spMkLst>
        </pc:spChg>
        <pc:spChg chg="mod">
          <ac:chgData name="INOUE Ryutaro" userId="9b3ee5e5-1aca-4eca-bf49-da9b28a88071" providerId="ADAL" clId="{1DAE2E32-D1C6-4B90-B17E-CD4CB667E1B8}" dt="2025-07-15T06:55:37.932" v="28055" actId="208"/>
          <ac:spMkLst>
            <pc:docMk/>
            <pc:sldMk cId="3509895370" sldId="377"/>
            <ac:spMk id="35" creationId="{4574CD14-49EF-85E3-43F1-561CFBF29122}"/>
          </ac:spMkLst>
        </pc:spChg>
        <pc:spChg chg="add mod">
          <ac:chgData name="INOUE Ryutaro" userId="9b3ee5e5-1aca-4eca-bf49-da9b28a88071" providerId="ADAL" clId="{1DAE2E32-D1C6-4B90-B17E-CD4CB667E1B8}" dt="2025-07-03T08:37:01.360" v="895"/>
          <ac:spMkLst>
            <pc:docMk/>
            <pc:sldMk cId="3509895370" sldId="377"/>
            <ac:spMk id="37" creationId="{88B67F56-EE19-463E-D6AE-196CA2ADCCC3}"/>
          </ac:spMkLst>
        </pc:spChg>
        <pc:spChg chg="add mod">
          <ac:chgData name="INOUE Ryutaro" userId="9b3ee5e5-1aca-4eca-bf49-da9b28a88071" providerId="ADAL" clId="{1DAE2E32-D1C6-4B90-B17E-CD4CB667E1B8}" dt="2025-07-03T08:37:01.360" v="895"/>
          <ac:spMkLst>
            <pc:docMk/>
            <pc:sldMk cId="3509895370" sldId="377"/>
            <ac:spMk id="40" creationId="{BCA44ACC-5894-B544-F720-256F0AA5E1C5}"/>
          </ac:spMkLst>
        </pc:spChg>
        <pc:spChg chg="add mod">
          <ac:chgData name="INOUE Ryutaro" userId="9b3ee5e5-1aca-4eca-bf49-da9b28a88071" providerId="ADAL" clId="{1DAE2E32-D1C6-4B90-B17E-CD4CB667E1B8}" dt="2025-07-03T08:37:01.360" v="895"/>
          <ac:spMkLst>
            <pc:docMk/>
            <pc:sldMk cId="3509895370" sldId="377"/>
            <ac:spMk id="42" creationId="{8E25F758-7957-7116-7CEA-FD6FCA320309}"/>
          </ac:spMkLst>
        </pc:spChg>
        <pc:spChg chg="add mod">
          <ac:chgData name="INOUE Ryutaro" userId="9b3ee5e5-1aca-4eca-bf49-da9b28a88071" providerId="ADAL" clId="{1DAE2E32-D1C6-4B90-B17E-CD4CB667E1B8}" dt="2025-07-03T08:37:01.360" v="895"/>
          <ac:spMkLst>
            <pc:docMk/>
            <pc:sldMk cId="3509895370" sldId="377"/>
            <ac:spMk id="43" creationId="{0ED46909-FD09-4EAE-3A17-B5755F2F4EAE}"/>
          </ac:spMkLst>
        </pc:spChg>
        <pc:spChg chg="add mod">
          <ac:chgData name="INOUE Ryutaro" userId="9b3ee5e5-1aca-4eca-bf49-da9b28a88071" providerId="ADAL" clId="{1DAE2E32-D1C6-4B90-B17E-CD4CB667E1B8}" dt="2025-07-03T08:37:01.360" v="895"/>
          <ac:spMkLst>
            <pc:docMk/>
            <pc:sldMk cId="3509895370" sldId="377"/>
            <ac:spMk id="45" creationId="{F39B31E9-65B0-2071-9257-56C4312654B8}"/>
          </ac:spMkLst>
        </pc:spChg>
        <pc:spChg chg="add mod">
          <ac:chgData name="INOUE Ryutaro" userId="9b3ee5e5-1aca-4eca-bf49-da9b28a88071" providerId="ADAL" clId="{1DAE2E32-D1C6-4B90-B17E-CD4CB667E1B8}" dt="2025-07-03T08:37:01.360" v="895"/>
          <ac:spMkLst>
            <pc:docMk/>
            <pc:sldMk cId="3509895370" sldId="377"/>
            <ac:spMk id="51" creationId="{ADD6A510-D6F6-459D-9BC8-D8297BAACA7D}"/>
          </ac:spMkLst>
        </pc:spChg>
        <pc:spChg chg="add mod">
          <ac:chgData name="INOUE Ryutaro" userId="9b3ee5e5-1aca-4eca-bf49-da9b28a88071" providerId="ADAL" clId="{1DAE2E32-D1C6-4B90-B17E-CD4CB667E1B8}" dt="2025-07-03T08:37:01.360" v="895"/>
          <ac:spMkLst>
            <pc:docMk/>
            <pc:sldMk cId="3509895370" sldId="377"/>
            <ac:spMk id="53" creationId="{D8BAB471-CF7F-9E6D-6990-BBD5A2EBF09F}"/>
          </ac:spMkLst>
        </pc:spChg>
        <pc:spChg chg="add mod">
          <ac:chgData name="INOUE Ryutaro" userId="9b3ee5e5-1aca-4eca-bf49-da9b28a88071" providerId="ADAL" clId="{1DAE2E32-D1C6-4B90-B17E-CD4CB667E1B8}" dt="2025-07-10T04:06:43.760" v="17043" actId="122"/>
          <ac:spMkLst>
            <pc:docMk/>
            <pc:sldMk cId="3509895370" sldId="377"/>
            <ac:spMk id="55" creationId="{AC3585D4-343A-E487-8BB9-329A7E799095}"/>
          </ac:spMkLst>
        </pc:spChg>
        <pc:spChg chg="add mod">
          <ac:chgData name="INOUE Ryutaro" userId="9b3ee5e5-1aca-4eca-bf49-da9b28a88071" providerId="ADAL" clId="{1DAE2E32-D1C6-4B90-B17E-CD4CB667E1B8}" dt="2025-07-10T04:06:43.760" v="17043" actId="122"/>
          <ac:spMkLst>
            <pc:docMk/>
            <pc:sldMk cId="3509895370" sldId="377"/>
            <ac:spMk id="56" creationId="{D3BD4E6F-4BC3-FFD4-BFB2-C901F8A4E58C}"/>
          </ac:spMkLst>
        </pc:spChg>
      </pc:sldChg>
      <pc:sldChg chg="addSp delSp modSp mod modTransition modNotesTx">
        <pc:chgData name="INOUE Ryutaro" userId="9b3ee5e5-1aca-4eca-bf49-da9b28a88071" providerId="ADAL" clId="{1DAE2E32-D1C6-4B90-B17E-CD4CB667E1B8}" dt="2025-07-12T06:55:03.535" v="26229" actId="20577"/>
        <pc:sldMkLst>
          <pc:docMk/>
          <pc:sldMk cId="767167815" sldId="378"/>
        </pc:sldMkLst>
        <pc:spChg chg="mod">
          <ac:chgData name="INOUE Ryutaro" userId="9b3ee5e5-1aca-4eca-bf49-da9b28a88071" providerId="ADAL" clId="{1DAE2E32-D1C6-4B90-B17E-CD4CB667E1B8}" dt="2025-07-10T07:50:52.593" v="21365"/>
          <ac:spMkLst>
            <pc:docMk/>
            <pc:sldMk cId="767167815" sldId="378"/>
            <ac:spMk id="8" creationId="{72CFF8AB-1303-56A3-CBAF-CC32DEBDC2C8}"/>
          </ac:spMkLst>
        </pc:spChg>
        <pc:graphicFrameChg chg="add mod modGraphic">
          <ac:chgData name="INOUE Ryutaro" userId="9b3ee5e5-1aca-4eca-bf49-da9b28a88071" providerId="ADAL" clId="{1DAE2E32-D1C6-4B90-B17E-CD4CB667E1B8}" dt="2025-07-11T09:02:23.327" v="23689" actId="113"/>
          <ac:graphicFrameMkLst>
            <pc:docMk/>
            <pc:sldMk cId="767167815" sldId="378"/>
            <ac:graphicFrameMk id="7" creationId="{790FC0E9-1962-1DB6-4276-76EC0BFF80DA}"/>
          </ac:graphicFrameMkLst>
        </pc:graphicFrameChg>
      </pc:sldChg>
      <pc:sldChg chg="addSp delSp modSp mod ord modTransition modNotesTx">
        <pc:chgData name="INOUE Ryutaro" userId="9b3ee5e5-1aca-4eca-bf49-da9b28a88071" providerId="ADAL" clId="{1DAE2E32-D1C6-4B90-B17E-CD4CB667E1B8}" dt="2025-07-16T00:24:12.435" v="31808" actId="20577"/>
        <pc:sldMkLst>
          <pc:docMk/>
          <pc:sldMk cId="2335273051" sldId="379"/>
        </pc:sldMkLst>
        <pc:spChg chg="mod">
          <ac:chgData name="INOUE Ryutaro" userId="9b3ee5e5-1aca-4eca-bf49-da9b28a88071" providerId="ADAL" clId="{1DAE2E32-D1C6-4B90-B17E-CD4CB667E1B8}" dt="2025-07-07T20:53:50.282" v="2826" actId="20577"/>
          <ac:spMkLst>
            <pc:docMk/>
            <pc:sldMk cId="2335273051" sldId="379"/>
            <ac:spMk id="2" creationId="{5D2C4F40-A23B-0911-0A54-42BB47E50164}"/>
          </ac:spMkLst>
        </pc:spChg>
        <pc:spChg chg="mod">
          <ac:chgData name="INOUE Ryutaro" userId="9b3ee5e5-1aca-4eca-bf49-da9b28a88071" providerId="ADAL" clId="{1DAE2E32-D1C6-4B90-B17E-CD4CB667E1B8}" dt="2025-07-11T04:34:13.146" v="21555" actId="20577"/>
          <ac:spMkLst>
            <pc:docMk/>
            <pc:sldMk cId="2335273051" sldId="379"/>
            <ac:spMk id="5" creationId="{ECE95C3A-2DF1-B7D2-4541-387B6E581F03}"/>
          </ac:spMkLst>
        </pc:spChg>
        <pc:spChg chg="mod">
          <ac:chgData name="INOUE Ryutaro" userId="9b3ee5e5-1aca-4eca-bf49-da9b28a88071" providerId="ADAL" clId="{1DAE2E32-D1C6-4B90-B17E-CD4CB667E1B8}" dt="2025-07-10T07:50:52.593" v="21365"/>
          <ac:spMkLst>
            <pc:docMk/>
            <pc:sldMk cId="2335273051" sldId="379"/>
            <ac:spMk id="34" creationId="{841F2DAA-0B81-1F3B-D4BB-B8C50F95EFBA}"/>
          </ac:spMkLst>
        </pc:spChg>
        <pc:graphicFrameChg chg="add mod modGraphic">
          <ac:chgData name="INOUE Ryutaro" userId="9b3ee5e5-1aca-4eca-bf49-da9b28a88071" providerId="ADAL" clId="{1DAE2E32-D1C6-4B90-B17E-CD4CB667E1B8}" dt="2025-07-10T02:52:48.295" v="15724" actId="1076"/>
          <ac:graphicFrameMkLst>
            <pc:docMk/>
            <pc:sldMk cId="2335273051" sldId="379"/>
            <ac:graphicFrameMk id="6" creationId="{CCD6F180-1AAD-17AB-E44F-899758EBC3BB}"/>
          </ac:graphicFrameMkLst>
        </pc:graphicFrameChg>
      </pc:sldChg>
      <pc:sldChg chg="addSp delSp modSp mod ord modTransition modNotesTx">
        <pc:chgData name="INOUE Ryutaro" userId="9b3ee5e5-1aca-4eca-bf49-da9b28a88071" providerId="ADAL" clId="{1DAE2E32-D1C6-4B90-B17E-CD4CB667E1B8}" dt="2025-07-16T00:24:35.733" v="31811" actId="20577"/>
        <pc:sldMkLst>
          <pc:docMk/>
          <pc:sldMk cId="1491742469" sldId="380"/>
        </pc:sldMkLst>
        <pc:spChg chg="mod">
          <ac:chgData name="INOUE Ryutaro" userId="9b3ee5e5-1aca-4eca-bf49-da9b28a88071" providerId="ADAL" clId="{1DAE2E32-D1C6-4B90-B17E-CD4CB667E1B8}" dt="2025-07-15T07:09:25.012" v="28498" actId="20577"/>
          <ac:spMkLst>
            <pc:docMk/>
            <pc:sldMk cId="1491742469" sldId="380"/>
            <ac:spMk id="7" creationId="{24AFBB26-3327-9D7D-0E24-9046B67EF11E}"/>
          </ac:spMkLst>
        </pc:spChg>
        <pc:spChg chg="mod">
          <ac:chgData name="INOUE Ryutaro" userId="9b3ee5e5-1aca-4eca-bf49-da9b28a88071" providerId="ADAL" clId="{1DAE2E32-D1C6-4B90-B17E-CD4CB667E1B8}" dt="2025-07-10T07:50:52.593" v="21365"/>
          <ac:spMkLst>
            <pc:docMk/>
            <pc:sldMk cId="1491742469" sldId="380"/>
            <ac:spMk id="8" creationId="{F7EA95D5-02A8-D42C-B12E-9EBE79F8E452}"/>
          </ac:spMkLst>
        </pc:spChg>
        <pc:spChg chg="mod">
          <ac:chgData name="INOUE Ryutaro" userId="9b3ee5e5-1aca-4eca-bf49-da9b28a88071" providerId="ADAL" clId="{1DAE2E32-D1C6-4B90-B17E-CD4CB667E1B8}" dt="2025-07-15T07:09:37.782" v="28499" actId="1076"/>
          <ac:spMkLst>
            <pc:docMk/>
            <pc:sldMk cId="1491742469" sldId="380"/>
            <ac:spMk id="18" creationId="{40DF7242-5154-CDB0-59D9-7E8B931A7D74}"/>
          </ac:spMkLst>
        </pc:spChg>
        <pc:spChg chg="mod">
          <ac:chgData name="INOUE Ryutaro" userId="9b3ee5e5-1aca-4eca-bf49-da9b28a88071" providerId="ADAL" clId="{1DAE2E32-D1C6-4B90-B17E-CD4CB667E1B8}" dt="2025-07-10T06:24:29.932" v="20806" actId="1076"/>
          <ac:spMkLst>
            <pc:docMk/>
            <pc:sldMk cId="1491742469" sldId="380"/>
            <ac:spMk id="19" creationId="{2C055578-DE44-B408-0541-BC269C9AE3C8}"/>
          </ac:spMkLst>
        </pc:spChg>
        <pc:spChg chg="mod">
          <ac:chgData name="INOUE Ryutaro" userId="9b3ee5e5-1aca-4eca-bf49-da9b28a88071" providerId="ADAL" clId="{1DAE2E32-D1C6-4B90-B17E-CD4CB667E1B8}" dt="2025-07-15T07:09:59.800" v="28503" actId="14100"/>
          <ac:spMkLst>
            <pc:docMk/>
            <pc:sldMk cId="1491742469" sldId="380"/>
            <ac:spMk id="20" creationId="{DA935F97-307E-C8A5-70D4-73576EFB3E1F}"/>
          </ac:spMkLst>
        </pc:spChg>
        <pc:graphicFrameChg chg="add mod modGraphic">
          <ac:chgData name="INOUE Ryutaro" userId="9b3ee5e5-1aca-4eca-bf49-da9b28a88071" providerId="ADAL" clId="{1DAE2E32-D1C6-4B90-B17E-CD4CB667E1B8}" dt="2025-07-15T07:11:11.275" v="28512"/>
          <ac:graphicFrameMkLst>
            <pc:docMk/>
            <pc:sldMk cId="1491742469" sldId="380"/>
            <ac:graphicFrameMk id="5" creationId="{592B87DE-B218-CB5D-F9D4-AA5EFE8D3CD7}"/>
          </ac:graphicFrameMkLst>
        </pc:graphicFrameChg>
      </pc:sldChg>
      <pc:sldChg chg="del">
        <pc:chgData name="INOUE Ryutaro" userId="9b3ee5e5-1aca-4eca-bf49-da9b28a88071" providerId="ADAL" clId="{1DAE2E32-D1C6-4B90-B17E-CD4CB667E1B8}" dt="2025-07-03T11:27:22.119" v="1408" actId="47"/>
        <pc:sldMkLst>
          <pc:docMk/>
          <pc:sldMk cId="3078552280" sldId="381"/>
        </pc:sldMkLst>
      </pc:sldChg>
      <pc:sldChg chg="del">
        <pc:chgData name="INOUE Ryutaro" userId="9b3ee5e5-1aca-4eca-bf49-da9b28a88071" providerId="ADAL" clId="{1DAE2E32-D1C6-4B90-B17E-CD4CB667E1B8}" dt="2025-07-03T11:27:22.119" v="1408" actId="47"/>
        <pc:sldMkLst>
          <pc:docMk/>
          <pc:sldMk cId="7426811" sldId="382"/>
        </pc:sldMkLst>
      </pc:sldChg>
      <pc:sldChg chg="modSp mod modShow">
        <pc:chgData name="INOUE Ryutaro" userId="9b3ee5e5-1aca-4eca-bf49-da9b28a88071" providerId="ADAL" clId="{1DAE2E32-D1C6-4B90-B17E-CD4CB667E1B8}" dt="2025-07-10T07:50:52.593" v="21365"/>
        <pc:sldMkLst>
          <pc:docMk/>
          <pc:sldMk cId="4239549404" sldId="383"/>
        </pc:sldMkLst>
        <pc:spChg chg="mod">
          <ac:chgData name="INOUE Ryutaro" userId="9b3ee5e5-1aca-4eca-bf49-da9b28a88071" providerId="ADAL" clId="{1DAE2E32-D1C6-4B90-B17E-CD4CB667E1B8}" dt="2025-07-10T07:50:52.593" v="21365"/>
          <ac:spMkLst>
            <pc:docMk/>
            <pc:sldMk cId="4239549404" sldId="383"/>
            <ac:spMk id="4" creationId="{156BEC92-026B-B592-6525-8704B5BB1E90}"/>
          </ac:spMkLst>
        </pc:spChg>
      </pc:sldChg>
      <pc:sldChg chg="mod modShow">
        <pc:chgData name="INOUE Ryutaro" userId="9b3ee5e5-1aca-4eca-bf49-da9b28a88071" providerId="ADAL" clId="{1DAE2E32-D1C6-4B90-B17E-CD4CB667E1B8}" dt="2025-07-10T01:05:25.463" v="15079" actId="729"/>
        <pc:sldMkLst>
          <pc:docMk/>
          <pc:sldMk cId="234425269" sldId="384"/>
        </pc:sldMkLst>
      </pc:sldChg>
      <pc:sldChg chg="mod modShow">
        <pc:chgData name="INOUE Ryutaro" userId="9b3ee5e5-1aca-4eca-bf49-da9b28a88071" providerId="ADAL" clId="{1DAE2E32-D1C6-4B90-B17E-CD4CB667E1B8}" dt="2025-07-10T01:05:25.463" v="15079" actId="729"/>
        <pc:sldMkLst>
          <pc:docMk/>
          <pc:sldMk cId="3417194488" sldId="385"/>
        </pc:sldMkLst>
      </pc:sldChg>
      <pc:sldChg chg="addSp delSp modSp mod modShow">
        <pc:chgData name="INOUE Ryutaro" userId="9b3ee5e5-1aca-4eca-bf49-da9b28a88071" providerId="ADAL" clId="{1DAE2E32-D1C6-4B90-B17E-CD4CB667E1B8}" dt="2025-07-10T01:05:25.463" v="15079" actId="729"/>
        <pc:sldMkLst>
          <pc:docMk/>
          <pc:sldMk cId="3012543" sldId="386"/>
        </pc:sldMkLst>
        <pc:spChg chg="mod">
          <ac:chgData name="INOUE Ryutaro" userId="9b3ee5e5-1aca-4eca-bf49-da9b28a88071" providerId="ADAL" clId="{1DAE2E32-D1C6-4B90-B17E-CD4CB667E1B8}" dt="2025-07-03T08:33:52.795" v="885" actId="1076"/>
          <ac:spMkLst>
            <pc:docMk/>
            <pc:sldMk cId="3012543" sldId="386"/>
            <ac:spMk id="2" creationId="{12033C41-4F46-2604-B16F-A456DF38ADC8}"/>
          </ac:spMkLst>
        </pc:spChg>
        <pc:spChg chg="mod">
          <ac:chgData name="INOUE Ryutaro" userId="9b3ee5e5-1aca-4eca-bf49-da9b28a88071" providerId="ADAL" clId="{1DAE2E32-D1C6-4B90-B17E-CD4CB667E1B8}" dt="2025-07-03T08:33:52.795" v="885" actId="1076"/>
          <ac:spMkLst>
            <pc:docMk/>
            <pc:sldMk cId="3012543" sldId="386"/>
            <ac:spMk id="3" creationId="{DD55695F-4AB9-A017-AC06-77E7ACAD9A08}"/>
          </ac:spMkLst>
        </pc:spChg>
        <pc:spChg chg="add mod ord">
          <ac:chgData name="INOUE Ryutaro" userId="9b3ee5e5-1aca-4eca-bf49-da9b28a88071" providerId="ADAL" clId="{1DAE2E32-D1C6-4B90-B17E-CD4CB667E1B8}" dt="2025-07-03T08:35:09.260" v="893" actId="1076"/>
          <ac:spMkLst>
            <pc:docMk/>
            <pc:sldMk cId="3012543" sldId="386"/>
            <ac:spMk id="4" creationId="{0BFA378C-CAE1-2843-86A1-6DF3140513F7}"/>
          </ac:spMkLst>
        </pc:spChg>
        <pc:spChg chg="add del mod">
          <ac:chgData name="INOUE Ryutaro" userId="9b3ee5e5-1aca-4eca-bf49-da9b28a88071" providerId="ADAL" clId="{1DAE2E32-D1C6-4B90-B17E-CD4CB667E1B8}" dt="2025-07-03T08:33:52.795" v="885" actId="1076"/>
          <ac:spMkLst>
            <pc:docMk/>
            <pc:sldMk cId="3012543" sldId="386"/>
            <ac:spMk id="5" creationId="{65E72007-2B3C-141C-71FC-F3C0968BF3EC}"/>
          </ac:spMkLst>
        </pc:spChg>
        <pc:spChg chg="mod">
          <ac:chgData name="INOUE Ryutaro" userId="9b3ee5e5-1aca-4eca-bf49-da9b28a88071" providerId="ADAL" clId="{1DAE2E32-D1C6-4B90-B17E-CD4CB667E1B8}" dt="2025-07-03T08:35:09.260" v="893" actId="1076"/>
          <ac:spMkLst>
            <pc:docMk/>
            <pc:sldMk cId="3012543" sldId="386"/>
            <ac:spMk id="6" creationId="{6143977D-1700-EB70-66E8-1FEFACB431FC}"/>
          </ac:spMkLst>
        </pc:spChg>
        <pc:spChg chg="mod">
          <ac:chgData name="INOUE Ryutaro" userId="9b3ee5e5-1aca-4eca-bf49-da9b28a88071" providerId="ADAL" clId="{1DAE2E32-D1C6-4B90-B17E-CD4CB667E1B8}" dt="2025-07-03T08:33:52.795" v="885" actId="1076"/>
          <ac:spMkLst>
            <pc:docMk/>
            <pc:sldMk cId="3012543" sldId="386"/>
            <ac:spMk id="7" creationId="{C5216B66-6C91-1A5E-C239-94DB005D4B9A}"/>
          </ac:spMkLst>
        </pc:spChg>
        <pc:spChg chg="mod">
          <ac:chgData name="INOUE Ryutaro" userId="9b3ee5e5-1aca-4eca-bf49-da9b28a88071" providerId="ADAL" clId="{1DAE2E32-D1C6-4B90-B17E-CD4CB667E1B8}" dt="2025-07-03T08:33:52.795" v="885" actId="1076"/>
          <ac:spMkLst>
            <pc:docMk/>
            <pc:sldMk cId="3012543" sldId="386"/>
            <ac:spMk id="8" creationId="{6269ABD3-5D61-452E-FA05-CCB9FF4D783A}"/>
          </ac:spMkLst>
        </pc:spChg>
        <pc:spChg chg="mod">
          <ac:chgData name="INOUE Ryutaro" userId="9b3ee5e5-1aca-4eca-bf49-da9b28a88071" providerId="ADAL" clId="{1DAE2E32-D1C6-4B90-B17E-CD4CB667E1B8}" dt="2025-07-03T08:33:52.795" v="885" actId="1076"/>
          <ac:spMkLst>
            <pc:docMk/>
            <pc:sldMk cId="3012543" sldId="386"/>
            <ac:spMk id="9" creationId="{8C49A920-6DEE-E775-E0FE-8B7431C54C2F}"/>
          </ac:spMkLst>
        </pc:spChg>
        <pc:spChg chg="mod">
          <ac:chgData name="INOUE Ryutaro" userId="9b3ee5e5-1aca-4eca-bf49-da9b28a88071" providerId="ADAL" clId="{1DAE2E32-D1C6-4B90-B17E-CD4CB667E1B8}" dt="2025-07-03T08:33:52.795" v="885" actId="1076"/>
          <ac:spMkLst>
            <pc:docMk/>
            <pc:sldMk cId="3012543" sldId="386"/>
            <ac:spMk id="10" creationId="{DA6635BE-1E89-A661-D998-8F6F637A388C}"/>
          </ac:spMkLst>
        </pc:spChg>
        <pc:spChg chg="add mod ord">
          <ac:chgData name="INOUE Ryutaro" userId="9b3ee5e5-1aca-4eca-bf49-da9b28a88071" providerId="ADAL" clId="{1DAE2E32-D1C6-4B90-B17E-CD4CB667E1B8}" dt="2025-07-03T08:35:09.260" v="893" actId="1076"/>
          <ac:spMkLst>
            <pc:docMk/>
            <pc:sldMk cId="3012543" sldId="386"/>
            <ac:spMk id="12" creationId="{8E0E63DD-AD6B-DBFD-64A4-1653799C3EC1}"/>
          </ac:spMkLst>
        </pc:spChg>
        <pc:spChg chg="mod">
          <ac:chgData name="INOUE Ryutaro" userId="9b3ee5e5-1aca-4eca-bf49-da9b28a88071" providerId="ADAL" clId="{1DAE2E32-D1C6-4B90-B17E-CD4CB667E1B8}" dt="2025-07-03T08:33:52.795" v="885" actId="1076"/>
          <ac:spMkLst>
            <pc:docMk/>
            <pc:sldMk cId="3012543" sldId="386"/>
            <ac:spMk id="15" creationId="{02D111FE-5389-5F87-04E8-22F4A922D06D}"/>
          </ac:spMkLst>
        </pc:spChg>
        <pc:spChg chg="mod">
          <ac:chgData name="INOUE Ryutaro" userId="9b3ee5e5-1aca-4eca-bf49-da9b28a88071" providerId="ADAL" clId="{1DAE2E32-D1C6-4B90-B17E-CD4CB667E1B8}" dt="2025-07-03T08:33:52.795" v="885" actId="1076"/>
          <ac:spMkLst>
            <pc:docMk/>
            <pc:sldMk cId="3012543" sldId="386"/>
            <ac:spMk id="16" creationId="{FB3CDC1B-1F56-DA5D-94B0-8EFA784A4EB5}"/>
          </ac:spMkLst>
        </pc:spChg>
        <pc:spChg chg="mod">
          <ac:chgData name="INOUE Ryutaro" userId="9b3ee5e5-1aca-4eca-bf49-da9b28a88071" providerId="ADAL" clId="{1DAE2E32-D1C6-4B90-B17E-CD4CB667E1B8}" dt="2025-07-03T08:35:09.260" v="893" actId="1076"/>
          <ac:spMkLst>
            <pc:docMk/>
            <pc:sldMk cId="3012543" sldId="386"/>
            <ac:spMk id="17" creationId="{088F1993-1AAF-E9F1-CBC0-B939DB2B4FF8}"/>
          </ac:spMkLst>
        </pc:spChg>
        <pc:spChg chg="mod">
          <ac:chgData name="INOUE Ryutaro" userId="9b3ee5e5-1aca-4eca-bf49-da9b28a88071" providerId="ADAL" clId="{1DAE2E32-D1C6-4B90-B17E-CD4CB667E1B8}" dt="2025-07-03T08:35:09.260" v="893" actId="1076"/>
          <ac:spMkLst>
            <pc:docMk/>
            <pc:sldMk cId="3012543" sldId="386"/>
            <ac:spMk id="18" creationId="{625D96E4-229A-8B1D-87E0-92E64B364D0F}"/>
          </ac:spMkLst>
        </pc:spChg>
        <pc:spChg chg="mod">
          <ac:chgData name="INOUE Ryutaro" userId="9b3ee5e5-1aca-4eca-bf49-da9b28a88071" providerId="ADAL" clId="{1DAE2E32-D1C6-4B90-B17E-CD4CB667E1B8}" dt="2025-07-03T08:35:09.260" v="893" actId="1076"/>
          <ac:spMkLst>
            <pc:docMk/>
            <pc:sldMk cId="3012543" sldId="386"/>
            <ac:spMk id="19" creationId="{6BFDB65F-75BD-F1C5-7682-8405A3E7B76A}"/>
          </ac:spMkLst>
        </pc:spChg>
        <pc:spChg chg="mod">
          <ac:chgData name="INOUE Ryutaro" userId="9b3ee5e5-1aca-4eca-bf49-da9b28a88071" providerId="ADAL" clId="{1DAE2E32-D1C6-4B90-B17E-CD4CB667E1B8}" dt="2025-07-03T08:35:09.260" v="893" actId="1076"/>
          <ac:spMkLst>
            <pc:docMk/>
            <pc:sldMk cId="3012543" sldId="386"/>
            <ac:spMk id="20" creationId="{04E8EF16-EB9A-2AA9-FA73-58A373190748}"/>
          </ac:spMkLst>
        </pc:spChg>
        <pc:spChg chg="mod">
          <ac:chgData name="INOUE Ryutaro" userId="9b3ee5e5-1aca-4eca-bf49-da9b28a88071" providerId="ADAL" clId="{1DAE2E32-D1C6-4B90-B17E-CD4CB667E1B8}" dt="2025-07-03T08:20:38.496" v="821" actId="1076"/>
          <ac:spMkLst>
            <pc:docMk/>
            <pc:sldMk cId="3012543" sldId="386"/>
            <ac:spMk id="21" creationId="{DF9B74D7-4E3A-F02F-27C5-73C7483EEEC7}"/>
          </ac:spMkLst>
        </pc:spChg>
        <pc:spChg chg="mod">
          <ac:chgData name="INOUE Ryutaro" userId="9b3ee5e5-1aca-4eca-bf49-da9b28a88071" providerId="ADAL" clId="{1DAE2E32-D1C6-4B90-B17E-CD4CB667E1B8}" dt="2025-07-03T08:22:48.465" v="823" actId="1076"/>
          <ac:spMkLst>
            <pc:docMk/>
            <pc:sldMk cId="3012543" sldId="386"/>
            <ac:spMk id="22" creationId="{34E8F442-0330-7C3A-0025-F4116AF4CF86}"/>
          </ac:spMkLst>
        </pc:spChg>
        <pc:spChg chg="mod">
          <ac:chgData name="INOUE Ryutaro" userId="9b3ee5e5-1aca-4eca-bf49-da9b28a88071" providerId="ADAL" clId="{1DAE2E32-D1C6-4B90-B17E-CD4CB667E1B8}" dt="2025-07-03T08:35:09.260" v="893" actId="1076"/>
          <ac:spMkLst>
            <pc:docMk/>
            <pc:sldMk cId="3012543" sldId="386"/>
            <ac:spMk id="23" creationId="{1F3DA295-9101-4579-8DE7-E2264DFFBA32}"/>
          </ac:spMkLst>
        </pc:spChg>
        <pc:spChg chg="mod">
          <ac:chgData name="INOUE Ryutaro" userId="9b3ee5e5-1aca-4eca-bf49-da9b28a88071" providerId="ADAL" clId="{1DAE2E32-D1C6-4B90-B17E-CD4CB667E1B8}" dt="2025-07-03T08:35:09.260" v="893" actId="1076"/>
          <ac:spMkLst>
            <pc:docMk/>
            <pc:sldMk cId="3012543" sldId="386"/>
            <ac:spMk id="24" creationId="{E0B512AD-6095-F2A6-0A07-8FBD8E88C57C}"/>
          </ac:spMkLst>
        </pc:spChg>
        <pc:spChg chg="mod">
          <ac:chgData name="INOUE Ryutaro" userId="9b3ee5e5-1aca-4eca-bf49-da9b28a88071" providerId="ADAL" clId="{1DAE2E32-D1C6-4B90-B17E-CD4CB667E1B8}" dt="2025-07-03T08:35:16.637" v="894" actId="1076"/>
          <ac:spMkLst>
            <pc:docMk/>
            <pc:sldMk cId="3012543" sldId="386"/>
            <ac:spMk id="27" creationId="{FA1DF510-488D-80A7-BF64-E53580CC0B8F}"/>
          </ac:spMkLst>
        </pc:spChg>
        <pc:spChg chg="mod">
          <ac:chgData name="INOUE Ryutaro" userId="9b3ee5e5-1aca-4eca-bf49-da9b28a88071" providerId="ADAL" clId="{1DAE2E32-D1C6-4B90-B17E-CD4CB667E1B8}" dt="2025-07-03T08:34:35.733" v="890" actId="1076"/>
          <ac:spMkLst>
            <pc:docMk/>
            <pc:sldMk cId="3012543" sldId="386"/>
            <ac:spMk id="28" creationId="{AF540703-B533-C76D-815B-E840C34BCA31}"/>
          </ac:spMkLst>
        </pc:spChg>
        <pc:spChg chg="add mod ord">
          <ac:chgData name="INOUE Ryutaro" userId="9b3ee5e5-1aca-4eca-bf49-da9b28a88071" providerId="ADAL" clId="{1DAE2E32-D1C6-4B90-B17E-CD4CB667E1B8}" dt="2025-07-03T08:34:56.252" v="892" actId="207"/>
          <ac:spMkLst>
            <pc:docMk/>
            <pc:sldMk cId="3012543" sldId="386"/>
            <ac:spMk id="29" creationId="{14012AC1-3F23-B200-CA44-DD98CE2625BC}"/>
          </ac:spMkLst>
        </pc:spChg>
        <pc:spChg chg="add mod ord">
          <ac:chgData name="INOUE Ryutaro" userId="9b3ee5e5-1aca-4eca-bf49-da9b28a88071" providerId="ADAL" clId="{1DAE2E32-D1C6-4B90-B17E-CD4CB667E1B8}" dt="2025-07-03T08:34:29.934" v="889" actId="1076"/>
          <ac:spMkLst>
            <pc:docMk/>
            <pc:sldMk cId="3012543" sldId="386"/>
            <ac:spMk id="30" creationId="{8383705F-6D9B-C44E-55B5-3B75296FE6D7}"/>
          </ac:spMkLst>
        </pc:spChg>
      </pc:sldChg>
      <pc:sldChg chg="mod modShow">
        <pc:chgData name="INOUE Ryutaro" userId="9b3ee5e5-1aca-4eca-bf49-da9b28a88071" providerId="ADAL" clId="{1DAE2E32-D1C6-4B90-B17E-CD4CB667E1B8}" dt="2025-07-10T01:05:25.463" v="15079" actId="729"/>
        <pc:sldMkLst>
          <pc:docMk/>
          <pc:sldMk cId="761061980" sldId="387"/>
        </pc:sldMkLst>
      </pc:sldChg>
      <pc:sldChg chg="modSp mod modShow">
        <pc:chgData name="INOUE Ryutaro" userId="9b3ee5e5-1aca-4eca-bf49-da9b28a88071" providerId="ADAL" clId="{1DAE2E32-D1C6-4B90-B17E-CD4CB667E1B8}" dt="2025-07-10T01:05:25.463" v="15079" actId="729"/>
        <pc:sldMkLst>
          <pc:docMk/>
          <pc:sldMk cId="3436996775" sldId="388"/>
        </pc:sldMkLst>
        <pc:spChg chg="mod">
          <ac:chgData name="INOUE Ryutaro" userId="9b3ee5e5-1aca-4eca-bf49-da9b28a88071" providerId="ADAL" clId="{1DAE2E32-D1C6-4B90-B17E-CD4CB667E1B8}" dt="2025-07-03T11:30:55.685" v="1452" actId="14100"/>
          <ac:spMkLst>
            <pc:docMk/>
            <pc:sldMk cId="3436996775" sldId="388"/>
            <ac:spMk id="3" creationId="{67174EF9-4412-CCF5-5B60-F5D17DF1E7B4}"/>
          </ac:spMkLst>
        </pc:spChg>
        <pc:spChg chg="mod">
          <ac:chgData name="INOUE Ryutaro" userId="9b3ee5e5-1aca-4eca-bf49-da9b28a88071" providerId="ADAL" clId="{1DAE2E32-D1C6-4B90-B17E-CD4CB667E1B8}" dt="2025-07-03T11:30:55.685" v="1452" actId="14100"/>
          <ac:spMkLst>
            <pc:docMk/>
            <pc:sldMk cId="3436996775" sldId="388"/>
            <ac:spMk id="4" creationId="{67371D66-00C2-C9B4-847B-BF84BADF7007}"/>
          </ac:spMkLst>
        </pc:spChg>
        <pc:spChg chg="mod">
          <ac:chgData name="INOUE Ryutaro" userId="9b3ee5e5-1aca-4eca-bf49-da9b28a88071" providerId="ADAL" clId="{1DAE2E32-D1C6-4B90-B17E-CD4CB667E1B8}" dt="2025-07-03T11:32:07.427" v="1462" actId="14100"/>
          <ac:spMkLst>
            <pc:docMk/>
            <pc:sldMk cId="3436996775" sldId="388"/>
            <ac:spMk id="10" creationId="{849C4469-5858-7ED7-1D9F-DF8A744FCDF4}"/>
          </ac:spMkLst>
        </pc:spChg>
        <pc:spChg chg="mod">
          <ac:chgData name="INOUE Ryutaro" userId="9b3ee5e5-1aca-4eca-bf49-da9b28a88071" providerId="ADAL" clId="{1DAE2E32-D1C6-4B90-B17E-CD4CB667E1B8}" dt="2025-07-03T11:31:44.655" v="1457" actId="14100"/>
          <ac:spMkLst>
            <pc:docMk/>
            <pc:sldMk cId="3436996775" sldId="388"/>
            <ac:spMk id="11" creationId="{7FA10F56-44F7-8B2B-0CBC-FB2A056F383C}"/>
          </ac:spMkLst>
        </pc:spChg>
        <pc:spChg chg="mod">
          <ac:chgData name="INOUE Ryutaro" userId="9b3ee5e5-1aca-4eca-bf49-da9b28a88071" providerId="ADAL" clId="{1DAE2E32-D1C6-4B90-B17E-CD4CB667E1B8}" dt="2025-07-03T11:31:55.732" v="1460" actId="14100"/>
          <ac:spMkLst>
            <pc:docMk/>
            <pc:sldMk cId="3436996775" sldId="388"/>
            <ac:spMk id="12" creationId="{94C5E212-CD53-6A5B-E1A7-F2E0765405D3}"/>
          </ac:spMkLst>
        </pc:spChg>
      </pc:sldChg>
      <pc:sldChg chg="addSp modSp mod modShow">
        <pc:chgData name="INOUE Ryutaro" userId="9b3ee5e5-1aca-4eca-bf49-da9b28a88071" providerId="ADAL" clId="{1DAE2E32-D1C6-4B90-B17E-CD4CB667E1B8}" dt="2025-07-10T01:05:25.463" v="15079" actId="729"/>
        <pc:sldMkLst>
          <pc:docMk/>
          <pc:sldMk cId="560205115" sldId="389"/>
        </pc:sldMkLst>
        <pc:spChg chg="mod">
          <ac:chgData name="INOUE Ryutaro" userId="9b3ee5e5-1aca-4eca-bf49-da9b28a88071" providerId="ADAL" clId="{1DAE2E32-D1C6-4B90-B17E-CD4CB667E1B8}" dt="2025-07-03T09:07:43.371" v="1013" actId="1037"/>
          <ac:spMkLst>
            <pc:docMk/>
            <pc:sldMk cId="560205115" sldId="389"/>
            <ac:spMk id="5" creationId="{2B2E2E4B-87B9-49F8-62DA-421EA01418A7}"/>
          </ac:spMkLst>
        </pc:spChg>
        <pc:spChg chg="mod">
          <ac:chgData name="INOUE Ryutaro" userId="9b3ee5e5-1aca-4eca-bf49-da9b28a88071" providerId="ADAL" clId="{1DAE2E32-D1C6-4B90-B17E-CD4CB667E1B8}" dt="2025-07-03T09:01:04.261" v="937" actId="1076"/>
          <ac:spMkLst>
            <pc:docMk/>
            <pc:sldMk cId="560205115" sldId="389"/>
            <ac:spMk id="6" creationId="{B47714B0-C618-80DD-5657-15AB19480D58}"/>
          </ac:spMkLst>
        </pc:spChg>
        <pc:spChg chg="mod">
          <ac:chgData name="INOUE Ryutaro" userId="9b3ee5e5-1aca-4eca-bf49-da9b28a88071" providerId="ADAL" clId="{1DAE2E32-D1C6-4B90-B17E-CD4CB667E1B8}" dt="2025-07-03T09:01:25.979" v="940" actId="1076"/>
          <ac:spMkLst>
            <pc:docMk/>
            <pc:sldMk cId="560205115" sldId="389"/>
            <ac:spMk id="7" creationId="{5177581C-F445-FAC7-3A5D-A668DA980FD7}"/>
          </ac:spMkLst>
        </pc:spChg>
        <pc:spChg chg="mod">
          <ac:chgData name="INOUE Ryutaro" userId="9b3ee5e5-1aca-4eca-bf49-da9b28a88071" providerId="ADAL" clId="{1DAE2E32-D1C6-4B90-B17E-CD4CB667E1B8}" dt="2025-07-03T09:02:22.353" v="945" actId="1076"/>
          <ac:spMkLst>
            <pc:docMk/>
            <pc:sldMk cId="560205115" sldId="389"/>
            <ac:spMk id="8" creationId="{257A588A-4C57-B342-53E5-53F1CDCE959E}"/>
          </ac:spMkLst>
        </pc:spChg>
        <pc:spChg chg="mod">
          <ac:chgData name="INOUE Ryutaro" userId="9b3ee5e5-1aca-4eca-bf49-da9b28a88071" providerId="ADAL" clId="{1DAE2E32-D1C6-4B90-B17E-CD4CB667E1B8}" dt="2025-07-03T09:02:42.624" v="947" actId="1076"/>
          <ac:spMkLst>
            <pc:docMk/>
            <pc:sldMk cId="560205115" sldId="389"/>
            <ac:spMk id="9" creationId="{A2E4C71F-952B-ECE6-60C1-DF74EA739978}"/>
          </ac:spMkLst>
        </pc:spChg>
        <pc:spChg chg="mod">
          <ac:chgData name="INOUE Ryutaro" userId="9b3ee5e5-1aca-4eca-bf49-da9b28a88071" providerId="ADAL" clId="{1DAE2E32-D1C6-4B90-B17E-CD4CB667E1B8}" dt="2025-07-03T09:03:21.491" v="949" actId="1076"/>
          <ac:spMkLst>
            <pc:docMk/>
            <pc:sldMk cId="560205115" sldId="389"/>
            <ac:spMk id="10" creationId="{545CD5DB-4829-0C91-BEC1-A259B99B6AD3}"/>
          </ac:spMkLst>
        </pc:spChg>
        <pc:spChg chg="mod">
          <ac:chgData name="INOUE Ryutaro" userId="9b3ee5e5-1aca-4eca-bf49-da9b28a88071" providerId="ADAL" clId="{1DAE2E32-D1C6-4B90-B17E-CD4CB667E1B8}" dt="2025-07-03T09:04:16.587" v="953" actId="403"/>
          <ac:spMkLst>
            <pc:docMk/>
            <pc:sldMk cId="560205115" sldId="389"/>
            <ac:spMk id="11" creationId="{BF98B50B-D96A-FDF4-FFB8-C15F2334BD8D}"/>
          </ac:spMkLst>
        </pc:spChg>
        <pc:spChg chg="mod">
          <ac:chgData name="INOUE Ryutaro" userId="9b3ee5e5-1aca-4eca-bf49-da9b28a88071" providerId="ADAL" clId="{1DAE2E32-D1C6-4B90-B17E-CD4CB667E1B8}" dt="2025-07-03T09:07:43.371" v="1013" actId="1037"/>
          <ac:spMkLst>
            <pc:docMk/>
            <pc:sldMk cId="560205115" sldId="389"/>
            <ac:spMk id="12" creationId="{B687C4A3-F19D-A203-3F2F-312B8C6BA356}"/>
          </ac:spMkLst>
        </pc:spChg>
        <pc:spChg chg="mod">
          <ac:chgData name="INOUE Ryutaro" userId="9b3ee5e5-1aca-4eca-bf49-da9b28a88071" providerId="ADAL" clId="{1DAE2E32-D1C6-4B90-B17E-CD4CB667E1B8}" dt="2025-07-03T09:11:21.810" v="1056" actId="164"/>
          <ac:spMkLst>
            <pc:docMk/>
            <pc:sldMk cId="560205115" sldId="389"/>
            <ac:spMk id="13" creationId="{ABE660FA-FC8B-2030-A8CE-ABE7B6609A19}"/>
          </ac:spMkLst>
        </pc:spChg>
        <pc:spChg chg="mod">
          <ac:chgData name="INOUE Ryutaro" userId="9b3ee5e5-1aca-4eca-bf49-da9b28a88071" providerId="ADAL" clId="{1DAE2E32-D1C6-4B90-B17E-CD4CB667E1B8}" dt="2025-07-03T09:01:25.979" v="940" actId="1076"/>
          <ac:spMkLst>
            <pc:docMk/>
            <pc:sldMk cId="560205115" sldId="389"/>
            <ac:spMk id="14" creationId="{0979CF2D-C6BB-5B9F-7F83-EF70F5CE4178}"/>
          </ac:spMkLst>
        </pc:spChg>
        <pc:spChg chg="mod">
          <ac:chgData name="INOUE Ryutaro" userId="9b3ee5e5-1aca-4eca-bf49-da9b28a88071" providerId="ADAL" clId="{1DAE2E32-D1C6-4B90-B17E-CD4CB667E1B8}" dt="2025-07-03T09:02:22.353" v="945" actId="1076"/>
          <ac:spMkLst>
            <pc:docMk/>
            <pc:sldMk cId="560205115" sldId="389"/>
            <ac:spMk id="15" creationId="{98EF0D17-5BD5-D54E-9A3E-A65F6BBC167C}"/>
          </ac:spMkLst>
        </pc:spChg>
        <pc:spChg chg="mod">
          <ac:chgData name="INOUE Ryutaro" userId="9b3ee5e5-1aca-4eca-bf49-da9b28a88071" providerId="ADAL" clId="{1DAE2E32-D1C6-4B90-B17E-CD4CB667E1B8}" dt="2025-07-03T09:11:21.810" v="1056" actId="164"/>
          <ac:spMkLst>
            <pc:docMk/>
            <pc:sldMk cId="560205115" sldId="389"/>
            <ac:spMk id="16" creationId="{5787F7A3-E669-3F8F-71D0-5185D44F7258}"/>
          </ac:spMkLst>
        </pc:spChg>
        <pc:spChg chg="mod">
          <ac:chgData name="INOUE Ryutaro" userId="9b3ee5e5-1aca-4eca-bf49-da9b28a88071" providerId="ADAL" clId="{1DAE2E32-D1C6-4B90-B17E-CD4CB667E1B8}" dt="2025-07-03T09:06:54.401" v="999" actId="1036"/>
          <ac:spMkLst>
            <pc:docMk/>
            <pc:sldMk cId="560205115" sldId="389"/>
            <ac:spMk id="17" creationId="{616655CD-7B95-52E3-D5E6-9C9566412439}"/>
          </ac:spMkLst>
        </pc:spChg>
        <pc:spChg chg="mod">
          <ac:chgData name="INOUE Ryutaro" userId="9b3ee5e5-1aca-4eca-bf49-da9b28a88071" providerId="ADAL" clId="{1DAE2E32-D1C6-4B90-B17E-CD4CB667E1B8}" dt="2025-07-03T09:11:21.810" v="1056" actId="164"/>
          <ac:spMkLst>
            <pc:docMk/>
            <pc:sldMk cId="560205115" sldId="389"/>
            <ac:spMk id="26" creationId="{7138DCD3-D0CC-B5AF-BDC4-E252A558C632}"/>
          </ac:spMkLst>
        </pc:spChg>
        <pc:spChg chg="mod">
          <ac:chgData name="INOUE Ryutaro" userId="9b3ee5e5-1aca-4eca-bf49-da9b28a88071" providerId="ADAL" clId="{1DAE2E32-D1C6-4B90-B17E-CD4CB667E1B8}" dt="2025-07-03T08:57:23.327" v="917" actId="1076"/>
          <ac:spMkLst>
            <pc:docMk/>
            <pc:sldMk cId="560205115" sldId="389"/>
            <ac:spMk id="27" creationId="{881238BB-EB27-3472-B2D9-199AB95AF87B}"/>
          </ac:spMkLst>
        </pc:spChg>
        <pc:spChg chg="mod">
          <ac:chgData name="INOUE Ryutaro" userId="9b3ee5e5-1aca-4eca-bf49-da9b28a88071" providerId="ADAL" clId="{1DAE2E32-D1C6-4B90-B17E-CD4CB667E1B8}" dt="2025-07-03T09:04:27.691" v="960" actId="1036"/>
          <ac:spMkLst>
            <pc:docMk/>
            <pc:sldMk cId="560205115" sldId="389"/>
            <ac:spMk id="52" creationId="{243C1E54-2D13-5A3D-CB59-8D0359AEA6CF}"/>
          </ac:spMkLst>
        </pc:spChg>
        <pc:spChg chg="mod">
          <ac:chgData name="INOUE Ryutaro" userId="9b3ee5e5-1aca-4eca-bf49-da9b28a88071" providerId="ADAL" clId="{1DAE2E32-D1C6-4B90-B17E-CD4CB667E1B8}" dt="2025-07-03T09:06:54.401" v="999" actId="1036"/>
          <ac:spMkLst>
            <pc:docMk/>
            <pc:sldMk cId="560205115" sldId="389"/>
            <ac:spMk id="68" creationId="{7DACBA7D-AC7E-80EB-F815-90FE283F145D}"/>
          </ac:spMkLst>
        </pc:spChg>
        <pc:spChg chg="mod">
          <ac:chgData name="INOUE Ryutaro" userId="9b3ee5e5-1aca-4eca-bf49-da9b28a88071" providerId="ADAL" clId="{1DAE2E32-D1C6-4B90-B17E-CD4CB667E1B8}" dt="2025-07-03T09:11:21.810" v="1056" actId="164"/>
          <ac:spMkLst>
            <pc:docMk/>
            <pc:sldMk cId="560205115" sldId="389"/>
            <ac:spMk id="86" creationId="{158B9861-F7DA-545D-B9E5-4B034725800B}"/>
          </ac:spMkLst>
        </pc:spChg>
        <pc:spChg chg="mod">
          <ac:chgData name="INOUE Ryutaro" userId="9b3ee5e5-1aca-4eca-bf49-da9b28a88071" providerId="ADAL" clId="{1DAE2E32-D1C6-4B90-B17E-CD4CB667E1B8}" dt="2025-07-03T09:06:54.401" v="999" actId="1036"/>
          <ac:spMkLst>
            <pc:docMk/>
            <pc:sldMk cId="560205115" sldId="389"/>
            <ac:spMk id="87" creationId="{212ADEA4-8190-CE37-2461-CB1A50FA32BF}"/>
          </ac:spMkLst>
        </pc:spChg>
        <pc:spChg chg="mod">
          <ac:chgData name="INOUE Ryutaro" userId="9b3ee5e5-1aca-4eca-bf49-da9b28a88071" providerId="ADAL" clId="{1DAE2E32-D1C6-4B90-B17E-CD4CB667E1B8}" dt="2025-07-03T09:11:21.810" v="1056" actId="164"/>
          <ac:spMkLst>
            <pc:docMk/>
            <pc:sldMk cId="560205115" sldId="389"/>
            <ac:spMk id="97" creationId="{22C2B90C-1EBB-1F3C-FE3F-6CDDC302D05E}"/>
          </ac:spMkLst>
        </pc:spChg>
        <pc:spChg chg="mod">
          <ac:chgData name="INOUE Ryutaro" userId="9b3ee5e5-1aca-4eca-bf49-da9b28a88071" providerId="ADAL" clId="{1DAE2E32-D1C6-4B90-B17E-CD4CB667E1B8}" dt="2025-07-03T09:08:24.190" v="1023" actId="1038"/>
          <ac:spMkLst>
            <pc:docMk/>
            <pc:sldMk cId="560205115" sldId="389"/>
            <ac:spMk id="98" creationId="{ABC94E35-378F-1D54-DBA1-A4EF9A9D8818}"/>
          </ac:spMkLst>
        </pc:spChg>
        <pc:spChg chg="mod">
          <ac:chgData name="INOUE Ryutaro" userId="9b3ee5e5-1aca-4eca-bf49-da9b28a88071" providerId="ADAL" clId="{1DAE2E32-D1C6-4B90-B17E-CD4CB667E1B8}" dt="2025-07-03T09:08:24.190" v="1023" actId="1038"/>
          <ac:spMkLst>
            <pc:docMk/>
            <pc:sldMk cId="560205115" sldId="389"/>
            <ac:spMk id="99" creationId="{2FABE08A-318E-C70B-EE12-7B7C448D26F6}"/>
          </ac:spMkLst>
        </pc:spChg>
        <pc:spChg chg="mod">
          <ac:chgData name="INOUE Ryutaro" userId="9b3ee5e5-1aca-4eca-bf49-da9b28a88071" providerId="ADAL" clId="{1DAE2E32-D1C6-4B90-B17E-CD4CB667E1B8}" dt="2025-07-03T09:08:24.190" v="1023" actId="1038"/>
          <ac:spMkLst>
            <pc:docMk/>
            <pc:sldMk cId="560205115" sldId="389"/>
            <ac:spMk id="100" creationId="{7FF4720D-9F13-DFED-1132-527F5E179671}"/>
          </ac:spMkLst>
        </pc:spChg>
        <pc:spChg chg="mod">
          <ac:chgData name="INOUE Ryutaro" userId="9b3ee5e5-1aca-4eca-bf49-da9b28a88071" providerId="ADAL" clId="{1DAE2E32-D1C6-4B90-B17E-CD4CB667E1B8}" dt="2025-07-03T09:08:24.190" v="1023" actId="1038"/>
          <ac:spMkLst>
            <pc:docMk/>
            <pc:sldMk cId="560205115" sldId="389"/>
            <ac:spMk id="101" creationId="{C03D262E-FC6D-3625-514B-A1BFB9EDE3DE}"/>
          </ac:spMkLst>
        </pc:spChg>
        <pc:spChg chg="mod">
          <ac:chgData name="INOUE Ryutaro" userId="9b3ee5e5-1aca-4eca-bf49-da9b28a88071" providerId="ADAL" clId="{1DAE2E32-D1C6-4B90-B17E-CD4CB667E1B8}" dt="2025-07-03T09:08:24.190" v="1023" actId="1038"/>
          <ac:spMkLst>
            <pc:docMk/>
            <pc:sldMk cId="560205115" sldId="389"/>
            <ac:spMk id="102" creationId="{67196E1F-AEDE-1B94-7B64-91B5DC623380}"/>
          </ac:spMkLst>
        </pc:spChg>
        <pc:spChg chg="mod">
          <ac:chgData name="INOUE Ryutaro" userId="9b3ee5e5-1aca-4eca-bf49-da9b28a88071" providerId="ADAL" clId="{1DAE2E32-D1C6-4B90-B17E-CD4CB667E1B8}" dt="2025-07-03T09:08:24.190" v="1023" actId="1038"/>
          <ac:spMkLst>
            <pc:docMk/>
            <pc:sldMk cId="560205115" sldId="389"/>
            <ac:spMk id="103" creationId="{0DE8EF1B-8E1B-C5CA-534C-D06544361E05}"/>
          </ac:spMkLst>
        </pc:spChg>
        <pc:spChg chg="mod">
          <ac:chgData name="INOUE Ryutaro" userId="9b3ee5e5-1aca-4eca-bf49-da9b28a88071" providerId="ADAL" clId="{1DAE2E32-D1C6-4B90-B17E-CD4CB667E1B8}" dt="2025-07-03T09:08:24.190" v="1023" actId="1038"/>
          <ac:spMkLst>
            <pc:docMk/>
            <pc:sldMk cId="560205115" sldId="389"/>
            <ac:spMk id="104" creationId="{7642AD18-EA25-4A99-4D0F-1E761525CB88}"/>
          </ac:spMkLst>
        </pc:spChg>
        <pc:spChg chg="mod">
          <ac:chgData name="INOUE Ryutaro" userId="9b3ee5e5-1aca-4eca-bf49-da9b28a88071" providerId="ADAL" clId="{1DAE2E32-D1C6-4B90-B17E-CD4CB667E1B8}" dt="2025-07-03T09:11:21.810" v="1056" actId="164"/>
          <ac:spMkLst>
            <pc:docMk/>
            <pc:sldMk cId="560205115" sldId="389"/>
            <ac:spMk id="105" creationId="{FD3F8B19-2317-E2B6-A7A3-CB003B3570F5}"/>
          </ac:spMkLst>
        </pc:spChg>
        <pc:spChg chg="mod">
          <ac:chgData name="INOUE Ryutaro" userId="9b3ee5e5-1aca-4eca-bf49-da9b28a88071" providerId="ADAL" clId="{1DAE2E32-D1C6-4B90-B17E-CD4CB667E1B8}" dt="2025-07-03T09:11:21.810" v="1056" actId="164"/>
          <ac:spMkLst>
            <pc:docMk/>
            <pc:sldMk cId="560205115" sldId="389"/>
            <ac:spMk id="106" creationId="{776EEEED-685F-B698-60B1-60A9618CC3C1}"/>
          </ac:spMkLst>
        </pc:spChg>
        <pc:spChg chg="mod">
          <ac:chgData name="INOUE Ryutaro" userId="9b3ee5e5-1aca-4eca-bf49-da9b28a88071" providerId="ADAL" clId="{1DAE2E32-D1C6-4B90-B17E-CD4CB667E1B8}" dt="2025-07-03T08:57:16.321" v="915" actId="14100"/>
          <ac:spMkLst>
            <pc:docMk/>
            <pc:sldMk cId="560205115" sldId="389"/>
            <ac:spMk id="171" creationId="{2DC5AE5D-9D33-1BB4-1825-5C042C589FEC}"/>
          </ac:spMkLst>
        </pc:spChg>
        <pc:spChg chg="mod">
          <ac:chgData name="INOUE Ryutaro" userId="9b3ee5e5-1aca-4eca-bf49-da9b28a88071" providerId="ADAL" clId="{1DAE2E32-D1C6-4B90-B17E-CD4CB667E1B8}" dt="2025-07-03T09:11:21.810" v="1056" actId="164"/>
          <ac:spMkLst>
            <pc:docMk/>
            <pc:sldMk cId="560205115" sldId="389"/>
            <ac:spMk id="172" creationId="{6E879684-5512-2691-2E8F-977D9BADC83E}"/>
          </ac:spMkLst>
        </pc:spChg>
        <pc:spChg chg="mod">
          <ac:chgData name="INOUE Ryutaro" userId="9b3ee5e5-1aca-4eca-bf49-da9b28a88071" providerId="ADAL" clId="{1DAE2E32-D1C6-4B90-B17E-CD4CB667E1B8}" dt="2025-07-03T09:10:17.035" v="1045" actId="1037"/>
          <ac:spMkLst>
            <pc:docMk/>
            <pc:sldMk cId="560205115" sldId="389"/>
            <ac:spMk id="173" creationId="{DACDA880-B22A-C56E-BD96-762D9B7B714F}"/>
          </ac:spMkLst>
        </pc:spChg>
        <pc:spChg chg="mod">
          <ac:chgData name="INOUE Ryutaro" userId="9b3ee5e5-1aca-4eca-bf49-da9b28a88071" providerId="ADAL" clId="{1DAE2E32-D1C6-4B90-B17E-CD4CB667E1B8}" dt="2025-07-03T09:10:17.035" v="1045" actId="1037"/>
          <ac:spMkLst>
            <pc:docMk/>
            <pc:sldMk cId="560205115" sldId="389"/>
            <ac:spMk id="182" creationId="{DC55B942-BC71-8D10-A897-2D0F7CA70E8F}"/>
          </ac:spMkLst>
        </pc:spChg>
        <pc:spChg chg="mod">
          <ac:chgData name="INOUE Ryutaro" userId="9b3ee5e5-1aca-4eca-bf49-da9b28a88071" providerId="ADAL" clId="{1DAE2E32-D1C6-4B90-B17E-CD4CB667E1B8}" dt="2025-07-03T09:08:52.060" v="1025" actId="14100"/>
          <ac:spMkLst>
            <pc:docMk/>
            <pc:sldMk cId="560205115" sldId="389"/>
            <ac:spMk id="183" creationId="{A1702492-BE75-C4A3-8421-7C559AAF4743}"/>
          </ac:spMkLst>
        </pc:spChg>
        <pc:spChg chg="mod">
          <ac:chgData name="INOUE Ryutaro" userId="9b3ee5e5-1aca-4eca-bf49-da9b28a88071" providerId="ADAL" clId="{1DAE2E32-D1C6-4B90-B17E-CD4CB667E1B8}" dt="2025-07-03T09:10:31.288" v="1051" actId="14100"/>
          <ac:spMkLst>
            <pc:docMk/>
            <pc:sldMk cId="560205115" sldId="389"/>
            <ac:spMk id="186" creationId="{0C1F363F-F788-E167-D6B3-F9003BAD9851}"/>
          </ac:spMkLst>
        </pc:spChg>
        <pc:spChg chg="mod">
          <ac:chgData name="INOUE Ryutaro" userId="9b3ee5e5-1aca-4eca-bf49-da9b28a88071" providerId="ADAL" clId="{1DAE2E32-D1C6-4B90-B17E-CD4CB667E1B8}" dt="2025-07-03T09:11:21.810" v="1056" actId="164"/>
          <ac:spMkLst>
            <pc:docMk/>
            <pc:sldMk cId="560205115" sldId="389"/>
            <ac:spMk id="187" creationId="{4AA52DC3-6407-F10E-52AA-3E38DFA42EC3}"/>
          </ac:spMkLst>
        </pc:spChg>
        <pc:spChg chg="mod">
          <ac:chgData name="INOUE Ryutaro" userId="9b3ee5e5-1aca-4eca-bf49-da9b28a88071" providerId="ADAL" clId="{1DAE2E32-D1C6-4B90-B17E-CD4CB667E1B8}" dt="2025-07-03T09:11:21.810" v="1056" actId="164"/>
          <ac:spMkLst>
            <pc:docMk/>
            <pc:sldMk cId="560205115" sldId="389"/>
            <ac:spMk id="203" creationId="{47D7BCA7-DC30-A929-5673-64F2EE410821}"/>
          </ac:spMkLst>
        </pc:spChg>
        <pc:picChg chg="mod">
          <ac:chgData name="INOUE Ryutaro" userId="9b3ee5e5-1aca-4eca-bf49-da9b28a88071" providerId="ADAL" clId="{1DAE2E32-D1C6-4B90-B17E-CD4CB667E1B8}" dt="2025-07-03T09:10:17.035" v="1045" actId="1037"/>
          <ac:picMkLst>
            <pc:docMk/>
            <pc:sldMk cId="560205115" sldId="389"/>
            <ac:picMk id="180" creationId="{16CA9462-DB7B-A38F-895C-50E17153BC62}"/>
          </ac:picMkLst>
        </pc:picChg>
        <pc:cxnChg chg="mod">
          <ac:chgData name="INOUE Ryutaro" userId="9b3ee5e5-1aca-4eca-bf49-da9b28a88071" providerId="ADAL" clId="{1DAE2E32-D1C6-4B90-B17E-CD4CB667E1B8}" dt="2025-07-03T09:10:12.828" v="1043" actId="1038"/>
          <ac:cxnSpMkLst>
            <pc:docMk/>
            <pc:sldMk cId="560205115" sldId="389"/>
            <ac:cxnSpMk id="175" creationId="{069D2567-4B48-D60E-B11D-6770D7875B95}"/>
          </ac:cxnSpMkLst>
        </pc:cxnChg>
        <pc:cxnChg chg="mod">
          <ac:chgData name="INOUE Ryutaro" userId="9b3ee5e5-1aca-4eca-bf49-da9b28a88071" providerId="ADAL" clId="{1DAE2E32-D1C6-4B90-B17E-CD4CB667E1B8}" dt="2025-07-03T09:10:55.425" v="1053" actId="14100"/>
          <ac:cxnSpMkLst>
            <pc:docMk/>
            <pc:sldMk cId="560205115" sldId="389"/>
            <ac:cxnSpMk id="189" creationId="{8213CB23-5474-927E-47CA-EE16E4D73541}"/>
          </ac:cxnSpMkLst>
        </pc:cxnChg>
        <pc:cxnChg chg="mod">
          <ac:chgData name="INOUE Ryutaro" userId="9b3ee5e5-1aca-4eca-bf49-da9b28a88071" providerId="ADAL" clId="{1DAE2E32-D1C6-4B90-B17E-CD4CB667E1B8}" dt="2025-07-03T09:11:06.296" v="1055" actId="14100"/>
          <ac:cxnSpMkLst>
            <pc:docMk/>
            <pc:sldMk cId="560205115" sldId="389"/>
            <ac:cxnSpMk id="191" creationId="{C6CF8420-DDA7-25EA-75BD-615F417CD008}"/>
          </ac:cxnSpMkLst>
        </pc:cxnChg>
      </pc:sldChg>
      <pc:sldChg chg="mod modShow">
        <pc:chgData name="INOUE Ryutaro" userId="9b3ee5e5-1aca-4eca-bf49-da9b28a88071" providerId="ADAL" clId="{1DAE2E32-D1C6-4B90-B17E-CD4CB667E1B8}" dt="2025-07-10T01:05:25.463" v="15079" actId="729"/>
        <pc:sldMkLst>
          <pc:docMk/>
          <pc:sldMk cId="1318516471" sldId="390"/>
        </pc:sldMkLst>
      </pc:sldChg>
      <pc:sldChg chg="modSp add mod modShow">
        <pc:chgData name="INOUE Ryutaro" userId="9b3ee5e5-1aca-4eca-bf49-da9b28a88071" providerId="ADAL" clId="{1DAE2E32-D1C6-4B90-B17E-CD4CB667E1B8}" dt="2025-07-10T01:05:25.463" v="15079" actId="729"/>
        <pc:sldMkLst>
          <pc:docMk/>
          <pc:sldMk cId="3617634069" sldId="391"/>
        </pc:sldMkLst>
        <pc:spChg chg="mod">
          <ac:chgData name="INOUE Ryutaro" userId="9b3ee5e5-1aca-4eca-bf49-da9b28a88071" providerId="ADAL" clId="{1DAE2E32-D1C6-4B90-B17E-CD4CB667E1B8}" dt="2025-07-03T08:13:36.090" v="581" actId="1037"/>
          <ac:spMkLst>
            <pc:docMk/>
            <pc:sldMk cId="3617634069" sldId="391"/>
            <ac:spMk id="2" creationId="{8454382A-C8AF-FEEB-F6F4-E0A99AEF503D}"/>
          </ac:spMkLst>
        </pc:spChg>
        <pc:spChg chg="mod">
          <ac:chgData name="INOUE Ryutaro" userId="9b3ee5e5-1aca-4eca-bf49-da9b28a88071" providerId="ADAL" clId="{1DAE2E32-D1C6-4B90-B17E-CD4CB667E1B8}" dt="2025-07-03T08:13:36.090" v="581" actId="1037"/>
          <ac:spMkLst>
            <pc:docMk/>
            <pc:sldMk cId="3617634069" sldId="391"/>
            <ac:spMk id="3" creationId="{521F2A98-CCB9-6317-93F1-34EC3B661239}"/>
          </ac:spMkLst>
        </pc:spChg>
        <pc:spChg chg="mod">
          <ac:chgData name="INOUE Ryutaro" userId="9b3ee5e5-1aca-4eca-bf49-da9b28a88071" providerId="ADAL" clId="{1DAE2E32-D1C6-4B90-B17E-CD4CB667E1B8}" dt="2025-07-03T08:12:40.050" v="570" actId="1076"/>
          <ac:spMkLst>
            <pc:docMk/>
            <pc:sldMk cId="3617634069" sldId="391"/>
            <ac:spMk id="5" creationId="{8A4EDEA7-F052-1FA7-25A0-12F7E60BFB1C}"/>
          </ac:spMkLst>
        </pc:spChg>
        <pc:spChg chg="mod">
          <ac:chgData name="INOUE Ryutaro" userId="9b3ee5e5-1aca-4eca-bf49-da9b28a88071" providerId="ADAL" clId="{1DAE2E32-D1C6-4B90-B17E-CD4CB667E1B8}" dt="2025-07-03T08:13:36.090" v="581" actId="1037"/>
          <ac:spMkLst>
            <pc:docMk/>
            <pc:sldMk cId="3617634069" sldId="391"/>
            <ac:spMk id="6" creationId="{9AA5086F-9B57-1934-F756-7F4530494AD0}"/>
          </ac:spMkLst>
        </pc:spChg>
        <pc:spChg chg="mod">
          <ac:chgData name="INOUE Ryutaro" userId="9b3ee5e5-1aca-4eca-bf49-da9b28a88071" providerId="ADAL" clId="{1DAE2E32-D1C6-4B90-B17E-CD4CB667E1B8}" dt="2025-07-03T08:13:36.090" v="581" actId="1037"/>
          <ac:spMkLst>
            <pc:docMk/>
            <pc:sldMk cId="3617634069" sldId="391"/>
            <ac:spMk id="7" creationId="{4D20CAB7-B97A-1111-1E00-CC04B14FB5D8}"/>
          </ac:spMkLst>
        </pc:spChg>
        <pc:spChg chg="mod">
          <ac:chgData name="INOUE Ryutaro" userId="9b3ee5e5-1aca-4eca-bf49-da9b28a88071" providerId="ADAL" clId="{1DAE2E32-D1C6-4B90-B17E-CD4CB667E1B8}" dt="2025-07-03T08:12:40.050" v="570" actId="1076"/>
          <ac:spMkLst>
            <pc:docMk/>
            <pc:sldMk cId="3617634069" sldId="391"/>
            <ac:spMk id="8" creationId="{CBD477CB-DDCE-D996-0C89-EFF296FAC4B6}"/>
          </ac:spMkLst>
        </pc:spChg>
        <pc:spChg chg="mod">
          <ac:chgData name="INOUE Ryutaro" userId="9b3ee5e5-1aca-4eca-bf49-da9b28a88071" providerId="ADAL" clId="{1DAE2E32-D1C6-4B90-B17E-CD4CB667E1B8}" dt="2025-07-03T08:12:40.050" v="570" actId="1076"/>
          <ac:spMkLst>
            <pc:docMk/>
            <pc:sldMk cId="3617634069" sldId="391"/>
            <ac:spMk id="9" creationId="{ECFCDEA3-34B6-2D94-C084-CC928DEDDE75}"/>
          </ac:spMkLst>
        </pc:spChg>
        <pc:spChg chg="mod">
          <ac:chgData name="INOUE Ryutaro" userId="9b3ee5e5-1aca-4eca-bf49-da9b28a88071" providerId="ADAL" clId="{1DAE2E32-D1C6-4B90-B17E-CD4CB667E1B8}" dt="2025-07-03T08:12:40.050" v="570" actId="1076"/>
          <ac:spMkLst>
            <pc:docMk/>
            <pc:sldMk cId="3617634069" sldId="391"/>
            <ac:spMk id="10" creationId="{7995D79C-D1FD-DC4F-72B0-2C886E51C040}"/>
          </ac:spMkLst>
        </pc:spChg>
        <pc:spChg chg="mod">
          <ac:chgData name="INOUE Ryutaro" userId="9b3ee5e5-1aca-4eca-bf49-da9b28a88071" providerId="ADAL" clId="{1DAE2E32-D1C6-4B90-B17E-CD4CB667E1B8}" dt="2025-07-03T08:13:36.090" v="581" actId="1037"/>
          <ac:spMkLst>
            <pc:docMk/>
            <pc:sldMk cId="3617634069" sldId="391"/>
            <ac:spMk id="15" creationId="{9820B81C-8D7A-95BE-5447-301623AD4705}"/>
          </ac:spMkLst>
        </pc:spChg>
        <pc:spChg chg="mod">
          <ac:chgData name="INOUE Ryutaro" userId="9b3ee5e5-1aca-4eca-bf49-da9b28a88071" providerId="ADAL" clId="{1DAE2E32-D1C6-4B90-B17E-CD4CB667E1B8}" dt="2025-07-03T08:12:40.050" v="570" actId="1076"/>
          <ac:spMkLst>
            <pc:docMk/>
            <pc:sldMk cId="3617634069" sldId="391"/>
            <ac:spMk id="16" creationId="{8E2797BD-2378-32BD-C30A-DEADA93E42B0}"/>
          </ac:spMkLst>
        </pc:spChg>
        <pc:spChg chg="mod">
          <ac:chgData name="INOUE Ryutaro" userId="9b3ee5e5-1aca-4eca-bf49-da9b28a88071" providerId="ADAL" clId="{1DAE2E32-D1C6-4B90-B17E-CD4CB667E1B8}" dt="2025-07-03T08:10:52.696" v="561" actId="1076"/>
          <ac:spMkLst>
            <pc:docMk/>
            <pc:sldMk cId="3617634069" sldId="391"/>
            <ac:spMk id="17" creationId="{A7CF890F-D782-E1E4-98F1-C49BF4B96096}"/>
          </ac:spMkLst>
        </pc:spChg>
        <pc:spChg chg="mod">
          <ac:chgData name="INOUE Ryutaro" userId="9b3ee5e5-1aca-4eca-bf49-da9b28a88071" providerId="ADAL" clId="{1DAE2E32-D1C6-4B90-B17E-CD4CB667E1B8}" dt="2025-07-03T08:13:36.090" v="581" actId="1037"/>
          <ac:spMkLst>
            <pc:docMk/>
            <pc:sldMk cId="3617634069" sldId="391"/>
            <ac:spMk id="18" creationId="{CD865243-8838-ED72-58F6-1CDFD7C2AF6A}"/>
          </ac:spMkLst>
        </pc:spChg>
        <pc:spChg chg="mod">
          <ac:chgData name="INOUE Ryutaro" userId="9b3ee5e5-1aca-4eca-bf49-da9b28a88071" providerId="ADAL" clId="{1DAE2E32-D1C6-4B90-B17E-CD4CB667E1B8}" dt="2025-07-03T08:13:36.090" v="581" actId="1037"/>
          <ac:spMkLst>
            <pc:docMk/>
            <pc:sldMk cId="3617634069" sldId="391"/>
            <ac:spMk id="19" creationId="{1F5E2977-1098-4EB4-B1E4-77F37276E260}"/>
          </ac:spMkLst>
        </pc:spChg>
        <pc:spChg chg="mod">
          <ac:chgData name="INOUE Ryutaro" userId="9b3ee5e5-1aca-4eca-bf49-da9b28a88071" providerId="ADAL" clId="{1DAE2E32-D1C6-4B90-B17E-CD4CB667E1B8}" dt="2025-07-03T08:10:52.696" v="561" actId="1076"/>
          <ac:spMkLst>
            <pc:docMk/>
            <pc:sldMk cId="3617634069" sldId="391"/>
            <ac:spMk id="20" creationId="{D0FD0AE4-F4BA-D4E7-A591-4744FD5DC032}"/>
          </ac:spMkLst>
        </pc:spChg>
        <pc:spChg chg="mod">
          <ac:chgData name="INOUE Ryutaro" userId="9b3ee5e5-1aca-4eca-bf49-da9b28a88071" providerId="ADAL" clId="{1DAE2E32-D1C6-4B90-B17E-CD4CB667E1B8}" dt="2025-07-03T08:10:52.696" v="561" actId="1076"/>
          <ac:spMkLst>
            <pc:docMk/>
            <pc:sldMk cId="3617634069" sldId="391"/>
            <ac:spMk id="21" creationId="{54B5D404-DB1C-A2D1-1001-E1F3BBEE169A}"/>
          </ac:spMkLst>
        </pc:spChg>
        <pc:spChg chg="mod">
          <ac:chgData name="INOUE Ryutaro" userId="9b3ee5e5-1aca-4eca-bf49-da9b28a88071" providerId="ADAL" clId="{1DAE2E32-D1C6-4B90-B17E-CD4CB667E1B8}" dt="2025-07-03T08:13:36.090" v="581" actId="1037"/>
          <ac:spMkLst>
            <pc:docMk/>
            <pc:sldMk cId="3617634069" sldId="391"/>
            <ac:spMk id="22" creationId="{EA721EB4-3109-DEBA-5BA6-7379CF480F28}"/>
          </ac:spMkLst>
        </pc:spChg>
        <pc:spChg chg="mod">
          <ac:chgData name="INOUE Ryutaro" userId="9b3ee5e5-1aca-4eca-bf49-da9b28a88071" providerId="ADAL" clId="{1DAE2E32-D1C6-4B90-B17E-CD4CB667E1B8}" dt="2025-07-03T08:13:36.090" v="581" actId="1037"/>
          <ac:spMkLst>
            <pc:docMk/>
            <pc:sldMk cId="3617634069" sldId="391"/>
            <ac:spMk id="23" creationId="{E36052BE-8256-DF76-29EE-A701C22F70EB}"/>
          </ac:spMkLst>
        </pc:spChg>
        <pc:spChg chg="mod">
          <ac:chgData name="INOUE Ryutaro" userId="9b3ee5e5-1aca-4eca-bf49-da9b28a88071" providerId="ADAL" clId="{1DAE2E32-D1C6-4B90-B17E-CD4CB667E1B8}" dt="2025-07-03T08:10:52.696" v="561" actId="1076"/>
          <ac:spMkLst>
            <pc:docMk/>
            <pc:sldMk cId="3617634069" sldId="391"/>
            <ac:spMk id="24" creationId="{49C45A38-4B77-B297-9AA9-FFF2DF349A91}"/>
          </ac:spMkLst>
        </pc:spChg>
        <pc:spChg chg="mod">
          <ac:chgData name="INOUE Ryutaro" userId="9b3ee5e5-1aca-4eca-bf49-da9b28a88071" providerId="ADAL" clId="{1DAE2E32-D1C6-4B90-B17E-CD4CB667E1B8}" dt="2025-07-03T08:13:36.090" v="581" actId="1037"/>
          <ac:spMkLst>
            <pc:docMk/>
            <pc:sldMk cId="3617634069" sldId="391"/>
            <ac:spMk id="25" creationId="{87C9149D-DB6D-36AD-0ADA-2014B196973A}"/>
          </ac:spMkLst>
        </pc:spChg>
        <pc:spChg chg="mod">
          <ac:chgData name="INOUE Ryutaro" userId="9b3ee5e5-1aca-4eca-bf49-da9b28a88071" providerId="ADAL" clId="{1DAE2E32-D1C6-4B90-B17E-CD4CB667E1B8}" dt="2025-07-03T08:12:40.050" v="570" actId="1076"/>
          <ac:spMkLst>
            <pc:docMk/>
            <pc:sldMk cId="3617634069" sldId="391"/>
            <ac:spMk id="26" creationId="{4920E927-DE5D-68D7-085E-B96031D7CE94}"/>
          </ac:spMkLst>
        </pc:spChg>
        <pc:spChg chg="mod">
          <ac:chgData name="INOUE Ryutaro" userId="9b3ee5e5-1aca-4eca-bf49-da9b28a88071" providerId="ADAL" clId="{1DAE2E32-D1C6-4B90-B17E-CD4CB667E1B8}" dt="2025-07-03T08:12:55.523" v="571" actId="1076"/>
          <ac:spMkLst>
            <pc:docMk/>
            <pc:sldMk cId="3617634069" sldId="391"/>
            <ac:spMk id="27" creationId="{ED4F927C-8641-1E2D-B1CF-72116CAAD0BD}"/>
          </ac:spMkLst>
        </pc:spChg>
        <pc:spChg chg="mod">
          <ac:chgData name="INOUE Ryutaro" userId="9b3ee5e5-1aca-4eca-bf49-da9b28a88071" providerId="ADAL" clId="{1DAE2E32-D1C6-4B90-B17E-CD4CB667E1B8}" dt="2025-07-03T08:13:09.251" v="572" actId="1076"/>
          <ac:spMkLst>
            <pc:docMk/>
            <pc:sldMk cId="3617634069" sldId="391"/>
            <ac:spMk id="28" creationId="{E95CCEEA-6B00-596D-FE64-1EEE6A4C9609}"/>
          </ac:spMkLst>
        </pc:spChg>
      </pc:sldChg>
      <pc:sldChg chg="addSp delSp modSp add del mod">
        <pc:chgData name="INOUE Ryutaro" userId="9b3ee5e5-1aca-4eca-bf49-da9b28a88071" providerId="ADAL" clId="{1DAE2E32-D1C6-4B90-B17E-CD4CB667E1B8}" dt="2025-07-03T11:18:04.859" v="1264" actId="47"/>
        <pc:sldMkLst>
          <pc:docMk/>
          <pc:sldMk cId="1404615980" sldId="392"/>
        </pc:sldMkLst>
      </pc:sldChg>
      <pc:sldChg chg="addSp delSp modSp add mod modTransition modNotesTx">
        <pc:chgData name="INOUE Ryutaro" userId="9b3ee5e5-1aca-4eca-bf49-da9b28a88071" providerId="ADAL" clId="{1DAE2E32-D1C6-4B90-B17E-CD4CB667E1B8}" dt="2025-07-11T08:49:02.755" v="23632" actId="167"/>
        <pc:sldMkLst>
          <pc:docMk/>
          <pc:sldMk cId="1912888847" sldId="392"/>
        </pc:sldMkLst>
        <pc:spChg chg="add mod">
          <ac:chgData name="INOUE Ryutaro" userId="9b3ee5e5-1aca-4eca-bf49-da9b28a88071" providerId="ADAL" clId="{1DAE2E32-D1C6-4B90-B17E-CD4CB667E1B8}" dt="2025-07-03T11:28:36.332" v="1438" actId="14100"/>
          <ac:spMkLst>
            <pc:docMk/>
            <pc:sldMk cId="1912888847" sldId="392"/>
            <ac:spMk id="2" creationId="{4EBF60FA-A6F3-4016-1AE0-D7D1929D8E12}"/>
          </ac:spMkLst>
        </pc:spChg>
        <pc:spChg chg="add mod">
          <ac:chgData name="INOUE Ryutaro" userId="9b3ee5e5-1aca-4eca-bf49-da9b28a88071" providerId="ADAL" clId="{1DAE2E32-D1C6-4B90-B17E-CD4CB667E1B8}" dt="2025-07-10T03:20:39.090" v="16257" actId="14100"/>
          <ac:spMkLst>
            <pc:docMk/>
            <pc:sldMk cId="1912888847" sldId="392"/>
            <ac:spMk id="3" creationId="{9141AB2C-04B4-4CAB-870F-71A38335870A}"/>
          </ac:spMkLst>
        </pc:spChg>
        <pc:spChg chg="mod">
          <ac:chgData name="INOUE Ryutaro" userId="9b3ee5e5-1aca-4eca-bf49-da9b28a88071" providerId="ADAL" clId="{1DAE2E32-D1C6-4B90-B17E-CD4CB667E1B8}" dt="2025-07-07T20:51:05.108" v="2680" actId="1076"/>
          <ac:spMkLst>
            <pc:docMk/>
            <pc:sldMk cId="1912888847" sldId="392"/>
            <ac:spMk id="5" creationId="{83FB112B-7CD5-7AAB-4136-0DE53A5E28FC}"/>
          </ac:spMkLst>
        </pc:spChg>
        <pc:spChg chg="mod">
          <ac:chgData name="INOUE Ryutaro" userId="9b3ee5e5-1aca-4eca-bf49-da9b28a88071" providerId="ADAL" clId="{1DAE2E32-D1C6-4B90-B17E-CD4CB667E1B8}" dt="2025-07-07T20:51:07.864" v="2690" actId="20577"/>
          <ac:spMkLst>
            <pc:docMk/>
            <pc:sldMk cId="1912888847" sldId="392"/>
            <ac:spMk id="6" creationId="{C7CD80B3-C5F1-5CFA-C9C9-B7C4137FECEB}"/>
          </ac:spMkLst>
        </pc:spChg>
        <pc:spChg chg="add mod">
          <ac:chgData name="INOUE Ryutaro" userId="9b3ee5e5-1aca-4eca-bf49-da9b28a88071" providerId="ADAL" clId="{1DAE2E32-D1C6-4B90-B17E-CD4CB667E1B8}" dt="2025-07-09T21:54:52.901" v="13235" actId="1076"/>
          <ac:spMkLst>
            <pc:docMk/>
            <pc:sldMk cId="1912888847" sldId="392"/>
            <ac:spMk id="7" creationId="{E52AC3B9-878B-364E-84A9-A662654E4F9D}"/>
          </ac:spMkLst>
        </pc:spChg>
        <pc:spChg chg="mod">
          <ac:chgData name="INOUE Ryutaro" userId="9b3ee5e5-1aca-4eca-bf49-da9b28a88071" providerId="ADAL" clId="{1DAE2E32-D1C6-4B90-B17E-CD4CB667E1B8}" dt="2025-07-03T11:28:28.845" v="1436" actId="14100"/>
          <ac:spMkLst>
            <pc:docMk/>
            <pc:sldMk cId="1912888847" sldId="392"/>
            <ac:spMk id="1029" creationId="{018602EE-1653-CD91-09CF-CC4AE160B071}"/>
          </ac:spMkLst>
        </pc:spChg>
        <pc:spChg chg="mod">
          <ac:chgData name="INOUE Ryutaro" userId="9b3ee5e5-1aca-4eca-bf49-da9b28a88071" providerId="ADAL" clId="{1DAE2E32-D1C6-4B90-B17E-CD4CB667E1B8}" dt="2025-07-11T08:48:59.616" v="23631"/>
          <ac:spMkLst>
            <pc:docMk/>
            <pc:sldMk cId="1912888847" sldId="392"/>
            <ac:spMk id="1082" creationId="{896C1FBB-A994-2CD7-797E-3F366E581D89}"/>
          </ac:spMkLst>
        </pc:spChg>
        <pc:spChg chg="mod">
          <ac:chgData name="INOUE Ryutaro" userId="9b3ee5e5-1aca-4eca-bf49-da9b28a88071" providerId="ADAL" clId="{1DAE2E32-D1C6-4B90-B17E-CD4CB667E1B8}" dt="2025-07-11T08:48:59.616" v="23631"/>
          <ac:spMkLst>
            <pc:docMk/>
            <pc:sldMk cId="1912888847" sldId="392"/>
            <ac:spMk id="1091" creationId="{DB2DFB90-D91A-46EE-CB70-06F072E93A7A}"/>
          </ac:spMkLst>
        </pc:spChg>
        <pc:spChg chg="mod">
          <ac:chgData name="INOUE Ryutaro" userId="9b3ee5e5-1aca-4eca-bf49-da9b28a88071" providerId="ADAL" clId="{1DAE2E32-D1C6-4B90-B17E-CD4CB667E1B8}" dt="2025-07-11T08:48:59.616" v="23631"/>
          <ac:spMkLst>
            <pc:docMk/>
            <pc:sldMk cId="1912888847" sldId="392"/>
            <ac:spMk id="1095" creationId="{07EA61DC-F02A-3887-3700-32807A1E9691}"/>
          </ac:spMkLst>
        </pc:spChg>
        <pc:spChg chg="mod">
          <ac:chgData name="INOUE Ryutaro" userId="9b3ee5e5-1aca-4eca-bf49-da9b28a88071" providerId="ADAL" clId="{1DAE2E32-D1C6-4B90-B17E-CD4CB667E1B8}" dt="2025-07-11T08:48:59.616" v="23631"/>
          <ac:spMkLst>
            <pc:docMk/>
            <pc:sldMk cId="1912888847" sldId="392"/>
            <ac:spMk id="1100" creationId="{46B58580-92CF-9146-F582-81B8422308C5}"/>
          </ac:spMkLst>
        </pc:spChg>
        <pc:spChg chg="mod">
          <ac:chgData name="INOUE Ryutaro" userId="9b3ee5e5-1aca-4eca-bf49-da9b28a88071" providerId="ADAL" clId="{1DAE2E32-D1C6-4B90-B17E-CD4CB667E1B8}" dt="2025-07-11T08:48:59.616" v="23631"/>
          <ac:spMkLst>
            <pc:docMk/>
            <pc:sldMk cId="1912888847" sldId="392"/>
            <ac:spMk id="1103" creationId="{4F1C587B-066A-6502-0758-11E6F97449EB}"/>
          </ac:spMkLst>
        </pc:spChg>
        <pc:spChg chg="mod">
          <ac:chgData name="INOUE Ryutaro" userId="9b3ee5e5-1aca-4eca-bf49-da9b28a88071" providerId="ADAL" clId="{1DAE2E32-D1C6-4B90-B17E-CD4CB667E1B8}" dt="2025-07-11T08:48:59.616" v="23631"/>
          <ac:spMkLst>
            <pc:docMk/>
            <pc:sldMk cId="1912888847" sldId="392"/>
            <ac:spMk id="1106" creationId="{DAF193BF-224D-7FE9-7281-9FF896419A81}"/>
          </ac:spMkLst>
        </pc:spChg>
        <pc:spChg chg="mod">
          <ac:chgData name="INOUE Ryutaro" userId="9b3ee5e5-1aca-4eca-bf49-da9b28a88071" providerId="ADAL" clId="{1DAE2E32-D1C6-4B90-B17E-CD4CB667E1B8}" dt="2025-07-11T08:48:59.616" v="23631"/>
          <ac:spMkLst>
            <pc:docMk/>
            <pc:sldMk cId="1912888847" sldId="392"/>
            <ac:spMk id="1110" creationId="{41862A1B-B8B1-5DA0-E504-AF30955D210A}"/>
          </ac:spMkLst>
        </pc:spChg>
        <pc:spChg chg="mod">
          <ac:chgData name="INOUE Ryutaro" userId="9b3ee5e5-1aca-4eca-bf49-da9b28a88071" providerId="ADAL" clId="{1DAE2E32-D1C6-4B90-B17E-CD4CB667E1B8}" dt="2025-07-11T08:48:59.616" v="23631"/>
          <ac:spMkLst>
            <pc:docMk/>
            <pc:sldMk cId="1912888847" sldId="392"/>
            <ac:spMk id="1111" creationId="{861851CD-BAA9-0C65-E869-2ACB7FDC4C29}"/>
          </ac:spMkLst>
        </pc:spChg>
        <pc:spChg chg="mod">
          <ac:chgData name="INOUE Ryutaro" userId="9b3ee5e5-1aca-4eca-bf49-da9b28a88071" providerId="ADAL" clId="{1DAE2E32-D1C6-4B90-B17E-CD4CB667E1B8}" dt="2025-07-11T08:48:59.616" v="23631"/>
          <ac:spMkLst>
            <pc:docMk/>
            <pc:sldMk cId="1912888847" sldId="392"/>
            <ac:spMk id="1120" creationId="{7780B0D1-8597-D4A0-9651-F1281C686A44}"/>
          </ac:spMkLst>
        </pc:spChg>
        <pc:spChg chg="mod">
          <ac:chgData name="INOUE Ryutaro" userId="9b3ee5e5-1aca-4eca-bf49-da9b28a88071" providerId="ADAL" clId="{1DAE2E32-D1C6-4B90-B17E-CD4CB667E1B8}" dt="2025-07-11T08:48:59.616" v="23631"/>
          <ac:spMkLst>
            <pc:docMk/>
            <pc:sldMk cId="1912888847" sldId="392"/>
            <ac:spMk id="1124" creationId="{40FBEAF3-AE29-EAC7-8051-71AFE5A6796F}"/>
          </ac:spMkLst>
        </pc:spChg>
        <pc:grpChg chg="ord">
          <ac:chgData name="INOUE Ryutaro" userId="9b3ee5e5-1aca-4eca-bf49-da9b28a88071" providerId="ADAL" clId="{1DAE2E32-D1C6-4B90-B17E-CD4CB667E1B8}" dt="2025-07-11T08:49:02.755" v="23632" actId="167"/>
          <ac:grpSpMkLst>
            <pc:docMk/>
            <pc:sldMk cId="1912888847" sldId="392"/>
            <ac:grpSpMk id="1081" creationId="{40C05E24-292E-A358-36CE-63E8AA67FAF6}"/>
          </ac:grpSpMkLst>
        </pc:grpChg>
      </pc:sldChg>
      <pc:sldChg chg="addSp delSp modSp add mod modTransition modNotesTx">
        <pc:chgData name="INOUE Ryutaro" userId="9b3ee5e5-1aca-4eca-bf49-da9b28a88071" providerId="ADAL" clId="{1DAE2E32-D1C6-4B90-B17E-CD4CB667E1B8}" dt="2025-07-16T00:23:32.595" v="31806" actId="20577"/>
        <pc:sldMkLst>
          <pc:docMk/>
          <pc:sldMk cId="4129403139" sldId="393"/>
        </pc:sldMkLst>
        <pc:spChg chg="mod">
          <ac:chgData name="INOUE Ryutaro" userId="9b3ee5e5-1aca-4eca-bf49-da9b28a88071" providerId="ADAL" clId="{1DAE2E32-D1C6-4B90-B17E-CD4CB667E1B8}" dt="2025-07-09T22:06:57.842" v="13489" actId="20577"/>
          <ac:spMkLst>
            <pc:docMk/>
            <pc:sldMk cId="4129403139" sldId="393"/>
            <ac:spMk id="2" creationId="{CF18D1B1-E89A-AA06-A445-6D8500F64CE3}"/>
          </ac:spMkLst>
        </pc:spChg>
        <pc:spChg chg="add mod">
          <ac:chgData name="INOUE Ryutaro" userId="9b3ee5e5-1aca-4eca-bf49-da9b28a88071" providerId="ADAL" clId="{1DAE2E32-D1C6-4B90-B17E-CD4CB667E1B8}" dt="2025-07-09T21:10:30.404" v="12039" actId="164"/>
          <ac:spMkLst>
            <pc:docMk/>
            <pc:sldMk cId="4129403139" sldId="393"/>
            <ac:spMk id="3" creationId="{CB5A3A25-C292-3A54-275C-C0818FF9AD4B}"/>
          </ac:spMkLst>
        </pc:spChg>
        <pc:spChg chg="add mod">
          <ac:chgData name="INOUE Ryutaro" userId="9b3ee5e5-1aca-4eca-bf49-da9b28a88071" providerId="ADAL" clId="{1DAE2E32-D1C6-4B90-B17E-CD4CB667E1B8}" dt="2025-07-10T07:03:02.073" v="21164" actId="20577"/>
          <ac:spMkLst>
            <pc:docMk/>
            <pc:sldMk cId="4129403139" sldId="393"/>
            <ac:spMk id="5" creationId="{A74CB6E8-3C8C-A011-D20A-1FB9E67DF44E}"/>
          </ac:spMkLst>
        </pc:spChg>
        <pc:spChg chg="add mod">
          <ac:chgData name="INOUE Ryutaro" userId="9b3ee5e5-1aca-4eca-bf49-da9b28a88071" providerId="ADAL" clId="{1DAE2E32-D1C6-4B90-B17E-CD4CB667E1B8}" dt="2025-07-09T21:10:30.404" v="12039" actId="164"/>
          <ac:spMkLst>
            <pc:docMk/>
            <pc:sldMk cId="4129403139" sldId="393"/>
            <ac:spMk id="6" creationId="{857FA4AB-D9D1-F00F-735F-4982F26E02FB}"/>
          </ac:spMkLst>
        </pc:spChg>
        <pc:spChg chg="add mod">
          <ac:chgData name="INOUE Ryutaro" userId="9b3ee5e5-1aca-4eca-bf49-da9b28a88071" providerId="ADAL" clId="{1DAE2E32-D1C6-4B90-B17E-CD4CB667E1B8}" dt="2025-07-09T21:10:30.404" v="12039" actId="164"/>
          <ac:spMkLst>
            <pc:docMk/>
            <pc:sldMk cId="4129403139" sldId="393"/>
            <ac:spMk id="8" creationId="{5F9E32E3-397C-B5F9-FF66-1C18BC915CEC}"/>
          </ac:spMkLst>
        </pc:spChg>
        <pc:spChg chg="add mod">
          <ac:chgData name="INOUE Ryutaro" userId="9b3ee5e5-1aca-4eca-bf49-da9b28a88071" providerId="ADAL" clId="{1DAE2E32-D1C6-4B90-B17E-CD4CB667E1B8}" dt="2025-07-09T21:10:30.404" v="12039" actId="164"/>
          <ac:spMkLst>
            <pc:docMk/>
            <pc:sldMk cId="4129403139" sldId="393"/>
            <ac:spMk id="9" creationId="{894895B8-53A8-CA02-2892-B0CF8E94FC41}"/>
          </ac:spMkLst>
        </pc:spChg>
        <pc:spChg chg="add mod">
          <ac:chgData name="INOUE Ryutaro" userId="9b3ee5e5-1aca-4eca-bf49-da9b28a88071" providerId="ADAL" clId="{1DAE2E32-D1C6-4B90-B17E-CD4CB667E1B8}" dt="2025-07-09T21:10:30.404" v="12039" actId="164"/>
          <ac:spMkLst>
            <pc:docMk/>
            <pc:sldMk cId="4129403139" sldId="393"/>
            <ac:spMk id="11" creationId="{43253AEB-673A-A827-6431-B602F83AFD39}"/>
          </ac:spMkLst>
        </pc:spChg>
        <pc:spChg chg="add mod">
          <ac:chgData name="INOUE Ryutaro" userId="9b3ee5e5-1aca-4eca-bf49-da9b28a88071" providerId="ADAL" clId="{1DAE2E32-D1C6-4B90-B17E-CD4CB667E1B8}" dt="2025-07-09T21:10:30.404" v="12039" actId="164"/>
          <ac:spMkLst>
            <pc:docMk/>
            <pc:sldMk cId="4129403139" sldId="393"/>
            <ac:spMk id="12" creationId="{48F2462F-7B74-5489-B7F5-F75E7138F1E2}"/>
          </ac:spMkLst>
        </pc:spChg>
        <pc:spChg chg="mod">
          <ac:chgData name="INOUE Ryutaro" userId="9b3ee5e5-1aca-4eca-bf49-da9b28a88071" providerId="ADAL" clId="{1DAE2E32-D1C6-4B90-B17E-CD4CB667E1B8}" dt="2025-07-09T21:08:48.030" v="12028" actId="1076"/>
          <ac:spMkLst>
            <pc:docMk/>
            <pc:sldMk cId="4129403139" sldId="393"/>
            <ac:spMk id="14" creationId="{AEF75740-D53A-F993-E828-F5789AF67474}"/>
          </ac:spMkLst>
        </pc:spChg>
        <pc:spChg chg="mod">
          <ac:chgData name="INOUE Ryutaro" userId="9b3ee5e5-1aca-4eca-bf49-da9b28a88071" providerId="ADAL" clId="{1DAE2E32-D1C6-4B90-B17E-CD4CB667E1B8}" dt="2025-07-09T21:09:03.545" v="12030" actId="1076"/>
          <ac:spMkLst>
            <pc:docMk/>
            <pc:sldMk cId="4129403139" sldId="393"/>
            <ac:spMk id="21" creationId="{9E9E7195-67A7-47DB-D430-DD6DEFBA9AF4}"/>
          </ac:spMkLst>
        </pc:spChg>
        <pc:grpChg chg="add mod">
          <ac:chgData name="INOUE Ryutaro" userId="9b3ee5e5-1aca-4eca-bf49-da9b28a88071" providerId="ADAL" clId="{1DAE2E32-D1C6-4B90-B17E-CD4CB667E1B8}" dt="2025-07-09T21:10:47.524" v="12042" actId="1076"/>
          <ac:grpSpMkLst>
            <pc:docMk/>
            <pc:sldMk cId="4129403139" sldId="393"/>
            <ac:grpSpMk id="13" creationId="{4D602E1C-F63D-9501-3BF1-041E7D91C6A8}"/>
          </ac:grpSpMkLst>
        </pc:grpChg>
        <pc:picChg chg="add mod">
          <ac:chgData name="INOUE Ryutaro" userId="9b3ee5e5-1aca-4eca-bf49-da9b28a88071" providerId="ADAL" clId="{1DAE2E32-D1C6-4B90-B17E-CD4CB667E1B8}" dt="2025-07-09T21:10:30.404" v="12039" actId="164"/>
          <ac:picMkLst>
            <pc:docMk/>
            <pc:sldMk cId="4129403139" sldId="393"/>
            <ac:picMk id="10" creationId="{EAF63894-C3D9-0A90-CE39-0E458EBEFFC0}"/>
          </ac:picMkLst>
        </pc:picChg>
      </pc:sldChg>
      <pc:sldChg chg="modSp add del mod">
        <pc:chgData name="INOUE Ryutaro" userId="9b3ee5e5-1aca-4eca-bf49-da9b28a88071" providerId="ADAL" clId="{1DAE2E32-D1C6-4B90-B17E-CD4CB667E1B8}" dt="2025-07-10T00:39:33.888" v="14235" actId="47"/>
        <pc:sldMkLst>
          <pc:docMk/>
          <pc:sldMk cId="4120700394" sldId="394"/>
        </pc:sldMkLst>
      </pc:sldChg>
      <pc:sldChg chg="modSp add mod ord modTransition modNotesTx">
        <pc:chgData name="INOUE Ryutaro" userId="9b3ee5e5-1aca-4eca-bf49-da9b28a88071" providerId="ADAL" clId="{1DAE2E32-D1C6-4B90-B17E-CD4CB667E1B8}" dt="2025-07-11T04:35:00.255" v="21593" actId="20577"/>
        <pc:sldMkLst>
          <pc:docMk/>
          <pc:sldMk cId="1025273873" sldId="395"/>
        </pc:sldMkLst>
        <pc:spChg chg="mod">
          <ac:chgData name="INOUE Ryutaro" userId="9b3ee5e5-1aca-4eca-bf49-da9b28a88071" providerId="ADAL" clId="{1DAE2E32-D1C6-4B90-B17E-CD4CB667E1B8}" dt="2025-07-07T20:52:39.006" v="2752" actId="20577"/>
          <ac:spMkLst>
            <pc:docMk/>
            <pc:sldMk cId="1025273873" sldId="395"/>
            <ac:spMk id="2" creationId="{39450E25-4697-211C-2F94-3477D38DB4FE}"/>
          </ac:spMkLst>
        </pc:spChg>
        <pc:spChg chg="mod">
          <ac:chgData name="INOUE Ryutaro" userId="9b3ee5e5-1aca-4eca-bf49-da9b28a88071" providerId="ADAL" clId="{1DAE2E32-D1C6-4B90-B17E-CD4CB667E1B8}" dt="2025-07-11T04:35:00.255" v="21593" actId="20577"/>
          <ac:spMkLst>
            <pc:docMk/>
            <pc:sldMk cId="1025273873" sldId="395"/>
            <ac:spMk id="5" creationId="{581A1C40-5CFB-921E-E032-8BC7487FD3B3}"/>
          </ac:spMkLst>
        </pc:spChg>
        <pc:spChg chg="mod">
          <ac:chgData name="INOUE Ryutaro" userId="9b3ee5e5-1aca-4eca-bf49-da9b28a88071" providerId="ADAL" clId="{1DAE2E32-D1C6-4B90-B17E-CD4CB667E1B8}" dt="2025-07-10T07:50:52.593" v="21365"/>
          <ac:spMkLst>
            <pc:docMk/>
            <pc:sldMk cId="1025273873" sldId="395"/>
            <ac:spMk id="34" creationId="{4354F367-0BE3-CF5E-5B67-BA9976CFF4A3}"/>
          </ac:spMkLst>
        </pc:spChg>
      </pc:sldChg>
      <pc:sldChg chg="modSp add del mod">
        <pc:chgData name="INOUE Ryutaro" userId="9b3ee5e5-1aca-4eca-bf49-da9b28a88071" providerId="ADAL" clId="{1DAE2E32-D1C6-4B90-B17E-CD4CB667E1B8}" dt="2025-07-07T21:43:25.326" v="3082" actId="47"/>
        <pc:sldMkLst>
          <pc:docMk/>
          <pc:sldMk cId="1411142111" sldId="396"/>
        </pc:sldMkLst>
      </pc:sldChg>
      <pc:sldChg chg="modSp add del mod">
        <pc:chgData name="INOUE Ryutaro" userId="9b3ee5e5-1aca-4eca-bf49-da9b28a88071" providerId="ADAL" clId="{1DAE2E32-D1C6-4B90-B17E-CD4CB667E1B8}" dt="2025-07-09T21:03:19.732" v="11894" actId="47"/>
        <pc:sldMkLst>
          <pc:docMk/>
          <pc:sldMk cId="3072946135" sldId="397"/>
        </pc:sldMkLst>
      </pc:sldChg>
      <pc:sldChg chg="addSp delSp modSp add mod ord modShow">
        <pc:chgData name="INOUE Ryutaro" userId="9b3ee5e5-1aca-4eca-bf49-da9b28a88071" providerId="ADAL" clId="{1DAE2E32-D1C6-4B90-B17E-CD4CB667E1B8}" dt="2025-07-10T07:50:52.593" v="21365"/>
        <pc:sldMkLst>
          <pc:docMk/>
          <pc:sldMk cId="2975940629" sldId="398"/>
        </pc:sldMkLst>
        <pc:spChg chg="mod">
          <ac:chgData name="INOUE Ryutaro" userId="9b3ee5e5-1aca-4eca-bf49-da9b28a88071" providerId="ADAL" clId="{1DAE2E32-D1C6-4B90-B17E-CD4CB667E1B8}" dt="2025-07-08T01:36:15.128" v="3854" actId="20577"/>
          <ac:spMkLst>
            <pc:docMk/>
            <pc:sldMk cId="2975940629" sldId="398"/>
            <ac:spMk id="2" creationId="{67D6410E-E830-8251-72BA-922453CD52A7}"/>
          </ac:spMkLst>
        </pc:spChg>
        <pc:spChg chg="mod">
          <ac:chgData name="INOUE Ryutaro" userId="9b3ee5e5-1aca-4eca-bf49-da9b28a88071" providerId="ADAL" clId="{1DAE2E32-D1C6-4B90-B17E-CD4CB667E1B8}" dt="2025-07-10T07:50:52.593" v="21365"/>
          <ac:spMkLst>
            <pc:docMk/>
            <pc:sldMk cId="2975940629" sldId="398"/>
            <ac:spMk id="6" creationId="{B5F7D800-0C4C-D72A-D8C4-781E387F08BC}"/>
          </ac:spMkLst>
        </pc:spChg>
        <pc:spChg chg="add mod ord">
          <ac:chgData name="INOUE Ryutaro" userId="9b3ee5e5-1aca-4eca-bf49-da9b28a88071" providerId="ADAL" clId="{1DAE2E32-D1C6-4B90-B17E-CD4CB667E1B8}" dt="2025-07-08T02:47:55.643" v="4076" actId="1036"/>
          <ac:spMkLst>
            <pc:docMk/>
            <pc:sldMk cId="2975940629" sldId="398"/>
            <ac:spMk id="13" creationId="{55ED7F3A-0936-DAF2-41B1-CA43DC802C88}"/>
          </ac:spMkLst>
        </pc:spChg>
        <pc:spChg chg="add mod ord">
          <ac:chgData name="INOUE Ryutaro" userId="9b3ee5e5-1aca-4eca-bf49-da9b28a88071" providerId="ADAL" clId="{1DAE2E32-D1C6-4B90-B17E-CD4CB667E1B8}" dt="2025-07-08T02:47:55.643" v="4076" actId="1036"/>
          <ac:spMkLst>
            <pc:docMk/>
            <pc:sldMk cId="2975940629" sldId="398"/>
            <ac:spMk id="14" creationId="{15C9044C-B0CB-C8C0-65EE-A956031F4BA5}"/>
          </ac:spMkLst>
        </pc:spChg>
        <pc:spChg chg="add mod ord">
          <ac:chgData name="INOUE Ryutaro" userId="9b3ee5e5-1aca-4eca-bf49-da9b28a88071" providerId="ADAL" clId="{1DAE2E32-D1C6-4B90-B17E-CD4CB667E1B8}" dt="2025-07-08T02:47:55.643" v="4076" actId="1036"/>
          <ac:spMkLst>
            <pc:docMk/>
            <pc:sldMk cId="2975940629" sldId="398"/>
            <ac:spMk id="15" creationId="{2EE17809-B551-3E82-4974-9C7E3187BC4A}"/>
          </ac:spMkLst>
        </pc:spChg>
        <pc:spChg chg="add mod ord">
          <ac:chgData name="INOUE Ryutaro" userId="9b3ee5e5-1aca-4eca-bf49-da9b28a88071" providerId="ADAL" clId="{1DAE2E32-D1C6-4B90-B17E-CD4CB667E1B8}" dt="2025-07-09T21:38:36.714" v="13027" actId="1035"/>
          <ac:spMkLst>
            <pc:docMk/>
            <pc:sldMk cId="2975940629" sldId="398"/>
            <ac:spMk id="16" creationId="{C65329B6-B11B-FBE8-8A8A-F730AF845344}"/>
          </ac:spMkLst>
        </pc:spChg>
        <pc:spChg chg="add mod ord">
          <ac:chgData name="INOUE Ryutaro" userId="9b3ee5e5-1aca-4eca-bf49-da9b28a88071" providerId="ADAL" clId="{1DAE2E32-D1C6-4B90-B17E-CD4CB667E1B8}" dt="2025-07-08T02:47:55.643" v="4076" actId="1036"/>
          <ac:spMkLst>
            <pc:docMk/>
            <pc:sldMk cId="2975940629" sldId="398"/>
            <ac:spMk id="17" creationId="{8CA200CF-C931-695E-C2F7-B9A261399314}"/>
          </ac:spMkLst>
        </pc:spChg>
        <pc:spChg chg="add mod ord">
          <ac:chgData name="INOUE Ryutaro" userId="9b3ee5e5-1aca-4eca-bf49-da9b28a88071" providerId="ADAL" clId="{1DAE2E32-D1C6-4B90-B17E-CD4CB667E1B8}" dt="2025-07-09T21:38:34.329" v="13026" actId="1035"/>
          <ac:spMkLst>
            <pc:docMk/>
            <pc:sldMk cId="2975940629" sldId="398"/>
            <ac:spMk id="18" creationId="{2DEA5EDA-535D-B968-2CB3-79D7821FE650}"/>
          </ac:spMkLst>
        </pc:spChg>
        <pc:spChg chg="add mod">
          <ac:chgData name="INOUE Ryutaro" userId="9b3ee5e5-1aca-4eca-bf49-da9b28a88071" providerId="ADAL" clId="{1DAE2E32-D1C6-4B90-B17E-CD4CB667E1B8}" dt="2025-07-07T23:47:23.971" v="3746" actId="14100"/>
          <ac:spMkLst>
            <pc:docMk/>
            <pc:sldMk cId="2975940629" sldId="398"/>
            <ac:spMk id="20" creationId="{109F8B7D-6405-9835-E1B0-57A5A2DA2C21}"/>
          </ac:spMkLst>
        </pc:spChg>
        <pc:spChg chg="add mod">
          <ac:chgData name="INOUE Ryutaro" userId="9b3ee5e5-1aca-4eca-bf49-da9b28a88071" providerId="ADAL" clId="{1DAE2E32-D1C6-4B90-B17E-CD4CB667E1B8}" dt="2025-07-09T03:46:59.510" v="6536"/>
          <ac:spMkLst>
            <pc:docMk/>
            <pc:sldMk cId="2975940629" sldId="398"/>
            <ac:spMk id="24" creationId="{ECDB6C92-BAB4-4C4C-42B8-82164A3E4D8F}"/>
          </ac:spMkLst>
        </pc:spChg>
        <pc:graphicFrameChg chg="add mod ord">
          <ac:chgData name="INOUE Ryutaro" userId="9b3ee5e5-1aca-4eca-bf49-da9b28a88071" providerId="ADAL" clId="{1DAE2E32-D1C6-4B90-B17E-CD4CB667E1B8}" dt="2025-07-08T01:35:32.924" v="3800" actId="207"/>
          <ac:graphicFrameMkLst>
            <pc:docMk/>
            <pc:sldMk cId="2975940629" sldId="398"/>
            <ac:graphicFrameMk id="19" creationId="{000E2B24-423E-5105-19AB-2108F5F96D86}"/>
          </ac:graphicFrameMkLst>
        </pc:graphicFrameChg>
      </pc:sldChg>
      <pc:sldChg chg="addSp delSp modSp add del mod modTransition">
        <pc:chgData name="INOUE Ryutaro" userId="9b3ee5e5-1aca-4eca-bf49-da9b28a88071" providerId="ADAL" clId="{1DAE2E32-D1C6-4B90-B17E-CD4CB667E1B8}" dt="2025-07-15T23:36:15.537" v="31347" actId="20577"/>
        <pc:sldMkLst>
          <pc:docMk/>
          <pc:sldMk cId="3730788032" sldId="399"/>
        </pc:sldMkLst>
        <pc:spChg chg="mod">
          <ac:chgData name="INOUE Ryutaro" userId="9b3ee5e5-1aca-4eca-bf49-da9b28a88071" providerId="ADAL" clId="{1DAE2E32-D1C6-4B90-B17E-CD4CB667E1B8}" dt="2025-07-09T04:26:38.136" v="8048" actId="27636"/>
          <ac:spMkLst>
            <pc:docMk/>
            <pc:sldMk cId="3730788032" sldId="399"/>
            <ac:spMk id="2" creationId="{BBD62520-3CBD-B820-6589-663C51963FB7}"/>
          </ac:spMkLst>
        </pc:spChg>
        <pc:spChg chg="add mod">
          <ac:chgData name="INOUE Ryutaro" userId="9b3ee5e5-1aca-4eca-bf49-da9b28a88071" providerId="ADAL" clId="{1DAE2E32-D1C6-4B90-B17E-CD4CB667E1B8}" dt="2025-07-09T22:02:14.422" v="13313"/>
          <ac:spMkLst>
            <pc:docMk/>
            <pc:sldMk cId="3730788032" sldId="399"/>
            <ac:spMk id="5" creationId="{CDB6724A-3168-E601-E1D8-428B03FD9D5B}"/>
          </ac:spMkLst>
        </pc:spChg>
        <pc:spChg chg="mod">
          <ac:chgData name="INOUE Ryutaro" userId="9b3ee5e5-1aca-4eca-bf49-da9b28a88071" providerId="ADAL" clId="{1DAE2E32-D1C6-4B90-B17E-CD4CB667E1B8}" dt="2025-07-10T07:50:52.593" v="21365"/>
          <ac:spMkLst>
            <pc:docMk/>
            <pc:sldMk cId="3730788032" sldId="399"/>
            <ac:spMk id="6" creationId="{394D8752-34BB-C10D-09D4-7D5914A78354}"/>
          </ac:spMkLst>
        </pc:spChg>
        <pc:spChg chg="add mod">
          <ac:chgData name="INOUE Ryutaro" userId="9b3ee5e5-1aca-4eca-bf49-da9b28a88071" providerId="ADAL" clId="{1DAE2E32-D1C6-4B90-B17E-CD4CB667E1B8}" dt="2025-07-11T04:53:50.401" v="21798" actId="1076"/>
          <ac:spMkLst>
            <pc:docMk/>
            <pc:sldMk cId="3730788032" sldId="399"/>
            <ac:spMk id="7" creationId="{4518F28F-6024-07FF-3474-F827162140CC}"/>
          </ac:spMkLst>
        </pc:spChg>
        <pc:spChg chg="add mod">
          <ac:chgData name="INOUE Ryutaro" userId="9b3ee5e5-1aca-4eca-bf49-da9b28a88071" providerId="ADAL" clId="{1DAE2E32-D1C6-4B90-B17E-CD4CB667E1B8}" dt="2025-07-15T23:36:15.537" v="31347" actId="20577"/>
          <ac:spMkLst>
            <pc:docMk/>
            <pc:sldMk cId="3730788032" sldId="399"/>
            <ac:spMk id="9" creationId="{8E69F66C-EF20-A76B-7983-4AA918CDD52F}"/>
          </ac:spMkLst>
        </pc:spChg>
        <pc:spChg chg="add mod">
          <ac:chgData name="INOUE Ryutaro" userId="9b3ee5e5-1aca-4eca-bf49-da9b28a88071" providerId="ADAL" clId="{1DAE2E32-D1C6-4B90-B17E-CD4CB667E1B8}" dt="2025-07-10T01:12:20.572" v="15432" actId="1076"/>
          <ac:spMkLst>
            <pc:docMk/>
            <pc:sldMk cId="3730788032" sldId="399"/>
            <ac:spMk id="19" creationId="{93D856F4-B6FF-B2CD-01B7-452470BE19DC}"/>
          </ac:spMkLst>
        </pc:spChg>
        <pc:graphicFrameChg chg="add mod">
          <ac:chgData name="INOUE Ryutaro" userId="9b3ee5e5-1aca-4eca-bf49-da9b28a88071" providerId="ADAL" clId="{1DAE2E32-D1C6-4B90-B17E-CD4CB667E1B8}" dt="2025-07-11T04:54:42.210" v="21818" actId="403"/>
          <ac:graphicFrameMkLst>
            <pc:docMk/>
            <pc:sldMk cId="3730788032" sldId="399"/>
            <ac:graphicFrameMk id="11" creationId="{51CAF2B9-09DD-BBF4-8CF6-F689231AB726}"/>
          </ac:graphicFrameMkLst>
        </pc:graphicFrameChg>
        <pc:graphicFrameChg chg="add mod">
          <ac:chgData name="INOUE Ryutaro" userId="9b3ee5e5-1aca-4eca-bf49-da9b28a88071" providerId="ADAL" clId="{1DAE2E32-D1C6-4B90-B17E-CD4CB667E1B8}" dt="2025-07-10T01:12:24.310" v="15433" actId="1076"/>
          <ac:graphicFrameMkLst>
            <pc:docMk/>
            <pc:sldMk cId="3730788032" sldId="399"/>
            <ac:graphicFrameMk id="18" creationId="{A0C0DFA3-70FC-2EE9-E98A-BDC798979353}"/>
          </ac:graphicFrameMkLst>
        </pc:graphicFrameChg>
      </pc:sldChg>
      <pc:sldChg chg="addSp modSp add mod ord modShow modNotesTx">
        <pc:chgData name="INOUE Ryutaro" userId="9b3ee5e5-1aca-4eca-bf49-da9b28a88071" providerId="ADAL" clId="{1DAE2E32-D1C6-4B90-B17E-CD4CB667E1B8}" dt="2025-07-16T01:57:04.931" v="32813"/>
        <pc:sldMkLst>
          <pc:docMk/>
          <pc:sldMk cId="2039781165" sldId="400"/>
        </pc:sldMkLst>
        <pc:spChg chg="mod">
          <ac:chgData name="INOUE Ryutaro" userId="9b3ee5e5-1aca-4eca-bf49-da9b28a88071" providerId="ADAL" clId="{1DAE2E32-D1C6-4B90-B17E-CD4CB667E1B8}" dt="2025-07-09T04:25:15.687" v="7998" actId="20577"/>
          <ac:spMkLst>
            <pc:docMk/>
            <pc:sldMk cId="2039781165" sldId="400"/>
            <ac:spMk id="2" creationId="{E9091098-4CB1-BCD6-A6B7-21D0C7C1A163}"/>
          </ac:spMkLst>
        </pc:spChg>
        <pc:spChg chg="add mod">
          <ac:chgData name="INOUE Ryutaro" userId="9b3ee5e5-1aca-4eca-bf49-da9b28a88071" providerId="ADAL" clId="{1DAE2E32-D1C6-4B90-B17E-CD4CB667E1B8}" dt="2025-07-09T22:15:19.132" v="13854"/>
          <ac:spMkLst>
            <pc:docMk/>
            <pc:sldMk cId="2039781165" sldId="400"/>
            <ac:spMk id="5" creationId="{86BFF64B-8FDF-1685-361F-3B477025D79F}"/>
          </ac:spMkLst>
        </pc:spChg>
        <pc:spChg chg="mod">
          <ac:chgData name="INOUE Ryutaro" userId="9b3ee5e5-1aca-4eca-bf49-da9b28a88071" providerId="ADAL" clId="{1DAE2E32-D1C6-4B90-B17E-CD4CB667E1B8}" dt="2025-07-10T07:50:52.593" v="21365"/>
          <ac:spMkLst>
            <pc:docMk/>
            <pc:sldMk cId="2039781165" sldId="400"/>
            <ac:spMk id="6" creationId="{13F42E8A-666F-29F9-1F78-BD03BC1DC03A}"/>
          </ac:spMkLst>
        </pc:spChg>
        <pc:graphicFrameChg chg="mod">
          <ac:chgData name="INOUE Ryutaro" userId="9b3ee5e5-1aca-4eca-bf49-da9b28a88071" providerId="ADAL" clId="{1DAE2E32-D1C6-4B90-B17E-CD4CB667E1B8}" dt="2025-07-09T00:12:16.076" v="4706" actId="207"/>
          <ac:graphicFrameMkLst>
            <pc:docMk/>
            <pc:sldMk cId="2039781165" sldId="400"/>
            <ac:graphicFrameMk id="3" creationId="{55183F83-2DAA-2A5A-E0AE-1C817E62D3F2}"/>
          </ac:graphicFrameMkLst>
        </pc:graphicFrameChg>
        <pc:picChg chg="add mod modCrop">
          <ac:chgData name="INOUE Ryutaro" userId="9b3ee5e5-1aca-4eca-bf49-da9b28a88071" providerId="ADAL" clId="{1DAE2E32-D1C6-4B90-B17E-CD4CB667E1B8}" dt="2025-07-09T22:15:13.877" v="13853" actId="1076"/>
          <ac:picMkLst>
            <pc:docMk/>
            <pc:sldMk cId="2039781165" sldId="400"/>
            <ac:picMk id="7" creationId="{DDABAEE7-965C-989F-0FDB-01A7566C3B7F}"/>
          </ac:picMkLst>
        </pc:picChg>
      </pc:sldChg>
      <pc:sldChg chg="addSp delSp modSp add mod modTransition modNotesTx">
        <pc:chgData name="INOUE Ryutaro" userId="9b3ee5e5-1aca-4eca-bf49-da9b28a88071" providerId="ADAL" clId="{1DAE2E32-D1C6-4B90-B17E-CD4CB667E1B8}" dt="2025-07-16T00:24:49.642" v="31812" actId="20577"/>
        <pc:sldMkLst>
          <pc:docMk/>
          <pc:sldMk cId="322297911" sldId="401"/>
        </pc:sldMkLst>
        <pc:spChg chg="add mod">
          <ac:chgData name="INOUE Ryutaro" userId="9b3ee5e5-1aca-4eca-bf49-da9b28a88071" providerId="ADAL" clId="{1DAE2E32-D1C6-4B90-B17E-CD4CB667E1B8}" dt="2025-07-10T03:35:02.819" v="16443" actId="1076"/>
          <ac:spMkLst>
            <pc:docMk/>
            <pc:sldMk cId="322297911" sldId="401"/>
            <ac:spMk id="3" creationId="{BBD63EDA-19E1-7F94-8B7D-D25760C0A7D0}"/>
          </ac:spMkLst>
        </pc:spChg>
        <pc:spChg chg="mod">
          <ac:chgData name="INOUE Ryutaro" userId="9b3ee5e5-1aca-4eca-bf49-da9b28a88071" providerId="ADAL" clId="{1DAE2E32-D1C6-4B90-B17E-CD4CB667E1B8}" dt="2025-07-10T07:50:52.593" v="21365"/>
          <ac:spMkLst>
            <pc:docMk/>
            <pc:sldMk cId="322297911" sldId="401"/>
            <ac:spMk id="6" creationId="{924D4D80-471A-D14B-8FCB-C4A94A0EEED7}"/>
          </ac:spMkLst>
        </pc:spChg>
        <pc:spChg chg="mod">
          <ac:chgData name="INOUE Ryutaro" userId="9b3ee5e5-1aca-4eca-bf49-da9b28a88071" providerId="ADAL" clId="{1DAE2E32-D1C6-4B90-B17E-CD4CB667E1B8}" dt="2025-07-10T08:38:54.597" v="21458" actId="20577"/>
          <ac:spMkLst>
            <pc:docMk/>
            <pc:sldMk cId="322297911" sldId="401"/>
            <ac:spMk id="21" creationId="{AD2F7BE6-8ADD-C173-E80D-A2CE5EE6CB57}"/>
          </ac:spMkLst>
        </pc:spChg>
        <pc:graphicFrameChg chg="mod">
          <ac:chgData name="INOUE Ryutaro" userId="9b3ee5e5-1aca-4eca-bf49-da9b28a88071" providerId="ADAL" clId="{1DAE2E32-D1C6-4B90-B17E-CD4CB667E1B8}" dt="2025-07-10T03:48:18.691" v="16618"/>
          <ac:graphicFrameMkLst>
            <pc:docMk/>
            <pc:sldMk cId="322297911" sldId="401"/>
            <ac:graphicFrameMk id="19" creationId="{DE983E3A-930F-F02E-DF5C-6086C4AEEED6}"/>
          </ac:graphicFrameMkLst>
        </pc:graphicFrameChg>
      </pc:sldChg>
      <pc:sldChg chg="addSp modSp add mod ord modTransition">
        <pc:chgData name="INOUE Ryutaro" userId="9b3ee5e5-1aca-4eca-bf49-da9b28a88071" providerId="ADAL" clId="{1DAE2E32-D1C6-4B90-B17E-CD4CB667E1B8}" dt="2025-07-12T06:54:17.681" v="26219" actId="27918"/>
        <pc:sldMkLst>
          <pc:docMk/>
          <pc:sldMk cId="668965414" sldId="402"/>
        </pc:sldMkLst>
        <pc:spChg chg="mod">
          <ac:chgData name="INOUE Ryutaro" userId="9b3ee5e5-1aca-4eca-bf49-da9b28a88071" providerId="ADAL" clId="{1DAE2E32-D1C6-4B90-B17E-CD4CB667E1B8}" dt="2025-07-09T04:26:27.660" v="8038" actId="20577"/>
          <ac:spMkLst>
            <pc:docMk/>
            <pc:sldMk cId="668965414" sldId="402"/>
            <ac:spMk id="2" creationId="{21E3E381-5E74-6B49-3ADD-A8F6C4693AB0}"/>
          </ac:spMkLst>
        </pc:spChg>
        <pc:spChg chg="add mod">
          <ac:chgData name="INOUE Ryutaro" userId="9b3ee5e5-1aca-4eca-bf49-da9b28a88071" providerId="ADAL" clId="{1DAE2E32-D1C6-4B90-B17E-CD4CB667E1B8}" dt="2025-07-09T21:58:13.223" v="13247"/>
          <ac:spMkLst>
            <pc:docMk/>
            <pc:sldMk cId="668965414" sldId="402"/>
            <ac:spMk id="5" creationId="{D339FC8B-AADF-D115-7F60-471EBC7EFA17}"/>
          </ac:spMkLst>
        </pc:spChg>
        <pc:spChg chg="mod">
          <ac:chgData name="INOUE Ryutaro" userId="9b3ee5e5-1aca-4eca-bf49-da9b28a88071" providerId="ADAL" clId="{1DAE2E32-D1C6-4B90-B17E-CD4CB667E1B8}" dt="2025-07-10T07:50:52.593" v="21365"/>
          <ac:spMkLst>
            <pc:docMk/>
            <pc:sldMk cId="668965414" sldId="402"/>
            <ac:spMk id="6" creationId="{155508DA-EB4B-3D94-87DC-91D3E8AA2B25}"/>
          </ac:spMkLst>
        </pc:spChg>
        <pc:spChg chg="mod">
          <ac:chgData name="INOUE Ryutaro" userId="9b3ee5e5-1aca-4eca-bf49-da9b28a88071" providerId="ADAL" clId="{1DAE2E32-D1C6-4B90-B17E-CD4CB667E1B8}" dt="2025-07-11T05:00:24.977" v="21891" actId="14100"/>
          <ac:spMkLst>
            <pc:docMk/>
            <pc:sldMk cId="668965414" sldId="402"/>
            <ac:spMk id="8" creationId="{518D945E-0938-A03D-EE8B-FD8B04A9F1F6}"/>
          </ac:spMkLst>
        </pc:spChg>
        <pc:spChg chg="add mod">
          <ac:chgData name="INOUE Ryutaro" userId="9b3ee5e5-1aca-4eca-bf49-da9b28a88071" providerId="ADAL" clId="{1DAE2E32-D1C6-4B90-B17E-CD4CB667E1B8}" dt="2025-07-11T04:59:59.914" v="21884" actId="1076"/>
          <ac:spMkLst>
            <pc:docMk/>
            <pc:sldMk cId="668965414" sldId="402"/>
            <ac:spMk id="9" creationId="{E19BF9A3-B6D0-7494-1F9A-7CCD20DB5F73}"/>
          </ac:spMkLst>
        </pc:spChg>
        <pc:graphicFrameChg chg="mod">
          <ac:chgData name="INOUE Ryutaro" userId="9b3ee5e5-1aca-4eca-bf49-da9b28a88071" providerId="ADAL" clId="{1DAE2E32-D1C6-4B90-B17E-CD4CB667E1B8}" dt="2025-07-11T05:00:15.647" v="21887"/>
          <ac:graphicFrameMkLst>
            <pc:docMk/>
            <pc:sldMk cId="668965414" sldId="402"/>
            <ac:graphicFrameMk id="3" creationId="{7205AE40-84DB-DA51-5F66-187218BB880A}"/>
          </ac:graphicFrameMkLst>
        </pc:graphicFrameChg>
        <pc:graphicFrameChg chg="mod">
          <ac:chgData name="INOUE Ryutaro" userId="9b3ee5e5-1aca-4eca-bf49-da9b28a88071" providerId="ADAL" clId="{1DAE2E32-D1C6-4B90-B17E-CD4CB667E1B8}" dt="2025-07-10T01:14:44.142" v="15456" actId="207"/>
          <ac:graphicFrameMkLst>
            <pc:docMk/>
            <pc:sldMk cId="668965414" sldId="402"/>
            <ac:graphicFrameMk id="7" creationId="{8BABF4D4-663A-65C5-7F83-9B254F3C360C}"/>
          </ac:graphicFrameMkLst>
        </pc:graphicFrameChg>
      </pc:sldChg>
      <pc:sldChg chg="addSp delSp modSp add mod ord modShow">
        <pc:chgData name="INOUE Ryutaro" userId="9b3ee5e5-1aca-4eca-bf49-da9b28a88071" providerId="ADAL" clId="{1DAE2E32-D1C6-4B90-B17E-CD4CB667E1B8}" dt="2025-07-10T07:50:52.593" v="21365"/>
        <pc:sldMkLst>
          <pc:docMk/>
          <pc:sldMk cId="3267319877" sldId="403"/>
        </pc:sldMkLst>
        <pc:spChg chg="mod">
          <ac:chgData name="INOUE Ryutaro" userId="9b3ee5e5-1aca-4eca-bf49-da9b28a88071" providerId="ADAL" clId="{1DAE2E32-D1C6-4B90-B17E-CD4CB667E1B8}" dt="2025-07-09T22:24:04.837" v="13878" actId="255"/>
          <ac:spMkLst>
            <pc:docMk/>
            <pc:sldMk cId="3267319877" sldId="403"/>
            <ac:spMk id="2" creationId="{44767956-3D96-08C9-C477-A07B29A0EC78}"/>
          </ac:spMkLst>
        </pc:spChg>
        <pc:spChg chg="mod">
          <ac:chgData name="INOUE Ryutaro" userId="9b3ee5e5-1aca-4eca-bf49-da9b28a88071" providerId="ADAL" clId="{1DAE2E32-D1C6-4B90-B17E-CD4CB667E1B8}" dt="2025-07-09T00:10:53.381" v="4692" actId="113"/>
          <ac:spMkLst>
            <pc:docMk/>
            <pc:sldMk cId="3267319877" sldId="403"/>
            <ac:spMk id="4" creationId="{2CE5BFBF-9568-FBE9-2201-6D8C09BC1E13}"/>
          </ac:spMkLst>
        </pc:spChg>
        <pc:spChg chg="mod">
          <ac:chgData name="INOUE Ryutaro" userId="9b3ee5e5-1aca-4eca-bf49-da9b28a88071" providerId="ADAL" clId="{1DAE2E32-D1C6-4B90-B17E-CD4CB667E1B8}" dt="2025-07-10T07:50:52.593" v="21365"/>
          <ac:spMkLst>
            <pc:docMk/>
            <pc:sldMk cId="3267319877" sldId="403"/>
            <ac:spMk id="6" creationId="{B57EC61B-0533-34E2-A465-4F8E97591920}"/>
          </ac:spMkLst>
        </pc:spChg>
        <pc:spChg chg="mod">
          <ac:chgData name="INOUE Ryutaro" userId="9b3ee5e5-1aca-4eca-bf49-da9b28a88071" providerId="ADAL" clId="{1DAE2E32-D1C6-4B90-B17E-CD4CB667E1B8}" dt="2025-07-09T20:58:08.626" v="11660" actId="20577"/>
          <ac:spMkLst>
            <pc:docMk/>
            <pc:sldMk cId="3267319877" sldId="403"/>
            <ac:spMk id="21" creationId="{49CC3E4A-86A5-46C9-6491-AD9D7FB2631A}"/>
          </ac:spMkLst>
        </pc:spChg>
        <pc:graphicFrameChg chg="add mod">
          <ac:chgData name="INOUE Ryutaro" userId="9b3ee5e5-1aca-4eca-bf49-da9b28a88071" providerId="ADAL" clId="{1DAE2E32-D1C6-4B90-B17E-CD4CB667E1B8}" dt="2025-07-10T01:15:16.226" v="15464" actId="207"/>
          <ac:graphicFrameMkLst>
            <pc:docMk/>
            <pc:sldMk cId="3267319877" sldId="403"/>
            <ac:graphicFrameMk id="3" creationId="{9BE5437F-DD8D-85ED-9C1C-A913963DC0C3}"/>
          </ac:graphicFrameMkLst>
        </pc:graphicFrameChg>
        <pc:cxnChg chg="add mod">
          <ac:chgData name="INOUE Ryutaro" userId="9b3ee5e5-1aca-4eca-bf49-da9b28a88071" providerId="ADAL" clId="{1DAE2E32-D1C6-4B90-B17E-CD4CB667E1B8}" dt="2025-07-09T21:35:33.443" v="13016" actId="1035"/>
          <ac:cxnSpMkLst>
            <pc:docMk/>
            <pc:sldMk cId="3267319877" sldId="403"/>
            <ac:cxnSpMk id="5" creationId="{44F1839A-8BAC-6CA8-8C31-A7D840BF637F}"/>
          </ac:cxnSpMkLst>
        </pc:cxnChg>
        <pc:cxnChg chg="add mod">
          <ac:chgData name="INOUE Ryutaro" userId="9b3ee5e5-1aca-4eca-bf49-da9b28a88071" providerId="ADAL" clId="{1DAE2E32-D1C6-4B90-B17E-CD4CB667E1B8}" dt="2025-07-09T22:24:57.331" v="13898" actId="1038"/>
          <ac:cxnSpMkLst>
            <pc:docMk/>
            <pc:sldMk cId="3267319877" sldId="403"/>
            <ac:cxnSpMk id="7" creationId="{FDE3FD03-A516-283D-8756-383404C522DD}"/>
          </ac:cxnSpMkLst>
        </pc:cxnChg>
        <pc:cxnChg chg="add mod">
          <ac:chgData name="INOUE Ryutaro" userId="9b3ee5e5-1aca-4eca-bf49-da9b28a88071" providerId="ADAL" clId="{1DAE2E32-D1C6-4B90-B17E-CD4CB667E1B8}" dt="2025-07-09T21:35:22.073" v="13012" actId="1038"/>
          <ac:cxnSpMkLst>
            <pc:docMk/>
            <pc:sldMk cId="3267319877" sldId="403"/>
            <ac:cxnSpMk id="8" creationId="{D9E5DF2D-4753-EEF0-0EC5-90F3E9FC2C33}"/>
          </ac:cxnSpMkLst>
        </pc:cxnChg>
        <pc:cxnChg chg="add mod">
          <ac:chgData name="INOUE Ryutaro" userId="9b3ee5e5-1aca-4eca-bf49-da9b28a88071" providerId="ADAL" clId="{1DAE2E32-D1C6-4B90-B17E-CD4CB667E1B8}" dt="2025-07-09T22:24:50.956" v="13896" actId="1038"/>
          <ac:cxnSpMkLst>
            <pc:docMk/>
            <pc:sldMk cId="3267319877" sldId="403"/>
            <ac:cxnSpMk id="9" creationId="{3C969596-7898-4283-79F6-7A8646AA1994}"/>
          </ac:cxnSpMkLst>
        </pc:cxnChg>
      </pc:sldChg>
      <pc:sldChg chg="addSp delSp modSp add mod ord modTransition modNotesTx">
        <pc:chgData name="INOUE Ryutaro" userId="9b3ee5e5-1aca-4eca-bf49-da9b28a88071" providerId="ADAL" clId="{1DAE2E32-D1C6-4B90-B17E-CD4CB667E1B8}" dt="2025-07-12T06:08:16.907" v="24187" actId="207"/>
        <pc:sldMkLst>
          <pc:docMk/>
          <pc:sldMk cId="3905852404" sldId="404"/>
        </pc:sldMkLst>
        <pc:spChg chg="mod">
          <ac:chgData name="INOUE Ryutaro" userId="9b3ee5e5-1aca-4eca-bf49-da9b28a88071" providerId="ADAL" clId="{1DAE2E32-D1C6-4B90-B17E-CD4CB667E1B8}" dt="2025-07-10T06:54:14.006" v="21131" actId="20577"/>
          <ac:spMkLst>
            <pc:docMk/>
            <pc:sldMk cId="3905852404" sldId="404"/>
            <ac:spMk id="2" creationId="{EB5C6B9A-4FF9-BF3E-D052-0286D8F15B2C}"/>
          </ac:spMkLst>
        </pc:spChg>
        <pc:spChg chg="add mod">
          <ac:chgData name="INOUE Ryutaro" userId="9b3ee5e5-1aca-4eca-bf49-da9b28a88071" providerId="ADAL" clId="{1DAE2E32-D1C6-4B90-B17E-CD4CB667E1B8}" dt="2025-07-12T06:08:16.907" v="24187" actId="207"/>
          <ac:spMkLst>
            <pc:docMk/>
            <pc:sldMk cId="3905852404" sldId="404"/>
            <ac:spMk id="3" creationId="{A7B77BAE-0EB2-1FEC-7E25-B83C1ECC4D76}"/>
          </ac:spMkLst>
        </pc:spChg>
        <pc:spChg chg="mod">
          <ac:chgData name="INOUE Ryutaro" userId="9b3ee5e5-1aca-4eca-bf49-da9b28a88071" providerId="ADAL" clId="{1DAE2E32-D1C6-4B90-B17E-CD4CB667E1B8}" dt="2025-07-11T05:01:06.900" v="21916" actId="20577"/>
          <ac:spMkLst>
            <pc:docMk/>
            <pc:sldMk cId="3905852404" sldId="404"/>
            <ac:spMk id="5" creationId="{8FDB028F-2F79-2FD5-A8EB-60740B410AB8}"/>
          </ac:spMkLst>
        </pc:spChg>
        <pc:spChg chg="mod">
          <ac:chgData name="INOUE Ryutaro" userId="9b3ee5e5-1aca-4eca-bf49-da9b28a88071" providerId="ADAL" clId="{1DAE2E32-D1C6-4B90-B17E-CD4CB667E1B8}" dt="2025-07-10T07:50:52.593" v="21365"/>
          <ac:spMkLst>
            <pc:docMk/>
            <pc:sldMk cId="3905852404" sldId="404"/>
            <ac:spMk id="6" creationId="{0D253A61-C7CA-09E3-9D28-C05815E00D18}"/>
          </ac:spMkLst>
        </pc:spChg>
        <pc:spChg chg="add mod">
          <ac:chgData name="INOUE Ryutaro" userId="9b3ee5e5-1aca-4eca-bf49-da9b28a88071" providerId="ADAL" clId="{1DAE2E32-D1C6-4B90-B17E-CD4CB667E1B8}" dt="2025-07-11T07:20:32.599" v="23333" actId="1037"/>
          <ac:spMkLst>
            <pc:docMk/>
            <pc:sldMk cId="3905852404" sldId="404"/>
            <ac:spMk id="7" creationId="{81721EA5-B8E1-595F-3458-B003DA5809F2}"/>
          </ac:spMkLst>
        </pc:spChg>
        <pc:spChg chg="add mod">
          <ac:chgData name="INOUE Ryutaro" userId="9b3ee5e5-1aca-4eca-bf49-da9b28a88071" providerId="ADAL" clId="{1DAE2E32-D1C6-4B90-B17E-CD4CB667E1B8}" dt="2025-07-11T07:33:58.561" v="23415" actId="1076"/>
          <ac:spMkLst>
            <pc:docMk/>
            <pc:sldMk cId="3905852404" sldId="404"/>
            <ac:spMk id="8" creationId="{0909FE2F-7BA3-64FC-5724-416191AC5355}"/>
          </ac:spMkLst>
        </pc:spChg>
        <pc:spChg chg="add mod">
          <ac:chgData name="INOUE Ryutaro" userId="9b3ee5e5-1aca-4eca-bf49-da9b28a88071" providerId="ADAL" clId="{1DAE2E32-D1C6-4B90-B17E-CD4CB667E1B8}" dt="2025-07-11T07:43:53.548" v="23445" actId="207"/>
          <ac:spMkLst>
            <pc:docMk/>
            <pc:sldMk cId="3905852404" sldId="404"/>
            <ac:spMk id="9" creationId="{A33EF8BC-7060-6BF2-CAA1-E3F9951ACCA2}"/>
          </ac:spMkLst>
        </pc:spChg>
        <pc:spChg chg="add mod">
          <ac:chgData name="INOUE Ryutaro" userId="9b3ee5e5-1aca-4eca-bf49-da9b28a88071" providerId="ADAL" clId="{1DAE2E32-D1C6-4B90-B17E-CD4CB667E1B8}" dt="2025-07-12T06:08:16.907" v="24187" actId="207"/>
          <ac:spMkLst>
            <pc:docMk/>
            <pc:sldMk cId="3905852404" sldId="404"/>
            <ac:spMk id="10" creationId="{57513CD4-DC29-CE32-5CC6-61282688F720}"/>
          </ac:spMkLst>
        </pc:spChg>
        <pc:spChg chg="add mod">
          <ac:chgData name="INOUE Ryutaro" userId="9b3ee5e5-1aca-4eca-bf49-da9b28a88071" providerId="ADAL" clId="{1DAE2E32-D1C6-4B90-B17E-CD4CB667E1B8}" dt="2025-07-11T07:33:50.756" v="23413" actId="207"/>
          <ac:spMkLst>
            <pc:docMk/>
            <pc:sldMk cId="3905852404" sldId="404"/>
            <ac:spMk id="12" creationId="{14B5D23E-12DC-CBF2-C4A1-CEDFDA3201A3}"/>
          </ac:spMkLst>
        </pc:spChg>
      </pc:sldChg>
      <pc:sldChg chg="addSp delSp modSp add mod ord modTransition">
        <pc:chgData name="INOUE Ryutaro" userId="9b3ee5e5-1aca-4eca-bf49-da9b28a88071" providerId="ADAL" clId="{1DAE2E32-D1C6-4B90-B17E-CD4CB667E1B8}" dt="2025-07-11T05:00:50.810" v="21903" actId="20577"/>
        <pc:sldMkLst>
          <pc:docMk/>
          <pc:sldMk cId="2063717809" sldId="405"/>
        </pc:sldMkLst>
        <pc:spChg chg="add mod">
          <ac:chgData name="INOUE Ryutaro" userId="9b3ee5e5-1aca-4eca-bf49-da9b28a88071" providerId="ADAL" clId="{1DAE2E32-D1C6-4B90-B17E-CD4CB667E1B8}" dt="2025-07-11T04:55:23.095" v="21822" actId="1076"/>
          <ac:spMkLst>
            <pc:docMk/>
            <pc:sldMk cId="2063717809" sldId="405"/>
            <ac:spMk id="5" creationId="{319E0C30-2DF7-B615-898A-9DA9C1F4E296}"/>
          </ac:spMkLst>
        </pc:spChg>
        <pc:spChg chg="add mod">
          <ac:chgData name="INOUE Ryutaro" userId="9b3ee5e5-1aca-4eca-bf49-da9b28a88071" providerId="ADAL" clId="{1DAE2E32-D1C6-4B90-B17E-CD4CB667E1B8}" dt="2025-07-11T04:55:27.249" v="21823" actId="1076"/>
          <ac:spMkLst>
            <pc:docMk/>
            <pc:sldMk cId="2063717809" sldId="405"/>
            <ac:spMk id="9" creationId="{22CBA5F6-91BB-953D-D4C5-CB1BFF621124}"/>
          </ac:spMkLst>
        </pc:spChg>
        <pc:spChg chg="add mod">
          <ac:chgData name="INOUE Ryutaro" userId="9b3ee5e5-1aca-4eca-bf49-da9b28a88071" providerId="ADAL" clId="{1DAE2E32-D1C6-4B90-B17E-CD4CB667E1B8}" dt="2025-07-09T04:26:55.551" v="8050"/>
          <ac:spMkLst>
            <pc:docMk/>
            <pc:sldMk cId="2063717809" sldId="405"/>
            <ac:spMk id="13" creationId="{F2A1E1C4-F29F-61EE-B06E-CA39C4E994C3}"/>
          </ac:spMkLst>
        </pc:spChg>
        <pc:spChg chg="add mod">
          <ac:chgData name="INOUE Ryutaro" userId="9b3ee5e5-1aca-4eca-bf49-da9b28a88071" providerId="ADAL" clId="{1DAE2E32-D1C6-4B90-B17E-CD4CB667E1B8}" dt="2025-07-09T21:38:16.814" v="13025" actId="2085"/>
          <ac:spMkLst>
            <pc:docMk/>
            <pc:sldMk cId="2063717809" sldId="405"/>
            <ac:spMk id="14" creationId="{0C6432FB-BD26-0B6D-9C8D-D7C222AB2718}"/>
          </ac:spMkLst>
        </pc:spChg>
        <pc:spChg chg="add mod">
          <ac:chgData name="INOUE Ryutaro" userId="9b3ee5e5-1aca-4eca-bf49-da9b28a88071" providerId="ADAL" clId="{1DAE2E32-D1C6-4B90-B17E-CD4CB667E1B8}" dt="2025-07-11T05:00:50.810" v="21903" actId="20577"/>
          <ac:spMkLst>
            <pc:docMk/>
            <pc:sldMk cId="2063717809" sldId="405"/>
            <ac:spMk id="20" creationId="{929E8AA2-4493-BE49-18EB-2EDC1631DC28}"/>
          </ac:spMkLst>
        </pc:spChg>
        <pc:spChg chg="add mod ord">
          <ac:chgData name="INOUE Ryutaro" userId="9b3ee5e5-1aca-4eca-bf49-da9b28a88071" providerId="ADAL" clId="{1DAE2E32-D1C6-4B90-B17E-CD4CB667E1B8}" dt="2025-07-11T04:55:16.582" v="21821" actId="167"/>
          <ac:spMkLst>
            <pc:docMk/>
            <pc:sldMk cId="2063717809" sldId="405"/>
            <ac:spMk id="22" creationId="{244FD0AB-63CD-77FE-F85D-47A424C39FDE}"/>
          </ac:spMkLst>
        </pc:spChg>
        <pc:spChg chg="add mod ord">
          <ac:chgData name="INOUE Ryutaro" userId="9b3ee5e5-1aca-4eca-bf49-da9b28a88071" providerId="ADAL" clId="{1DAE2E32-D1C6-4B90-B17E-CD4CB667E1B8}" dt="2025-07-11T04:55:16.582" v="21821" actId="167"/>
          <ac:spMkLst>
            <pc:docMk/>
            <pc:sldMk cId="2063717809" sldId="405"/>
            <ac:spMk id="23" creationId="{6F734895-C339-A505-FA13-3C3555E9CDB5}"/>
          </ac:spMkLst>
        </pc:spChg>
        <pc:graphicFrameChg chg="add mod ord">
          <ac:chgData name="INOUE Ryutaro" userId="9b3ee5e5-1aca-4eca-bf49-da9b28a88071" providerId="ADAL" clId="{1DAE2E32-D1C6-4B90-B17E-CD4CB667E1B8}" dt="2025-07-11T04:55:16.582" v="21821" actId="167"/>
          <ac:graphicFrameMkLst>
            <pc:docMk/>
            <pc:sldMk cId="2063717809" sldId="405"/>
            <ac:graphicFrameMk id="21" creationId="{D65C2880-1CEE-CFB6-8149-EB0040984B1E}"/>
          </ac:graphicFrameMkLst>
        </pc:graphicFrameChg>
        <pc:graphicFrameChg chg="add mod ord">
          <ac:chgData name="INOUE Ryutaro" userId="9b3ee5e5-1aca-4eca-bf49-da9b28a88071" providerId="ADAL" clId="{1DAE2E32-D1C6-4B90-B17E-CD4CB667E1B8}" dt="2025-07-11T04:55:42.950" v="21825"/>
          <ac:graphicFrameMkLst>
            <pc:docMk/>
            <pc:sldMk cId="2063717809" sldId="405"/>
            <ac:graphicFrameMk id="24" creationId="{07A5DB99-7357-813C-9DDC-A85A380D27C4}"/>
          </ac:graphicFrameMkLst>
        </pc:graphicFrameChg>
      </pc:sldChg>
      <pc:sldChg chg="addSp delSp modSp add mod ord modShow">
        <pc:chgData name="INOUE Ryutaro" userId="9b3ee5e5-1aca-4eca-bf49-da9b28a88071" providerId="ADAL" clId="{1DAE2E32-D1C6-4B90-B17E-CD4CB667E1B8}" dt="2025-07-10T07:50:52.593" v="21365"/>
        <pc:sldMkLst>
          <pc:docMk/>
          <pc:sldMk cId="988607071" sldId="406"/>
        </pc:sldMkLst>
        <pc:spChg chg="mod">
          <ac:chgData name="INOUE Ryutaro" userId="9b3ee5e5-1aca-4eca-bf49-da9b28a88071" providerId="ADAL" clId="{1DAE2E32-D1C6-4B90-B17E-CD4CB667E1B8}" dt="2025-07-10T07:50:52.593" v="21365"/>
          <ac:spMkLst>
            <pc:docMk/>
            <pc:sldMk cId="988607071" sldId="406"/>
            <ac:spMk id="6" creationId="{24AFD173-BA64-B0C6-EB6B-3AE1CA9F02CD}"/>
          </ac:spMkLst>
        </pc:spChg>
        <pc:spChg chg="add mod">
          <ac:chgData name="INOUE Ryutaro" userId="9b3ee5e5-1aca-4eca-bf49-da9b28a88071" providerId="ADAL" clId="{1DAE2E32-D1C6-4B90-B17E-CD4CB667E1B8}" dt="2025-07-09T21:12:16.097" v="12089" actId="20577"/>
          <ac:spMkLst>
            <pc:docMk/>
            <pc:sldMk cId="988607071" sldId="406"/>
            <ac:spMk id="9" creationId="{447B3690-353C-306A-8910-8ED7031A5A64}"/>
          </ac:spMkLst>
        </pc:spChg>
        <pc:spChg chg="add mod">
          <ac:chgData name="INOUE Ryutaro" userId="9b3ee5e5-1aca-4eca-bf49-da9b28a88071" providerId="ADAL" clId="{1DAE2E32-D1C6-4B90-B17E-CD4CB667E1B8}" dt="2025-07-10T06:00:19.064" v="19809" actId="20577"/>
          <ac:spMkLst>
            <pc:docMk/>
            <pc:sldMk cId="988607071" sldId="406"/>
            <ac:spMk id="10" creationId="{DC090733-782A-28A2-BA68-3F03FAD1DC29}"/>
          </ac:spMkLst>
        </pc:spChg>
        <pc:graphicFrameChg chg="mod">
          <ac:chgData name="INOUE Ryutaro" userId="9b3ee5e5-1aca-4eca-bf49-da9b28a88071" providerId="ADAL" clId="{1DAE2E32-D1C6-4B90-B17E-CD4CB667E1B8}" dt="2025-07-10T01:15:10.167" v="15462" actId="207"/>
          <ac:graphicFrameMkLst>
            <pc:docMk/>
            <pc:sldMk cId="988607071" sldId="406"/>
            <ac:graphicFrameMk id="3" creationId="{7E1775C7-14EA-8EAA-E5FE-AD604AE8F303}"/>
          </ac:graphicFrameMkLst>
        </pc:graphicFrameChg>
        <pc:cxnChg chg="add mod">
          <ac:chgData name="INOUE Ryutaro" userId="9b3ee5e5-1aca-4eca-bf49-da9b28a88071" providerId="ADAL" clId="{1DAE2E32-D1C6-4B90-B17E-CD4CB667E1B8}" dt="2025-07-09T21:02:14.551" v="11891" actId="1038"/>
          <ac:cxnSpMkLst>
            <pc:docMk/>
            <pc:sldMk cId="988607071" sldId="406"/>
            <ac:cxnSpMk id="5" creationId="{86C9B034-FE2B-D561-8728-E578DDCBC74A}"/>
          </ac:cxnSpMkLst>
        </pc:cxnChg>
        <pc:cxnChg chg="add mod">
          <ac:chgData name="INOUE Ryutaro" userId="9b3ee5e5-1aca-4eca-bf49-da9b28a88071" providerId="ADAL" clId="{1DAE2E32-D1C6-4B90-B17E-CD4CB667E1B8}" dt="2025-07-09T21:02:34.182" v="11893" actId="1076"/>
          <ac:cxnSpMkLst>
            <pc:docMk/>
            <pc:sldMk cId="988607071" sldId="406"/>
            <ac:cxnSpMk id="11" creationId="{D8937653-08D7-F8E9-DC40-512291477427}"/>
          </ac:cxnSpMkLst>
        </pc:cxnChg>
        <pc:cxnChg chg="add mod">
          <ac:chgData name="INOUE Ryutaro" userId="9b3ee5e5-1aca-4eca-bf49-da9b28a88071" providerId="ADAL" clId="{1DAE2E32-D1C6-4B90-B17E-CD4CB667E1B8}" dt="2025-07-09T21:35:46.281" v="13022" actId="1037"/>
          <ac:cxnSpMkLst>
            <pc:docMk/>
            <pc:sldMk cId="988607071" sldId="406"/>
            <ac:cxnSpMk id="12" creationId="{953E89CD-6155-E1B0-A4F1-0DAF3E8D7B30}"/>
          </ac:cxnSpMkLst>
        </pc:cxnChg>
      </pc:sldChg>
      <pc:sldChg chg="addSp delSp modSp add mod ord modShow">
        <pc:chgData name="INOUE Ryutaro" userId="9b3ee5e5-1aca-4eca-bf49-da9b28a88071" providerId="ADAL" clId="{1DAE2E32-D1C6-4B90-B17E-CD4CB667E1B8}" dt="2025-07-10T07:50:52.593" v="21365"/>
        <pc:sldMkLst>
          <pc:docMk/>
          <pc:sldMk cId="292475762" sldId="407"/>
        </pc:sldMkLst>
        <pc:spChg chg="mod">
          <ac:chgData name="INOUE Ryutaro" userId="9b3ee5e5-1aca-4eca-bf49-da9b28a88071" providerId="ADAL" clId="{1DAE2E32-D1C6-4B90-B17E-CD4CB667E1B8}" dt="2025-07-10T07:50:52.593" v="21365"/>
          <ac:spMkLst>
            <pc:docMk/>
            <pc:sldMk cId="292475762" sldId="407"/>
            <ac:spMk id="6" creationId="{11333F15-BEC8-00DD-DB2A-902BB0C5B308}"/>
          </ac:spMkLst>
        </pc:spChg>
        <pc:spChg chg="add mod">
          <ac:chgData name="INOUE Ryutaro" userId="9b3ee5e5-1aca-4eca-bf49-da9b28a88071" providerId="ADAL" clId="{1DAE2E32-D1C6-4B90-B17E-CD4CB667E1B8}" dt="2025-07-09T22:23:59.240" v="13877" actId="255"/>
          <ac:spMkLst>
            <pc:docMk/>
            <pc:sldMk cId="292475762" sldId="407"/>
            <ac:spMk id="9" creationId="{BA5436E3-051D-025E-DB0B-1B0DABADC551}"/>
          </ac:spMkLst>
        </pc:spChg>
        <pc:spChg chg="add mod">
          <ac:chgData name="INOUE Ryutaro" userId="9b3ee5e5-1aca-4eca-bf49-da9b28a88071" providerId="ADAL" clId="{1DAE2E32-D1C6-4B90-B17E-CD4CB667E1B8}" dt="2025-07-09T21:00:41.604" v="11856" actId="20577"/>
          <ac:spMkLst>
            <pc:docMk/>
            <pc:sldMk cId="292475762" sldId="407"/>
            <ac:spMk id="10" creationId="{E131A47C-357F-C265-CB6C-FE47AE8E6DFA}"/>
          </ac:spMkLst>
        </pc:spChg>
        <pc:graphicFrameChg chg="mod">
          <ac:chgData name="INOUE Ryutaro" userId="9b3ee5e5-1aca-4eca-bf49-da9b28a88071" providerId="ADAL" clId="{1DAE2E32-D1C6-4B90-B17E-CD4CB667E1B8}" dt="2025-07-10T01:15:13.106" v="15463" actId="207"/>
          <ac:graphicFrameMkLst>
            <pc:docMk/>
            <pc:sldMk cId="292475762" sldId="407"/>
            <ac:graphicFrameMk id="3" creationId="{79B6CC86-F763-B8A5-D81E-F53D8B324033}"/>
          </ac:graphicFrameMkLst>
        </pc:graphicFrameChg>
        <pc:cxnChg chg="add mod">
          <ac:chgData name="INOUE Ryutaro" userId="9b3ee5e5-1aca-4eca-bf49-da9b28a88071" providerId="ADAL" clId="{1DAE2E32-D1C6-4B90-B17E-CD4CB667E1B8}" dt="2025-07-09T22:23:12.009" v="13870" actId="1038"/>
          <ac:cxnSpMkLst>
            <pc:docMk/>
            <pc:sldMk cId="292475762" sldId="407"/>
            <ac:cxnSpMk id="12" creationId="{CB883ABD-CE7F-5D3C-2F28-B70F016C4ACB}"/>
          </ac:cxnSpMkLst>
        </pc:cxnChg>
        <pc:cxnChg chg="add mod">
          <ac:chgData name="INOUE Ryutaro" userId="9b3ee5e5-1aca-4eca-bf49-da9b28a88071" providerId="ADAL" clId="{1DAE2E32-D1C6-4B90-B17E-CD4CB667E1B8}" dt="2025-07-09T22:23:12.009" v="13870" actId="1038"/>
          <ac:cxnSpMkLst>
            <pc:docMk/>
            <pc:sldMk cId="292475762" sldId="407"/>
            <ac:cxnSpMk id="13" creationId="{F29C385E-C106-3257-FE1B-BCA21B3B863B}"/>
          </ac:cxnSpMkLst>
        </pc:cxnChg>
        <pc:cxnChg chg="mod">
          <ac:chgData name="INOUE Ryutaro" userId="9b3ee5e5-1aca-4eca-bf49-da9b28a88071" providerId="ADAL" clId="{1DAE2E32-D1C6-4B90-B17E-CD4CB667E1B8}" dt="2025-07-09T22:24:32.071" v="13894" actId="1038"/>
          <ac:cxnSpMkLst>
            <pc:docMk/>
            <pc:sldMk cId="292475762" sldId="407"/>
            <ac:cxnSpMk id="15" creationId="{AEA200A6-FEAE-2DC7-1B25-E3EFBAA921B8}"/>
          </ac:cxnSpMkLst>
        </pc:cxnChg>
        <pc:cxnChg chg="mod">
          <ac:chgData name="INOUE Ryutaro" userId="9b3ee5e5-1aca-4eca-bf49-da9b28a88071" providerId="ADAL" clId="{1DAE2E32-D1C6-4B90-B17E-CD4CB667E1B8}" dt="2025-07-09T22:24:23.480" v="13890" actId="1037"/>
          <ac:cxnSpMkLst>
            <pc:docMk/>
            <pc:sldMk cId="292475762" sldId="407"/>
            <ac:cxnSpMk id="16" creationId="{A84C240B-005C-BD3B-3A3E-77FBF990BC56}"/>
          </ac:cxnSpMkLst>
        </pc:cxnChg>
      </pc:sldChg>
      <pc:sldChg chg="addSp delSp modSp add mod ord modShow">
        <pc:chgData name="INOUE Ryutaro" userId="9b3ee5e5-1aca-4eca-bf49-da9b28a88071" providerId="ADAL" clId="{1DAE2E32-D1C6-4B90-B17E-CD4CB667E1B8}" dt="2025-07-10T07:50:52.593" v="21365"/>
        <pc:sldMkLst>
          <pc:docMk/>
          <pc:sldMk cId="2621370693" sldId="408"/>
        </pc:sldMkLst>
        <pc:spChg chg="mod">
          <ac:chgData name="INOUE Ryutaro" userId="9b3ee5e5-1aca-4eca-bf49-da9b28a88071" providerId="ADAL" clId="{1DAE2E32-D1C6-4B90-B17E-CD4CB667E1B8}" dt="2025-07-09T20:31:43.077" v="10110" actId="20577"/>
          <ac:spMkLst>
            <pc:docMk/>
            <pc:sldMk cId="2621370693" sldId="408"/>
            <ac:spMk id="2" creationId="{BA12B5C7-D91B-103B-38D4-E9BC3F7BBD02}"/>
          </ac:spMkLst>
        </pc:spChg>
        <pc:spChg chg="mod">
          <ac:chgData name="INOUE Ryutaro" userId="9b3ee5e5-1aca-4eca-bf49-da9b28a88071" providerId="ADAL" clId="{1DAE2E32-D1C6-4B90-B17E-CD4CB667E1B8}" dt="2025-07-09T20:17:58.449" v="9631" actId="20577"/>
          <ac:spMkLst>
            <pc:docMk/>
            <pc:sldMk cId="2621370693" sldId="408"/>
            <ac:spMk id="5" creationId="{51B039C8-0081-3CF4-FCFB-133267A7365C}"/>
          </ac:spMkLst>
        </pc:spChg>
        <pc:spChg chg="mod">
          <ac:chgData name="INOUE Ryutaro" userId="9b3ee5e5-1aca-4eca-bf49-da9b28a88071" providerId="ADAL" clId="{1DAE2E32-D1C6-4B90-B17E-CD4CB667E1B8}" dt="2025-07-10T07:50:52.593" v="21365"/>
          <ac:spMkLst>
            <pc:docMk/>
            <pc:sldMk cId="2621370693" sldId="408"/>
            <ac:spMk id="6" creationId="{9E514C05-0261-C431-D1CC-40C9FA31B3C0}"/>
          </ac:spMkLst>
        </pc:spChg>
        <pc:spChg chg="add mod">
          <ac:chgData name="INOUE Ryutaro" userId="9b3ee5e5-1aca-4eca-bf49-da9b28a88071" providerId="ADAL" clId="{1DAE2E32-D1C6-4B90-B17E-CD4CB667E1B8}" dt="2025-07-09T22:26:18.302" v="13920" actId="1035"/>
          <ac:spMkLst>
            <pc:docMk/>
            <pc:sldMk cId="2621370693" sldId="408"/>
            <ac:spMk id="20" creationId="{4C94AD40-1FC7-CE86-D287-B0196A4C7056}"/>
          </ac:spMkLst>
        </pc:spChg>
        <pc:spChg chg="add mod">
          <ac:chgData name="INOUE Ryutaro" userId="9b3ee5e5-1aca-4eca-bf49-da9b28a88071" providerId="ADAL" clId="{1DAE2E32-D1C6-4B90-B17E-CD4CB667E1B8}" dt="2025-07-09T20:16:57.290" v="9557" actId="1076"/>
          <ac:spMkLst>
            <pc:docMk/>
            <pc:sldMk cId="2621370693" sldId="408"/>
            <ac:spMk id="21" creationId="{5A9DD147-A22A-E16C-F514-E71342E45F0F}"/>
          </ac:spMkLst>
        </pc:spChg>
        <pc:spChg chg="add mod">
          <ac:chgData name="INOUE Ryutaro" userId="9b3ee5e5-1aca-4eca-bf49-da9b28a88071" providerId="ADAL" clId="{1DAE2E32-D1C6-4B90-B17E-CD4CB667E1B8}" dt="2025-07-09T20:16:57.290" v="9557" actId="1076"/>
          <ac:spMkLst>
            <pc:docMk/>
            <pc:sldMk cId="2621370693" sldId="408"/>
            <ac:spMk id="22" creationId="{3FCD607D-D42A-B8A4-6817-4774742F97BC}"/>
          </ac:spMkLst>
        </pc:spChg>
        <pc:spChg chg="add mod">
          <ac:chgData name="INOUE Ryutaro" userId="9b3ee5e5-1aca-4eca-bf49-da9b28a88071" providerId="ADAL" clId="{1DAE2E32-D1C6-4B90-B17E-CD4CB667E1B8}" dt="2025-07-09T22:26:18.302" v="13920" actId="1035"/>
          <ac:spMkLst>
            <pc:docMk/>
            <pc:sldMk cId="2621370693" sldId="408"/>
            <ac:spMk id="23" creationId="{31FA56B1-1643-918B-9CE0-F42F6A2A507E}"/>
          </ac:spMkLst>
        </pc:spChg>
        <pc:spChg chg="add mod">
          <ac:chgData name="INOUE Ryutaro" userId="9b3ee5e5-1aca-4eca-bf49-da9b28a88071" providerId="ADAL" clId="{1DAE2E32-D1C6-4B90-B17E-CD4CB667E1B8}" dt="2025-07-09T22:26:18.302" v="13920" actId="1035"/>
          <ac:spMkLst>
            <pc:docMk/>
            <pc:sldMk cId="2621370693" sldId="408"/>
            <ac:spMk id="24" creationId="{CF1C6A7C-BBFE-A5DB-12BC-BFB0825D984D}"/>
          </ac:spMkLst>
        </pc:spChg>
        <pc:spChg chg="add mod">
          <ac:chgData name="INOUE Ryutaro" userId="9b3ee5e5-1aca-4eca-bf49-da9b28a88071" providerId="ADAL" clId="{1DAE2E32-D1C6-4B90-B17E-CD4CB667E1B8}" dt="2025-07-09T22:26:18.302" v="13920" actId="1035"/>
          <ac:spMkLst>
            <pc:docMk/>
            <pc:sldMk cId="2621370693" sldId="408"/>
            <ac:spMk id="25" creationId="{F3473140-E1BA-F083-FC95-44568FA08527}"/>
          </ac:spMkLst>
        </pc:spChg>
        <pc:spChg chg="add mod">
          <ac:chgData name="INOUE Ryutaro" userId="9b3ee5e5-1aca-4eca-bf49-da9b28a88071" providerId="ADAL" clId="{1DAE2E32-D1C6-4B90-B17E-CD4CB667E1B8}" dt="2025-07-09T22:26:18.302" v="13920" actId="1035"/>
          <ac:spMkLst>
            <pc:docMk/>
            <pc:sldMk cId="2621370693" sldId="408"/>
            <ac:spMk id="26" creationId="{7E3282F7-DD44-2205-3A4F-3265F82E2D20}"/>
          </ac:spMkLst>
        </pc:spChg>
        <pc:spChg chg="add mod">
          <ac:chgData name="INOUE Ryutaro" userId="9b3ee5e5-1aca-4eca-bf49-da9b28a88071" providerId="ADAL" clId="{1DAE2E32-D1C6-4B90-B17E-CD4CB667E1B8}" dt="2025-07-09T22:26:18.302" v="13920" actId="1035"/>
          <ac:spMkLst>
            <pc:docMk/>
            <pc:sldMk cId="2621370693" sldId="408"/>
            <ac:spMk id="27" creationId="{E5CB7DF1-DA68-4842-1E91-70B100543D14}"/>
          </ac:spMkLst>
        </pc:spChg>
        <pc:spChg chg="add mod">
          <ac:chgData name="INOUE Ryutaro" userId="9b3ee5e5-1aca-4eca-bf49-da9b28a88071" providerId="ADAL" clId="{1DAE2E32-D1C6-4B90-B17E-CD4CB667E1B8}" dt="2025-07-09T20:16:28.955" v="9554" actId="1076"/>
          <ac:spMkLst>
            <pc:docMk/>
            <pc:sldMk cId="2621370693" sldId="408"/>
            <ac:spMk id="28" creationId="{ED7EE950-78B4-A953-06D4-B3207628467E}"/>
          </ac:spMkLst>
        </pc:spChg>
        <pc:spChg chg="add mod">
          <ac:chgData name="INOUE Ryutaro" userId="9b3ee5e5-1aca-4eca-bf49-da9b28a88071" providerId="ADAL" clId="{1DAE2E32-D1C6-4B90-B17E-CD4CB667E1B8}" dt="2025-07-09T22:26:18.302" v="13920" actId="1035"/>
          <ac:spMkLst>
            <pc:docMk/>
            <pc:sldMk cId="2621370693" sldId="408"/>
            <ac:spMk id="29" creationId="{8089DD60-2CA5-D142-DACD-749CA436A099}"/>
          </ac:spMkLst>
        </pc:spChg>
        <pc:spChg chg="add mod">
          <ac:chgData name="INOUE Ryutaro" userId="9b3ee5e5-1aca-4eca-bf49-da9b28a88071" providerId="ADAL" clId="{1DAE2E32-D1C6-4B90-B17E-CD4CB667E1B8}" dt="2025-07-09T20:16:28.955" v="9554" actId="1076"/>
          <ac:spMkLst>
            <pc:docMk/>
            <pc:sldMk cId="2621370693" sldId="408"/>
            <ac:spMk id="30" creationId="{448BF72D-9D38-FE47-B02A-41AD833C7DA7}"/>
          </ac:spMkLst>
        </pc:spChg>
        <pc:spChg chg="add mod">
          <ac:chgData name="INOUE Ryutaro" userId="9b3ee5e5-1aca-4eca-bf49-da9b28a88071" providerId="ADAL" clId="{1DAE2E32-D1C6-4B90-B17E-CD4CB667E1B8}" dt="2025-07-09T20:16:28.955" v="9554" actId="1076"/>
          <ac:spMkLst>
            <pc:docMk/>
            <pc:sldMk cId="2621370693" sldId="408"/>
            <ac:spMk id="31" creationId="{3C121F77-476A-D9B6-CB90-7DFE4A6EF3DB}"/>
          </ac:spMkLst>
        </pc:spChg>
        <pc:spChg chg="add mod">
          <ac:chgData name="INOUE Ryutaro" userId="9b3ee5e5-1aca-4eca-bf49-da9b28a88071" providerId="ADAL" clId="{1DAE2E32-D1C6-4B90-B17E-CD4CB667E1B8}" dt="2025-07-09T22:26:18.302" v="13920" actId="1035"/>
          <ac:spMkLst>
            <pc:docMk/>
            <pc:sldMk cId="2621370693" sldId="408"/>
            <ac:spMk id="32" creationId="{A32D9557-3A44-71B5-3EE1-2F7F48F44757}"/>
          </ac:spMkLst>
        </pc:spChg>
        <pc:spChg chg="add mod">
          <ac:chgData name="INOUE Ryutaro" userId="9b3ee5e5-1aca-4eca-bf49-da9b28a88071" providerId="ADAL" clId="{1DAE2E32-D1C6-4B90-B17E-CD4CB667E1B8}" dt="2025-07-09T20:26:16.146" v="9712" actId="1076"/>
          <ac:spMkLst>
            <pc:docMk/>
            <pc:sldMk cId="2621370693" sldId="408"/>
            <ac:spMk id="33" creationId="{52BD6008-AC07-2B4E-75FA-F5E8E804B536}"/>
          </ac:spMkLst>
        </pc:spChg>
        <pc:spChg chg="add mod">
          <ac:chgData name="INOUE Ryutaro" userId="9b3ee5e5-1aca-4eca-bf49-da9b28a88071" providerId="ADAL" clId="{1DAE2E32-D1C6-4B90-B17E-CD4CB667E1B8}" dt="2025-07-09T20:26:16.146" v="9712" actId="1076"/>
          <ac:spMkLst>
            <pc:docMk/>
            <pc:sldMk cId="2621370693" sldId="408"/>
            <ac:spMk id="34" creationId="{24D9A55C-21D7-6DEF-9C98-4EA71D12D2FA}"/>
          </ac:spMkLst>
        </pc:spChg>
        <pc:spChg chg="add mod">
          <ac:chgData name="INOUE Ryutaro" userId="9b3ee5e5-1aca-4eca-bf49-da9b28a88071" providerId="ADAL" clId="{1DAE2E32-D1C6-4B90-B17E-CD4CB667E1B8}" dt="2025-07-09T20:26:16.146" v="9712" actId="1076"/>
          <ac:spMkLst>
            <pc:docMk/>
            <pc:sldMk cId="2621370693" sldId="408"/>
            <ac:spMk id="35" creationId="{75FC5032-8EC1-E7DF-9DBF-54E1AEBCC76B}"/>
          </ac:spMkLst>
        </pc:spChg>
        <pc:spChg chg="add mod">
          <ac:chgData name="INOUE Ryutaro" userId="9b3ee5e5-1aca-4eca-bf49-da9b28a88071" providerId="ADAL" clId="{1DAE2E32-D1C6-4B90-B17E-CD4CB667E1B8}" dt="2025-07-09T22:26:18.302" v="13920" actId="1035"/>
          <ac:spMkLst>
            <pc:docMk/>
            <pc:sldMk cId="2621370693" sldId="408"/>
            <ac:spMk id="37" creationId="{3B778A99-CACA-8E92-75CD-67846E29A130}"/>
          </ac:spMkLst>
        </pc:spChg>
        <pc:spChg chg="add mod">
          <ac:chgData name="INOUE Ryutaro" userId="9b3ee5e5-1aca-4eca-bf49-da9b28a88071" providerId="ADAL" clId="{1DAE2E32-D1C6-4B90-B17E-CD4CB667E1B8}" dt="2025-07-09T22:26:18.302" v="13920" actId="1035"/>
          <ac:spMkLst>
            <pc:docMk/>
            <pc:sldMk cId="2621370693" sldId="408"/>
            <ac:spMk id="38" creationId="{09EFA714-8E94-5D3E-1228-3AB565E98E95}"/>
          </ac:spMkLst>
        </pc:spChg>
        <pc:spChg chg="add mod">
          <ac:chgData name="INOUE Ryutaro" userId="9b3ee5e5-1aca-4eca-bf49-da9b28a88071" providerId="ADAL" clId="{1DAE2E32-D1C6-4B90-B17E-CD4CB667E1B8}" dt="2025-07-09T20:26:16.146" v="9712" actId="1076"/>
          <ac:spMkLst>
            <pc:docMk/>
            <pc:sldMk cId="2621370693" sldId="408"/>
            <ac:spMk id="39" creationId="{1C5673F8-BCC7-02CF-1D6D-C9DE036CBF2E}"/>
          </ac:spMkLst>
        </pc:spChg>
        <pc:spChg chg="add mod">
          <ac:chgData name="INOUE Ryutaro" userId="9b3ee5e5-1aca-4eca-bf49-da9b28a88071" providerId="ADAL" clId="{1DAE2E32-D1C6-4B90-B17E-CD4CB667E1B8}" dt="2025-07-09T20:26:16.146" v="9712" actId="1076"/>
          <ac:spMkLst>
            <pc:docMk/>
            <pc:sldMk cId="2621370693" sldId="408"/>
            <ac:spMk id="40" creationId="{3C7B66FE-9707-DE6E-375C-18F6D64880BD}"/>
          </ac:spMkLst>
        </pc:spChg>
        <pc:spChg chg="add mod">
          <ac:chgData name="INOUE Ryutaro" userId="9b3ee5e5-1aca-4eca-bf49-da9b28a88071" providerId="ADAL" clId="{1DAE2E32-D1C6-4B90-B17E-CD4CB667E1B8}" dt="2025-07-09T22:26:05.980" v="13909" actId="1076"/>
          <ac:spMkLst>
            <pc:docMk/>
            <pc:sldMk cId="2621370693" sldId="408"/>
            <ac:spMk id="41" creationId="{F735A955-1175-9002-9316-FBB16902B0F2}"/>
          </ac:spMkLst>
        </pc:spChg>
        <pc:spChg chg="add del mod">
          <ac:chgData name="INOUE Ryutaro" userId="9b3ee5e5-1aca-4eca-bf49-da9b28a88071" providerId="ADAL" clId="{1DAE2E32-D1C6-4B90-B17E-CD4CB667E1B8}" dt="2025-07-09T22:25:41.331" v="13906" actId="1076"/>
          <ac:spMkLst>
            <pc:docMk/>
            <pc:sldMk cId="2621370693" sldId="408"/>
            <ac:spMk id="42" creationId="{57DD12DC-B8E8-F904-45C9-BFC79D16FEB0}"/>
          </ac:spMkLst>
        </pc:spChg>
        <pc:spChg chg="add mod">
          <ac:chgData name="INOUE Ryutaro" userId="9b3ee5e5-1aca-4eca-bf49-da9b28a88071" providerId="ADAL" clId="{1DAE2E32-D1C6-4B90-B17E-CD4CB667E1B8}" dt="2025-07-09T22:26:52.633" v="13946" actId="1035"/>
          <ac:spMkLst>
            <pc:docMk/>
            <pc:sldMk cId="2621370693" sldId="408"/>
            <ac:spMk id="43" creationId="{C101D7A9-B4FF-A730-25C7-91DD796F0554}"/>
          </ac:spMkLst>
        </pc:spChg>
        <pc:spChg chg="add mod">
          <ac:chgData name="INOUE Ryutaro" userId="9b3ee5e5-1aca-4eca-bf49-da9b28a88071" providerId="ADAL" clId="{1DAE2E32-D1C6-4B90-B17E-CD4CB667E1B8}" dt="2025-07-09T22:26:52.633" v="13946" actId="1035"/>
          <ac:spMkLst>
            <pc:docMk/>
            <pc:sldMk cId="2621370693" sldId="408"/>
            <ac:spMk id="44" creationId="{58A38AEB-73B8-E3CA-D8D1-BF1784D72263}"/>
          </ac:spMkLst>
        </pc:spChg>
        <pc:picChg chg="add mod modCrop">
          <ac:chgData name="INOUE Ryutaro" userId="9b3ee5e5-1aca-4eca-bf49-da9b28a88071" providerId="ADAL" clId="{1DAE2E32-D1C6-4B90-B17E-CD4CB667E1B8}" dt="2025-07-09T20:11:18.656" v="9469" actId="1076"/>
          <ac:picMkLst>
            <pc:docMk/>
            <pc:sldMk cId="2621370693" sldId="408"/>
            <ac:picMk id="16" creationId="{06CC350C-6EDB-9639-FEED-2CBE837C4C84}"/>
          </ac:picMkLst>
        </pc:picChg>
        <pc:picChg chg="add mod modCrop">
          <ac:chgData name="INOUE Ryutaro" userId="9b3ee5e5-1aca-4eca-bf49-da9b28a88071" providerId="ADAL" clId="{1DAE2E32-D1C6-4B90-B17E-CD4CB667E1B8}" dt="2025-07-09T20:16:28.955" v="9554" actId="1076"/>
          <ac:picMkLst>
            <pc:docMk/>
            <pc:sldMk cId="2621370693" sldId="408"/>
            <ac:picMk id="17" creationId="{BC933322-97A0-9DEA-6D25-78BF94C85C7B}"/>
          </ac:picMkLst>
        </pc:picChg>
      </pc:sldChg>
      <pc:sldChg chg="addSp delSp modSp add mod ord modShow">
        <pc:chgData name="INOUE Ryutaro" userId="9b3ee5e5-1aca-4eca-bf49-da9b28a88071" providerId="ADAL" clId="{1DAE2E32-D1C6-4B90-B17E-CD4CB667E1B8}" dt="2025-07-10T07:50:52.593" v="21365"/>
        <pc:sldMkLst>
          <pc:docMk/>
          <pc:sldMk cId="3462111102" sldId="409"/>
        </pc:sldMkLst>
        <pc:spChg chg="mod">
          <ac:chgData name="INOUE Ryutaro" userId="9b3ee5e5-1aca-4eca-bf49-da9b28a88071" providerId="ADAL" clId="{1DAE2E32-D1C6-4B90-B17E-CD4CB667E1B8}" dt="2025-07-09T20:32:05.298" v="10121"/>
          <ac:spMkLst>
            <pc:docMk/>
            <pc:sldMk cId="3462111102" sldId="409"/>
            <ac:spMk id="2" creationId="{2388A9F9-5DCD-C587-F57F-00A4294DAF9E}"/>
          </ac:spMkLst>
        </pc:spChg>
        <pc:spChg chg="mod">
          <ac:chgData name="INOUE Ryutaro" userId="9b3ee5e5-1aca-4eca-bf49-da9b28a88071" providerId="ADAL" clId="{1DAE2E32-D1C6-4B90-B17E-CD4CB667E1B8}" dt="2025-07-09T20:20:37.468" v="9650" actId="20577"/>
          <ac:spMkLst>
            <pc:docMk/>
            <pc:sldMk cId="3462111102" sldId="409"/>
            <ac:spMk id="5" creationId="{18BFCA23-4ADF-C9D8-97F7-F7B0D01D3242}"/>
          </ac:spMkLst>
        </pc:spChg>
        <pc:spChg chg="mod">
          <ac:chgData name="INOUE Ryutaro" userId="9b3ee5e5-1aca-4eca-bf49-da9b28a88071" providerId="ADAL" clId="{1DAE2E32-D1C6-4B90-B17E-CD4CB667E1B8}" dt="2025-07-10T07:50:52.593" v="21365"/>
          <ac:spMkLst>
            <pc:docMk/>
            <pc:sldMk cId="3462111102" sldId="409"/>
            <ac:spMk id="6" creationId="{F8E7612C-0EBB-9BF7-B068-5401282F9C94}"/>
          </ac:spMkLst>
        </pc:spChg>
        <pc:spChg chg="add mod">
          <ac:chgData name="INOUE Ryutaro" userId="9b3ee5e5-1aca-4eca-bf49-da9b28a88071" providerId="ADAL" clId="{1DAE2E32-D1C6-4B90-B17E-CD4CB667E1B8}" dt="2025-07-09T22:26:32.547" v="13934" actId="1035"/>
          <ac:spMkLst>
            <pc:docMk/>
            <pc:sldMk cId="3462111102" sldId="409"/>
            <ac:spMk id="9" creationId="{A3EAFDC2-5DB8-41B0-655E-5538EC7D2A00}"/>
          </ac:spMkLst>
        </pc:spChg>
        <pc:spChg chg="add mod">
          <ac:chgData name="INOUE Ryutaro" userId="9b3ee5e5-1aca-4eca-bf49-da9b28a88071" providerId="ADAL" clId="{1DAE2E32-D1C6-4B90-B17E-CD4CB667E1B8}" dt="2025-07-09T22:26:32.547" v="13934" actId="1035"/>
          <ac:spMkLst>
            <pc:docMk/>
            <pc:sldMk cId="3462111102" sldId="409"/>
            <ac:spMk id="10" creationId="{ED02AFF6-24AE-67F5-B219-29D6151BC88A}"/>
          </ac:spMkLst>
        </pc:spChg>
        <pc:spChg chg="add mod">
          <ac:chgData name="INOUE Ryutaro" userId="9b3ee5e5-1aca-4eca-bf49-da9b28a88071" providerId="ADAL" clId="{1DAE2E32-D1C6-4B90-B17E-CD4CB667E1B8}" dt="2025-07-09T22:26:44.210" v="13944" actId="1036"/>
          <ac:spMkLst>
            <pc:docMk/>
            <pc:sldMk cId="3462111102" sldId="409"/>
            <ac:spMk id="11" creationId="{1B390204-73EA-5D88-F591-E6EA4681AD3F}"/>
          </ac:spMkLst>
        </pc:spChg>
        <pc:spChg chg="add mod">
          <ac:chgData name="INOUE Ryutaro" userId="9b3ee5e5-1aca-4eca-bf49-da9b28a88071" providerId="ADAL" clId="{1DAE2E32-D1C6-4B90-B17E-CD4CB667E1B8}" dt="2025-07-09T22:26:44.210" v="13944" actId="1036"/>
          <ac:spMkLst>
            <pc:docMk/>
            <pc:sldMk cId="3462111102" sldId="409"/>
            <ac:spMk id="12" creationId="{95199C60-3575-0EF0-633C-F08D602CEE9C}"/>
          </ac:spMkLst>
        </pc:spChg>
        <pc:spChg chg="mod">
          <ac:chgData name="INOUE Ryutaro" userId="9b3ee5e5-1aca-4eca-bf49-da9b28a88071" providerId="ADAL" clId="{1DAE2E32-D1C6-4B90-B17E-CD4CB667E1B8}" dt="2025-07-09T22:26:32.547" v="13934" actId="1035"/>
          <ac:spMkLst>
            <pc:docMk/>
            <pc:sldMk cId="3462111102" sldId="409"/>
            <ac:spMk id="23" creationId="{89E03215-3E7C-CFC8-FDB0-4E26DFF04C80}"/>
          </ac:spMkLst>
        </pc:spChg>
        <pc:spChg chg="mod">
          <ac:chgData name="INOUE Ryutaro" userId="9b3ee5e5-1aca-4eca-bf49-da9b28a88071" providerId="ADAL" clId="{1DAE2E32-D1C6-4B90-B17E-CD4CB667E1B8}" dt="2025-07-09T22:26:32.547" v="13934" actId="1035"/>
          <ac:spMkLst>
            <pc:docMk/>
            <pc:sldMk cId="3462111102" sldId="409"/>
            <ac:spMk id="27" creationId="{7B01D143-2875-4AC4-52BD-36C35895A7EE}"/>
          </ac:spMkLst>
        </pc:spChg>
        <pc:spChg chg="mod">
          <ac:chgData name="INOUE Ryutaro" userId="9b3ee5e5-1aca-4eca-bf49-da9b28a88071" providerId="ADAL" clId="{1DAE2E32-D1C6-4B90-B17E-CD4CB667E1B8}" dt="2025-07-09T22:26:32.547" v="13934" actId="1035"/>
          <ac:spMkLst>
            <pc:docMk/>
            <pc:sldMk cId="3462111102" sldId="409"/>
            <ac:spMk id="28" creationId="{F6BF6661-8D71-9718-3EA6-F13641C51DCF}"/>
          </ac:spMkLst>
        </pc:spChg>
        <pc:spChg chg="mod">
          <ac:chgData name="INOUE Ryutaro" userId="9b3ee5e5-1aca-4eca-bf49-da9b28a88071" providerId="ADAL" clId="{1DAE2E32-D1C6-4B90-B17E-CD4CB667E1B8}" dt="2025-07-09T22:26:32.547" v="13934" actId="1035"/>
          <ac:spMkLst>
            <pc:docMk/>
            <pc:sldMk cId="3462111102" sldId="409"/>
            <ac:spMk id="31" creationId="{4FE3EB1C-642B-E5B4-CB1F-B9F0CD86948B}"/>
          </ac:spMkLst>
        </pc:spChg>
        <pc:spChg chg="mod">
          <ac:chgData name="INOUE Ryutaro" userId="9b3ee5e5-1aca-4eca-bf49-da9b28a88071" providerId="ADAL" clId="{1DAE2E32-D1C6-4B90-B17E-CD4CB667E1B8}" dt="2025-07-09T20:25:32.558" v="9709" actId="1076"/>
          <ac:spMkLst>
            <pc:docMk/>
            <pc:sldMk cId="3462111102" sldId="409"/>
            <ac:spMk id="32" creationId="{54A0762D-C13F-79F5-3B4F-1932FC1B9143}"/>
          </ac:spMkLst>
        </pc:spChg>
        <pc:spChg chg="mod">
          <ac:chgData name="INOUE Ryutaro" userId="9b3ee5e5-1aca-4eca-bf49-da9b28a88071" providerId="ADAL" clId="{1DAE2E32-D1C6-4B90-B17E-CD4CB667E1B8}" dt="2025-07-09T22:26:32.547" v="13934" actId="1035"/>
          <ac:spMkLst>
            <pc:docMk/>
            <pc:sldMk cId="3462111102" sldId="409"/>
            <ac:spMk id="33" creationId="{273BFAD5-7FF4-C4E2-DADF-AA6E2149DF64}"/>
          </ac:spMkLst>
        </pc:spChg>
        <pc:spChg chg="mod">
          <ac:chgData name="INOUE Ryutaro" userId="9b3ee5e5-1aca-4eca-bf49-da9b28a88071" providerId="ADAL" clId="{1DAE2E32-D1C6-4B90-B17E-CD4CB667E1B8}" dt="2025-07-09T22:26:32.547" v="13934" actId="1035"/>
          <ac:spMkLst>
            <pc:docMk/>
            <pc:sldMk cId="3462111102" sldId="409"/>
            <ac:spMk id="34" creationId="{EE57BB28-9DDC-A27E-F12E-09027D58B20F}"/>
          </ac:spMkLst>
        </pc:spChg>
        <pc:spChg chg="mod">
          <ac:chgData name="INOUE Ryutaro" userId="9b3ee5e5-1aca-4eca-bf49-da9b28a88071" providerId="ADAL" clId="{1DAE2E32-D1C6-4B90-B17E-CD4CB667E1B8}" dt="2025-07-09T20:25:32.558" v="9709" actId="1076"/>
          <ac:spMkLst>
            <pc:docMk/>
            <pc:sldMk cId="3462111102" sldId="409"/>
            <ac:spMk id="35" creationId="{052C14F1-5F3C-0599-9374-C8217428E958}"/>
          </ac:spMkLst>
        </pc:spChg>
        <pc:spChg chg="mod">
          <ac:chgData name="INOUE Ryutaro" userId="9b3ee5e5-1aca-4eca-bf49-da9b28a88071" providerId="ADAL" clId="{1DAE2E32-D1C6-4B90-B17E-CD4CB667E1B8}" dt="2025-07-09T22:26:32.547" v="13934" actId="1035"/>
          <ac:spMkLst>
            <pc:docMk/>
            <pc:sldMk cId="3462111102" sldId="409"/>
            <ac:spMk id="37" creationId="{6D1E41B6-BCE5-D990-8462-70DE1E999854}"/>
          </ac:spMkLst>
        </pc:spChg>
        <pc:spChg chg="mod">
          <ac:chgData name="INOUE Ryutaro" userId="9b3ee5e5-1aca-4eca-bf49-da9b28a88071" providerId="ADAL" clId="{1DAE2E32-D1C6-4B90-B17E-CD4CB667E1B8}" dt="2025-07-09T20:25:32.558" v="9709" actId="1076"/>
          <ac:spMkLst>
            <pc:docMk/>
            <pc:sldMk cId="3462111102" sldId="409"/>
            <ac:spMk id="38" creationId="{08503C38-F9B0-A556-E893-662A2ECE8335}"/>
          </ac:spMkLst>
        </pc:spChg>
        <pc:spChg chg="mod">
          <ac:chgData name="INOUE Ryutaro" userId="9b3ee5e5-1aca-4eca-bf49-da9b28a88071" providerId="ADAL" clId="{1DAE2E32-D1C6-4B90-B17E-CD4CB667E1B8}" dt="2025-07-09T22:26:32.547" v="13934" actId="1035"/>
          <ac:spMkLst>
            <pc:docMk/>
            <pc:sldMk cId="3462111102" sldId="409"/>
            <ac:spMk id="39" creationId="{9167AAD3-F739-44C0-D783-08B4E5147DE3}"/>
          </ac:spMkLst>
        </pc:spChg>
        <pc:spChg chg="mod">
          <ac:chgData name="INOUE Ryutaro" userId="9b3ee5e5-1aca-4eca-bf49-da9b28a88071" providerId="ADAL" clId="{1DAE2E32-D1C6-4B90-B17E-CD4CB667E1B8}" dt="2025-07-09T20:25:32.558" v="9709" actId="1076"/>
          <ac:spMkLst>
            <pc:docMk/>
            <pc:sldMk cId="3462111102" sldId="409"/>
            <ac:spMk id="40" creationId="{31715F9F-700F-2CEA-FE6B-023BB1D67E14}"/>
          </ac:spMkLst>
        </pc:spChg>
        <pc:picChg chg="add mod ord modCrop">
          <ac:chgData name="INOUE Ryutaro" userId="9b3ee5e5-1aca-4eca-bf49-da9b28a88071" providerId="ADAL" clId="{1DAE2E32-D1C6-4B90-B17E-CD4CB667E1B8}" dt="2025-07-09T20:22:36.384" v="9663" actId="1076"/>
          <ac:picMkLst>
            <pc:docMk/>
            <pc:sldMk cId="3462111102" sldId="409"/>
            <ac:picMk id="7" creationId="{376E8361-D495-3A40-0F41-E22A50F15D5F}"/>
          </ac:picMkLst>
        </pc:picChg>
        <pc:picChg chg="add mod ord modCrop">
          <ac:chgData name="INOUE Ryutaro" userId="9b3ee5e5-1aca-4eca-bf49-da9b28a88071" providerId="ADAL" clId="{1DAE2E32-D1C6-4B90-B17E-CD4CB667E1B8}" dt="2025-07-09T20:23:42.338" v="9672" actId="167"/>
          <ac:picMkLst>
            <pc:docMk/>
            <pc:sldMk cId="3462111102" sldId="409"/>
            <ac:picMk id="8" creationId="{6C32667A-C725-CC36-8C7C-6C9C1AEB0C73}"/>
          </ac:picMkLst>
        </pc:picChg>
      </pc:sldChg>
      <pc:sldChg chg="modSp add mod ord modTransition modNotesTx">
        <pc:chgData name="INOUE Ryutaro" userId="9b3ee5e5-1aca-4eca-bf49-da9b28a88071" providerId="ADAL" clId="{1DAE2E32-D1C6-4B90-B17E-CD4CB667E1B8}" dt="2025-07-16T00:26:44.925" v="31819" actId="20577"/>
        <pc:sldMkLst>
          <pc:docMk/>
          <pc:sldMk cId="3938324421" sldId="410"/>
        </pc:sldMkLst>
        <pc:spChg chg="mod">
          <ac:chgData name="INOUE Ryutaro" userId="9b3ee5e5-1aca-4eca-bf49-da9b28a88071" providerId="ADAL" clId="{1DAE2E32-D1C6-4B90-B17E-CD4CB667E1B8}" dt="2025-07-11T05:07:53.651" v="22051" actId="20577"/>
          <ac:spMkLst>
            <pc:docMk/>
            <pc:sldMk cId="3938324421" sldId="410"/>
            <ac:spMk id="2" creationId="{D049E863-6287-D4E0-5567-BC04A005E9D8}"/>
          </ac:spMkLst>
        </pc:spChg>
        <pc:spChg chg="mod">
          <ac:chgData name="INOUE Ryutaro" userId="9b3ee5e5-1aca-4eca-bf49-da9b28a88071" providerId="ADAL" clId="{1DAE2E32-D1C6-4B90-B17E-CD4CB667E1B8}" dt="2025-07-10T04:51:10.528" v="17828" actId="20577"/>
          <ac:spMkLst>
            <pc:docMk/>
            <pc:sldMk cId="3938324421" sldId="410"/>
            <ac:spMk id="5" creationId="{81BE79C8-1BC7-0D6E-DABC-F0E4707E758E}"/>
          </ac:spMkLst>
        </pc:spChg>
        <pc:spChg chg="mod">
          <ac:chgData name="INOUE Ryutaro" userId="9b3ee5e5-1aca-4eca-bf49-da9b28a88071" providerId="ADAL" clId="{1DAE2E32-D1C6-4B90-B17E-CD4CB667E1B8}" dt="2025-07-10T07:50:52.593" v="21365"/>
          <ac:spMkLst>
            <pc:docMk/>
            <pc:sldMk cId="3938324421" sldId="410"/>
            <ac:spMk id="6" creationId="{40DAAE00-88C3-217F-B990-E3BB3F84B34C}"/>
          </ac:spMkLst>
        </pc:spChg>
      </pc:sldChg>
      <pc:sldChg chg="addSp delSp modSp add mod modTransition modNotesTx">
        <pc:chgData name="INOUE Ryutaro" userId="9b3ee5e5-1aca-4eca-bf49-da9b28a88071" providerId="ADAL" clId="{1DAE2E32-D1C6-4B90-B17E-CD4CB667E1B8}" dt="2025-07-16T00:23:29.178" v="31805" actId="20577"/>
        <pc:sldMkLst>
          <pc:docMk/>
          <pc:sldMk cId="1995478886" sldId="411"/>
        </pc:sldMkLst>
        <pc:spChg chg="mod">
          <ac:chgData name="INOUE Ryutaro" userId="9b3ee5e5-1aca-4eca-bf49-da9b28a88071" providerId="ADAL" clId="{1DAE2E32-D1C6-4B90-B17E-CD4CB667E1B8}" dt="2025-07-09T22:07:25.522" v="13506" actId="2711"/>
          <ac:spMkLst>
            <pc:docMk/>
            <pc:sldMk cId="1995478886" sldId="411"/>
            <ac:spMk id="2" creationId="{F1442284-5B30-6A44-F94F-09CA02E2DD20}"/>
          </ac:spMkLst>
        </pc:spChg>
        <pc:spChg chg="add mod">
          <ac:chgData name="INOUE Ryutaro" userId="9b3ee5e5-1aca-4eca-bf49-da9b28a88071" providerId="ADAL" clId="{1DAE2E32-D1C6-4B90-B17E-CD4CB667E1B8}" dt="2025-07-09T21:09:45.105" v="12035" actId="164"/>
          <ac:spMkLst>
            <pc:docMk/>
            <pc:sldMk cId="1995478886" sldId="411"/>
            <ac:spMk id="3" creationId="{6551DCF9-4056-8F60-93AF-02FD67F1A482}"/>
          </ac:spMkLst>
        </pc:spChg>
        <pc:spChg chg="add mod">
          <ac:chgData name="INOUE Ryutaro" userId="9b3ee5e5-1aca-4eca-bf49-da9b28a88071" providerId="ADAL" clId="{1DAE2E32-D1C6-4B90-B17E-CD4CB667E1B8}" dt="2025-07-10T07:03:05.912" v="21167" actId="20577"/>
          <ac:spMkLst>
            <pc:docMk/>
            <pc:sldMk cId="1995478886" sldId="411"/>
            <ac:spMk id="5" creationId="{1474AD81-B00F-6730-C207-7C495705C1DC}"/>
          </ac:spMkLst>
        </pc:spChg>
        <pc:spChg chg="add mod">
          <ac:chgData name="INOUE Ryutaro" userId="9b3ee5e5-1aca-4eca-bf49-da9b28a88071" providerId="ADAL" clId="{1DAE2E32-D1C6-4B90-B17E-CD4CB667E1B8}" dt="2025-07-09T21:09:45.105" v="12035" actId="164"/>
          <ac:spMkLst>
            <pc:docMk/>
            <pc:sldMk cId="1995478886" sldId="411"/>
            <ac:spMk id="6" creationId="{5BC24D78-5398-9EF3-F649-09FFF0837B40}"/>
          </ac:spMkLst>
        </pc:spChg>
        <pc:spChg chg="add mod">
          <ac:chgData name="INOUE Ryutaro" userId="9b3ee5e5-1aca-4eca-bf49-da9b28a88071" providerId="ADAL" clId="{1DAE2E32-D1C6-4B90-B17E-CD4CB667E1B8}" dt="2025-07-09T21:09:45.105" v="12035" actId="164"/>
          <ac:spMkLst>
            <pc:docMk/>
            <pc:sldMk cId="1995478886" sldId="411"/>
            <ac:spMk id="8" creationId="{A5C331BC-D28B-DF46-90A2-B284BB239559}"/>
          </ac:spMkLst>
        </pc:spChg>
        <pc:spChg chg="add mod">
          <ac:chgData name="INOUE Ryutaro" userId="9b3ee5e5-1aca-4eca-bf49-da9b28a88071" providerId="ADAL" clId="{1DAE2E32-D1C6-4B90-B17E-CD4CB667E1B8}" dt="2025-07-09T21:09:45.105" v="12035" actId="164"/>
          <ac:spMkLst>
            <pc:docMk/>
            <pc:sldMk cId="1995478886" sldId="411"/>
            <ac:spMk id="9" creationId="{EA97CD8F-C1BB-F448-F6A3-1FFDD89393F6}"/>
          </ac:spMkLst>
        </pc:spChg>
        <pc:spChg chg="add mod">
          <ac:chgData name="INOUE Ryutaro" userId="9b3ee5e5-1aca-4eca-bf49-da9b28a88071" providerId="ADAL" clId="{1DAE2E32-D1C6-4B90-B17E-CD4CB667E1B8}" dt="2025-07-09T21:09:45.105" v="12035" actId="164"/>
          <ac:spMkLst>
            <pc:docMk/>
            <pc:sldMk cId="1995478886" sldId="411"/>
            <ac:spMk id="11" creationId="{61FBD572-7BAC-6CE4-0A26-CB51A8A6B66A}"/>
          </ac:spMkLst>
        </pc:spChg>
        <pc:spChg chg="add mod">
          <ac:chgData name="INOUE Ryutaro" userId="9b3ee5e5-1aca-4eca-bf49-da9b28a88071" providerId="ADAL" clId="{1DAE2E32-D1C6-4B90-B17E-CD4CB667E1B8}" dt="2025-07-09T21:09:45.105" v="12035" actId="164"/>
          <ac:spMkLst>
            <pc:docMk/>
            <pc:sldMk cId="1995478886" sldId="411"/>
            <ac:spMk id="12" creationId="{C2E23366-306A-EF35-F319-068F54F9315E}"/>
          </ac:spMkLst>
        </pc:spChg>
        <pc:spChg chg="add mod">
          <ac:chgData name="INOUE Ryutaro" userId="9b3ee5e5-1aca-4eca-bf49-da9b28a88071" providerId="ADAL" clId="{1DAE2E32-D1C6-4B90-B17E-CD4CB667E1B8}" dt="2025-07-09T21:09:45.105" v="12035" actId="164"/>
          <ac:spMkLst>
            <pc:docMk/>
            <pc:sldMk cId="1995478886" sldId="411"/>
            <ac:spMk id="18" creationId="{FC273F97-F1CC-623B-38FE-9461B36F9265}"/>
          </ac:spMkLst>
        </pc:spChg>
        <pc:spChg chg="add mod">
          <ac:chgData name="INOUE Ryutaro" userId="9b3ee5e5-1aca-4eca-bf49-da9b28a88071" providerId="ADAL" clId="{1DAE2E32-D1C6-4B90-B17E-CD4CB667E1B8}" dt="2025-07-09T21:09:45.105" v="12035" actId="164"/>
          <ac:spMkLst>
            <pc:docMk/>
            <pc:sldMk cId="1995478886" sldId="411"/>
            <ac:spMk id="22" creationId="{C5D3EE13-0534-E2CE-F344-982C090E1B26}"/>
          </ac:spMkLst>
        </pc:spChg>
        <pc:spChg chg="add mod">
          <ac:chgData name="INOUE Ryutaro" userId="9b3ee5e5-1aca-4eca-bf49-da9b28a88071" providerId="ADAL" clId="{1DAE2E32-D1C6-4B90-B17E-CD4CB667E1B8}" dt="2025-07-09T21:09:45.105" v="12035" actId="164"/>
          <ac:spMkLst>
            <pc:docMk/>
            <pc:sldMk cId="1995478886" sldId="411"/>
            <ac:spMk id="25" creationId="{CE2BFD55-26D8-B7DD-BC4F-CB9EE04C3030}"/>
          </ac:spMkLst>
        </pc:spChg>
        <pc:spChg chg="add mod">
          <ac:chgData name="INOUE Ryutaro" userId="9b3ee5e5-1aca-4eca-bf49-da9b28a88071" providerId="ADAL" clId="{1DAE2E32-D1C6-4B90-B17E-CD4CB667E1B8}" dt="2025-07-09T21:09:45.105" v="12035" actId="164"/>
          <ac:spMkLst>
            <pc:docMk/>
            <pc:sldMk cId="1995478886" sldId="411"/>
            <ac:spMk id="29" creationId="{3ACD78CE-1BB7-D41D-A42C-E31141697B51}"/>
          </ac:spMkLst>
        </pc:spChg>
        <pc:grpChg chg="mod">
          <ac:chgData name="INOUE Ryutaro" userId="9b3ee5e5-1aca-4eca-bf49-da9b28a88071" providerId="ADAL" clId="{1DAE2E32-D1C6-4B90-B17E-CD4CB667E1B8}" dt="2025-07-09T21:09:56.255" v="12036" actId="1076"/>
          <ac:grpSpMkLst>
            <pc:docMk/>
            <pc:sldMk cId="1995478886" sldId="411"/>
            <ac:grpSpMk id="32" creationId="{97319E93-953B-6F66-FF82-ACC5F0C95F9B}"/>
          </ac:grpSpMkLst>
        </pc:grpChg>
      </pc:sldChg>
      <pc:sldChg chg="addSp delSp modSp add mod modTransition modNotesTx">
        <pc:chgData name="INOUE Ryutaro" userId="9b3ee5e5-1aca-4eca-bf49-da9b28a88071" providerId="ADAL" clId="{1DAE2E32-D1C6-4B90-B17E-CD4CB667E1B8}" dt="2025-07-16T00:23:24.942" v="31804" actId="20577"/>
        <pc:sldMkLst>
          <pc:docMk/>
          <pc:sldMk cId="96976077" sldId="412"/>
        </pc:sldMkLst>
        <pc:spChg chg="mod">
          <ac:chgData name="INOUE Ryutaro" userId="9b3ee5e5-1aca-4eca-bf49-da9b28a88071" providerId="ADAL" clId="{1DAE2E32-D1C6-4B90-B17E-CD4CB667E1B8}" dt="2025-07-09T22:07:39.886" v="13508" actId="2711"/>
          <ac:spMkLst>
            <pc:docMk/>
            <pc:sldMk cId="96976077" sldId="412"/>
            <ac:spMk id="2" creationId="{A8FFBD25-3BE5-D395-9346-7ED2BAEF21C4}"/>
          </ac:spMkLst>
        </pc:spChg>
        <pc:spChg chg="add mod">
          <ac:chgData name="INOUE Ryutaro" userId="9b3ee5e5-1aca-4eca-bf49-da9b28a88071" providerId="ADAL" clId="{1DAE2E32-D1C6-4B90-B17E-CD4CB667E1B8}" dt="2025-07-10T07:03:09.675" v="21170" actId="20577"/>
          <ac:spMkLst>
            <pc:docMk/>
            <pc:sldMk cId="96976077" sldId="412"/>
            <ac:spMk id="3" creationId="{67FC8A0D-4E0F-2885-D03E-1EFC87AF7BB2}"/>
          </ac:spMkLst>
        </pc:spChg>
        <pc:spChg chg="ord">
          <ac:chgData name="INOUE Ryutaro" userId="9b3ee5e5-1aca-4eca-bf49-da9b28a88071" providerId="ADAL" clId="{1DAE2E32-D1C6-4B90-B17E-CD4CB667E1B8}" dt="2025-07-10T08:41:10.432" v="21502" actId="166"/>
          <ac:spMkLst>
            <pc:docMk/>
            <pc:sldMk cId="96976077" sldId="412"/>
            <ac:spMk id="5" creationId="{BD10B52E-5C2D-FAFD-0A29-755FC241C2E3}"/>
          </ac:spMkLst>
        </pc:spChg>
        <pc:spChg chg="ord">
          <ac:chgData name="INOUE Ryutaro" userId="9b3ee5e5-1aca-4eca-bf49-da9b28a88071" providerId="ADAL" clId="{1DAE2E32-D1C6-4B90-B17E-CD4CB667E1B8}" dt="2025-07-10T08:41:10.432" v="21502" actId="166"/>
          <ac:spMkLst>
            <pc:docMk/>
            <pc:sldMk cId="96976077" sldId="412"/>
            <ac:spMk id="15" creationId="{A091DEA9-763A-088B-C5B3-62F2E39C7BBC}"/>
          </ac:spMkLst>
        </pc:spChg>
        <pc:spChg chg="ord">
          <ac:chgData name="INOUE Ryutaro" userId="9b3ee5e5-1aca-4eca-bf49-da9b28a88071" providerId="ADAL" clId="{1DAE2E32-D1C6-4B90-B17E-CD4CB667E1B8}" dt="2025-07-10T08:41:10.432" v="21502" actId="166"/>
          <ac:spMkLst>
            <pc:docMk/>
            <pc:sldMk cId="96976077" sldId="412"/>
            <ac:spMk id="16" creationId="{AD6B0315-A83B-032F-5D9E-795E3117248B}"/>
          </ac:spMkLst>
        </pc:spChg>
        <pc:spChg chg="ord">
          <ac:chgData name="INOUE Ryutaro" userId="9b3ee5e5-1aca-4eca-bf49-da9b28a88071" providerId="ADAL" clId="{1DAE2E32-D1C6-4B90-B17E-CD4CB667E1B8}" dt="2025-07-10T08:41:10.432" v="21502" actId="166"/>
          <ac:spMkLst>
            <pc:docMk/>
            <pc:sldMk cId="96976077" sldId="412"/>
            <ac:spMk id="17" creationId="{FAFE80DE-6F15-EA07-3863-B70AC86CBE54}"/>
          </ac:spMkLst>
        </pc:spChg>
        <pc:spChg chg="ord">
          <ac:chgData name="INOUE Ryutaro" userId="9b3ee5e5-1aca-4eca-bf49-da9b28a88071" providerId="ADAL" clId="{1DAE2E32-D1C6-4B90-B17E-CD4CB667E1B8}" dt="2025-07-10T08:41:10.432" v="21502" actId="166"/>
          <ac:spMkLst>
            <pc:docMk/>
            <pc:sldMk cId="96976077" sldId="412"/>
            <ac:spMk id="23" creationId="{E7A9FF2A-C51B-61E3-8ACC-6E04A20E5C42}"/>
          </ac:spMkLst>
        </pc:spChg>
        <pc:spChg chg="ord">
          <ac:chgData name="INOUE Ryutaro" userId="9b3ee5e5-1aca-4eca-bf49-da9b28a88071" providerId="ADAL" clId="{1DAE2E32-D1C6-4B90-B17E-CD4CB667E1B8}" dt="2025-07-10T08:41:10.432" v="21502" actId="166"/>
          <ac:spMkLst>
            <pc:docMk/>
            <pc:sldMk cId="96976077" sldId="412"/>
            <ac:spMk id="26" creationId="{6557BA2E-21D1-E5B6-FC00-91ECD208438B}"/>
          </ac:spMkLst>
        </pc:spChg>
        <pc:spChg chg="ord">
          <ac:chgData name="INOUE Ryutaro" userId="9b3ee5e5-1aca-4eca-bf49-da9b28a88071" providerId="ADAL" clId="{1DAE2E32-D1C6-4B90-B17E-CD4CB667E1B8}" dt="2025-07-10T08:41:10.432" v="21502" actId="166"/>
          <ac:spMkLst>
            <pc:docMk/>
            <pc:sldMk cId="96976077" sldId="412"/>
            <ac:spMk id="28" creationId="{442F13CE-B044-1460-4170-99E651090BC4}"/>
          </ac:spMkLst>
        </pc:spChg>
        <pc:spChg chg="ord">
          <ac:chgData name="INOUE Ryutaro" userId="9b3ee5e5-1aca-4eca-bf49-da9b28a88071" providerId="ADAL" clId="{1DAE2E32-D1C6-4B90-B17E-CD4CB667E1B8}" dt="2025-07-10T08:41:10.432" v="21502" actId="166"/>
          <ac:spMkLst>
            <pc:docMk/>
            <pc:sldMk cId="96976077" sldId="412"/>
            <ac:spMk id="30" creationId="{B550B99A-9761-3599-855E-8015732A077A}"/>
          </ac:spMkLst>
        </pc:spChg>
        <pc:spChg chg="ord">
          <ac:chgData name="INOUE Ryutaro" userId="9b3ee5e5-1aca-4eca-bf49-da9b28a88071" providerId="ADAL" clId="{1DAE2E32-D1C6-4B90-B17E-CD4CB667E1B8}" dt="2025-07-10T08:41:10.432" v="21502" actId="166"/>
          <ac:spMkLst>
            <pc:docMk/>
            <pc:sldMk cId="96976077" sldId="412"/>
            <ac:spMk id="31" creationId="{B0EE4180-C9EE-757F-ACA4-11C055E9B53F}"/>
          </ac:spMkLst>
        </pc:spChg>
        <pc:picChg chg="ord">
          <ac:chgData name="INOUE Ryutaro" userId="9b3ee5e5-1aca-4eca-bf49-da9b28a88071" providerId="ADAL" clId="{1DAE2E32-D1C6-4B90-B17E-CD4CB667E1B8}" dt="2025-07-10T08:41:10.432" v="21502" actId="166"/>
          <ac:picMkLst>
            <pc:docMk/>
            <pc:sldMk cId="96976077" sldId="412"/>
            <ac:picMk id="27" creationId="{F1EC5C16-3B97-52C3-F52B-8E3E43EC3A01}"/>
          </ac:picMkLst>
        </pc:picChg>
      </pc:sldChg>
      <pc:sldChg chg="addSp modSp add mod ord modShow">
        <pc:chgData name="INOUE Ryutaro" userId="9b3ee5e5-1aca-4eca-bf49-da9b28a88071" providerId="ADAL" clId="{1DAE2E32-D1C6-4B90-B17E-CD4CB667E1B8}" dt="2025-07-10T07:50:52.593" v="21365"/>
        <pc:sldMkLst>
          <pc:docMk/>
          <pc:sldMk cId="1973193767" sldId="413"/>
        </pc:sldMkLst>
        <pc:spChg chg="mod">
          <ac:chgData name="INOUE Ryutaro" userId="9b3ee5e5-1aca-4eca-bf49-da9b28a88071" providerId="ADAL" clId="{1DAE2E32-D1C6-4B90-B17E-CD4CB667E1B8}" dt="2025-07-10T06:15:28.712" v="20228" actId="20577"/>
          <ac:spMkLst>
            <pc:docMk/>
            <pc:sldMk cId="1973193767" sldId="413"/>
            <ac:spMk id="2" creationId="{23B71BF2-D741-B5A9-06D7-628326EDBA14}"/>
          </ac:spMkLst>
        </pc:spChg>
        <pc:spChg chg="add mod">
          <ac:chgData name="INOUE Ryutaro" userId="9b3ee5e5-1aca-4eca-bf49-da9b28a88071" providerId="ADAL" clId="{1DAE2E32-D1C6-4B90-B17E-CD4CB667E1B8}" dt="2025-07-10T01:04:03.083" v="15027" actId="1076"/>
          <ac:spMkLst>
            <pc:docMk/>
            <pc:sldMk cId="1973193767" sldId="413"/>
            <ac:spMk id="3" creationId="{325666DD-F828-8791-04D4-D966F759BF56}"/>
          </ac:spMkLst>
        </pc:spChg>
        <pc:spChg chg="mod ord">
          <ac:chgData name="INOUE Ryutaro" userId="9b3ee5e5-1aca-4eca-bf49-da9b28a88071" providerId="ADAL" clId="{1DAE2E32-D1C6-4B90-B17E-CD4CB667E1B8}" dt="2025-07-10T01:05:46.737" v="15082" actId="20577"/>
          <ac:spMkLst>
            <pc:docMk/>
            <pc:sldMk cId="1973193767" sldId="413"/>
            <ac:spMk id="5" creationId="{4A35A1AA-4342-3E34-9F16-D2228C86B986}"/>
          </ac:spMkLst>
        </pc:spChg>
        <pc:spChg chg="mod">
          <ac:chgData name="INOUE Ryutaro" userId="9b3ee5e5-1aca-4eca-bf49-da9b28a88071" providerId="ADAL" clId="{1DAE2E32-D1C6-4B90-B17E-CD4CB667E1B8}" dt="2025-07-10T07:50:52.593" v="21365"/>
          <ac:spMkLst>
            <pc:docMk/>
            <pc:sldMk cId="1973193767" sldId="413"/>
            <ac:spMk id="6" creationId="{39201163-A17A-0AA3-328D-FE87E004FC05}"/>
          </ac:spMkLst>
        </pc:spChg>
        <pc:spChg chg="add mod ord">
          <ac:chgData name="INOUE Ryutaro" userId="9b3ee5e5-1aca-4eca-bf49-da9b28a88071" providerId="ADAL" clId="{1DAE2E32-D1C6-4B90-B17E-CD4CB667E1B8}" dt="2025-07-10T01:04:19.453" v="15065" actId="1038"/>
          <ac:spMkLst>
            <pc:docMk/>
            <pc:sldMk cId="1973193767" sldId="413"/>
            <ac:spMk id="7" creationId="{C86D819C-BE45-394A-24F8-DEA834AA445A}"/>
          </ac:spMkLst>
        </pc:spChg>
        <pc:spChg chg="add mod ord">
          <ac:chgData name="INOUE Ryutaro" userId="9b3ee5e5-1aca-4eca-bf49-da9b28a88071" providerId="ADAL" clId="{1DAE2E32-D1C6-4B90-B17E-CD4CB667E1B8}" dt="2025-07-10T01:04:19.453" v="15065" actId="1038"/>
          <ac:spMkLst>
            <pc:docMk/>
            <pc:sldMk cId="1973193767" sldId="413"/>
            <ac:spMk id="8" creationId="{689C5731-0B82-68A2-DB66-08856F0C06E4}"/>
          </ac:spMkLst>
        </pc:spChg>
        <pc:spChg chg="add mod ord">
          <ac:chgData name="INOUE Ryutaro" userId="9b3ee5e5-1aca-4eca-bf49-da9b28a88071" providerId="ADAL" clId="{1DAE2E32-D1C6-4B90-B17E-CD4CB667E1B8}" dt="2025-07-10T01:04:19.453" v="15065" actId="1038"/>
          <ac:spMkLst>
            <pc:docMk/>
            <pc:sldMk cId="1973193767" sldId="413"/>
            <ac:spMk id="9" creationId="{12082EAD-739D-A3F6-6EC2-CBCA68FC1D31}"/>
          </ac:spMkLst>
        </pc:spChg>
        <pc:spChg chg="add mod ord">
          <ac:chgData name="INOUE Ryutaro" userId="9b3ee5e5-1aca-4eca-bf49-da9b28a88071" providerId="ADAL" clId="{1DAE2E32-D1C6-4B90-B17E-CD4CB667E1B8}" dt="2025-07-10T01:04:19.453" v="15065" actId="1038"/>
          <ac:spMkLst>
            <pc:docMk/>
            <pc:sldMk cId="1973193767" sldId="413"/>
            <ac:spMk id="10" creationId="{9813095F-3138-575C-F67C-9DAB2C28F61C}"/>
          </ac:spMkLst>
        </pc:spChg>
        <pc:spChg chg="add mod ord">
          <ac:chgData name="INOUE Ryutaro" userId="9b3ee5e5-1aca-4eca-bf49-da9b28a88071" providerId="ADAL" clId="{1DAE2E32-D1C6-4B90-B17E-CD4CB667E1B8}" dt="2025-07-10T01:03:17.670" v="15021" actId="1076"/>
          <ac:spMkLst>
            <pc:docMk/>
            <pc:sldMk cId="1973193767" sldId="413"/>
            <ac:spMk id="11" creationId="{7F8833AF-48F3-2B40-4BCB-2F2A53723275}"/>
          </ac:spMkLst>
        </pc:spChg>
        <pc:spChg chg="add mod ord">
          <ac:chgData name="INOUE Ryutaro" userId="9b3ee5e5-1aca-4eca-bf49-da9b28a88071" providerId="ADAL" clId="{1DAE2E32-D1C6-4B90-B17E-CD4CB667E1B8}" dt="2025-07-10T01:04:19.453" v="15065" actId="1038"/>
          <ac:spMkLst>
            <pc:docMk/>
            <pc:sldMk cId="1973193767" sldId="413"/>
            <ac:spMk id="12" creationId="{00201608-BEBE-B5A9-0694-4C73F7756CA5}"/>
          </ac:spMkLst>
        </pc:spChg>
        <pc:spChg chg="add mod ord">
          <ac:chgData name="INOUE Ryutaro" userId="9b3ee5e5-1aca-4eca-bf49-da9b28a88071" providerId="ADAL" clId="{1DAE2E32-D1C6-4B90-B17E-CD4CB667E1B8}" dt="2025-07-10T01:04:19.453" v="15065" actId="1038"/>
          <ac:spMkLst>
            <pc:docMk/>
            <pc:sldMk cId="1973193767" sldId="413"/>
            <ac:spMk id="13" creationId="{4B82799E-A62B-35E4-6E23-F23CA4B8F0D3}"/>
          </ac:spMkLst>
        </pc:spChg>
        <pc:spChg chg="add mod ord">
          <ac:chgData name="INOUE Ryutaro" userId="9b3ee5e5-1aca-4eca-bf49-da9b28a88071" providerId="ADAL" clId="{1DAE2E32-D1C6-4B90-B17E-CD4CB667E1B8}" dt="2025-07-10T01:04:19.453" v="15065" actId="1038"/>
          <ac:spMkLst>
            <pc:docMk/>
            <pc:sldMk cId="1973193767" sldId="413"/>
            <ac:spMk id="14" creationId="{8FE1D6BA-0A79-8583-1309-AA97A489B71C}"/>
          </ac:spMkLst>
        </pc:spChg>
        <pc:spChg chg="add mod">
          <ac:chgData name="INOUE Ryutaro" userId="9b3ee5e5-1aca-4eca-bf49-da9b28a88071" providerId="ADAL" clId="{1DAE2E32-D1C6-4B90-B17E-CD4CB667E1B8}" dt="2025-07-10T01:03:36.085" v="15024" actId="1076"/>
          <ac:spMkLst>
            <pc:docMk/>
            <pc:sldMk cId="1973193767" sldId="413"/>
            <ac:spMk id="15" creationId="{D7C9EAD6-9DD7-0247-315C-BBF869C61FD3}"/>
          </ac:spMkLst>
        </pc:spChg>
        <pc:spChg chg="add mod">
          <ac:chgData name="INOUE Ryutaro" userId="9b3ee5e5-1aca-4eca-bf49-da9b28a88071" providerId="ADAL" clId="{1DAE2E32-D1C6-4B90-B17E-CD4CB667E1B8}" dt="2025-07-10T01:04:19.453" v="15065" actId="1038"/>
          <ac:spMkLst>
            <pc:docMk/>
            <pc:sldMk cId="1973193767" sldId="413"/>
            <ac:spMk id="16" creationId="{CD9847CD-4162-DC25-64A7-BF59292C604C}"/>
          </ac:spMkLst>
        </pc:spChg>
        <pc:spChg chg="add mod">
          <ac:chgData name="INOUE Ryutaro" userId="9b3ee5e5-1aca-4eca-bf49-da9b28a88071" providerId="ADAL" clId="{1DAE2E32-D1C6-4B90-B17E-CD4CB667E1B8}" dt="2025-07-10T01:04:19.453" v="15065" actId="1038"/>
          <ac:spMkLst>
            <pc:docMk/>
            <pc:sldMk cId="1973193767" sldId="413"/>
            <ac:spMk id="17" creationId="{E3A1932F-87D6-16BD-B04C-7F764E3270FD}"/>
          </ac:spMkLst>
        </pc:spChg>
        <pc:spChg chg="add mod">
          <ac:chgData name="INOUE Ryutaro" userId="9b3ee5e5-1aca-4eca-bf49-da9b28a88071" providerId="ADAL" clId="{1DAE2E32-D1C6-4B90-B17E-CD4CB667E1B8}" dt="2025-07-10T01:04:19.453" v="15065" actId="1038"/>
          <ac:spMkLst>
            <pc:docMk/>
            <pc:sldMk cId="1973193767" sldId="413"/>
            <ac:spMk id="18" creationId="{A89A0AFA-90A1-6100-10BA-689B594C679F}"/>
          </ac:spMkLst>
        </pc:spChg>
        <pc:spChg chg="add mod">
          <ac:chgData name="INOUE Ryutaro" userId="9b3ee5e5-1aca-4eca-bf49-da9b28a88071" providerId="ADAL" clId="{1DAE2E32-D1C6-4B90-B17E-CD4CB667E1B8}" dt="2025-07-10T01:03:17.670" v="15021" actId="1076"/>
          <ac:spMkLst>
            <pc:docMk/>
            <pc:sldMk cId="1973193767" sldId="413"/>
            <ac:spMk id="19" creationId="{EC443BC6-3317-E1A0-0867-9EA16592CF30}"/>
          </ac:spMkLst>
        </pc:spChg>
      </pc:sldChg>
      <pc:sldChg chg="add del">
        <pc:chgData name="INOUE Ryutaro" userId="9b3ee5e5-1aca-4eca-bf49-da9b28a88071" providerId="ADAL" clId="{1DAE2E32-D1C6-4B90-B17E-CD4CB667E1B8}" dt="2025-07-10T00:33:38.153" v="13976" actId="47"/>
        <pc:sldMkLst>
          <pc:docMk/>
          <pc:sldMk cId="3817614007" sldId="414"/>
        </pc:sldMkLst>
      </pc:sldChg>
      <pc:sldChg chg="modSp add mod ord modShow">
        <pc:chgData name="INOUE Ryutaro" userId="9b3ee5e5-1aca-4eca-bf49-da9b28a88071" providerId="ADAL" clId="{1DAE2E32-D1C6-4B90-B17E-CD4CB667E1B8}" dt="2025-07-10T07:50:52.593" v="21365"/>
        <pc:sldMkLst>
          <pc:docMk/>
          <pc:sldMk cId="505074833" sldId="415"/>
        </pc:sldMkLst>
        <pc:spChg chg="mod">
          <ac:chgData name="INOUE Ryutaro" userId="9b3ee5e5-1aca-4eca-bf49-da9b28a88071" providerId="ADAL" clId="{1DAE2E32-D1C6-4B90-B17E-CD4CB667E1B8}" dt="2025-07-10T00:34:17.631" v="14034" actId="14100"/>
          <ac:spMkLst>
            <pc:docMk/>
            <pc:sldMk cId="505074833" sldId="415"/>
            <ac:spMk id="2" creationId="{88BA941B-080A-A0FF-6043-32527F761A0D}"/>
          </ac:spMkLst>
        </pc:spChg>
        <pc:spChg chg="mod">
          <ac:chgData name="INOUE Ryutaro" userId="9b3ee5e5-1aca-4eca-bf49-da9b28a88071" providerId="ADAL" clId="{1DAE2E32-D1C6-4B90-B17E-CD4CB667E1B8}" dt="2025-07-10T01:17:03.169" v="15629" actId="20577"/>
          <ac:spMkLst>
            <pc:docMk/>
            <pc:sldMk cId="505074833" sldId="415"/>
            <ac:spMk id="5" creationId="{F8820C22-C26E-D4BE-943C-102330D63179}"/>
          </ac:spMkLst>
        </pc:spChg>
        <pc:spChg chg="mod">
          <ac:chgData name="INOUE Ryutaro" userId="9b3ee5e5-1aca-4eca-bf49-da9b28a88071" providerId="ADAL" clId="{1DAE2E32-D1C6-4B90-B17E-CD4CB667E1B8}" dt="2025-07-10T07:50:52.593" v="21365"/>
          <ac:spMkLst>
            <pc:docMk/>
            <pc:sldMk cId="505074833" sldId="415"/>
            <ac:spMk id="6" creationId="{81057F94-2394-92B1-706B-87600BEF0272}"/>
          </ac:spMkLst>
        </pc:spChg>
      </pc:sldChg>
      <pc:sldChg chg="modSp add mod modTransition modNotesTx">
        <pc:chgData name="INOUE Ryutaro" userId="9b3ee5e5-1aca-4eca-bf49-da9b28a88071" providerId="ADAL" clId="{1DAE2E32-D1C6-4B90-B17E-CD4CB667E1B8}" dt="2025-07-16T00:18:46.467" v="31687" actId="20577"/>
        <pc:sldMkLst>
          <pc:docMk/>
          <pc:sldMk cId="3830693239" sldId="416"/>
        </pc:sldMkLst>
        <pc:spChg chg="mod">
          <ac:chgData name="INOUE Ryutaro" userId="9b3ee5e5-1aca-4eca-bf49-da9b28a88071" providerId="ADAL" clId="{1DAE2E32-D1C6-4B90-B17E-CD4CB667E1B8}" dt="2025-07-10T06:18:32.911" v="20402" actId="20577"/>
          <ac:spMkLst>
            <pc:docMk/>
            <pc:sldMk cId="3830693239" sldId="416"/>
            <ac:spMk id="2" creationId="{8451C668-42AF-EA3D-C7D1-CDDC086C015B}"/>
          </ac:spMkLst>
        </pc:spChg>
        <pc:spChg chg="mod">
          <ac:chgData name="INOUE Ryutaro" userId="9b3ee5e5-1aca-4eca-bf49-da9b28a88071" providerId="ADAL" clId="{1DAE2E32-D1C6-4B90-B17E-CD4CB667E1B8}" dt="2025-07-11T05:59:31.287" v="22605" actId="20577"/>
          <ac:spMkLst>
            <pc:docMk/>
            <pc:sldMk cId="3830693239" sldId="416"/>
            <ac:spMk id="5" creationId="{28E89947-C969-CF91-4085-8C7D2C7799B2}"/>
          </ac:spMkLst>
        </pc:spChg>
        <pc:spChg chg="mod">
          <ac:chgData name="INOUE Ryutaro" userId="9b3ee5e5-1aca-4eca-bf49-da9b28a88071" providerId="ADAL" clId="{1DAE2E32-D1C6-4B90-B17E-CD4CB667E1B8}" dt="2025-07-10T07:50:52.593" v="21365"/>
          <ac:spMkLst>
            <pc:docMk/>
            <pc:sldMk cId="3830693239" sldId="416"/>
            <ac:spMk id="6" creationId="{94AE3A6D-EB52-BEFE-CF79-8F5631696065}"/>
          </ac:spMkLst>
        </pc:spChg>
      </pc:sldChg>
      <pc:sldChg chg="modSp add mod">
        <pc:chgData name="INOUE Ryutaro" userId="9b3ee5e5-1aca-4eca-bf49-da9b28a88071" providerId="ADAL" clId="{1DAE2E32-D1C6-4B90-B17E-CD4CB667E1B8}" dt="2025-07-10T07:50:52.593" v="21365"/>
        <pc:sldMkLst>
          <pc:docMk/>
          <pc:sldMk cId="1386143527" sldId="417"/>
        </pc:sldMkLst>
        <pc:spChg chg="mod">
          <ac:chgData name="INOUE Ryutaro" userId="9b3ee5e5-1aca-4eca-bf49-da9b28a88071" providerId="ADAL" clId="{1DAE2E32-D1C6-4B90-B17E-CD4CB667E1B8}" dt="2025-07-10T01:17:26.480" v="15648"/>
          <ac:spMkLst>
            <pc:docMk/>
            <pc:sldMk cId="1386143527" sldId="417"/>
            <ac:spMk id="5" creationId="{BD86B9EF-D8EA-3A27-6DD6-56627F281657}"/>
          </ac:spMkLst>
        </pc:spChg>
        <pc:spChg chg="mod">
          <ac:chgData name="INOUE Ryutaro" userId="9b3ee5e5-1aca-4eca-bf49-da9b28a88071" providerId="ADAL" clId="{1DAE2E32-D1C6-4B90-B17E-CD4CB667E1B8}" dt="2025-07-10T07:50:52.593" v="21365"/>
          <ac:spMkLst>
            <pc:docMk/>
            <pc:sldMk cId="1386143527" sldId="417"/>
            <ac:spMk id="6" creationId="{DD9F13ED-AD93-1BCB-3244-48AA96420367}"/>
          </ac:spMkLst>
        </pc:spChg>
      </pc:sldChg>
      <pc:sldChg chg="addSp delSp modSp add mod modTransition">
        <pc:chgData name="INOUE Ryutaro" userId="9b3ee5e5-1aca-4eca-bf49-da9b28a88071" providerId="ADAL" clId="{1DAE2E32-D1C6-4B90-B17E-CD4CB667E1B8}" dt="2025-07-11T04:58:29.932" v="21866" actId="14100"/>
        <pc:sldMkLst>
          <pc:docMk/>
          <pc:sldMk cId="2114037271" sldId="418"/>
        </pc:sldMkLst>
        <pc:spChg chg="mod">
          <ac:chgData name="INOUE Ryutaro" userId="9b3ee5e5-1aca-4eca-bf49-da9b28a88071" providerId="ADAL" clId="{1DAE2E32-D1C6-4B90-B17E-CD4CB667E1B8}" dt="2025-07-10T07:50:52.593" v="21365"/>
          <ac:spMkLst>
            <pc:docMk/>
            <pc:sldMk cId="2114037271" sldId="418"/>
            <ac:spMk id="6" creationId="{4B28FA3D-076B-F9F7-4D43-2524F8DFB5E7}"/>
          </ac:spMkLst>
        </pc:spChg>
        <pc:spChg chg="add del mod">
          <ac:chgData name="INOUE Ryutaro" userId="9b3ee5e5-1aca-4eca-bf49-da9b28a88071" providerId="ADAL" clId="{1DAE2E32-D1C6-4B90-B17E-CD4CB667E1B8}" dt="2025-07-11T04:58:06.398" v="21857" actId="14100"/>
          <ac:spMkLst>
            <pc:docMk/>
            <pc:sldMk cId="2114037271" sldId="418"/>
            <ac:spMk id="8" creationId="{02700C2C-9A4D-138B-B60B-D0417BB162C4}"/>
          </ac:spMkLst>
        </pc:spChg>
        <pc:spChg chg="mod">
          <ac:chgData name="INOUE Ryutaro" userId="9b3ee5e5-1aca-4eca-bf49-da9b28a88071" providerId="ADAL" clId="{1DAE2E32-D1C6-4B90-B17E-CD4CB667E1B8}" dt="2025-07-11T04:57:56.729" v="21854" actId="1076"/>
          <ac:spMkLst>
            <pc:docMk/>
            <pc:sldMk cId="2114037271" sldId="418"/>
            <ac:spMk id="9" creationId="{A6EFD703-AED4-6A97-FBD3-FA917FC36DE6}"/>
          </ac:spMkLst>
        </pc:spChg>
        <pc:spChg chg="add mod">
          <ac:chgData name="INOUE Ryutaro" userId="9b3ee5e5-1aca-4eca-bf49-da9b28a88071" providerId="ADAL" clId="{1DAE2E32-D1C6-4B90-B17E-CD4CB667E1B8}" dt="2025-07-10T03:38:25.921" v="16475" actId="1076"/>
          <ac:spMkLst>
            <pc:docMk/>
            <pc:sldMk cId="2114037271" sldId="418"/>
            <ac:spMk id="10" creationId="{5588D390-4C07-E35F-51A4-0A7E9C0197F0}"/>
          </ac:spMkLst>
        </pc:spChg>
        <pc:spChg chg="add mod">
          <ac:chgData name="INOUE Ryutaro" userId="9b3ee5e5-1aca-4eca-bf49-da9b28a88071" providerId="ADAL" clId="{1DAE2E32-D1C6-4B90-B17E-CD4CB667E1B8}" dt="2025-07-11T04:58:29.932" v="21866" actId="14100"/>
          <ac:spMkLst>
            <pc:docMk/>
            <pc:sldMk cId="2114037271" sldId="418"/>
            <ac:spMk id="11" creationId="{C5731EBE-7E6B-C123-E260-6DF60472629A}"/>
          </ac:spMkLst>
        </pc:spChg>
        <pc:graphicFrameChg chg="mod">
          <ac:chgData name="INOUE Ryutaro" userId="9b3ee5e5-1aca-4eca-bf49-da9b28a88071" providerId="ADAL" clId="{1DAE2E32-D1C6-4B90-B17E-CD4CB667E1B8}" dt="2025-07-11T04:58:11.698" v="21858"/>
          <ac:graphicFrameMkLst>
            <pc:docMk/>
            <pc:sldMk cId="2114037271" sldId="418"/>
            <ac:graphicFrameMk id="3" creationId="{607730BF-08C3-7C50-2B97-811F38621645}"/>
          </ac:graphicFrameMkLst>
        </pc:graphicFrameChg>
        <pc:graphicFrameChg chg="mod">
          <ac:chgData name="INOUE Ryutaro" userId="9b3ee5e5-1aca-4eca-bf49-da9b28a88071" providerId="ADAL" clId="{1DAE2E32-D1C6-4B90-B17E-CD4CB667E1B8}" dt="2025-07-11T04:58:19.258" v="21859" actId="14100"/>
          <ac:graphicFrameMkLst>
            <pc:docMk/>
            <pc:sldMk cId="2114037271" sldId="418"/>
            <ac:graphicFrameMk id="7" creationId="{ABE56C6B-8842-B770-3D33-56B4D0BE343F}"/>
          </ac:graphicFrameMkLst>
        </pc:graphicFrameChg>
      </pc:sldChg>
      <pc:sldChg chg="addSp delSp modSp add mod modTransition">
        <pc:chgData name="INOUE Ryutaro" userId="9b3ee5e5-1aca-4eca-bf49-da9b28a88071" providerId="ADAL" clId="{1DAE2E32-D1C6-4B90-B17E-CD4CB667E1B8}" dt="2025-07-11T04:57:05.731" v="21845" actId="1076"/>
        <pc:sldMkLst>
          <pc:docMk/>
          <pc:sldMk cId="615342665" sldId="419"/>
        </pc:sldMkLst>
        <pc:spChg chg="mod">
          <ac:chgData name="INOUE Ryutaro" userId="9b3ee5e5-1aca-4eca-bf49-da9b28a88071" providerId="ADAL" clId="{1DAE2E32-D1C6-4B90-B17E-CD4CB667E1B8}" dt="2025-07-10T07:50:52.593" v="21365"/>
          <ac:spMkLst>
            <pc:docMk/>
            <pc:sldMk cId="615342665" sldId="419"/>
            <ac:spMk id="6" creationId="{D712EBB7-70DF-F1CC-1CFB-A2CC52571A1B}"/>
          </ac:spMkLst>
        </pc:spChg>
        <pc:spChg chg="mod">
          <ac:chgData name="INOUE Ryutaro" userId="9b3ee5e5-1aca-4eca-bf49-da9b28a88071" providerId="ADAL" clId="{1DAE2E32-D1C6-4B90-B17E-CD4CB667E1B8}" dt="2025-07-10T03:39:07.066" v="16480" actId="14100"/>
          <ac:spMkLst>
            <pc:docMk/>
            <pc:sldMk cId="615342665" sldId="419"/>
            <ac:spMk id="8" creationId="{EF3C5410-2B28-EAA1-0966-84AF6E59AE7A}"/>
          </ac:spMkLst>
        </pc:spChg>
        <pc:spChg chg="mod">
          <ac:chgData name="INOUE Ryutaro" userId="9b3ee5e5-1aca-4eca-bf49-da9b28a88071" providerId="ADAL" clId="{1DAE2E32-D1C6-4B90-B17E-CD4CB667E1B8}" dt="2025-07-11T04:57:05.731" v="21845" actId="1076"/>
          <ac:spMkLst>
            <pc:docMk/>
            <pc:sldMk cId="615342665" sldId="419"/>
            <ac:spMk id="9" creationId="{410442B6-6B21-7780-76A3-732B75B402E7}"/>
          </ac:spMkLst>
        </pc:spChg>
        <pc:spChg chg="mod">
          <ac:chgData name="INOUE Ryutaro" userId="9b3ee5e5-1aca-4eca-bf49-da9b28a88071" providerId="ADAL" clId="{1DAE2E32-D1C6-4B90-B17E-CD4CB667E1B8}" dt="2025-07-10T03:39:16.431" v="16482" actId="1076"/>
          <ac:spMkLst>
            <pc:docMk/>
            <pc:sldMk cId="615342665" sldId="419"/>
            <ac:spMk id="10" creationId="{A66A82D0-4862-953D-207C-49CAF16CA264}"/>
          </ac:spMkLst>
        </pc:spChg>
        <pc:spChg chg="add mod">
          <ac:chgData name="INOUE Ryutaro" userId="9b3ee5e5-1aca-4eca-bf49-da9b28a88071" providerId="ADAL" clId="{1DAE2E32-D1C6-4B90-B17E-CD4CB667E1B8}" dt="2025-07-10T03:40:42.532" v="16504" actId="1076"/>
          <ac:spMkLst>
            <pc:docMk/>
            <pc:sldMk cId="615342665" sldId="419"/>
            <ac:spMk id="13" creationId="{80457DF0-CB96-E8AB-8EE0-C716724CA91D}"/>
          </ac:spMkLst>
        </pc:spChg>
        <pc:spChg chg="add mod">
          <ac:chgData name="INOUE Ryutaro" userId="9b3ee5e5-1aca-4eca-bf49-da9b28a88071" providerId="ADAL" clId="{1DAE2E32-D1C6-4B90-B17E-CD4CB667E1B8}" dt="2025-07-10T04:11:23.567" v="17094" actId="692"/>
          <ac:spMkLst>
            <pc:docMk/>
            <pc:sldMk cId="615342665" sldId="419"/>
            <ac:spMk id="14" creationId="{E1F67385-7805-5BF3-8228-2F711FB6B26C}"/>
          </ac:spMkLst>
        </pc:spChg>
        <pc:spChg chg="add mod">
          <ac:chgData name="INOUE Ryutaro" userId="9b3ee5e5-1aca-4eca-bf49-da9b28a88071" providerId="ADAL" clId="{1DAE2E32-D1C6-4B90-B17E-CD4CB667E1B8}" dt="2025-07-10T04:11:23.567" v="17094" actId="692"/>
          <ac:spMkLst>
            <pc:docMk/>
            <pc:sldMk cId="615342665" sldId="419"/>
            <ac:spMk id="15" creationId="{FA48C2A6-C45C-AB12-ADB7-F3471EF717ED}"/>
          </ac:spMkLst>
        </pc:spChg>
        <pc:graphicFrameChg chg="mod">
          <ac:chgData name="INOUE Ryutaro" userId="9b3ee5e5-1aca-4eca-bf49-da9b28a88071" providerId="ADAL" clId="{1DAE2E32-D1C6-4B90-B17E-CD4CB667E1B8}" dt="2025-07-11T04:56:29.740" v="21837"/>
          <ac:graphicFrameMkLst>
            <pc:docMk/>
            <pc:sldMk cId="615342665" sldId="419"/>
            <ac:graphicFrameMk id="3" creationId="{9FFD8FC5-5CF4-B5D2-070E-D6D0D01CD834}"/>
          </ac:graphicFrameMkLst>
        </pc:graphicFrameChg>
        <pc:graphicFrameChg chg="mod">
          <ac:chgData name="INOUE Ryutaro" userId="9b3ee5e5-1aca-4eca-bf49-da9b28a88071" providerId="ADAL" clId="{1DAE2E32-D1C6-4B90-B17E-CD4CB667E1B8}" dt="2025-07-10T03:40:12.922" v="16496" actId="404"/>
          <ac:graphicFrameMkLst>
            <pc:docMk/>
            <pc:sldMk cId="615342665" sldId="419"/>
            <ac:graphicFrameMk id="7" creationId="{6523A189-3432-D014-CD7A-BAB66963E958}"/>
          </ac:graphicFrameMkLst>
        </pc:graphicFrameChg>
        <pc:graphicFrameChg chg="add mod">
          <ac:chgData name="INOUE Ryutaro" userId="9b3ee5e5-1aca-4eca-bf49-da9b28a88071" providerId="ADAL" clId="{1DAE2E32-D1C6-4B90-B17E-CD4CB667E1B8}" dt="2025-07-10T03:40:18.690" v="16498"/>
          <ac:graphicFrameMkLst>
            <pc:docMk/>
            <pc:sldMk cId="615342665" sldId="419"/>
            <ac:graphicFrameMk id="12" creationId="{D17CB17F-C70B-C9C4-EA31-F13784A5C2D7}"/>
          </ac:graphicFrameMkLst>
        </pc:graphicFrameChg>
      </pc:sldChg>
      <pc:sldChg chg="addSp delSp modSp add mod modTransition modNotesTx">
        <pc:chgData name="INOUE Ryutaro" userId="9b3ee5e5-1aca-4eca-bf49-da9b28a88071" providerId="ADAL" clId="{1DAE2E32-D1C6-4B90-B17E-CD4CB667E1B8}" dt="2025-07-16T01:00:21.938" v="31898"/>
        <pc:sldMkLst>
          <pc:docMk/>
          <pc:sldMk cId="3796010029" sldId="420"/>
        </pc:sldMkLst>
        <pc:spChg chg="mod">
          <ac:chgData name="INOUE Ryutaro" userId="9b3ee5e5-1aca-4eca-bf49-da9b28a88071" providerId="ADAL" clId="{1DAE2E32-D1C6-4B90-B17E-CD4CB667E1B8}" dt="2025-07-11T05:07:14.114" v="22006" actId="20577"/>
          <ac:spMkLst>
            <pc:docMk/>
            <pc:sldMk cId="3796010029" sldId="420"/>
            <ac:spMk id="2" creationId="{3A08CE24-E1CF-27EC-764B-89AF2B9009F8}"/>
          </ac:spMkLst>
        </pc:spChg>
        <pc:spChg chg="add mod">
          <ac:chgData name="INOUE Ryutaro" userId="9b3ee5e5-1aca-4eca-bf49-da9b28a88071" providerId="ADAL" clId="{1DAE2E32-D1C6-4B90-B17E-CD4CB667E1B8}" dt="2025-07-11T07:50:12.969" v="23455" actId="1038"/>
          <ac:spMkLst>
            <pc:docMk/>
            <pc:sldMk cId="3796010029" sldId="420"/>
            <ac:spMk id="3" creationId="{CFE1C9D8-7D08-73F4-1181-63049AA81F26}"/>
          </ac:spMkLst>
        </pc:spChg>
        <pc:spChg chg="mod">
          <ac:chgData name="INOUE Ryutaro" userId="9b3ee5e5-1aca-4eca-bf49-da9b28a88071" providerId="ADAL" clId="{1DAE2E32-D1C6-4B90-B17E-CD4CB667E1B8}" dt="2025-07-16T01:00:21.938" v="31898"/>
          <ac:spMkLst>
            <pc:docMk/>
            <pc:sldMk cId="3796010029" sldId="420"/>
            <ac:spMk id="5" creationId="{88A407B4-B06C-00C7-0E04-21B99A4A6553}"/>
          </ac:spMkLst>
        </pc:spChg>
        <pc:spChg chg="mod">
          <ac:chgData name="INOUE Ryutaro" userId="9b3ee5e5-1aca-4eca-bf49-da9b28a88071" providerId="ADAL" clId="{1DAE2E32-D1C6-4B90-B17E-CD4CB667E1B8}" dt="2025-07-10T07:50:52.593" v="21365"/>
          <ac:spMkLst>
            <pc:docMk/>
            <pc:sldMk cId="3796010029" sldId="420"/>
            <ac:spMk id="6" creationId="{4CBC3E0C-6BE3-EB8F-D9EB-72D2EE6BA0CF}"/>
          </ac:spMkLst>
        </pc:spChg>
        <pc:spChg chg="add mod">
          <ac:chgData name="INOUE Ryutaro" userId="9b3ee5e5-1aca-4eca-bf49-da9b28a88071" providerId="ADAL" clId="{1DAE2E32-D1C6-4B90-B17E-CD4CB667E1B8}" dt="2025-07-10T04:01:13.182" v="16891" actId="20577"/>
          <ac:spMkLst>
            <pc:docMk/>
            <pc:sldMk cId="3796010029" sldId="420"/>
            <ac:spMk id="7" creationId="{055056A5-383D-2F56-F115-9E6057796739}"/>
          </ac:spMkLst>
        </pc:spChg>
        <pc:spChg chg="add mod">
          <ac:chgData name="INOUE Ryutaro" userId="9b3ee5e5-1aca-4eca-bf49-da9b28a88071" providerId="ADAL" clId="{1DAE2E32-D1C6-4B90-B17E-CD4CB667E1B8}" dt="2025-07-10T04:01:18.456" v="16893" actId="20577"/>
          <ac:spMkLst>
            <pc:docMk/>
            <pc:sldMk cId="3796010029" sldId="420"/>
            <ac:spMk id="8" creationId="{6E36A2E9-470F-2BA1-29E9-4379F5B925E6}"/>
          </ac:spMkLst>
        </pc:spChg>
        <pc:spChg chg="add mod">
          <ac:chgData name="INOUE Ryutaro" userId="9b3ee5e5-1aca-4eca-bf49-da9b28a88071" providerId="ADAL" clId="{1DAE2E32-D1C6-4B90-B17E-CD4CB667E1B8}" dt="2025-07-10T04:03:44.465" v="16970" actId="1076"/>
          <ac:spMkLst>
            <pc:docMk/>
            <pc:sldMk cId="3796010029" sldId="420"/>
            <ac:spMk id="9" creationId="{492EBBDB-3E02-1688-138E-5842E552FE44}"/>
          </ac:spMkLst>
        </pc:spChg>
        <pc:spChg chg="add mod">
          <ac:chgData name="INOUE Ryutaro" userId="9b3ee5e5-1aca-4eca-bf49-da9b28a88071" providerId="ADAL" clId="{1DAE2E32-D1C6-4B90-B17E-CD4CB667E1B8}" dt="2025-07-16T01:00:21.938" v="31898"/>
          <ac:spMkLst>
            <pc:docMk/>
            <pc:sldMk cId="3796010029" sldId="420"/>
            <ac:spMk id="14" creationId="{A65F213E-FDC1-A67E-112D-BF1730A7DE80}"/>
          </ac:spMkLst>
        </pc:spChg>
        <pc:spChg chg="add mod">
          <ac:chgData name="INOUE Ryutaro" userId="9b3ee5e5-1aca-4eca-bf49-da9b28a88071" providerId="ADAL" clId="{1DAE2E32-D1C6-4B90-B17E-CD4CB667E1B8}" dt="2025-07-11T07:30:28.114" v="23398" actId="1076"/>
          <ac:spMkLst>
            <pc:docMk/>
            <pc:sldMk cId="3796010029" sldId="420"/>
            <ac:spMk id="15" creationId="{46C68B52-74E2-64C1-6AFB-A3716C80441D}"/>
          </ac:spMkLst>
        </pc:spChg>
        <pc:spChg chg="add mod">
          <ac:chgData name="INOUE Ryutaro" userId="9b3ee5e5-1aca-4eca-bf49-da9b28a88071" providerId="ADAL" clId="{1DAE2E32-D1C6-4B90-B17E-CD4CB667E1B8}" dt="2025-07-10T04:02:13.650" v="16898" actId="20577"/>
          <ac:spMkLst>
            <pc:docMk/>
            <pc:sldMk cId="3796010029" sldId="420"/>
            <ac:spMk id="18" creationId="{EA1437BC-6F9B-DEE8-C41F-1DFA1C4448CC}"/>
          </ac:spMkLst>
        </pc:spChg>
        <pc:spChg chg="add mod">
          <ac:chgData name="INOUE Ryutaro" userId="9b3ee5e5-1aca-4eca-bf49-da9b28a88071" providerId="ADAL" clId="{1DAE2E32-D1C6-4B90-B17E-CD4CB667E1B8}" dt="2025-07-10T04:03:44.465" v="16970" actId="1076"/>
          <ac:spMkLst>
            <pc:docMk/>
            <pc:sldMk cId="3796010029" sldId="420"/>
            <ac:spMk id="19" creationId="{8B0B8D5D-63E3-AD97-6462-DB7E74577C73}"/>
          </ac:spMkLst>
        </pc:spChg>
        <pc:spChg chg="add mod">
          <ac:chgData name="INOUE Ryutaro" userId="9b3ee5e5-1aca-4eca-bf49-da9b28a88071" providerId="ADAL" clId="{1DAE2E32-D1C6-4B90-B17E-CD4CB667E1B8}" dt="2025-07-11T07:51:10.125" v="23464" actId="1037"/>
          <ac:spMkLst>
            <pc:docMk/>
            <pc:sldMk cId="3796010029" sldId="420"/>
            <ac:spMk id="36" creationId="{4C23FEB8-F8BE-D1D3-2E47-9AE75F62F17B}"/>
          </ac:spMkLst>
        </pc:spChg>
        <pc:spChg chg="add mod">
          <ac:chgData name="INOUE Ryutaro" userId="9b3ee5e5-1aca-4eca-bf49-da9b28a88071" providerId="ADAL" clId="{1DAE2E32-D1C6-4B90-B17E-CD4CB667E1B8}" dt="2025-07-11T07:51:09.666" v="23463" actId="1037"/>
          <ac:spMkLst>
            <pc:docMk/>
            <pc:sldMk cId="3796010029" sldId="420"/>
            <ac:spMk id="45" creationId="{84748A46-5E05-8A96-C5A2-51E71AC31D81}"/>
          </ac:spMkLst>
        </pc:spChg>
        <pc:spChg chg="add mod">
          <ac:chgData name="INOUE Ryutaro" userId="9b3ee5e5-1aca-4eca-bf49-da9b28a88071" providerId="ADAL" clId="{1DAE2E32-D1C6-4B90-B17E-CD4CB667E1B8}" dt="2025-07-16T01:00:21.938" v="31898"/>
          <ac:spMkLst>
            <pc:docMk/>
            <pc:sldMk cId="3796010029" sldId="420"/>
            <ac:spMk id="50" creationId="{3DC5364E-1098-503D-E23F-CB37D107256A}"/>
          </ac:spMkLst>
        </pc:spChg>
        <pc:spChg chg="add mod">
          <ac:chgData name="INOUE Ryutaro" userId="9b3ee5e5-1aca-4eca-bf49-da9b28a88071" providerId="ADAL" clId="{1DAE2E32-D1C6-4B90-B17E-CD4CB667E1B8}" dt="2025-07-11T07:10:54.529" v="23281" actId="20577"/>
          <ac:spMkLst>
            <pc:docMk/>
            <pc:sldMk cId="3796010029" sldId="420"/>
            <ac:spMk id="51" creationId="{5ED89984-B3E0-9998-8191-7A7C2C5F61AF}"/>
          </ac:spMkLst>
        </pc:spChg>
        <pc:spChg chg="add mod">
          <ac:chgData name="INOUE Ryutaro" userId="9b3ee5e5-1aca-4eca-bf49-da9b28a88071" providerId="ADAL" clId="{1DAE2E32-D1C6-4B90-B17E-CD4CB667E1B8}" dt="2025-07-11T07:36:44.360" v="23423" actId="207"/>
          <ac:spMkLst>
            <pc:docMk/>
            <pc:sldMk cId="3796010029" sldId="420"/>
            <ac:spMk id="57" creationId="{D4AF5680-8636-3974-682D-6A1586A7B7E1}"/>
          </ac:spMkLst>
        </pc:spChg>
        <pc:spChg chg="add mod">
          <ac:chgData name="INOUE Ryutaro" userId="9b3ee5e5-1aca-4eca-bf49-da9b28a88071" providerId="ADAL" clId="{1DAE2E32-D1C6-4B90-B17E-CD4CB667E1B8}" dt="2025-07-11T07:39:17.743" v="23427" actId="208"/>
          <ac:spMkLst>
            <pc:docMk/>
            <pc:sldMk cId="3796010029" sldId="420"/>
            <ac:spMk id="61" creationId="{C48E55C0-4D48-F7E7-0583-20342DD89EBF}"/>
          </ac:spMkLst>
        </pc:spChg>
        <pc:spChg chg="add mod">
          <ac:chgData name="INOUE Ryutaro" userId="9b3ee5e5-1aca-4eca-bf49-da9b28a88071" providerId="ADAL" clId="{1DAE2E32-D1C6-4B90-B17E-CD4CB667E1B8}" dt="2025-07-11T04:46:01.451" v="21738" actId="20577"/>
          <ac:spMkLst>
            <pc:docMk/>
            <pc:sldMk cId="3796010029" sldId="420"/>
            <ac:spMk id="62" creationId="{F31F84DD-0CE7-4D49-00AE-07A07BA57946}"/>
          </ac:spMkLst>
        </pc:spChg>
        <pc:spChg chg="add mod">
          <ac:chgData name="INOUE Ryutaro" userId="9b3ee5e5-1aca-4eca-bf49-da9b28a88071" providerId="ADAL" clId="{1DAE2E32-D1C6-4B90-B17E-CD4CB667E1B8}" dt="2025-07-11T04:45:55.109" v="21721"/>
          <ac:spMkLst>
            <pc:docMk/>
            <pc:sldMk cId="3796010029" sldId="420"/>
            <ac:spMk id="63" creationId="{377F95F6-762C-F771-728F-18F471CC66E0}"/>
          </ac:spMkLst>
        </pc:spChg>
        <pc:spChg chg="add del mod ord">
          <ac:chgData name="INOUE Ryutaro" userId="9b3ee5e5-1aca-4eca-bf49-da9b28a88071" providerId="ADAL" clId="{1DAE2E32-D1C6-4B90-B17E-CD4CB667E1B8}" dt="2025-07-11T07:40:26.927" v="23429" actId="207"/>
          <ac:spMkLst>
            <pc:docMk/>
            <pc:sldMk cId="3796010029" sldId="420"/>
            <ac:spMk id="64" creationId="{E7EF99EF-4B3C-EB5E-FE6D-079600C0662D}"/>
          </ac:spMkLst>
        </pc:spChg>
        <pc:spChg chg="add mod ord">
          <ac:chgData name="INOUE Ryutaro" userId="9b3ee5e5-1aca-4eca-bf49-da9b28a88071" providerId="ADAL" clId="{1DAE2E32-D1C6-4B90-B17E-CD4CB667E1B8}" dt="2025-07-11T07:32:34.383" v="23406" actId="1076"/>
          <ac:spMkLst>
            <pc:docMk/>
            <pc:sldMk cId="3796010029" sldId="420"/>
            <ac:spMk id="65" creationId="{2FC06861-1B6C-3610-FFB9-4B6CF6F85866}"/>
          </ac:spMkLst>
        </pc:spChg>
        <pc:spChg chg="add mod ord">
          <ac:chgData name="INOUE Ryutaro" userId="9b3ee5e5-1aca-4eca-bf49-da9b28a88071" providerId="ADAL" clId="{1DAE2E32-D1C6-4B90-B17E-CD4CB667E1B8}" dt="2025-07-11T07:48:56.383" v="23449" actId="167"/>
          <ac:spMkLst>
            <pc:docMk/>
            <pc:sldMk cId="3796010029" sldId="420"/>
            <ac:spMk id="66" creationId="{A2E7CFC5-C377-3336-DE41-0D4882857FCE}"/>
          </ac:spMkLst>
        </pc:spChg>
        <pc:spChg chg="add mod ord">
          <ac:chgData name="INOUE Ryutaro" userId="9b3ee5e5-1aca-4eca-bf49-da9b28a88071" providerId="ADAL" clId="{1DAE2E32-D1C6-4B90-B17E-CD4CB667E1B8}" dt="2025-07-11T07:48:56.383" v="23449" actId="167"/>
          <ac:spMkLst>
            <pc:docMk/>
            <pc:sldMk cId="3796010029" sldId="420"/>
            <ac:spMk id="67" creationId="{C73A56F5-E838-B157-AA28-4250FC0C171F}"/>
          </ac:spMkLst>
        </pc:spChg>
        <pc:spChg chg="add mod ord">
          <ac:chgData name="INOUE Ryutaro" userId="9b3ee5e5-1aca-4eca-bf49-da9b28a88071" providerId="ADAL" clId="{1DAE2E32-D1C6-4B90-B17E-CD4CB667E1B8}" dt="2025-07-11T07:40:26.927" v="23429" actId="207"/>
          <ac:spMkLst>
            <pc:docMk/>
            <pc:sldMk cId="3796010029" sldId="420"/>
            <ac:spMk id="68" creationId="{42F52597-559A-F94A-7561-036E10202A91}"/>
          </ac:spMkLst>
        </pc:spChg>
        <pc:spChg chg="add mod ord">
          <ac:chgData name="INOUE Ryutaro" userId="9b3ee5e5-1aca-4eca-bf49-da9b28a88071" providerId="ADAL" clId="{1DAE2E32-D1C6-4B90-B17E-CD4CB667E1B8}" dt="2025-07-11T07:29:58.499" v="23397" actId="167"/>
          <ac:spMkLst>
            <pc:docMk/>
            <pc:sldMk cId="3796010029" sldId="420"/>
            <ac:spMk id="69" creationId="{493679B6-53AB-9A66-3A39-9104829BBDAC}"/>
          </ac:spMkLst>
        </pc:spChg>
        <pc:spChg chg="add mod ord">
          <ac:chgData name="INOUE Ryutaro" userId="9b3ee5e5-1aca-4eca-bf49-da9b28a88071" providerId="ADAL" clId="{1DAE2E32-D1C6-4B90-B17E-CD4CB667E1B8}" dt="2025-07-11T07:49:04.081" v="23450" actId="167"/>
          <ac:spMkLst>
            <pc:docMk/>
            <pc:sldMk cId="3796010029" sldId="420"/>
            <ac:spMk id="70" creationId="{C1389749-1C9B-8A6E-84B8-D62A2684E497}"/>
          </ac:spMkLst>
        </pc:spChg>
        <pc:spChg chg="add mod ord">
          <ac:chgData name="INOUE Ryutaro" userId="9b3ee5e5-1aca-4eca-bf49-da9b28a88071" providerId="ADAL" clId="{1DAE2E32-D1C6-4B90-B17E-CD4CB667E1B8}" dt="2025-07-11T07:49:04.081" v="23450" actId="167"/>
          <ac:spMkLst>
            <pc:docMk/>
            <pc:sldMk cId="3796010029" sldId="420"/>
            <ac:spMk id="71" creationId="{021F543F-5405-AA58-6586-D4F0FBB82999}"/>
          </ac:spMkLst>
        </pc:spChg>
      </pc:sldChg>
      <pc:sldChg chg="addSp delSp modSp add del mod modTransition">
        <pc:chgData name="INOUE Ryutaro" userId="9b3ee5e5-1aca-4eca-bf49-da9b28a88071" providerId="ADAL" clId="{1DAE2E32-D1C6-4B90-B17E-CD4CB667E1B8}" dt="2025-07-11T07:11:39.841" v="23286" actId="47"/>
        <pc:sldMkLst>
          <pc:docMk/>
          <pc:sldMk cId="1396599105" sldId="421"/>
        </pc:sldMkLst>
      </pc:sldChg>
      <pc:sldChg chg="add del">
        <pc:chgData name="INOUE Ryutaro" userId="9b3ee5e5-1aca-4eca-bf49-da9b28a88071" providerId="ADAL" clId="{1DAE2E32-D1C6-4B90-B17E-CD4CB667E1B8}" dt="2025-07-10T04:06:48.996" v="17045" actId="47"/>
        <pc:sldMkLst>
          <pc:docMk/>
          <pc:sldMk cId="2706477583" sldId="422"/>
        </pc:sldMkLst>
      </pc:sldChg>
      <pc:sldChg chg="addSp delSp modSp add del mod modTransition">
        <pc:chgData name="INOUE Ryutaro" userId="9b3ee5e5-1aca-4eca-bf49-da9b28a88071" providerId="ADAL" clId="{1DAE2E32-D1C6-4B90-B17E-CD4CB667E1B8}" dt="2025-07-10T06:06:10.594" v="19822" actId="47"/>
        <pc:sldMkLst>
          <pc:docMk/>
          <pc:sldMk cId="3969179179" sldId="423"/>
        </pc:sldMkLst>
      </pc:sldChg>
      <pc:sldChg chg="addSp delSp modSp add del mod ord modTransition">
        <pc:chgData name="INOUE Ryutaro" userId="9b3ee5e5-1aca-4eca-bf49-da9b28a88071" providerId="ADAL" clId="{1DAE2E32-D1C6-4B90-B17E-CD4CB667E1B8}" dt="2025-07-11T07:12:39.893" v="23293" actId="47"/>
        <pc:sldMkLst>
          <pc:docMk/>
          <pc:sldMk cId="2298886396" sldId="424"/>
        </pc:sldMkLst>
      </pc:sldChg>
      <pc:sldChg chg="addSp delSp modSp add mod modTransition">
        <pc:chgData name="INOUE Ryutaro" userId="9b3ee5e5-1aca-4eca-bf49-da9b28a88071" providerId="ADAL" clId="{1DAE2E32-D1C6-4B90-B17E-CD4CB667E1B8}" dt="2025-07-16T01:00:21.938" v="31898"/>
        <pc:sldMkLst>
          <pc:docMk/>
          <pc:sldMk cId="1169208329" sldId="425"/>
        </pc:sldMkLst>
        <pc:spChg chg="mod">
          <ac:chgData name="INOUE Ryutaro" userId="9b3ee5e5-1aca-4eca-bf49-da9b28a88071" providerId="ADAL" clId="{1DAE2E32-D1C6-4B90-B17E-CD4CB667E1B8}" dt="2025-07-11T05:07:35.745" v="22024" actId="20577"/>
          <ac:spMkLst>
            <pc:docMk/>
            <pc:sldMk cId="1169208329" sldId="425"/>
            <ac:spMk id="2" creationId="{D4ADABF7-C0FA-C84E-D846-B06A40B23DF1}"/>
          </ac:spMkLst>
        </pc:spChg>
        <pc:spChg chg="mod">
          <ac:chgData name="INOUE Ryutaro" userId="9b3ee5e5-1aca-4eca-bf49-da9b28a88071" providerId="ADAL" clId="{1DAE2E32-D1C6-4B90-B17E-CD4CB667E1B8}" dt="2025-07-16T01:00:21.938" v="31898"/>
          <ac:spMkLst>
            <pc:docMk/>
            <pc:sldMk cId="1169208329" sldId="425"/>
            <ac:spMk id="5" creationId="{7A3E1C5B-3105-2409-B193-15D7D402B776}"/>
          </ac:spMkLst>
        </pc:spChg>
        <pc:spChg chg="mod">
          <ac:chgData name="INOUE Ryutaro" userId="9b3ee5e5-1aca-4eca-bf49-da9b28a88071" providerId="ADAL" clId="{1DAE2E32-D1C6-4B90-B17E-CD4CB667E1B8}" dt="2025-07-10T07:50:52.593" v="21365"/>
          <ac:spMkLst>
            <pc:docMk/>
            <pc:sldMk cId="1169208329" sldId="425"/>
            <ac:spMk id="6" creationId="{179A7878-7AFC-9036-9270-3F625CD6B94C}"/>
          </ac:spMkLst>
        </pc:spChg>
        <pc:spChg chg="add mod">
          <ac:chgData name="INOUE Ryutaro" userId="9b3ee5e5-1aca-4eca-bf49-da9b28a88071" providerId="ADAL" clId="{1DAE2E32-D1C6-4B90-B17E-CD4CB667E1B8}" dt="2025-07-11T07:52:24.480" v="23467"/>
          <ac:spMkLst>
            <pc:docMk/>
            <pc:sldMk cId="1169208329" sldId="425"/>
            <ac:spMk id="32" creationId="{293A56E9-AD2A-D56D-D968-5826846824C7}"/>
          </ac:spMkLst>
        </pc:spChg>
        <pc:spChg chg="add mod">
          <ac:chgData name="INOUE Ryutaro" userId="9b3ee5e5-1aca-4eca-bf49-da9b28a88071" providerId="ADAL" clId="{1DAE2E32-D1C6-4B90-B17E-CD4CB667E1B8}" dt="2025-07-11T07:52:24.480" v="23467"/>
          <ac:spMkLst>
            <pc:docMk/>
            <pc:sldMk cId="1169208329" sldId="425"/>
            <ac:spMk id="34" creationId="{BE036DE9-0174-0731-512E-872C4C2AE943}"/>
          </ac:spMkLst>
        </pc:spChg>
        <pc:spChg chg="add mod">
          <ac:chgData name="INOUE Ryutaro" userId="9b3ee5e5-1aca-4eca-bf49-da9b28a88071" providerId="ADAL" clId="{1DAE2E32-D1C6-4B90-B17E-CD4CB667E1B8}" dt="2025-07-11T07:52:24.480" v="23467"/>
          <ac:spMkLst>
            <pc:docMk/>
            <pc:sldMk cId="1169208329" sldId="425"/>
            <ac:spMk id="35" creationId="{FB117FDD-E210-61F6-82F5-2237442C8D5F}"/>
          </ac:spMkLst>
        </pc:spChg>
        <pc:spChg chg="add mod">
          <ac:chgData name="INOUE Ryutaro" userId="9b3ee5e5-1aca-4eca-bf49-da9b28a88071" providerId="ADAL" clId="{1DAE2E32-D1C6-4B90-B17E-CD4CB667E1B8}" dt="2025-07-11T07:52:24.480" v="23467"/>
          <ac:spMkLst>
            <pc:docMk/>
            <pc:sldMk cId="1169208329" sldId="425"/>
            <ac:spMk id="39" creationId="{61E03FB6-2BD4-9079-4F0D-4953BC247C13}"/>
          </ac:spMkLst>
        </pc:spChg>
        <pc:spChg chg="add mod">
          <ac:chgData name="INOUE Ryutaro" userId="9b3ee5e5-1aca-4eca-bf49-da9b28a88071" providerId="ADAL" clId="{1DAE2E32-D1C6-4B90-B17E-CD4CB667E1B8}" dt="2025-07-16T01:00:21.938" v="31898"/>
          <ac:spMkLst>
            <pc:docMk/>
            <pc:sldMk cId="1169208329" sldId="425"/>
            <ac:spMk id="44" creationId="{1B073559-1645-481F-96E0-C58FC9F60C83}"/>
          </ac:spMkLst>
        </pc:spChg>
        <pc:spChg chg="mod">
          <ac:chgData name="INOUE Ryutaro" userId="9b3ee5e5-1aca-4eca-bf49-da9b28a88071" providerId="ADAL" clId="{1DAE2E32-D1C6-4B90-B17E-CD4CB667E1B8}" dt="2025-07-16T01:00:21.938" v="31898"/>
          <ac:spMkLst>
            <pc:docMk/>
            <pc:sldMk cId="1169208329" sldId="425"/>
            <ac:spMk id="61" creationId="{3D08E2FC-1D18-B318-8B90-94E3F0A0C4AC}"/>
          </ac:spMkLst>
        </pc:spChg>
        <pc:spChg chg="add mod">
          <ac:chgData name="INOUE Ryutaro" userId="9b3ee5e5-1aca-4eca-bf49-da9b28a88071" providerId="ADAL" clId="{1DAE2E32-D1C6-4B90-B17E-CD4CB667E1B8}" dt="2025-07-11T07:53:00.600" v="23470"/>
          <ac:spMkLst>
            <pc:docMk/>
            <pc:sldMk cId="1169208329" sldId="425"/>
            <ac:spMk id="65" creationId="{D948C7FC-2A59-E616-66C5-BD9BB0EA92D9}"/>
          </ac:spMkLst>
        </pc:spChg>
        <pc:spChg chg="add mod">
          <ac:chgData name="INOUE Ryutaro" userId="9b3ee5e5-1aca-4eca-bf49-da9b28a88071" providerId="ADAL" clId="{1DAE2E32-D1C6-4B90-B17E-CD4CB667E1B8}" dt="2025-07-11T07:53:00.600" v="23470"/>
          <ac:spMkLst>
            <pc:docMk/>
            <pc:sldMk cId="1169208329" sldId="425"/>
            <ac:spMk id="66" creationId="{6654E98F-347C-FB97-7F90-A2C13D3CE1E7}"/>
          </ac:spMkLst>
        </pc:spChg>
        <pc:spChg chg="add mod">
          <ac:chgData name="INOUE Ryutaro" userId="9b3ee5e5-1aca-4eca-bf49-da9b28a88071" providerId="ADAL" clId="{1DAE2E32-D1C6-4B90-B17E-CD4CB667E1B8}" dt="2025-07-11T07:53:00.600" v="23470"/>
          <ac:spMkLst>
            <pc:docMk/>
            <pc:sldMk cId="1169208329" sldId="425"/>
            <ac:spMk id="67" creationId="{3CC338E3-2EB5-CA9B-DE6E-40964F5F686F}"/>
          </ac:spMkLst>
        </pc:spChg>
        <pc:spChg chg="add mod">
          <ac:chgData name="INOUE Ryutaro" userId="9b3ee5e5-1aca-4eca-bf49-da9b28a88071" providerId="ADAL" clId="{1DAE2E32-D1C6-4B90-B17E-CD4CB667E1B8}" dt="2025-07-11T07:53:00.600" v="23470"/>
          <ac:spMkLst>
            <pc:docMk/>
            <pc:sldMk cId="1169208329" sldId="425"/>
            <ac:spMk id="68" creationId="{96E92059-84F1-F811-4A63-9D5CF1416BD6}"/>
          </ac:spMkLst>
        </pc:spChg>
        <pc:spChg chg="add mod">
          <ac:chgData name="INOUE Ryutaro" userId="9b3ee5e5-1aca-4eca-bf49-da9b28a88071" providerId="ADAL" clId="{1DAE2E32-D1C6-4B90-B17E-CD4CB667E1B8}" dt="2025-07-11T07:53:00.600" v="23470"/>
          <ac:spMkLst>
            <pc:docMk/>
            <pc:sldMk cId="1169208329" sldId="425"/>
            <ac:spMk id="69" creationId="{99E63273-03A7-09C5-A531-57250F13BCCA}"/>
          </ac:spMkLst>
        </pc:spChg>
        <pc:spChg chg="add mod">
          <ac:chgData name="INOUE Ryutaro" userId="9b3ee5e5-1aca-4eca-bf49-da9b28a88071" providerId="ADAL" clId="{1DAE2E32-D1C6-4B90-B17E-CD4CB667E1B8}" dt="2025-07-11T07:53:00.600" v="23470"/>
          <ac:spMkLst>
            <pc:docMk/>
            <pc:sldMk cId="1169208329" sldId="425"/>
            <ac:spMk id="70" creationId="{95E0111D-ECBC-CFD8-D065-93B04DE0F171}"/>
          </ac:spMkLst>
        </pc:spChg>
        <pc:spChg chg="add mod">
          <ac:chgData name="INOUE Ryutaro" userId="9b3ee5e5-1aca-4eca-bf49-da9b28a88071" providerId="ADAL" clId="{1DAE2E32-D1C6-4B90-B17E-CD4CB667E1B8}" dt="2025-07-11T07:53:00.600" v="23470"/>
          <ac:spMkLst>
            <pc:docMk/>
            <pc:sldMk cId="1169208329" sldId="425"/>
            <ac:spMk id="71" creationId="{584DAA9E-7A84-2350-FA33-C674B51F1820}"/>
          </ac:spMkLst>
        </pc:spChg>
        <pc:spChg chg="add mod">
          <ac:chgData name="INOUE Ryutaro" userId="9b3ee5e5-1aca-4eca-bf49-da9b28a88071" providerId="ADAL" clId="{1DAE2E32-D1C6-4B90-B17E-CD4CB667E1B8}" dt="2025-07-11T07:53:00.600" v="23470"/>
          <ac:spMkLst>
            <pc:docMk/>
            <pc:sldMk cId="1169208329" sldId="425"/>
            <ac:spMk id="72" creationId="{68A87A59-47A4-41C6-D67E-7BFB6BAB6C0E}"/>
          </ac:spMkLst>
        </pc:spChg>
        <pc:spChg chg="add mod">
          <ac:chgData name="INOUE Ryutaro" userId="9b3ee5e5-1aca-4eca-bf49-da9b28a88071" providerId="ADAL" clId="{1DAE2E32-D1C6-4B90-B17E-CD4CB667E1B8}" dt="2025-07-11T08:07:14.094" v="23520"/>
          <ac:spMkLst>
            <pc:docMk/>
            <pc:sldMk cId="1169208329" sldId="425"/>
            <ac:spMk id="73" creationId="{0E7B35E0-48D2-ED34-0615-DA50523B576C}"/>
          </ac:spMkLst>
        </pc:spChg>
      </pc:sldChg>
      <pc:sldChg chg="addSp delSp modSp add del mod modTransition">
        <pc:chgData name="INOUE Ryutaro" userId="9b3ee5e5-1aca-4eca-bf49-da9b28a88071" providerId="ADAL" clId="{1DAE2E32-D1C6-4B90-B17E-CD4CB667E1B8}" dt="2025-07-11T07:12:56.146" v="23295" actId="47"/>
        <pc:sldMkLst>
          <pc:docMk/>
          <pc:sldMk cId="3249356024" sldId="426"/>
        </pc:sldMkLst>
      </pc:sldChg>
      <pc:sldChg chg="addSp modSp add mod ord modShow">
        <pc:chgData name="INOUE Ryutaro" userId="9b3ee5e5-1aca-4eca-bf49-da9b28a88071" providerId="ADAL" clId="{1DAE2E32-D1C6-4B90-B17E-CD4CB667E1B8}" dt="2025-07-16T01:00:21.938" v="31898"/>
        <pc:sldMkLst>
          <pc:docMk/>
          <pc:sldMk cId="3494111659" sldId="427"/>
        </pc:sldMkLst>
        <pc:spChg chg="mod">
          <ac:chgData name="INOUE Ryutaro" userId="9b3ee5e5-1aca-4eca-bf49-da9b28a88071" providerId="ADAL" clId="{1DAE2E32-D1C6-4B90-B17E-CD4CB667E1B8}" dt="2025-07-10T05:14:25.850" v="17940" actId="27636"/>
          <ac:spMkLst>
            <pc:docMk/>
            <pc:sldMk cId="3494111659" sldId="427"/>
            <ac:spMk id="2" creationId="{087EF1E4-4CB5-00F4-4110-6B22D9B0C5D3}"/>
          </ac:spMkLst>
        </pc:spChg>
        <pc:spChg chg="mod">
          <ac:chgData name="INOUE Ryutaro" userId="9b3ee5e5-1aca-4eca-bf49-da9b28a88071" providerId="ADAL" clId="{1DAE2E32-D1C6-4B90-B17E-CD4CB667E1B8}" dt="2025-07-10T05:17:19.296" v="18067" actId="113"/>
          <ac:spMkLst>
            <pc:docMk/>
            <pc:sldMk cId="3494111659" sldId="427"/>
            <ac:spMk id="3" creationId="{3F81DD33-0E07-7633-6661-626EBCE81282}"/>
          </ac:spMkLst>
        </pc:spChg>
        <pc:spChg chg="mod">
          <ac:chgData name="INOUE Ryutaro" userId="9b3ee5e5-1aca-4eca-bf49-da9b28a88071" providerId="ADAL" clId="{1DAE2E32-D1C6-4B90-B17E-CD4CB667E1B8}" dt="2025-07-16T01:00:21.938" v="31898"/>
          <ac:spMkLst>
            <pc:docMk/>
            <pc:sldMk cId="3494111659" sldId="427"/>
            <ac:spMk id="5" creationId="{C74FD5E1-FA77-715E-186C-69E173BDCB62}"/>
          </ac:spMkLst>
        </pc:spChg>
        <pc:spChg chg="mod">
          <ac:chgData name="INOUE Ryutaro" userId="9b3ee5e5-1aca-4eca-bf49-da9b28a88071" providerId="ADAL" clId="{1DAE2E32-D1C6-4B90-B17E-CD4CB667E1B8}" dt="2025-07-10T07:50:52.593" v="21365"/>
          <ac:spMkLst>
            <pc:docMk/>
            <pc:sldMk cId="3494111659" sldId="427"/>
            <ac:spMk id="6" creationId="{522D58BE-7650-AA78-6E68-8CA67AFA842A}"/>
          </ac:spMkLst>
        </pc:spChg>
        <pc:spChg chg="mod">
          <ac:chgData name="INOUE Ryutaro" userId="9b3ee5e5-1aca-4eca-bf49-da9b28a88071" providerId="ADAL" clId="{1DAE2E32-D1C6-4B90-B17E-CD4CB667E1B8}" dt="2025-07-10T05:17:21.681" v="18068" actId="113"/>
          <ac:spMkLst>
            <pc:docMk/>
            <pc:sldMk cId="3494111659" sldId="427"/>
            <ac:spMk id="7" creationId="{02F99C19-D027-143E-2F72-E33670014C68}"/>
          </ac:spMkLst>
        </pc:spChg>
        <pc:spChg chg="mod">
          <ac:chgData name="INOUE Ryutaro" userId="9b3ee5e5-1aca-4eca-bf49-da9b28a88071" providerId="ADAL" clId="{1DAE2E32-D1C6-4B90-B17E-CD4CB667E1B8}" dt="2025-07-10T05:17:24.249" v="18069" actId="113"/>
          <ac:spMkLst>
            <pc:docMk/>
            <pc:sldMk cId="3494111659" sldId="427"/>
            <ac:spMk id="8" creationId="{5B5286A2-7D4B-6B76-2328-6A1E4316FA47}"/>
          </ac:spMkLst>
        </pc:spChg>
        <pc:spChg chg="mod">
          <ac:chgData name="INOUE Ryutaro" userId="9b3ee5e5-1aca-4eca-bf49-da9b28a88071" providerId="ADAL" clId="{1DAE2E32-D1C6-4B90-B17E-CD4CB667E1B8}" dt="2025-07-10T05:17:26.213" v="18070" actId="113"/>
          <ac:spMkLst>
            <pc:docMk/>
            <pc:sldMk cId="3494111659" sldId="427"/>
            <ac:spMk id="9" creationId="{F9EA4FE0-1C09-46B3-B2D1-9DE8559929A0}"/>
          </ac:spMkLst>
        </pc:spChg>
        <pc:spChg chg="mod">
          <ac:chgData name="INOUE Ryutaro" userId="9b3ee5e5-1aca-4eca-bf49-da9b28a88071" providerId="ADAL" clId="{1DAE2E32-D1C6-4B90-B17E-CD4CB667E1B8}" dt="2025-07-16T01:00:21.938" v="31898"/>
          <ac:spMkLst>
            <pc:docMk/>
            <pc:sldMk cId="3494111659" sldId="427"/>
            <ac:spMk id="14" creationId="{1BA8A518-8FF1-6D0E-EEDE-4CB02523C7F5}"/>
          </ac:spMkLst>
        </pc:spChg>
        <pc:spChg chg="add mod">
          <ac:chgData name="INOUE Ryutaro" userId="9b3ee5e5-1aca-4eca-bf49-da9b28a88071" providerId="ADAL" clId="{1DAE2E32-D1C6-4B90-B17E-CD4CB667E1B8}" dt="2025-07-10T05:46:09.744" v="19202" actId="14100"/>
          <ac:spMkLst>
            <pc:docMk/>
            <pc:sldMk cId="3494111659" sldId="427"/>
            <ac:spMk id="16" creationId="{B722A488-5EC8-8531-5512-C3DB43CD39BB}"/>
          </ac:spMkLst>
        </pc:spChg>
        <pc:spChg chg="mod">
          <ac:chgData name="INOUE Ryutaro" userId="9b3ee5e5-1aca-4eca-bf49-da9b28a88071" providerId="ADAL" clId="{1DAE2E32-D1C6-4B90-B17E-CD4CB667E1B8}" dt="2025-07-10T05:20:28.547" v="18279" actId="1076"/>
          <ac:spMkLst>
            <pc:docMk/>
            <pc:sldMk cId="3494111659" sldId="427"/>
            <ac:spMk id="18" creationId="{B57C87F8-3FC5-6DD9-78CA-762D0782201C}"/>
          </ac:spMkLst>
        </pc:spChg>
        <pc:spChg chg="mod">
          <ac:chgData name="INOUE Ryutaro" userId="9b3ee5e5-1aca-4eca-bf49-da9b28a88071" providerId="ADAL" clId="{1DAE2E32-D1C6-4B90-B17E-CD4CB667E1B8}" dt="2025-07-10T05:20:28.547" v="18279" actId="1076"/>
          <ac:spMkLst>
            <pc:docMk/>
            <pc:sldMk cId="3494111659" sldId="427"/>
            <ac:spMk id="19" creationId="{057C656E-978C-73B6-AFF3-06AD6EFEBE76}"/>
          </ac:spMkLst>
        </pc:spChg>
        <pc:spChg chg="mod">
          <ac:chgData name="INOUE Ryutaro" userId="9b3ee5e5-1aca-4eca-bf49-da9b28a88071" providerId="ADAL" clId="{1DAE2E32-D1C6-4B90-B17E-CD4CB667E1B8}" dt="2025-07-10T05:20:28.547" v="18279" actId="1076"/>
          <ac:spMkLst>
            <pc:docMk/>
            <pc:sldMk cId="3494111659" sldId="427"/>
            <ac:spMk id="36" creationId="{4003AE66-B774-25BF-656D-0206A3C7EA51}"/>
          </ac:spMkLst>
        </pc:spChg>
        <pc:spChg chg="mod">
          <ac:chgData name="INOUE Ryutaro" userId="9b3ee5e5-1aca-4eca-bf49-da9b28a88071" providerId="ADAL" clId="{1DAE2E32-D1C6-4B90-B17E-CD4CB667E1B8}" dt="2025-07-10T05:20:28.547" v="18279" actId="1076"/>
          <ac:spMkLst>
            <pc:docMk/>
            <pc:sldMk cId="3494111659" sldId="427"/>
            <ac:spMk id="45" creationId="{BE768833-3D0A-4FBB-7546-F95C67618EA6}"/>
          </ac:spMkLst>
        </pc:spChg>
        <pc:spChg chg="mod">
          <ac:chgData name="INOUE Ryutaro" userId="9b3ee5e5-1aca-4eca-bf49-da9b28a88071" providerId="ADAL" clId="{1DAE2E32-D1C6-4B90-B17E-CD4CB667E1B8}" dt="2025-07-10T05:20:28.547" v="18279" actId="1076"/>
          <ac:spMkLst>
            <pc:docMk/>
            <pc:sldMk cId="3494111659" sldId="427"/>
            <ac:spMk id="46" creationId="{EC39857A-70FE-D2D9-6B87-B939618E5E0D}"/>
          </ac:spMkLst>
        </pc:spChg>
        <pc:spChg chg="mod">
          <ac:chgData name="INOUE Ryutaro" userId="9b3ee5e5-1aca-4eca-bf49-da9b28a88071" providerId="ADAL" clId="{1DAE2E32-D1C6-4B90-B17E-CD4CB667E1B8}" dt="2025-07-10T05:20:28.547" v="18279" actId="1076"/>
          <ac:spMkLst>
            <pc:docMk/>
            <pc:sldMk cId="3494111659" sldId="427"/>
            <ac:spMk id="47" creationId="{F4AEFCAB-662C-4E9A-17F6-5FAD15472C44}"/>
          </ac:spMkLst>
        </pc:spChg>
        <pc:spChg chg="mod">
          <ac:chgData name="INOUE Ryutaro" userId="9b3ee5e5-1aca-4eca-bf49-da9b28a88071" providerId="ADAL" clId="{1DAE2E32-D1C6-4B90-B17E-CD4CB667E1B8}" dt="2025-07-10T05:20:28.547" v="18279" actId="1076"/>
          <ac:spMkLst>
            <pc:docMk/>
            <pc:sldMk cId="3494111659" sldId="427"/>
            <ac:spMk id="48" creationId="{6235011D-F234-5BCB-12D0-44DD9C626BCA}"/>
          </ac:spMkLst>
        </pc:spChg>
        <pc:spChg chg="mod">
          <ac:chgData name="INOUE Ryutaro" userId="9b3ee5e5-1aca-4eca-bf49-da9b28a88071" providerId="ADAL" clId="{1DAE2E32-D1C6-4B90-B17E-CD4CB667E1B8}" dt="2025-07-10T05:20:28.547" v="18279" actId="1076"/>
          <ac:spMkLst>
            <pc:docMk/>
            <pc:sldMk cId="3494111659" sldId="427"/>
            <ac:spMk id="49" creationId="{7346290B-0A98-2C3B-DCCB-4E2657CD3D80}"/>
          </ac:spMkLst>
        </pc:spChg>
        <pc:spChg chg="mod">
          <ac:chgData name="INOUE Ryutaro" userId="9b3ee5e5-1aca-4eca-bf49-da9b28a88071" providerId="ADAL" clId="{1DAE2E32-D1C6-4B90-B17E-CD4CB667E1B8}" dt="2025-07-16T01:00:21.938" v="31898"/>
          <ac:spMkLst>
            <pc:docMk/>
            <pc:sldMk cId="3494111659" sldId="427"/>
            <ac:spMk id="50" creationId="{023BE3F4-EF50-CFE2-05DF-94B9F128FFC2}"/>
          </ac:spMkLst>
        </pc:spChg>
        <pc:spChg chg="mod">
          <ac:chgData name="INOUE Ryutaro" userId="9b3ee5e5-1aca-4eca-bf49-da9b28a88071" providerId="ADAL" clId="{1DAE2E32-D1C6-4B90-B17E-CD4CB667E1B8}" dt="2025-07-10T05:20:28.547" v="18279" actId="1076"/>
          <ac:spMkLst>
            <pc:docMk/>
            <pc:sldMk cId="3494111659" sldId="427"/>
            <ac:spMk id="51" creationId="{9D8CD10E-BE1A-3205-2190-9C2F822FF9AB}"/>
          </ac:spMkLst>
        </pc:spChg>
        <pc:spChg chg="mod">
          <ac:chgData name="INOUE Ryutaro" userId="9b3ee5e5-1aca-4eca-bf49-da9b28a88071" providerId="ADAL" clId="{1DAE2E32-D1C6-4B90-B17E-CD4CB667E1B8}" dt="2025-07-10T05:13:51.157" v="17922" actId="1076"/>
          <ac:spMkLst>
            <pc:docMk/>
            <pc:sldMk cId="3494111659" sldId="427"/>
            <ac:spMk id="53" creationId="{F001262F-3077-3489-C273-7FF3E559056A}"/>
          </ac:spMkLst>
        </pc:spChg>
        <pc:spChg chg="mod">
          <ac:chgData name="INOUE Ryutaro" userId="9b3ee5e5-1aca-4eca-bf49-da9b28a88071" providerId="ADAL" clId="{1DAE2E32-D1C6-4B90-B17E-CD4CB667E1B8}" dt="2025-07-10T05:20:28.547" v="18279" actId="1076"/>
          <ac:spMkLst>
            <pc:docMk/>
            <pc:sldMk cId="3494111659" sldId="427"/>
            <ac:spMk id="56" creationId="{85DA1879-F559-7BF9-D8D8-03557F6AF397}"/>
          </ac:spMkLst>
        </pc:spChg>
      </pc:sldChg>
      <pc:sldChg chg="addSp modSp add del mod">
        <pc:chgData name="INOUE Ryutaro" userId="9b3ee5e5-1aca-4eca-bf49-da9b28a88071" providerId="ADAL" clId="{1DAE2E32-D1C6-4B90-B17E-CD4CB667E1B8}" dt="2025-07-10T05:18:32.572" v="18077" actId="47"/>
        <pc:sldMkLst>
          <pc:docMk/>
          <pc:sldMk cId="4057160259" sldId="428"/>
        </pc:sldMkLst>
      </pc:sldChg>
      <pc:sldChg chg="modSp add mod ord modTransition modNotesTx">
        <pc:chgData name="INOUE Ryutaro" userId="9b3ee5e5-1aca-4eca-bf49-da9b28a88071" providerId="ADAL" clId="{1DAE2E32-D1C6-4B90-B17E-CD4CB667E1B8}" dt="2025-07-16T00:09:56.252" v="31449" actId="20577"/>
        <pc:sldMkLst>
          <pc:docMk/>
          <pc:sldMk cId="2529523443" sldId="429"/>
        </pc:sldMkLst>
        <pc:spChg chg="mod">
          <ac:chgData name="INOUE Ryutaro" userId="9b3ee5e5-1aca-4eca-bf49-da9b28a88071" providerId="ADAL" clId="{1DAE2E32-D1C6-4B90-B17E-CD4CB667E1B8}" dt="2025-07-10T06:20:46.609" v="20621" actId="20577"/>
          <ac:spMkLst>
            <pc:docMk/>
            <pc:sldMk cId="2529523443" sldId="429"/>
            <ac:spMk id="2" creationId="{83BABE3E-EA08-732E-76F4-5E7EFCF55D31}"/>
          </ac:spMkLst>
        </pc:spChg>
        <pc:spChg chg="mod">
          <ac:chgData name="INOUE Ryutaro" userId="9b3ee5e5-1aca-4eca-bf49-da9b28a88071" providerId="ADAL" clId="{1DAE2E32-D1C6-4B90-B17E-CD4CB667E1B8}" dt="2025-07-16T00:09:56.252" v="31449" actId="20577"/>
          <ac:spMkLst>
            <pc:docMk/>
            <pc:sldMk cId="2529523443" sldId="429"/>
            <ac:spMk id="5" creationId="{7A2FDF27-2524-880E-7836-E02A70113B58}"/>
          </ac:spMkLst>
        </pc:spChg>
        <pc:spChg chg="mod">
          <ac:chgData name="INOUE Ryutaro" userId="9b3ee5e5-1aca-4eca-bf49-da9b28a88071" providerId="ADAL" clId="{1DAE2E32-D1C6-4B90-B17E-CD4CB667E1B8}" dt="2025-07-10T07:50:52.593" v="21365"/>
          <ac:spMkLst>
            <pc:docMk/>
            <pc:sldMk cId="2529523443" sldId="429"/>
            <ac:spMk id="6" creationId="{6CC1994D-1DA2-B40F-081F-5C4D44EBE8C6}"/>
          </ac:spMkLst>
        </pc:spChg>
      </pc:sldChg>
      <pc:sldChg chg="addSp modSp add del mod">
        <pc:chgData name="INOUE Ryutaro" userId="9b3ee5e5-1aca-4eca-bf49-da9b28a88071" providerId="ADAL" clId="{1DAE2E32-D1C6-4B90-B17E-CD4CB667E1B8}" dt="2025-07-10T05:20:40.423" v="18282" actId="47"/>
        <pc:sldMkLst>
          <pc:docMk/>
          <pc:sldMk cId="2791842232" sldId="430"/>
        </pc:sldMkLst>
      </pc:sldChg>
      <pc:sldChg chg="addSp modSp add mod ord modShow">
        <pc:chgData name="INOUE Ryutaro" userId="9b3ee5e5-1aca-4eca-bf49-da9b28a88071" providerId="ADAL" clId="{1DAE2E32-D1C6-4B90-B17E-CD4CB667E1B8}" dt="2025-07-16T01:00:21.938" v="31898"/>
        <pc:sldMkLst>
          <pc:docMk/>
          <pc:sldMk cId="1680380912" sldId="431"/>
        </pc:sldMkLst>
        <pc:spChg chg="mod">
          <ac:chgData name="INOUE Ryutaro" userId="9b3ee5e5-1aca-4eca-bf49-da9b28a88071" providerId="ADAL" clId="{1DAE2E32-D1C6-4B90-B17E-CD4CB667E1B8}" dt="2025-07-16T01:00:21.938" v="31898"/>
          <ac:spMkLst>
            <pc:docMk/>
            <pc:sldMk cId="1680380912" sldId="431"/>
            <ac:spMk id="5" creationId="{7241903D-E1A6-CEB6-5A8A-01EC30720A9D}"/>
          </ac:spMkLst>
        </pc:spChg>
        <pc:spChg chg="mod">
          <ac:chgData name="INOUE Ryutaro" userId="9b3ee5e5-1aca-4eca-bf49-da9b28a88071" providerId="ADAL" clId="{1DAE2E32-D1C6-4B90-B17E-CD4CB667E1B8}" dt="2025-07-10T07:50:52.593" v="21365"/>
          <ac:spMkLst>
            <pc:docMk/>
            <pc:sldMk cId="1680380912" sldId="431"/>
            <ac:spMk id="6" creationId="{FE601CF2-7784-A04D-FB65-8FC42DA9D518}"/>
          </ac:spMkLst>
        </pc:spChg>
        <pc:spChg chg="mod">
          <ac:chgData name="INOUE Ryutaro" userId="9b3ee5e5-1aca-4eca-bf49-da9b28a88071" providerId="ADAL" clId="{1DAE2E32-D1C6-4B90-B17E-CD4CB667E1B8}" dt="2025-07-16T01:00:21.938" v="31898"/>
          <ac:spMkLst>
            <pc:docMk/>
            <pc:sldMk cId="1680380912" sldId="431"/>
            <ac:spMk id="14" creationId="{F5449F8C-6C70-5B4D-27AA-B3735DB5EADA}"/>
          </ac:spMkLst>
        </pc:spChg>
        <pc:spChg chg="mod">
          <ac:chgData name="INOUE Ryutaro" userId="9b3ee5e5-1aca-4eca-bf49-da9b28a88071" providerId="ADAL" clId="{1DAE2E32-D1C6-4B90-B17E-CD4CB667E1B8}" dt="2025-07-10T05:46:15.457" v="19203" actId="14100"/>
          <ac:spMkLst>
            <pc:docMk/>
            <pc:sldMk cId="1680380912" sldId="431"/>
            <ac:spMk id="16" creationId="{61B4E60A-6C2E-890D-D8E7-BC3398468EDD}"/>
          </ac:spMkLst>
        </pc:spChg>
        <pc:spChg chg="add mod">
          <ac:chgData name="INOUE Ryutaro" userId="9b3ee5e5-1aca-4eca-bf49-da9b28a88071" providerId="ADAL" clId="{1DAE2E32-D1C6-4B90-B17E-CD4CB667E1B8}" dt="2025-07-10T05:20:36.093" v="18281"/>
          <ac:spMkLst>
            <pc:docMk/>
            <pc:sldMk cId="1680380912" sldId="431"/>
            <ac:spMk id="17" creationId="{A8019089-78D3-ED1D-C73D-08DE371724BA}"/>
          </ac:spMkLst>
        </pc:spChg>
        <pc:spChg chg="add mod">
          <ac:chgData name="INOUE Ryutaro" userId="9b3ee5e5-1aca-4eca-bf49-da9b28a88071" providerId="ADAL" clId="{1DAE2E32-D1C6-4B90-B17E-CD4CB667E1B8}" dt="2025-07-10T05:36:52.985" v="19018" actId="20577"/>
          <ac:spMkLst>
            <pc:docMk/>
            <pc:sldMk cId="1680380912" sldId="431"/>
            <ac:spMk id="20" creationId="{697007E4-41C2-9C0E-E0AB-453C5712D2D6}"/>
          </ac:spMkLst>
        </pc:spChg>
        <pc:spChg chg="add mod">
          <ac:chgData name="INOUE Ryutaro" userId="9b3ee5e5-1aca-4eca-bf49-da9b28a88071" providerId="ADAL" clId="{1DAE2E32-D1C6-4B90-B17E-CD4CB667E1B8}" dt="2025-07-10T05:45:31.934" v="19190" actId="1038"/>
          <ac:spMkLst>
            <pc:docMk/>
            <pc:sldMk cId="1680380912" sldId="431"/>
            <ac:spMk id="21" creationId="{23E8483B-038C-3D76-AABD-53FA1C6768FD}"/>
          </ac:spMkLst>
        </pc:spChg>
        <pc:spChg chg="mod">
          <ac:chgData name="INOUE Ryutaro" userId="9b3ee5e5-1aca-4eca-bf49-da9b28a88071" providerId="ADAL" clId="{1DAE2E32-D1C6-4B90-B17E-CD4CB667E1B8}" dt="2025-07-16T01:00:21.938" v="31898"/>
          <ac:spMkLst>
            <pc:docMk/>
            <pc:sldMk cId="1680380912" sldId="431"/>
            <ac:spMk id="50" creationId="{B13DB6E2-2029-3790-2571-F691F8BAF658}"/>
          </ac:spMkLst>
        </pc:spChg>
      </pc:sldChg>
      <pc:sldChg chg="addSp delSp modSp add del mod ord modTransition modNotesTx">
        <pc:chgData name="INOUE Ryutaro" userId="9b3ee5e5-1aca-4eca-bf49-da9b28a88071" providerId="ADAL" clId="{1DAE2E32-D1C6-4B90-B17E-CD4CB667E1B8}" dt="2025-07-11T08:11:16.090" v="23542" actId="47"/>
        <pc:sldMkLst>
          <pc:docMk/>
          <pc:sldMk cId="3180482850" sldId="432"/>
        </pc:sldMkLst>
      </pc:sldChg>
      <pc:sldChg chg="addSp delSp modSp add del mod modTransition">
        <pc:chgData name="INOUE Ryutaro" userId="9b3ee5e5-1aca-4eca-bf49-da9b28a88071" providerId="ADAL" clId="{1DAE2E32-D1C6-4B90-B17E-CD4CB667E1B8}" dt="2025-07-11T07:14:35.560" v="23302" actId="47"/>
        <pc:sldMkLst>
          <pc:docMk/>
          <pc:sldMk cId="3821250906" sldId="433"/>
        </pc:sldMkLst>
      </pc:sldChg>
      <pc:sldChg chg="addSp delSp modSp add mod ord modTransition modNotesTx">
        <pc:chgData name="INOUE Ryutaro" userId="9b3ee5e5-1aca-4eca-bf49-da9b28a88071" providerId="ADAL" clId="{1DAE2E32-D1C6-4B90-B17E-CD4CB667E1B8}" dt="2025-07-16T01:57:16.847" v="32857" actId="20577"/>
        <pc:sldMkLst>
          <pc:docMk/>
          <pc:sldMk cId="1920438343" sldId="434"/>
        </pc:sldMkLst>
        <pc:spChg chg="mod">
          <ac:chgData name="INOUE Ryutaro" userId="9b3ee5e5-1aca-4eca-bf49-da9b28a88071" providerId="ADAL" clId="{1DAE2E32-D1C6-4B90-B17E-CD4CB667E1B8}" dt="2025-07-16T01:57:16.847" v="32857" actId="20577"/>
          <ac:spMkLst>
            <pc:docMk/>
            <pc:sldMk cId="1920438343" sldId="434"/>
            <ac:spMk id="2" creationId="{7E4B78F8-DBE4-C447-3132-E49DE1D363BC}"/>
          </ac:spMkLst>
        </pc:spChg>
        <pc:spChg chg="mod">
          <ac:chgData name="INOUE Ryutaro" userId="9b3ee5e5-1aca-4eca-bf49-da9b28a88071" providerId="ADAL" clId="{1DAE2E32-D1C6-4B90-B17E-CD4CB667E1B8}" dt="2025-07-10T07:50:52.593" v="21365"/>
          <ac:spMkLst>
            <pc:docMk/>
            <pc:sldMk cId="1920438343" sldId="434"/>
            <ac:spMk id="6" creationId="{88B87F57-259A-82DD-00FF-38056BEA7E17}"/>
          </ac:spMkLst>
        </pc:spChg>
        <pc:picChg chg="add mod">
          <ac:chgData name="INOUE Ryutaro" userId="9b3ee5e5-1aca-4eca-bf49-da9b28a88071" providerId="ADAL" clId="{1DAE2E32-D1C6-4B90-B17E-CD4CB667E1B8}" dt="2025-07-16T00:03:13.509" v="31352" actId="1035"/>
          <ac:picMkLst>
            <pc:docMk/>
            <pc:sldMk cId="1920438343" sldId="434"/>
            <ac:picMk id="22" creationId="{146818F5-56C5-4B77-48B0-9BC547F5397F}"/>
          </ac:picMkLst>
        </pc:picChg>
      </pc:sldChg>
      <pc:sldChg chg="addSp delSp modSp add del mod ord modNotesTx">
        <pc:chgData name="INOUE Ryutaro" userId="9b3ee5e5-1aca-4eca-bf49-da9b28a88071" providerId="ADAL" clId="{1DAE2E32-D1C6-4B90-B17E-CD4CB667E1B8}" dt="2025-07-11T07:15:15.851" v="23307" actId="47"/>
        <pc:sldMkLst>
          <pc:docMk/>
          <pc:sldMk cId="3673784279" sldId="435"/>
        </pc:sldMkLst>
      </pc:sldChg>
      <pc:sldChg chg="add del">
        <pc:chgData name="INOUE Ryutaro" userId="9b3ee5e5-1aca-4eca-bf49-da9b28a88071" providerId="ADAL" clId="{1DAE2E32-D1C6-4B90-B17E-CD4CB667E1B8}" dt="2025-07-10T05:58:09.254" v="19648" actId="47"/>
        <pc:sldMkLst>
          <pc:docMk/>
          <pc:sldMk cId="3864623906" sldId="436"/>
        </pc:sldMkLst>
      </pc:sldChg>
      <pc:sldChg chg="addSp delSp modSp add del mod">
        <pc:chgData name="INOUE Ryutaro" userId="9b3ee5e5-1aca-4eca-bf49-da9b28a88071" providerId="ADAL" clId="{1DAE2E32-D1C6-4B90-B17E-CD4CB667E1B8}" dt="2025-07-11T08:15:35.010" v="23570" actId="47"/>
        <pc:sldMkLst>
          <pc:docMk/>
          <pc:sldMk cId="2072155836" sldId="437"/>
        </pc:sldMkLst>
      </pc:sldChg>
      <pc:sldChg chg="modSp add mod ord modNotesTx">
        <pc:chgData name="INOUE Ryutaro" userId="9b3ee5e5-1aca-4eca-bf49-da9b28a88071" providerId="ADAL" clId="{1DAE2E32-D1C6-4B90-B17E-CD4CB667E1B8}" dt="2025-07-16T00:33:47.092" v="31867" actId="20577"/>
        <pc:sldMkLst>
          <pc:docMk/>
          <pc:sldMk cId="2944583031" sldId="438"/>
        </pc:sldMkLst>
        <pc:spChg chg="mod">
          <ac:chgData name="INOUE Ryutaro" userId="9b3ee5e5-1aca-4eca-bf49-da9b28a88071" providerId="ADAL" clId="{1DAE2E32-D1C6-4B90-B17E-CD4CB667E1B8}" dt="2025-07-10T08:37:52.723" v="21396" actId="20577"/>
          <ac:spMkLst>
            <pc:docMk/>
            <pc:sldMk cId="2944583031" sldId="438"/>
            <ac:spMk id="2" creationId="{0B8A56E3-BA3B-54CF-9C93-E1762DAD531B}"/>
          </ac:spMkLst>
        </pc:spChg>
        <pc:spChg chg="mod">
          <ac:chgData name="INOUE Ryutaro" userId="9b3ee5e5-1aca-4eca-bf49-da9b28a88071" providerId="ADAL" clId="{1DAE2E32-D1C6-4B90-B17E-CD4CB667E1B8}" dt="2025-07-10T06:07:01.586" v="19830" actId="207"/>
          <ac:spMkLst>
            <pc:docMk/>
            <pc:sldMk cId="2944583031" sldId="438"/>
            <ac:spMk id="3" creationId="{2297CDAC-7EBB-A03A-11CE-B5E3E9D2907B}"/>
          </ac:spMkLst>
        </pc:spChg>
        <pc:spChg chg="mod">
          <ac:chgData name="INOUE Ryutaro" userId="9b3ee5e5-1aca-4eca-bf49-da9b28a88071" providerId="ADAL" clId="{1DAE2E32-D1C6-4B90-B17E-CD4CB667E1B8}" dt="2025-07-10T06:07:01.586" v="19830" actId="207"/>
          <ac:spMkLst>
            <pc:docMk/>
            <pc:sldMk cId="2944583031" sldId="438"/>
            <ac:spMk id="5" creationId="{F2B58590-81A3-F469-3102-EFE0635F3B2D}"/>
          </ac:spMkLst>
        </pc:spChg>
        <pc:spChg chg="mod">
          <ac:chgData name="INOUE Ryutaro" userId="9b3ee5e5-1aca-4eca-bf49-da9b28a88071" providerId="ADAL" clId="{1DAE2E32-D1C6-4B90-B17E-CD4CB667E1B8}" dt="2025-07-10T06:07:01.586" v="19830" actId="207"/>
          <ac:spMkLst>
            <pc:docMk/>
            <pc:sldMk cId="2944583031" sldId="438"/>
            <ac:spMk id="6" creationId="{4AEA91EF-E672-ADC2-A8ED-99E606212C83}"/>
          </ac:spMkLst>
        </pc:spChg>
        <pc:spChg chg="mod">
          <ac:chgData name="INOUE Ryutaro" userId="9b3ee5e5-1aca-4eca-bf49-da9b28a88071" providerId="ADAL" clId="{1DAE2E32-D1C6-4B90-B17E-CD4CB667E1B8}" dt="2025-07-10T07:50:52.593" v="21365"/>
          <ac:spMkLst>
            <pc:docMk/>
            <pc:sldMk cId="2944583031" sldId="438"/>
            <ac:spMk id="8" creationId="{EF0FD6EC-DBF0-4CD9-9C3E-3F8B4C610DE4}"/>
          </ac:spMkLst>
        </pc:spChg>
        <pc:spChg chg="mod">
          <ac:chgData name="INOUE Ryutaro" userId="9b3ee5e5-1aca-4eca-bf49-da9b28a88071" providerId="ADAL" clId="{1DAE2E32-D1C6-4B90-B17E-CD4CB667E1B8}" dt="2025-07-15T06:55:44.036" v="28056" actId="208"/>
          <ac:spMkLst>
            <pc:docMk/>
            <pc:sldMk cId="2944583031" sldId="438"/>
            <ac:spMk id="35" creationId="{72B75FCF-869B-97EB-2144-A89AECB1BC25}"/>
          </ac:spMkLst>
        </pc:spChg>
      </pc:sldChg>
      <pc:sldChg chg="addSp delSp modSp add mod ord modNotesTx">
        <pc:chgData name="INOUE Ryutaro" userId="9b3ee5e5-1aca-4eca-bf49-da9b28a88071" providerId="ADAL" clId="{1DAE2E32-D1C6-4B90-B17E-CD4CB667E1B8}" dt="2025-07-15T06:55:48.581" v="28057" actId="208"/>
        <pc:sldMkLst>
          <pc:docMk/>
          <pc:sldMk cId="2256694687" sldId="439"/>
        </pc:sldMkLst>
        <pc:spChg chg="mod">
          <ac:chgData name="INOUE Ryutaro" userId="9b3ee5e5-1aca-4eca-bf49-da9b28a88071" providerId="ADAL" clId="{1DAE2E32-D1C6-4B90-B17E-CD4CB667E1B8}" dt="2025-07-10T08:38:03.863" v="21411" actId="20577"/>
          <ac:spMkLst>
            <pc:docMk/>
            <pc:sldMk cId="2256694687" sldId="439"/>
            <ac:spMk id="2" creationId="{907A57E1-7CFA-5F77-2EDB-7C387B20875E}"/>
          </ac:spMkLst>
        </pc:spChg>
        <pc:spChg chg="add mod">
          <ac:chgData name="INOUE Ryutaro" userId="9b3ee5e5-1aca-4eca-bf49-da9b28a88071" providerId="ADAL" clId="{1DAE2E32-D1C6-4B90-B17E-CD4CB667E1B8}" dt="2025-07-10T06:07:20.004" v="19836" actId="14100"/>
          <ac:spMkLst>
            <pc:docMk/>
            <pc:sldMk cId="2256694687" sldId="439"/>
            <ac:spMk id="3" creationId="{CC7646A9-B8AB-5BF9-76F7-2ADA673CB8B4}"/>
          </ac:spMkLst>
        </pc:spChg>
        <pc:spChg chg="add mod">
          <ac:chgData name="INOUE Ryutaro" userId="9b3ee5e5-1aca-4eca-bf49-da9b28a88071" providerId="ADAL" clId="{1DAE2E32-D1C6-4B90-B17E-CD4CB667E1B8}" dt="2025-07-10T06:07:25.361" v="19837" actId="14100"/>
          <ac:spMkLst>
            <pc:docMk/>
            <pc:sldMk cId="2256694687" sldId="439"/>
            <ac:spMk id="5" creationId="{1FD3C239-E1EE-D31D-D6A2-76CB56E7B577}"/>
          </ac:spMkLst>
        </pc:spChg>
        <pc:spChg chg="add mod">
          <ac:chgData name="INOUE Ryutaro" userId="9b3ee5e5-1aca-4eca-bf49-da9b28a88071" providerId="ADAL" clId="{1DAE2E32-D1C6-4B90-B17E-CD4CB667E1B8}" dt="2025-07-10T06:07:35.295" v="19838" actId="14100"/>
          <ac:spMkLst>
            <pc:docMk/>
            <pc:sldMk cId="2256694687" sldId="439"/>
            <ac:spMk id="6" creationId="{44C26477-33F9-D432-B4EF-3811B2340A6F}"/>
          </ac:spMkLst>
        </pc:spChg>
        <pc:spChg chg="mod">
          <ac:chgData name="INOUE Ryutaro" userId="9b3ee5e5-1aca-4eca-bf49-da9b28a88071" providerId="ADAL" clId="{1DAE2E32-D1C6-4B90-B17E-CD4CB667E1B8}" dt="2025-07-10T07:50:52.593" v="21365"/>
          <ac:spMkLst>
            <pc:docMk/>
            <pc:sldMk cId="2256694687" sldId="439"/>
            <ac:spMk id="8" creationId="{5FA80FC0-2DB9-87FC-383A-1B7957806386}"/>
          </ac:spMkLst>
        </pc:spChg>
        <pc:spChg chg="mod">
          <ac:chgData name="INOUE Ryutaro" userId="9b3ee5e5-1aca-4eca-bf49-da9b28a88071" providerId="ADAL" clId="{1DAE2E32-D1C6-4B90-B17E-CD4CB667E1B8}" dt="2025-07-15T06:55:48.581" v="28057" actId="208"/>
          <ac:spMkLst>
            <pc:docMk/>
            <pc:sldMk cId="2256694687" sldId="439"/>
            <ac:spMk id="35" creationId="{54C65072-48F0-9FCD-E976-1B95B3C401EE}"/>
          </ac:spMkLst>
        </pc:spChg>
      </pc:sldChg>
      <pc:sldChg chg="addSp delSp modSp add mod ord modNotesTx">
        <pc:chgData name="INOUE Ryutaro" userId="9b3ee5e5-1aca-4eca-bf49-da9b28a88071" providerId="ADAL" clId="{1DAE2E32-D1C6-4B90-B17E-CD4CB667E1B8}" dt="2025-07-16T00:24:31.264" v="31810" actId="20577"/>
        <pc:sldMkLst>
          <pc:docMk/>
          <pc:sldMk cId="748083467" sldId="440"/>
        </pc:sldMkLst>
        <pc:spChg chg="mod">
          <ac:chgData name="INOUE Ryutaro" userId="9b3ee5e5-1aca-4eca-bf49-da9b28a88071" providerId="ADAL" clId="{1DAE2E32-D1C6-4B90-B17E-CD4CB667E1B8}" dt="2025-07-10T08:38:11.893" v="21435" actId="20577"/>
          <ac:spMkLst>
            <pc:docMk/>
            <pc:sldMk cId="748083467" sldId="440"/>
            <ac:spMk id="2" creationId="{25E644CA-8DA6-BB42-BED7-F2C94FB81C3D}"/>
          </ac:spMkLst>
        </pc:spChg>
        <pc:spChg chg="add mod">
          <ac:chgData name="INOUE Ryutaro" userId="9b3ee5e5-1aca-4eca-bf49-da9b28a88071" providerId="ADAL" clId="{1DAE2E32-D1C6-4B90-B17E-CD4CB667E1B8}" dt="2025-07-10T08:37:15.043" v="21375" actId="14100"/>
          <ac:spMkLst>
            <pc:docMk/>
            <pc:sldMk cId="748083467" sldId="440"/>
            <ac:spMk id="3" creationId="{FB526588-A2F0-3816-D74A-7589457EE1A8}"/>
          </ac:spMkLst>
        </pc:spChg>
        <pc:spChg chg="add mod">
          <ac:chgData name="INOUE Ryutaro" userId="9b3ee5e5-1aca-4eca-bf49-da9b28a88071" providerId="ADAL" clId="{1DAE2E32-D1C6-4B90-B17E-CD4CB667E1B8}" dt="2025-07-10T08:36:56.553" v="21372" actId="1076"/>
          <ac:spMkLst>
            <pc:docMk/>
            <pc:sldMk cId="748083467" sldId="440"/>
            <ac:spMk id="5" creationId="{DE4A8800-DDF8-9B9D-1126-098A0DA517C6}"/>
          </ac:spMkLst>
        </pc:spChg>
        <pc:spChg chg="add mod">
          <ac:chgData name="INOUE Ryutaro" userId="9b3ee5e5-1aca-4eca-bf49-da9b28a88071" providerId="ADAL" clId="{1DAE2E32-D1C6-4B90-B17E-CD4CB667E1B8}" dt="2025-07-10T08:36:56.553" v="21372" actId="1076"/>
          <ac:spMkLst>
            <pc:docMk/>
            <pc:sldMk cId="748083467" sldId="440"/>
            <ac:spMk id="6" creationId="{86EE1602-4AA9-3AC8-23D0-8D00CA75FBC3}"/>
          </ac:spMkLst>
        </pc:spChg>
        <pc:spChg chg="mod">
          <ac:chgData name="INOUE Ryutaro" userId="9b3ee5e5-1aca-4eca-bf49-da9b28a88071" providerId="ADAL" clId="{1DAE2E32-D1C6-4B90-B17E-CD4CB667E1B8}" dt="2025-07-15T06:55:53.261" v="28058" actId="208"/>
          <ac:spMkLst>
            <pc:docMk/>
            <pc:sldMk cId="748083467" sldId="440"/>
            <ac:spMk id="35" creationId="{D29FB125-D993-A8A4-6551-399B4AE6E605}"/>
          </ac:spMkLst>
        </pc:spChg>
      </pc:sldChg>
      <pc:sldChg chg="new del">
        <pc:chgData name="INOUE Ryutaro" userId="9b3ee5e5-1aca-4eca-bf49-da9b28a88071" providerId="ADAL" clId="{1DAE2E32-D1C6-4B90-B17E-CD4CB667E1B8}" dt="2025-07-10T07:21:34.658" v="21362" actId="680"/>
        <pc:sldMkLst>
          <pc:docMk/>
          <pc:sldMk cId="2908212507" sldId="440"/>
        </pc:sldMkLst>
      </pc:sldChg>
      <pc:sldChg chg="addSp modSp add del modNotesTx">
        <pc:chgData name="INOUE Ryutaro" userId="9b3ee5e5-1aca-4eca-bf49-da9b28a88071" providerId="ADAL" clId="{1DAE2E32-D1C6-4B90-B17E-CD4CB667E1B8}" dt="2025-07-11T07:47:37.487" v="23448" actId="47"/>
        <pc:sldMkLst>
          <pc:docMk/>
          <pc:sldMk cId="382602993" sldId="441"/>
        </pc:sldMkLst>
      </pc:sldChg>
      <pc:sldChg chg="modSp add del mod">
        <pc:chgData name="INOUE Ryutaro" userId="9b3ee5e5-1aca-4eca-bf49-da9b28a88071" providerId="ADAL" clId="{1DAE2E32-D1C6-4B90-B17E-CD4CB667E1B8}" dt="2025-07-11T07:00:21.066" v="22993" actId="47"/>
        <pc:sldMkLst>
          <pc:docMk/>
          <pc:sldMk cId="3225877406" sldId="441"/>
        </pc:sldMkLst>
      </pc:sldChg>
      <pc:sldChg chg="addSp modSp add del">
        <pc:chgData name="INOUE Ryutaro" userId="9b3ee5e5-1aca-4eca-bf49-da9b28a88071" providerId="ADAL" clId="{1DAE2E32-D1C6-4B90-B17E-CD4CB667E1B8}" dt="2025-07-11T07:53:53.309" v="23474" actId="47"/>
        <pc:sldMkLst>
          <pc:docMk/>
          <pc:sldMk cId="3429010693" sldId="442"/>
        </pc:sldMkLst>
      </pc:sldChg>
      <pc:sldChg chg="addSp modSp add del">
        <pc:chgData name="INOUE Ryutaro" userId="9b3ee5e5-1aca-4eca-bf49-da9b28a88071" providerId="ADAL" clId="{1DAE2E32-D1C6-4B90-B17E-CD4CB667E1B8}" dt="2025-07-11T07:55:05.602" v="23481" actId="47"/>
        <pc:sldMkLst>
          <pc:docMk/>
          <pc:sldMk cId="1726033314" sldId="443"/>
        </pc:sldMkLst>
      </pc:sldChg>
      <pc:sldChg chg="addSp modSp add del">
        <pc:chgData name="INOUE Ryutaro" userId="9b3ee5e5-1aca-4eca-bf49-da9b28a88071" providerId="ADAL" clId="{1DAE2E32-D1C6-4B90-B17E-CD4CB667E1B8}" dt="2025-07-11T08:11:21.086" v="23543" actId="47"/>
        <pc:sldMkLst>
          <pc:docMk/>
          <pc:sldMk cId="4195043997" sldId="444"/>
        </pc:sldMkLst>
      </pc:sldChg>
      <pc:sldChg chg="addSp modSp add del">
        <pc:chgData name="INOUE Ryutaro" userId="9b3ee5e5-1aca-4eca-bf49-da9b28a88071" providerId="ADAL" clId="{1DAE2E32-D1C6-4B90-B17E-CD4CB667E1B8}" dt="2025-07-11T08:28:41.568" v="23575" actId="47"/>
        <pc:sldMkLst>
          <pc:docMk/>
          <pc:sldMk cId="3600871079" sldId="445"/>
        </pc:sldMkLst>
      </pc:sldChg>
      <pc:sldChg chg="addSp modSp add del">
        <pc:chgData name="INOUE Ryutaro" userId="9b3ee5e5-1aca-4eca-bf49-da9b28a88071" providerId="ADAL" clId="{1DAE2E32-D1C6-4B90-B17E-CD4CB667E1B8}" dt="2025-07-11T07:50:50.397" v="23460" actId="47"/>
        <pc:sldMkLst>
          <pc:docMk/>
          <pc:sldMk cId="4290150309" sldId="446"/>
        </pc:sldMkLst>
      </pc:sldChg>
      <pc:sldChg chg="addSp modSp add mod modNotesTx">
        <pc:chgData name="INOUE Ryutaro" userId="9b3ee5e5-1aca-4eca-bf49-da9b28a88071" providerId="ADAL" clId="{1DAE2E32-D1C6-4B90-B17E-CD4CB667E1B8}" dt="2025-07-16T01:00:21.938" v="31898"/>
        <pc:sldMkLst>
          <pc:docMk/>
          <pc:sldMk cId="1808766963" sldId="447"/>
        </pc:sldMkLst>
        <pc:spChg chg="mod">
          <ac:chgData name="INOUE Ryutaro" userId="9b3ee5e5-1aca-4eca-bf49-da9b28a88071" providerId="ADAL" clId="{1DAE2E32-D1C6-4B90-B17E-CD4CB667E1B8}" dt="2025-07-16T01:00:21.938" v="31898"/>
          <ac:spMkLst>
            <pc:docMk/>
            <pc:sldMk cId="1808766963" sldId="447"/>
            <ac:spMk id="5" creationId="{A12B5A97-155D-3692-46C1-AF244E6825D2}"/>
          </ac:spMkLst>
        </pc:spChg>
        <pc:spChg chg="add mod">
          <ac:chgData name="INOUE Ryutaro" userId="9b3ee5e5-1aca-4eca-bf49-da9b28a88071" providerId="ADAL" clId="{1DAE2E32-D1C6-4B90-B17E-CD4CB667E1B8}" dt="2025-07-11T07:50:45.812" v="23459"/>
          <ac:spMkLst>
            <pc:docMk/>
            <pc:sldMk cId="1808766963" sldId="447"/>
            <ac:spMk id="10" creationId="{605238B5-83E4-154B-03D4-FE09A3968F00}"/>
          </ac:spMkLst>
        </pc:spChg>
        <pc:spChg chg="add mod">
          <ac:chgData name="INOUE Ryutaro" userId="9b3ee5e5-1aca-4eca-bf49-da9b28a88071" providerId="ADAL" clId="{1DAE2E32-D1C6-4B90-B17E-CD4CB667E1B8}" dt="2025-07-16T01:00:21.938" v="31898"/>
          <ac:spMkLst>
            <pc:docMk/>
            <pc:sldMk cId="1808766963" sldId="447"/>
            <ac:spMk id="11" creationId="{2BF365B0-874B-EE8F-C54C-87762823B9CF}"/>
          </ac:spMkLst>
        </pc:spChg>
        <pc:spChg chg="add mod">
          <ac:chgData name="INOUE Ryutaro" userId="9b3ee5e5-1aca-4eca-bf49-da9b28a88071" providerId="ADAL" clId="{1DAE2E32-D1C6-4B90-B17E-CD4CB667E1B8}" dt="2025-07-11T07:50:45.812" v="23459"/>
          <ac:spMkLst>
            <pc:docMk/>
            <pc:sldMk cId="1808766963" sldId="447"/>
            <ac:spMk id="12" creationId="{1437DA31-DE79-C136-7ABB-7240C113B74D}"/>
          </ac:spMkLst>
        </pc:spChg>
        <pc:spChg chg="mod">
          <ac:chgData name="INOUE Ryutaro" userId="9b3ee5e5-1aca-4eca-bf49-da9b28a88071" providerId="ADAL" clId="{1DAE2E32-D1C6-4B90-B17E-CD4CB667E1B8}" dt="2025-07-16T01:00:21.938" v="31898"/>
          <ac:spMkLst>
            <pc:docMk/>
            <pc:sldMk cId="1808766963" sldId="447"/>
            <ac:spMk id="14" creationId="{D0917244-1486-64DA-E733-32DC8DB9BCF2}"/>
          </ac:spMkLst>
        </pc:spChg>
        <pc:spChg chg="mod">
          <ac:chgData name="INOUE Ryutaro" userId="9b3ee5e5-1aca-4eca-bf49-da9b28a88071" providerId="ADAL" clId="{1DAE2E32-D1C6-4B90-B17E-CD4CB667E1B8}" dt="2025-07-16T01:00:21.938" v="31898"/>
          <ac:spMkLst>
            <pc:docMk/>
            <pc:sldMk cId="1808766963" sldId="447"/>
            <ac:spMk id="50" creationId="{0F5BA089-26AA-8B25-7199-337B17AAC15D}"/>
          </ac:spMkLst>
        </pc:spChg>
      </pc:sldChg>
      <pc:sldChg chg="addSp modSp add mod">
        <pc:chgData name="INOUE Ryutaro" userId="9b3ee5e5-1aca-4eca-bf49-da9b28a88071" providerId="ADAL" clId="{1DAE2E32-D1C6-4B90-B17E-CD4CB667E1B8}" dt="2025-07-16T01:00:21.938" v="31898"/>
        <pc:sldMkLst>
          <pc:docMk/>
          <pc:sldMk cId="2116137103" sldId="448"/>
        </pc:sldMkLst>
        <pc:spChg chg="add mod">
          <ac:chgData name="INOUE Ryutaro" userId="9b3ee5e5-1aca-4eca-bf49-da9b28a88071" providerId="ADAL" clId="{1DAE2E32-D1C6-4B90-B17E-CD4CB667E1B8}" dt="2025-07-11T07:53:37.054" v="23473"/>
          <ac:spMkLst>
            <pc:docMk/>
            <pc:sldMk cId="2116137103" sldId="448"/>
            <ac:spMk id="3" creationId="{2C5A989B-9157-ADFF-96C1-164F7BA829D8}"/>
          </ac:spMkLst>
        </pc:spChg>
        <pc:spChg chg="mod">
          <ac:chgData name="INOUE Ryutaro" userId="9b3ee5e5-1aca-4eca-bf49-da9b28a88071" providerId="ADAL" clId="{1DAE2E32-D1C6-4B90-B17E-CD4CB667E1B8}" dt="2025-07-16T01:00:21.938" v="31898"/>
          <ac:spMkLst>
            <pc:docMk/>
            <pc:sldMk cId="2116137103" sldId="448"/>
            <ac:spMk id="5" creationId="{CE07BB39-478F-81B9-5570-3A31612E9C9F}"/>
          </ac:spMkLst>
        </pc:spChg>
        <pc:spChg chg="add mod">
          <ac:chgData name="INOUE Ryutaro" userId="9b3ee5e5-1aca-4eca-bf49-da9b28a88071" providerId="ADAL" clId="{1DAE2E32-D1C6-4B90-B17E-CD4CB667E1B8}" dt="2025-07-11T08:07:32.902" v="23525" actId="14100"/>
          <ac:spMkLst>
            <pc:docMk/>
            <pc:sldMk cId="2116137103" sldId="448"/>
            <ac:spMk id="7" creationId="{03E9B4C1-602E-97AE-B1E6-966613FC4975}"/>
          </ac:spMkLst>
        </pc:spChg>
        <pc:spChg chg="add mod">
          <ac:chgData name="INOUE Ryutaro" userId="9b3ee5e5-1aca-4eca-bf49-da9b28a88071" providerId="ADAL" clId="{1DAE2E32-D1C6-4B90-B17E-CD4CB667E1B8}" dt="2025-07-16T01:00:21.938" v="31898"/>
          <ac:spMkLst>
            <pc:docMk/>
            <pc:sldMk cId="2116137103" sldId="448"/>
            <ac:spMk id="8" creationId="{6F00D90C-F098-9B8B-3451-06DD58C6C2C7}"/>
          </ac:spMkLst>
        </pc:spChg>
        <pc:spChg chg="add mod ord">
          <ac:chgData name="INOUE Ryutaro" userId="9b3ee5e5-1aca-4eca-bf49-da9b28a88071" providerId="ADAL" clId="{1DAE2E32-D1C6-4B90-B17E-CD4CB667E1B8}" dt="2025-07-11T08:07:21.312" v="23522" actId="167"/>
          <ac:spMkLst>
            <pc:docMk/>
            <pc:sldMk cId="2116137103" sldId="448"/>
            <ac:spMk id="9" creationId="{766AB524-876D-3B32-BD95-48CD4E7ED901}"/>
          </ac:spMkLst>
        </pc:spChg>
        <pc:spChg chg="mod">
          <ac:chgData name="INOUE Ryutaro" userId="9b3ee5e5-1aca-4eca-bf49-da9b28a88071" providerId="ADAL" clId="{1DAE2E32-D1C6-4B90-B17E-CD4CB667E1B8}" dt="2025-07-16T01:00:21.938" v="31898"/>
          <ac:spMkLst>
            <pc:docMk/>
            <pc:sldMk cId="2116137103" sldId="448"/>
            <ac:spMk id="44" creationId="{0BFF71DE-75C8-89D7-EE9A-9E545A2A958A}"/>
          </ac:spMkLst>
        </pc:spChg>
        <pc:spChg chg="mod">
          <ac:chgData name="INOUE Ryutaro" userId="9b3ee5e5-1aca-4eca-bf49-da9b28a88071" providerId="ADAL" clId="{1DAE2E32-D1C6-4B90-B17E-CD4CB667E1B8}" dt="2025-07-16T01:00:21.938" v="31898"/>
          <ac:spMkLst>
            <pc:docMk/>
            <pc:sldMk cId="2116137103" sldId="448"/>
            <ac:spMk id="61" creationId="{D5161CBB-A8AD-6342-1FCC-E415ABDAC96E}"/>
          </ac:spMkLst>
        </pc:spChg>
      </pc:sldChg>
      <pc:sldChg chg="add del">
        <pc:chgData name="INOUE Ryutaro" userId="9b3ee5e5-1aca-4eca-bf49-da9b28a88071" providerId="ADAL" clId="{1DAE2E32-D1C6-4B90-B17E-CD4CB667E1B8}" dt="2025-07-11T07:53:18.676" v="23471" actId="47"/>
        <pc:sldMkLst>
          <pc:docMk/>
          <pc:sldMk cId="3204192327" sldId="448"/>
        </pc:sldMkLst>
      </pc:sldChg>
      <pc:sldChg chg="add del">
        <pc:chgData name="INOUE Ryutaro" userId="9b3ee5e5-1aca-4eca-bf49-da9b28a88071" providerId="ADAL" clId="{1DAE2E32-D1C6-4B90-B17E-CD4CB667E1B8}" dt="2025-07-11T07:50:37.750" v="23458"/>
        <pc:sldMkLst>
          <pc:docMk/>
          <pc:sldMk cId="3972258012" sldId="448"/>
        </pc:sldMkLst>
      </pc:sldChg>
      <pc:sldChg chg="addSp modSp add mod ord">
        <pc:chgData name="INOUE Ryutaro" userId="9b3ee5e5-1aca-4eca-bf49-da9b28a88071" providerId="ADAL" clId="{1DAE2E32-D1C6-4B90-B17E-CD4CB667E1B8}" dt="2025-07-16T01:00:21.938" v="31898"/>
        <pc:sldMkLst>
          <pc:docMk/>
          <pc:sldMk cId="4214426409" sldId="449"/>
        </pc:sldMkLst>
        <pc:spChg chg="add mod">
          <ac:chgData name="INOUE Ryutaro" userId="9b3ee5e5-1aca-4eca-bf49-da9b28a88071" providerId="ADAL" clId="{1DAE2E32-D1C6-4B90-B17E-CD4CB667E1B8}" dt="2025-07-11T07:54:16.495" v="23478"/>
          <ac:spMkLst>
            <pc:docMk/>
            <pc:sldMk cId="4214426409" sldId="449"/>
            <ac:spMk id="3" creationId="{574B7BB2-0EB2-381C-91EE-230E4B29B50F}"/>
          </ac:spMkLst>
        </pc:spChg>
        <pc:spChg chg="mod">
          <ac:chgData name="INOUE Ryutaro" userId="9b3ee5e5-1aca-4eca-bf49-da9b28a88071" providerId="ADAL" clId="{1DAE2E32-D1C6-4B90-B17E-CD4CB667E1B8}" dt="2025-07-16T01:00:21.938" v="31898"/>
          <ac:spMkLst>
            <pc:docMk/>
            <pc:sldMk cId="4214426409" sldId="449"/>
            <ac:spMk id="5" creationId="{1933E878-456E-F117-AA7C-55E538E103F0}"/>
          </ac:spMkLst>
        </pc:spChg>
        <pc:spChg chg="add mod">
          <ac:chgData name="INOUE Ryutaro" userId="9b3ee5e5-1aca-4eca-bf49-da9b28a88071" providerId="ADAL" clId="{1DAE2E32-D1C6-4B90-B17E-CD4CB667E1B8}" dt="2025-07-16T01:00:21.938" v="31898"/>
          <ac:spMkLst>
            <pc:docMk/>
            <pc:sldMk cId="4214426409" sldId="449"/>
            <ac:spMk id="7" creationId="{DC274DE8-031A-F215-BC3C-AEF2FAB979A0}"/>
          </ac:spMkLst>
        </pc:spChg>
        <pc:spChg chg="add mod">
          <ac:chgData name="INOUE Ryutaro" userId="9b3ee5e5-1aca-4eca-bf49-da9b28a88071" providerId="ADAL" clId="{1DAE2E32-D1C6-4B90-B17E-CD4CB667E1B8}" dt="2025-07-11T08:05:26.552" v="23511" actId="1076"/>
          <ac:spMkLst>
            <pc:docMk/>
            <pc:sldMk cId="4214426409" sldId="449"/>
            <ac:spMk id="9" creationId="{4A3E957C-FB82-9D5B-4ED2-10A1CDBDEE3B}"/>
          </ac:spMkLst>
        </pc:spChg>
        <pc:spChg chg="add mod">
          <ac:chgData name="INOUE Ryutaro" userId="9b3ee5e5-1aca-4eca-bf49-da9b28a88071" providerId="ADAL" clId="{1DAE2E32-D1C6-4B90-B17E-CD4CB667E1B8}" dt="2025-07-11T08:05:40.592" v="23513" actId="1076"/>
          <ac:spMkLst>
            <pc:docMk/>
            <pc:sldMk cId="4214426409" sldId="449"/>
            <ac:spMk id="10" creationId="{7619F668-F6C8-CA07-B572-6B7807AE8071}"/>
          </ac:spMkLst>
        </pc:spChg>
        <pc:spChg chg="mod">
          <ac:chgData name="INOUE Ryutaro" userId="9b3ee5e5-1aca-4eca-bf49-da9b28a88071" providerId="ADAL" clId="{1DAE2E32-D1C6-4B90-B17E-CD4CB667E1B8}" dt="2025-07-16T01:00:21.938" v="31898"/>
          <ac:spMkLst>
            <pc:docMk/>
            <pc:sldMk cId="4214426409" sldId="449"/>
            <ac:spMk id="44" creationId="{A6CBFCAA-D2CB-37BC-EBDD-8D071DCFDEA8}"/>
          </ac:spMkLst>
        </pc:spChg>
        <pc:spChg chg="mod">
          <ac:chgData name="INOUE Ryutaro" userId="9b3ee5e5-1aca-4eca-bf49-da9b28a88071" providerId="ADAL" clId="{1DAE2E32-D1C6-4B90-B17E-CD4CB667E1B8}" dt="2025-07-16T01:00:21.938" v="31898"/>
          <ac:spMkLst>
            <pc:docMk/>
            <pc:sldMk cId="4214426409" sldId="449"/>
            <ac:spMk id="61" creationId="{DF807D11-6CD7-DECF-3A25-642627EE46D8}"/>
          </ac:spMkLst>
        </pc:spChg>
      </pc:sldChg>
      <pc:sldChg chg="addSp delSp modSp add del mod ord">
        <pc:chgData name="INOUE Ryutaro" userId="9b3ee5e5-1aca-4eca-bf49-da9b28a88071" providerId="ADAL" clId="{1DAE2E32-D1C6-4B90-B17E-CD4CB667E1B8}" dt="2025-07-11T08:06:09.307" v="23519" actId="47"/>
        <pc:sldMkLst>
          <pc:docMk/>
          <pc:sldMk cId="739389351" sldId="450"/>
        </pc:sldMkLst>
      </pc:sldChg>
      <pc:sldChg chg="addSp modSp add mod ord">
        <pc:chgData name="INOUE Ryutaro" userId="9b3ee5e5-1aca-4eca-bf49-da9b28a88071" providerId="ADAL" clId="{1DAE2E32-D1C6-4B90-B17E-CD4CB667E1B8}" dt="2025-07-16T01:00:21.938" v="31898"/>
        <pc:sldMkLst>
          <pc:docMk/>
          <pc:sldMk cId="2640291903" sldId="451"/>
        </pc:sldMkLst>
        <pc:spChg chg="mod">
          <ac:chgData name="INOUE Ryutaro" userId="9b3ee5e5-1aca-4eca-bf49-da9b28a88071" providerId="ADAL" clId="{1DAE2E32-D1C6-4B90-B17E-CD4CB667E1B8}" dt="2025-07-11T08:07:58.142" v="23526"/>
          <ac:spMkLst>
            <pc:docMk/>
            <pc:sldMk cId="2640291903" sldId="451"/>
            <ac:spMk id="2" creationId="{97642A56-8D64-07C5-03E7-D6747395D96E}"/>
          </ac:spMkLst>
        </pc:spChg>
        <pc:spChg chg="add mod">
          <ac:chgData name="INOUE Ryutaro" userId="9b3ee5e5-1aca-4eca-bf49-da9b28a88071" providerId="ADAL" clId="{1DAE2E32-D1C6-4B90-B17E-CD4CB667E1B8}" dt="2025-07-11T08:12:55.912" v="23559" actId="404"/>
          <ac:spMkLst>
            <pc:docMk/>
            <pc:sldMk cId="2640291903" sldId="451"/>
            <ac:spMk id="3" creationId="{CD0F1AF3-E8B7-861A-539B-BB84F0F2118C}"/>
          </ac:spMkLst>
        </pc:spChg>
        <pc:spChg chg="mod">
          <ac:chgData name="INOUE Ryutaro" userId="9b3ee5e5-1aca-4eca-bf49-da9b28a88071" providerId="ADAL" clId="{1DAE2E32-D1C6-4B90-B17E-CD4CB667E1B8}" dt="2025-07-16T01:00:21.938" v="31898"/>
          <ac:spMkLst>
            <pc:docMk/>
            <pc:sldMk cId="2640291903" sldId="451"/>
            <ac:spMk id="5" creationId="{339E1CE1-E6AA-ABBD-436E-769EED96B738}"/>
          </ac:spMkLst>
        </pc:spChg>
        <pc:spChg chg="add mod">
          <ac:chgData name="INOUE Ryutaro" userId="9b3ee5e5-1aca-4eca-bf49-da9b28a88071" providerId="ADAL" clId="{1DAE2E32-D1C6-4B90-B17E-CD4CB667E1B8}" dt="2025-07-11T08:08:15.395" v="23527"/>
          <ac:spMkLst>
            <pc:docMk/>
            <pc:sldMk cId="2640291903" sldId="451"/>
            <ac:spMk id="7" creationId="{F063BDF3-1E58-C8BB-4144-AD905BF93BB6}"/>
          </ac:spMkLst>
        </pc:spChg>
        <pc:spChg chg="mod">
          <ac:chgData name="INOUE Ryutaro" userId="9b3ee5e5-1aca-4eca-bf49-da9b28a88071" providerId="ADAL" clId="{1DAE2E32-D1C6-4B90-B17E-CD4CB667E1B8}" dt="2025-07-16T01:00:21.938" v="31898"/>
          <ac:spMkLst>
            <pc:docMk/>
            <pc:sldMk cId="2640291903" sldId="451"/>
            <ac:spMk id="44" creationId="{41E8E531-C456-B496-41E9-EB43FA111271}"/>
          </ac:spMkLst>
        </pc:spChg>
        <pc:spChg chg="mod">
          <ac:chgData name="INOUE Ryutaro" userId="9b3ee5e5-1aca-4eca-bf49-da9b28a88071" providerId="ADAL" clId="{1DAE2E32-D1C6-4B90-B17E-CD4CB667E1B8}" dt="2025-07-16T01:00:21.938" v="31898"/>
          <ac:spMkLst>
            <pc:docMk/>
            <pc:sldMk cId="2640291903" sldId="451"/>
            <ac:spMk id="61" creationId="{DF8A55D0-D683-631A-1A7D-1B5698652E45}"/>
          </ac:spMkLst>
        </pc:spChg>
        <pc:spChg chg="mod">
          <ac:chgData name="INOUE Ryutaro" userId="9b3ee5e5-1aca-4eca-bf49-da9b28a88071" providerId="ADAL" clId="{1DAE2E32-D1C6-4B90-B17E-CD4CB667E1B8}" dt="2025-07-11T08:08:25.863" v="23528"/>
          <ac:spMkLst>
            <pc:docMk/>
            <pc:sldMk cId="2640291903" sldId="451"/>
            <ac:spMk id="65" creationId="{AA1B9C53-C11A-5E55-F9BF-993F48455952}"/>
          </ac:spMkLst>
        </pc:spChg>
        <pc:spChg chg="mod">
          <ac:chgData name="INOUE Ryutaro" userId="9b3ee5e5-1aca-4eca-bf49-da9b28a88071" providerId="ADAL" clId="{1DAE2E32-D1C6-4B90-B17E-CD4CB667E1B8}" dt="2025-07-11T08:08:35.602" v="23529"/>
          <ac:spMkLst>
            <pc:docMk/>
            <pc:sldMk cId="2640291903" sldId="451"/>
            <ac:spMk id="66" creationId="{153C82AE-5B41-BBE3-9B7A-767FBB87D9F1}"/>
          </ac:spMkLst>
        </pc:spChg>
        <pc:spChg chg="mod">
          <ac:chgData name="INOUE Ryutaro" userId="9b3ee5e5-1aca-4eca-bf49-da9b28a88071" providerId="ADAL" clId="{1DAE2E32-D1C6-4B90-B17E-CD4CB667E1B8}" dt="2025-07-11T08:08:44.765" v="23531" actId="20577"/>
          <ac:spMkLst>
            <pc:docMk/>
            <pc:sldMk cId="2640291903" sldId="451"/>
            <ac:spMk id="67" creationId="{86B5DEA4-4C4C-7827-4446-F3F2807BEE7F}"/>
          </ac:spMkLst>
        </pc:spChg>
        <pc:spChg chg="mod">
          <ac:chgData name="INOUE Ryutaro" userId="9b3ee5e5-1aca-4eca-bf49-da9b28a88071" providerId="ADAL" clId="{1DAE2E32-D1C6-4B90-B17E-CD4CB667E1B8}" dt="2025-07-11T08:08:52.869" v="23532"/>
          <ac:spMkLst>
            <pc:docMk/>
            <pc:sldMk cId="2640291903" sldId="451"/>
            <ac:spMk id="68" creationId="{E2AF712D-5A5F-FE10-EE1D-1693513AD984}"/>
          </ac:spMkLst>
        </pc:spChg>
        <pc:spChg chg="mod">
          <ac:chgData name="INOUE Ryutaro" userId="9b3ee5e5-1aca-4eca-bf49-da9b28a88071" providerId="ADAL" clId="{1DAE2E32-D1C6-4B90-B17E-CD4CB667E1B8}" dt="2025-07-11T08:09:11.085" v="23533"/>
          <ac:spMkLst>
            <pc:docMk/>
            <pc:sldMk cId="2640291903" sldId="451"/>
            <ac:spMk id="69" creationId="{27122629-859A-4A69-DE49-4C016F324306}"/>
          </ac:spMkLst>
        </pc:spChg>
        <pc:spChg chg="mod">
          <ac:chgData name="INOUE Ryutaro" userId="9b3ee5e5-1aca-4eca-bf49-da9b28a88071" providerId="ADAL" clId="{1DAE2E32-D1C6-4B90-B17E-CD4CB667E1B8}" dt="2025-07-11T08:09:20.688" v="23534"/>
          <ac:spMkLst>
            <pc:docMk/>
            <pc:sldMk cId="2640291903" sldId="451"/>
            <ac:spMk id="70" creationId="{66FC5768-C053-7B1F-3C74-9BED2BBD38FF}"/>
          </ac:spMkLst>
        </pc:spChg>
        <pc:spChg chg="mod">
          <ac:chgData name="INOUE Ryutaro" userId="9b3ee5e5-1aca-4eca-bf49-da9b28a88071" providerId="ADAL" clId="{1DAE2E32-D1C6-4B90-B17E-CD4CB667E1B8}" dt="2025-07-11T08:09:28.848" v="23535"/>
          <ac:spMkLst>
            <pc:docMk/>
            <pc:sldMk cId="2640291903" sldId="451"/>
            <ac:spMk id="71" creationId="{63B0BDCB-E6E4-E95B-1D11-E9B36EDCB25F}"/>
          </ac:spMkLst>
        </pc:spChg>
        <pc:spChg chg="mod">
          <ac:chgData name="INOUE Ryutaro" userId="9b3ee5e5-1aca-4eca-bf49-da9b28a88071" providerId="ADAL" clId="{1DAE2E32-D1C6-4B90-B17E-CD4CB667E1B8}" dt="2025-07-11T08:09:38.303" v="23536"/>
          <ac:spMkLst>
            <pc:docMk/>
            <pc:sldMk cId="2640291903" sldId="451"/>
            <ac:spMk id="72" creationId="{45FEC7AB-E4CE-C718-A5C3-0A8090CC2188}"/>
          </ac:spMkLst>
        </pc:spChg>
      </pc:sldChg>
      <pc:sldChg chg="addSp modSp add mod">
        <pc:chgData name="INOUE Ryutaro" userId="9b3ee5e5-1aca-4eca-bf49-da9b28a88071" providerId="ADAL" clId="{1DAE2E32-D1C6-4B90-B17E-CD4CB667E1B8}" dt="2025-07-16T01:00:21.938" v="31898"/>
        <pc:sldMkLst>
          <pc:docMk/>
          <pc:sldMk cId="422675586" sldId="452"/>
        </pc:sldMkLst>
        <pc:spChg chg="mod">
          <ac:chgData name="INOUE Ryutaro" userId="9b3ee5e5-1aca-4eca-bf49-da9b28a88071" providerId="ADAL" clId="{1DAE2E32-D1C6-4B90-B17E-CD4CB667E1B8}" dt="2025-07-11T08:12:48.508" v="23558" actId="404"/>
          <ac:spMkLst>
            <pc:docMk/>
            <pc:sldMk cId="422675586" sldId="452"/>
            <ac:spMk id="3" creationId="{3E87210D-DEED-A3DB-B246-2B73C6DC06E8}"/>
          </ac:spMkLst>
        </pc:spChg>
        <pc:spChg chg="mod">
          <ac:chgData name="INOUE Ryutaro" userId="9b3ee5e5-1aca-4eca-bf49-da9b28a88071" providerId="ADAL" clId="{1DAE2E32-D1C6-4B90-B17E-CD4CB667E1B8}" dt="2025-07-16T01:00:21.938" v="31898"/>
          <ac:spMkLst>
            <pc:docMk/>
            <pc:sldMk cId="422675586" sldId="452"/>
            <ac:spMk id="5" creationId="{FAD89A85-8732-9904-051D-7839E924AED3}"/>
          </ac:spMkLst>
        </pc:spChg>
        <pc:spChg chg="add mod">
          <ac:chgData name="INOUE Ryutaro" userId="9b3ee5e5-1aca-4eca-bf49-da9b28a88071" providerId="ADAL" clId="{1DAE2E32-D1C6-4B90-B17E-CD4CB667E1B8}" dt="2025-07-11T08:11:02.378" v="23540"/>
          <ac:spMkLst>
            <pc:docMk/>
            <pc:sldMk cId="422675586" sldId="452"/>
            <ac:spMk id="8" creationId="{77048ED1-C7E4-E503-4D8C-1C83CC56C39F}"/>
          </ac:spMkLst>
        </pc:spChg>
        <pc:spChg chg="add mod">
          <ac:chgData name="INOUE Ryutaro" userId="9b3ee5e5-1aca-4eca-bf49-da9b28a88071" providerId="ADAL" clId="{1DAE2E32-D1C6-4B90-B17E-CD4CB667E1B8}" dt="2025-07-16T01:00:21.938" v="31898"/>
          <ac:spMkLst>
            <pc:docMk/>
            <pc:sldMk cId="422675586" sldId="452"/>
            <ac:spMk id="9" creationId="{CF1029F0-9626-0A15-F37C-0FD5A91F72F3}"/>
          </ac:spMkLst>
        </pc:spChg>
        <pc:spChg chg="add mod">
          <ac:chgData name="INOUE Ryutaro" userId="9b3ee5e5-1aca-4eca-bf49-da9b28a88071" providerId="ADAL" clId="{1DAE2E32-D1C6-4B90-B17E-CD4CB667E1B8}" dt="2025-07-11T08:11:13.070" v="23541" actId="1076"/>
          <ac:spMkLst>
            <pc:docMk/>
            <pc:sldMk cId="422675586" sldId="452"/>
            <ac:spMk id="10" creationId="{CB3B75BC-325F-3A1B-DBC9-62D0B098F254}"/>
          </ac:spMkLst>
        </pc:spChg>
        <pc:spChg chg="mod">
          <ac:chgData name="INOUE Ryutaro" userId="9b3ee5e5-1aca-4eca-bf49-da9b28a88071" providerId="ADAL" clId="{1DAE2E32-D1C6-4B90-B17E-CD4CB667E1B8}" dt="2025-07-16T01:00:21.938" v="31898"/>
          <ac:spMkLst>
            <pc:docMk/>
            <pc:sldMk cId="422675586" sldId="452"/>
            <ac:spMk id="44" creationId="{5D1FBD0D-824A-AC94-206C-532E6B8FC788}"/>
          </ac:spMkLst>
        </pc:spChg>
        <pc:spChg chg="mod">
          <ac:chgData name="INOUE Ryutaro" userId="9b3ee5e5-1aca-4eca-bf49-da9b28a88071" providerId="ADAL" clId="{1DAE2E32-D1C6-4B90-B17E-CD4CB667E1B8}" dt="2025-07-16T01:00:21.938" v="31898"/>
          <ac:spMkLst>
            <pc:docMk/>
            <pc:sldMk cId="422675586" sldId="452"/>
            <ac:spMk id="61" creationId="{9D0D6B15-9F78-F341-8979-6D59F8E41E5A}"/>
          </ac:spMkLst>
        </pc:spChg>
      </pc:sldChg>
      <pc:sldChg chg="modSp add mod ord">
        <pc:chgData name="INOUE Ryutaro" userId="9b3ee5e5-1aca-4eca-bf49-da9b28a88071" providerId="ADAL" clId="{1DAE2E32-D1C6-4B90-B17E-CD4CB667E1B8}" dt="2025-07-16T01:00:21.938" v="31898"/>
        <pc:sldMkLst>
          <pc:docMk/>
          <pc:sldMk cId="3439768211" sldId="453"/>
        </pc:sldMkLst>
        <pc:spChg chg="mod">
          <ac:chgData name="INOUE Ryutaro" userId="9b3ee5e5-1aca-4eca-bf49-da9b28a88071" providerId="ADAL" clId="{1DAE2E32-D1C6-4B90-B17E-CD4CB667E1B8}" dt="2025-07-11T08:12:10.020" v="23548"/>
          <ac:spMkLst>
            <pc:docMk/>
            <pc:sldMk cId="3439768211" sldId="453"/>
            <ac:spMk id="2" creationId="{FB02D1AD-AFC2-D0D2-3A8D-3EFCA576A73D}"/>
          </ac:spMkLst>
        </pc:spChg>
        <pc:spChg chg="mod">
          <ac:chgData name="INOUE Ryutaro" userId="9b3ee5e5-1aca-4eca-bf49-da9b28a88071" providerId="ADAL" clId="{1DAE2E32-D1C6-4B90-B17E-CD4CB667E1B8}" dt="2025-07-11T08:12:39.814" v="23557" actId="404"/>
          <ac:spMkLst>
            <pc:docMk/>
            <pc:sldMk cId="3439768211" sldId="453"/>
            <ac:spMk id="3" creationId="{54515B70-9EB0-9E9C-553A-D617C80F1214}"/>
          </ac:spMkLst>
        </pc:spChg>
        <pc:spChg chg="mod">
          <ac:chgData name="INOUE Ryutaro" userId="9b3ee5e5-1aca-4eca-bf49-da9b28a88071" providerId="ADAL" clId="{1DAE2E32-D1C6-4B90-B17E-CD4CB667E1B8}" dt="2025-07-16T01:00:21.938" v="31898"/>
          <ac:spMkLst>
            <pc:docMk/>
            <pc:sldMk cId="3439768211" sldId="453"/>
            <ac:spMk id="5" creationId="{F7044ADA-0B8B-6ABD-197B-F543FA33816C}"/>
          </ac:spMkLst>
        </pc:spChg>
        <pc:spChg chg="mod">
          <ac:chgData name="INOUE Ryutaro" userId="9b3ee5e5-1aca-4eca-bf49-da9b28a88071" providerId="ADAL" clId="{1DAE2E32-D1C6-4B90-B17E-CD4CB667E1B8}" dt="2025-07-16T01:00:21.938" v="31898"/>
          <ac:spMkLst>
            <pc:docMk/>
            <pc:sldMk cId="3439768211" sldId="453"/>
            <ac:spMk id="44" creationId="{7C4987BD-9C54-D495-7194-FAF759A4BF82}"/>
          </ac:spMkLst>
        </pc:spChg>
        <pc:spChg chg="mod">
          <ac:chgData name="INOUE Ryutaro" userId="9b3ee5e5-1aca-4eca-bf49-da9b28a88071" providerId="ADAL" clId="{1DAE2E32-D1C6-4B90-B17E-CD4CB667E1B8}" dt="2025-07-16T01:00:21.938" v="31898"/>
          <ac:spMkLst>
            <pc:docMk/>
            <pc:sldMk cId="3439768211" sldId="453"/>
            <ac:spMk id="61" creationId="{D914DF86-609A-A0E2-919F-635160E15087}"/>
          </ac:spMkLst>
        </pc:spChg>
        <pc:spChg chg="mod">
          <ac:chgData name="INOUE Ryutaro" userId="9b3ee5e5-1aca-4eca-bf49-da9b28a88071" providerId="ADAL" clId="{1DAE2E32-D1C6-4B90-B17E-CD4CB667E1B8}" dt="2025-07-11T08:13:16.310" v="23560"/>
          <ac:spMkLst>
            <pc:docMk/>
            <pc:sldMk cId="3439768211" sldId="453"/>
            <ac:spMk id="65" creationId="{E8DABEDE-7B5A-F9D6-06DA-60ECEC6527E7}"/>
          </ac:spMkLst>
        </pc:spChg>
        <pc:spChg chg="mod">
          <ac:chgData name="INOUE Ryutaro" userId="9b3ee5e5-1aca-4eca-bf49-da9b28a88071" providerId="ADAL" clId="{1DAE2E32-D1C6-4B90-B17E-CD4CB667E1B8}" dt="2025-07-11T08:13:23.965" v="23561"/>
          <ac:spMkLst>
            <pc:docMk/>
            <pc:sldMk cId="3439768211" sldId="453"/>
            <ac:spMk id="66" creationId="{BC7E185F-00F7-3CC7-C3AA-C2B94DF16B45}"/>
          </ac:spMkLst>
        </pc:spChg>
        <pc:spChg chg="mod">
          <ac:chgData name="INOUE Ryutaro" userId="9b3ee5e5-1aca-4eca-bf49-da9b28a88071" providerId="ADAL" clId="{1DAE2E32-D1C6-4B90-B17E-CD4CB667E1B8}" dt="2025-07-11T08:13:32.251" v="23562"/>
          <ac:spMkLst>
            <pc:docMk/>
            <pc:sldMk cId="3439768211" sldId="453"/>
            <ac:spMk id="67" creationId="{FBB2F7EE-5272-07BD-20A3-F78ABC8286D7}"/>
          </ac:spMkLst>
        </pc:spChg>
        <pc:spChg chg="mod">
          <ac:chgData name="INOUE Ryutaro" userId="9b3ee5e5-1aca-4eca-bf49-da9b28a88071" providerId="ADAL" clId="{1DAE2E32-D1C6-4B90-B17E-CD4CB667E1B8}" dt="2025-07-11T08:13:41.460" v="23564" actId="20577"/>
          <ac:spMkLst>
            <pc:docMk/>
            <pc:sldMk cId="3439768211" sldId="453"/>
            <ac:spMk id="68" creationId="{8DEC1867-AC3E-9FD9-6B30-B8E435C8E9EC}"/>
          </ac:spMkLst>
        </pc:spChg>
        <pc:spChg chg="mod">
          <ac:chgData name="INOUE Ryutaro" userId="9b3ee5e5-1aca-4eca-bf49-da9b28a88071" providerId="ADAL" clId="{1DAE2E32-D1C6-4B90-B17E-CD4CB667E1B8}" dt="2025-07-11T08:13:51.156" v="23565"/>
          <ac:spMkLst>
            <pc:docMk/>
            <pc:sldMk cId="3439768211" sldId="453"/>
            <ac:spMk id="69" creationId="{A35DF3B0-61D3-4310-CAF0-C43D9D1DFC73}"/>
          </ac:spMkLst>
        </pc:spChg>
        <pc:spChg chg="mod">
          <ac:chgData name="INOUE Ryutaro" userId="9b3ee5e5-1aca-4eca-bf49-da9b28a88071" providerId="ADAL" clId="{1DAE2E32-D1C6-4B90-B17E-CD4CB667E1B8}" dt="2025-07-11T08:14:01.582" v="23567" actId="20577"/>
          <ac:spMkLst>
            <pc:docMk/>
            <pc:sldMk cId="3439768211" sldId="453"/>
            <ac:spMk id="70" creationId="{F6EBD63F-19AA-2E92-18CE-4DE5F0590705}"/>
          </ac:spMkLst>
        </pc:spChg>
        <pc:spChg chg="mod">
          <ac:chgData name="INOUE Ryutaro" userId="9b3ee5e5-1aca-4eca-bf49-da9b28a88071" providerId="ADAL" clId="{1DAE2E32-D1C6-4B90-B17E-CD4CB667E1B8}" dt="2025-07-11T08:14:11.473" v="23568"/>
          <ac:spMkLst>
            <pc:docMk/>
            <pc:sldMk cId="3439768211" sldId="453"/>
            <ac:spMk id="71" creationId="{75B0AE11-F960-BAEB-4F71-C4695144A128}"/>
          </ac:spMkLst>
        </pc:spChg>
        <pc:spChg chg="mod">
          <ac:chgData name="INOUE Ryutaro" userId="9b3ee5e5-1aca-4eca-bf49-da9b28a88071" providerId="ADAL" clId="{1DAE2E32-D1C6-4B90-B17E-CD4CB667E1B8}" dt="2025-07-11T08:14:23.538" v="23569"/>
          <ac:spMkLst>
            <pc:docMk/>
            <pc:sldMk cId="3439768211" sldId="453"/>
            <ac:spMk id="72" creationId="{D480E34E-4C83-4C2B-F5C4-FE7087B7F0D6}"/>
          </ac:spMkLst>
        </pc:spChg>
      </pc:sldChg>
      <pc:sldChg chg="addSp modSp add mod">
        <pc:chgData name="INOUE Ryutaro" userId="9b3ee5e5-1aca-4eca-bf49-da9b28a88071" providerId="ADAL" clId="{1DAE2E32-D1C6-4B90-B17E-CD4CB667E1B8}" dt="2025-07-16T01:00:21.938" v="31898"/>
        <pc:sldMkLst>
          <pc:docMk/>
          <pc:sldMk cId="2340929004" sldId="454"/>
        </pc:sldMkLst>
        <pc:spChg chg="mod">
          <ac:chgData name="INOUE Ryutaro" userId="9b3ee5e5-1aca-4eca-bf49-da9b28a88071" providerId="ADAL" clId="{1DAE2E32-D1C6-4B90-B17E-CD4CB667E1B8}" dt="2025-07-16T01:00:21.938" v="31898"/>
          <ac:spMkLst>
            <pc:docMk/>
            <pc:sldMk cId="2340929004" sldId="454"/>
            <ac:spMk id="5" creationId="{BBD8C2DA-8EBB-7112-62A6-4E4B6C68DDC4}"/>
          </ac:spMkLst>
        </pc:spChg>
        <pc:spChg chg="add mod">
          <ac:chgData name="INOUE Ryutaro" userId="9b3ee5e5-1aca-4eca-bf49-da9b28a88071" providerId="ADAL" clId="{1DAE2E32-D1C6-4B90-B17E-CD4CB667E1B8}" dt="2025-07-11T08:15:44.215" v="23572"/>
          <ac:spMkLst>
            <pc:docMk/>
            <pc:sldMk cId="2340929004" sldId="454"/>
            <ac:spMk id="8" creationId="{D95E3816-C664-5A38-D673-5AA7B9A000B3}"/>
          </ac:spMkLst>
        </pc:spChg>
        <pc:spChg chg="add mod">
          <ac:chgData name="INOUE Ryutaro" userId="9b3ee5e5-1aca-4eca-bf49-da9b28a88071" providerId="ADAL" clId="{1DAE2E32-D1C6-4B90-B17E-CD4CB667E1B8}" dt="2025-07-16T01:00:21.938" v="31898"/>
          <ac:spMkLst>
            <pc:docMk/>
            <pc:sldMk cId="2340929004" sldId="454"/>
            <ac:spMk id="9" creationId="{BDFDEF0D-B8B0-B094-AC25-A26801938AE6}"/>
          </ac:spMkLst>
        </pc:spChg>
        <pc:spChg chg="add mod">
          <ac:chgData name="INOUE Ryutaro" userId="9b3ee5e5-1aca-4eca-bf49-da9b28a88071" providerId="ADAL" clId="{1DAE2E32-D1C6-4B90-B17E-CD4CB667E1B8}" dt="2025-07-11T08:28:32.020" v="23574" actId="1076"/>
          <ac:spMkLst>
            <pc:docMk/>
            <pc:sldMk cId="2340929004" sldId="454"/>
            <ac:spMk id="10" creationId="{ADD64AF9-AF64-CDAD-0247-1F76C3CC56BC}"/>
          </ac:spMkLst>
        </pc:spChg>
        <pc:spChg chg="mod">
          <ac:chgData name="INOUE Ryutaro" userId="9b3ee5e5-1aca-4eca-bf49-da9b28a88071" providerId="ADAL" clId="{1DAE2E32-D1C6-4B90-B17E-CD4CB667E1B8}" dt="2025-07-16T01:00:21.938" v="31898"/>
          <ac:spMkLst>
            <pc:docMk/>
            <pc:sldMk cId="2340929004" sldId="454"/>
            <ac:spMk id="44" creationId="{7946938E-6FFF-E782-4C9F-FE200332BE54}"/>
          </ac:spMkLst>
        </pc:spChg>
        <pc:spChg chg="mod">
          <ac:chgData name="INOUE Ryutaro" userId="9b3ee5e5-1aca-4eca-bf49-da9b28a88071" providerId="ADAL" clId="{1DAE2E32-D1C6-4B90-B17E-CD4CB667E1B8}" dt="2025-07-16T01:00:21.938" v="31898"/>
          <ac:spMkLst>
            <pc:docMk/>
            <pc:sldMk cId="2340929004" sldId="454"/>
            <ac:spMk id="61" creationId="{C159A3BF-EAD0-9325-D8AC-BCB136DFAEBB}"/>
          </ac:spMkLst>
        </pc:spChg>
      </pc:sldChg>
      <pc:sldChg chg="addSp delSp modSp add mod modNotesTx">
        <pc:chgData name="INOUE Ryutaro" userId="9b3ee5e5-1aca-4eca-bf49-da9b28a88071" providerId="ADAL" clId="{1DAE2E32-D1C6-4B90-B17E-CD4CB667E1B8}" dt="2025-07-16T01:00:21.938" v="31898"/>
        <pc:sldMkLst>
          <pc:docMk/>
          <pc:sldMk cId="1055176119" sldId="455"/>
        </pc:sldMkLst>
        <pc:spChg chg="ord">
          <ac:chgData name="INOUE Ryutaro" userId="9b3ee5e5-1aca-4eca-bf49-da9b28a88071" providerId="ADAL" clId="{1DAE2E32-D1C6-4B90-B17E-CD4CB667E1B8}" dt="2025-07-12T05:40:29.730" v="23767" actId="166"/>
          <ac:spMkLst>
            <pc:docMk/>
            <pc:sldMk cId="1055176119" sldId="455"/>
            <ac:spMk id="3" creationId="{2073E995-0437-1B66-393F-FA0EDC7E0BA2}"/>
          </ac:spMkLst>
        </pc:spChg>
        <pc:spChg chg="mod">
          <ac:chgData name="INOUE Ryutaro" userId="9b3ee5e5-1aca-4eca-bf49-da9b28a88071" providerId="ADAL" clId="{1DAE2E32-D1C6-4B90-B17E-CD4CB667E1B8}" dt="2025-07-16T01:00:21.938" v="31898"/>
          <ac:spMkLst>
            <pc:docMk/>
            <pc:sldMk cId="1055176119" sldId="455"/>
            <ac:spMk id="5" creationId="{D0C12AAD-F203-522F-9265-EDCB1A026934}"/>
          </ac:spMkLst>
        </pc:spChg>
        <pc:spChg chg="add mod">
          <ac:chgData name="INOUE Ryutaro" userId="9b3ee5e5-1aca-4eca-bf49-da9b28a88071" providerId="ADAL" clId="{1DAE2E32-D1C6-4B90-B17E-CD4CB667E1B8}" dt="2025-07-12T05:40:40.959" v="23786" actId="207"/>
          <ac:spMkLst>
            <pc:docMk/>
            <pc:sldMk cId="1055176119" sldId="455"/>
            <ac:spMk id="10" creationId="{5F41D5FA-99A7-3D3D-3FF2-CF5AB0456C01}"/>
          </ac:spMkLst>
        </pc:spChg>
        <pc:spChg chg="add mod">
          <ac:chgData name="INOUE Ryutaro" userId="9b3ee5e5-1aca-4eca-bf49-da9b28a88071" providerId="ADAL" clId="{1DAE2E32-D1C6-4B90-B17E-CD4CB667E1B8}" dt="2025-07-12T05:53:52.013" v="23957" actId="14100"/>
          <ac:spMkLst>
            <pc:docMk/>
            <pc:sldMk cId="1055176119" sldId="455"/>
            <ac:spMk id="11" creationId="{4FBDB41E-C658-CD77-F2B5-C6CCF3A933C6}"/>
          </ac:spMkLst>
        </pc:spChg>
        <pc:spChg chg="add mod">
          <ac:chgData name="INOUE Ryutaro" userId="9b3ee5e5-1aca-4eca-bf49-da9b28a88071" providerId="ADAL" clId="{1DAE2E32-D1C6-4B90-B17E-CD4CB667E1B8}" dt="2025-07-16T01:00:21.938" v="31898"/>
          <ac:spMkLst>
            <pc:docMk/>
            <pc:sldMk cId="1055176119" sldId="455"/>
            <ac:spMk id="12" creationId="{4B1C3ACE-2662-574F-15A5-5AEFA4D74594}"/>
          </ac:spMkLst>
        </pc:spChg>
        <pc:spChg chg="mod">
          <ac:chgData name="INOUE Ryutaro" userId="9b3ee5e5-1aca-4eca-bf49-da9b28a88071" providerId="ADAL" clId="{1DAE2E32-D1C6-4B90-B17E-CD4CB667E1B8}" dt="2025-07-16T01:00:21.938" v="31898"/>
          <ac:spMkLst>
            <pc:docMk/>
            <pc:sldMk cId="1055176119" sldId="455"/>
            <ac:spMk id="14" creationId="{C3976ED2-579C-A362-04CC-D519E03B78D7}"/>
          </ac:spMkLst>
        </pc:spChg>
        <pc:spChg chg="add mod">
          <ac:chgData name="INOUE Ryutaro" userId="9b3ee5e5-1aca-4eca-bf49-da9b28a88071" providerId="ADAL" clId="{1DAE2E32-D1C6-4B90-B17E-CD4CB667E1B8}" dt="2025-07-12T06:03:35.927" v="24163" actId="20577"/>
          <ac:spMkLst>
            <pc:docMk/>
            <pc:sldMk cId="1055176119" sldId="455"/>
            <ac:spMk id="17" creationId="{7C27C678-44CC-1BC4-FEC2-4C1E478ADEAD}"/>
          </ac:spMkLst>
        </pc:spChg>
        <pc:spChg chg="add mod">
          <ac:chgData name="INOUE Ryutaro" userId="9b3ee5e5-1aca-4eca-bf49-da9b28a88071" providerId="ADAL" clId="{1DAE2E32-D1C6-4B90-B17E-CD4CB667E1B8}" dt="2025-07-12T06:04:03.133" v="24169" actId="1076"/>
          <ac:spMkLst>
            <pc:docMk/>
            <pc:sldMk cId="1055176119" sldId="455"/>
            <ac:spMk id="20" creationId="{4F6058F5-226A-AF3D-E935-1AD17F2E3DB7}"/>
          </ac:spMkLst>
        </pc:spChg>
        <pc:spChg chg="mod">
          <ac:chgData name="INOUE Ryutaro" userId="9b3ee5e5-1aca-4eca-bf49-da9b28a88071" providerId="ADAL" clId="{1DAE2E32-D1C6-4B90-B17E-CD4CB667E1B8}" dt="2025-07-16T01:00:21.938" v="31898"/>
          <ac:spMkLst>
            <pc:docMk/>
            <pc:sldMk cId="1055176119" sldId="455"/>
            <ac:spMk id="50" creationId="{86688718-F569-0029-C6EC-3CF549DA57B7}"/>
          </ac:spMkLst>
        </pc:spChg>
      </pc:sldChg>
      <pc:sldChg chg="addSp delSp modSp add mod modNotesTx">
        <pc:chgData name="INOUE Ryutaro" userId="9b3ee5e5-1aca-4eca-bf49-da9b28a88071" providerId="ADAL" clId="{1DAE2E32-D1C6-4B90-B17E-CD4CB667E1B8}" dt="2025-07-16T00:08:46.624" v="31441" actId="1037"/>
        <pc:sldMkLst>
          <pc:docMk/>
          <pc:sldMk cId="3014223210" sldId="456"/>
        </pc:sldMkLst>
        <pc:spChg chg="mod">
          <ac:chgData name="INOUE Ryutaro" userId="9b3ee5e5-1aca-4eca-bf49-da9b28a88071" providerId="ADAL" clId="{1DAE2E32-D1C6-4B90-B17E-CD4CB667E1B8}" dt="2025-07-12T07:05:58.046" v="26852" actId="20577"/>
          <ac:spMkLst>
            <pc:docMk/>
            <pc:sldMk cId="3014223210" sldId="456"/>
            <ac:spMk id="2" creationId="{50E99767-CBF5-69CF-B5AC-246391007370}"/>
          </ac:spMkLst>
        </pc:spChg>
        <pc:spChg chg="mod">
          <ac:chgData name="INOUE Ryutaro" userId="9b3ee5e5-1aca-4eca-bf49-da9b28a88071" providerId="ADAL" clId="{1DAE2E32-D1C6-4B90-B17E-CD4CB667E1B8}" dt="2025-07-12T07:07:22.450" v="27020" actId="14100"/>
          <ac:spMkLst>
            <pc:docMk/>
            <pc:sldMk cId="3014223210" sldId="456"/>
            <ac:spMk id="3" creationId="{EEEAE08B-AEF0-DFFE-E4AC-2B72E0EA57AF}"/>
          </ac:spMkLst>
        </pc:spChg>
        <pc:spChg chg="mod">
          <ac:chgData name="INOUE Ryutaro" userId="9b3ee5e5-1aca-4eca-bf49-da9b28a88071" providerId="ADAL" clId="{1DAE2E32-D1C6-4B90-B17E-CD4CB667E1B8}" dt="2025-07-12T07:07:59.768" v="27035" actId="20577"/>
          <ac:spMkLst>
            <pc:docMk/>
            <pc:sldMk cId="3014223210" sldId="456"/>
            <ac:spMk id="5" creationId="{0FDB4503-7DB4-B6A3-C481-AA1E8CB8D2F2}"/>
          </ac:spMkLst>
        </pc:spChg>
        <pc:spChg chg="add mod">
          <ac:chgData name="INOUE Ryutaro" userId="9b3ee5e5-1aca-4eca-bf49-da9b28a88071" providerId="ADAL" clId="{1DAE2E32-D1C6-4B90-B17E-CD4CB667E1B8}" dt="2025-07-16T00:07:09.720" v="31383" actId="1036"/>
          <ac:spMkLst>
            <pc:docMk/>
            <pc:sldMk cId="3014223210" sldId="456"/>
            <ac:spMk id="15" creationId="{E213D412-1BC9-CF22-56A7-7E87B409F75D}"/>
          </ac:spMkLst>
        </pc:spChg>
        <pc:spChg chg="add mod">
          <ac:chgData name="INOUE Ryutaro" userId="9b3ee5e5-1aca-4eca-bf49-da9b28a88071" providerId="ADAL" clId="{1DAE2E32-D1C6-4B90-B17E-CD4CB667E1B8}" dt="2025-07-16T00:07:09.720" v="31383" actId="1036"/>
          <ac:spMkLst>
            <pc:docMk/>
            <pc:sldMk cId="3014223210" sldId="456"/>
            <ac:spMk id="16" creationId="{39EF5E73-1069-E3BD-67C0-802BF73FF915}"/>
          </ac:spMkLst>
        </pc:spChg>
        <pc:spChg chg="add mod">
          <ac:chgData name="INOUE Ryutaro" userId="9b3ee5e5-1aca-4eca-bf49-da9b28a88071" providerId="ADAL" clId="{1DAE2E32-D1C6-4B90-B17E-CD4CB667E1B8}" dt="2025-07-16T00:08:17.798" v="31419" actId="1037"/>
          <ac:spMkLst>
            <pc:docMk/>
            <pc:sldMk cId="3014223210" sldId="456"/>
            <ac:spMk id="17" creationId="{94990A2A-DED9-74A3-A901-4B6B73A3EBF4}"/>
          </ac:spMkLst>
        </pc:spChg>
        <pc:spChg chg="add mod">
          <ac:chgData name="INOUE Ryutaro" userId="9b3ee5e5-1aca-4eca-bf49-da9b28a88071" providerId="ADAL" clId="{1DAE2E32-D1C6-4B90-B17E-CD4CB667E1B8}" dt="2025-07-16T00:06:47.648" v="31353" actId="1076"/>
          <ac:spMkLst>
            <pc:docMk/>
            <pc:sldMk cId="3014223210" sldId="456"/>
            <ac:spMk id="20" creationId="{B239A318-72BD-0C03-DE39-F6ABB687519A}"/>
          </ac:spMkLst>
        </pc:spChg>
        <pc:spChg chg="add mod">
          <ac:chgData name="INOUE Ryutaro" userId="9b3ee5e5-1aca-4eca-bf49-da9b28a88071" providerId="ADAL" clId="{1DAE2E32-D1C6-4B90-B17E-CD4CB667E1B8}" dt="2025-07-16T00:08:25.019" v="31428" actId="1038"/>
          <ac:spMkLst>
            <pc:docMk/>
            <pc:sldMk cId="3014223210" sldId="456"/>
            <ac:spMk id="21" creationId="{4D1021FB-BADA-4113-FAA6-6912D7AC1DC1}"/>
          </ac:spMkLst>
        </pc:spChg>
        <pc:spChg chg="add mod">
          <ac:chgData name="INOUE Ryutaro" userId="9b3ee5e5-1aca-4eca-bf49-da9b28a88071" providerId="ADAL" clId="{1DAE2E32-D1C6-4B90-B17E-CD4CB667E1B8}" dt="2025-07-16T00:08:39.683" v="31435" actId="1038"/>
          <ac:spMkLst>
            <pc:docMk/>
            <pc:sldMk cId="3014223210" sldId="456"/>
            <ac:spMk id="22" creationId="{D023DA01-9472-73DD-63DF-3A77A8A2B195}"/>
          </ac:spMkLst>
        </pc:spChg>
        <pc:spChg chg="add mod">
          <ac:chgData name="INOUE Ryutaro" userId="9b3ee5e5-1aca-4eca-bf49-da9b28a88071" providerId="ADAL" clId="{1DAE2E32-D1C6-4B90-B17E-CD4CB667E1B8}" dt="2025-07-16T00:08:46.624" v="31441" actId="1037"/>
          <ac:spMkLst>
            <pc:docMk/>
            <pc:sldMk cId="3014223210" sldId="456"/>
            <ac:spMk id="23" creationId="{10B9AA39-B462-2A56-96A8-72DCED969AD6}"/>
          </ac:spMkLst>
        </pc:spChg>
        <pc:spChg chg="add mod">
          <ac:chgData name="INOUE Ryutaro" userId="9b3ee5e5-1aca-4eca-bf49-da9b28a88071" providerId="ADAL" clId="{1DAE2E32-D1C6-4B90-B17E-CD4CB667E1B8}" dt="2025-07-16T00:07:47.388" v="31401" actId="20577"/>
          <ac:spMkLst>
            <pc:docMk/>
            <pc:sldMk cId="3014223210" sldId="456"/>
            <ac:spMk id="24" creationId="{F6A24BC3-EFDF-C6EA-3A07-62D1DE821426}"/>
          </ac:spMkLst>
        </pc:spChg>
        <pc:spChg chg="add mod">
          <ac:chgData name="INOUE Ryutaro" userId="9b3ee5e5-1aca-4eca-bf49-da9b28a88071" providerId="ADAL" clId="{1DAE2E32-D1C6-4B90-B17E-CD4CB667E1B8}" dt="2025-07-16T00:07:58.692" v="31410" actId="20577"/>
          <ac:spMkLst>
            <pc:docMk/>
            <pc:sldMk cId="3014223210" sldId="456"/>
            <ac:spMk id="25" creationId="{12EB0A7D-514E-8547-2837-357AB234E2A2}"/>
          </ac:spMkLst>
        </pc:spChg>
        <pc:spChg chg="add mod">
          <ac:chgData name="INOUE Ryutaro" userId="9b3ee5e5-1aca-4eca-bf49-da9b28a88071" providerId="ADAL" clId="{1DAE2E32-D1C6-4B90-B17E-CD4CB667E1B8}" dt="2025-07-16T00:07:09.720" v="31383" actId="1036"/>
          <ac:spMkLst>
            <pc:docMk/>
            <pc:sldMk cId="3014223210" sldId="456"/>
            <ac:spMk id="26" creationId="{9B1399B0-F13B-8F04-B70F-B1B34306EE89}"/>
          </ac:spMkLst>
        </pc:spChg>
        <pc:spChg chg="add mod">
          <ac:chgData name="INOUE Ryutaro" userId="9b3ee5e5-1aca-4eca-bf49-da9b28a88071" providerId="ADAL" clId="{1DAE2E32-D1C6-4B90-B17E-CD4CB667E1B8}" dt="2025-07-16T00:07:09.720" v="31383" actId="1036"/>
          <ac:spMkLst>
            <pc:docMk/>
            <pc:sldMk cId="3014223210" sldId="456"/>
            <ac:spMk id="27" creationId="{64E4AA76-B5DE-1646-7F43-392901DDED63}"/>
          </ac:spMkLst>
        </pc:spChg>
      </pc:sldChg>
      <pc:sldChg chg="add del">
        <pc:chgData name="INOUE Ryutaro" userId="9b3ee5e5-1aca-4eca-bf49-da9b28a88071" providerId="ADAL" clId="{1DAE2E32-D1C6-4B90-B17E-CD4CB667E1B8}" dt="2025-07-15T07:48:29.499" v="30425"/>
        <pc:sldMkLst>
          <pc:docMk/>
          <pc:sldMk cId="1191883431" sldId="457"/>
        </pc:sldMkLst>
      </pc:sldChg>
      <pc:sldChg chg="addSp delSp modSp add mod modNotesTx">
        <pc:chgData name="INOUE Ryutaro" userId="9b3ee5e5-1aca-4eca-bf49-da9b28a88071" providerId="ADAL" clId="{1DAE2E32-D1C6-4B90-B17E-CD4CB667E1B8}" dt="2025-07-16T01:33:04.583" v="32780" actId="20577"/>
        <pc:sldMkLst>
          <pc:docMk/>
          <pc:sldMk cId="2974024083" sldId="457"/>
        </pc:sldMkLst>
        <pc:spChg chg="mod">
          <ac:chgData name="INOUE Ryutaro" userId="9b3ee5e5-1aca-4eca-bf49-da9b28a88071" providerId="ADAL" clId="{1DAE2E32-D1C6-4B90-B17E-CD4CB667E1B8}" dt="2025-07-16T01:33:04.583" v="32780" actId="20577"/>
          <ac:spMkLst>
            <pc:docMk/>
            <pc:sldMk cId="2974024083" sldId="457"/>
            <ac:spMk id="3" creationId="{E700FE1B-B913-1015-3B63-ADAFE16914B7}"/>
          </ac:spMkLst>
        </pc:spChg>
        <pc:spChg chg="mod">
          <ac:chgData name="INOUE Ryutaro" userId="9b3ee5e5-1aca-4eca-bf49-da9b28a88071" providerId="ADAL" clId="{1DAE2E32-D1C6-4B90-B17E-CD4CB667E1B8}" dt="2025-07-15T08:20:39.810" v="30896" actId="14100"/>
          <ac:spMkLst>
            <pc:docMk/>
            <pc:sldMk cId="2974024083" sldId="457"/>
            <ac:spMk id="5" creationId="{CC39555C-C6EA-08F6-F0FE-F75B04035B52}"/>
          </ac:spMkLst>
        </pc:spChg>
        <pc:spChg chg="add mod">
          <ac:chgData name="INOUE Ryutaro" userId="9b3ee5e5-1aca-4eca-bf49-da9b28a88071" providerId="ADAL" clId="{1DAE2E32-D1C6-4B90-B17E-CD4CB667E1B8}" dt="2025-07-15T08:18:59.244" v="30891" actId="1582"/>
          <ac:spMkLst>
            <pc:docMk/>
            <pc:sldMk cId="2974024083" sldId="457"/>
            <ac:spMk id="6" creationId="{E22E7864-AAAE-EC1A-E02E-52CC592688D7}"/>
          </ac:spMkLst>
        </pc:spChg>
        <pc:spChg chg="add mod">
          <ac:chgData name="INOUE Ryutaro" userId="9b3ee5e5-1aca-4eca-bf49-da9b28a88071" providerId="ADAL" clId="{1DAE2E32-D1C6-4B90-B17E-CD4CB667E1B8}" dt="2025-07-15T08:25:09.229" v="30904" actId="1076"/>
          <ac:spMkLst>
            <pc:docMk/>
            <pc:sldMk cId="2974024083" sldId="457"/>
            <ac:spMk id="9" creationId="{7EE9AB19-9AEE-46C7-6E50-7C5DA0D285E9}"/>
          </ac:spMkLst>
        </pc:spChg>
        <pc:spChg chg="add del mod">
          <ac:chgData name="INOUE Ryutaro" userId="9b3ee5e5-1aca-4eca-bf49-da9b28a88071" providerId="ADAL" clId="{1DAE2E32-D1C6-4B90-B17E-CD4CB667E1B8}" dt="2025-07-15T08:26:15.400" v="30926" actId="478"/>
          <ac:spMkLst>
            <pc:docMk/>
            <pc:sldMk cId="2974024083" sldId="457"/>
            <ac:spMk id="10" creationId="{59D19323-C1C9-0103-7990-310E0FED4062}"/>
          </ac:spMkLst>
        </pc:spChg>
        <pc:spChg chg="add del mod">
          <ac:chgData name="INOUE Ryutaro" userId="9b3ee5e5-1aca-4eca-bf49-da9b28a88071" providerId="ADAL" clId="{1DAE2E32-D1C6-4B90-B17E-CD4CB667E1B8}" dt="2025-07-15T07:55:16.921" v="30585" actId="1076"/>
          <ac:spMkLst>
            <pc:docMk/>
            <pc:sldMk cId="2974024083" sldId="457"/>
            <ac:spMk id="16" creationId="{0C445B38-9EBE-7E97-B4C2-383945CB5565}"/>
          </ac:spMkLst>
        </pc:spChg>
        <pc:spChg chg="add del mod">
          <ac:chgData name="INOUE Ryutaro" userId="9b3ee5e5-1aca-4eca-bf49-da9b28a88071" providerId="ADAL" clId="{1DAE2E32-D1C6-4B90-B17E-CD4CB667E1B8}" dt="2025-07-15T07:55:16.921" v="30585" actId="1076"/>
          <ac:spMkLst>
            <pc:docMk/>
            <pc:sldMk cId="2974024083" sldId="457"/>
            <ac:spMk id="17" creationId="{D37DD54A-B732-22F7-91A4-B9ACF5337E77}"/>
          </ac:spMkLst>
        </pc:spChg>
        <pc:graphicFrameChg chg="add del">
          <ac:chgData name="INOUE Ryutaro" userId="9b3ee5e5-1aca-4eca-bf49-da9b28a88071" providerId="ADAL" clId="{1DAE2E32-D1C6-4B90-B17E-CD4CB667E1B8}" dt="2025-07-15T07:55:17.821" v="30587" actId="478"/>
          <ac:graphicFrameMkLst>
            <pc:docMk/>
            <pc:sldMk cId="2974024083" sldId="457"/>
            <ac:graphicFrameMk id="14" creationId="{205C47C8-09E9-CC63-CC66-E4CDD4AC9749}"/>
          </ac:graphicFrameMkLst>
        </pc:graphicFrameChg>
      </pc:sldChg>
      <pc:sldChg chg="add del">
        <pc:chgData name="INOUE Ryutaro" userId="9b3ee5e5-1aca-4eca-bf49-da9b28a88071" providerId="ADAL" clId="{1DAE2E32-D1C6-4B90-B17E-CD4CB667E1B8}" dt="2025-07-15T07:48:20.758" v="30421"/>
        <pc:sldMkLst>
          <pc:docMk/>
          <pc:sldMk cId="161600326" sldId="458"/>
        </pc:sldMkLst>
      </pc:sldChg>
    </pc:docChg>
  </pc:docChgLst>
  <pc:docChgLst>
    <pc:chgData name="INOUE Ryutaro" userId="9b3ee5e5-1aca-4eca-bf49-da9b28a88071" providerId="ADAL" clId="{ED6A2B33-88FF-4ADF-B893-2F987D266EAA}"/>
    <pc:docChg chg="undo redo custSel addSld delSld modSld sldOrd">
      <pc:chgData name="INOUE Ryutaro" userId="9b3ee5e5-1aca-4eca-bf49-da9b28a88071" providerId="ADAL" clId="{ED6A2B33-88FF-4ADF-B893-2F987D266EAA}" dt="2024-12-04T08:10:55.591" v="8915" actId="14100"/>
      <pc:docMkLst>
        <pc:docMk/>
      </pc:docMkLst>
      <pc:sldChg chg="modSp mod">
        <pc:chgData name="INOUE Ryutaro" userId="9b3ee5e5-1aca-4eca-bf49-da9b28a88071" providerId="ADAL" clId="{ED6A2B33-88FF-4ADF-B893-2F987D266EAA}" dt="2024-12-04T03:20:23.897" v="8803" actId="14100"/>
        <pc:sldMkLst>
          <pc:docMk/>
          <pc:sldMk cId="3467058346" sldId="257"/>
        </pc:sldMkLst>
      </pc:sldChg>
      <pc:sldChg chg="modSp mod modNotesTx">
        <pc:chgData name="INOUE Ryutaro" userId="9b3ee5e5-1aca-4eca-bf49-da9b28a88071" providerId="ADAL" clId="{ED6A2B33-88FF-4ADF-B893-2F987D266EAA}" dt="2024-12-04T08:10:55.591" v="8915" actId="14100"/>
        <pc:sldMkLst>
          <pc:docMk/>
          <pc:sldMk cId="2234863008" sldId="259"/>
        </pc:sldMkLst>
      </pc:sldChg>
      <pc:sldChg chg="modSp mod">
        <pc:chgData name="INOUE Ryutaro" userId="9b3ee5e5-1aca-4eca-bf49-da9b28a88071" providerId="ADAL" clId="{ED6A2B33-88FF-4ADF-B893-2F987D266EAA}" dt="2024-12-04T00:03:13.979" v="5739" actId="20577"/>
        <pc:sldMkLst>
          <pc:docMk/>
          <pc:sldMk cId="2300236143" sldId="274"/>
        </pc:sldMkLst>
      </pc:sldChg>
      <pc:sldChg chg="del">
        <pc:chgData name="INOUE Ryutaro" userId="9b3ee5e5-1aca-4eca-bf49-da9b28a88071" providerId="ADAL" clId="{ED6A2B33-88FF-4ADF-B893-2F987D266EAA}" dt="2024-12-03T19:54:18.449" v="2488" actId="47"/>
        <pc:sldMkLst>
          <pc:docMk/>
          <pc:sldMk cId="732562243" sldId="275"/>
        </pc:sldMkLst>
      </pc:sldChg>
      <pc:sldChg chg="del">
        <pc:chgData name="INOUE Ryutaro" userId="9b3ee5e5-1aca-4eca-bf49-da9b28a88071" providerId="ADAL" clId="{ED6A2B33-88FF-4ADF-B893-2F987D266EAA}" dt="2024-12-03T19:54:18.449" v="2488" actId="47"/>
        <pc:sldMkLst>
          <pc:docMk/>
          <pc:sldMk cId="1489696832" sldId="276"/>
        </pc:sldMkLst>
      </pc:sldChg>
      <pc:sldChg chg="del">
        <pc:chgData name="INOUE Ryutaro" userId="9b3ee5e5-1aca-4eca-bf49-da9b28a88071" providerId="ADAL" clId="{ED6A2B33-88FF-4ADF-B893-2F987D266EAA}" dt="2024-12-03T17:59:01.699" v="1753" actId="47"/>
        <pc:sldMkLst>
          <pc:docMk/>
          <pc:sldMk cId="683458958" sldId="278"/>
        </pc:sldMkLst>
      </pc:sldChg>
      <pc:sldChg chg="del">
        <pc:chgData name="INOUE Ryutaro" userId="9b3ee5e5-1aca-4eca-bf49-da9b28a88071" providerId="ADAL" clId="{ED6A2B33-88FF-4ADF-B893-2F987D266EAA}" dt="2024-12-03T19:54:18.449" v="2488" actId="47"/>
        <pc:sldMkLst>
          <pc:docMk/>
          <pc:sldMk cId="953571289" sldId="281"/>
        </pc:sldMkLst>
      </pc:sldChg>
      <pc:sldChg chg="del">
        <pc:chgData name="INOUE Ryutaro" userId="9b3ee5e5-1aca-4eca-bf49-da9b28a88071" providerId="ADAL" clId="{ED6A2B33-88FF-4ADF-B893-2F987D266EAA}" dt="2024-12-03T19:54:18.449" v="2488" actId="47"/>
        <pc:sldMkLst>
          <pc:docMk/>
          <pc:sldMk cId="2733972872" sldId="283"/>
        </pc:sldMkLst>
      </pc:sldChg>
      <pc:sldChg chg="addSp delSp modSp mod">
        <pc:chgData name="INOUE Ryutaro" userId="9b3ee5e5-1aca-4eca-bf49-da9b28a88071" providerId="ADAL" clId="{ED6A2B33-88FF-4ADF-B893-2F987D266EAA}" dt="2024-12-04T02:04:48.256" v="8156" actId="20577"/>
        <pc:sldMkLst>
          <pc:docMk/>
          <pc:sldMk cId="1103391923" sldId="284"/>
        </pc:sldMkLst>
      </pc:sldChg>
      <pc:sldChg chg="del">
        <pc:chgData name="INOUE Ryutaro" userId="9b3ee5e5-1aca-4eca-bf49-da9b28a88071" providerId="ADAL" clId="{ED6A2B33-88FF-4ADF-B893-2F987D266EAA}" dt="2024-12-03T19:54:18.449" v="2488" actId="47"/>
        <pc:sldMkLst>
          <pc:docMk/>
          <pc:sldMk cId="1377120142" sldId="285"/>
        </pc:sldMkLst>
      </pc:sldChg>
      <pc:sldChg chg="del">
        <pc:chgData name="INOUE Ryutaro" userId="9b3ee5e5-1aca-4eca-bf49-da9b28a88071" providerId="ADAL" clId="{ED6A2B33-88FF-4ADF-B893-2F987D266EAA}" dt="2024-12-03T19:54:18.449" v="2488" actId="47"/>
        <pc:sldMkLst>
          <pc:docMk/>
          <pc:sldMk cId="349864070" sldId="287"/>
        </pc:sldMkLst>
      </pc:sldChg>
      <pc:sldChg chg="del">
        <pc:chgData name="INOUE Ryutaro" userId="9b3ee5e5-1aca-4eca-bf49-da9b28a88071" providerId="ADAL" clId="{ED6A2B33-88FF-4ADF-B893-2F987D266EAA}" dt="2024-12-03T19:54:18.449" v="2488" actId="47"/>
        <pc:sldMkLst>
          <pc:docMk/>
          <pc:sldMk cId="3394186856" sldId="288"/>
        </pc:sldMkLst>
      </pc:sldChg>
      <pc:sldChg chg="del">
        <pc:chgData name="INOUE Ryutaro" userId="9b3ee5e5-1aca-4eca-bf49-da9b28a88071" providerId="ADAL" clId="{ED6A2B33-88FF-4ADF-B893-2F987D266EAA}" dt="2024-12-03T19:54:18.449" v="2488" actId="47"/>
        <pc:sldMkLst>
          <pc:docMk/>
          <pc:sldMk cId="4207014087" sldId="289"/>
        </pc:sldMkLst>
      </pc:sldChg>
      <pc:sldChg chg="del">
        <pc:chgData name="INOUE Ryutaro" userId="9b3ee5e5-1aca-4eca-bf49-da9b28a88071" providerId="ADAL" clId="{ED6A2B33-88FF-4ADF-B893-2F987D266EAA}" dt="2024-12-03T19:54:18.449" v="2488" actId="47"/>
        <pc:sldMkLst>
          <pc:docMk/>
          <pc:sldMk cId="3662629280" sldId="290"/>
        </pc:sldMkLst>
      </pc:sldChg>
      <pc:sldChg chg="del">
        <pc:chgData name="INOUE Ryutaro" userId="9b3ee5e5-1aca-4eca-bf49-da9b28a88071" providerId="ADAL" clId="{ED6A2B33-88FF-4ADF-B893-2F987D266EAA}" dt="2024-12-03T19:54:18.449" v="2488" actId="47"/>
        <pc:sldMkLst>
          <pc:docMk/>
          <pc:sldMk cId="474437966" sldId="292"/>
        </pc:sldMkLst>
      </pc:sldChg>
      <pc:sldChg chg="del">
        <pc:chgData name="INOUE Ryutaro" userId="9b3ee5e5-1aca-4eca-bf49-da9b28a88071" providerId="ADAL" clId="{ED6A2B33-88FF-4ADF-B893-2F987D266EAA}" dt="2024-12-03T19:54:18.449" v="2488" actId="47"/>
        <pc:sldMkLst>
          <pc:docMk/>
          <pc:sldMk cId="2491902841" sldId="293"/>
        </pc:sldMkLst>
      </pc:sldChg>
      <pc:sldChg chg="del">
        <pc:chgData name="INOUE Ryutaro" userId="9b3ee5e5-1aca-4eca-bf49-da9b28a88071" providerId="ADAL" clId="{ED6A2B33-88FF-4ADF-B893-2F987D266EAA}" dt="2024-12-03T19:54:18.449" v="2488" actId="47"/>
        <pc:sldMkLst>
          <pc:docMk/>
          <pc:sldMk cId="195039347" sldId="296"/>
        </pc:sldMkLst>
      </pc:sldChg>
      <pc:sldChg chg="del">
        <pc:chgData name="INOUE Ryutaro" userId="9b3ee5e5-1aca-4eca-bf49-da9b28a88071" providerId="ADAL" clId="{ED6A2B33-88FF-4ADF-B893-2F987D266EAA}" dt="2024-12-03T19:54:18.449" v="2488" actId="47"/>
        <pc:sldMkLst>
          <pc:docMk/>
          <pc:sldMk cId="3086695622" sldId="297"/>
        </pc:sldMkLst>
      </pc:sldChg>
      <pc:sldChg chg="del">
        <pc:chgData name="INOUE Ryutaro" userId="9b3ee5e5-1aca-4eca-bf49-da9b28a88071" providerId="ADAL" clId="{ED6A2B33-88FF-4ADF-B893-2F987D266EAA}" dt="2024-12-03T19:54:18.449" v="2488" actId="47"/>
        <pc:sldMkLst>
          <pc:docMk/>
          <pc:sldMk cId="2541965774" sldId="298"/>
        </pc:sldMkLst>
      </pc:sldChg>
      <pc:sldChg chg="del">
        <pc:chgData name="INOUE Ryutaro" userId="9b3ee5e5-1aca-4eca-bf49-da9b28a88071" providerId="ADAL" clId="{ED6A2B33-88FF-4ADF-B893-2F987D266EAA}" dt="2024-12-03T19:54:18.449" v="2488" actId="47"/>
        <pc:sldMkLst>
          <pc:docMk/>
          <pc:sldMk cId="2988291508" sldId="299"/>
        </pc:sldMkLst>
      </pc:sldChg>
      <pc:sldChg chg="del">
        <pc:chgData name="INOUE Ryutaro" userId="9b3ee5e5-1aca-4eca-bf49-da9b28a88071" providerId="ADAL" clId="{ED6A2B33-88FF-4ADF-B893-2F987D266EAA}" dt="2024-12-03T19:54:18.449" v="2488" actId="47"/>
        <pc:sldMkLst>
          <pc:docMk/>
          <pc:sldMk cId="543790392" sldId="300"/>
        </pc:sldMkLst>
      </pc:sldChg>
      <pc:sldChg chg="del">
        <pc:chgData name="INOUE Ryutaro" userId="9b3ee5e5-1aca-4eca-bf49-da9b28a88071" providerId="ADAL" clId="{ED6A2B33-88FF-4ADF-B893-2F987D266EAA}" dt="2024-12-03T19:54:18.449" v="2488" actId="47"/>
        <pc:sldMkLst>
          <pc:docMk/>
          <pc:sldMk cId="3641180675" sldId="301"/>
        </pc:sldMkLst>
      </pc:sldChg>
      <pc:sldChg chg="del">
        <pc:chgData name="INOUE Ryutaro" userId="9b3ee5e5-1aca-4eca-bf49-da9b28a88071" providerId="ADAL" clId="{ED6A2B33-88FF-4ADF-B893-2F987D266EAA}" dt="2024-12-03T19:54:18.449" v="2488" actId="47"/>
        <pc:sldMkLst>
          <pc:docMk/>
          <pc:sldMk cId="1115110638" sldId="302"/>
        </pc:sldMkLst>
      </pc:sldChg>
      <pc:sldChg chg="del">
        <pc:chgData name="INOUE Ryutaro" userId="9b3ee5e5-1aca-4eca-bf49-da9b28a88071" providerId="ADAL" clId="{ED6A2B33-88FF-4ADF-B893-2F987D266EAA}" dt="2024-12-03T19:54:18.449" v="2488" actId="47"/>
        <pc:sldMkLst>
          <pc:docMk/>
          <pc:sldMk cId="2631680592" sldId="303"/>
        </pc:sldMkLst>
      </pc:sldChg>
      <pc:sldChg chg="del">
        <pc:chgData name="INOUE Ryutaro" userId="9b3ee5e5-1aca-4eca-bf49-da9b28a88071" providerId="ADAL" clId="{ED6A2B33-88FF-4ADF-B893-2F987D266EAA}" dt="2024-12-03T19:54:18.449" v="2488" actId="47"/>
        <pc:sldMkLst>
          <pc:docMk/>
          <pc:sldMk cId="2573337041" sldId="304"/>
        </pc:sldMkLst>
      </pc:sldChg>
      <pc:sldChg chg="del">
        <pc:chgData name="INOUE Ryutaro" userId="9b3ee5e5-1aca-4eca-bf49-da9b28a88071" providerId="ADAL" clId="{ED6A2B33-88FF-4ADF-B893-2F987D266EAA}" dt="2024-12-03T19:54:18.449" v="2488" actId="47"/>
        <pc:sldMkLst>
          <pc:docMk/>
          <pc:sldMk cId="2041916649" sldId="305"/>
        </pc:sldMkLst>
      </pc:sldChg>
      <pc:sldChg chg="del">
        <pc:chgData name="INOUE Ryutaro" userId="9b3ee5e5-1aca-4eca-bf49-da9b28a88071" providerId="ADAL" clId="{ED6A2B33-88FF-4ADF-B893-2F987D266EAA}" dt="2024-12-03T19:54:18.449" v="2488" actId="47"/>
        <pc:sldMkLst>
          <pc:docMk/>
          <pc:sldMk cId="3704882009" sldId="306"/>
        </pc:sldMkLst>
      </pc:sldChg>
      <pc:sldChg chg="del">
        <pc:chgData name="INOUE Ryutaro" userId="9b3ee5e5-1aca-4eca-bf49-da9b28a88071" providerId="ADAL" clId="{ED6A2B33-88FF-4ADF-B893-2F987D266EAA}" dt="2024-12-03T19:54:18.449" v="2488" actId="47"/>
        <pc:sldMkLst>
          <pc:docMk/>
          <pc:sldMk cId="558134171" sldId="307"/>
        </pc:sldMkLst>
      </pc:sldChg>
      <pc:sldChg chg="del">
        <pc:chgData name="INOUE Ryutaro" userId="9b3ee5e5-1aca-4eca-bf49-da9b28a88071" providerId="ADAL" clId="{ED6A2B33-88FF-4ADF-B893-2F987D266EAA}" dt="2024-12-03T19:54:18.449" v="2488" actId="47"/>
        <pc:sldMkLst>
          <pc:docMk/>
          <pc:sldMk cId="1801640030" sldId="308"/>
        </pc:sldMkLst>
      </pc:sldChg>
      <pc:sldChg chg="del">
        <pc:chgData name="INOUE Ryutaro" userId="9b3ee5e5-1aca-4eca-bf49-da9b28a88071" providerId="ADAL" clId="{ED6A2B33-88FF-4ADF-B893-2F987D266EAA}" dt="2024-12-03T19:54:18.449" v="2488" actId="47"/>
        <pc:sldMkLst>
          <pc:docMk/>
          <pc:sldMk cId="6025694" sldId="309"/>
        </pc:sldMkLst>
      </pc:sldChg>
      <pc:sldChg chg="del">
        <pc:chgData name="INOUE Ryutaro" userId="9b3ee5e5-1aca-4eca-bf49-da9b28a88071" providerId="ADAL" clId="{ED6A2B33-88FF-4ADF-B893-2F987D266EAA}" dt="2024-12-03T19:54:18.449" v="2488" actId="47"/>
        <pc:sldMkLst>
          <pc:docMk/>
          <pc:sldMk cId="3729860472" sldId="310"/>
        </pc:sldMkLst>
      </pc:sldChg>
      <pc:sldChg chg="modSp del mod modNotesTx">
        <pc:chgData name="INOUE Ryutaro" userId="9b3ee5e5-1aca-4eca-bf49-da9b28a88071" providerId="ADAL" clId="{ED6A2B33-88FF-4ADF-B893-2F987D266EAA}" dt="2024-12-03T16:55:58.988" v="44" actId="47"/>
        <pc:sldMkLst>
          <pc:docMk/>
          <pc:sldMk cId="2881019678" sldId="311"/>
        </pc:sldMkLst>
      </pc:sldChg>
      <pc:sldChg chg="addSp modSp mod">
        <pc:chgData name="INOUE Ryutaro" userId="9b3ee5e5-1aca-4eca-bf49-da9b28a88071" providerId="ADAL" clId="{ED6A2B33-88FF-4ADF-B893-2F987D266EAA}" dt="2024-12-04T02:38:15.367" v="8543" actId="20577"/>
        <pc:sldMkLst>
          <pc:docMk/>
          <pc:sldMk cId="1018458691" sldId="312"/>
        </pc:sldMkLst>
      </pc:sldChg>
      <pc:sldChg chg="del">
        <pc:chgData name="INOUE Ryutaro" userId="9b3ee5e5-1aca-4eca-bf49-da9b28a88071" providerId="ADAL" clId="{ED6A2B33-88FF-4ADF-B893-2F987D266EAA}" dt="2024-12-03T19:54:18.449" v="2488" actId="47"/>
        <pc:sldMkLst>
          <pc:docMk/>
          <pc:sldMk cId="4015681005" sldId="314"/>
        </pc:sldMkLst>
      </pc:sldChg>
      <pc:sldChg chg="del">
        <pc:chgData name="INOUE Ryutaro" userId="9b3ee5e5-1aca-4eca-bf49-da9b28a88071" providerId="ADAL" clId="{ED6A2B33-88FF-4ADF-B893-2F987D266EAA}" dt="2024-12-03T19:54:18.449" v="2488" actId="47"/>
        <pc:sldMkLst>
          <pc:docMk/>
          <pc:sldMk cId="1746022329" sldId="316"/>
        </pc:sldMkLst>
      </pc:sldChg>
      <pc:sldChg chg="addSp delSp modSp mod modNotesTx">
        <pc:chgData name="INOUE Ryutaro" userId="9b3ee5e5-1aca-4eca-bf49-da9b28a88071" providerId="ADAL" clId="{ED6A2B33-88FF-4ADF-B893-2F987D266EAA}" dt="2024-12-04T03:52:10.057" v="8805" actId="20577"/>
        <pc:sldMkLst>
          <pc:docMk/>
          <pc:sldMk cId="2133338713" sldId="317"/>
        </pc:sldMkLst>
      </pc:sldChg>
      <pc:sldChg chg="modSp mod">
        <pc:chgData name="INOUE Ryutaro" userId="9b3ee5e5-1aca-4eca-bf49-da9b28a88071" providerId="ADAL" clId="{ED6A2B33-88FF-4ADF-B893-2F987D266EAA}" dt="2024-12-04T04:05:44.136" v="8914"/>
        <pc:sldMkLst>
          <pc:docMk/>
          <pc:sldMk cId="675710715" sldId="319"/>
        </pc:sldMkLst>
      </pc:sldChg>
      <pc:sldChg chg="modSp mod ord">
        <pc:chgData name="INOUE Ryutaro" userId="9b3ee5e5-1aca-4eca-bf49-da9b28a88071" providerId="ADAL" clId="{ED6A2B33-88FF-4ADF-B893-2F987D266EAA}" dt="2024-12-04T02:11:17.364" v="8328" actId="20577"/>
        <pc:sldMkLst>
          <pc:docMk/>
          <pc:sldMk cId="3898668408" sldId="320"/>
        </pc:sldMkLst>
      </pc:sldChg>
      <pc:sldChg chg="addSp delSp modSp mod">
        <pc:chgData name="INOUE Ryutaro" userId="9b3ee5e5-1aca-4eca-bf49-da9b28a88071" providerId="ADAL" clId="{ED6A2B33-88FF-4ADF-B893-2F987D266EAA}" dt="2024-12-04T01:57:43.154" v="7741" actId="164"/>
        <pc:sldMkLst>
          <pc:docMk/>
          <pc:sldMk cId="3315032052" sldId="321"/>
        </pc:sldMkLst>
      </pc:sldChg>
      <pc:sldChg chg="del">
        <pc:chgData name="INOUE Ryutaro" userId="9b3ee5e5-1aca-4eca-bf49-da9b28a88071" providerId="ADAL" clId="{ED6A2B33-88FF-4ADF-B893-2F987D266EAA}" dt="2024-12-03T19:54:18.449" v="2488" actId="47"/>
        <pc:sldMkLst>
          <pc:docMk/>
          <pc:sldMk cId="1495691586" sldId="322"/>
        </pc:sldMkLst>
      </pc:sldChg>
      <pc:sldChg chg="addSp delSp modSp mod">
        <pc:chgData name="INOUE Ryutaro" userId="9b3ee5e5-1aca-4eca-bf49-da9b28a88071" providerId="ADAL" clId="{ED6A2B33-88FF-4ADF-B893-2F987D266EAA}" dt="2024-12-04T02:43:45.389" v="8578" actId="20577"/>
        <pc:sldMkLst>
          <pc:docMk/>
          <pc:sldMk cId="622742810" sldId="323"/>
        </pc:sldMkLst>
      </pc:sldChg>
      <pc:sldChg chg="addSp delSp modSp mod">
        <pc:chgData name="INOUE Ryutaro" userId="9b3ee5e5-1aca-4eca-bf49-da9b28a88071" providerId="ADAL" clId="{ED6A2B33-88FF-4ADF-B893-2F987D266EAA}" dt="2024-12-04T01:58:53.757" v="7757" actId="166"/>
        <pc:sldMkLst>
          <pc:docMk/>
          <pc:sldMk cId="3690775902" sldId="324"/>
        </pc:sldMkLst>
      </pc:sldChg>
      <pc:sldChg chg="addSp delSp modSp mod">
        <pc:chgData name="INOUE Ryutaro" userId="9b3ee5e5-1aca-4eca-bf49-da9b28a88071" providerId="ADAL" clId="{ED6A2B33-88FF-4ADF-B893-2F987D266EAA}" dt="2024-12-04T01:58:44.228" v="7756" actId="167"/>
        <pc:sldMkLst>
          <pc:docMk/>
          <pc:sldMk cId="4231557056" sldId="325"/>
        </pc:sldMkLst>
      </pc:sldChg>
      <pc:sldChg chg="del">
        <pc:chgData name="INOUE Ryutaro" userId="9b3ee5e5-1aca-4eca-bf49-da9b28a88071" providerId="ADAL" clId="{ED6A2B33-88FF-4ADF-B893-2F987D266EAA}" dt="2024-12-03T19:54:18.449" v="2488" actId="47"/>
        <pc:sldMkLst>
          <pc:docMk/>
          <pc:sldMk cId="4278874855" sldId="326"/>
        </pc:sldMkLst>
      </pc:sldChg>
      <pc:sldChg chg="del">
        <pc:chgData name="INOUE Ryutaro" userId="9b3ee5e5-1aca-4eca-bf49-da9b28a88071" providerId="ADAL" clId="{ED6A2B33-88FF-4ADF-B893-2F987D266EAA}" dt="2024-12-03T19:54:18.449" v="2488" actId="47"/>
        <pc:sldMkLst>
          <pc:docMk/>
          <pc:sldMk cId="191435813" sldId="327"/>
        </pc:sldMkLst>
      </pc:sldChg>
      <pc:sldChg chg="del">
        <pc:chgData name="INOUE Ryutaro" userId="9b3ee5e5-1aca-4eca-bf49-da9b28a88071" providerId="ADAL" clId="{ED6A2B33-88FF-4ADF-B893-2F987D266EAA}" dt="2024-12-03T19:54:18.449" v="2488" actId="47"/>
        <pc:sldMkLst>
          <pc:docMk/>
          <pc:sldMk cId="3138922561" sldId="329"/>
        </pc:sldMkLst>
      </pc:sldChg>
      <pc:sldChg chg="del">
        <pc:chgData name="INOUE Ryutaro" userId="9b3ee5e5-1aca-4eca-bf49-da9b28a88071" providerId="ADAL" clId="{ED6A2B33-88FF-4ADF-B893-2F987D266EAA}" dt="2024-12-03T19:54:18.449" v="2488" actId="47"/>
        <pc:sldMkLst>
          <pc:docMk/>
          <pc:sldMk cId="1299296179" sldId="330"/>
        </pc:sldMkLst>
      </pc:sldChg>
      <pc:sldChg chg="del">
        <pc:chgData name="INOUE Ryutaro" userId="9b3ee5e5-1aca-4eca-bf49-da9b28a88071" providerId="ADAL" clId="{ED6A2B33-88FF-4ADF-B893-2F987D266EAA}" dt="2024-12-03T19:54:18.449" v="2488" actId="47"/>
        <pc:sldMkLst>
          <pc:docMk/>
          <pc:sldMk cId="3831402835" sldId="332"/>
        </pc:sldMkLst>
      </pc:sldChg>
      <pc:sldChg chg="del">
        <pc:chgData name="INOUE Ryutaro" userId="9b3ee5e5-1aca-4eca-bf49-da9b28a88071" providerId="ADAL" clId="{ED6A2B33-88FF-4ADF-B893-2F987D266EAA}" dt="2024-12-03T19:54:18.449" v="2488" actId="47"/>
        <pc:sldMkLst>
          <pc:docMk/>
          <pc:sldMk cId="272726852" sldId="333"/>
        </pc:sldMkLst>
      </pc:sldChg>
      <pc:sldChg chg="del">
        <pc:chgData name="INOUE Ryutaro" userId="9b3ee5e5-1aca-4eca-bf49-da9b28a88071" providerId="ADAL" clId="{ED6A2B33-88FF-4ADF-B893-2F987D266EAA}" dt="2024-12-03T19:54:18.449" v="2488" actId="47"/>
        <pc:sldMkLst>
          <pc:docMk/>
          <pc:sldMk cId="1790336747" sldId="334"/>
        </pc:sldMkLst>
      </pc:sldChg>
      <pc:sldChg chg="del">
        <pc:chgData name="INOUE Ryutaro" userId="9b3ee5e5-1aca-4eca-bf49-da9b28a88071" providerId="ADAL" clId="{ED6A2B33-88FF-4ADF-B893-2F987D266EAA}" dt="2024-12-03T19:54:18.449" v="2488" actId="47"/>
        <pc:sldMkLst>
          <pc:docMk/>
          <pc:sldMk cId="3444751864" sldId="335"/>
        </pc:sldMkLst>
      </pc:sldChg>
      <pc:sldChg chg="del">
        <pc:chgData name="INOUE Ryutaro" userId="9b3ee5e5-1aca-4eca-bf49-da9b28a88071" providerId="ADAL" clId="{ED6A2B33-88FF-4ADF-B893-2F987D266EAA}" dt="2024-12-03T19:54:18.449" v="2488" actId="47"/>
        <pc:sldMkLst>
          <pc:docMk/>
          <pc:sldMk cId="2357564520" sldId="336"/>
        </pc:sldMkLst>
      </pc:sldChg>
      <pc:sldChg chg="del">
        <pc:chgData name="INOUE Ryutaro" userId="9b3ee5e5-1aca-4eca-bf49-da9b28a88071" providerId="ADAL" clId="{ED6A2B33-88FF-4ADF-B893-2F987D266EAA}" dt="2024-12-03T19:54:18.449" v="2488" actId="47"/>
        <pc:sldMkLst>
          <pc:docMk/>
          <pc:sldMk cId="3484745104" sldId="337"/>
        </pc:sldMkLst>
      </pc:sldChg>
      <pc:sldChg chg="del">
        <pc:chgData name="INOUE Ryutaro" userId="9b3ee5e5-1aca-4eca-bf49-da9b28a88071" providerId="ADAL" clId="{ED6A2B33-88FF-4ADF-B893-2F987D266EAA}" dt="2024-12-03T19:54:18.449" v="2488" actId="47"/>
        <pc:sldMkLst>
          <pc:docMk/>
          <pc:sldMk cId="33233761" sldId="338"/>
        </pc:sldMkLst>
      </pc:sldChg>
      <pc:sldChg chg="del">
        <pc:chgData name="INOUE Ryutaro" userId="9b3ee5e5-1aca-4eca-bf49-da9b28a88071" providerId="ADAL" clId="{ED6A2B33-88FF-4ADF-B893-2F987D266EAA}" dt="2024-12-03T19:54:18.449" v="2488" actId="47"/>
        <pc:sldMkLst>
          <pc:docMk/>
          <pc:sldMk cId="213855049" sldId="340"/>
        </pc:sldMkLst>
      </pc:sldChg>
      <pc:sldChg chg="del">
        <pc:chgData name="INOUE Ryutaro" userId="9b3ee5e5-1aca-4eca-bf49-da9b28a88071" providerId="ADAL" clId="{ED6A2B33-88FF-4ADF-B893-2F987D266EAA}" dt="2024-12-03T19:54:18.449" v="2488" actId="47"/>
        <pc:sldMkLst>
          <pc:docMk/>
          <pc:sldMk cId="342345042" sldId="341"/>
        </pc:sldMkLst>
      </pc:sldChg>
      <pc:sldChg chg="del">
        <pc:chgData name="INOUE Ryutaro" userId="9b3ee5e5-1aca-4eca-bf49-da9b28a88071" providerId="ADAL" clId="{ED6A2B33-88FF-4ADF-B893-2F987D266EAA}" dt="2024-12-03T19:54:18.449" v="2488" actId="47"/>
        <pc:sldMkLst>
          <pc:docMk/>
          <pc:sldMk cId="3524065547" sldId="342"/>
        </pc:sldMkLst>
      </pc:sldChg>
      <pc:sldChg chg="del">
        <pc:chgData name="INOUE Ryutaro" userId="9b3ee5e5-1aca-4eca-bf49-da9b28a88071" providerId="ADAL" clId="{ED6A2B33-88FF-4ADF-B893-2F987D266EAA}" dt="2024-12-03T19:54:03.928" v="2487" actId="47"/>
        <pc:sldMkLst>
          <pc:docMk/>
          <pc:sldMk cId="3810189799" sldId="343"/>
        </pc:sldMkLst>
      </pc:sldChg>
      <pc:sldChg chg="del">
        <pc:chgData name="INOUE Ryutaro" userId="9b3ee5e5-1aca-4eca-bf49-da9b28a88071" providerId="ADAL" clId="{ED6A2B33-88FF-4ADF-B893-2F987D266EAA}" dt="2024-12-03T19:54:18.449" v="2488" actId="47"/>
        <pc:sldMkLst>
          <pc:docMk/>
          <pc:sldMk cId="1776258379" sldId="344"/>
        </pc:sldMkLst>
      </pc:sldChg>
      <pc:sldChg chg="del">
        <pc:chgData name="INOUE Ryutaro" userId="9b3ee5e5-1aca-4eca-bf49-da9b28a88071" providerId="ADAL" clId="{ED6A2B33-88FF-4ADF-B893-2F987D266EAA}" dt="2024-12-03T17:59:01.699" v="1753" actId="47"/>
        <pc:sldMkLst>
          <pc:docMk/>
          <pc:sldMk cId="135441633" sldId="345"/>
        </pc:sldMkLst>
      </pc:sldChg>
      <pc:sldChg chg="del">
        <pc:chgData name="INOUE Ryutaro" userId="9b3ee5e5-1aca-4eca-bf49-da9b28a88071" providerId="ADAL" clId="{ED6A2B33-88FF-4ADF-B893-2F987D266EAA}" dt="2024-12-03T17:59:01.699" v="1753" actId="47"/>
        <pc:sldMkLst>
          <pc:docMk/>
          <pc:sldMk cId="1766116818" sldId="346"/>
        </pc:sldMkLst>
      </pc:sldChg>
      <pc:sldChg chg="del">
        <pc:chgData name="INOUE Ryutaro" userId="9b3ee5e5-1aca-4eca-bf49-da9b28a88071" providerId="ADAL" clId="{ED6A2B33-88FF-4ADF-B893-2F987D266EAA}" dt="2024-12-03T17:59:01.699" v="1753" actId="47"/>
        <pc:sldMkLst>
          <pc:docMk/>
          <pc:sldMk cId="1032713961" sldId="348"/>
        </pc:sldMkLst>
      </pc:sldChg>
      <pc:sldChg chg="del">
        <pc:chgData name="INOUE Ryutaro" userId="9b3ee5e5-1aca-4eca-bf49-da9b28a88071" providerId="ADAL" clId="{ED6A2B33-88FF-4ADF-B893-2F987D266EAA}" dt="2024-12-03T19:54:18.449" v="2488" actId="47"/>
        <pc:sldMkLst>
          <pc:docMk/>
          <pc:sldMk cId="3364655692" sldId="349"/>
        </pc:sldMkLst>
      </pc:sldChg>
      <pc:sldChg chg="del">
        <pc:chgData name="INOUE Ryutaro" userId="9b3ee5e5-1aca-4eca-bf49-da9b28a88071" providerId="ADAL" clId="{ED6A2B33-88FF-4ADF-B893-2F987D266EAA}" dt="2024-12-03T19:54:18.449" v="2488" actId="47"/>
        <pc:sldMkLst>
          <pc:docMk/>
          <pc:sldMk cId="1675226678" sldId="350"/>
        </pc:sldMkLst>
      </pc:sldChg>
      <pc:sldChg chg="del">
        <pc:chgData name="INOUE Ryutaro" userId="9b3ee5e5-1aca-4eca-bf49-da9b28a88071" providerId="ADAL" clId="{ED6A2B33-88FF-4ADF-B893-2F987D266EAA}" dt="2024-12-03T19:54:18.449" v="2488" actId="47"/>
        <pc:sldMkLst>
          <pc:docMk/>
          <pc:sldMk cId="2986833415" sldId="353"/>
        </pc:sldMkLst>
      </pc:sldChg>
      <pc:sldChg chg="del">
        <pc:chgData name="INOUE Ryutaro" userId="9b3ee5e5-1aca-4eca-bf49-da9b28a88071" providerId="ADAL" clId="{ED6A2B33-88FF-4ADF-B893-2F987D266EAA}" dt="2024-12-03T19:54:18.449" v="2488" actId="47"/>
        <pc:sldMkLst>
          <pc:docMk/>
          <pc:sldMk cId="3583630927" sldId="354"/>
        </pc:sldMkLst>
      </pc:sldChg>
      <pc:sldChg chg="del">
        <pc:chgData name="INOUE Ryutaro" userId="9b3ee5e5-1aca-4eca-bf49-da9b28a88071" providerId="ADAL" clId="{ED6A2B33-88FF-4ADF-B893-2F987D266EAA}" dt="2024-12-03T19:54:18.449" v="2488" actId="47"/>
        <pc:sldMkLst>
          <pc:docMk/>
          <pc:sldMk cId="1820868107" sldId="355"/>
        </pc:sldMkLst>
      </pc:sldChg>
      <pc:sldChg chg="del">
        <pc:chgData name="INOUE Ryutaro" userId="9b3ee5e5-1aca-4eca-bf49-da9b28a88071" providerId="ADAL" clId="{ED6A2B33-88FF-4ADF-B893-2F987D266EAA}" dt="2024-12-03T19:54:18.449" v="2488" actId="47"/>
        <pc:sldMkLst>
          <pc:docMk/>
          <pc:sldMk cId="3179543056" sldId="356"/>
        </pc:sldMkLst>
      </pc:sldChg>
      <pc:sldChg chg="add del">
        <pc:chgData name="INOUE Ryutaro" userId="9b3ee5e5-1aca-4eca-bf49-da9b28a88071" providerId="ADAL" clId="{ED6A2B33-88FF-4ADF-B893-2F987D266EAA}" dt="2024-12-03T17:03:46.542" v="274" actId="47"/>
        <pc:sldMkLst>
          <pc:docMk/>
          <pc:sldMk cId="1414524422" sldId="357"/>
        </pc:sldMkLst>
      </pc:sldChg>
      <pc:sldChg chg="add">
        <pc:chgData name="INOUE Ryutaro" userId="9b3ee5e5-1aca-4eca-bf49-da9b28a88071" providerId="ADAL" clId="{ED6A2B33-88FF-4ADF-B893-2F987D266EAA}" dt="2024-12-03T20:18:30.286" v="3104"/>
        <pc:sldMkLst>
          <pc:docMk/>
          <pc:sldMk cId="716079071" sldId="360"/>
        </pc:sldMkLst>
      </pc:sldChg>
      <pc:sldChg chg="addSp modSp add mod">
        <pc:chgData name="INOUE Ryutaro" userId="9b3ee5e5-1aca-4eca-bf49-da9b28a88071" providerId="ADAL" clId="{ED6A2B33-88FF-4ADF-B893-2F987D266EAA}" dt="2024-12-03T17:19:42.665" v="615" actId="20577"/>
        <pc:sldMkLst>
          <pc:docMk/>
          <pc:sldMk cId="716847924" sldId="368"/>
        </pc:sldMkLst>
      </pc:sldChg>
      <pc:sldChg chg="modSp add mod">
        <pc:chgData name="INOUE Ryutaro" userId="9b3ee5e5-1aca-4eca-bf49-da9b28a88071" providerId="ADAL" clId="{ED6A2B33-88FF-4ADF-B893-2F987D266EAA}" dt="2024-12-03T17:03:40.253" v="273" actId="20577"/>
        <pc:sldMkLst>
          <pc:docMk/>
          <pc:sldMk cId="3210551766" sldId="371"/>
        </pc:sldMkLst>
      </pc:sldChg>
      <pc:sldChg chg="modSp add mod">
        <pc:chgData name="INOUE Ryutaro" userId="9b3ee5e5-1aca-4eca-bf49-da9b28a88071" providerId="ADAL" clId="{ED6A2B33-88FF-4ADF-B893-2F987D266EAA}" dt="2024-12-03T17:03:20.181" v="224" actId="20577"/>
        <pc:sldMkLst>
          <pc:docMk/>
          <pc:sldMk cId="2384594998" sldId="372"/>
        </pc:sldMkLst>
      </pc:sldChg>
      <pc:sldChg chg="modSp add mod">
        <pc:chgData name="INOUE Ryutaro" userId="9b3ee5e5-1aca-4eca-bf49-da9b28a88071" providerId="ADAL" clId="{ED6A2B33-88FF-4ADF-B893-2F987D266EAA}" dt="2024-12-03T17:03:02.709" v="186" actId="20577"/>
        <pc:sldMkLst>
          <pc:docMk/>
          <pc:sldMk cId="2929631243" sldId="373"/>
        </pc:sldMkLst>
      </pc:sldChg>
      <pc:sldChg chg="add del">
        <pc:chgData name="INOUE Ryutaro" userId="9b3ee5e5-1aca-4eca-bf49-da9b28a88071" providerId="ADAL" clId="{ED6A2B33-88FF-4ADF-B893-2F987D266EAA}" dt="2024-12-03T16:58:00.772" v="95" actId="47"/>
        <pc:sldMkLst>
          <pc:docMk/>
          <pc:sldMk cId="406739121" sldId="374"/>
        </pc:sldMkLst>
      </pc:sldChg>
      <pc:sldChg chg="addSp modSp add mod">
        <pc:chgData name="INOUE Ryutaro" userId="9b3ee5e5-1aca-4eca-bf49-da9b28a88071" providerId="ADAL" clId="{ED6A2B33-88FF-4ADF-B893-2F987D266EAA}" dt="2024-12-04T01:26:48.722" v="6857" actId="20577"/>
        <pc:sldMkLst>
          <pc:docMk/>
          <pc:sldMk cId="2561313922" sldId="374"/>
        </pc:sldMkLst>
      </pc:sldChg>
      <pc:sldChg chg="add del mod modShow">
        <pc:chgData name="INOUE Ryutaro" userId="9b3ee5e5-1aca-4eca-bf49-da9b28a88071" providerId="ADAL" clId="{ED6A2B33-88FF-4ADF-B893-2F987D266EAA}" dt="2024-12-04T03:09:20.457" v="8583" actId="47"/>
        <pc:sldMkLst>
          <pc:docMk/>
          <pc:sldMk cId="1211476755" sldId="375"/>
        </pc:sldMkLst>
      </pc:sldChg>
      <pc:sldChg chg="addSp delSp modSp add mod modNotesTx">
        <pc:chgData name="INOUE Ryutaro" userId="9b3ee5e5-1aca-4eca-bf49-da9b28a88071" providerId="ADAL" clId="{ED6A2B33-88FF-4ADF-B893-2F987D266EAA}" dt="2024-12-04T03:53:10.933" v="8908" actId="20577"/>
        <pc:sldMkLst>
          <pc:docMk/>
          <pc:sldMk cId="1822805467" sldId="376"/>
        </pc:sldMkLst>
      </pc:sldChg>
      <pc:sldChg chg="modSp add mod ord">
        <pc:chgData name="INOUE Ryutaro" userId="9b3ee5e5-1aca-4eca-bf49-da9b28a88071" providerId="ADAL" clId="{ED6A2B33-88FF-4ADF-B893-2F987D266EAA}" dt="2024-12-03T20:17:39.880" v="3102" actId="20577"/>
        <pc:sldMkLst>
          <pc:docMk/>
          <pc:sldMk cId="3509895370" sldId="377"/>
        </pc:sldMkLst>
      </pc:sldChg>
      <pc:sldChg chg="addSp delSp modSp add mod">
        <pc:chgData name="INOUE Ryutaro" userId="9b3ee5e5-1aca-4eca-bf49-da9b28a88071" providerId="ADAL" clId="{ED6A2B33-88FF-4ADF-B893-2F987D266EAA}" dt="2024-12-04T02:14:03.497" v="8359" actId="478"/>
        <pc:sldMkLst>
          <pc:docMk/>
          <pc:sldMk cId="767167815" sldId="378"/>
        </pc:sldMkLst>
      </pc:sldChg>
      <pc:sldChg chg="modSp add mod">
        <pc:chgData name="INOUE Ryutaro" userId="9b3ee5e5-1aca-4eca-bf49-da9b28a88071" providerId="ADAL" clId="{ED6A2B33-88FF-4ADF-B893-2F987D266EAA}" dt="2024-12-04T01:53:45.828" v="7624" actId="5793"/>
        <pc:sldMkLst>
          <pc:docMk/>
          <pc:sldMk cId="2335273051" sldId="379"/>
        </pc:sldMkLst>
      </pc:sldChg>
      <pc:sldChg chg="addSp modSp add mod">
        <pc:chgData name="INOUE Ryutaro" userId="9b3ee5e5-1aca-4eca-bf49-da9b28a88071" providerId="ADAL" clId="{ED6A2B33-88FF-4ADF-B893-2F987D266EAA}" dt="2024-12-04T02:16:01.794" v="8478" actId="207"/>
        <pc:sldMkLst>
          <pc:docMk/>
          <pc:sldMk cId="1491742469" sldId="380"/>
        </pc:sldMkLst>
      </pc:sldChg>
      <pc:sldChg chg="modSp add mod">
        <pc:chgData name="INOUE Ryutaro" userId="9b3ee5e5-1aca-4eca-bf49-da9b28a88071" providerId="ADAL" clId="{ED6A2B33-88FF-4ADF-B893-2F987D266EAA}" dt="2024-12-04T02:17:05.696" v="8494" actId="1076"/>
        <pc:sldMkLst>
          <pc:docMk/>
          <pc:sldMk cId="3078552280" sldId="381"/>
        </pc:sldMkLst>
      </pc:sldChg>
      <pc:sldChg chg="modSp add del mod">
        <pc:chgData name="INOUE Ryutaro" userId="9b3ee5e5-1aca-4eca-bf49-da9b28a88071" providerId="ADAL" clId="{ED6A2B33-88FF-4ADF-B893-2F987D266EAA}" dt="2024-12-04T02:18:08.046" v="8522" actId="20577"/>
        <pc:sldMkLst>
          <pc:docMk/>
          <pc:sldMk cId="7426811" sldId="382"/>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37895272109181"/>
          <c:y val="4.1163729184816138E-2"/>
          <c:w val="0.70752308029357702"/>
          <c:h val="0.68747617984344433"/>
        </c:manualLayout>
      </c:layout>
      <c:barChart>
        <c:barDir val="bar"/>
        <c:grouping val="clustered"/>
        <c:varyColors val="0"/>
        <c:ser>
          <c:idx val="2"/>
          <c:order val="2"/>
          <c:tx>
            <c:strRef>
              <c:f>Sheet1!$D$1</c:f>
              <c:strCache>
                <c:ptCount val="1"/>
                <c:pt idx="0">
                  <c:v>GPT-4-turbo</c:v>
                </c:pt>
              </c:strCache>
              <c:extLst xmlns:c15="http://schemas.microsoft.com/office/drawing/2012/chart"/>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Accuracy</c:v>
                </c:pt>
                <c:pt idx="1">
                  <c:v>Precision</c:v>
                </c:pt>
                <c:pt idx="2">
                  <c:v>Recall</c:v>
                </c:pt>
              </c:strCache>
              <c:extLst xmlns:c15="http://schemas.microsoft.com/office/drawing/2012/chart"/>
            </c:strRef>
          </c:cat>
          <c:val>
            <c:numRef>
              <c:f>Sheet1!$D$3:$D$5</c:f>
              <c:numCache>
                <c:formatCode>0.00_ </c:formatCode>
                <c:ptCount val="3"/>
                <c:pt idx="0">
                  <c:v>0.76</c:v>
                </c:pt>
                <c:pt idx="1">
                  <c:v>0.69</c:v>
                </c:pt>
                <c:pt idx="2">
                  <c:v>0.92</c:v>
                </c:pt>
              </c:numCache>
              <c:extLst xmlns:c15="http://schemas.microsoft.com/office/drawing/2012/chart"/>
            </c:numRef>
          </c:val>
          <c:extLst xmlns:c15="http://schemas.microsoft.com/office/drawing/2012/chart">
            <c:ext xmlns:c16="http://schemas.microsoft.com/office/drawing/2014/chart" uri="{C3380CC4-5D6E-409C-BE32-E72D297353CC}">
              <c16:uniqueId val="{00000000-3AE1-4557-A7E6-ABE10D00237D}"/>
            </c:ext>
          </c:extLst>
        </c:ser>
        <c:ser>
          <c:idx val="3"/>
          <c:order val="3"/>
          <c:tx>
            <c:strRef>
              <c:f>Sheet1!$E$1</c:f>
              <c:strCache>
                <c:ptCount val="1"/>
                <c:pt idx="0">
                  <c:v>Llama2</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Accuracy</c:v>
                </c:pt>
                <c:pt idx="1">
                  <c:v>Precision</c:v>
                </c:pt>
                <c:pt idx="2">
                  <c:v>Recall</c:v>
                </c:pt>
              </c:strCache>
            </c:strRef>
          </c:cat>
          <c:val>
            <c:numRef>
              <c:f>Sheet1!$E$3:$E$5</c:f>
              <c:numCache>
                <c:formatCode>0.00_ </c:formatCode>
                <c:ptCount val="3"/>
                <c:pt idx="0">
                  <c:v>0.63</c:v>
                </c:pt>
                <c:pt idx="1">
                  <c:v>0.66</c:v>
                </c:pt>
                <c:pt idx="2">
                  <c:v>0.78</c:v>
                </c:pt>
              </c:numCache>
            </c:numRef>
          </c:val>
          <c:extLst>
            <c:ext xmlns:c16="http://schemas.microsoft.com/office/drawing/2014/chart" uri="{C3380CC4-5D6E-409C-BE32-E72D297353CC}">
              <c16:uniqueId val="{00000001-3AE1-4557-A7E6-ABE10D00237D}"/>
            </c:ext>
          </c:extLst>
        </c:ser>
        <c:ser>
          <c:idx val="4"/>
          <c:order val="4"/>
          <c:tx>
            <c:strRef>
              <c:f>Sheet1!$F$1</c:f>
              <c:strCache>
                <c:ptCount val="1"/>
                <c:pt idx="0">
                  <c:v>CodeLlama</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Accuracy</c:v>
                </c:pt>
                <c:pt idx="1">
                  <c:v>Precision</c:v>
                </c:pt>
                <c:pt idx="2">
                  <c:v>Recall</c:v>
                </c:pt>
              </c:strCache>
            </c:strRef>
          </c:cat>
          <c:val>
            <c:numRef>
              <c:f>Sheet1!$F$3:$F$5</c:f>
              <c:numCache>
                <c:formatCode>0.00_ </c:formatCode>
                <c:ptCount val="3"/>
                <c:pt idx="0">
                  <c:v>0.76</c:v>
                </c:pt>
                <c:pt idx="1">
                  <c:v>0.85</c:v>
                </c:pt>
                <c:pt idx="2">
                  <c:v>0.73</c:v>
                </c:pt>
              </c:numCache>
            </c:numRef>
          </c:val>
          <c:extLst>
            <c:ext xmlns:c16="http://schemas.microsoft.com/office/drawing/2014/chart" uri="{C3380CC4-5D6E-409C-BE32-E72D297353CC}">
              <c16:uniqueId val="{00000002-3AE1-4557-A7E6-ABE10D00237D}"/>
            </c:ext>
          </c:extLst>
        </c:ser>
        <c:dLbls>
          <c:dLblPos val="outEnd"/>
          <c:showLegendKey val="0"/>
          <c:showVal val="1"/>
          <c:showCatName val="0"/>
          <c:showSerName val="0"/>
          <c:showPercent val="0"/>
          <c:showBubbleSize val="0"/>
        </c:dLbls>
        <c:gapWidth val="150"/>
        <c:axId val="1691175792"/>
        <c:axId val="1777028656"/>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LLaMA2-Chat-7B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Sheet1!$A$3:$A$5</c15:sqref>
                        </c15:formulaRef>
                      </c:ext>
                    </c:extLst>
                    <c:strCache>
                      <c:ptCount val="3"/>
                      <c:pt idx="0">
                        <c:v>Accuracy</c:v>
                      </c:pt>
                      <c:pt idx="1">
                        <c:v>Precision</c:v>
                      </c:pt>
                      <c:pt idx="2">
                        <c:v>Recall</c:v>
                      </c:pt>
                    </c:strCache>
                  </c:strRef>
                </c:cat>
                <c:val>
                  <c:numRef>
                    <c:extLst>
                      <c:ext uri="{02D57815-91ED-43cb-92C2-25804820EDAC}">
                        <c15:formulaRef>
                          <c15:sqref>Sheet1!$B$3:$B$5</c15:sqref>
                        </c15:formulaRef>
                      </c:ext>
                    </c:extLst>
                    <c:numCache>
                      <c:formatCode>0.00_ </c:formatCode>
                      <c:ptCount val="3"/>
                      <c:pt idx="0">
                        <c:v>0</c:v>
                      </c:pt>
                      <c:pt idx="1">
                        <c:v>0</c:v>
                      </c:pt>
                      <c:pt idx="2">
                        <c:v>1</c:v>
                      </c:pt>
                    </c:numCache>
                  </c:numRef>
                </c:val>
                <c:extLst>
                  <c:ext xmlns:c16="http://schemas.microsoft.com/office/drawing/2014/chart" uri="{C3380CC4-5D6E-409C-BE32-E72D297353CC}">
                    <c16:uniqueId val="{00000003-3AE1-4557-A7E6-ABE10D00237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code-llama-instruct-7B</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Sheet1!$A$3:$A$5</c15:sqref>
                        </c15:formulaRef>
                      </c:ext>
                    </c:extLst>
                    <c:strCache>
                      <c:ptCount val="3"/>
                      <c:pt idx="0">
                        <c:v>Accuracy</c:v>
                      </c:pt>
                      <c:pt idx="1">
                        <c:v>Precision</c:v>
                      </c:pt>
                      <c:pt idx="2">
                        <c:v>Recall</c:v>
                      </c:pt>
                    </c:strCache>
                  </c:strRef>
                </c:cat>
                <c:val>
                  <c:numRef>
                    <c:extLst xmlns:c15="http://schemas.microsoft.com/office/drawing/2012/chart">
                      <c:ext xmlns:c15="http://schemas.microsoft.com/office/drawing/2012/chart" uri="{02D57815-91ED-43cb-92C2-25804820EDAC}">
                        <c15:formulaRef>
                          <c15:sqref>Sheet1!$C$3:$C$5</c15:sqref>
                        </c15:formulaRef>
                      </c:ext>
                    </c:extLst>
                    <c:numCache>
                      <c:formatCode>0.00_ </c:formatCode>
                      <c:ptCount val="3"/>
                      <c:pt idx="0">
                        <c:v>0</c:v>
                      </c:pt>
                      <c:pt idx="1">
                        <c:v>0.92</c:v>
                      </c:pt>
                      <c:pt idx="2">
                        <c:v>0.13600000000000001</c:v>
                      </c:pt>
                    </c:numCache>
                  </c:numRef>
                </c:val>
                <c:extLst xmlns:c15="http://schemas.microsoft.com/office/drawing/2012/chart">
                  <c:ext xmlns:c16="http://schemas.microsoft.com/office/drawing/2014/chart" uri="{C3380CC4-5D6E-409C-BE32-E72D297353CC}">
                    <c16:uniqueId val="{00000004-3AE1-4557-A7E6-ABE10D00237D}"/>
                  </c:ext>
                </c:extLst>
              </c15:ser>
            </c15:filteredBarSeries>
          </c:ext>
        </c:extLst>
      </c:barChart>
      <c:catAx>
        <c:axId val="1691175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0"/>
          <a:lstStyle/>
          <a:p>
            <a:pPr>
              <a:defRPr sz="1800" b="1" i="0" u="none" strike="noStrike" kern="1200" baseline="0">
                <a:solidFill>
                  <a:schemeClr val="tx1"/>
                </a:solidFill>
                <a:latin typeface="+mn-lt"/>
                <a:ea typeface="+mn-ea"/>
                <a:cs typeface="+mn-cs"/>
              </a:defRPr>
            </a:pPr>
            <a:endParaRPr lang="ja-JP"/>
          </a:p>
        </c:txPr>
        <c:crossAx val="1777028656"/>
        <c:crosses val="autoZero"/>
        <c:auto val="1"/>
        <c:lblAlgn val="ctr"/>
        <c:lblOffset val="100"/>
        <c:noMultiLvlLbl val="0"/>
      </c:catAx>
      <c:valAx>
        <c:axId val="1777028656"/>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out"/>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691175792"/>
        <c:crosses val="autoZero"/>
        <c:crossBetween val="between"/>
        <c:majorUnit val="0.2"/>
      </c:valAx>
      <c:spPr>
        <a:noFill/>
        <a:ln>
          <a:noFill/>
        </a:ln>
        <a:effectLst/>
      </c:spPr>
    </c:plotArea>
    <c:legend>
      <c:legendPos val="b"/>
      <c:layout>
        <c:manualLayout>
          <c:xMode val="edge"/>
          <c:yMode val="edge"/>
          <c:x val="0"/>
          <c:y val="0.85718478388041586"/>
          <c:w val="0.99792720242693034"/>
          <c:h val="0.11450879891804593"/>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5253872131279"/>
          <c:y val="2.6870278106416689E-2"/>
          <c:w val="0.63081233595800534"/>
          <c:h val="0.97220542347051431"/>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Sheet1!$F$2:$F$7</c:f>
              <c:numCache>
                <c:formatCode>General</c:formatCode>
                <c:ptCount val="4"/>
                <c:pt idx="0">
                  <c:v>0.78</c:v>
                </c:pt>
                <c:pt idx="1">
                  <c:v>0.73</c:v>
                </c:pt>
                <c:pt idx="2">
                  <c:v>0.66</c:v>
                </c:pt>
                <c:pt idx="3">
                  <c:v>0.47</c:v>
                </c:pt>
              </c:numCache>
              <c:extLst/>
            </c:numRef>
          </c:val>
          <c:extLst>
            <c:ext xmlns:c16="http://schemas.microsoft.com/office/drawing/2014/chart" uri="{C3380CC4-5D6E-409C-BE32-E72D297353CC}">
              <c16:uniqueId val="{00000000-882F-4315-BB95-236D42B7BAF1}"/>
            </c:ext>
          </c:extLst>
        </c:ser>
        <c:ser>
          <c:idx val="3"/>
          <c:order val="1"/>
          <c:tx>
            <c:strRef>
              <c:f>Sheet1!$E$1</c:f>
              <c:strCache>
                <c:ptCount val="1"/>
                <c:pt idx="0">
                  <c:v>AV mask</c:v>
                </c:pt>
              </c:strCache>
            </c:strRef>
          </c:tx>
          <c:spPr>
            <a:solidFill>
              <a:schemeClr val="accent5"/>
            </a:solidFill>
            <a:ln>
              <a:noFill/>
            </a:ln>
            <a:effectLst/>
          </c:spPr>
          <c:invertIfNegative val="0"/>
          <c:cat>
            <c:strRef>
              <c:f>Sheet1!$A$2:$A$7</c:f>
              <c:strCache>
                <c:ptCount val="4"/>
                <c:pt idx="0">
                  <c:v>Gemini-2.5-pro</c:v>
                </c:pt>
                <c:pt idx="1">
                  <c:v>Gemma-3</c:v>
                </c:pt>
                <c:pt idx="2">
                  <c:v>CodeLlama</c:v>
                </c:pt>
                <c:pt idx="3">
                  <c:v>CodeGemma</c:v>
                </c:pt>
              </c:strCache>
              <c:extLst/>
            </c:strRef>
          </c:cat>
          <c:val>
            <c:numRef>
              <c:f>Sheet1!$E$2:$E$7</c:f>
              <c:numCache>
                <c:formatCode>General</c:formatCode>
                <c:ptCount val="4"/>
                <c:pt idx="0">
                  <c:v>0.78</c:v>
                </c:pt>
                <c:pt idx="1">
                  <c:v>0.74</c:v>
                </c:pt>
                <c:pt idx="2">
                  <c:v>0.65</c:v>
                </c:pt>
                <c:pt idx="3">
                  <c:v>0.45</c:v>
                </c:pt>
              </c:numCache>
              <c:extLst/>
            </c:numRef>
          </c:val>
          <c:extLst>
            <c:ext xmlns:c16="http://schemas.microsoft.com/office/drawing/2014/chart" uri="{C3380CC4-5D6E-409C-BE32-E72D297353CC}">
              <c16:uniqueId val="{00000001-882F-4315-BB95-236D42B7BAF1}"/>
            </c:ext>
          </c:extLst>
        </c:ser>
        <c:ser>
          <c:idx val="2"/>
          <c:order val="2"/>
          <c:tx>
            <c:strRef>
              <c:f>Sheet1!$D$1</c:f>
              <c:strCache>
                <c:ptCount val="1"/>
                <c:pt idx="0">
                  <c:v>MV mask</c:v>
                </c:pt>
              </c:strCache>
            </c:strRef>
          </c:tx>
          <c:spPr>
            <a:solidFill>
              <a:schemeClr val="accent4"/>
            </a:solidFill>
            <a:ln>
              <a:noFill/>
            </a:ln>
            <a:effectLst/>
          </c:spPr>
          <c:invertIfNegative val="0"/>
          <c:cat>
            <c:strRef>
              <c:f>Sheet1!$A$2:$A$7</c:f>
              <c:strCache>
                <c:ptCount val="4"/>
                <c:pt idx="0">
                  <c:v>Gemini-2.5-pro</c:v>
                </c:pt>
                <c:pt idx="1">
                  <c:v>Gemma-3</c:v>
                </c:pt>
                <c:pt idx="2">
                  <c:v>CodeLlama</c:v>
                </c:pt>
                <c:pt idx="3">
                  <c:v>CodeGemma</c:v>
                </c:pt>
              </c:strCache>
              <c:extLst/>
            </c:strRef>
          </c:cat>
          <c:val>
            <c:numRef>
              <c:f>Sheet1!$D$2:$D$7</c:f>
              <c:numCache>
                <c:formatCode>General</c:formatCode>
                <c:ptCount val="4"/>
                <c:pt idx="0">
                  <c:v>0.79</c:v>
                </c:pt>
                <c:pt idx="1">
                  <c:v>0.77</c:v>
                </c:pt>
                <c:pt idx="2">
                  <c:v>0.65</c:v>
                </c:pt>
                <c:pt idx="3">
                  <c:v>0.45</c:v>
                </c:pt>
              </c:numCache>
              <c:extLst/>
            </c:numRef>
          </c:val>
          <c:extLst>
            <c:ext xmlns:c16="http://schemas.microsoft.com/office/drawing/2014/chart" uri="{C3380CC4-5D6E-409C-BE32-E72D297353CC}">
              <c16:uniqueId val="{00000002-882F-4315-BB95-236D42B7BAF1}"/>
            </c:ext>
          </c:extLst>
        </c:ser>
        <c:ser>
          <c:idx val="1"/>
          <c:order val="3"/>
          <c:tx>
            <c:strRef>
              <c:f>Sheet1!$C$1</c:f>
              <c:strCache>
                <c:ptCount val="1"/>
                <c:pt idx="0">
                  <c:v>MA mask</c:v>
                </c:pt>
              </c:strCache>
            </c:strRef>
          </c:tx>
          <c:spPr>
            <a:solidFill>
              <a:schemeClr val="accent2"/>
            </a:solidFill>
            <a:ln>
              <a:noFill/>
            </a:ln>
            <a:effectLst/>
          </c:spPr>
          <c:invertIfNegative val="0"/>
          <c:cat>
            <c:strRef>
              <c:f>Sheet1!$A$2:$A$7</c:f>
              <c:strCache>
                <c:ptCount val="4"/>
                <c:pt idx="0">
                  <c:v>Gemini-2.5-pro</c:v>
                </c:pt>
                <c:pt idx="1">
                  <c:v>Gemma-3</c:v>
                </c:pt>
                <c:pt idx="2">
                  <c:v>CodeLlama</c:v>
                </c:pt>
                <c:pt idx="3">
                  <c:v>CodeGemma</c:v>
                </c:pt>
              </c:strCache>
              <c:extLst/>
            </c:strRef>
          </c:cat>
          <c:val>
            <c:numRef>
              <c:f>Sheet1!$C$2:$C$7</c:f>
              <c:numCache>
                <c:formatCode>General</c:formatCode>
                <c:ptCount val="4"/>
                <c:pt idx="0">
                  <c:v>0.78</c:v>
                </c:pt>
                <c:pt idx="1">
                  <c:v>0.76</c:v>
                </c:pt>
                <c:pt idx="2">
                  <c:v>0.68</c:v>
                </c:pt>
                <c:pt idx="3">
                  <c:v>0.46</c:v>
                </c:pt>
              </c:numCache>
              <c:extLst/>
            </c:numRef>
          </c:val>
          <c:extLst>
            <c:ext xmlns:c16="http://schemas.microsoft.com/office/drawing/2014/chart" uri="{C3380CC4-5D6E-409C-BE32-E72D297353CC}">
              <c16:uniqueId val="{00000003-882F-4315-BB95-236D42B7BAF1}"/>
            </c:ext>
          </c:extLst>
        </c:ser>
        <c:ser>
          <c:idx val="0"/>
          <c:order val="4"/>
          <c:tx>
            <c:strRef>
              <c:f>Sheet1!$B$1</c:f>
              <c:strCache>
                <c:ptCount val="1"/>
                <c:pt idx="0">
                  <c:v>no mask</c:v>
                </c:pt>
              </c:strCache>
            </c:strRef>
          </c:tx>
          <c:spPr>
            <a:solidFill>
              <a:schemeClr val="bg1">
                <a:lumMod val="50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Sheet1!$B$2:$B$7</c:f>
              <c:numCache>
                <c:formatCode>General</c:formatCode>
                <c:ptCount val="4"/>
                <c:pt idx="0">
                  <c:v>0.77</c:v>
                </c:pt>
                <c:pt idx="1">
                  <c:v>0.77</c:v>
                </c:pt>
                <c:pt idx="2">
                  <c:v>0.66</c:v>
                </c:pt>
                <c:pt idx="3">
                  <c:v>0.43</c:v>
                </c:pt>
              </c:numCache>
              <c:extLst/>
            </c:numRef>
          </c:val>
          <c:extLst>
            <c:ext xmlns:c16="http://schemas.microsoft.com/office/drawing/2014/chart" uri="{C3380CC4-5D6E-409C-BE32-E72D297353CC}">
              <c16:uniqueId val="{00000004-882F-4315-BB95-236D42B7BAF1}"/>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65219619040835"/>
          <c:y val="2.6870278106416689E-2"/>
          <c:w val="0.63897663244583114"/>
          <c:h val="0.62935600711416884"/>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Sheet1!$F$2:$F$7</c:f>
              <c:numCache>
                <c:formatCode>0.00_ </c:formatCode>
                <c:ptCount val="2"/>
                <c:pt idx="0">
                  <c:v>0.85</c:v>
                </c:pt>
                <c:pt idx="1">
                  <c:v>0.81</c:v>
                </c:pt>
              </c:numCache>
              <c:extLst/>
            </c:numRef>
          </c:val>
          <c:extLst>
            <c:ext xmlns:c16="http://schemas.microsoft.com/office/drawing/2014/chart" uri="{C3380CC4-5D6E-409C-BE32-E72D297353CC}">
              <c16:uniqueId val="{00000000-B915-4BC4-803F-C806AFDAD19D}"/>
            </c:ext>
          </c:extLst>
        </c:ser>
        <c:ser>
          <c:idx val="3"/>
          <c:order val="1"/>
          <c:tx>
            <c:strRef>
              <c:f>Sheet1!$E$1</c:f>
              <c:strCache>
                <c:ptCount val="1"/>
                <c:pt idx="0">
                  <c:v>AV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Sheet1!$E$2:$E$7</c:f>
              <c:numCache>
                <c:formatCode>0.00_ </c:formatCode>
                <c:ptCount val="2"/>
                <c:pt idx="0">
                  <c:v>0.82</c:v>
                </c:pt>
                <c:pt idx="1">
                  <c:v>0.77</c:v>
                </c:pt>
              </c:numCache>
              <c:extLst/>
            </c:numRef>
          </c:val>
          <c:extLst>
            <c:ext xmlns:c16="http://schemas.microsoft.com/office/drawing/2014/chart" uri="{C3380CC4-5D6E-409C-BE32-E72D297353CC}">
              <c16:uniqueId val="{00000001-B915-4BC4-803F-C806AFDAD19D}"/>
            </c:ext>
          </c:extLst>
        </c:ser>
        <c:ser>
          <c:idx val="2"/>
          <c:order val="2"/>
          <c:tx>
            <c:strRef>
              <c:f>Sheet1!$D$1</c:f>
              <c:strCache>
                <c:ptCount val="1"/>
                <c:pt idx="0">
                  <c:v>MV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Sheet1!$D$2:$D$7</c:f>
              <c:numCache>
                <c:formatCode>0.00_ </c:formatCode>
                <c:ptCount val="2"/>
                <c:pt idx="0">
                  <c:v>0.84</c:v>
                </c:pt>
                <c:pt idx="1">
                  <c:v>0.81</c:v>
                </c:pt>
              </c:numCache>
              <c:extLst/>
            </c:numRef>
          </c:val>
          <c:extLst>
            <c:ext xmlns:c16="http://schemas.microsoft.com/office/drawing/2014/chart" uri="{C3380CC4-5D6E-409C-BE32-E72D297353CC}">
              <c16:uniqueId val="{00000002-B915-4BC4-803F-C806AFDAD19D}"/>
            </c:ext>
          </c:extLst>
        </c:ser>
        <c:ser>
          <c:idx val="1"/>
          <c:order val="3"/>
          <c:tx>
            <c:strRef>
              <c:f>Sheet1!$C$1</c:f>
              <c:strCache>
                <c:ptCount val="1"/>
                <c:pt idx="0">
                  <c:v>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Sheet1!$C$2:$C$7</c:f>
              <c:numCache>
                <c:formatCode>0.00_ </c:formatCode>
                <c:ptCount val="2"/>
                <c:pt idx="0">
                  <c:v>0.85</c:v>
                </c:pt>
                <c:pt idx="1">
                  <c:v>0.83</c:v>
                </c:pt>
              </c:numCache>
              <c:extLst/>
            </c:numRef>
          </c:val>
          <c:extLst>
            <c:ext xmlns:c16="http://schemas.microsoft.com/office/drawing/2014/chart" uri="{C3380CC4-5D6E-409C-BE32-E72D297353CC}">
              <c16:uniqueId val="{00000003-B915-4BC4-803F-C806AFDAD19D}"/>
            </c:ext>
          </c:extLst>
        </c:ser>
        <c:ser>
          <c:idx val="0"/>
          <c:order val="4"/>
          <c:tx>
            <c:strRef>
              <c:f>Sheet1!$B$1</c:f>
              <c:strCache>
                <c:ptCount val="1"/>
                <c:pt idx="0">
                  <c:v>original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Sheet1!$B$2:$B$7</c:f>
              <c:numCache>
                <c:formatCode>0.00_ </c:formatCode>
                <c:ptCount val="2"/>
                <c:pt idx="0">
                  <c:v>0.83</c:v>
                </c:pt>
                <c:pt idx="1">
                  <c:v>0.8</c:v>
                </c:pt>
              </c:numCache>
              <c:extLst/>
            </c:numRef>
          </c:val>
          <c:extLst>
            <c:ext xmlns:c16="http://schemas.microsoft.com/office/drawing/2014/chart" uri="{C3380CC4-5D6E-409C-BE32-E72D297353CC}">
              <c16:uniqueId val="{00000004-B915-4BC4-803F-C806AFDAD19D}"/>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0.2"/>
      </c:valAx>
      <c:spPr>
        <a:noFill/>
        <a:ln>
          <a:noFill/>
        </a:ln>
        <a:effectLst/>
      </c:spPr>
    </c:plotArea>
    <c:legend>
      <c:legendPos val="b"/>
      <c:layout>
        <c:manualLayout>
          <c:xMode val="edge"/>
          <c:yMode val="edge"/>
          <c:x val="0"/>
          <c:y val="0.88005307653506426"/>
          <c:w val="1"/>
          <c:h val="0.105014974585164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05253872131279"/>
          <c:y val="2.6870278106416689E-2"/>
          <c:w val="0.63081233595800534"/>
          <c:h val="0.97220542347051431"/>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Sheet1!$F$2:$F$7</c:f>
              <c:numCache>
                <c:formatCode>General</c:formatCode>
                <c:ptCount val="4"/>
                <c:pt idx="0">
                  <c:v>0.78</c:v>
                </c:pt>
                <c:pt idx="1">
                  <c:v>0.73</c:v>
                </c:pt>
                <c:pt idx="2">
                  <c:v>0.66</c:v>
                </c:pt>
                <c:pt idx="3">
                  <c:v>0.47</c:v>
                </c:pt>
              </c:numCache>
              <c:extLst/>
            </c:numRef>
          </c:val>
          <c:extLst>
            <c:ext xmlns:c16="http://schemas.microsoft.com/office/drawing/2014/chart" uri="{C3380CC4-5D6E-409C-BE32-E72D297353CC}">
              <c16:uniqueId val="{00000000-6AC0-43B1-84D7-8102CC0246F6}"/>
            </c:ext>
          </c:extLst>
        </c:ser>
        <c:ser>
          <c:idx val="3"/>
          <c:order val="1"/>
          <c:tx>
            <c:strRef>
              <c:f>Sheet1!$E$1</c:f>
              <c:strCache>
                <c:ptCount val="1"/>
                <c:pt idx="0">
                  <c:v>AV mask</c:v>
                </c:pt>
              </c:strCache>
            </c:strRef>
          </c:tx>
          <c:spPr>
            <a:solidFill>
              <a:schemeClr val="accent5"/>
            </a:solidFill>
            <a:ln>
              <a:noFill/>
            </a:ln>
            <a:effectLst/>
          </c:spPr>
          <c:invertIfNegative val="0"/>
          <c:cat>
            <c:strRef>
              <c:f>Sheet1!$A$2:$A$7</c:f>
              <c:strCache>
                <c:ptCount val="4"/>
                <c:pt idx="0">
                  <c:v>Gemini-2.5-pro</c:v>
                </c:pt>
                <c:pt idx="1">
                  <c:v>Gemma-3</c:v>
                </c:pt>
                <c:pt idx="2">
                  <c:v>CodeLlama</c:v>
                </c:pt>
                <c:pt idx="3">
                  <c:v>CodeGemma</c:v>
                </c:pt>
              </c:strCache>
              <c:extLst/>
            </c:strRef>
          </c:cat>
          <c:val>
            <c:numRef>
              <c:f>Sheet1!$E$2:$E$7</c:f>
              <c:numCache>
                <c:formatCode>General</c:formatCode>
                <c:ptCount val="4"/>
                <c:pt idx="0">
                  <c:v>0.78</c:v>
                </c:pt>
                <c:pt idx="1">
                  <c:v>0.74</c:v>
                </c:pt>
                <c:pt idx="2">
                  <c:v>0.65</c:v>
                </c:pt>
                <c:pt idx="3">
                  <c:v>0.45</c:v>
                </c:pt>
              </c:numCache>
              <c:extLst/>
            </c:numRef>
          </c:val>
          <c:extLst>
            <c:ext xmlns:c16="http://schemas.microsoft.com/office/drawing/2014/chart" uri="{C3380CC4-5D6E-409C-BE32-E72D297353CC}">
              <c16:uniqueId val="{00000001-6AC0-43B1-84D7-8102CC0246F6}"/>
            </c:ext>
          </c:extLst>
        </c:ser>
        <c:ser>
          <c:idx val="2"/>
          <c:order val="2"/>
          <c:tx>
            <c:strRef>
              <c:f>Sheet1!$D$1</c:f>
              <c:strCache>
                <c:ptCount val="1"/>
                <c:pt idx="0">
                  <c:v>MV mask</c:v>
                </c:pt>
              </c:strCache>
            </c:strRef>
          </c:tx>
          <c:spPr>
            <a:solidFill>
              <a:schemeClr val="accent4"/>
            </a:solidFill>
            <a:ln>
              <a:noFill/>
            </a:ln>
            <a:effectLst/>
          </c:spPr>
          <c:invertIfNegative val="0"/>
          <c:cat>
            <c:strRef>
              <c:f>Sheet1!$A$2:$A$7</c:f>
              <c:strCache>
                <c:ptCount val="4"/>
                <c:pt idx="0">
                  <c:v>Gemini-2.5-pro</c:v>
                </c:pt>
                <c:pt idx="1">
                  <c:v>Gemma-3</c:v>
                </c:pt>
                <c:pt idx="2">
                  <c:v>CodeLlama</c:v>
                </c:pt>
                <c:pt idx="3">
                  <c:v>CodeGemma</c:v>
                </c:pt>
              </c:strCache>
              <c:extLst/>
            </c:strRef>
          </c:cat>
          <c:val>
            <c:numRef>
              <c:f>Sheet1!$D$2:$D$7</c:f>
              <c:numCache>
                <c:formatCode>General</c:formatCode>
                <c:ptCount val="4"/>
                <c:pt idx="0">
                  <c:v>0.79</c:v>
                </c:pt>
                <c:pt idx="1">
                  <c:v>0.77</c:v>
                </c:pt>
                <c:pt idx="2">
                  <c:v>0.65</c:v>
                </c:pt>
                <c:pt idx="3">
                  <c:v>0.45</c:v>
                </c:pt>
              </c:numCache>
              <c:extLst/>
            </c:numRef>
          </c:val>
          <c:extLst>
            <c:ext xmlns:c16="http://schemas.microsoft.com/office/drawing/2014/chart" uri="{C3380CC4-5D6E-409C-BE32-E72D297353CC}">
              <c16:uniqueId val="{00000002-6AC0-43B1-84D7-8102CC0246F6}"/>
            </c:ext>
          </c:extLst>
        </c:ser>
        <c:ser>
          <c:idx val="1"/>
          <c:order val="3"/>
          <c:tx>
            <c:strRef>
              <c:f>Sheet1!$C$1</c:f>
              <c:strCache>
                <c:ptCount val="1"/>
                <c:pt idx="0">
                  <c:v>MA mask</c:v>
                </c:pt>
              </c:strCache>
            </c:strRef>
          </c:tx>
          <c:spPr>
            <a:solidFill>
              <a:schemeClr val="accent2"/>
            </a:solidFill>
            <a:ln>
              <a:noFill/>
            </a:ln>
            <a:effectLst/>
          </c:spPr>
          <c:invertIfNegative val="0"/>
          <c:cat>
            <c:strRef>
              <c:f>Sheet1!$A$2:$A$7</c:f>
              <c:strCache>
                <c:ptCount val="4"/>
                <c:pt idx="0">
                  <c:v>Gemini-2.5-pro</c:v>
                </c:pt>
                <c:pt idx="1">
                  <c:v>Gemma-3</c:v>
                </c:pt>
                <c:pt idx="2">
                  <c:v>CodeLlama</c:v>
                </c:pt>
                <c:pt idx="3">
                  <c:v>CodeGemma</c:v>
                </c:pt>
              </c:strCache>
              <c:extLst/>
            </c:strRef>
          </c:cat>
          <c:val>
            <c:numRef>
              <c:f>Sheet1!$C$2:$C$7</c:f>
              <c:numCache>
                <c:formatCode>General</c:formatCode>
                <c:ptCount val="4"/>
                <c:pt idx="0">
                  <c:v>0.78</c:v>
                </c:pt>
                <c:pt idx="1">
                  <c:v>0.76</c:v>
                </c:pt>
                <c:pt idx="2">
                  <c:v>0.68</c:v>
                </c:pt>
                <c:pt idx="3">
                  <c:v>0.46</c:v>
                </c:pt>
              </c:numCache>
              <c:extLst/>
            </c:numRef>
          </c:val>
          <c:extLst>
            <c:ext xmlns:c16="http://schemas.microsoft.com/office/drawing/2014/chart" uri="{C3380CC4-5D6E-409C-BE32-E72D297353CC}">
              <c16:uniqueId val="{00000003-6AC0-43B1-84D7-8102CC0246F6}"/>
            </c:ext>
          </c:extLst>
        </c:ser>
        <c:ser>
          <c:idx val="0"/>
          <c:order val="4"/>
          <c:tx>
            <c:strRef>
              <c:f>Sheet1!$B$1</c:f>
              <c:strCache>
                <c:ptCount val="1"/>
                <c:pt idx="0">
                  <c:v>no mask</c:v>
                </c:pt>
              </c:strCache>
            </c:strRef>
          </c:tx>
          <c:spPr>
            <a:solidFill>
              <a:schemeClr val="bg1">
                <a:lumMod val="50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Sheet1!$B$2:$B$7</c:f>
              <c:numCache>
                <c:formatCode>General</c:formatCode>
                <c:ptCount val="4"/>
                <c:pt idx="0">
                  <c:v>0.77</c:v>
                </c:pt>
                <c:pt idx="1">
                  <c:v>0.77</c:v>
                </c:pt>
                <c:pt idx="2">
                  <c:v>0.66</c:v>
                </c:pt>
                <c:pt idx="3">
                  <c:v>0.43</c:v>
                </c:pt>
              </c:numCache>
              <c:extLst/>
            </c:numRef>
          </c:val>
          <c:extLst>
            <c:ext xmlns:c16="http://schemas.microsoft.com/office/drawing/2014/chart" uri="{C3380CC4-5D6E-409C-BE32-E72D297353CC}">
              <c16:uniqueId val="{00000004-6AC0-43B1-84D7-8102CC0246F6}"/>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65219619040835"/>
          <c:y val="2.6870278106416689E-2"/>
          <c:w val="0.63897663244583114"/>
          <c:h val="0.62935600711416884"/>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Sheet1!$F$2:$F$7</c:f>
              <c:numCache>
                <c:formatCode>0.00_ </c:formatCode>
                <c:ptCount val="2"/>
                <c:pt idx="0">
                  <c:v>0.85</c:v>
                </c:pt>
                <c:pt idx="1">
                  <c:v>0.81</c:v>
                </c:pt>
              </c:numCache>
              <c:extLst/>
            </c:numRef>
          </c:val>
          <c:extLst>
            <c:ext xmlns:c16="http://schemas.microsoft.com/office/drawing/2014/chart" uri="{C3380CC4-5D6E-409C-BE32-E72D297353CC}">
              <c16:uniqueId val="{00000000-00C3-476B-8F26-CA7ADFD1CBDE}"/>
            </c:ext>
          </c:extLst>
        </c:ser>
        <c:ser>
          <c:idx val="3"/>
          <c:order val="1"/>
          <c:tx>
            <c:strRef>
              <c:f>Sheet1!$E$1</c:f>
              <c:strCache>
                <c:ptCount val="1"/>
                <c:pt idx="0">
                  <c:v>AV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Sheet1!$E$2:$E$7</c:f>
              <c:numCache>
                <c:formatCode>0.00_ </c:formatCode>
                <c:ptCount val="2"/>
                <c:pt idx="0">
                  <c:v>0.82</c:v>
                </c:pt>
                <c:pt idx="1">
                  <c:v>0.77</c:v>
                </c:pt>
              </c:numCache>
              <c:extLst/>
            </c:numRef>
          </c:val>
          <c:extLst>
            <c:ext xmlns:c16="http://schemas.microsoft.com/office/drawing/2014/chart" uri="{C3380CC4-5D6E-409C-BE32-E72D297353CC}">
              <c16:uniqueId val="{00000001-00C3-476B-8F26-CA7ADFD1CBDE}"/>
            </c:ext>
          </c:extLst>
        </c:ser>
        <c:ser>
          <c:idx val="2"/>
          <c:order val="2"/>
          <c:tx>
            <c:strRef>
              <c:f>Sheet1!$D$1</c:f>
              <c:strCache>
                <c:ptCount val="1"/>
                <c:pt idx="0">
                  <c:v>MV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Sheet1!$D$2:$D$7</c:f>
              <c:numCache>
                <c:formatCode>0.00_ </c:formatCode>
                <c:ptCount val="2"/>
                <c:pt idx="0">
                  <c:v>0.84</c:v>
                </c:pt>
                <c:pt idx="1">
                  <c:v>0.81</c:v>
                </c:pt>
              </c:numCache>
              <c:extLst/>
            </c:numRef>
          </c:val>
          <c:extLst>
            <c:ext xmlns:c16="http://schemas.microsoft.com/office/drawing/2014/chart" uri="{C3380CC4-5D6E-409C-BE32-E72D297353CC}">
              <c16:uniqueId val="{00000002-00C3-476B-8F26-CA7ADFD1CBDE}"/>
            </c:ext>
          </c:extLst>
        </c:ser>
        <c:ser>
          <c:idx val="1"/>
          <c:order val="3"/>
          <c:tx>
            <c:strRef>
              <c:f>Sheet1!$C$1</c:f>
              <c:strCache>
                <c:ptCount val="1"/>
                <c:pt idx="0">
                  <c:v>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Sheet1!$C$2:$C$7</c:f>
              <c:numCache>
                <c:formatCode>0.00_ </c:formatCode>
                <c:ptCount val="2"/>
                <c:pt idx="0">
                  <c:v>0.85</c:v>
                </c:pt>
                <c:pt idx="1">
                  <c:v>0.83</c:v>
                </c:pt>
              </c:numCache>
              <c:extLst/>
            </c:numRef>
          </c:val>
          <c:extLst>
            <c:ext xmlns:c16="http://schemas.microsoft.com/office/drawing/2014/chart" uri="{C3380CC4-5D6E-409C-BE32-E72D297353CC}">
              <c16:uniqueId val="{00000003-00C3-476B-8F26-CA7ADFD1CBDE}"/>
            </c:ext>
          </c:extLst>
        </c:ser>
        <c:ser>
          <c:idx val="0"/>
          <c:order val="4"/>
          <c:tx>
            <c:strRef>
              <c:f>Sheet1!$B$1</c:f>
              <c:strCache>
                <c:ptCount val="1"/>
                <c:pt idx="0">
                  <c:v>original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GPT-4.1</c:v>
                </c:pt>
                <c:pt idx="1">
                  <c:v>Phi-4</c:v>
                </c:pt>
              </c:strCache>
              <c:extLst/>
            </c:strRef>
          </c:cat>
          <c:val>
            <c:numRef>
              <c:f>Sheet1!$B$2:$B$7</c:f>
              <c:numCache>
                <c:formatCode>0.00_ </c:formatCode>
                <c:ptCount val="2"/>
                <c:pt idx="0">
                  <c:v>0.83</c:v>
                </c:pt>
                <c:pt idx="1">
                  <c:v>0.8</c:v>
                </c:pt>
              </c:numCache>
              <c:extLst/>
            </c:numRef>
          </c:val>
          <c:extLst>
            <c:ext xmlns:c16="http://schemas.microsoft.com/office/drawing/2014/chart" uri="{C3380CC4-5D6E-409C-BE32-E72D297353CC}">
              <c16:uniqueId val="{00000004-00C3-476B-8F26-CA7ADFD1CBDE}"/>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0.2"/>
      </c:valAx>
      <c:spPr>
        <a:noFill/>
        <a:ln>
          <a:noFill/>
        </a:ln>
        <a:effectLst/>
      </c:spPr>
    </c:plotArea>
    <c:legend>
      <c:legendPos val="b"/>
      <c:layout>
        <c:manualLayout>
          <c:xMode val="edge"/>
          <c:yMode val="edge"/>
          <c:x val="0"/>
          <c:y val="0.88005307653506426"/>
          <c:w val="1"/>
          <c:h val="0.1050149745851647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34682225661551"/>
          <c:y val="2.6870278106416689E-2"/>
          <c:w val="0.69549805296706668"/>
          <c:h val="0.80535743721019959"/>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Sheet1!$F$2:$F$7</c:f>
              <c:numCache>
                <c:formatCode>General</c:formatCode>
                <c:ptCount val="6"/>
                <c:pt idx="0">
                  <c:v>0.85</c:v>
                </c:pt>
                <c:pt idx="1">
                  <c:v>0.81</c:v>
                </c:pt>
                <c:pt idx="2">
                  <c:v>0.78</c:v>
                </c:pt>
                <c:pt idx="3">
                  <c:v>0.73</c:v>
                </c:pt>
                <c:pt idx="4">
                  <c:v>0.66</c:v>
                </c:pt>
                <c:pt idx="5">
                  <c:v>0.47</c:v>
                </c:pt>
              </c:numCache>
            </c:numRef>
          </c:val>
          <c:extLst>
            <c:ext xmlns:c16="http://schemas.microsoft.com/office/drawing/2014/chart" uri="{C3380CC4-5D6E-409C-BE32-E72D297353CC}">
              <c16:uniqueId val="{00000000-44F3-48ED-AD95-CBE970809863}"/>
            </c:ext>
          </c:extLst>
        </c:ser>
        <c:ser>
          <c:idx val="3"/>
          <c:order val="1"/>
          <c:tx>
            <c:strRef>
              <c:f>Sheet1!$E$1</c:f>
              <c:strCache>
                <c:ptCount val="1"/>
                <c:pt idx="0">
                  <c:v>AV</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Sheet1!$E$2:$E$7</c:f>
              <c:numCache>
                <c:formatCode>General</c:formatCode>
                <c:ptCount val="6"/>
                <c:pt idx="0">
                  <c:v>0.82</c:v>
                </c:pt>
                <c:pt idx="1">
                  <c:v>0.77</c:v>
                </c:pt>
                <c:pt idx="2">
                  <c:v>0.78</c:v>
                </c:pt>
                <c:pt idx="3">
                  <c:v>0.74</c:v>
                </c:pt>
                <c:pt idx="4">
                  <c:v>0.65</c:v>
                </c:pt>
                <c:pt idx="5">
                  <c:v>0.45</c:v>
                </c:pt>
              </c:numCache>
            </c:numRef>
          </c:val>
          <c:extLst>
            <c:ext xmlns:c16="http://schemas.microsoft.com/office/drawing/2014/chart" uri="{C3380CC4-5D6E-409C-BE32-E72D297353CC}">
              <c16:uniqueId val="{00000001-44F3-48ED-AD95-CBE970809863}"/>
            </c:ext>
          </c:extLst>
        </c:ser>
        <c:ser>
          <c:idx val="2"/>
          <c:order val="2"/>
          <c:tx>
            <c:strRef>
              <c:f>Sheet1!$D$1</c:f>
              <c:strCache>
                <c:ptCount val="1"/>
                <c:pt idx="0">
                  <c:v>MV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Sheet1!$D$2:$D$7</c:f>
              <c:numCache>
                <c:formatCode>General</c:formatCode>
                <c:ptCount val="6"/>
                <c:pt idx="0">
                  <c:v>0.84</c:v>
                </c:pt>
                <c:pt idx="1">
                  <c:v>0.81</c:v>
                </c:pt>
                <c:pt idx="2">
                  <c:v>0.79</c:v>
                </c:pt>
                <c:pt idx="3">
                  <c:v>0.77</c:v>
                </c:pt>
                <c:pt idx="4">
                  <c:v>0.65</c:v>
                </c:pt>
                <c:pt idx="5">
                  <c:v>0.45</c:v>
                </c:pt>
              </c:numCache>
            </c:numRef>
          </c:val>
          <c:extLst>
            <c:ext xmlns:c16="http://schemas.microsoft.com/office/drawing/2014/chart" uri="{C3380CC4-5D6E-409C-BE32-E72D297353CC}">
              <c16:uniqueId val="{00000002-44F3-48ED-AD95-CBE970809863}"/>
            </c:ext>
          </c:extLst>
        </c:ser>
        <c:ser>
          <c:idx val="1"/>
          <c:order val="3"/>
          <c:tx>
            <c:strRef>
              <c:f>Sheet1!$C$1</c:f>
              <c:strCache>
                <c:ptCount val="1"/>
                <c:pt idx="0">
                  <c:v>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Sheet1!$C$2:$C$7</c:f>
              <c:numCache>
                <c:formatCode>General</c:formatCode>
                <c:ptCount val="6"/>
                <c:pt idx="0">
                  <c:v>0.85</c:v>
                </c:pt>
                <c:pt idx="1">
                  <c:v>0.83</c:v>
                </c:pt>
                <c:pt idx="2">
                  <c:v>0.78</c:v>
                </c:pt>
                <c:pt idx="3">
                  <c:v>0.76</c:v>
                </c:pt>
                <c:pt idx="4">
                  <c:v>0.68</c:v>
                </c:pt>
                <c:pt idx="5">
                  <c:v>0.46</c:v>
                </c:pt>
              </c:numCache>
            </c:numRef>
          </c:val>
          <c:extLst>
            <c:ext xmlns:c16="http://schemas.microsoft.com/office/drawing/2014/chart" uri="{C3380CC4-5D6E-409C-BE32-E72D297353CC}">
              <c16:uniqueId val="{00000003-44F3-48ED-AD95-CBE970809863}"/>
            </c:ext>
          </c:extLst>
        </c:ser>
        <c:ser>
          <c:idx val="0"/>
          <c:order val="4"/>
          <c:tx>
            <c:strRef>
              <c:f>Sheet1!$B$1</c:f>
              <c:strCache>
                <c:ptCount val="1"/>
                <c:pt idx="0">
                  <c:v>original</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Sheet1!$B$2:$B$7</c:f>
              <c:numCache>
                <c:formatCode>General</c:formatCode>
                <c:ptCount val="6"/>
                <c:pt idx="0">
                  <c:v>0.83</c:v>
                </c:pt>
                <c:pt idx="1">
                  <c:v>0.8</c:v>
                </c:pt>
                <c:pt idx="2">
                  <c:v>0.77</c:v>
                </c:pt>
                <c:pt idx="3">
                  <c:v>0.77</c:v>
                </c:pt>
                <c:pt idx="4">
                  <c:v>0.66</c:v>
                </c:pt>
                <c:pt idx="5">
                  <c:v>0.43</c:v>
                </c:pt>
              </c:numCache>
            </c:numRef>
          </c:val>
          <c:extLst>
            <c:ext xmlns:c16="http://schemas.microsoft.com/office/drawing/2014/chart" uri="{C3380CC4-5D6E-409C-BE32-E72D297353CC}">
              <c16:uniqueId val="{00000004-44F3-48ED-AD95-CBE970809863}"/>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1093008752"/>
        <c:crosses val="autoZero"/>
        <c:crossBetween val="between"/>
      </c:valAx>
      <c:spPr>
        <a:noFill/>
        <a:ln>
          <a:noFill/>
        </a:ln>
        <a:effectLst/>
      </c:spPr>
    </c:plotArea>
    <c:legend>
      <c:legendPos val="b"/>
      <c:layout>
        <c:manualLayout>
          <c:xMode val="edge"/>
          <c:yMode val="edge"/>
          <c:x val="0"/>
          <c:y val="0.91469410885901148"/>
          <c:w val="1"/>
          <c:h val="7.037404853593479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5108304726673"/>
          <c:y val="2.6870278106416689E-2"/>
          <c:w val="0.75079550026386055"/>
          <c:h val="0.75895156336523706"/>
        </c:manualLayout>
      </c:layout>
      <c:barChart>
        <c:barDir val="bar"/>
        <c:grouping val="clustered"/>
        <c:varyColors val="0"/>
        <c:ser>
          <c:idx val="0"/>
          <c:order val="0"/>
          <c:tx>
            <c:strRef>
              <c:f>Sheet1!$B$1</c:f>
              <c:strCache>
                <c:ptCount val="1"/>
                <c:pt idx="0">
                  <c:v>Cosine(GPT-4.1)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FN→FN</c:v>
                </c:pt>
                <c:pt idx="1">
                  <c:v>FN→TP</c:v>
                </c:pt>
                <c:pt idx="2">
                  <c:v>TP→FN</c:v>
                </c:pt>
                <c:pt idx="3">
                  <c:v>TP→TP</c:v>
                </c:pt>
              </c:strCache>
              <c:extLst/>
            </c:strRef>
          </c:cat>
          <c:val>
            <c:numRef>
              <c:f>Sheet1!$B$2:$B$9</c:f>
              <c:numCache>
                <c:formatCode>0.00_ </c:formatCode>
                <c:ptCount val="4"/>
                <c:pt idx="0">
                  <c:v>0.68</c:v>
                </c:pt>
                <c:pt idx="1">
                  <c:v>0.65</c:v>
                </c:pt>
                <c:pt idx="2">
                  <c:v>0.64</c:v>
                </c:pt>
                <c:pt idx="3">
                  <c:v>0.74</c:v>
                </c:pt>
              </c:numCache>
              <c:extLst/>
            </c:numRef>
          </c:val>
          <c:extLst>
            <c:ext xmlns:c16="http://schemas.microsoft.com/office/drawing/2014/chart" uri="{C3380CC4-5D6E-409C-BE32-E72D297353CC}">
              <c16:uniqueId val="{00000000-0A94-47B7-849A-CDF6BBFD05E1}"/>
            </c:ext>
          </c:extLst>
        </c:ser>
        <c:ser>
          <c:idx val="1"/>
          <c:order val="1"/>
          <c:tx>
            <c:strRef>
              <c:f>Sheet1!$C$1</c:f>
              <c:strCache>
                <c:ptCount val="1"/>
                <c:pt idx="0">
                  <c:v>Cosine(Phi-4)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FN→FN</c:v>
                </c:pt>
                <c:pt idx="1">
                  <c:v>FN→TP</c:v>
                </c:pt>
                <c:pt idx="2">
                  <c:v>TP→FN</c:v>
                </c:pt>
                <c:pt idx="3">
                  <c:v>TP→TP</c:v>
                </c:pt>
              </c:strCache>
              <c:extLst/>
            </c:strRef>
          </c:cat>
          <c:val>
            <c:numRef>
              <c:f>Sheet1!$C$2:$C$9</c:f>
              <c:numCache>
                <c:formatCode>0.00_ </c:formatCode>
                <c:ptCount val="4"/>
                <c:pt idx="0">
                  <c:v>0.66</c:v>
                </c:pt>
                <c:pt idx="1">
                  <c:v>0.66</c:v>
                </c:pt>
                <c:pt idx="2">
                  <c:v>0.59</c:v>
                </c:pt>
                <c:pt idx="3">
                  <c:v>0.75</c:v>
                </c:pt>
              </c:numCache>
              <c:extLst/>
            </c:numRef>
          </c:val>
          <c:extLst>
            <c:ext xmlns:c16="http://schemas.microsoft.com/office/drawing/2014/chart" uri="{C3380CC4-5D6E-409C-BE32-E72D297353CC}">
              <c16:uniqueId val="{00000001-0A94-47B7-849A-CDF6BBFD05E1}"/>
            </c:ext>
          </c:extLst>
        </c:ser>
        <c:ser>
          <c:idx val="2"/>
          <c:order val="2"/>
          <c:tx>
            <c:strRef>
              <c:f>Sheet1!$D$1</c:f>
              <c:strCache>
                <c:ptCount val="1"/>
                <c:pt idx="0">
                  <c:v>Jaccard(GPT-4.1)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FN→FN</c:v>
                </c:pt>
                <c:pt idx="1">
                  <c:v>FN→TP</c:v>
                </c:pt>
                <c:pt idx="2">
                  <c:v>TP→FN</c:v>
                </c:pt>
                <c:pt idx="3">
                  <c:v>TP→TP</c:v>
                </c:pt>
              </c:strCache>
              <c:extLst/>
            </c:strRef>
          </c:cat>
          <c:val>
            <c:numRef>
              <c:f>Sheet1!$D$2:$D$9</c:f>
              <c:numCache>
                <c:formatCode>0.00_ </c:formatCode>
                <c:ptCount val="4"/>
                <c:pt idx="0">
                  <c:v>0.35</c:v>
                </c:pt>
                <c:pt idx="1">
                  <c:v>0.33</c:v>
                </c:pt>
                <c:pt idx="2">
                  <c:v>0.28000000000000003</c:v>
                </c:pt>
                <c:pt idx="3">
                  <c:v>0.48</c:v>
                </c:pt>
              </c:numCache>
              <c:extLst/>
            </c:numRef>
          </c:val>
          <c:extLst>
            <c:ext xmlns:c16="http://schemas.microsoft.com/office/drawing/2014/chart" uri="{C3380CC4-5D6E-409C-BE32-E72D297353CC}">
              <c16:uniqueId val="{00000002-0A94-47B7-849A-CDF6BBFD05E1}"/>
            </c:ext>
          </c:extLst>
        </c:ser>
        <c:ser>
          <c:idx val="3"/>
          <c:order val="3"/>
          <c:tx>
            <c:strRef>
              <c:f>Sheet1!$E$1</c:f>
              <c:strCache>
                <c:ptCount val="1"/>
                <c:pt idx="0">
                  <c:v>Jaccard(Phi-4)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FN→FN</c:v>
                </c:pt>
                <c:pt idx="1">
                  <c:v>FN→TP</c:v>
                </c:pt>
                <c:pt idx="2">
                  <c:v>TP→FN</c:v>
                </c:pt>
                <c:pt idx="3">
                  <c:v>TP→TP</c:v>
                </c:pt>
              </c:strCache>
              <c:extLst/>
            </c:strRef>
          </c:cat>
          <c:val>
            <c:numRef>
              <c:f>Sheet1!$E$2:$E$9</c:f>
              <c:numCache>
                <c:formatCode>0.00_ </c:formatCode>
                <c:ptCount val="4"/>
                <c:pt idx="0">
                  <c:v>0.31</c:v>
                </c:pt>
                <c:pt idx="1">
                  <c:v>0.32</c:v>
                </c:pt>
                <c:pt idx="2">
                  <c:v>0.24</c:v>
                </c:pt>
                <c:pt idx="3">
                  <c:v>0.5</c:v>
                </c:pt>
              </c:numCache>
              <c:extLst/>
            </c:numRef>
          </c:val>
          <c:extLst>
            <c:ext xmlns:c16="http://schemas.microsoft.com/office/drawing/2014/chart" uri="{C3380CC4-5D6E-409C-BE32-E72D297353CC}">
              <c16:uniqueId val="{00000003-0A94-47B7-849A-CDF6BBFD05E1}"/>
            </c:ext>
          </c:extLst>
        </c:ser>
        <c:dLbls>
          <c:dLblPos val="outEnd"/>
          <c:showLegendKey val="0"/>
          <c:showVal val="1"/>
          <c:showCatName val="0"/>
          <c:showSerName val="0"/>
          <c:showPercent val="0"/>
          <c:showBubbleSize val="0"/>
        </c:dLbls>
        <c:gapWidth val="100"/>
        <c:axId val="1093008752"/>
        <c:axId val="109300587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Freq(GPT-4.1)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4"/>
                      <c:pt idx="0">
                        <c:v>FN→FN</c:v>
                      </c:pt>
                      <c:pt idx="1">
                        <c:v>FN→TP</c:v>
                      </c:pt>
                      <c:pt idx="2">
                        <c:v>TP→FN</c:v>
                      </c:pt>
                      <c:pt idx="3">
                        <c:v>TP→TP</c:v>
                      </c:pt>
                    </c:strCache>
                  </c:strRef>
                </c:cat>
                <c:val>
                  <c:numRef>
                    <c:extLst>
                      <c:ext uri="{02D57815-91ED-43cb-92C2-25804820EDAC}">
                        <c15:formulaRef>
                          <c15:sqref>Sheet1!$F$2:$F$9</c15:sqref>
                        </c15:formulaRef>
                      </c:ext>
                    </c:extLst>
                    <c:numCache>
                      <c:formatCode>General</c:formatCode>
                      <c:ptCount val="4"/>
                      <c:pt idx="0">
                        <c:v>129.56</c:v>
                      </c:pt>
                      <c:pt idx="1">
                        <c:v>102.24</c:v>
                      </c:pt>
                      <c:pt idx="2">
                        <c:v>106.8</c:v>
                      </c:pt>
                      <c:pt idx="3">
                        <c:v>112.01</c:v>
                      </c:pt>
                    </c:numCache>
                  </c:numRef>
                </c:val>
                <c:extLst>
                  <c:ext xmlns:c16="http://schemas.microsoft.com/office/drawing/2014/chart" uri="{C3380CC4-5D6E-409C-BE32-E72D297353CC}">
                    <c16:uniqueId val="{00000004-0A94-47B7-849A-CDF6BBFD05E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Freq(Phi-4)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4"/>
                      <c:pt idx="0">
                        <c:v>FN→FN</c:v>
                      </c:pt>
                      <c:pt idx="1">
                        <c:v>FN→TP</c:v>
                      </c:pt>
                      <c:pt idx="2">
                        <c:v>TP→FN</c:v>
                      </c:pt>
                      <c:pt idx="3">
                        <c:v>TP→TP</c:v>
                      </c:pt>
                    </c:strCache>
                  </c:strRef>
                </c:cat>
                <c:val>
                  <c:numRef>
                    <c:extLst xmlns:c15="http://schemas.microsoft.com/office/drawing/2012/chart">
                      <c:ext xmlns:c15="http://schemas.microsoft.com/office/drawing/2012/chart" uri="{02D57815-91ED-43cb-92C2-25804820EDAC}">
                        <c15:formulaRef>
                          <c15:sqref>Sheet1!$G$2:$G$9</c15:sqref>
                        </c15:formulaRef>
                      </c:ext>
                    </c:extLst>
                    <c:numCache>
                      <c:formatCode>General</c:formatCode>
                      <c:ptCount val="4"/>
                      <c:pt idx="0">
                        <c:v>132.94999999999999</c:v>
                      </c:pt>
                      <c:pt idx="1">
                        <c:v>119.85</c:v>
                      </c:pt>
                      <c:pt idx="2">
                        <c:v>85.51</c:v>
                      </c:pt>
                      <c:pt idx="3">
                        <c:v>109.71</c:v>
                      </c:pt>
                    </c:numCache>
                  </c:numRef>
                </c:val>
                <c:extLst xmlns:c15="http://schemas.microsoft.com/office/drawing/2012/chart">
                  <c:ext xmlns:c16="http://schemas.microsoft.com/office/drawing/2014/chart" uri="{C3380CC4-5D6E-409C-BE32-E72D297353CC}">
                    <c16:uniqueId val="{00000005-0A94-47B7-849A-CDF6BBFD05E1}"/>
                  </c:ext>
                </c:extLst>
              </c15:ser>
            </c15:filteredBarSeries>
          </c:ext>
        </c:extLst>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valAx>
      <c:spPr>
        <a:noFill/>
        <a:ln>
          <a:noFill/>
        </a:ln>
        <a:effectLst/>
      </c:spPr>
    </c:plotArea>
    <c:legend>
      <c:legendPos val="b"/>
      <c:layout>
        <c:manualLayout>
          <c:xMode val="edge"/>
          <c:yMode val="edge"/>
          <c:x val="0"/>
          <c:y val="0.88941053448028162"/>
          <c:w val="1"/>
          <c:h val="0.1105894051859002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5108304726673"/>
          <c:y val="2.6870278106416689E-2"/>
          <c:w val="0.75079550026386055"/>
          <c:h val="0.75895156336523706"/>
        </c:manualLayout>
      </c:layout>
      <c:barChart>
        <c:barDir val="bar"/>
        <c:grouping val="clustered"/>
        <c:varyColors val="0"/>
        <c:ser>
          <c:idx val="0"/>
          <c:order val="0"/>
          <c:tx>
            <c:strRef>
              <c:f>Sheet1!$B$1</c:f>
              <c:strCache>
                <c:ptCount val="1"/>
                <c:pt idx="0">
                  <c:v>Cosine(GPT-4.1)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FP→FP</c:v>
                </c:pt>
                <c:pt idx="1">
                  <c:v>FP→TN</c:v>
                </c:pt>
                <c:pt idx="2">
                  <c:v>TN→FP</c:v>
                </c:pt>
                <c:pt idx="3">
                  <c:v>TN→TN</c:v>
                </c:pt>
              </c:strCache>
            </c:strRef>
          </c:cat>
          <c:val>
            <c:numRef>
              <c:f>Sheet1!$B$2:$B$9</c:f>
              <c:numCache>
                <c:formatCode>0.00_ </c:formatCode>
                <c:ptCount val="4"/>
                <c:pt idx="0">
                  <c:v>0.75</c:v>
                </c:pt>
                <c:pt idx="1">
                  <c:v>0.71</c:v>
                </c:pt>
                <c:pt idx="2">
                  <c:v>0.66</c:v>
                </c:pt>
                <c:pt idx="3">
                  <c:v>0.61</c:v>
                </c:pt>
              </c:numCache>
            </c:numRef>
          </c:val>
          <c:extLst>
            <c:ext xmlns:c16="http://schemas.microsoft.com/office/drawing/2014/chart" uri="{C3380CC4-5D6E-409C-BE32-E72D297353CC}">
              <c16:uniqueId val="{00000000-0A94-47B7-849A-CDF6BBFD05E1}"/>
            </c:ext>
          </c:extLst>
        </c:ser>
        <c:ser>
          <c:idx val="1"/>
          <c:order val="1"/>
          <c:tx>
            <c:strRef>
              <c:f>Sheet1!$C$1</c:f>
              <c:strCache>
                <c:ptCount val="1"/>
                <c:pt idx="0">
                  <c:v>Cosine(Phi-4)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FP→FP</c:v>
                </c:pt>
                <c:pt idx="1">
                  <c:v>FP→TN</c:v>
                </c:pt>
                <c:pt idx="2">
                  <c:v>TN→FP</c:v>
                </c:pt>
                <c:pt idx="3">
                  <c:v>TN→TN</c:v>
                </c:pt>
              </c:strCache>
            </c:strRef>
          </c:cat>
          <c:val>
            <c:numRef>
              <c:f>Sheet1!$C$2:$C$9</c:f>
              <c:numCache>
                <c:formatCode>0.00_ </c:formatCode>
                <c:ptCount val="4"/>
                <c:pt idx="0">
                  <c:v>0.76</c:v>
                </c:pt>
                <c:pt idx="1">
                  <c:v>0.7</c:v>
                </c:pt>
                <c:pt idx="2">
                  <c:v>0.68</c:v>
                </c:pt>
                <c:pt idx="3">
                  <c:v>0.61</c:v>
                </c:pt>
              </c:numCache>
            </c:numRef>
          </c:val>
          <c:extLst>
            <c:ext xmlns:c16="http://schemas.microsoft.com/office/drawing/2014/chart" uri="{C3380CC4-5D6E-409C-BE32-E72D297353CC}">
              <c16:uniqueId val="{00000001-0A94-47B7-849A-CDF6BBFD05E1}"/>
            </c:ext>
          </c:extLst>
        </c:ser>
        <c:ser>
          <c:idx val="2"/>
          <c:order val="2"/>
          <c:tx>
            <c:strRef>
              <c:f>Sheet1!$D$1</c:f>
              <c:strCache>
                <c:ptCount val="1"/>
                <c:pt idx="0">
                  <c:v>Jaccard(GPT-4.1)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FP→FP</c:v>
                </c:pt>
                <c:pt idx="1">
                  <c:v>FP→TN</c:v>
                </c:pt>
                <c:pt idx="2">
                  <c:v>TN→FP</c:v>
                </c:pt>
                <c:pt idx="3">
                  <c:v>TN→TN</c:v>
                </c:pt>
              </c:strCache>
            </c:strRef>
          </c:cat>
          <c:val>
            <c:numRef>
              <c:f>Sheet1!$D$2:$D$9</c:f>
              <c:numCache>
                <c:formatCode>0.00_ </c:formatCode>
                <c:ptCount val="4"/>
                <c:pt idx="0">
                  <c:v>0.44</c:v>
                </c:pt>
                <c:pt idx="1">
                  <c:v>0.34</c:v>
                </c:pt>
                <c:pt idx="2">
                  <c:v>0.3</c:v>
                </c:pt>
                <c:pt idx="3">
                  <c:v>0.27</c:v>
                </c:pt>
              </c:numCache>
            </c:numRef>
          </c:val>
          <c:extLst>
            <c:ext xmlns:c16="http://schemas.microsoft.com/office/drawing/2014/chart" uri="{C3380CC4-5D6E-409C-BE32-E72D297353CC}">
              <c16:uniqueId val="{00000002-0A94-47B7-849A-CDF6BBFD05E1}"/>
            </c:ext>
          </c:extLst>
        </c:ser>
        <c:ser>
          <c:idx val="3"/>
          <c:order val="3"/>
          <c:tx>
            <c:strRef>
              <c:f>Sheet1!$E$1</c:f>
              <c:strCache>
                <c:ptCount val="1"/>
                <c:pt idx="0">
                  <c:v>Jaccard(Phi-4)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4"/>
                <c:pt idx="0">
                  <c:v>FP→FP</c:v>
                </c:pt>
                <c:pt idx="1">
                  <c:v>FP→TN</c:v>
                </c:pt>
                <c:pt idx="2">
                  <c:v>TN→FP</c:v>
                </c:pt>
                <c:pt idx="3">
                  <c:v>TN→TN</c:v>
                </c:pt>
              </c:strCache>
            </c:strRef>
          </c:cat>
          <c:val>
            <c:numRef>
              <c:f>Sheet1!$E$2:$E$9</c:f>
              <c:numCache>
                <c:formatCode>0.00_ </c:formatCode>
                <c:ptCount val="4"/>
                <c:pt idx="0">
                  <c:v>0.45</c:v>
                </c:pt>
                <c:pt idx="1">
                  <c:v>0.34</c:v>
                </c:pt>
                <c:pt idx="2">
                  <c:v>0.31</c:v>
                </c:pt>
                <c:pt idx="3">
                  <c:v>0.27</c:v>
                </c:pt>
              </c:numCache>
            </c:numRef>
          </c:val>
          <c:extLst>
            <c:ext xmlns:c16="http://schemas.microsoft.com/office/drawing/2014/chart" uri="{C3380CC4-5D6E-409C-BE32-E72D297353CC}">
              <c16:uniqueId val="{00000003-0A94-47B7-849A-CDF6BBFD05E1}"/>
            </c:ext>
          </c:extLst>
        </c:ser>
        <c:dLbls>
          <c:dLblPos val="outEnd"/>
          <c:showLegendKey val="0"/>
          <c:showVal val="1"/>
          <c:showCatName val="0"/>
          <c:showSerName val="0"/>
          <c:showPercent val="0"/>
          <c:showBubbleSize val="0"/>
        </c:dLbls>
        <c:gapWidth val="100"/>
        <c:axId val="1093008752"/>
        <c:axId val="1093005872"/>
        <c:extLst>
          <c:ext xmlns:c15="http://schemas.microsoft.com/office/drawing/2012/chart" uri="{02D57815-91ED-43cb-92C2-25804820EDAC}">
            <c15:filteredBarSeries>
              <c15:ser>
                <c:idx val="4"/>
                <c:order val="4"/>
                <c:tx>
                  <c:strRef>
                    <c:extLst>
                      <c:ext uri="{02D57815-91ED-43cb-92C2-25804820EDAC}">
                        <c15:formulaRef>
                          <c15:sqref>Sheet1!$F$1</c15:sqref>
                        </c15:formulaRef>
                      </c:ext>
                    </c:extLst>
                    <c:strCache>
                      <c:ptCount val="1"/>
                      <c:pt idx="0">
                        <c:v>Freq(GPT-4.1)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4"/>
                      <c:pt idx="0">
                        <c:v>FP→FP</c:v>
                      </c:pt>
                      <c:pt idx="1">
                        <c:v>FP→TN</c:v>
                      </c:pt>
                      <c:pt idx="2">
                        <c:v>TN→FP</c:v>
                      </c:pt>
                      <c:pt idx="3">
                        <c:v>TN→TN</c:v>
                      </c:pt>
                    </c:strCache>
                  </c:strRef>
                </c:cat>
                <c:val>
                  <c:numRef>
                    <c:extLst>
                      <c:ext uri="{02D57815-91ED-43cb-92C2-25804820EDAC}">
                        <c15:formulaRef>
                          <c15:sqref>Sheet1!$F$2:$F$9</c15:sqref>
                        </c15:formulaRef>
                      </c:ext>
                    </c:extLst>
                    <c:numCache>
                      <c:formatCode>General</c:formatCode>
                      <c:ptCount val="4"/>
                      <c:pt idx="0">
                        <c:v>94.54</c:v>
                      </c:pt>
                      <c:pt idx="1">
                        <c:v>67.05</c:v>
                      </c:pt>
                      <c:pt idx="2">
                        <c:v>81.349999999999994</c:v>
                      </c:pt>
                      <c:pt idx="3">
                        <c:v>102.87</c:v>
                      </c:pt>
                    </c:numCache>
                  </c:numRef>
                </c:val>
                <c:extLst>
                  <c:ext xmlns:c16="http://schemas.microsoft.com/office/drawing/2014/chart" uri="{C3380CC4-5D6E-409C-BE32-E72D297353CC}">
                    <c16:uniqueId val="{00000004-0A94-47B7-849A-CDF6BBFD05E1}"/>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Sheet1!$G$1</c15:sqref>
                        </c15:formulaRef>
                      </c:ext>
                    </c:extLst>
                    <c:strCache>
                      <c:ptCount val="1"/>
                      <c:pt idx="0">
                        <c:v>Freq(Phi-4)</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4"/>
                      <c:pt idx="0">
                        <c:v>FP→FP</c:v>
                      </c:pt>
                      <c:pt idx="1">
                        <c:v>FP→TN</c:v>
                      </c:pt>
                      <c:pt idx="2">
                        <c:v>TN→FP</c:v>
                      </c:pt>
                      <c:pt idx="3">
                        <c:v>TN→TN</c:v>
                      </c:pt>
                    </c:strCache>
                  </c:strRef>
                </c:cat>
                <c:val>
                  <c:numRef>
                    <c:extLst xmlns:c15="http://schemas.microsoft.com/office/drawing/2012/chart">
                      <c:ext xmlns:c15="http://schemas.microsoft.com/office/drawing/2012/chart" uri="{02D57815-91ED-43cb-92C2-25804820EDAC}">
                        <c15:formulaRef>
                          <c15:sqref>Sheet1!$G$2:$G$9</c15:sqref>
                        </c15:formulaRef>
                      </c:ext>
                    </c:extLst>
                    <c:numCache>
                      <c:formatCode>General</c:formatCode>
                      <c:ptCount val="4"/>
                      <c:pt idx="0">
                        <c:v>88.38</c:v>
                      </c:pt>
                      <c:pt idx="1">
                        <c:v>88.93</c:v>
                      </c:pt>
                      <c:pt idx="2">
                        <c:v>105.32</c:v>
                      </c:pt>
                      <c:pt idx="3">
                        <c:v>99.23</c:v>
                      </c:pt>
                    </c:numCache>
                  </c:numRef>
                </c:val>
                <c:extLst xmlns:c15="http://schemas.microsoft.com/office/drawing/2012/chart">
                  <c:ext xmlns:c16="http://schemas.microsoft.com/office/drawing/2014/chart" uri="{C3380CC4-5D6E-409C-BE32-E72D297353CC}">
                    <c16:uniqueId val="{00000005-0A94-47B7-849A-CDF6BBFD05E1}"/>
                  </c:ext>
                </c:extLst>
              </c15:ser>
            </c15:filteredBarSeries>
          </c:ext>
        </c:extLst>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valAx>
      <c:spPr>
        <a:noFill/>
        <a:ln>
          <a:noFill/>
        </a:ln>
        <a:effectLst/>
      </c:spPr>
    </c:plotArea>
    <c:legend>
      <c:legendPos val="b"/>
      <c:layout>
        <c:manualLayout>
          <c:xMode val="edge"/>
          <c:yMode val="edge"/>
          <c:x val="0"/>
          <c:y val="0.88941053448028162"/>
          <c:w val="1"/>
          <c:h val="0.1105894051859002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45108304726673"/>
          <c:y val="2.6870278106416689E-2"/>
          <c:w val="0.75079550026386055"/>
          <c:h val="0.75895156336523706"/>
        </c:manualLayout>
      </c:layout>
      <c:barChart>
        <c:barDir val="bar"/>
        <c:grouping val="clustered"/>
        <c:varyColors val="0"/>
        <c:ser>
          <c:idx val="4"/>
          <c:order val="4"/>
          <c:tx>
            <c:strRef>
              <c:f>Sheet1!$F$1</c:f>
              <c:strCache>
                <c:ptCount val="1"/>
                <c:pt idx="0">
                  <c:v>Freq(GPT-4.1)</c:v>
                </c:pt>
              </c:strCache>
              <c:extLst xmlns:c15="http://schemas.microsoft.com/office/drawing/2012/chart"/>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FP→FP</c:v>
                </c:pt>
                <c:pt idx="1">
                  <c:v>FP→TN</c:v>
                </c:pt>
                <c:pt idx="2">
                  <c:v>TN→FP</c:v>
                </c:pt>
                <c:pt idx="3">
                  <c:v>TN→TN</c:v>
                </c:pt>
                <c:pt idx="4">
                  <c:v>FN→FN</c:v>
                </c:pt>
                <c:pt idx="5">
                  <c:v>FN→TP</c:v>
                </c:pt>
                <c:pt idx="6">
                  <c:v>TP→FN</c:v>
                </c:pt>
                <c:pt idx="7">
                  <c:v>TP→TP</c:v>
                </c:pt>
              </c:strCache>
              <c:extLst xmlns:c15="http://schemas.microsoft.com/office/drawing/2012/chart"/>
            </c:strRef>
          </c:cat>
          <c:val>
            <c:numRef>
              <c:f>Sheet1!$F$2:$F$9</c:f>
              <c:numCache>
                <c:formatCode>General</c:formatCode>
                <c:ptCount val="8"/>
                <c:pt idx="0">
                  <c:v>94.54</c:v>
                </c:pt>
                <c:pt idx="1">
                  <c:v>67.05</c:v>
                </c:pt>
                <c:pt idx="2">
                  <c:v>81.349999999999994</c:v>
                </c:pt>
                <c:pt idx="3">
                  <c:v>102.87</c:v>
                </c:pt>
                <c:pt idx="4">
                  <c:v>129.56</c:v>
                </c:pt>
                <c:pt idx="5">
                  <c:v>102.24</c:v>
                </c:pt>
                <c:pt idx="6">
                  <c:v>106.8</c:v>
                </c:pt>
                <c:pt idx="7">
                  <c:v>112.01</c:v>
                </c:pt>
              </c:numCache>
              <c:extLst xmlns:c15="http://schemas.microsoft.com/office/drawing/2012/chart"/>
            </c:numRef>
          </c:val>
          <c:extLst>
            <c:ext xmlns:c16="http://schemas.microsoft.com/office/drawing/2014/chart" uri="{C3380CC4-5D6E-409C-BE32-E72D297353CC}">
              <c16:uniqueId val="{00000004-0A94-47B7-849A-CDF6BBFD05E1}"/>
            </c:ext>
          </c:extLst>
        </c:ser>
        <c:ser>
          <c:idx val="5"/>
          <c:order val="5"/>
          <c:tx>
            <c:strRef>
              <c:f>Sheet1!$G$1</c:f>
              <c:strCache>
                <c:ptCount val="1"/>
                <c:pt idx="0">
                  <c:v>Freq(Phi-4)</c:v>
                </c:pt>
              </c:strCache>
              <c:extLst xmlns:c15="http://schemas.microsoft.com/office/drawing/2012/chart"/>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FP→FP</c:v>
                </c:pt>
                <c:pt idx="1">
                  <c:v>FP→TN</c:v>
                </c:pt>
                <c:pt idx="2">
                  <c:v>TN→FP</c:v>
                </c:pt>
                <c:pt idx="3">
                  <c:v>TN→TN</c:v>
                </c:pt>
                <c:pt idx="4">
                  <c:v>FN→FN</c:v>
                </c:pt>
                <c:pt idx="5">
                  <c:v>FN→TP</c:v>
                </c:pt>
                <c:pt idx="6">
                  <c:v>TP→FN</c:v>
                </c:pt>
                <c:pt idx="7">
                  <c:v>TP→TP</c:v>
                </c:pt>
              </c:strCache>
              <c:extLst xmlns:c15="http://schemas.microsoft.com/office/drawing/2012/chart"/>
            </c:strRef>
          </c:cat>
          <c:val>
            <c:numRef>
              <c:f>Sheet1!$G$2:$G$9</c:f>
              <c:numCache>
                <c:formatCode>General</c:formatCode>
                <c:ptCount val="8"/>
                <c:pt idx="0">
                  <c:v>88.38</c:v>
                </c:pt>
                <c:pt idx="1">
                  <c:v>88.93</c:v>
                </c:pt>
                <c:pt idx="2">
                  <c:v>105.32</c:v>
                </c:pt>
                <c:pt idx="3">
                  <c:v>99.23</c:v>
                </c:pt>
                <c:pt idx="4">
                  <c:v>132.94999999999999</c:v>
                </c:pt>
                <c:pt idx="5">
                  <c:v>119.85</c:v>
                </c:pt>
                <c:pt idx="6">
                  <c:v>85.51</c:v>
                </c:pt>
                <c:pt idx="7">
                  <c:v>109.71</c:v>
                </c:pt>
              </c:numCache>
              <c:extLst xmlns:c15="http://schemas.microsoft.com/office/drawing/2012/chart"/>
            </c:numRef>
          </c:val>
          <c:extLst>
            <c:ext xmlns:c16="http://schemas.microsoft.com/office/drawing/2014/chart" uri="{C3380CC4-5D6E-409C-BE32-E72D297353CC}">
              <c16:uniqueId val="{00000005-0A94-47B7-849A-CDF6BBFD05E1}"/>
            </c:ext>
          </c:extLst>
        </c:ser>
        <c:dLbls>
          <c:dLblPos val="outEnd"/>
          <c:showLegendKey val="0"/>
          <c:showVal val="1"/>
          <c:showCatName val="0"/>
          <c:showSerName val="0"/>
          <c:showPercent val="0"/>
          <c:showBubbleSize val="0"/>
        </c:dLbls>
        <c:gapWidth val="75"/>
        <c:axId val="1093008752"/>
        <c:axId val="109300587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Cosine(GPT-4.1)</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Sheet1!$A$2:$A$9</c15:sqref>
                        </c15:formulaRef>
                      </c:ext>
                    </c:extLst>
                    <c:strCache>
                      <c:ptCount val="8"/>
                      <c:pt idx="0">
                        <c:v>FP→FP</c:v>
                      </c:pt>
                      <c:pt idx="1">
                        <c:v>FP→TN</c:v>
                      </c:pt>
                      <c:pt idx="2">
                        <c:v>TN→FP</c:v>
                      </c:pt>
                      <c:pt idx="3">
                        <c:v>TN→TN</c:v>
                      </c:pt>
                      <c:pt idx="4">
                        <c:v>FN→FN</c:v>
                      </c:pt>
                      <c:pt idx="5">
                        <c:v>FN→TP</c:v>
                      </c:pt>
                      <c:pt idx="6">
                        <c:v>TP→FN</c:v>
                      </c:pt>
                      <c:pt idx="7">
                        <c:v>TP→TP</c:v>
                      </c:pt>
                    </c:strCache>
                  </c:strRef>
                </c:cat>
                <c:val>
                  <c:numRef>
                    <c:extLst>
                      <c:ext uri="{02D57815-91ED-43cb-92C2-25804820EDAC}">
                        <c15:formulaRef>
                          <c15:sqref>Sheet1!$B$2:$B$9</c15:sqref>
                        </c15:formulaRef>
                      </c:ext>
                    </c:extLst>
                    <c:numCache>
                      <c:formatCode>0.00_ </c:formatCode>
                      <c:ptCount val="8"/>
                      <c:pt idx="0">
                        <c:v>0.75</c:v>
                      </c:pt>
                      <c:pt idx="1">
                        <c:v>0.71</c:v>
                      </c:pt>
                      <c:pt idx="2">
                        <c:v>0.66</c:v>
                      </c:pt>
                      <c:pt idx="3">
                        <c:v>0.61</c:v>
                      </c:pt>
                      <c:pt idx="4">
                        <c:v>0.68</c:v>
                      </c:pt>
                      <c:pt idx="5">
                        <c:v>0.65</c:v>
                      </c:pt>
                      <c:pt idx="6">
                        <c:v>0.64</c:v>
                      </c:pt>
                      <c:pt idx="7">
                        <c:v>0.74</c:v>
                      </c:pt>
                    </c:numCache>
                  </c:numRef>
                </c:val>
                <c:extLst>
                  <c:ext xmlns:c16="http://schemas.microsoft.com/office/drawing/2014/chart" uri="{C3380CC4-5D6E-409C-BE32-E72D297353CC}">
                    <c16:uniqueId val="{00000000-0A94-47B7-849A-CDF6BBFD05E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Cosine(Phi-4)</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FP→FP</c:v>
                      </c:pt>
                      <c:pt idx="1">
                        <c:v>FP→TN</c:v>
                      </c:pt>
                      <c:pt idx="2">
                        <c:v>TN→FP</c:v>
                      </c:pt>
                      <c:pt idx="3">
                        <c:v>TN→TN</c:v>
                      </c:pt>
                      <c:pt idx="4">
                        <c:v>FN→FN</c:v>
                      </c:pt>
                      <c:pt idx="5">
                        <c:v>FN→TP</c:v>
                      </c:pt>
                      <c:pt idx="6">
                        <c:v>TP→FN</c:v>
                      </c:pt>
                      <c:pt idx="7">
                        <c:v>TP→TP</c:v>
                      </c:pt>
                    </c:strCache>
                  </c:strRef>
                </c:cat>
                <c:val>
                  <c:numRef>
                    <c:extLst xmlns:c15="http://schemas.microsoft.com/office/drawing/2012/chart">
                      <c:ext xmlns:c15="http://schemas.microsoft.com/office/drawing/2012/chart" uri="{02D57815-91ED-43cb-92C2-25804820EDAC}">
                        <c15:formulaRef>
                          <c15:sqref>Sheet1!$C$2:$C$9</c15:sqref>
                        </c15:formulaRef>
                      </c:ext>
                    </c:extLst>
                    <c:numCache>
                      <c:formatCode>0.00_ </c:formatCode>
                      <c:ptCount val="8"/>
                      <c:pt idx="0">
                        <c:v>0.76</c:v>
                      </c:pt>
                      <c:pt idx="1">
                        <c:v>0.7</c:v>
                      </c:pt>
                      <c:pt idx="2">
                        <c:v>0.68</c:v>
                      </c:pt>
                      <c:pt idx="3">
                        <c:v>0.61</c:v>
                      </c:pt>
                      <c:pt idx="4">
                        <c:v>0.66</c:v>
                      </c:pt>
                      <c:pt idx="5">
                        <c:v>0.66</c:v>
                      </c:pt>
                      <c:pt idx="6">
                        <c:v>0.59</c:v>
                      </c:pt>
                      <c:pt idx="7">
                        <c:v>0.75</c:v>
                      </c:pt>
                    </c:numCache>
                  </c:numRef>
                </c:val>
                <c:extLst xmlns:c15="http://schemas.microsoft.com/office/drawing/2012/chart">
                  <c:ext xmlns:c16="http://schemas.microsoft.com/office/drawing/2014/chart" uri="{C3380CC4-5D6E-409C-BE32-E72D297353CC}">
                    <c16:uniqueId val="{00000001-0A94-47B7-849A-CDF6BBFD05E1}"/>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Jaccard(GPT-4.1)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FP→FP</c:v>
                      </c:pt>
                      <c:pt idx="1">
                        <c:v>FP→TN</c:v>
                      </c:pt>
                      <c:pt idx="2">
                        <c:v>TN→FP</c:v>
                      </c:pt>
                      <c:pt idx="3">
                        <c:v>TN→TN</c:v>
                      </c:pt>
                      <c:pt idx="4">
                        <c:v>FN→FN</c:v>
                      </c:pt>
                      <c:pt idx="5">
                        <c:v>FN→TP</c:v>
                      </c:pt>
                      <c:pt idx="6">
                        <c:v>TP→FN</c:v>
                      </c:pt>
                      <c:pt idx="7">
                        <c:v>TP→TP</c:v>
                      </c:pt>
                    </c:strCache>
                  </c:strRef>
                </c:cat>
                <c:val>
                  <c:numRef>
                    <c:extLst xmlns:c15="http://schemas.microsoft.com/office/drawing/2012/chart">
                      <c:ext xmlns:c15="http://schemas.microsoft.com/office/drawing/2012/chart" uri="{02D57815-91ED-43cb-92C2-25804820EDAC}">
                        <c15:formulaRef>
                          <c15:sqref>Sheet1!$D$2:$D$9</c15:sqref>
                        </c15:formulaRef>
                      </c:ext>
                    </c:extLst>
                    <c:numCache>
                      <c:formatCode>0.00_ </c:formatCode>
                      <c:ptCount val="8"/>
                      <c:pt idx="0">
                        <c:v>0.44</c:v>
                      </c:pt>
                      <c:pt idx="1">
                        <c:v>0.34</c:v>
                      </c:pt>
                      <c:pt idx="2">
                        <c:v>0.3</c:v>
                      </c:pt>
                      <c:pt idx="3">
                        <c:v>0.27</c:v>
                      </c:pt>
                      <c:pt idx="4">
                        <c:v>0.35</c:v>
                      </c:pt>
                      <c:pt idx="5">
                        <c:v>0.33</c:v>
                      </c:pt>
                      <c:pt idx="6">
                        <c:v>0.28000000000000003</c:v>
                      </c:pt>
                      <c:pt idx="7">
                        <c:v>0.48</c:v>
                      </c:pt>
                    </c:numCache>
                  </c:numRef>
                </c:val>
                <c:extLst xmlns:c15="http://schemas.microsoft.com/office/drawing/2012/chart">
                  <c:ext xmlns:c16="http://schemas.microsoft.com/office/drawing/2014/chart" uri="{C3380CC4-5D6E-409C-BE32-E72D297353CC}">
                    <c16:uniqueId val="{00000002-0A94-47B7-849A-CDF6BBFD05E1}"/>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Jaccard(Phi-4)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Sheet1!$A$2:$A$9</c15:sqref>
                        </c15:formulaRef>
                      </c:ext>
                    </c:extLst>
                    <c:strCache>
                      <c:ptCount val="8"/>
                      <c:pt idx="0">
                        <c:v>FP→FP</c:v>
                      </c:pt>
                      <c:pt idx="1">
                        <c:v>FP→TN</c:v>
                      </c:pt>
                      <c:pt idx="2">
                        <c:v>TN→FP</c:v>
                      </c:pt>
                      <c:pt idx="3">
                        <c:v>TN→TN</c:v>
                      </c:pt>
                      <c:pt idx="4">
                        <c:v>FN→FN</c:v>
                      </c:pt>
                      <c:pt idx="5">
                        <c:v>FN→TP</c:v>
                      </c:pt>
                      <c:pt idx="6">
                        <c:v>TP→FN</c:v>
                      </c:pt>
                      <c:pt idx="7">
                        <c:v>TP→TP</c:v>
                      </c:pt>
                    </c:strCache>
                  </c:strRef>
                </c:cat>
                <c:val>
                  <c:numRef>
                    <c:extLst xmlns:c15="http://schemas.microsoft.com/office/drawing/2012/chart">
                      <c:ext xmlns:c15="http://schemas.microsoft.com/office/drawing/2012/chart" uri="{02D57815-91ED-43cb-92C2-25804820EDAC}">
                        <c15:formulaRef>
                          <c15:sqref>Sheet1!$E$2:$E$9</c15:sqref>
                        </c15:formulaRef>
                      </c:ext>
                    </c:extLst>
                    <c:numCache>
                      <c:formatCode>0.00_ </c:formatCode>
                      <c:ptCount val="8"/>
                      <c:pt idx="0">
                        <c:v>0.45</c:v>
                      </c:pt>
                      <c:pt idx="1">
                        <c:v>0.34</c:v>
                      </c:pt>
                      <c:pt idx="2">
                        <c:v>0.31</c:v>
                      </c:pt>
                      <c:pt idx="3">
                        <c:v>0.27</c:v>
                      </c:pt>
                      <c:pt idx="4">
                        <c:v>0.31</c:v>
                      </c:pt>
                      <c:pt idx="5">
                        <c:v>0.32</c:v>
                      </c:pt>
                      <c:pt idx="6">
                        <c:v>0.24</c:v>
                      </c:pt>
                      <c:pt idx="7">
                        <c:v>0.5</c:v>
                      </c:pt>
                    </c:numCache>
                  </c:numRef>
                </c:val>
                <c:extLst xmlns:c15="http://schemas.microsoft.com/office/drawing/2012/chart">
                  <c:ext xmlns:c16="http://schemas.microsoft.com/office/drawing/2014/chart" uri="{C3380CC4-5D6E-409C-BE32-E72D297353CC}">
                    <c16:uniqueId val="{00000003-0A94-47B7-849A-CDF6BBFD05E1}"/>
                  </c:ext>
                </c:extLst>
              </c15:ser>
            </c15:filteredBarSeries>
          </c:ext>
        </c:extLst>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50"/>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50"/>
        <c:minorUnit val="10"/>
      </c:valAx>
      <c:spPr>
        <a:noFill/>
        <a:ln>
          <a:noFill/>
        </a:ln>
        <a:effectLst/>
      </c:spPr>
    </c:plotArea>
    <c:legend>
      <c:legendPos val="b"/>
      <c:layout>
        <c:manualLayout>
          <c:xMode val="edge"/>
          <c:yMode val="edge"/>
          <c:x val="0"/>
          <c:y val="0.88941053448028162"/>
          <c:w val="1"/>
          <c:h val="0.11058940518590021"/>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34682225661551"/>
          <c:y val="2.6870278106416689E-2"/>
          <c:w val="0.69549805296706668"/>
          <c:h val="0.80535743721019959"/>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7-354A-4E08-81AC-98FD0817EFAB}"/>
                </c:ext>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Sheet1!$F$2:$F$7</c:f>
              <c:numCache>
                <c:formatCode>0.00_ </c:formatCode>
                <c:ptCount val="6"/>
                <c:pt idx="0">
                  <c:v>0.85</c:v>
                </c:pt>
                <c:pt idx="1">
                  <c:v>0.81</c:v>
                </c:pt>
                <c:pt idx="2">
                  <c:v>0.78</c:v>
                </c:pt>
                <c:pt idx="3">
                  <c:v>0.73</c:v>
                </c:pt>
                <c:pt idx="4">
                  <c:v>0.66</c:v>
                </c:pt>
                <c:pt idx="5">
                  <c:v>0.47</c:v>
                </c:pt>
              </c:numCache>
            </c:numRef>
          </c:val>
          <c:extLst>
            <c:ext xmlns:c16="http://schemas.microsoft.com/office/drawing/2014/chart" uri="{C3380CC4-5D6E-409C-BE32-E72D297353CC}">
              <c16:uniqueId val="{00000000-354A-4E08-81AC-98FD0817EFAB}"/>
            </c:ext>
          </c:extLst>
        </c:ser>
        <c:ser>
          <c:idx val="3"/>
          <c:order val="1"/>
          <c:tx>
            <c:strRef>
              <c:f>Sheet1!$E$1</c:f>
              <c:strCache>
                <c:ptCount val="1"/>
                <c:pt idx="0">
                  <c:v>AV mask</c:v>
                </c:pt>
              </c:strCache>
            </c:strRef>
          </c:tx>
          <c:spPr>
            <a:solidFill>
              <a:schemeClr val="accent5"/>
            </a:solidFill>
            <a:ln>
              <a:noFill/>
            </a:ln>
            <a:effectLst/>
          </c:spPr>
          <c:invertIfNegative val="0"/>
          <c:dLbls>
            <c:delete val="1"/>
          </c:dLbls>
          <c:cat>
            <c:strRef>
              <c:f>Sheet1!$A$2:$A$7</c:f>
              <c:strCache>
                <c:ptCount val="6"/>
                <c:pt idx="0">
                  <c:v>GPT-4.1</c:v>
                </c:pt>
                <c:pt idx="1">
                  <c:v>Phi-4</c:v>
                </c:pt>
                <c:pt idx="2">
                  <c:v>Gemini-2.5-pro</c:v>
                </c:pt>
                <c:pt idx="3">
                  <c:v>Gemma-3</c:v>
                </c:pt>
                <c:pt idx="4">
                  <c:v>CodeLlama</c:v>
                </c:pt>
                <c:pt idx="5">
                  <c:v>CodeGemma</c:v>
                </c:pt>
              </c:strCache>
            </c:strRef>
          </c:cat>
          <c:val>
            <c:numRef>
              <c:f>Sheet1!$E$2:$E$7</c:f>
              <c:numCache>
                <c:formatCode>0.00_ </c:formatCode>
                <c:ptCount val="6"/>
                <c:pt idx="0">
                  <c:v>0.82</c:v>
                </c:pt>
                <c:pt idx="1">
                  <c:v>0.77</c:v>
                </c:pt>
                <c:pt idx="2">
                  <c:v>0.78</c:v>
                </c:pt>
                <c:pt idx="3">
                  <c:v>0.74</c:v>
                </c:pt>
                <c:pt idx="4">
                  <c:v>0.65</c:v>
                </c:pt>
                <c:pt idx="5">
                  <c:v>0.45</c:v>
                </c:pt>
              </c:numCache>
            </c:numRef>
          </c:val>
          <c:extLst>
            <c:ext xmlns:c16="http://schemas.microsoft.com/office/drawing/2014/chart" uri="{C3380CC4-5D6E-409C-BE32-E72D297353CC}">
              <c16:uniqueId val="{00000001-354A-4E08-81AC-98FD0817EFAB}"/>
            </c:ext>
          </c:extLst>
        </c:ser>
        <c:ser>
          <c:idx val="2"/>
          <c:order val="2"/>
          <c:tx>
            <c:strRef>
              <c:f>Sheet1!$D$1</c:f>
              <c:strCache>
                <c:ptCount val="1"/>
                <c:pt idx="0">
                  <c:v>MV mask</c:v>
                </c:pt>
              </c:strCache>
            </c:strRef>
          </c:tx>
          <c:spPr>
            <a:solidFill>
              <a:schemeClr val="accent4"/>
            </a:solidFill>
            <a:ln>
              <a:noFill/>
            </a:ln>
            <a:effectLst/>
          </c:spPr>
          <c:invertIfNegative val="0"/>
          <c:dLbls>
            <c:delete val="1"/>
          </c:dLbls>
          <c:cat>
            <c:strRef>
              <c:f>Sheet1!$A$2:$A$7</c:f>
              <c:strCache>
                <c:ptCount val="6"/>
                <c:pt idx="0">
                  <c:v>GPT-4.1</c:v>
                </c:pt>
                <c:pt idx="1">
                  <c:v>Phi-4</c:v>
                </c:pt>
                <c:pt idx="2">
                  <c:v>Gemini-2.5-pro</c:v>
                </c:pt>
                <c:pt idx="3">
                  <c:v>Gemma-3</c:v>
                </c:pt>
                <c:pt idx="4">
                  <c:v>CodeLlama</c:v>
                </c:pt>
                <c:pt idx="5">
                  <c:v>CodeGemma</c:v>
                </c:pt>
              </c:strCache>
            </c:strRef>
          </c:cat>
          <c:val>
            <c:numRef>
              <c:f>Sheet1!$D$2:$D$7</c:f>
              <c:numCache>
                <c:formatCode>0.00_ </c:formatCode>
                <c:ptCount val="6"/>
                <c:pt idx="0">
                  <c:v>0.84</c:v>
                </c:pt>
                <c:pt idx="1">
                  <c:v>0.81</c:v>
                </c:pt>
                <c:pt idx="2">
                  <c:v>0.79</c:v>
                </c:pt>
                <c:pt idx="3">
                  <c:v>0.77</c:v>
                </c:pt>
                <c:pt idx="4">
                  <c:v>0.65</c:v>
                </c:pt>
                <c:pt idx="5">
                  <c:v>0.45</c:v>
                </c:pt>
              </c:numCache>
            </c:numRef>
          </c:val>
          <c:extLst>
            <c:ext xmlns:c16="http://schemas.microsoft.com/office/drawing/2014/chart" uri="{C3380CC4-5D6E-409C-BE32-E72D297353CC}">
              <c16:uniqueId val="{00000002-354A-4E08-81AC-98FD0817EFAB}"/>
            </c:ext>
          </c:extLst>
        </c:ser>
        <c:ser>
          <c:idx val="1"/>
          <c:order val="3"/>
          <c:tx>
            <c:strRef>
              <c:f>Sheet1!$C$1</c:f>
              <c:strCache>
                <c:ptCount val="1"/>
                <c:pt idx="0">
                  <c:v>MA mask</c:v>
                </c:pt>
              </c:strCache>
            </c:strRef>
          </c:tx>
          <c:spPr>
            <a:solidFill>
              <a:schemeClr val="accent2"/>
            </a:solidFill>
            <a:ln>
              <a:noFill/>
            </a:ln>
            <a:effectLst/>
          </c:spPr>
          <c:invertIfNegative val="0"/>
          <c:dLbls>
            <c:delete val="1"/>
          </c:dLbls>
          <c:cat>
            <c:strRef>
              <c:f>Sheet1!$A$2:$A$7</c:f>
              <c:strCache>
                <c:ptCount val="6"/>
                <c:pt idx="0">
                  <c:v>GPT-4.1</c:v>
                </c:pt>
                <c:pt idx="1">
                  <c:v>Phi-4</c:v>
                </c:pt>
                <c:pt idx="2">
                  <c:v>Gemini-2.5-pro</c:v>
                </c:pt>
                <c:pt idx="3">
                  <c:v>Gemma-3</c:v>
                </c:pt>
                <c:pt idx="4">
                  <c:v>CodeLlama</c:v>
                </c:pt>
                <c:pt idx="5">
                  <c:v>CodeGemma</c:v>
                </c:pt>
              </c:strCache>
            </c:strRef>
          </c:cat>
          <c:val>
            <c:numRef>
              <c:f>Sheet1!$C$2:$C$7</c:f>
              <c:numCache>
                <c:formatCode>0.00_ </c:formatCode>
                <c:ptCount val="6"/>
                <c:pt idx="0">
                  <c:v>0.85</c:v>
                </c:pt>
                <c:pt idx="1">
                  <c:v>0.83</c:v>
                </c:pt>
                <c:pt idx="2">
                  <c:v>0.78</c:v>
                </c:pt>
                <c:pt idx="3">
                  <c:v>0.76</c:v>
                </c:pt>
                <c:pt idx="4">
                  <c:v>0.68</c:v>
                </c:pt>
                <c:pt idx="5">
                  <c:v>0.46</c:v>
                </c:pt>
              </c:numCache>
            </c:numRef>
          </c:val>
          <c:extLst>
            <c:ext xmlns:c16="http://schemas.microsoft.com/office/drawing/2014/chart" uri="{C3380CC4-5D6E-409C-BE32-E72D297353CC}">
              <c16:uniqueId val="{00000003-354A-4E08-81AC-98FD0817EFAB}"/>
            </c:ext>
          </c:extLst>
        </c:ser>
        <c:ser>
          <c:idx val="0"/>
          <c:order val="4"/>
          <c:tx>
            <c:strRef>
              <c:f>Sheet1!$B$1</c:f>
              <c:strCache>
                <c:ptCount val="1"/>
                <c:pt idx="0">
                  <c:v>no mask</c:v>
                </c:pt>
              </c:strCache>
            </c:strRef>
          </c:tx>
          <c:spPr>
            <a:solidFill>
              <a:schemeClr val="bg1">
                <a:lumMod val="50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8-354A-4E08-81AC-98FD0817EFA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Sheet1!$B$2:$B$7</c:f>
              <c:numCache>
                <c:formatCode>0.00_ </c:formatCode>
                <c:ptCount val="6"/>
                <c:pt idx="0">
                  <c:v>0.83</c:v>
                </c:pt>
                <c:pt idx="1">
                  <c:v>0.8</c:v>
                </c:pt>
                <c:pt idx="2">
                  <c:v>0.77</c:v>
                </c:pt>
                <c:pt idx="3">
                  <c:v>0.77</c:v>
                </c:pt>
                <c:pt idx="4">
                  <c:v>0.66</c:v>
                </c:pt>
                <c:pt idx="5">
                  <c:v>0.43</c:v>
                </c:pt>
              </c:numCache>
            </c:numRef>
          </c:val>
          <c:extLst>
            <c:ext xmlns:c16="http://schemas.microsoft.com/office/drawing/2014/chart" uri="{C3380CC4-5D6E-409C-BE32-E72D297353CC}">
              <c16:uniqueId val="{00000004-354A-4E08-81AC-98FD0817EFAB}"/>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ja-JP"/>
          </a:p>
        </c:txPr>
        <c:crossAx val="1093008752"/>
        <c:crosses val="autoZero"/>
        <c:crossBetween val="between"/>
      </c:valAx>
      <c:spPr>
        <a:noFill/>
        <a:ln>
          <a:noFill/>
        </a:ln>
        <a:effectLst/>
      </c:spPr>
    </c:plotArea>
    <c:legend>
      <c:legendPos val="b"/>
      <c:layout>
        <c:manualLayout>
          <c:xMode val="edge"/>
          <c:yMode val="edge"/>
          <c:x val="0"/>
          <c:y val="0.91469410885901148"/>
          <c:w val="1"/>
          <c:h val="7.037404853593479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34682225661551"/>
          <c:y val="2.6870278106416689E-2"/>
          <c:w val="0.69549805296706668"/>
          <c:h val="0.72014544899652044"/>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solidFill>
                <a:schemeClr val="tx1">
                  <a:lumMod val="95000"/>
                  <a:lumOff val="5000"/>
                </a:schemeClr>
              </a:solid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7-354A-4E08-81AC-98FD0817EFAB}"/>
                </c:ext>
              </c:extLst>
            </c:dLbl>
            <c:spPr>
              <a:noFill/>
              <a:ln>
                <a:noFill/>
              </a:ln>
              <a:effectLst/>
            </c:spPr>
            <c:txPr>
              <a:bodyPr rot="0" spcFirstLastPara="1" vertOverflow="ellipsis" vert="horz" wrap="square" lIns="38100" tIns="19050" rIns="38100" bIns="19050" anchor="ctr" anchorCtr="1">
                <a:spAutoFit/>
              </a:bodyPr>
              <a:lstStyle/>
              <a:p>
                <a:pPr>
                  <a:defRPr sz="1800" b="1" i="0" u="sng"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Sheet1!$F$2:$F$7</c:f>
              <c:numCache>
                <c:formatCode>0.00_ </c:formatCode>
                <c:ptCount val="6"/>
                <c:pt idx="0">
                  <c:v>0.85</c:v>
                </c:pt>
                <c:pt idx="1">
                  <c:v>0.81</c:v>
                </c:pt>
                <c:pt idx="2">
                  <c:v>0.78</c:v>
                </c:pt>
                <c:pt idx="3">
                  <c:v>0.73</c:v>
                </c:pt>
                <c:pt idx="4">
                  <c:v>0.66</c:v>
                </c:pt>
                <c:pt idx="5">
                  <c:v>0.47</c:v>
                </c:pt>
              </c:numCache>
            </c:numRef>
          </c:val>
          <c:extLst>
            <c:ext xmlns:c16="http://schemas.microsoft.com/office/drawing/2014/chart" uri="{C3380CC4-5D6E-409C-BE32-E72D297353CC}">
              <c16:uniqueId val="{00000000-354A-4E08-81AC-98FD0817EFAB}"/>
            </c:ext>
          </c:extLst>
        </c:ser>
        <c:ser>
          <c:idx val="0"/>
          <c:order val="4"/>
          <c:tx>
            <c:strRef>
              <c:f>Sheet1!$B$1</c:f>
              <c:strCache>
                <c:ptCount val="1"/>
                <c:pt idx="0">
                  <c:v>original</c:v>
                </c:pt>
              </c:strCache>
            </c:strRef>
          </c:tx>
          <c:spPr>
            <a:solidFill>
              <a:schemeClr val="bg1">
                <a:lumMod val="65000"/>
              </a:schemeClr>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800" b="1" i="0" u="sng"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8-354A-4E08-81AC-98FD0817EFA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GPT-4.1</c:v>
                </c:pt>
                <c:pt idx="1">
                  <c:v>Phi-4</c:v>
                </c:pt>
                <c:pt idx="2">
                  <c:v>Gemini-2.5-pro</c:v>
                </c:pt>
                <c:pt idx="3">
                  <c:v>Gemma-3</c:v>
                </c:pt>
                <c:pt idx="4">
                  <c:v>CodeLlama</c:v>
                </c:pt>
                <c:pt idx="5">
                  <c:v>CodeGemma</c:v>
                </c:pt>
              </c:strCache>
            </c:strRef>
          </c:cat>
          <c:val>
            <c:numRef>
              <c:f>Sheet1!$B$2:$B$7</c:f>
              <c:numCache>
                <c:formatCode>0.00_ </c:formatCode>
                <c:ptCount val="6"/>
                <c:pt idx="0">
                  <c:v>0.83</c:v>
                </c:pt>
                <c:pt idx="1">
                  <c:v>0.8</c:v>
                </c:pt>
                <c:pt idx="2">
                  <c:v>0.77</c:v>
                </c:pt>
                <c:pt idx="3">
                  <c:v>0.77</c:v>
                </c:pt>
                <c:pt idx="4">
                  <c:v>0.66</c:v>
                </c:pt>
                <c:pt idx="5">
                  <c:v>0.43</c:v>
                </c:pt>
              </c:numCache>
            </c:numRef>
          </c:val>
          <c:extLst>
            <c:ext xmlns:c16="http://schemas.microsoft.com/office/drawing/2014/chart" uri="{C3380CC4-5D6E-409C-BE32-E72D297353CC}">
              <c16:uniqueId val="{00000004-354A-4E08-81AC-98FD0817EFAB}"/>
            </c:ext>
          </c:extLst>
        </c:ser>
        <c:dLbls>
          <c:dLblPos val="outEnd"/>
          <c:showLegendKey val="0"/>
          <c:showVal val="1"/>
          <c:showCatName val="0"/>
          <c:showSerName val="0"/>
          <c:showPercent val="0"/>
          <c:showBubbleSize val="0"/>
        </c:dLbls>
        <c:gapWidth val="100"/>
        <c:axId val="1093008752"/>
        <c:axId val="1093005872"/>
        <c:extLst>
          <c:ext xmlns:c15="http://schemas.microsoft.com/office/drawing/2012/chart" uri="{02D57815-91ED-43cb-92C2-25804820EDAC}">
            <c15:filteredBarSeries>
              <c15:ser>
                <c:idx val="3"/>
                <c:order val="1"/>
                <c:tx>
                  <c:strRef>
                    <c:extLst>
                      <c:ext uri="{02D57815-91ED-43cb-92C2-25804820EDAC}">
                        <c15:formulaRef>
                          <c15:sqref>Sheet1!$E$1</c15:sqref>
                        </c15:formulaRef>
                      </c:ext>
                    </c:extLst>
                    <c:strCache>
                      <c:ptCount val="1"/>
                      <c:pt idx="0">
                        <c:v>AV</c:v>
                      </c:pt>
                    </c:strCache>
                  </c:strRef>
                </c:tx>
                <c:spPr>
                  <a:solidFill>
                    <a:schemeClr val="accent5"/>
                  </a:solidFill>
                  <a:ln>
                    <a:noFill/>
                  </a:ln>
                  <a:effectLst/>
                </c:spPr>
                <c:invertIfNegative val="0"/>
                <c:dLbls>
                  <c:delete val="1"/>
                </c:dLbls>
                <c:cat>
                  <c:strRef>
                    <c:extLst>
                      <c:ext uri="{02D57815-91ED-43cb-92C2-25804820EDAC}">
                        <c15:formulaRef>
                          <c15:sqref>Sheet1!$A$2:$A$7</c15:sqref>
                        </c15:formulaRef>
                      </c:ext>
                    </c:extLst>
                    <c:strCache>
                      <c:ptCount val="6"/>
                      <c:pt idx="0">
                        <c:v>GPT-4.1</c:v>
                      </c:pt>
                      <c:pt idx="1">
                        <c:v>Phi-4</c:v>
                      </c:pt>
                      <c:pt idx="2">
                        <c:v>Gemini-2.5-pro</c:v>
                      </c:pt>
                      <c:pt idx="3">
                        <c:v>Gemma-3</c:v>
                      </c:pt>
                      <c:pt idx="4">
                        <c:v>CodeLlama</c:v>
                      </c:pt>
                      <c:pt idx="5">
                        <c:v>CodeGemma</c:v>
                      </c:pt>
                    </c:strCache>
                  </c:strRef>
                </c:cat>
                <c:val>
                  <c:numRef>
                    <c:extLst>
                      <c:ext uri="{02D57815-91ED-43cb-92C2-25804820EDAC}">
                        <c15:formulaRef>
                          <c15:sqref>Sheet1!$E$2:$E$7</c15:sqref>
                        </c15:formulaRef>
                      </c:ext>
                    </c:extLst>
                    <c:numCache>
                      <c:formatCode>0.00_ </c:formatCode>
                      <c:ptCount val="6"/>
                      <c:pt idx="0">
                        <c:v>0.82</c:v>
                      </c:pt>
                      <c:pt idx="1">
                        <c:v>0.77</c:v>
                      </c:pt>
                      <c:pt idx="2">
                        <c:v>0.78</c:v>
                      </c:pt>
                      <c:pt idx="3">
                        <c:v>0.74</c:v>
                      </c:pt>
                      <c:pt idx="4">
                        <c:v>0.65</c:v>
                      </c:pt>
                      <c:pt idx="5">
                        <c:v>0.45</c:v>
                      </c:pt>
                    </c:numCache>
                  </c:numRef>
                </c:val>
                <c:extLst>
                  <c:ext xmlns:c16="http://schemas.microsoft.com/office/drawing/2014/chart" uri="{C3380CC4-5D6E-409C-BE32-E72D297353CC}">
                    <c16:uniqueId val="{00000001-354A-4E08-81AC-98FD0817EFAB}"/>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MV</c:v>
                      </c:pt>
                    </c:strCache>
                  </c:strRef>
                </c:tx>
                <c:spPr>
                  <a:solidFill>
                    <a:schemeClr val="accent4"/>
                  </a:solidFill>
                  <a:ln>
                    <a:noFill/>
                  </a:ln>
                  <a:effectLst/>
                </c:spPr>
                <c:invertIfNegative val="0"/>
                <c:dLbls>
                  <c:delete val="1"/>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GPT-4.1</c:v>
                      </c:pt>
                      <c:pt idx="1">
                        <c:v>Phi-4</c:v>
                      </c:pt>
                      <c:pt idx="2">
                        <c:v>Gemini-2.5-pro</c:v>
                      </c:pt>
                      <c:pt idx="3">
                        <c:v>Gemma-3</c:v>
                      </c:pt>
                      <c:pt idx="4">
                        <c:v>CodeLlama</c:v>
                      </c:pt>
                      <c:pt idx="5">
                        <c:v>CodeGemma</c:v>
                      </c:pt>
                    </c:strCache>
                  </c:strRef>
                </c:cat>
                <c:val>
                  <c:numRef>
                    <c:extLst xmlns:c15="http://schemas.microsoft.com/office/drawing/2012/chart">
                      <c:ext xmlns:c15="http://schemas.microsoft.com/office/drawing/2012/chart" uri="{02D57815-91ED-43cb-92C2-25804820EDAC}">
                        <c15:formulaRef>
                          <c15:sqref>Sheet1!$D$2:$D$7</c15:sqref>
                        </c15:formulaRef>
                      </c:ext>
                    </c:extLst>
                    <c:numCache>
                      <c:formatCode>0.00_ </c:formatCode>
                      <c:ptCount val="6"/>
                      <c:pt idx="0">
                        <c:v>0.84</c:v>
                      </c:pt>
                      <c:pt idx="1">
                        <c:v>0.81</c:v>
                      </c:pt>
                      <c:pt idx="2">
                        <c:v>0.79</c:v>
                      </c:pt>
                      <c:pt idx="3">
                        <c:v>0.77</c:v>
                      </c:pt>
                      <c:pt idx="4">
                        <c:v>0.65</c:v>
                      </c:pt>
                      <c:pt idx="5">
                        <c:v>0.45</c:v>
                      </c:pt>
                    </c:numCache>
                  </c:numRef>
                </c:val>
                <c:extLst xmlns:c15="http://schemas.microsoft.com/office/drawing/2012/chart">
                  <c:ext xmlns:c16="http://schemas.microsoft.com/office/drawing/2014/chart" uri="{C3380CC4-5D6E-409C-BE32-E72D297353CC}">
                    <c16:uniqueId val="{00000002-354A-4E08-81AC-98FD0817EFAB}"/>
                  </c:ext>
                </c:extLst>
              </c15:ser>
            </c15:filteredBarSeries>
            <c15:filteredBarSeries>
              <c15:ser>
                <c:idx val="1"/>
                <c:order val="3"/>
                <c:tx>
                  <c:strRef>
                    <c:extLst xmlns:c15="http://schemas.microsoft.com/office/drawing/2012/chart">
                      <c:ext xmlns:c15="http://schemas.microsoft.com/office/drawing/2012/chart" uri="{02D57815-91ED-43cb-92C2-25804820EDAC}">
                        <c15:formulaRef>
                          <c15:sqref>Sheet1!$C$1</c15:sqref>
                        </c15:formulaRef>
                      </c:ext>
                    </c:extLst>
                    <c:strCache>
                      <c:ptCount val="1"/>
                      <c:pt idx="0">
                        <c:v>MA</c:v>
                      </c:pt>
                    </c:strCache>
                  </c:strRef>
                </c:tx>
                <c:spPr>
                  <a:solidFill>
                    <a:schemeClr val="accent2"/>
                  </a:solidFill>
                  <a:ln>
                    <a:noFill/>
                  </a:ln>
                  <a:effectLst/>
                </c:spPr>
                <c:invertIfNegative val="0"/>
                <c:dLbls>
                  <c:delete val="1"/>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GPT-4.1</c:v>
                      </c:pt>
                      <c:pt idx="1">
                        <c:v>Phi-4</c:v>
                      </c:pt>
                      <c:pt idx="2">
                        <c:v>Gemini-2.5-pro</c:v>
                      </c:pt>
                      <c:pt idx="3">
                        <c:v>Gemma-3</c:v>
                      </c:pt>
                      <c:pt idx="4">
                        <c:v>CodeLlama</c:v>
                      </c:pt>
                      <c:pt idx="5">
                        <c:v>CodeGemma</c:v>
                      </c:pt>
                    </c:strCache>
                  </c:strRef>
                </c:cat>
                <c:val>
                  <c:numRef>
                    <c:extLst xmlns:c15="http://schemas.microsoft.com/office/drawing/2012/chart">
                      <c:ext xmlns:c15="http://schemas.microsoft.com/office/drawing/2012/chart" uri="{02D57815-91ED-43cb-92C2-25804820EDAC}">
                        <c15:formulaRef>
                          <c15:sqref>Sheet1!$C$2:$C$7</c15:sqref>
                        </c15:formulaRef>
                      </c:ext>
                    </c:extLst>
                    <c:numCache>
                      <c:formatCode>0.00_ </c:formatCode>
                      <c:ptCount val="6"/>
                      <c:pt idx="0">
                        <c:v>0.85</c:v>
                      </c:pt>
                      <c:pt idx="1">
                        <c:v>0.83</c:v>
                      </c:pt>
                      <c:pt idx="2">
                        <c:v>0.78</c:v>
                      </c:pt>
                      <c:pt idx="3">
                        <c:v>0.76</c:v>
                      </c:pt>
                      <c:pt idx="4">
                        <c:v>0.68</c:v>
                      </c:pt>
                      <c:pt idx="5">
                        <c:v>0.46</c:v>
                      </c:pt>
                    </c:numCache>
                  </c:numRef>
                </c:val>
                <c:extLst xmlns:c15="http://schemas.microsoft.com/office/drawing/2012/chart">
                  <c:ext xmlns:c16="http://schemas.microsoft.com/office/drawing/2014/chart" uri="{C3380CC4-5D6E-409C-BE32-E72D297353CC}">
                    <c16:uniqueId val="{00000003-354A-4E08-81AC-98FD0817EFAB}"/>
                  </c:ext>
                </c:extLst>
              </c15:ser>
            </c15:filteredBarSeries>
          </c:ext>
        </c:extLst>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valAx>
      <c:spPr>
        <a:noFill/>
        <a:ln>
          <a:noFill/>
        </a:ln>
        <a:effectLst/>
      </c:spPr>
    </c:plotArea>
    <c:legend>
      <c:legendPos val="b"/>
      <c:layout>
        <c:manualLayout>
          <c:xMode val="edge"/>
          <c:yMode val="edge"/>
          <c:x val="0"/>
          <c:y val="0.9194518997053861"/>
          <c:w val="1"/>
          <c:h val="7.037404853593479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65219619040835"/>
          <c:y val="7.087854263923403E-2"/>
          <c:w val="0.63897663244583114"/>
          <c:h val="0.2766363879551984"/>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noFill/>
            </a:ln>
            <a:effectLst/>
          </c:spPr>
          <c:invertIfNegative val="0"/>
          <c:cat>
            <c:strRef>
              <c:f>Sheet1!$A$2:$A$7</c:f>
              <c:strCache>
                <c:ptCount val="6"/>
                <c:pt idx="0">
                  <c:v>GPT-4.1</c:v>
                </c:pt>
                <c:pt idx="1">
                  <c:v>Phi-4</c:v>
                </c:pt>
                <c:pt idx="2">
                  <c:v>Gemini-2.5-pro</c:v>
                </c:pt>
                <c:pt idx="3">
                  <c:v>Gemma-3</c:v>
                </c:pt>
                <c:pt idx="4">
                  <c:v>CodeLlama</c:v>
                </c:pt>
                <c:pt idx="5">
                  <c:v>CodeGemma</c:v>
                </c:pt>
              </c:strCache>
              <c:extLst/>
            </c:strRef>
          </c:cat>
          <c:val>
            <c:numRef>
              <c:f>Sheet1!$F$2:$F$7</c:f>
              <c:numCache>
                <c:formatCode>0.00_ </c:formatCode>
                <c:ptCount val="6"/>
                <c:pt idx="0">
                  <c:v>0.85</c:v>
                </c:pt>
                <c:pt idx="1">
                  <c:v>0.81</c:v>
                </c:pt>
                <c:pt idx="2">
                  <c:v>0.78</c:v>
                </c:pt>
                <c:pt idx="3">
                  <c:v>0.73</c:v>
                </c:pt>
                <c:pt idx="4">
                  <c:v>0.66</c:v>
                </c:pt>
                <c:pt idx="5">
                  <c:v>0.47</c:v>
                </c:pt>
              </c:numCache>
              <c:extLst/>
            </c:numRef>
          </c:val>
          <c:extLst>
            <c:ext xmlns:c16="http://schemas.microsoft.com/office/drawing/2014/chart" uri="{C3380CC4-5D6E-409C-BE32-E72D297353CC}">
              <c16:uniqueId val="{00000000-44F3-48ED-AD95-CBE970809863}"/>
            </c:ext>
          </c:extLst>
        </c:ser>
        <c:ser>
          <c:idx val="3"/>
          <c:order val="1"/>
          <c:tx>
            <c:strRef>
              <c:f>Sheet1!$E$1</c:f>
              <c:strCache>
                <c:ptCount val="1"/>
                <c:pt idx="0">
                  <c:v>AV</c:v>
                </c:pt>
              </c:strCache>
            </c:strRef>
          </c:tx>
          <c:spPr>
            <a:solidFill>
              <a:schemeClr val="accent5"/>
            </a:solidFill>
            <a:ln>
              <a:noFill/>
            </a:ln>
            <a:effectLst/>
          </c:spPr>
          <c:invertIfNegative val="0"/>
          <c:cat>
            <c:strRef>
              <c:f>Sheet1!$A$2:$A$7</c:f>
              <c:strCache>
                <c:ptCount val="6"/>
                <c:pt idx="0">
                  <c:v>GPT-4.1</c:v>
                </c:pt>
                <c:pt idx="1">
                  <c:v>Phi-4</c:v>
                </c:pt>
                <c:pt idx="2">
                  <c:v>Gemini-2.5-pro</c:v>
                </c:pt>
                <c:pt idx="3">
                  <c:v>Gemma-3</c:v>
                </c:pt>
                <c:pt idx="4">
                  <c:v>CodeLlama</c:v>
                </c:pt>
                <c:pt idx="5">
                  <c:v>CodeGemma</c:v>
                </c:pt>
              </c:strCache>
              <c:extLst/>
            </c:strRef>
          </c:cat>
          <c:val>
            <c:numRef>
              <c:f>Sheet1!$E$2:$E$7</c:f>
              <c:numCache>
                <c:formatCode>0.00_ </c:formatCode>
                <c:ptCount val="6"/>
                <c:pt idx="0">
                  <c:v>0.82</c:v>
                </c:pt>
                <c:pt idx="1">
                  <c:v>0.77</c:v>
                </c:pt>
                <c:pt idx="2">
                  <c:v>0.78</c:v>
                </c:pt>
                <c:pt idx="3">
                  <c:v>0.74</c:v>
                </c:pt>
                <c:pt idx="4">
                  <c:v>0.65</c:v>
                </c:pt>
                <c:pt idx="5">
                  <c:v>0.45</c:v>
                </c:pt>
              </c:numCache>
              <c:extLst/>
            </c:numRef>
          </c:val>
          <c:extLst>
            <c:ext xmlns:c16="http://schemas.microsoft.com/office/drawing/2014/chart" uri="{C3380CC4-5D6E-409C-BE32-E72D297353CC}">
              <c16:uniqueId val="{00000001-44F3-48ED-AD95-CBE970809863}"/>
            </c:ext>
          </c:extLst>
        </c:ser>
        <c:ser>
          <c:idx val="2"/>
          <c:order val="2"/>
          <c:tx>
            <c:strRef>
              <c:f>Sheet1!$D$1</c:f>
              <c:strCache>
                <c:ptCount val="1"/>
                <c:pt idx="0">
                  <c:v>MV</c:v>
                </c:pt>
              </c:strCache>
            </c:strRef>
          </c:tx>
          <c:spPr>
            <a:solidFill>
              <a:schemeClr val="accent4"/>
            </a:solidFill>
            <a:ln>
              <a:noFill/>
            </a:ln>
            <a:effectLst/>
          </c:spPr>
          <c:invertIfNegative val="0"/>
          <c:cat>
            <c:strRef>
              <c:f>Sheet1!$A$2:$A$7</c:f>
              <c:strCache>
                <c:ptCount val="6"/>
                <c:pt idx="0">
                  <c:v>GPT-4.1</c:v>
                </c:pt>
                <c:pt idx="1">
                  <c:v>Phi-4</c:v>
                </c:pt>
                <c:pt idx="2">
                  <c:v>Gemini-2.5-pro</c:v>
                </c:pt>
                <c:pt idx="3">
                  <c:v>Gemma-3</c:v>
                </c:pt>
                <c:pt idx="4">
                  <c:v>CodeLlama</c:v>
                </c:pt>
                <c:pt idx="5">
                  <c:v>CodeGemma</c:v>
                </c:pt>
              </c:strCache>
              <c:extLst/>
            </c:strRef>
          </c:cat>
          <c:val>
            <c:numRef>
              <c:f>Sheet1!$D$2:$D$7</c:f>
              <c:numCache>
                <c:formatCode>0.00_ </c:formatCode>
                <c:ptCount val="6"/>
                <c:pt idx="0">
                  <c:v>0.84</c:v>
                </c:pt>
                <c:pt idx="1">
                  <c:v>0.81</c:v>
                </c:pt>
                <c:pt idx="2">
                  <c:v>0.79</c:v>
                </c:pt>
                <c:pt idx="3">
                  <c:v>0.77</c:v>
                </c:pt>
                <c:pt idx="4">
                  <c:v>0.65</c:v>
                </c:pt>
                <c:pt idx="5">
                  <c:v>0.45</c:v>
                </c:pt>
              </c:numCache>
              <c:extLst/>
            </c:numRef>
          </c:val>
          <c:extLst>
            <c:ext xmlns:c16="http://schemas.microsoft.com/office/drawing/2014/chart" uri="{C3380CC4-5D6E-409C-BE32-E72D297353CC}">
              <c16:uniqueId val="{00000002-44F3-48ED-AD95-CBE970809863}"/>
            </c:ext>
          </c:extLst>
        </c:ser>
        <c:ser>
          <c:idx val="1"/>
          <c:order val="3"/>
          <c:tx>
            <c:strRef>
              <c:f>Sheet1!$C$1</c:f>
              <c:strCache>
                <c:ptCount val="1"/>
                <c:pt idx="0">
                  <c:v>MA</c:v>
                </c:pt>
              </c:strCache>
            </c:strRef>
          </c:tx>
          <c:spPr>
            <a:solidFill>
              <a:schemeClr val="accent2"/>
            </a:solidFill>
            <a:ln>
              <a:noFill/>
            </a:ln>
            <a:effectLst/>
          </c:spPr>
          <c:invertIfNegative val="0"/>
          <c:cat>
            <c:strRef>
              <c:f>Sheet1!$A$2:$A$7</c:f>
              <c:strCache>
                <c:ptCount val="6"/>
                <c:pt idx="0">
                  <c:v>GPT-4.1</c:v>
                </c:pt>
                <c:pt idx="1">
                  <c:v>Phi-4</c:v>
                </c:pt>
                <c:pt idx="2">
                  <c:v>Gemini-2.5-pro</c:v>
                </c:pt>
                <c:pt idx="3">
                  <c:v>Gemma-3</c:v>
                </c:pt>
                <c:pt idx="4">
                  <c:v>CodeLlama</c:v>
                </c:pt>
                <c:pt idx="5">
                  <c:v>CodeGemma</c:v>
                </c:pt>
              </c:strCache>
              <c:extLst/>
            </c:strRef>
          </c:cat>
          <c:val>
            <c:numRef>
              <c:f>Sheet1!$C$2:$C$7</c:f>
              <c:numCache>
                <c:formatCode>0.00_ </c:formatCode>
                <c:ptCount val="6"/>
                <c:pt idx="0">
                  <c:v>0.85</c:v>
                </c:pt>
                <c:pt idx="1">
                  <c:v>0.83</c:v>
                </c:pt>
                <c:pt idx="2">
                  <c:v>0.78</c:v>
                </c:pt>
                <c:pt idx="3">
                  <c:v>0.76</c:v>
                </c:pt>
                <c:pt idx="4">
                  <c:v>0.68</c:v>
                </c:pt>
                <c:pt idx="5">
                  <c:v>0.46</c:v>
                </c:pt>
              </c:numCache>
              <c:extLst/>
            </c:numRef>
          </c:val>
          <c:extLst>
            <c:ext xmlns:c16="http://schemas.microsoft.com/office/drawing/2014/chart" uri="{C3380CC4-5D6E-409C-BE32-E72D297353CC}">
              <c16:uniqueId val="{00000003-44F3-48ED-AD95-CBE970809863}"/>
            </c:ext>
          </c:extLst>
        </c:ser>
        <c:ser>
          <c:idx val="0"/>
          <c:order val="4"/>
          <c:tx>
            <c:strRef>
              <c:f>Sheet1!$B$1</c:f>
              <c:strCache>
                <c:ptCount val="1"/>
                <c:pt idx="0">
                  <c:v>original</c:v>
                </c:pt>
              </c:strCache>
            </c:strRef>
          </c:tx>
          <c:spPr>
            <a:solidFill>
              <a:schemeClr val="bg1">
                <a:lumMod val="50000"/>
              </a:schemeClr>
            </a:solidFill>
            <a:ln>
              <a:noFill/>
            </a:ln>
            <a:effectLst/>
          </c:spPr>
          <c:invertIfNegative val="0"/>
          <c:cat>
            <c:strRef>
              <c:f>Sheet1!$A$2:$A$7</c:f>
              <c:strCache>
                <c:ptCount val="6"/>
                <c:pt idx="0">
                  <c:v>GPT-4.1</c:v>
                </c:pt>
                <c:pt idx="1">
                  <c:v>Phi-4</c:v>
                </c:pt>
                <c:pt idx="2">
                  <c:v>Gemini-2.5-pro</c:v>
                </c:pt>
                <c:pt idx="3">
                  <c:v>Gemma-3</c:v>
                </c:pt>
                <c:pt idx="4">
                  <c:v>CodeLlama</c:v>
                </c:pt>
                <c:pt idx="5">
                  <c:v>CodeGemma</c:v>
                </c:pt>
              </c:strCache>
              <c:extLst/>
            </c:strRef>
          </c:cat>
          <c:val>
            <c:numRef>
              <c:f>Sheet1!$B$2:$B$7</c:f>
              <c:numCache>
                <c:formatCode>0.00_ </c:formatCode>
                <c:ptCount val="6"/>
                <c:pt idx="0">
                  <c:v>0.83</c:v>
                </c:pt>
                <c:pt idx="1">
                  <c:v>0.8</c:v>
                </c:pt>
                <c:pt idx="2">
                  <c:v>0.77</c:v>
                </c:pt>
                <c:pt idx="3">
                  <c:v>0.77</c:v>
                </c:pt>
                <c:pt idx="4">
                  <c:v>0.66</c:v>
                </c:pt>
                <c:pt idx="5">
                  <c:v>0.43</c:v>
                </c:pt>
              </c:numCache>
              <c:extLst/>
            </c:numRef>
          </c:val>
          <c:extLst>
            <c:ext xmlns:c16="http://schemas.microsoft.com/office/drawing/2014/chart" uri="{C3380CC4-5D6E-409C-BE32-E72D297353CC}">
              <c16:uniqueId val="{00000004-44F3-48ED-AD95-CBE970809863}"/>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0.2"/>
      </c:valAx>
      <c:spPr>
        <a:noFill/>
        <a:ln>
          <a:noFill/>
        </a:ln>
        <a:effectLst/>
      </c:spPr>
    </c:plotArea>
    <c:legend>
      <c:legendPos val="b"/>
      <c:layout>
        <c:manualLayout>
          <c:xMode val="edge"/>
          <c:yMode val="edge"/>
          <c:x val="0"/>
          <c:y val="0.78034589841705526"/>
          <c:w val="1"/>
          <c:h val="0.2196541015829446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4806246269537"/>
          <c:y val="2.6870278106416689E-2"/>
          <c:w val="0.63637294182524295"/>
          <c:h val="0.97220542347051431"/>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Sheet1!$F$2:$F$7</c:f>
              <c:numCache>
                <c:formatCode>General</c:formatCode>
                <c:ptCount val="4"/>
                <c:pt idx="0">
                  <c:v>0.78</c:v>
                </c:pt>
                <c:pt idx="1">
                  <c:v>0.73</c:v>
                </c:pt>
                <c:pt idx="2">
                  <c:v>0.66</c:v>
                </c:pt>
                <c:pt idx="3">
                  <c:v>0.47</c:v>
                </c:pt>
              </c:numCache>
              <c:extLst/>
            </c:numRef>
          </c:val>
          <c:extLst>
            <c:ext xmlns:c16="http://schemas.microsoft.com/office/drawing/2014/chart" uri="{C3380CC4-5D6E-409C-BE32-E72D297353CC}">
              <c16:uniqueId val="{00000000-FB22-4131-90F0-4BDB7EF9A530}"/>
            </c:ext>
          </c:extLst>
        </c:ser>
        <c:ser>
          <c:idx val="3"/>
          <c:order val="1"/>
          <c:tx>
            <c:strRef>
              <c:f>Sheet1!$E$1</c:f>
              <c:strCache>
                <c:ptCount val="1"/>
                <c:pt idx="0">
                  <c:v>AV mask</c:v>
                </c:pt>
              </c:strCache>
            </c:strRef>
          </c:tx>
          <c:spPr>
            <a:solidFill>
              <a:schemeClr val="accent5"/>
            </a:solidFill>
            <a:ln>
              <a:noFill/>
            </a:ln>
            <a:effectLst/>
          </c:spPr>
          <c:invertIfNegative val="0"/>
          <c:cat>
            <c:strRef>
              <c:f>Sheet1!$A$2:$A$7</c:f>
              <c:strCache>
                <c:ptCount val="4"/>
                <c:pt idx="0">
                  <c:v>Gemini-2.5-pro</c:v>
                </c:pt>
                <c:pt idx="1">
                  <c:v>Gemma-3</c:v>
                </c:pt>
                <c:pt idx="2">
                  <c:v>CodeLlama</c:v>
                </c:pt>
                <c:pt idx="3">
                  <c:v>CodeGemma</c:v>
                </c:pt>
              </c:strCache>
              <c:extLst/>
            </c:strRef>
          </c:cat>
          <c:val>
            <c:numRef>
              <c:f>Sheet1!$E$2:$E$7</c:f>
              <c:numCache>
                <c:formatCode>General</c:formatCode>
                <c:ptCount val="4"/>
                <c:pt idx="0">
                  <c:v>0.78</c:v>
                </c:pt>
                <c:pt idx="1">
                  <c:v>0.74</c:v>
                </c:pt>
                <c:pt idx="2">
                  <c:v>0.65</c:v>
                </c:pt>
                <c:pt idx="3">
                  <c:v>0.45</c:v>
                </c:pt>
              </c:numCache>
              <c:extLst/>
            </c:numRef>
          </c:val>
          <c:extLst>
            <c:ext xmlns:c16="http://schemas.microsoft.com/office/drawing/2014/chart" uri="{C3380CC4-5D6E-409C-BE32-E72D297353CC}">
              <c16:uniqueId val="{00000001-FB22-4131-90F0-4BDB7EF9A530}"/>
            </c:ext>
          </c:extLst>
        </c:ser>
        <c:ser>
          <c:idx val="2"/>
          <c:order val="2"/>
          <c:tx>
            <c:strRef>
              <c:f>Sheet1!$D$1</c:f>
              <c:strCache>
                <c:ptCount val="1"/>
                <c:pt idx="0">
                  <c:v>MV mask</c:v>
                </c:pt>
              </c:strCache>
            </c:strRef>
          </c:tx>
          <c:spPr>
            <a:solidFill>
              <a:schemeClr val="accent4"/>
            </a:solidFill>
            <a:ln>
              <a:noFill/>
            </a:ln>
            <a:effectLst/>
          </c:spPr>
          <c:invertIfNegative val="0"/>
          <c:cat>
            <c:strRef>
              <c:f>Sheet1!$A$2:$A$7</c:f>
              <c:strCache>
                <c:ptCount val="4"/>
                <c:pt idx="0">
                  <c:v>Gemini-2.5-pro</c:v>
                </c:pt>
                <c:pt idx="1">
                  <c:v>Gemma-3</c:v>
                </c:pt>
                <c:pt idx="2">
                  <c:v>CodeLlama</c:v>
                </c:pt>
                <c:pt idx="3">
                  <c:v>CodeGemma</c:v>
                </c:pt>
              </c:strCache>
              <c:extLst/>
            </c:strRef>
          </c:cat>
          <c:val>
            <c:numRef>
              <c:f>Sheet1!$D$2:$D$7</c:f>
              <c:numCache>
                <c:formatCode>General</c:formatCode>
                <c:ptCount val="4"/>
                <c:pt idx="0">
                  <c:v>0.79</c:v>
                </c:pt>
                <c:pt idx="1">
                  <c:v>0.77</c:v>
                </c:pt>
                <c:pt idx="2">
                  <c:v>0.65</c:v>
                </c:pt>
                <c:pt idx="3">
                  <c:v>0.45</c:v>
                </c:pt>
              </c:numCache>
              <c:extLst/>
            </c:numRef>
          </c:val>
          <c:extLst>
            <c:ext xmlns:c16="http://schemas.microsoft.com/office/drawing/2014/chart" uri="{C3380CC4-5D6E-409C-BE32-E72D297353CC}">
              <c16:uniqueId val="{00000002-FB22-4131-90F0-4BDB7EF9A530}"/>
            </c:ext>
          </c:extLst>
        </c:ser>
        <c:ser>
          <c:idx val="1"/>
          <c:order val="3"/>
          <c:tx>
            <c:strRef>
              <c:f>Sheet1!$C$1</c:f>
              <c:strCache>
                <c:ptCount val="1"/>
                <c:pt idx="0">
                  <c:v>MA mask</c:v>
                </c:pt>
              </c:strCache>
            </c:strRef>
          </c:tx>
          <c:spPr>
            <a:solidFill>
              <a:schemeClr val="accent2"/>
            </a:solidFill>
            <a:ln>
              <a:noFill/>
            </a:ln>
            <a:effectLst/>
          </c:spPr>
          <c:invertIfNegative val="0"/>
          <c:cat>
            <c:strRef>
              <c:f>Sheet1!$A$2:$A$7</c:f>
              <c:strCache>
                <c:ptCount val="4"/>
                <c:pt idx="0">
                  <c:v>Gemini-2.5-pro</c:v>
                </c:pt>
                <c:pt idx="1">
                  <c:v>Gemma-3</c:v>
                </c:pt>
                <c:pt idx="2">
                  <c:v>CodeLlama</c:v>
                </c:pt>
                <c:pt idx="3">
                  <c:v>CodeGemma</c:v>
                </c:pt>
              </c:strCache>
              <c:extLst/>
            </c:strRef>
          </c:cat>
          <c:val>
            <c:numRef>
              <c:f>Sheet1!$C$2:$C$7</c:f>
              <c:numCache>
                <c:formatCode>General</c:formatCode>
                <c:ptCount val="4"/>
                <c:pt idx="0">
                  <c:v>0.78</c:v>
                </c:pt>
                <c:pt idx="1">
                  <c:v>0.76</c:v>
                </c:pt>
                <c:pt idx="2">
                  <c:v>0.68</c:v>
                </c:pt>
                <c:pt idx="3">
                  <c:v>0.46</c:v>
                </c:pt>
              </c:numCache>
              <c:extLst/>
            </c:numRef>
          </c:val>
          <c:extLst>
            <c:ext xmlns:c16="http://schemas.microsoft.com/office/drawing/2014/chart" uri="{C3380CC4-5D6E-409C-BE32-E72D297353CC}">
              <c16:uniqueId val="{00000003-FB22-4131-90F0-4BDB7EF9A530}"/>
            </c:ext>
          </c:extLst>
        </c:ser>
        <c:ser>
          <c:idx val="0"/>
          <c:order val="4"/>
          <c:tx>
            <c:strRef>
              <c:f>Sheet1!$B$1</c:f>
              <c:strCache>
                <c:ptCount val="1"/>
                <c:pt idx="0">
                  <c:v>no mask</c:v>
                </c:pt>
              </c:strCache>
            </c:strRef>
          </c:tx>
          <c:spPr>
            <a:solidFill>
              <a:schemeClr val="bg1">
                <a:lumMod val="50000"/>
              </a:schemeClr>
            </a:solidFill>
            <a:ln>
              <a:noFill/>
            </a:ln>
            <a:effectLst/>
          </c:spPr>
          <c:invertIfNegative val="0"/>
          <c:cat>
            <c:strRef>
              <c:f>Sheet1!$A$2:$A$7</c:f>
              <c:strCache>
                <c:ptCount val="4"/>
                <c:pt idx="0">
                  <c:v>Gemini-2.5-pro</c:v>
                </c:pt>
                <c:pt idx="1">
                  <c:v>Gemma-3</c:v>
                </c:pt>
                <c:pt idx="2">
                  <c:v>CodeLlama</c:v>
                </c:pt>
                <c:pt idx="3">
                  <c:v>CodeGemma</c:v>
                </c:pt>
              </c:strCache>
              <c:extLst/>
            </c:strRef>
          </c:cat>
          <c:val>
            <c:numRef>
              <c:f>Sheet1!$B$2:$B$7</c:f>
              <c:numCache>
                <c:formatCode>General</c:formatCode>
                <c:ptCount val="4"/>
                <c:pt idx="0">
                  <c:v>0.77</c:v>
                </c:pt>
                <c:pt idx="1">
                  <c:v>0.77</c:v>
                </c:pt>
                <c:pt idx="2">
                  <c:v>0.66</c:v>
                </c:pt>
                <c:pt idx="3">
                  <c:v>0.43</c:v>
                </c:pt>
              </c:numCache>
              <c:extLst/>
            </c:numRef>
          </c:val>
          <c:extLst>
            <c:ext xmlns:c16="http://schemas.microsoft.com/office/drawing/2014/chart" uri="{C3380CC4-5D6E-409C-BE32-E72D297353CC}">
              <c16:uniqueId val="{00000004-FB22-4131-90F0-4BDB7EF9A530}"/>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65219619040835"/>
          <c:y val="2.1258917030510808E-2"/>
          <c:w val="0.63897663244583114"/>
          <c:h val="0.45969841034021691"/>
        </c:manualLayout>
      </c:layout>
      <c:barChart>
        <c:barDir val="bar"/>
        <c:grouping val="clustered"/>
        <c:varyColors val="0"/>
        <c:ser>
          <c:idx val="4"/>
          <c:order val="0"/>
          <c:tx>
            <c:strRef>
              <c:f>Sheet1!$F$1</c:f>
              <c:strCache>
                <c:ptCount val="1"/>
                <c:pt idx="0">
                  <c:v>MAV</c:v>
                </c:pt>
              </c:strCache>
            </c:strRef>
          </c:tx>
          <c:spPr>
            <a:solidFill>
              <a:schemeClr val="accent1">
                <a:lumMod val="75000"/>
              </a:schemeClr>
            </a:solidFill>
            <a:ln>
              <a:noFill/>
            </a:ln>
            <a:effectLst/>
          </c:spPr>
          <c:invertIfNegative val="0"/>
          <c:cat>
            <c:strRef>
              <c:f>Sheet1!$A$2:$A$7</c:f>
              <c:strCache>
                <c:ptCount val="4"/>
                <c:pt idx="0">
                  <c:v>GPT-4.1</c:v>
                </c:pt>
                <c:pt idx="1">
                  <c:v>Phi-4</c:v>
                </c:pt>
                <c:pt idx="2">
                  <c:v>Gemini-2.5-pro</c:v>
                </c:pt>
                <c:pt idx="3">
                  <c:v>Gemma-3</c:v>
                </c:pt>
              </c:strCache>
              <c:extLst/>
            </c:strRef>
          </c:cat>
          <c:val>
            <c:numRef>
              <c:f>Sheet1!$F$2:$F$7</c:f>
              <c:numCache>
                <c:formatCode>0.00_ </c:formatCode>
                <c:ptCount val="4"/>
                <c:pt idx="0">
                  <c:v>0.85</c:v>
                </c:pt>
                <c:pt idx="1">
                  <c:v>0.81</c:v>
                </c:pt>
                <c:pt idx="2">
                  <c:v>0.78</c:v>
                </c:pt>
                <c:pt idx="3">
                  <c:v>0.73</c:v>
                </c:pt>
              </c:numCache>
              <c:extLst/>
            </c:numRef>
          </c:val>
          <c:extLst>
            <c:ext xmlns:c16="http://schemas.microsoft.com/office/drawing/2014/chart" uri="{C3380CC4-5D6E-409C-BE32-E72D297353CC}">
              <c16:uniqueId val="{00000000-44F3-48ED-AD95-CBE970809863}"/>
            </c:ext>
          </c:extLst>
        </c:ser>
        <c:ser>
          <c:idx val="3"/>
          <c:order val="1"/>
          <c:tx>
            <c:strRef>
              <c:f>Sheet1!$E$1</c:f>
              <c:strCache>
                <c:ptCount val="1"/>
                <c:pt idx="0">
                  <c:v>AV</c:v>
                </c:pt>
              </c:strCache>
            </c:strRef>
          </c:tx>
          <c:spPr>
            <a:solidFill>
              <a:schemeClr val="accent5"/>
            </a:solidFill>
            <a:ln>
              <a:noFill/>
            </a:ln>
            <a:effectLst/>
          </c:spPr>
          <c:invertIfNegative val="0"/>
          <c:cat>
            <c:strRef>
              <c:f>Sheet1!$A$2:$A$7</c:f>
              <c:strCache>
                <c:ptCount val="4"/>
                <c:pt idx="0">
                  <c:v>GPT-4.1</c:v>
                </c:pt>
                <c:pt idx="1">
                  <c:v>Phi-4</c:v>
                </c:pt>
                <c:pt idx="2">
                  <c:v>Gemini-2.5-pro</c:v>
                </c:pt>
                <c:pt idx="3">
                  <c:v>Gemma-3</c:v>
                </c:pt>
              </c:strCache>
              <c:extLst/>
            </c:strRef>
          </c:cat>
          <c:val>
            <c:numRef>
              <c:f>Sheet1!$E$2:$E$7</c:f>
              <c:numCache>
                <c:formatCode>0.00_ </c:formatCode>
                <c:ptCount val="4"/>
                <c:pt idx="0">
                  <c:v>0.82</c:v>
                </c:pt>
                <c:pt idx="1">
                  <c:v>0.77</c:v>
                </c:pt>
                <c:pt idx="2">
                  <c:v>0.78</c:v>
                </c:pt>
                <c:pt idx="3">
                  <c:v>0.74</c:v>
                </c:pt>
              </c:numCache>
              <c:extLst/>
            </c:numRef>
          </c:val>
          <c:extLst>
            <c:ext xmlns:c16="http://schemas.microsoft.com/office/drawing/2014/chart" uri="{C3380CC4-5D6E-409C-BE32-E72D297353CC}">
              <c16:uniqueId val="{00000001-44F3-48ED-AD95-CBE970809863}"/>
            </c:ext>
          </c:extLst>
        </c:ser>
        <c:ser>
          <c:idx val="2"/>
          <c:order val="2"/>
          <c:tx>
            <c:strRef>
              <c:f>Sheet1!$D$1</c:f>
              <c:strCache>
                <c:ptCount val="1"/>
                <c:pt idx="0">
                  <c:v>MV</c:v>
                </c:pt>
              </c:strCache>
            </c:strRef>
          </c:tx>
          <c:spPr>
            <a:solidFill>
              <a:schemeClr val="accent4"/>
            </a:solidFill>
            <a:ln>
              <a:noFill/>
            </a:ln>
            <a:effectLst/>
          </c:spPr>
          <c:invertIfNegative val="0"/>
          <c:cat>
            <c:strRef>
              <c:f>Sheet1!$A$2:$A$7</c:f>
              <c:strCache>
                <c:ptCount val="4"/>
                <c:pt idx="0">
                  <c:v>GPT-4.1</c:v>
                </c:pt>
                <c:pt idx="1">
                  <c:v>Phi-4</c:v>
                </c:pt>
                <c:pt idx="2">
                  <c:v>Gemini-2.5-pro</c:v>
                </c:pt>
                <c:pt idx="3">
                  <c:v>Gemma-3</c:v>
                </c:pt>
              </c:strCache>
              <c:extLst/>
            </c:strRef>
          </c:cat>
          <c:val>
            <c:numRef>
              <c:f>Sheet1!$D$2:$D$7</c:f>
              <c:numCache>
                <c:formatCode>0.00_ </c:formatCode>
                <c:ptCount val="4"/>
                <c:pt idx="0">
                  <c:v>0.84</c:v>
                </c:pt>
                <c:pt idx="1">
                  <c:v>0.81</c:v>
                </c:pt>
                <c:pt idx="2">
                  <c:v>0.79</c:v>
                </c:pt>
                <c:pt idx="3">
                  <c:v>0.77</c:v>
                </c:pt>
              </c:numCache>
              <c:extLst/>
            </c:numRef>
          </c:val>
          <c:extLst>
            <c:ext xmlns:c16="http://schemas.microsoft.com/office/drawing/2014/chart" uri="{C3380CC4-5D6E-409C-BE32-E72D297353CC}">
              <c16:uniqueId val="{00000002-44F3-48ED-AD95-CBE970809863}"/>
            </c:ext>
          </c:extLst>
        </c:ser>
        <c:ser>
          <c:idx val="1"/>
          <c:order val="3"/>
          <c:tx>
            <c:strRef>
              <c:f>Sheet1!$C$1</c:f>
              <c:strCache>
                <c:ptCount val="1"/>
                <c:pt idx="0">
                  <c:v>MA</c:v>
                </c:pt>
              </c:strCache>
            </c:strRef>
          </c:tx>
          <c:spPr>
            <a:solidFill>
              <a:schemeClr val="accent2"/>
            </a:solidFill>
            <a:ln>
              <a:noFill/>
            </a:ln>
            <a:effectLst/>
          </c:spPr>
          <c:invertIfNegative val="0"/>
          <c:cat>
            <c:strRef>
              <c:f>Sheet1!$A$2:$A$7</c:f>
              <c:strCache>
                <c:ptCount val="4"/>
                <c:pt idx="0">
                  <c:v>GPT-4.1</c:v>
                </c:pt>
                <c:pt idx="1">
                  <c:v>Phi-4</c:v>
                </c:pt>
                <c:pt idx="2">
                  <c:v>Gemini-2.5-pro</c:v>
                </c:pt>
                <c:pt idx="3">
                  <c:v>Gemma-3</c:v>
                </c:pt>
              </c:strCache>
              <c:extLst/>
            </c:strRef>
          </c:cat>
          <c:val>
            <c:numRef>
              <c:f>Sheet1!$C$2:$C$7</c:f>
              <c:numCache>
                <c:formatCode>0.00_ </c:formatCode>
                <c:ptCount val="4"/>
                <c:pt idx="0">
                  <c:v>0.85</c:v>
                </c:pt>
                <c:pt idx="1">
                  <c:v>0.83</c:v>
                </c:pt>
                <c:pt idx="2">
                  <c:v>0.78</c:v>
                </c:pt>
                <c:pt idx="3">
                  <c:v>0.76</c:v>
                </c:pt>
              </c:numCache>
              <c:extLst/>
            </c:numRef>
          </c:val>
          <c:extLst>
            <c:ext xmlns:c16="http://schemas.microsoft.com/office/drawing/2014/chart" uri="{C3380CC4-5D6E-409C-BE32-E72D297353CC}">
              <c16:uniqueId val="{00000003-44F3-48ED-AD95-CBE970809863}"/>
            </c:ext>
          </c:extLst>
        </c:ser>
        <c:ser>
          <c:idx val="0"/>
          <c:order val="4"/>
          <c:tx>
            <c:strRef>
              <c:f>Sheet1!$B$1</c:f>
              <c:strCache>
                <c:ptCount val="1"/>
                <c:pt idx="0">
                  <c:v>original</c:v>
                </c:pt>
              </c:strCache>
            </c:strRef>
          </c:tx>
          <c:spPr>
            <a:solidFill>
              <a:schemeClr val="bg1">
                <a:lumMod val="50000"/>
              </a:schemeClr>
            </a:solidFill>
            <a:ln>
              <a:noFill/>
            </a:ln>
            <a:effectLst/>
          </c:spPr>
          <c:invertIfNegative val="0"/>
          <c:cat>
            <c:strRef>
              <c:f>Sheet1!$A$2:$A$7</c:f>
              <c:strCache>
                <c:ptCount val="4"/>
                <c:pt idx="0">
                  <c:v>GPT-4.1</c:v>
                </c:pt>
                <c:pt idx="1">
                  <c:v>Phi-4</c:v>
                </c:pt>
                <c:pt idx="2">
                  <c:v>Gemini-2.5-pro</c:v>
                </c:pt>
                <c:pt idx="3">
                  <c:v>Gemma-3</c:v>
                </c:pt>
              </c:strCache>
              <c:extLst/>
            </c:strRef>
          </c:cat>
          <c:val>
            <c:numRef>
              <c:f>Sheet1!$B$2:$B$7</c:f>
              <c:numCache>
                <c:formatCode>0.00_ </c:formatCode>
                <c:ptCount val="4"/>
                <c:pt idx="0">
                  <c:v>0.83</c:v>
                </c:pt>
                <c:pt idx="1">
                  <c:v>0.8</c:v>
                </c:pt>
                <c:pt idx="2">
                  <c:v>0.77</c:v>
                </c:pt>
                <c:pt idx="3">
                  <c:v>0.77</c:v>
                </c:pt>
              </c:numCache>
              <c:extLst/>
            </c:numRef>
          </c:val>
          <c:extLst>
            <c:ext xmlns:c16="http://schemas.microsoft.com/office/drawing/2014/chart" uri="{C3380CC4-5D6E-409C-BE32-E72D297353CC}">
              <c16:uniqueId val="{00000004-44F3-48ED-AD95-CBE970809863}"/>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0.2"/>
      </c:valAx>
      <c:spPr>
        <a:noFill/>
        <a:ln>
          <a:noFill/>
        </a:ln>
        <a:effectLst/>
      </c:spPr>
    </c:plotArea>
    <c:legend>
      <c:legendPos val="b"/>
      <c:layout>
        <c:manualLayout>
          <c:xMode val="edge"/>
          <c:yMode val="edge"/>
          <c:x val="0"/>
          <c:y val="0.8379137360345762"/>
          <c:w val="1"/>
          <c:h val="0.16208626396542386"/>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4806246269537"/>
          <c:y val="2.6870278106416689E-2"/>
          <c:w val="0.63637294182524295"/>
          <c:h val="0.97220542347051431"/>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CodeLlama</c:v>
                </c:pt>
                <c:pt idx="1">
                  <c:v>CodeGemma</c:v>
                </c:pt>
              </c:strCache>
              <c:extLst/>
            </c:strRef>
          </c:cat>
          <c:val>
            <c:numRef>
              <c:f>Sheet1!$F$2:$F$7</c:f>
              <c:numCache>
                <c:formatCode>General</c:formatCode>
                <c:ptCount val="2"/>
                <c:pt idx="0">
                  <c:v>0.66</c:v>
                </c:pt>
                <c:pt idx="1">
                  <c:v>0.47</c:v>
                </c:pt>
              </c:numCache>
              <c:extLst/>
            </c:numRef>
          </c:val>
          <c:extLst>
            <c:ext xmlns:c16="http://schemas.microsoft.com/office/drawing/2014/chart" uri="{C3380CC4-5D6E-409C-BE32-E72D297353CC}">
              <c16:uniqueId val="{00000000-FB22-4131-90F0-4BDB7EF9A530}"/>
            </c:ext>
          </c:extLst>
        </c:ser>
        <c:ser>
          <c:idx val="3"/>
          <c:order val="1"/>
          <c:tx>
            <c:strRef>
              <c:f>Sheet1!$E$1</c:f>
              <c:strCache>
                <c:ptCount val="1"/>
                <c:pt idx="0">
                  <c:v>AV mask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CodeLlama</c:v>
                </c:pt>
                <c:pt idx="1">
                  <c:v>CodeGemma</c:v>
                </c:pt>
              </c:strCache>
              <c:extLst/>
            </c:strRef>
          </c:cat>
          <c:val>
            <c:numRef>
              <c:f>Sheet1!$E$2:$E$7</c:f>
              <c:numCache>
                <c:formatCode>General</c:formatCode>
                <c:ptCount val="2"/>
                <c:pt idx="0">
                  <c:v>0.65</c:v>
                </c:pt>
                <c:pt idx="1">
                  <c:v>0.45</c:v>
                </c:pt>
              </c:numCache>
              <c:extLst/>
            </c:numRef>
          </c:val>
          <c:extLst>
            <c:ext xmlns:c16="http://schemas.microsoft.com/office/drawing/2014/chart" uri="{C3380CC4-5D6E-409C-BE32-E72D297353CC}">
              <c16:uniqueId val="{00000001-FB22-4131-90F0-4BDB7EF9A530}"/>
            </c:ext>
          </c:extLst>
        </c:ser>
        <c:ser>
          <c:idx val="2"/>
          <c:order val="2"/>
          <c:tx>
            <c:strRef>
              <c:f>Sheet1!$D$1</c:f>
              <c:strCache>
                <c:ptCount val="1"/>
                <c:pt idx="0">
                  <c:v>MV mask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CodeLlama</c:v>
                </c:pt>
                <c:pt idx="1">
                  <c:v>CodeGemma</c:v>
                </c:pt>
              </c:strCache>
              <c:extLst/>
            </c:strRef>
          </c:cat>
          <c:val>
            <c:numRef>
              <c:f>Sheet1!$D$2:$D$7</c:f>
              <c:numCache>
                <c:formatCode>General</c:formatCode>
                <c:ptCount val="2"/>
                <c:pt idx="0">
                  <c:v>0.65</c:v>
                </c:pt>
                <c:pt idx="1">
                  <c:v>0.45</c:v>
                </c:pt>
              </c:numCache>
              <c:extLst/>
            </c:numRef>
          </c:val>
          <c:extLst>
            <c:ext xmlns:c16="http://schemas.microsoft.com/office/drawing/2014/chart" uri="{C3380CC4-5D6E-409C-BE32-E72D297353CC}">
              <c16:uniqueId val="{00000002-FB22-4131-90F0-4BDB7EF9A530}"/>
            </c:ext>
          </c:extLst>
        </c:ser>
        <c:ser>
          <c:idx val="1"/>
          <c:order val="3"/>
          <c:tx>
            <c:strRef>
              <c:f>Sheet1!$C$1</c:f>
              <c:strCache>
                <c:ptCount val="1"/>
                <c:pt idx="0">
                  <c:v>MA mask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CodeLlama</c:v>
                </c:pt>
                <c:pt idx="1">
                  <c:v>CodeGemma</c:v>
                </c:pt>
              </c:strCache>
              <c:extLst/>
            </c:strRef>
          </c:cat>
          <c:val>
            <c:numRef>
              <c:f>Sheet1!$C$2:$C$7</c:f>
              <c:numCache>
                <c:formatCode>General</c:formatCode>
                <c:ptCount val="2"/>
                <c:pt idx="0">
                  <c:v>0.68</c:v>
                </c:pt>
                <c:pt idx="1">
                  <c:v>0.46</c:v>
                </c:pt>
              </c:numCache>
              <c:extLst/>
            </c:numRef>
          </c:val>
          <c:extLst>
            <c:ext xmlns:c16="http://schemas.microsoft.com/office/drawing/2014/chart" uri="{C3380CC4-5D6E-409C-BE32-E72D297353CC}">
              <c16:uniqueId val="{00000003-FB22-4131-90F0-4BDB7EF9A530}"/>
            </c:ext>
          </c:extLst>
        </c:ser>
        <c:ser>
          <c:idx val="0"/>
          <c:order val="4"/>
          <c:tx>
            <c:strRef>
              <c:f>Sheet1!$B$1</c:f>
              <c:strCache>
                <c:ptCount val="1"/>
                <c:pt idx="0">
                  <c:v>no mask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CodeLlama</c:v>
                </c:pt>
                <c:pt idx="1">
                  <c:v>CodeGemma</c:v>
                </c:pt>
              </c:strCache>
              <c:extLst/>
            </c:strRef>
          </c:cat>
          <c:val>
            <c:numRef>
              <c:f>Sheet1!$B$2:$B$7</c:f>
              <c:numCache>
                <c:formatCode>General</c:formatCode>
                <c:ptCount val="2"/>
                <c:pt idx="0">
                  <c:v>0.66</c:v>
                </c:pt>
                <c:pt idx="1">
                  <c:v>0.43</c:v>
                </c:pt>
              </c:numCache>
              <c:extLst/>
            </c:numRef>
          </c:val>
          <c:extLst>
            <c:ext xmlns:c16="http://schemas.microsoft.com/office/drawing/2014/chart" uri="{C3380CC4-5D6E-409C-BE32-E72D297353CC}">
              <c16:uniqueId val="{00000004-FB22-4131-90F0-4BDB7EF9A530}"/>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65219619040835"/>
          <c:y val="2.1258917030510808E-2"/>
          <c:w val="0.63897663244583114"/>
          <c:h val="0.32446412341905118"/>
        </c:manualLayout>
      </c:layout>
      <c:barChart>
        <c:barDir val="bar"/>
        <c:grouping val="clustered"/>
        <c:varyColors val="0"/>
        <c:ser>
          <c:idx val="4"/>
          <c:order val="0"/>
          <c:tx>
            <c:strRef>
              <c:f>Sheet1!$F$1</c:f>
              <c:strCache>
                <c:ptCount val="1"/>
                <c:pt idx="0">
                  <c:v>MVA</c:v>
                </c:pt>
              </c:strCache>
            </c:strRef>
          </c:tx>
          <c:spPr>
            <a:solidFill>
              <a:schemeClr val="accent1">
                <a:lumMod val="75000"/>
              </a:schemeClr>
            </a:solidFill>
            <a:ln>
              <a:noFill/>
            </a:ln>
            <a:effectLst/>
          </c:spPr>
          <c:invertIfNegative val="0"/>
          <c:cat>
            <c:strRef>
              <c:f>Sheet1!$A$2:$A$7</c:f>
              <c:strCache>
                <c:ptCount val="2"/>
                <c:pt idx="0">
                  <c:v>GPT-4.1</c:v>
                </c:pt>
                <c:pt idx="1">
                  <c:v>Phi-4</c:v>
                </c:pt>
              </c:strCache>
              <c:extLst/>
            </c:strRef>
          </c:cat>
          <c:val>
            <c:numRef>
              <c:f>Sheet1!$F$2:$F$7</c:f>
              <c:numCache>
                <c:formatCode>0.00_ </c:formatCode>
                <c:ptCount val="2"/>
                <c:pt idx="0">
                  <c:v>0.85</c:v>
                </c:pt>
                <c:pt idx="1">
                  <c:v>0.81</c:v>
                </c:pt>
              </c:numCache>
              <c:extLst/>
            </c:numRef>
          </c:val>
          <c:extLst>
            <c:ext xmlns:c16="http://schemas.microsoft.com/office/drawing/2014/chart" uri="{C3380CC4-5D6E-409C-BE32-E72D297353CC}">
              <c16:uniqueId val="{00000000-44F3-48ED-AD95-CBE970809863}"/>
            </c:ext>
          </c:extLst>
        </c:ser>
        <c:ser>
          <c:idx val="3"/>
          <c:order val="1"/>
          <c:tx>
            <c:strRef>
              <c:f>Sheet1!$E$1</c:f>
              <c:strCache>
                <c:ptCount val="1"/>
                <c:pt idx="0">
                  <c:v>AV</c:v>
                </c:pt>
              </c:strCache>
            </c:strRef>
          </c:tx>
          <c:spPr>
            <a:solidFill>
              <a:schemeClr val="accent5"/>
            </a:solidFill>
            <a:ln>
              <a:noFill/>
            </a:ln>
            <a:effectLst/>
          </c:spPr>
          <c:invertIfNegative val="0"/>
          <c:cat>
            <c:strRef>
              <c:f>Sheet1!$A$2:$A$7</c:f>
              <c:strCache>
                <c:ptCount val="2"/>
                <c:pt idx="0">
                  <c:v>GPT-4.1</c:v>
                </c:pt>
                <c:pt idx="1">
                  <c:v>Phi-4</c:v>
                </c:pt>
              </c:strCache>
              <c:extLst/>
            </c:strRef>
          </c:cat>
          <c:val>
            <c:numRef>
              <c:f>Sheet1!$E$2:$E$7</c:f>
              <c:numCache>
                <c:formatCode>0.00_ </c:formatCode>
                <c:ptCount val="2"/>
                <c:pt idx="0">
                  <c:v>0.82</c:v>
                </c:pt>
                <c:pt idx="1">
                  <c:v>0.77</c:v>
                </c:pt>
              </c:numCache>
              <c:extLst/>
            </c:numRef>
          </c:val>
          <c:extLst>
            <c:ext xmlns:c16="http://schemas.microsoft.com/office/drawing/2014/chart" uri="{C3380CC4-5D6E-409C-BE32-E72D297353CC}">
              <c16:uniqueId val="{00000001-44F3-48ED-AD95-CBE970809863}"/>
            </c:ext>
          </c:extLst>
        </c:ser>
        <c:ser>
          <c:idx val="2"/>
          <c:order val="2"/>
          <c:tx>
            <c:strRef>
              <c:f>Sheet1!$D$1</c:f>
              <c:strCache>
                <c:ptCount val="1"/>
                <c:pt idx="0">
                  <c:v>MV</c:v>
                </c:pt>
              </c:strCache>
            </c:strRef>
          </c:tx>
          <c:spPr>
            <a:solidFill>
              <a:schemeClr val="accent4"/>
            </a:solidFill>
            <a:ln>
              <a:noFill/>
            </a:ln>
            <a:effectLst/>
          </c:spPr>
          <c:invertIfNegative val="0"/>
          <c:cat>
            <c:strRef>
              <c:f>Sheet1!$A$2:$A$7</c:f>
              <c:strCache>
                <c:ptCount val="2"/>
                <c:pt idx="0">
                  <c:v>GPT-4.1</c:v>
                </c:pt>
                <c:pt idx="1">
                  <c:v>Phi-4</c:v>
                </c:pt>
              </c:strCache>
              <c:extLst/>
            </c:strRef>
          </c:cat>
          <c:val>
            <c:numRef>
              <c:f>Sheet1!$D$2:$D$7</c:f>
              <c:numCache>
                <c:formatCode>0.00_ </c:formatCode>
                <c:ptCount val="2"/>
                <c:pt idx="0">
                  <c:v>0.84</c:v>
                </c:pt>
                <c:pt idx="1">
                  <c:v>0.81</c:v>
                </c:pt>
              </c:numCache>
              <c:extLst/>
            </c:numRef>
          </c:val>
          <c:extLst>
            <c:ext xmlns:c16="http://schemas.microsoft.com/office/drawing/2014/chart" uri="{C3380CC4-5D6E-409C-BE32-E72D297353CC}">
              <c16:uniqueId val="{00000002-44F3-48ED-AD95-CBE970809863}"/>
            </c:ext>
          </c:extLst>
        </c:ser>
        <c:ser>
          <c:idx val="1"/>
          <c:order val="3"/>
          <c:tx>
            <c:strRef>
              <c:f>Sheet1!$C$1</c:f>
              <c:strCache>
                <c:ptCount val="1"/>
                <c:pt idx="0">
                  <c:v>MA</c:v>
                </c:pt>
              </c:strCache>
            </c:strRef>
          </c:tx>
          <c:spPr>
            <a:solidFill>
              <a:schemeClr val="accent2"/>
            </a:solidFill>
            <a:ln>
              <a:noFill/>
            </a:ln>
            <a:effectLst/>
          </c:spPr>
          <c:invertIfNegative val="0"/>
          <c:cat>
            <c:strRef>
              <c:f>Sheet1!$A$2:$A$7</c:f>
              <c:strCache>
                <c:ptCount val="2"/>
                <c:pt idx="0">
                  <c:v>GPT-4.1</c:v>
                </c:pt>
                <c:pt idx="1">
                  <c:v>Phi-4</c:v>
                </c:pt>
              </c:strCache>
              <c:extLst/>
            </c:strRef>
          </c:cat>
          <c:val>
            <c:numRef>
              <c:f>Sheet1!$C$2:$C$7</c:f>
              <c:numCache>
                <c:formatCode>0.00_ </c:formatCode>
                <c:ptCount val="2"/>
                <c:pt idx="0">
                  <c:v>0.85</c:v>
                </c:pt>
                <c:pt idx="1">
                  <c:v>0.83</c:v>
                </c:pt>
              </c:numCache>
              <c:extLst/>
            </c:numRef>
          </c:val>
          <c:extLst>
            <c:ext xmlns:c16="http://schemas.microsoft.com/office/drawing/2014/chart" uri="{C3380CC4-5D6E-409C-BE32-E72D297353CC}">
              <c16:uniqueId val="{00000003-44F3-48ED-AD95-CBE970809863}"/>
            </c:ext>
          </c:extLst>
        </c:ser>
        <c:ser>
          <c:idx val="0"/>
          <c:order val="4"/>
          <c:tx>
            <c:strRef>
              <c:f>Sheet1!$B$1</c:f>
              <c:strCache>
                <c:ptCount val="1"/>
                <c:pt idx="0">
                  <c:v>original</c:v>
                </c:pt>
              </c:strCache>
            </c:strRef>
          </c:tx>
          <c:spPr>
            <a:solidFill>
              <a:schemeClr val="bg1">
                <a:lumMod val="50000"/>
              </a:schemeClr>
            </a:solidFill>
            <a:ln>
              <a:noFill/>
            </a:ln>
            <a:effectLst/>
          </c:spPr>
          <c:invertIfNegative val="0"/>
          <c:cat>
            <c:strRef>
              <c:f>Sheet1!$A$2:$A$7</c:f>
              <c:strCache>
                <c:ptCount val="2"/>
                <c:pt idx="0">
                  <c:v>GPT-4.1</c:v>
                </c:pt>
                <c:pt idx="1">
                  <c:v>Phi-4</c:v>
                </c:pt>
              </c:strCache>
              <c:extLst/>
            </c:strRef>
          </c:cat>
          <c:val>
            <c:numRef>
              <c:f>Sheet1!$B$2:$B$7</c:f>
              <c:numCache>
                <c:formatCode>0.00_ </c:formatCode>
                <c:ptCount val="2"/>
                <c:pt idx="0">
                  <c:v>0.83</c:v>
                </c:pt>
                <c:pt idx="1">
                  <c:v>0.8</c:v>
                </c:pt>
              </c:numCache>
              <c:extLst/>
            </c:numRef>
          </c:val>
          <c:extLst>
            <c:ext xmlns:c16="http://schemas.microsoft.com/office/drawing/2014/chart" uri="{C3380CC4-5D6E-409C-BE32-E72D297353CC}">
              <c16:uniqueId val="{00000004-44F3-48ED-AD95-CBE970809863}"/>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8752"/>
        <c:crosses val="autoZero"/>
        <c:crossBetween val="between"/>
        <c:majorUnit val="0.2"/>
      </c:valAx>
      <c:spPr>
        <a:noFill/>
        <a:ln>
          <a:noFill/>
        </a:ln>
        <a:effectLst/>
      </c:spPr>
    </c:plotArea>
    <c:legend>
      <c:legendPos val="b"/>
      <c:layout>
        <c:manualLayout>
          <c:xMode val="edge"/>
          <c:yMode val="edge"/>
          <c:x val="0"/>
          <c:y val="0.79774763198552812"/>
          <c:w val="1"/>
          <c:h val="0.2022523680144718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4806246269537"/>
          <c:y val="2.6870278106416689E-2"/>
          <c:w val="0.63637294182524295"/>
          <c:h val="0.97220542347051431"/>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cat>
            <c:strRef>
              <c:f>Sheet1!$A$2:$A$7</c:f>
              <c:strCache>
                <c:ptCount val="2"/>
                <c:pt idx="0">
                  <c:v>CodeLlama</c:v>
                </c:pt>
                <c:pt idx="1">
                  <c:v>CodeGemma</c:v>
                </c:pt>
              </c:strCache>
              <c:extLst/>
            </c:strRef>
          </c:cat>
          <c:val>
            <c:numRef>
              <c:f>Sheet1!$F$2:$F$7</c:f>
              <c:numCache>
                <c:formatCode>General</c:formatCode>
                <c:ptCount val="2"/>
                <c:pt idx="0">
                  <c:v>0.66</c:v>
                </c:pt>
                <c:pt idx="1">
                  <c:v>0.47</c:v>
                </c:pt>
              </c:numCache>
              <c:extLst/>
            </c:numRef>
          </c:val>
          <c:extLst>
            <c:ext xmlns:c16="http://schemas.microsoft.com/office/drawing/2014/chart" uri="{C3380CC4-5D6E-409C-BE32-E72D297353CC}">
              <c16:uniqueId val="{00000000-FB22-4131-90F0-4BDB7EF9A530}"/>
            </c:ext>
          </c:extLst>
        </c:ser>
        <c:ser>
          <c:idx val="3"/>
          <c:order val="1"/>
          <c:tx>
            <c:strRef>
              <c:f>Sheet1!$E$1</c:f>
              <c:strCache>
                <c:ptCount val="1"/>
                <c:pt idx="0">
                  <c:v>AV mask</c:v>
                </c:pt>
              </c:strCache>
            </c:strRef>
          </c:tx>
          <c:spPr>
            <a:solidFill>
              <a:schemeClr val="accent5"/>
            </a:solidFill>
            <a:ln>
              <a:noFill/>
            </a:ln>
            <a:effectLst/>
          </c:spPr>
          <c:invertIfNegative val="0"/>
          <c:cat>
            <c:strRef>
              <c:f>Sheet1!$A$2:$A$7</c:f>
              <c:strCache>
                <c:ptCount val="2"/>
                <c:pt idx="0">
                  <c:v>CodeLlama</c:v>
                </c:pt>
                <c:pt idx="1">
                  <c:v>CodeGemma</c:v>
                </c:pt>
              </c:strCache>
              <c:extLst/>
            </c:strRef>
          </c:cat>
          <c:val>
            <c:numRef>
              <c:f>Sheet1!$E$2:$E$7</c:f>
              <c:numCache>
                <c:formatCode>General</c:formatCode>
                <c:ptCount val="2"/>
                <c:pt idx="0">
                  <c:v>0.65</c:v>
                </c:pt>
                <c:pt idx="1">
                  <c:v>0.45</c:v>
                </c:pt>
              </c:numCache>
              <c:extLst/>
            </c:numRef>
          </c:val>
          <c:extLst>
            <c:ext xmlns:c16="http://schemas.microsoft.com/office/drawing/2014/chart" uri="{C3380CC4-5D6E-409C-BE32-E72D297353CC}">
              <c16:uniqueId val="{00000001-FB22-4131-90F0-4BDB7EF9A530}"/>
            </c:ext>
          </c:extLst>
        </c:ser>
        <c:ser>
          <c:idx val="2"/>
          <c:order val="2"/>
          <c:tx>
            <c:strRef>
              <c:f>Sheet1!$D$1</c:f>
              <c:strCache>
                <c:ptCount val="1"/>
                <c:pt idx="0">
                  <c:v>MV mask</c:v>
                </c:pt>
              </c:strCache>
            </c:strRef>
          </c:tx>
          <c:spPr>
            <a:solidFill>
              <a:schemeClr val="accent4"/>
            </a:solidFill>
            <a:ln>
              <a:noFill/>
            </a:ln>
            <a:effectLst/>
          </c:spPr>
          <c:invertIfNegative val="0"/>
          <c:cat>
            <c:strRef>
              <c:f>Sheet1!$A$2:$A$7</c:f>
              <c:strCache>
                <c:ptCount val="2"/>
                <c:pt idx="0">
                  <c:v>CodeLlama</c:v>
                </c:pt>
                <c:pt idx="1">
                  <c:v>CodeGemma</c:v>
                </c:pt>
              </c:strCache>
              <c:extLst/>
            </c:strRef>
          </c:cat>
          <c:val>
            <c:numRef>
              <c:f>Sheet1!$D$2:$D$7</c:f>
              <c:numCache>
                <c:formatCode>General</c:formatCode>
                <c:ptCount val="2"/>
                <c:pt idx="0">
                  <c:v>0.65</c:v>
                </c:pt>
                <c:pt idx="1">
                  <c:v>0.45</c:v>
                </c:pt>
              </c:numCache>
              <c:extLst/>
            </c:numRef>
          </c:val>
          <c:extLst>
            <c:ext xmlns:c16="http://schemas.microsoft.com/office/drawing/2014/chart" uri="{C3380CC4-5D6E-409C-BE32-E72D297353CC}">
              <c16:uniqueId val="{00000002-FB22-4131-90F0-4BDB7EF9A530}"/>
            </c:ext>
          </c:extLst>
        </c:ser>
        <c:ser>
          <c:idx val="1"/>
          <c:order val="3"/>
          <c:tx>
            <c:strRef>
              <c:f>Sheet1!$C$1</c:f>
              <c:strCache>
                <c:ptCount val="1"/>
                <c:pt idx="0">
                  <c:v>MA mask</c:v>
                </c:pt>
              </c:strCache>
            </c:strRef>
          </c:tx>
          <c:spPr>
            <a:solidFill>
              <a:schemeClr val="accent2"/>
            </a:solidFill>
            <a:ln>
              <a:noFill/>
            </a:ln>
            <a:effectLst/>
          </c:spPr>
          <c:invertIfNegative val="0"/>
          <c:cat>
            <c:strRef>
              <c:f>Sheet1!$A$2:$A$7</c:f>
              <c:strCache>
                <c:ptCount val="2"/>
                <c:pt idx="0">
                  <c:v>CodeLlama</c:v>
                </c:pt>
                <c:pt idx="1">
                  <c:v>CodeGemma</c:v>
                </c:pt>
              </c:strCache>
              <c:extLst/>
            </c:strRef>
          </c:cat>
          <c:val>
            <c:numRef>
              <c:f>Sheet1!$C$2:$C$7</c:f>
              <c:numCache>
                <c:formatCode>General</c:formatCode>
                <c:ptCount val="2"/>
                <c:pt idx="0">
                  <c:v>0.68</c:v>
                </c:pt>
                <c:pt idx="1">
                  <c:v>0.46</c:v>
                </c:pt>
              </c:numCache>
              <c:extLst/>
            </c:numRef>
          </c:val>
          <c:extLst>
            <c:ext xmlns:c16="http://schemas.microsoft.com/office/drawing/2014/chart" uri="{C3380CC4-5D6E-409C-BE32-E72D297353CC}">
              <c16:uniqueId val="{00000003-FB22-4131-90F0-4BDB7EF9A530}"/>
            </c:ext>
          </c:extLst>
        </c:ser>
        <c:ser>
          <c:idx val="0"/>
          <c:order val="4"/>
          <c:tx>
            <c:strRef>
              <c:f>Sheet1!$B$1</c:f>
              <c:strCache>
                <c:ptCount val="1"/>
                <c:pt idx="0">
                  <c:v>no mask</c:v>
                </c:pt>
              </c:strCache>
            </c:strRef>
          </c:tx>
          <c:spPr>
            <a:solidFill>
              <a:schemeClr val="bg1">
                <a:lumMod val="50000"/>
              </a:schemeClr>
            </a:solidFill>
            <a:ln>
              <a:noFill/>
            </a:ln>
            <a:effectLst/>
          </c:spPr>
          <c:invertIfNegative val="0"/>
          <c:cat>
            <c:strRef>
              <c:f>Sheet1!$A$2:$A$7</c:f>
              <c:strCache>
                <c:ptCount val="2"/>
                <c:pt idx="0">
                  <c:v>CodeLlama</c:v>
                </c:pt>
                <c:pt idx="1">
                  <c:v>CodeGemma</c:v>
                </c:pt>
              </c:strCache>
              <c:extLst/>
            </c:strRef>
          </c:cat>
          <c:val>
            <c:numRef>
              <c:f>Sheet1!$B$2:$B$7</c:f>
              <c:numCache>
                <c:formatCode>General</c:formatCode>
                <c:ptCount val="2"/>
                <c:pt idx="0">
                  <c:v>0.66</c:v>
                </c:pt>
                <c:pt idx="1">
                  <c:v>0.43</c:v>
                </c:pt>
              </c:numCache>
              <c:extLst/>
            </c:numRef>
          </c:val>
          <c:extLst>
            <c:ext xmlns:c16="http://schemas.microsoft.com/office/drawing/2014/chart" uri="{C3380CC4-5D6E-409C-BE32-E72D297353CC}">
              <c16:uniqueId val="{00000004-FB22-4131-90F0-4BDB7EF9A530}"/>
            </c:ext>
          </c:extLst>
        </c:ser>
        <c:dLbls>
          <c:showLegendKey val="0"/>
          <c:showVal val="0"/>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204806246269537"/>
          <c:y val="2.035284257326572E-3"/>
          <c:w val="0.63637294182524295"/>
          <c:h val="0.99704015540748514"/>
        </c:manualLayout>
      </c:layout>
      <c:barChart>
        <c:barDir val="bar"/>
        <c:grouping val="clustered"/>
        <c:varyColors val="0"/>
        <c:ser>
          <c:idx val="4"/>
          <c:order val="0"/>
          <c:tx>
            <c:strRef>
              <c:f>Sheet1!$F$1</c:f>
              <c:strCache>
                <c:ptCount val="1"/>
                <c:pt idx="0">
                  <c:v>all mask</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Gemini-2.5-pro</c:v>
                </c:pt>
                <c:pt idx="1">
                  <c:v>Gemma-3</c:v>
                </c:pt>
              </c:strCache>
              <c:extLst/>
            </c:strRef>
          </c:cat>
          <c:val>
            <c:numRef>
              <c:f>Sheet1!$F$2:$F$7</c:f>
              <c:numCache>
                <c:formatCode>General</c:formatCode>
                <c:ptCount val="2"/>
                <c:pt idx="0">
                  <c:v>0.78</c:v>
                </c:pt>
                <c:pt idx="1">
                  <c:v>0.73</c:v>
                </c:pt>
              </c:numCache>
              <c:extLst/>
            </c:numRef>
          </c:val>
          <c:extLst>
            <c:ext xmlns:c16="http://schemas.microsoft.com/office/drawing/2014/chart" uri="{C3380CC4-5D6E-409C-BE32-E72D297353CC}">
              <c16:uniqueId val="{00000000-6CC7-48EC-8017-312B1A041D2D}"/>
            </c:ext>
          </c:extLst>
        </c:ser>
        <c:ser>
          <c:idx val="3"/>
          <c:order val="1"/>
          <c:tx>
            <c:strRef>
              <c:f>Sheet1!$E$1</c:f>
              <c:strCache>
                <c:ptCount val="1"/>
                <c:pt idx="0">
                  <c:v>AV mask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Gemini-2.5-pro</c:v>
                </c:pt>
                <c:pt idx="1">
                  <c:v>Gemma-3</c:v>
                </c:pt>
              </c:strCache>
              <c:extLst/>
            </c:strRef>
          </c:cat>
          <c:val>
            <c:numRef>
              <c:f>Sheet1!$E$2:$E$7</c:f>
              <c:numCache>
                <c:formatCode>General</c:formatCode>
                <c:ptCount val="2"/>
                <c:pt idx="0">
                  <c:v>0.78</c:v>
                </c:pt>
                <c:pt idx="1">
                  <c:v>0.74</c:v>
                </c:pt>
              </c:numCache>
              <c:extLst/>
            </c:numRef>
          </c:val>
          <c:extLst>
            <c:ext xmlns:c16="http://schemas.microsoft.com/office/drawing/2014/chart" uri="{C3380CC4-5D6E-409C-BE32-E72D297353CC}">
              <c16:uniqueId val="{00000001-6CC7-48EC-8017-312B1A041D2D}"/>
            </c:ext>
          </c:extLst>
        </c:ser>
        <c:ser>
          <c:idx val="2"/>
          <c:order val="2"/>
          <c:tx>
            <c:strRef>
              <c:f>Sheet1!$D$1</c:f>
              <c:strCache>
                <c:ptCount val="1"/>
                <c:pt idx="0">
                  <c:v>MV mask</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Gemini-2.5-pro</c:v>
                </c:pt>
                <c:pt idx="1">
                  <c:v>Gemma-3</c:v>
                </c:pt>
              </c:strCache>
              <c:extLst/>
            </c:strRef>
          </c:cat>
          <c:val>
            <c:numRef>
              <c:f>Sheet1!$D$2:$D$7</c:f>
              <c:numCache>
                <c:formatCode>General</c:formatCode>
                <c:ptCount val="2"/>
                <c:pt idx="0">
                  <c:v>0.79</c:v>
                </c:pt>
                <c:pt idx="1">
                  <c:v>0.77</c:v>
                </c:pt>
              </c:numCache>
              <c:extLst/>
            </c:numRef>
          </c:val>
          <c:extLst>
            <c:ext xmlns:c16="http://schemas.microsoft.com/office/drawing/2014/chart" uri="{C3380CC4-5D6E-409C-BE32-E72D297353CC}">
              <c16:uniqueId val="{00000002-6CC7-48EC-8017-312B1A041D2D}"/>
            </c:ext>
          </c:extLst>
        </c:ser>
        <c:ser>
          <c:idx val="1"/>
          <c:order val="3"/>
          <c:tx>
            <c:strRef>
              <c:f>Sheet1!$C$1</c:f>
              <c:strCache>
                <c:ptCount val="1"/>
                <c:pt idx="0">
                  <c:v>MA mask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Gemini-2.5-pro</c:v>
                </c:pt>
                <c:pt idx="1">
                  <c:v>Gemma-3</c:v>
                </c:pt>
              </c:strCache>
              <c:extLst/>
            </c:strRef>
          </c:cat>
          <c:val>
            <c:numRef>
              <c:f>Sheet1!$C$2:$C$7</c:f>
              <c:numCache>
                <c:formatCode>General</c:formatCode>
                <c:ptCount val="2"/>
                <c:pt idx="0">
                  <c:v>0.78</c:v>
                </c:pt>
                <c:pt idx="1">
                  <c:v>0.76</c:v>
                </c:pt>
              </c:numCache>
              <c:extLst/>
            </c:numRef>
          </c:val>
          <c:extLst>
            <c:ext xmlns:c16="http://schemas.microsoft.com/office/drawing/2014/chart" uri="{C3380CC4-5D6E-409C-BE32-E72D297353CC}">
              <c16:uniqueId val="{00000003-6CC7-48EC-8017-312B1A041D2D}"/>
            </c:ext>
          </c:extLst>
        </c:ser>
        <c:ser>
          <c:idx val="0"/>
          <c:order val="4"/>
          <c:tx>
            <c:strRef>
              <c:f>Sheet1!$B$1</c:f>
              <c:strCache>
                <c:ptCount val="1"/>
                <c:pt idx="0">
                  <c:v>no mask</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2"/>
                <c:pt idx="0">
                  <c:v>Gemini-2.5-pro</c:v>
                </c:pt>
                <c:pt idx="1">
                  <c:v>Gemma-3</c:v>
                </c:pt>
              </c:strCache>
              <c:extLst/>
            </c:strRef>
          </c:cat>
          <c:val>
            <c:numRef>
              <c:f>Sheet1!$B$2:$B$7</c:f>
              <c:numCache>
                <c:formatCode>General</c:formatCode>
                <c:ptCount val="2"/>
                <c:pt idx="0">
                  <c:v>0.77</c:v>
                </c:pt>
                <c:pt idx="1">
                  <c:v>0.77</c:v>
                </c:pt>
              </c:numCache>
              <c:extLst/>
            </c:numRef>
          </c:val>
          <c:extLst>
            <c:ext xmlns:c16="http://schemas.microsoft.com/office/drawing/2014/chart" uri="{C3380CC4-5D6E-409C-BE32-E72D297353CC}">
              <c16:uniqueId val="{00000004-6CC7-48EC-8017-312B1A041D2D}"/>
            </c:ext>
          </c:extLst>
        </c:ser>
        <c:dLbls>
          <c:dLblPos val="outEnd"/>
          <c:showLegendKey val="0"/>
          <c:showVal val="1"/>
          <c:showCatName val="0"/>
          <c:showSerName val="0"/>
          <c:showPercent val="0"/>
          <c:showBubbleSize val="0"/>
        </c:dLbls>
        <c:gapWidth val="100"/>
        <c:axId val="1093008752"/>
        <c:axId val="1093005872"/>
      </c:barChart>
      <c:catAx>
        <c:axId val="10930087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ja-JP"/>
          </a:p>
        </c:txPr>
        <c:crossAx val="1093005872"/>
        <c:crosses val="autoZero"/>
        <c:auto val="1"/>
        <c:lblAlgn val="ctr"/>
        <c:lblOffset val="100"/>
        <c:noMultiLvlLbl val="0"/>
      </c:catAx>
      <c:valAx>
        <c:axId val="1093005872"/>
        <c:scaling>
          <c:orientation val="minMax"/>
          <c:max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093008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434998" cy="356438"/>
          </a:xfrm>
          <a:prstGeom prst="rect">
            <a:avLst/>
          </a:prstGeom>
        </p:spPr>
        <p:txBody>
          <a:bodyPr vert="horz" lIns="99027" tIns="49514" rIns="99027" bIns="49514" rtlCol="0"/>
          <a:lstStyle>
            <a:lvl1pPr algn="l">
              <a:defRPr sz="1300"/>
            </a:lvl1pPr>
          </a:lstStyle>
          <a:p>
            <a:endParaRPr kumimoji="1" lang="ja-JP" altLang="en-US"/>
          </a:p>
        </p:txBody>
      </p:sp>
      <p:sp>
        <p:nvSpPr>
          <p:cNvPr id="3" name="日付プレースホルダー 2"/>
          <p:cNvSpPr>
            <a:spLocks noGrp="1"/>
          </p:cNvSpPr>
          <p:nvPr>
            <p:ph type="dt" idx="1"/>
          </p:nvPr>
        </p:nvSpPr>
        <p:spPr>
          <a:xfrm>
            <a:off x="5797246" y="1"/>
            <a:ext cx="4434998" cy="356438"/>
          </a:xfrm>
          <a:prstGeom prst="rect">
            <a:avLst/>
          </a:prstGeom>
        </p:spPr>
        <p:txBody>
          <a:bodyPr vert="horz" lIns="99027" tIns="49514" rIns="99027" bIns="49514" rtlCol="0"/>
          <a:lstStyle>
            <a:lvl1pPr algn="r">
              <a:defRPr sz="1300"/>
            </a:lvl1pPr>
          </a:lstStyle>
          <a:p>
            <a:fld id="{071845CF-37E0-4D9E-9A2A-192374F5BD90}" type="datetimeFigureOut">
              <a:rPr kumimoji="1" lang="ja-JP" altLang="en-US" smtClean="0"/>
              <a:t>2025/7/15</a:t>
            </a:fld>
            <a:endParaRPr kumimoji="1" lang="ja-JP" altLang="en-US"/>
          </a:p>
        </p:txBody>
      </p:sp>
      <p:sp>
        <p:nvSpPr>
          <p:cNvPr id="4" name="スライド イメージ プレースホルダー 3"/>
          <p:cNvSpPr>
            <a:spLocks noGrp="1" noRot="1" noChangeAspect="1"/>
          </p:cNvSpPr>
          <p:nvPr>
            <p:ph type="sldImg" idx="2"/>
          </p:nvPr>
        </p:nvSpPr>
        <p:spPr>
          <a:xfrm>
            <a:off x="2987675" y="887413"/>
            <a:ext cx="4260850" cy="2397125"/>
          </a:xfrm>
          <a:prstGeom prst="rect">
            <a:avLst/>
          </a:prstGeom>
          <a:noFill/>
          <a:ln w="12700">
            <a:solidFill>
              <a:prstClr val="black"/>
            </a:solidFill>
          </a:ln>
        </p:spPr>
        <p:txBody>
          <a:bodyPr vert="horz" lIns="99027" tIns="49514" rIns="99027" bIns="49514" rtlCol="0" anchor="ctr"/>
          <a:lstStyle/>
          <a:p>
            <a:endParaRPr lang="ja-JP" altLang="en-US"/>
          </a:p>
        </p:txBody>
      </p:sp>
      <p:sp>
        <p:nvSpPr>
          <p:cNvPr id="5" name="ノート プレースホルダー 4"/>
          <p:cNvSpPr>
            <a:spLocks noGrp="1"/>
          </p:cNvSpPr>
          <p:nvPr>
            <p:ph type="body" sz="quarter" idx="3"/>
          </p:nvPr>
        </p:nvSpPr>
        <p:spPr>
          <a:xfrm>
            <a:off x="1023462" y="3418832"/>
            <a:ext cx="8187690" cy="2797225"/>
          </a:xfrm>
          <a:prstGeom prst="rect">
            <a:avLst/>
          </a:prstGeom>
        </p:spPr>
        <p:txBody>
          <a:bodyPr vert="horz" lIns="99027" tIns="49514" rIns="99027" bIns="495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747628"/>
            <a:ext cx="4434998" cy="356437"/>
          </a:xfrm>
          <a:prstGeom prst="rect">
            <a:avLst/>
          </a:prstGeom>
        </p:spPr>
        <p:txBody>
          <a:bodyPr vert="horz" lIns="99027" tIns="49514" rIns="99027" bIns="4951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5797246" y="6747628"/>
            <a:ext cx="4434998" cy="356437"/>
          </a:xfrm>
          <a:prstGeom prst="rect">
            <a:avLst/>
          </a:prstGeom>
        </p:spPr>
        <p:txBody>
          <a:bodyPr vert="horz" lIns="99027" tIns="49514" rIns="99027" bIns="49514" rtlCol="0" anchor="b"/>
          <a:lstStyle>
            <a:lvl1pPr algn="r">
              <a:defRPr sz="1300"/>
            </a:lvl1pPr>
          </a:lstStyle>
          <a:p>
            <a:fld id="{0368D79C-707C-4E41-9C9F-D53E23B4DB0C}" type="slidenum">
              <a:rPr kumimoji="1" lang="ja-JP" altLang="en-US" smtClean="0"/>
              <a:t>‹#›</a:t>
            </a:fld>
            <a:endParaRPr kumimoji="1" lang="ja-JP" altLang="en-US"/>
          </a:p>
        </p:txBody>
      </p:sp>
    </p:spTree>
    <p:extLst>
      <p:ext uri="{BB962C8B-B14F-4D97-AF65-F5344CB8AC3E}">
        <p14:creationId xmlns:p14="http://schemas.microsoft.com/office/powerpoint/2010/main" val="96528234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0368D79C-707C-4E41-9C9F-D53E23B4DB0C}" type="slidenum">
              <a:rPr kumimoji="1" lang="ja-JP" altLang="en-US" smtClean="0"/>
              <a:t>1</a:t>
            </a:fld>
            <a:endParaRPr kumimoji="1" lang="ja-JP" altLang="en-US"/>
          </a:p>
        </p:txBody>
      </p:sp>
    </p:spTree>
    <p:extLst>
      <p:ext uri="{BB962C8B-B14F-4D97-AF65-F5344CB8AC3E}">
        <p14:creationId xmlns:p14="http://schemas.microsoft.com/office/powerpoint/2010/main" val="1721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ADA039-795A-983B-7B4C-695217EC27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0D6881C-92CF-1BB3-858B-96CB1F37B95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569C05F-1F6F-BC67-1D1C-DE756D5E6F2E}"/>
              </a:ext>
            </a:extLst>
          </p:cNvPr>
          <p:cNvSpPr>
            <a:spLocks noGrp="1"/>
          </p:cNvSpPr>
          <p:nvPr>
            <p:ph type="body" idx="1"/>
          </p:nvPr>
        </p:nvSpPr>
        <p:spPr/>
        <p:txBody>
          <a:bodyPr/>
          <a:lstStyle/>
          <a:p>
            <a:r>
              <a:rPr lang="en-US" altLang="ja-JP" sz="2400" b="1" dirty="0"/>
              <a:t>STEP1</a:t>
            </a:r>
            <a:r>
              <a:rPr lang="ja-JP" altLang="en-US" sz="2400" b="1" dirty="0"/>
              <a:t>：</a:t>
            </a:r>
            <a:r>
              <a:rPr lang="en-US" altLang="ja-JP" sz="2400" b="1" dirty="0"/>
              <a:t>LLM</a:t>
            </a:r>
            <a:r>
              <a:rPr lang="ja-JP" altLang="en-US" sz="2400" b="1" dirty="0"/>
              <a:t>のファインチューニング</a:t>
            </a:r>
            <a:endParaRPr lang="en-US" altLang="ja-JP" sz="2400" b="1" dirty="0"/>
          </a:p>
          <a:p>
            <a:pPr marL="456978" lvl="1"/>
            <a:r>
              <a:rPr lang="ja-JP" altLang="en-US" sz="2100" dirty="0"/>
              <a:t>学習データ：</a:t>
            </a:r>
            <a:r>
              <a:rPr lang="en-US" altLang="ja-JP" sz="2100" dirty="0"/>
              <a:t>FEMPDataset</a:t>
            </a:r>
          </a:p>
        </p:txBody>
      </p:sp>
      <p:sp>
        <p:nvSpPr>
          <p:cNvPr id="4" name="スライド番号プレースホルダー 3">
            <a:extLst>
              <a:ext uri="{FF2B5EF4-FFF2-40B4-BE49-F238E27FC236}">
                <a16:creationId xmlns:a16="http://schemas.microsoft.com/office/drawing/2014/main" id="{E5527E2A-7478-A45D-C356-7822BB4E2864}"/>
              </a:ext>
            </a:extLst>
          </p:cNvPr>
          <p:cNvSpPr>
            <a:spLocks noGrp="1"/>
          </p:cNvSpPr>
          <p:nvPr>
            <p:ph type="sldNum" sz="quarter" idx="5"/>
          </p:nvPr>
        </p:nvSpPr>
        <p:spPr/>
        <p:txBody>
          <a:bodyPr/>
          <a:lstStyle/>
          <a:p>
            <a:fld id="{0368D79C-707C-4E41-9C9F-D53E23B4DB0C}" type="slidenum">
              <a:rPr kumimoji="1" lang="ja-JP" altLang="en-US" smtClean="0"/>
              <a:t>10</a:t>
            </a:fld>
            <a:endParaRPr kumimoji="1" lang="ja-JP" altLang="en-US"/>
          </a:p>
        </p:txBody>
      </p:sp>
    </p:spTree>
    <p:extLst>
      <p:ext uri="{BB962C8B-B14F-4D97-AF65-F5344CB8AC3E}">
        <p14:creationId xmlns:p14="http://schemas.microsoft.com/office/powerpoint/2010/main" val="187531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73F9E-96A7-7825-4E07-08E306B3B18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414BF1-CEE1-79BA-74B5-C9123038091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2BF6DF-FAF6-BF61-87C3-8D4CEEE7C28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4FAFF8B-E7D6-BF76-58C0-5D6CE6D61E09}"/>
              </a:ext>
            </a:extLst>
          </p:cNvPr>
          <p:cNvSpPr>
            <a:spLocks noGrp="1"/>
          </p:cNvSpPr>
          <p:nvPr>
            <p:ph type="sldNum" sz="quarter" idx="5"/>
          </p:nvPr>
        </p:nvSpPr>
        <p:spPr/>
        <p:txBody>
          <a:bodyPr/>
          <a:lstStyle/>
          <a:p>
            <a:fld id="{0368D79C-707C-4E41-9C9F-D53E23B4DB0C}" type="slidenum">
              <a:rPr kumimoji="1" lang="ja-JP" altLang="en-US" smtClean="0"/>
              <a:t>11</a:t>
            </a:fld>
            <a:endParaRPr kumimoji="1" lang="ja-JP" altLang="en-US"/>
          </a:p>
        </p:txBody>
      </p:sp>
    </p:spTree>
    <p:extLst>
      <p:ext uri="{BB962C8B-B14F-4D97-AF65-F5344CB8AC3E}">
        <p14:creationId xmlns:p14="http://schemas.microsoft.com/office/powerpoint/2010/main" val="579620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59B48-E996-8F82-24D9-91032FE17DC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303141A-D04B-76A8-F7B7-5794256DCA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2ECDE32-3B10-3AB8-2754-C11F667D2607}"/>
              </a:ext>
            </a:extLst>
          </p:cNvPr>
          <p:cNvSpPr>
            <a:spLocks noGrp="1"/>
          </p:cNvSpPr>
          <p:nvPr>
            <p:ph type="body" idx="1"/>
          </p:nvPr>
        </p:nvSpPr>
        <p:spPr/>
        <p:txBody>
          <a:bodyPr/>
          <a:lstStyle/>
          <a:p>
            <a:r>
              <a:rPr kumimoji="1" lang="en-US" altLang="ja-JP" dirty="0"/>
              <a:t>LLM</a:t>
            </a:r>
            <a:r>
              <a:rPr kumimoji="1" lang="ja-JP" altLang="en-US" dirty="0"/>
              <a:t>に対して、メソッド名であるという識別子の情報を与えているためたしかになんの識別子名らしいという情報は完全にそぎ落としてはいない。</a:t>
            </a:r>
            <a:endParaRPr kumimoji="1" lang="en-US" altLang="ja-JP" dirty="0"/>
          </a:p>
          <a:p>
            <a:r>
              <a:rPr kumimoji="1" lang="ja-JP" altLang="en-US" dirty="0"/>
              <a:t>抽象化している。というところなのかな。</a:t>
            </a:r>
            <a:endParaRPr kumimoji="1" lang="en-US" altLang="ja-JP" dirty="0"/>
          </a:p>
          <a:p>
            <a:r>
              <a:rPr kumimoji="1" lang="ja-JP" altLang="en-US" dirty="0"/>
              <a:t>ただし、一意の形式に変換でき、精度が向上するという点は一定の意義があるのではないかと思う。</a:t>
            </a:r>
            <a:endParaRPr kumimoji="1" lang="en-US" altLang="ja-JP" dirty="0"/>
          </a:p>
          <a:p>
            <a:endParaRPr kumimoji="1" lang="en-US" altLang="ja-JP" dirty="0"/>
          </a:p>
          <a:p>
            <a:r>
              <a:rPr kumimoji="1" lang="ja-JP" altLang="en-US" dirty="0"/>
              <a:t>メソッド名らしいとか変数らしいという情報は残っているが、その変数が何を表していてどう動作するかの情報はそぎ落とされている。</a:t>
            </a:r>
            <a:endParaRPr kumimoji="1" lang="en-US" altLang="ja-JP" dirty="0"/>
          </a:p>
          <a:p>
            <a:r>
              <a:rPr kumimoji="1" lang="ja-JP" altLang="en-US" dirty="0"/>
              <a:t>そのため、意味的情報はそぎ落とされているという認識</a:t>
            </a:r>
            <a:endParaRPr kumimoji="1" lang="en-US" altLang="ja-JP" dirty="0"/>
          </a:p>
        </p:txBody>
      </p:sp>
      <p:sp>
        <p:nvSpPr>
          <p:cNvPr id="4" name="スライド番号プレースホルダー 3">
            <a:extLst>
              <a:ext uri="{FF2B5EF4-FFF2-40B4-BE49-F238E27FC236}">
                <a16:creationId xmlns:a16="http://schemas.microsoft.com/office/drawing/2014/main" id="{DC930F0E-2EE3-94C1-4A81-7542D84BD800}"/>
              </a:ext>
            </a:extLst>
          </p:cNvPr>
          <p:cNvSpPr>
            <a:spLocks noGrp="1"/>
          </p:cNvSpPr>
          <p:nvPr>
            <p:ph type="sldNum" sz="quarter" idx="5"/>
          </p:nvPr>
        </p:nvSpPr>
        <p:spPr/>
        <p:txBody>
          <a:bodyPr/>
          <a:lstStyle/>
          <a:p>
            <a:fld id="{0368D79C-707C-4E41-9C9F-D53E23B4DB0C}" type="slidenum">
              <a:rPr kumimoji="1" lang="ja-JP" altLang="en-US" smtClean="0"/>
              <a:t>12</a:t>
            </a:fld>
            <a:endParaRPr kumimoji="1" lang="ja-JP" altLang="en-US"/>
          </a:p>
        </p:txBody>
      </p:sp>
    </p:spTree>
    <p:extLst>
      <p:ext uri="{BB962C8B-B14F-4D97-AF65-F5344CB8AC3E}">
        <p14:creationId xmlns:p14="http://schemas.microsoft.com/office/powerpoint/2010/main" val="2545329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8266F-1603-1757-7979-B652A102E66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E4D3F2-63E4-C12B-8EEA-4EB86DDFACB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3A34B3-A8AC-711F-A7E5-FBBBA4A67611}"/>
              </a:ext>
            </a:extLst>
          </p:cNvPr>
          <p:cNvSpPr>
            <a:spLocks noGrp="1"/>
          </p:cNvSpPr>
          <p:nvPr>
            <p:ph type="body" idx="1"/>
          </p:nvPr>
        </p:nvSpPr>
        <p:spPr/>
        <p:txBody>
          <a:bodyPr/>
          <a:lstStyle/>
          <a:p>
            <a:r>
              <a:rPr kumimoji="1" lang="ja-JP" altLang="en-US" dirty="0"/>
              <a:t>一意な名前</a:t>
            </a:r>
            <a:endParaRPr kumimoji="1" lang="en-US" altLang="ja-JP" dirty="0"/>
          </a:p>
        </p:txBody>
      </p:sp>
      <p:sp>
        <p:nvSpPr>
          <p:cNvPr id="4" name="スライド番号プレースホルダー 3">
            <a:extLst>
              <a:ext uri="{FF2B5EF4-FFF2-40B4-BE49-F238E27FC236}">
                <a16:creationId xmlns:a16="http://schemas.microsoft.com/office/drawing/2014/main" id="{E98BB862-BC1A-54A7-7DB9-E031B3949D82}"/>
              </a:ext>
            </a:extLst>
          </p:cNvPr>
          <p:cNvSpPr>
            <a:spLocks noGrp="1"/>
          </p:cNvSpPr>
          <p:nvPr>
            <p:ph type="sldNum" sz="quarter" idx="5"/>
          </p:nvPr>
        </p:nvSpPr>
        <p:spPr/>
        <p:txBody>
          <a:bodyPr/>
          <a:lstStyle/>
          <a:p>
            <a:fld id="{0368D79C-707C-4E41-9C9F-D53E23B4DB0C}" type="slidenum">
              <a:rPr kumimoji="1" lang="ja-JP" altLang="en-US" smtClean="0"/>
              <a:t>13</a:t>
            </a:fld>
            <a:endParaRPr kumimoji="1" lang="ja-JP" altLang="en-US"/>
          </a:p>
        </p:txBody>
      </p:sp>
    </p:spTree>
    <p:extLst>
      <p:ext uri="{BB962C8B-B14F-4D97-AF65-F5344CB8AC3E}">
        <p14:creationId xmlns:p14="http://schemas.microsoft.com/office/powerpoint/2010/main" val="81174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247E0-7A42-1324-21D5-91C6B4FF45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69CBD2E-5F5D-C84F-406E-97217F4305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54E1A3D-464A-E966-EB91-D631B2750A1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6AB9AD77-F302-4BB1-3974-B642CCBBA162}"/>
              </a:ext>
            </a:extLst>
          </p:cNvPr>
          <p:cNvSpPr>
            <a:spLocks noGrp="1"/>
          </p:cNvSpPr>
          <p:nvPr>
            <p:ph type="sldNum" sz="quarter" idx="5"/>
          </p:nvPr>
        </p:nvSpPr>
        <p:spPr/>
        <p:txBody>
          <a:bodyPr/>
          <a:lstStyle/>
          <a:p>
            <a:fld id="{0368D79C-707C-4E41-9C9F-D53E23B4DB0C}" type="slidenum">
              <a:rPr kumimoji="1" lang="ja-JP" altLang="en-US" smtClean="0"/>
              <a:t>14</a:t>
            </a:fld>
            <a:endParaRPr kumimoji="1" lang="ja-JP" altLang="en-US"/>
          </a:p>
        </p:txBody>
      </p:sp>
    </p:spTree>
    <p:extLst>
      <p:ext uri="{BB962C8B-B14F-4D97-AF65-F5344CB8AC3E}">
        <p14:creationId xmlns:p14="http://schemas.microsoft.com/office/powerpoint/2010/main" val="154354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50D1-7847-03AA-2906-54CD31EFBA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560C666-EAF3-ECC8-C80C-7BE4EDF0FA1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A72BF7-3046-F2AF-7EAD-75DA786D48A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AE637A06-14AB-80C6-4128-419E5633DB17}"/>
              </a:ext>
            </a:extLst>
          </p:cNvPr>
          <p:cNvSpPr>
            <a:spLocks noGrp="1"/>
          </p:cNvSpPr>
          <p:nvPr>
            <p:ph type="sldNum" sz="quarter" idx="5"/>
          </p:nvPr>
        </p:nvSpPr>
        <p:spPr/>
        <p:txBody>
          <a:bodyPr/>
          <a:lstStyle/>
          <a:p>
            <a:fld id="{0368D79C-707C-4E41-9C9F-D53E23B4DB0C}" type="slidenum">
              <a:rPr kumimoji="1" lang="ja-JP" altLang="en-US" smtClean="0"/>
              <a:t>15</a:t>
            </a:fld>
            <a:endParaRPr kumimoji="1" lang="ja-JP" altLang="en-US"/>
          </a:p>
        </p:txBody>
      </p:sp>
    </p:spTree>
    <p:extLst>
      <p:ext uri="{BB962C8B-B14F-4D97-AF65-F5344CB8AC3E}">
        <p14:creationId xmlns:p14="http://schemas.microsoft.com/office/powerpoint/2010/main" val="3651196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39551-E251-8989-4933-FB604F20E9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1DE98A-63FE-FDD7-4DC8-F4B0FAD308B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A972FD-F74E-B453-61EF-36B16D8821A5}"/>
              </a:ext>
            </a:extLst>
          </p:cNvPr>
          <p:cNvSpPr>
            <a:spLocks noGrp="1"/>
          </p:cNvSpPr>
          <p:nvPr>
            <p:ph type="body" idx="1"/>
          </p:nvPr>
        </p:nvSpPr>
        <p:spPr/>
        <p:txBody>
          <a:bodyPr/>
          <a:lstStyle/>
          <a:p>
            <a:r>
              <a:rPr kumimoji="1" lang="ja-JP" altLang="en-US" dirty="0"/>
              <a:t>色か強調でわかるように</a:t>
            </a:r>
            <a:endParaRPr kumimoji="1" lang="en-US" altLang="ja-JP" dirty="0"/>
          </a:p>
          <a:p>
            <a:endParaRPr kumimoji="1" lang="en-US" altLang="ja-JP" dirty="0"/>
          </a:p>
          <a:p>
            <a:r>
              <a:rPr kumimoji="1" lang="ja-JP" altLang="en-US" dirty="0"/>
              <a:t>マスク</a:t>
            </a:r>
            <a:endParaRPr kumimoji="1" lang="en-US" altLang="ja-JP" dirty="0"/>
          </a:p>
        </p:txBody>
      </p:sp>
      <p:sp>
        <p:nvSpPr>
          <p:cNvPr id="4" name="スライド番号プレースホルダー 3">
            <a:extLst>
              <a:ext uri="{FF2B5EF4-FFF2-40B4-BE49-F238E27FC236}">
                <a16:creationId xmlns:a16="http://schemas.microsoft.com/office/drawing/2014/main" id="{47E6FA07-A43A-C72D-B162-6A50B37D7C47}"/>
              </a:ext>
            </a:extLst>
          </p:cNvPr>
          <p:cNvSpPr>
            <a:spLocks noGrp="1"/>
          </p:cNvSpPr>
          <p:nvPr>
            <p:ph type="sldNum" sz="quarter" idx="5"/>
          </p:nvPr>
        </p:nvSpPr>
        <p:spPr/>
        <p:txBody>
          <a:bodyPr/>
          <a:lstStyle/>
          <a:p>
            <a:fld id="{0368D79C-707C-4E41-9C9F-D53E23B4DB0C}" type="slidenum">
              <a:rPr kumimoji="1" lang="ja-JP" altLang="en-US" smtClean="0"/>
              <a:t>16</a:t>
            </a:fld>
            <a:endParaRPr kumimoji="1" lang="ja-JP" altLang="en-US"/>
          </a:p>
        </p:txBody>
      </p:sp>
    </p:spTree>
    <p:extLst>
      <p:ext uri="{BB962C8B-B14F-4D97-AF65-F5344CB8AC3E}">
        <p14:creationId xmlns:p14="http://schemas.microsoft.com/office/powerpoint/2010/main" val="193405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1CB27A-37BB-7481-7445-048D26D24E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5430337-996B-3A8B-B040-F43B7368A5F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DC474F-763A-E672-264E-EF7BA6467E6D}"/>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1B3EEAFA-CFE2-DA97-C8F5-A30996A0AFD0}"/>
              </a:ext>
            </a:extLst>
          </p:cNvPr>
          <p:cNvSpPr>
            <a:spLocks noGrp="1"/>
          </p:cNvSpPr>
          <p:nvPr>
            <p:ph type="sldNum" sz="quarter" idx="5"/>
          </p:nvPr>
        </p:nvSpPr>
        <p:spPr/>
        <p:txBody>
          <a:bodyPr/>
          <a:lstStyle/>
          <a:p>
            <a:fld id="{0368D79C-707C-4E41-9C9F-D53E23B4DB0C}" type="slidenum">
              <a:rPr kumimoji="1" lang="ja-JP" altLang="en-US" smtClean="0"/>
              <a:t>17</a:t>
            </a:fld>
            <a:endParaRPr kumimoji="1" lang="ja-JP" altLang="en-US"/>
          </a:p>
        </p:txBody>
      </p:sp>
    </p:spTree>
    <p:extLst>
      <p:ext uri="{BB962C8B-B14F-4D97-AF65-F5344CB8AC3E}">
        <p14:creationId xmlns:p14="http://schemas.microsoft.com/office/powerpoint/2010/main" val="2111924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054876-3C02-F148-7090-AC2D8EF462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300033-30F0-E68D-7BA9-2744218686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4EA805-5DE6-19AE-03FC-7308E4BFF154}"/>
              </a:ext>
            </a:extLst>
          </p:cNvPr>
          <p:cNvSpPr>
            <a:spLocks noGrp="1"/>
          </p:cNvSpPr>
          <p:nvPr>
            <p:ph type="body" idx="1"/>
          </p:nvPr>
        </p:nvSpPr>
        <p:spPr/>
        <p:txBody>
          <a:bodyPr/>
          <a:lstStyle/>
          <a:p>
            <a:endParaRPr lang="en-US" altLang="ja-JP" sz="2100" dirty="0"/>
          </a:p>
        </p:txBody>
      </p:sp>
      <p:sp>
        <p:nvSpPr>
          <p:cNvPr id="4" name="スライド番号プレースホルダー 3">
            <a:extLst>
              <a:ext uri="{FF2B5EF4-FFF2-40B4-BE49-F238E27FC236}">
                <a16:creationId xmlns:a16="http://schemas.microsoft.com/office/drawing/2014/main" id="{15665229-2E9A-6733-17B7-AB3344AE3807}"/>
              </a:ext>
            </a:extLst>
          </p:cNvPr>
          <p:cNvSpPr>
            <a:spLocks noGrp="1"/>
          </p:cNvSpPr>
          <p:nvPr>
            <p:ph type="sldNum" sz="quarter" idx="5"/>
          </p:nvPr>
        </p:nvSpPr>
        <p:spPr/>
        <p:txBody>
          <a:bodyPr/>
          <a:lstStyle/>
          <a:p>
            <a:fld id="{0368D79C-707C-4E41-9C9F-D53E23B4DB0C}" type="slidenum">
              <a:rPr kumimoji="1" lang="ja-JP" altLang="en-US" smtClean="0"/>
              <a:t>18</a:t>
            </a:fld>
            <a:endParaRPr kumimoji="1" lang="ja-JP" altLang="en-US"/>
          </a:p>
        </p:txBody>
      </p:sp>
    </p:spTree>
    <p:extLst>
      <p:ext uri="{BB962C8B-B14F-4D97-AF65-F5344CB8AC3E}">
        <p14:creationId xmlns:p14="http://schemas.microsoft.com/office/powerpoint/2010/main" val="36650406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A50BD-DF7F-D3EC-B187-38D30FEB2B1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86CC02E-EF86-9F16-01BD-648BFED5684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6EF607-648A-AABF-0D08-7A3C7B1F7342}"/>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33A6B25-68D3-5869-C085-7F58789BC697}"/>
              </a:ext>
            </a:extLst>
          </p:cNvPr>
          <p:cNvSpPr>
            <a:spLocks noGrp="1"/>
          </p:cNvSpPr>
          <p:nvPr>
            <p:ph type="sldNum" sz="quarter" idx="5"/>
          </p:nvPr>
        </p:nvSpPr>
        <p:spPr/>
        <p:txBody>
          <a:bodyPr/>
          <a:lstStyle/>
          <a:p>
            <a:fld id="{0368D79C-707C-4E41-9C9F-D53E23B4DB0C}" type="slidenum">
              <a:rPr kumimoji="1" lang="ja-JP" altLang="en-US" smtClean="0"/>
              <a:t>19</a:t>
            </a:fld>
            <a:endParaRPr kumimoji="1" lang="ja-JP" altLang="en-US"/>
          </a:p>
        </p:txBody>
      </p:sp>
    </p:spTree>
    <p:extLst>
      <p:ext uri="{BB962C8B-B14F-4D97-AF65-F5344CB8AC3E}">
        <p14:creationId xmlns:p14="http://schemas.microsoft.com/office/powerpoint/2010/main" val="3566934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E403-9065-E9C9-FFC2-AE2CB0A5C8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A7493D4-F6CA-B2A4-CA20-21524090298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B76712-9E03-1E51-41E3-315FF11F463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81DF849F-B4B3-1C01-68C4-90FCF0773015}"/>
              </a:ext>
            </a:extLst>
          </p:cNvPr>
          <p:cNvSpPr>
            <a:spLocks noGrp="1"/>
          </p:cNvSpPr>
          <p:nvPr>
            <p:ph type="sldNum" sz="quarter" idx="5"/>
          </p:nvPr>
        </p:nvSpPr>
        <p:spPr/>
        <p:txBody>
          <a:bodyPr/>
          <a:lstStyle/>
          <a:p>
            <a:fld id="{0368D79C-707C-4E41-9C9F-D53E23B4DB0C}" type="slidenum">
              <a:rPr kumimoji="1" lang="ja-JP" altLang="en-US" smtClean="0"/>
              <a:t>2</a:t>
            </a:fld>
            <a:endParaRPr kumimoji="1" lang="ja-JP" altLang="en-US"/>
          </a:p>
        </p:txBody>
      </p:sp>
    </p:spTree>
    <p:extLst>
      <p:ext uri="{BB962C8B-B14F-4D97-AF65-F5344CB8AC3E}">
        <p14:creationId xmlns:p14="http://schemas.microsoft.com/office/powerpoint/2010/main" val="4228664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8E22D1-EDF6-D4C9-91B6-EBA1CDCC4C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8FB3C9-13C5-1594-11F7-6A2835E21D6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005AE1-8706-8204-B78B-D28EA08C3A3C}"/>
              </a:ext>
            </a:extLst>
          </p:cNvPr>
          <p:cNvSpPr>
            <a:spLocks noGrp="1"/>
          </p:cNvSpPr>
          <p:nvPr>
            <p:ph type="body" idx="1"/>
          </p:nvPr>
        </p:nvSpPr>
        <p:spPr/>
        <p:txBody>
          <a:bodyPr/>
          <a:lstStyle/>
          <a:p>
            <a:pPr defTabSz="990273">
              <a:defRPr/>
            </a:pPr>
            <a:endParaRPr kumimoji="1" lang="en-US" altLang="ja-JP" dirty="0"/>
          </a:p>
          <a:p>
            <a:pPr defTabSz="990273">
              <a:defRPr/>
            </a:pPr>
            <a:r>
              <a:rPr kumimoji="1" lang="ja-JP" altLang="en-US" dirty="0"/>
              <a:t>クローン検出において、プロンプトをいろいろ使用して制限をかけられるのではないか、</a:t>
            </a:r>
            <a:endParaRPr kumimoji="1" lang="en-US" altLang="ja-JP" dirty="0"/>
          </a:p>
          <a:p>
            <a:pPr defTabSz="990273">
              <a:defRPr/>
            </a:pPr>
            <a:r>
              <a:rPr kumimoji="1" lang="ja-JP" altLang="en-US" dirty="0"/>
              <a:t>可能性は十分にありあえます。</a:t>
            </a:r>
            <a:endParaRPr kumimoji="1" lang="en-US" altLang="ja-JP" dirty="0"/>
          </a:p>
          <a:p>
            <a:pPr defTabSz="990273">
              <a:defRPr/>
            </a:pPr>
            <a:r>
              <a:rPr kumimoji="1" lang="ja-JP" altLang="en-US" dirty="0"/>
              <a:t>本研究で識別子名が精度に影響をあたえていることを 踏まえてプロンプトを改善することはできると思います。</a:t>
            </a:r>
            <a:endParaRPr kumimoji="1" lang="en-US" altLang="ja-JP" dirty="0"/>
          </a:p>
          <a:p>
            <a:pPr defTabSz="990273">
              <a:defRPr/>
            </a:pPr>
            <a:r>
              <a:rPr kumimoji="1" lang="ja-JP" altLang="en-US" dirty="0"/>
              <a:t>マスク処理を行うことで精度が向上すると言えますがマスク処理以外の対応も十分に考えられる。</a:t>
            </a:r>
          </a:p>
          <a:p>
            <a:endParaRPr kumimoji="1" lang="en-US" altLang="ja-JP" dirty="0"/>
          </a:p>
        </p:txBody>
      </p:sp>
      <p:sp>
        <p:nvSpPr>
          <p:cNvPr id="4" name="スライド番号プレースホルダー 3">
            <a:extLst>
              <a:ext uri="{FF2B5EF4-FFF2-40B4-BE49-F238E27FC236}">
                <a16:creationId xmlns:a16="http://schemas.microsoft.com/office/drawing/2014/main" id="{6EA036BE-936E-B29E-D866-BC6BCF006B6B}"/>
              </a:ext>
            </a:extLst>
          </p:cNvPr>
          <p:cNvSpPr>
            <a:spLocks noGrp="1"/>
          </p:cNvSpPr>
          <p:nvPr>
            <p:ph type="sldNum" sz="quarter" idx="5"/>
          </p:nvPr>
        </p:nvSpPr>
        <p:spPr/>
        <p:txBody>
          <a:bodyPr/>
          <a:lstStyle/>
          <a:p>
            <a:fld id="{0368D79C-707C-4E41-9C9F-D53E23B4DB0C}" type="slidenum">
              <a:rPr kumimoji="1" lang="ja-JP" altLang="en-US" smtClean="0"/>
              <a:t>20</a:t>
            </a:fld>
            <a:endParaRPr kumimoji="1" lang="ja-JP" altLang="en-US"/>
          </a:p>
        </p:txBody>
      </p:sp>
    </p:spTree>
    <p:extLst>
      <p:ext uri="{BB962C8B-B14F-4D97-AF65-F5344CB8AC3E}">
        <p14:creationId xmlns:p14="http://schemas.microsoft.com/office/powerpoint/2010/main" val="1083930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A5149-4D54-DDE4-0E12-1D55CEEF85D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4603E97-9858-AC98-382F-422373B97C2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80E4CE4-4735-AA10-08B9-61478600DE03}"/>
              </a:ext>
            </a:extLst>
          </p:cNvPr>
          <p:cNvSpPr>
            <a:spLocks noGrp="1"/>
          </p:cNvSpPr>
          <p:nvPr>
            <p:ph type="body" idx="1"/>
          </p:nvPr>
        </p:nvSpPr>
        <p:spPr/>
        <p:txBody>
          <a:bodyPr/>
          <a:lstStyle/>
          <a:p>
            <a:endParaRPr lang="en-US" altLang="ja-JP" sz="2400" b="1" dirty="0"/>
          </a:p>
        </p:txBody>
      </p:sp>
      <p:sp>
        <p:nvSpPr>
          <p:cNvPr id="4" name="スライド番号プレースホルダー 3">
            <a:extLst>
              <a:ext uri="{FF2B5EF4-FFF2-40B4-BE49-F238E27FC236}">
                <a16:creationId xmlns:a16="http://schemas.microsoft.com/office/drawing/2014/main" id="{A00ABE04-085D-800F-A9A2-11403D7ABE69}"/>
              </a:ext>
            </a:extLst>
          </p:cNvPr>
          <p:cNvSpPr>
            <a:spLocks noGrp="1"/>
          </p:cNvSpPr>
          <p:nvPr>
            <p:ph type="sldNum" sz="quarter" idx="5"/>
          </p:nvPr>
        </p:nvSpPr>
        <p:spPr/>
        <p:txBody>
          <a:bodyPr/>
          <a:lstStyle/>
          <a:p>
            <a:fld id="{0368D79C-707C-4E41-9C9F-D53E23B4DB0C}" type="slidenum">
              <a:rPr kumimoji="1" lang="ja-JP" altLang="en-US" smtClean="0"/>
              <a:t>21</a:t>
            </a:fld>
            <a:endParaRPr kumimoji="1" lang="ja-JP" altLang="en-US"/>
          </a:p>
        </p:txBody>
      </p:sp>
    </p:spTree>
    <p:extLst>
      <p:ext uri="{BB962C8B-B14F-4D97-AF65-F5344CB8AC3E}">
        <p14:creationId xmlns:p14="http://schemas.microsoft.com/office/powerpoint/2010/main" val="31981416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トレードオフの関係がある</a:t>
            </a:r>
            <a:endParaRPr kumimoji="1" lang="en-US" altLang="ja-JP" dirty="0"/>
          </a:p>
          <a:p>
            <a:endParaRPr kumimoji="1" lang="en-US" altLang="ja-JP" dirty="0"/>
          </a:p>
          <a:p>
            <a:r>
              <a:rPr kumimoji="1" lang="en-US" altLang="ja-JP" dirty="0"/>
              <a:t>Accuracy</a:t>
            </a:r>
            <a:r>
              <a:rPr kumimoji="1" lang="ja-JP" altLang="en-US" dirty="0"/>
              <a:t>に絞って結果を見せます。</a:t>
            </a:r>
          </a:p>
        </p:txBody>
      </p:sp>
      <p:sp>
        <p:nvSpPr>
          <p:cNvPr id="4" name="スライド番号プレースホルダー 3"/>
          <p:cNvSpPr>
            <a:spLocks noGrp="1"/>
          </p:cNvSpPr>
          <p:nvPr>
            <p:ph type="sldNum" sz="quarter" idx="5"/>
          </p:nvPr>
        </p:nvSpPr>
        <p:spPr/>
        <p:txBody>
          <a:bodyPr/>
          <a:lstStyle/>
          <a:p>
            <a:fld id="{0368D79C-707C-4E41-9C9F-D53E23B4DB0C}" type="slidenum">
              <a:rPr kumimoji="1" lang="ja-JP" altLang="en-US" smtClean="0"/>
              <a:t>22</a:t>
            </a:fld>
            <a:endParaRPr kumimoji="1" lang="ja-JP" altLang="en-US"/>
          </a:p>
        </p:txBody>
      </p:sp>
    </p:spTree>
    <p:extLst>
      <p:ext uri="{BB962C8B-B14F-4D97-AF65-F5344CB8AC3E}">
        <p14:creationId xmlns:p14="http://schemas.microsoft.com/office/powerpoint/2010/main" val="3624736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0A3DC-9BBC-6BB2-03BD-060AA84A5D5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0CCE590-11D4-7A35-0FAD-8991C54F12E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9D2AFF2-1F00-E358-7FDF-50919A34CCAF}"/>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50A743B8-E93A-6BB2-4114-CC03C297EC4F}"/>
              </a:ext>
            </a:extLst>
          </p:cNvPr>
          <p:cNvSpPr>
            <a:spLocks noGrp="1"/>
          </p:cNvSpPr>
          <p:nvPr>
            <p:ph type="sldNum" sz="quarter" idx="5"/>
          </p:nvPr>
        </p:nvSpPr>
        <p:spPr/>
        <p:txBody>
          <a:bodyPr/>
          <a:lstStyle/>
          <a:p>
            <a:fld id="{0368D79C-707C-4E41-9C9F-D53E23B4DB0C}" type="slidenum">
              <a:rPr kumimoji="1" lang="ja-JP" altLang="en-US" smtClean="0"/>
              <a:t>23</a:t>
            </a:fld>
            <a:endParaRPr kumimoji="1" lang="ja-JP" altLang="en-US"/>
          </a:p>
        </p:txBody>
      </p:sp>
    </p:spTree>
    <p:extLst>
      <p:ext uri="{BB962C8B-B14F-4D97-AF65-F5344CB8AC3E}">
        <p14:creationId xmlns:p14="http://schemas.microsoft.com/office/powerpoint/2010/main" val="1082262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FB7FE-985B-5900-DE79-10E2C9116D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FA5F8C9-9114-BE15-9996-A9878E874D6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70EEA62-45D4-2F59-7EBB-700D7D18FD24}"/>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65BF57CF-C4B5-0EC4-264F-C2CD9DDF4926}"/>
              </a:ext>
            </a:extLst>
          </p:cNvPr>
          <p:cNvSpPr>
            <a:spLocks noGrp="1"/>
          </p:cNvSpPr>
          <p:nvPr>
            <p:ph type="sldNum" sz="quarter" idx="5"/>
          </p:nvPr>
        </p:nvSpPr>
        <p:spPr/>
        <p:txBody>
          <a:bodyPr/>
          <a:lstStyle/>
          <a:p>
            <a:fld id="{0368D79C-707C-4E41-9C9F-D53E23B4DB0C}" type="slidenum">
              <a:rPr kumimoji="1" lang="ja-JP" altLang="en-US" smtClean="0"/>
              <a:t>24</a:t>
            </a:fld>
            <a:endParaRPr kumimoji="1" lang="ja-JP" altLang="en-US"/>
          </a:p>
        </p:txBody>
      </p:sp>
    </p:spTree>
    <p:extLst>
      <p:ext uri="{BB962C8B-B14F-4D97-AF65-F5344CB8AC3E}">
        <p14:creationId xmlns:p14="http://schemas.microsoft.com/office/powerpoint/2010/main" val="18402796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4F21A-8032-DA59-85B1-D22BE34CC1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C60F6D3-5603-175A-0DA2-5F8D734F86B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8C338F-181E-0246-8550-D2F76B6AB31C}"/>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BC4D56C4-462E-63BB-74FE-00EE0F3783C4}"/>
              </a:ext>
            </a:extLst>
          </p:cNvPr>
          <p:cNvSpPr>
            <a:spLocks noGrp="1"/>
          </p:cNvSpPr>
          <p:nvPr>
            <p:ph type="sldNum" sz="quarter" idx="5"/>
          </p:nvPr>
        </p:nvSpPr>
        <p:spPr/>
        <p:txBody>
          <a:bodyPr/>
          <a:lstStyle/>
          <a:p>
            <a:fld id="{0368D79C-707C-4E41-9C9F-D53E23B4DB0C}" type="slidenum">
              <a:rPr kumimoji="1" lang="ja-JP" altLang="en-US" smtClean="0"/>
              <a:t>25</a:t>
            </a:fld>
            <a:endParaRPr kumimoji="1" lang="ja-JP" altLang="en-US"/>
          </a:p>
        </p:txBody>
      </p:sp>
    </p:spTree>
    <p:extLst>
      <p:ext uri="{BB962C8B-B14F-4D97-AF65-F5344CB8AC3E}">
        <p14:creationId xmlns:p14="http://schemas.microsoft.com/office/powerpoint/2010/main" val="2679983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E119-DDD5-D16F-BCA3-252416DD1CC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828408-FB0C-A184-5453-901EF0C1A56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31E87C5-305D-6851-C9C6-8D3150476D3D}"/>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85D7BBB7-9AD1-BE91-F435-F0365A85C4F4}"/>
              </a:ext>
            </a:extLst>
          </p:cNvPr>
          <p:cNvSpPr>
            <a:spLocks noGrp="1"/>
          </p:cNvSpPr>
          <p:nvPr>
            <p:ph type="sldNum" sz="quarter" idx="5"/>
          </p:nvPr>
        </p:nvSpPr>
        <p:spPr/>
        <p:txBody>
          <a:bodyPr/>
          <a:lstStyle/>
          <a:p>
            <a:fld id="{0368D79C-707C-4E41-9C9F-D53E23B4DB0C}" type="slidenum">
              <a:rPr kumimoji="1" lang="ja-JP" altLang="en-US" smtClean="0"/>
              <a:t>26</a:t>
            </a:fld>
            <a:endParaRPr kumimoji="1" lang="ja-JP" altLang="en-US"/>
          </a:p>
        </p:txBody>
      </p:sp>
    </p:spTree>
    <p:extLst>
      <p:ext uri="{BB962C8B-B14F-4D97-AF65-F5344CB8AC3E}">
        <p14:creationId xmlns:p14="http://schemas.microsoft.com/office/powerpoint/2010/main" val="2788373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2626E9-09F0-1857-E9C7-5DCAE9469D0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79D6385-D484-120B-2F7D-6B14EB9B426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E26F139-9B83-64F8-F010-8B6CFC9F5EB1}"/>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EA1D3C56-922B-2B7D-9CA5-BCEB1535888F}"/>
              </a:ext>
            </a:extLst>
          </p:cNvPr>
          <p:cNvSpPr>
            <a:spLocks noGrp="1"/>
          </p:cNvSpPr>
          <p:nvPr>
            <p:ph type="sldNum" sz="quarter" idx="5"/>
          </p:nvPr>
        </p:nvSpPr>
        <p:spPr/>
        <p:txBody>
          <a:bodyPr/>
          <a:lstStyle/>
          <a:p>
            <a:fld id="{0368D79C-707C-4E41-9C9F-D53E23B4DB0C}" type="slidenum">
              <a:rPr kumimoji="1" lang="ja-JP" altLang="en-US" smtClean="0"/>
              <a:t>27</a:t>
            </a:fld>
            <a:endParaRPr kumimoji="1" lang="ja-JP" altLang="en-US"/>
          </a:p>
        </p:txBody>
      </p:sp>
    </p:spTree>
    <p:extLst>
      <p:ext uri="{BB962C8B-B14F-4D97-AF65-F5344CB8AC3E}">
        <p14:creationId xmlns:p14="http://schemas.microsoft.com/office/powerpoint/2010/main" val="3258848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244C4-628C-973A-4268-5CA8F964413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3C0C5C-6033-029F-8214-B71DCE9B5EC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0EBD0C9-DF7C-E616-4B0E-B34F4B8793D4}"/>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3E2C1A90-A73A-09C4-16D2-CE129E95AADC}"/>
              </a:ext>
            </a:extLst>
          </p:cNvPr>
          <p:cNvSpPr>
            <a:spLocks noGrp="1"/>
          </p:cNvSpPr>
          <p:nvPr>
            <p:ph type="sldNum" sz="quarter" idx="5"/>
          </p:nvPr>
        </p:nvSpPr>
        <p:spPr/>
        <p:txBody>
          <a:bodyPr/>
          <a:lstStyle/>
          <a:p>
            <a:fld id="{0368D79C-707C-4E41-9C9F-D53E23B4DB0C}" type="slidenum">
              <a:rPr kumimoji="1" lang="ja-JP" altLang="en-US" smtClean="0"/>
              <a:t>28</a:t>
            </a:fld>
            <a:endParaRPr kumimoji="1" lang="ja-JP" altLang="en-US"/>
          </a:p>
        </p:txBody>
      </p:sp>
    </p:spTree>
    <p:extLst>
      <p:ext uri="{BB962C8B-B14F-4D97-AF65-F5344CB8AC3E}">
        <p14:creationId xmlns:p14="http://schemas.microsoft.com/office/powerpoint/2010/main" val="1761158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81AE8-5B30-38D5-36D7-1038B071D0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E12222-9489-37CB-B582-A93E7E5B2F2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C707C1-6A83-81D9-848D-39FC5F5D1911}"/>
              </a:ext>
            </a:extLst>
          </p:cNvPr>
          <p:cNvSpPr>
            <a:spLocks noGrp="1"/>
          </p:cNvSpPr>
          <p:nvPr>
            <p:ph type="body" idx="1"/>
          </p:nvPr>
        </p:nvSpPr>
        <p:spPr/>
        <p:txBody>
          <a:bodyPr/>
          <a:lstStyle/>
          <a:p>
            <a:pPr marL="914116" lvl="2"/>
            <a:r>
              <a:rPr lang="ja-JP" altLang="en-US" dirty="0"/>
              <a:t>正しい判定は青、緑、まちがった 判定は赤でわかりやすく、次のところでわかりやすいように</a:t>
            </a:r>
            <a:endParaRPr lang="en-US" altLang="ja-JP" dirty="0"/>
          </a:p>
        </p:txBody>
      </p:sp>
      <p:sp>
        <p:nvSpPr>
          <p:cNvPr id="4" name="スライド番号プレースホルダー 3">
            <a:extLst>
              <a:ext uri="{FF2B5EF4-FFF2-40B4-BE49-F238E27FC236}">
                <a16:creationId xmlns:a16="http://schemas.microsoft.com/office/drawing/2014/main" id="{432B752A-92A3-8D24-8EFB-D956C928496E}"/>
              </a:ext>
            </a:extLst>
          </p:cNvPr>
          <p:cNvSpPr>
            <a:spLocks noGrp="1"/>
          </p:cNvSpPr>
          <p:nvPr>
            <p:ph type="sldNum" sz="quarter" idx="5"/>
          </p:nvPr>
        </p:nvSpPr>
        <p:spPr/>
        <p:txBody>
          <a:bodyPr/>
          <a:lstStyle/>
          <a:p>
            <a:fld id="{0368D79C-707C-4E41-9C9F-D53E23B4DB0C}" type="slidenum">
              <a:rPr kumimoji="1" lang="ja-JP" altLang="en-US" smtClean="0"/>
              <a:t>29</a:t>
            </a:fld>
            <a:endParaRPr kumimoji="1" lang="ja-JP" altLang="en-US"/>
          </a:p>
        </p:txBody>
      </p:sp>
    </p:spTree>
    <p:extLst>
      <p:ext uri="{BB962C8B-B14F-4D97-AF65-F5344CB8AC3E}">
        <p14:creationId xmlns:p14="http://schemas.microsoft.com/office/powerpoint/2010/main" val="3473538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B9E04-1843-2341-0B8B-1C72D4F03C2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A78BCBD-7B3E-5C6E-5B8F-BC8EB21FDB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77DE6D8-63EC-743B-E517-8578019E8A13}"/>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0D0D949-924B-0A56-7DE3-5AC324664E6C}"/>
              </a:ext>
            </a:extLst>
          </p:cNvPr>
          <p:cNvSpPr>
            <a:spLocks noGrp="1"/>
          </p:cNvSpPr>
          <p:nvPr>
            <p:ph type="sldNum" sz="quarter" idx="5"/>
          </p:nvPr>
        </p:nvSpPr>
        <p:spPr/>
        <p:txBody>
          <a:bodyPr/>
          <a:lstStyle/>
          <a:p>
            <a:fld id="{0368D79C-707C-4E41-9C9F-D53E23B4DB0C}" type="slidenum">
              <a:rPr kumimoji="1" lang="ja-JP" altLang="en-US" smtClean="0"/>
              <a:t>3</a:t>
            </a:fld>
            <a:endParaRPr kumimoji="1" lang="ja-JP" altLang="en-US"/>
          </a:p>
        </p:txBody>
      </p:sp>
    </p:spTree>
    <p:extLst>
      <p:ext uri="{BB962C8B-B14F-4D97-AF65-F5344CB8AC3E}">
        <p14:creationId xmlns:p14="http://schemas.microsoft.com/office/powerpoint/2010/main" val="1633756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D5BE7-BDF4-A31F-9B92-EA4ADE951E5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CDF6317-DAC0-07E9-2235-0521C00463D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AC40A7-B0BB-C1E7-5B8B-57941EB271CD}"/>
              </a:ext>
            </a:extLst>
          </p:cNvPr>
          <p:cNvSpPr>
            <a:spLocks noGrp="1"/>
          </p:cNvSpPr>
          <p:nvPr>
            <p:ph type="body" idx="1"/>
          </p:nvPr>
        </p:nvSpPr>
        <p:spPr/>
        <p:txBody>
          <a:bodyPr/>
          <a:lstStyle/>
          <a:p>
            <a:pPr marL="914116" lvl="2"/>
            <a:r>
              <a:rPr lang="en-US" altLang="ja-JP" dirty="0"/>
              <a:t>30</a:t>
            </a:r>
            <a:r>
              <a:rPr lang="ja-JP" altLang="en-US" dirty="0"/>
              <a:t>ペアほどは</a:t>
            </a:r>
            <a:r>
              <a:rPr lang="en-US" altLang="ja-JP" dirty="0"/>
              <a:t>FP</a:t>
            </a:r>
            <a:r>
              <a:rPr lang="ja-JP" altLang="en-US" dirty="0"/>
              <a:t>から</a:t>
            </a:r>
            <a:r>
              <a:rPr lang="en-US" altLang="ja-JP" dirty="0"/>
              <a:t>FN</a:t>
            </a:r>
            <a:r>
              <a:rPr lang="ja-JP" altLang="en-US" dirty="0"/>
              <a:t>で共通であった。</a:t>
            </a:r>
            <a:endParaRPr lang="en-US" altLang="ja-JP" dirty="0"/>
          </a:p>
          <a:p>
            <a:pPr marL="914116" lvl="2"/>
            <a:r>
              <a:rPr lang="ja-JP" altLang="en-US" dirty="0"/>
              <a:t>その他の結果が遷移したものについては余り共通項は多くなかった。</a:t>
            </a:r>
            <a:endParaRPr lang="en-US" altLang="ja-JP" dirty="0"/>
          </a:p>
        </p:txBody>
      </p:sp>
      <p:sp>
        <p:nvSpPr>
          <p:cNvPr id="4" name="スライド番号プレースホルダー 3">
            <a:extLst>
              <a:ext uri="{FF2B5EF4-FFF2-40B4-BE49-F238E27FC236}">
                <a16:creationId xmlns:a16="http://schemas.microsoft.com/office/drawing/2014/main" id="{34C857D8-6DCC-915D-16CD-A79CC50FA2DE}"/>
              </a:ext>
            </a:extLst>
          </p:cNvPr>
          <p:cNvSpPr>
            <a:spLocks noGrp="1"/>
          </p:cNvSpPr>
          <p:nvPr>
            <p:ph type="sldNum" sz="quarter" idx="5"/>
          </p:nvPr>
        </p:nvSpPr>
        <p:spPr/>
        <p:txBody>
          <a:bodyPr/>
          <a:lstStyle/>
          <a:p>
            <a:fld id="{0368D79C-707C-4E41-9C9F-D53E23B4DB0C}" type="slidenum">
              <a:rPr kumimoji="1" lang="ja-JP" altLang="en-US" smtClean="0"/>
              <a:t>30</a:t>
            </a:fld>
            <a:endParaRPr kumimoji="1" lang="ja-JP" altLang="en-US"/>
          </a:p>
        </p:txBody>
      </p:sp>
    </p:spTree>
    <p:extLst>
      <p:ext uri="{BB962C8B-B14F-4D97-AF65-F5344CB8AC3E}">
        <p14:creationId xmlns:p14="http://schemas.microsoft.com/office/powerpoint/2010/main" val="76926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F87A0-61BA-170D-771E-A6932EB4C41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2BC22E6-40DD-8B8F-556F-A1664E576F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DEFEF3F-0729-C32E-50BF-5B2DAB4B1640}"/>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FD1281D8-E639-7E15-8F1C-CA366943B729}"/>
              </a:ext>
            </a:extLst>
          </p:cNvPr>
          <p:cNvSpPr>
            <a:spLocks noGrp="1"/>
          </p:cNvSpPr>
          <p:nvPr>
            <p:ph type="sldNum" sz="quarter" idx="5"/>
          </p:nvPr>
        </p:nvSpPr>
        <p:spPr/>
        <p:txBody>
          <a:bodyPr/>
          <a:lstStyle/>
          <a:p>
            <a:fld id="{0368D79C-707C-4E41-9C9F-D53E23B4DB0C}" type="slidenum">
              <a:rPr kumimoji="1" lang="ja-JP" altLang="en-US" smtClean="0"/>
              <a:t>31</a:t>
            </a:fld>
            <a:endParaRPr kumimoji="1" lang="ja-JP" altLang="en-US"/>
          </a:p>
        </p:txBody>
      </p:sp>
    </p:spTree>
    <p:extLst>
      <p:ext uri="{BB962C8B-B14F-4D97-AF65-F5344CB8AC3E}">
        <p14:creationId xmlns:p14="http://schemas.microsoft.com/office/powerpoint/2010/main" val="2125654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634BF-8A4A-C352-F042-AD2B15CDA29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A65E32-3327-470A-B52B-9B7BCC1C188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095DA3B-0DF6-2A1B-DB32-5BA85CA75AA8}"/>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8E889323-C629-9909-AFD2-D348CBE97BA0}"/>
              </a:ext>
            </a:extLst>
          </p:cNvPr>
          <p:cNvSpPr>
            <a:spLocks noGrp="1"/>
          </p:cNvSpPr>
          <p:nvPr>
            <p:ph type="sldNum" sz="quarter" idx="5"/>
          </p:nvPr>
        </p:nvSpPr>
        <p:spPr/>
        <p:txBody>
          <a:bodyPr/>
          <a:lstStyle/>
          <a:p>
            <a:fld id="{0368D79C-707C-4E41-9C9F-D53E23B4DB0C}" type="slidenum">
              <a:rPr kumimoji="1" lang="ja-JP" altLang="en-US" smtClean="0"/>
              <a:t>32</a:t>
            </a:fld>
            <a:endParaRPr kumimoji="1" lang="ja-JP" altLang="en-US"/>
          </a:p>
        </p:txBody>
      </p:sp>
    </p:spTree>
    <p:extLst>
      <p:ext uri="{BB962C8B-B14F-4D97-AF65-F5344CB8AC3E}">
        <p14:creationId xmlns:p14="http://schemas.microsoft.com/office/powerpoint/2010/main" val="4228038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300AF-A0A9-3FA9-602D-E415FFEC7DD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29C8B31-A71F-64B8-173A-A3868227B3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C2F71E8-BA35-75C1-6E03-096AA0B81FD0}"/>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23EEA93C-8F0C-C27B-074B-430236541AD2}"/>
              </a:ext>
            </a:extLst>
          </p:cNvPr>
          <p:cNvSpPr>
            <a:spLocks noGrp="1"/>
          </p:cNvSpPr>
          <p:nvPr>
            <p:ph type="sldNum" sz="quarter" idx="5"/>
          </p:nvPr>
        </p:nvSpPr>
        <p:spPr/>
        <p:txBody>
          <a:bodyPr/>
          <a:lstStyle/>
          <a:p>
            <a:fld id="{0368D79C-707C-4E41-9C9F-D53E23B4DB0C}" type="slidenum">
              <a:rPr kumimoji="1" lang="ja-JP" altLang="en-US" smtClean="0"/>
              <a:t>33</a:t>
            </a:fld>
            <a:endParaRPr kumimoji="1" lang="ja-JP" altLang="en-US"/>
          </a:p>
        </p:txBody>
      </p:sp>
    </p:spTree>
    <p:extLst>
      <p:ext uri="{BB962C8B-B14F-4D97-AF65-F5344CB8AC3E}">
        <p14:creationId xmlns:p14="http://schemas.microsoft.com/office/powerpoint/2010/main" val="22841122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A7279-576B-9845-930C-C9EA8B770CA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1752D01-BA1D-EC9E-E9D3-5099292237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974DECD-4398-4737-1967-272BADDEE762}"/>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B5B87D25-2917-83B0-2B04-F79242747AE0}"/>
              </a:ext>
            </a:extLst>
          </p:cNvPr>
          <p:cNvSpPr>
            <a:spLocks noGrp="1"/>
          </p:cNvSpPr>
          <p:nvPr>
            <p:ph type="sldNum" sz="quarter" idx="5"/>
          </p:nvPr>
        </p:nvSpPr>
        <p:spPr/>
        <p:txBody>
          <a:bodyPr/>
          <a:lstStyle/>
          <a:p>
            <a:fld id="{0368D79C-707C-4E41-9C9F-D53E23B4DB0C}" type="slidenum">
              <a:rPr kumimoji="1" lang="ja-JP" altLang="en-US" smtClean="0"/>
              <a:t>34</a:t>
            </a:fld>
            <a:endParaRPr kumimoji="1" lang="ja-JP" altLang="en-US"/>
          </a:p>
        </p:txBody>
      </p:sp>
    </p:spTree>
    <p:extLst>
      <p:ext uri="{BB962C8B-B14F-4D97-AF65-F5344CB8AC3E}">
        <p14:creationId xmlns:p14="http://schemas.microsoft.com/office/powerpoint/2010/main" val="196569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6AA53-ECE1-EF98-D2A2-6421F25CB8F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464FAEF-465A-6096-D382-46A675F2A7E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F5944F6-FBF3-C854-7003-1FC298EBCB46}"/>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9306BF29-B12A-1EA4-5720-22C1F11169ED}"/>
              </a:ext>
            </a:extLst>
          </p:cNvPr>
          <p:cNvSpPr>
            <a:spLocks noGrp="1"/>
          </p:cNvSpPr>
          <p:nvPr>
            <p:ph type="sldNum" sz="quarter" idx="5"/>
          </p:nvPr>
        </p:nvSpPr>
        <p:spPr/>
        <p:txBody>
          <a:bodyPr/>
          <a:lstStyle/>
          <a:p>
            <a:fld id="{0368D79C-707C-4E41-9C9F-D53E23B4DB0C}" type="slidenum">
              <a:rPr kumimoji="1" lang="ja-JP" altLang="en-US" smtClean="0"/>
              <a:t>35</a:t>
            </a:fld>
            <a:endParaRPr kumimoji="1" lang="ja-JP" altLang="en-US"/>
          </a:p>
        </p:txBody>
      </p:sp>
    </p:spTree>
    <p:extLst>
      <p:ext uri="{BB962C8B-B14F-4D97-AF65-F5344CB8AC3E}">
        <p14:creationId xmlns:p14="http://schemas.microsoft.com/office/powerpoint/2010/main" val="34839038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7EDD4-ED14-0D4E-5D8D-C7A8870A9FB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E76B17-E744-3E99-BAD9-001B71B2978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CC7058B-E8DD-7B31-99DE-C1794D1833D8}"/>
              </a:ext>
            </a:extLst>
          </p:cNvPr>
          <p:cNvSpPr>
            <a:spLocks noGrp="1"/>
          </p:cNvSpPr>
          <p:nvPr>
            <p:ph type="body" idx="1"/>
          </p:nvPr>
        </p:nvSpPr>
        <p:spPr/>
        <p:txBody>
          <a:bodyPr/>
          <a:lstStyle/>
          <a:p>
            <a:pPr marL="914116" lvl="2"/>
            <a:r>
              <a:rPr lang="en-US" altLang="ja-JP" dirty="0" err="1"/>
              <a:t>Embeding</a:t>
            </a:r>
            <a:r>
              <a:rPr lang="ja-JP" altLang="en-US" dirty="0"/>
              <a:t>モデルに入れる前に、単語の切れ目を示すために</a:t>
            </a:r>
            <a:endParaRPr lang="en-US" altLang="ja-JP" dirty="0"/>
          </a:p>
          <a:p>
            <a:pPr marL="914116" lvl="2"/>
            <a:r>
              <a:rPr lang="en-US" altLang="ja-JP" dirty="0"/>
              <a:t>CamelCase</a:t>
            </a:r>
            <a:r>
              <a:rPr lang="ja-JP" altLang="en-US" dirty="0"/>
              <a:t>や</a:t>
            </a:r>
            <a:r>
              <a:rPr lang="en-US" altLang="ja-JP" dirty="0" err="1"/>
              <a:t>SnakeCase</a:t>
            </a:r>
            <a:r>
              <a:rPr lang="ja-JP" altLang="en-US" dirty="0"/>
              <a:t>を用いてサブワードに分割、スペースを加えた形で入力</a:t>
            </a:r>
            <a:endParaRPr lang="en-US" altLang="ja-JP" dirty="0"/>
          </a:p>
          <a:p>
            <a:pPr marL="914116" lvl="2"/>
            <a:endParaRPr lang="en-US" altLang="ja-JP" dirty="0"/>
          </a:p>
          <a:p>
            <a:pPr marL="914116" lvl="2"/>
            <a:r>
              <a:rPr lang="ja-JP" altLang="en-US" dirty="0"/>
              <a:t>出力された</a:t>
            </a:r>
            <a:r>
              <a:rPr lang="en-US" altLang="ja-JP" dirty="0"/>
              <a:t>Cosine</a:t>
            </a:r>
            <a:r>
              <a:rPr lang="ja-JP" altLang="en-US" dirty="0"/>
              <a:t>類似度を確認し、一定程度の意味的な類似度が測定できていると判断、</a:t>
            </a:r>
            <a:endParaRPr lang="en-US" altLang="ja-JP" dirty="0"/>
          </a:p>
          <a:p>
            <a:pPr marL="914116" lvl="2"/>
            <a:br>
              <a:rPr lang="en-US" altLang="ja-JP" dirty="0"/>
            </a:br>
            <a:r>
              <a:rPr lang="ja-JP" altLang="en-US" dirty="0"/>
              <a:t>自然言語ベースのモデルを用いて実行してみたが</a:t>
            </a:r>
            <a:r>
              <a:rPr lang="en-US" altLang="ja-JP" dirty="0"/>
              <a:t>Codet5</a:t>
            </a:r>
            <a:r>
              <a:rPr lang="ja-JP" altLang="en-US" dirty="0"/>
              <a:t>の方が使用できそうであった。</a:t>
            </a:r>
            <a:endParaRPr lang="en-US" altLang="ja-JP" dirty="0"/>
          </a:p>
          <a:p>
            <a:pPr marL="914116" lvl="2"/>
            <a:r>
              <a:rPr lang="ja-JP" altLang="en-US" dirty="0"/>
              <a:t>データセットが小さく、効果も限定的であることを踏まえ学習は行わなかった。</a:t>
            </a:r>
            <a:endParaRPr lang="en-US" altLang="ja-JP" dirty="0"/>
          </a:p>
          <a:p>
            <a:pPr marL="914116" lvl="2"/>
            <a:r>
              <a:rPr lang="ja-JP" altLang="en-US" dirty="0"/>
              <a:t>また、サブワードへの分割は事前に行った、事前に行うことで、単語の区切りを明示的にモデルに教えた。</a:t>
            </a:r>
            <a:r>
              <a:rPr lang="en-US" altLang="ja-JP" dirty="0"/>
              <a:t>Cos</a:t>
            </a:r>
            <a:r>
              <a:rPr lang="ja-JP" altLang="en-US" dirty="0"/>
              <a:t>類似度がもっともらしいものになった。</a:t>
            </a:r>
            <a:endParaRPr lang="en-US" altLang="ja-JP" dirty="0"/>
          </a:p>
        </p:txBody>
      </p:sp>
      <p:sp>
        <p:nvSpPr>
          <p:cNvPr id="4" name="スライド番号プレースホルダー 3">
            <a:extLst>
              <a:ext uri="{FF2B5EF4-FFF2-40B4-BE49-F238E27FC236}">
                <a16:creationId xmlns:a16="http://schemas.microsoft.com/office/drawing/2014/main" id="{2AC3C4ED-33CD-9030-EB3C-D28AF1A57AEB}"/>
              </a:ext>
            </a:extLst>
          </p:cNvPr>
          <p:cNvSpPr>
            <a:spLocks noGrp="1"/>
          </p:cNvSpPr>
          <p:nvPr>
            <p:ph type="sldNum" sz="quarter" idx="5"/>
          </p:nvPr>
        </p:nvSpPr>
        <p:spPr/>
        <p:txBody>
          <a:bodyPr/>
          <a:lstStyle/>
          <a:p>
            <a:fld id="{0368D79C-707C-4E41-9C9F-D53E23B4DB0C}" type="slidenum">
              <a:rPr kumimoji="1" lang="ja-JP" altLang="en-US" smtClean="0"/>
              <a:t>36</a:t>
            </a:fld>
            <a:endParaRPr kumimoji="1" lang="ja-JP" altLang="en-US"/>
          </a:p>
        </p:txBody>
      </p:sp>
    </p:spTree>
    <p:extLst>
      <p:ext uri="{BB962C8B-B14F-4D97-AF65-F5344CB8AC3E}">
        <p14:creationId xmlns:p14="http://schemas.microsoft.com/office/powerpoint/2010/main" val="8675109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1BC62-E893-9F56-2ABE-E1FBDCFCC2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A663717-7524-4C9A-96AB-CB73A20E32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83C38A-B6FD-7D03-CC14-BB626FB83293}"/>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27EFFD88-CA40-3363-81CC-7557445C2694}"/>
              </a:ext>
            </a:extLst>
          </p:cNvPr>
          <p:cNvSpPr>
            <a:spLocks noGrp="1"/>
          </p:cNvSpPr>
          <p:nvPr>
            <p:ph type="sldNum" sz="quarter" idx="5"/>
          </p:nvPr>
        </p:nvSpPr>
        <p:spPr/>
        <p:txBody>
          <a:bodyPr/>
          <a:lstStyle/>
          <a:p>
            <a:fld id="{0368D79C-707C-4E41-9C9F-D53E23B4DB0C}" type="slidenum">
              <a:rPr kumimoji="1" lang="ja-JP" altLang="en-US" smtClean="0"/>
              <a:t>37</a:t>
            </a:fld>
            <a:endParaRPr kumimoji="1" lang="ja-JP" altLang="en-US"/>
          </a:p>
        </p:txBody>
      </p:sp>
    </p:spTree>
    <p:extLst>
      <p:ext uri="{BB962C8B-B14F-4D97-AF65-F5344CB8AC3E}">
        <p14:creationId xmlns:p14="http://schemas.microsoft.com/office/powerpoint/2010/main" val="11756781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69EDA-5190-E430-544E-D2AB1D0C725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A8B555-B01D-3552-4414-CA1772A9C8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29DB763-EE9E-E797-C7C1-EA978143B5F6}"/>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990C9419-317E-092C-B755-CF3E719A6E4A}"/>
              </a:ext>
            </a:extLst>
          </p:cNvPr>
          <p:cNvSpPr>
            <a:spLocks noGrp="1"/>
          </p:cNvSpPr>
          <p:nvPr>
            <p:ph type="sldNum" sz="quarter" idx="5"/>
          </p:nvPr>
        </p:nvSpPr>
        <p:spPr/>
        <p:txBody>
          <a:bodyPr/>
          <a:lstStyle/>
          <a:p>
            <a:fld id="{0368D79C-707C-4E41-9C9F-D53E23B4DB0C}" type="slidenum">
              <a:rPr kumimoji="1" lang="ja-JP" altLang="en-US" smtClean="0"/>
              <a:t>38</a:t>
            </a:fld>
            <a:endParaRPr kumimoji="1" lang="ja-JP" altLang="en-US"/>
          </a:p>
        </p:txBody>
      </p:sp>
    </p:spTree>
    <p:extLst>
      <p:ext uri="{BB962C8B-B14F-4D97-AF65-F5344CB8AC3E}">
        <p14:creationId xmlns:p14="http://schemas.microsoft.com/office/powerpoint/2010/main" val="40608634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D939F-51D8-3851-2169-9E5BE0D4B3D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7B8B87-2AC3-EAF7-2F04-B66DD52FA55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1BB109C-D575-165E-D873-34ABC54CA374}"/>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CF11E012-3AD9-1191-E8C2-8F7797CE6595}"/>
              </a:ext>
            </a:extLst>
          </p:cNvPr>
          <p:cNvSpPr>
            <a:spLocks noGrp="1"/>
          </p:cNvSpPr>
          <p:nvPr>
            <p:ph type="sldNum" sz="quarter" idx="5"/>
          </p:nvPr>
        </p:nvSpPr>
        <p:spPr/>
        <p:txBody>
          <a:bodyPr/>
          <a:lstStyle/>
          <a:p>
            <a:fld id="{0368D79C-707C-4E41-9C9F-D53E23B4DB0C}" type="slidenum">
              <a:rPr kumimoji="1" lang="ja-JP" altLang="en-US" smtClean="0"/>
              <a:t>39</a:t>
            </a:fld>
            <a:endParaRPr kumimoji="1" lang="ja-JP" altLang="en-US"/>
          </a:p>
        </p:txBody>
      </p:sp>
    </p:spTree>
    <p:extLst>
      <p:ext uri="{BB962C8B-B14F-4D97-AF65-F5344CB8AC3E}">
        <p14:creationId xmlns:p14="http://schemas.microsoft.com/office/powerpoint/2010/main" val="1095227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04EB0-6F89-FC33-63E1-14A809D5F6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2285FBC-EC0F-21C7-0410-1C7306AA9A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D8B69F-454A-B2E6-B680-52214D7D6384}"/>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74B8FDBA-A44C-15E7-9F5A-2C53FF91F7E3}"/>
              </a:ext>
            </a:extLst>
          </p:cNvPr>
          <p:cNvSpPr>
            <a:spLocks noGrp="1"/>
          </p:cNvSpPr>
          <p:nvPr>
            <p:ph type="sldNum" sz="quarter" idx="5"/>
          </p:nvPr>
        </p:nvSpPr>
        <p:spPr/>
        <p:txBody>
          <a:bodyPr/>
          <a:lstStyle/>
          <a:p>
            <a:fld id="{0368D79C-707C-4E41-9C9F-D53E23B4DB0C}" type="slidenum">
              <a:rPr kumimoji="1" lang="ja-JP" altLang="en-US" smtClean="0"/>
              <a:t>4</a:t>
            </a:fld>
            <a:endParaRPr kumimoji="1" lang="ja-JP" altLang="en-US"/>
          </a:p>
        </p:txBody>
      </p:sp>
    </p:spTree>
    <p:extLst>
      <p:ext uri="{BB962C8B-B14F-4D97-AF65-F5344CB8AC3E}">
        <p14:creationId xmlns:p14="http://schemas.microsoft.com/office/powerpoint/2010/main" val="1461750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18FA5-4A74-7E03-C3B5-733E5ADAE55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E6F6F82-A591-7A69-68AB-D5B6B8A4B50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4913F6F-5211-DE9F-0114-2ED38729F47C}"/>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6D4D955C-CBAD-D4E3-E88B-8EEEAD1D6667}"/>
              </a:ext>
            </a:extLst>
          </p:cNvPr>
          <p:cNvSpPr>
            <a:spLocks noGrp="1"/>
          </p:cNvSpPr>
          <p:nvPr>
            <p:ph type="sldNum" sz="quarter" idx="5"/>
          </p:nvPr>
        </p:nvSpPr>
        <p:spPr/>
        <p:txBody>
          <a:bodyPr/>
          <a:lstStyle/>
          <a:p>
            <a:fld id="{0368D79C-707C-4E41-9C9F-D53E23B4DB0C}" type="slidenum">
              <a:rPr kumimoji="1" lang="ja-JP" altLang="en-US" smtClean="0"/>
              <a:t>40</a:t>
            </a:fld>
            <a:endParaRPr kumimoji="1" lang="ja-JP" altLang="en-US"/>
          </a:p>
        </p:txBody>
      </p:sp>
    </p:spTree>
    <p:extLst>
      <p:ext uri="{BB962C8B-B14F-4D97-AF65-F5344CB8AC3E}">
        <p14:creationId xmlns:p14="http://schemas.microsoft.com/office/powerpoint/2010/main" val="786037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046C9-3F18-5B18-97B2-4F681ABE09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DF41A3-F16D-D064-3D6D-F75EF85F9BE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D2E2EE5-8506-E507-DC71-30A43193C24D}"/>
              </a:ext>
            </a:extLst>
          </p:cNvPr>
          <p:cNvSpPr>
            <a:spLocks noGrp="1"/>
          </p:cNvSpPr>
          <p:nvPr>
            <p:ph type="body" idx="1"/>
          </p:nvPr>
        </p:nvSpPr>
        <p:spPr/>
        <p:txBody>
          <a:bodyPr/>
          <a:lstStyle/>
          <a:p>
            <a:pPr marL="914116" lvl="2"/>
            <a:r>
              <a:rPr lang="ja-JP" altLang="en-US" dirty="0"/>
              <a:t>メソッド名をマスクしたほうがいいというサジェすしょん</a:t>
            </a:r>
            <a:br>
              <a:rPr lang="en-US" altLang="ja-JP" dirty="0"/>
            </a:br>
            <a:r>
              <a:rPr lang="ja-JP" altLang="en-US" dirty="0"/>
              <a:t>他の項目に対してもすんなり説明できるように</a:t>
            </a:r>
            <a:endParaRPr lang="en-US" altLang="ja-JP" dirty="0"/>
          </a:p>
          <a:p>
            <a:pPr marL="914116" lvl="2"/>
            <a:endParaRPr lang="en-US" altLang="ja-JP" dirty="0"/>
          </a:p>
          <a:p>
            <a:pPr marL="914116" lvl="2"/>
            <a:r>
              <a:rPr lang="ja-JP" altLang="en-US" dirty="0"/>
              <a:t>何ができるのか考える</a:t>
            </a:r>
            <a:endParaRPr lang="en-US" altLang="ja-JP" dirty="0"/>
          </a:p>
          <a:p>
            <a:pPr marL="914116" lvl="2"/>
            <a:endParaRPr lang="en-US" altLang="ja-JP" dirty="0"/>
          </a:p>
          <a:p>
            <a:pPr marL="914116" lvl="2"/>
            <a:r>
              <a:rPr lang="ja-JP" altLang="en-US" dirty="0"/>
              <a:t>メソッド名によって精度が低下している理由何なのか、</a:t>
            </a:r>
            <a:endParaRPr lang="en-US" altLang="ja-JP" dirty="0"/>
          </a:p>
          <a:p>
            <a:pPr marL="914116" lvl="2"/>
            <a:r>
              <a:rPr lang="ja-JP" altLang="en-US" dirty="0"/>
              <a:t>命名が悪かったからなのか、モデルが悪かったのか、どちらなのか</a:t>
            </a:r>
            <a:endParaRPr lang="en-US" altLang="ja-JP" dirty="0"/>
          </a:p>
          <a:p>
            <a:pPr marL="914116" lvl="2"/>
            <a:endParaRPr lang="en-US" altLang="ja-JP" dirty="0"/>
          </a:p>
          <a:p>
            <a:pPr marL="914116" lvl="2"/>
            <a:endParaRPr lang="en-US" altLang="ja-JP" dirty="0"/>
          </a:p>
          <a:p>
            <a:pPr marL="914116" lvl="2"/>
            <a:endParaRPr lang="en-US" altLang="ja-JP" dirty="0"/>
          </a:p>
          <a:p>
            <a:pPr marL="914116" lvl="2"/>
            <a:endParaRPr lang="en-US" altLang="ja-JP" dirty="0"/>
          </a:p>
        </p:txBody>
      </p:sp>
      <p:sp>
        <p:nvSpPr>
          <p:cNvPr id="4" name="スライド番号プレースホルダー 3">
            <a:extLst>
              <a:ext uri="{FF2B5EF4-FFF2-40B4-BE49-F238E27FC236}">
                <a16:creationId xmlns:a16="http://schemas.microsoft.com/office/drawing/2014/main" id="{29E64517-5C50-BB1C-CCF6-E2E179F673E6}"/>
              </a:ext>
            </a:extLst>
          </p:cNvPr>
          <p:cNvSpPr>
            <a:spLocks noGrp="1"/>
          </p:cNvSpPr>
          <p:nvPr>
            <p:ph type="sldNum" sz="quarter" idx="5"/>
          </p:nvPr>
        </p:nvSpPr>
        <p:spPr/>
        <p:txBody>
          <a:bodyPr/>
          <a:lstStyle/>
          <a:p>
            <a:fld id="{0368D79C-707C-4E41-9C9F-D53E23B4DB0C}" type="slidenum">
              <a:rPr kumimoji="1" lang="ja-JP" altLang="en-US" smtClean="0"/>
              <a:t>41</a:t>
            </a:fld>
            <a:endParaRPr kumimoji="1" lang="ja-JP" altLang="en-US"/>
          </a:p>
        </p:txBody>
      </p:sp>
    </p:spTree>
    <p:extLst>
      <p:ext uri="{BB962C8B-B14F-4D97-AF65-F5344CB8AC3E}">
        <p14:creationId xmlns:p14="http://schemas.microsoft.com/office/powerpoint/2010/main" val="39342328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04A9E-165C-16B2-D84C-ABB2D96609C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673818-BECB-A15F-DEE1-728D5756A34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B33523A-B8F4-F3BD-85F2-678CF622DC6B}"/>
              </a:ext>
            </a:extLst>
          </p:cNvPr>
          <p:cNvSpPr>
            <a:spLocks noGrp="1"/>
          </p:cNvSpPr>
          <p:nvPr>
            <p:ph type="body" idx="1"/>
          </p:nvPr>
        </p:nvSpPr>
        <p:spPr/>
        <p:txBody>
          <a:bodyPr/>
          <a:lstStyle/>
          <a:p>
            <a:pPr marL="914116" lvl="2"/>
            <a:r>
              <a:rPr lang="ja-JP" altLang="en-US" dirty="0"/>
              <a:t>変数はマスクしなくてもよいがメソッド名はマスクする。</a:t>
            </a:r>
            <a:endParaRPr lang="en-US" altLang="ja-JP" dirty="0"/>
          </a:p>
          <a:p>
            <a:pPr marL="914116" lvl="2"/>
            <a:r>
              <a:rPr lang="ja-JP" altLang="en-US" dirty="0"/>
              <a:t>識別子名の変数</a:t>
            </a:r>
            <a:endParaRPr lang="en-US" altLang="ja-JP" dirty="0"/>
          </a:p>
        </p:txBody>
      </p:sp>
      <p:sp>
        <p:nvSpPr>
          <p:cNvPr id="4" name="スライド番号プレースホルダー 3">
            <a:extLst>
              <a:ext uri="{FF2B5EF4-FFF2-40B4-BE49-F238E27FC236}">
                <a16:creationId xmlns:a16="http://schemas.microsoft.com/office/drawing/2014/main" id="{DEA4A7A1-CC95-86D7-A80D-D3D2C707AF08}"/>
              </a:ext>
            </a:extLst>
          </p:cNvPr>
          <p:cNvSpPr>
            <a:spLocks noGrp="1"/>
          </p:cNvSpPr>
          <p:nvPr>
            <p:ph type="sldNum" sz="quarter" idx="5"/>
          </p:nvPr>
        </p:nvSpPr>
        <p:spPr/>
        <p:txBody>
          <a:bodyPr/>
          <a:lstStyle/>
          <a:p>
            <a:fld id="{0368D79C-707C-4E41-9C9F-D53E23B4DB0C}" type="slidenum">
              <a:rPr kumimoji="1" lang="ja-JP" altLang="en-US" smtClean="0"/>
              <a:t>42</a:t>
            </a:fld>
            <a:endParaRPr kumimoji="1" lang="ja-JP" altLang="en-US"/>
          </a:p>
        </p:txBody>
      </p:sp>
    </p:spTree>
    <p:extLst>
      <p:ext uri="{BB962C8B-B14F-4D97-AF65-F5344CB8AC3E}">
        <p14:creationId xmlns:p14="http://schemas.microsoft.com/office/powerpoint/2010/main" val="2257731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682FB-C956-911B-7BDF-9DC1C86F2E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057A3D3-AF25-42C2-5AA7-2914065D761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742093-F2A8-A77F-29B2-6210057CB68E}"/>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7DCE354A-24AF-DEB1-4510-1A1A3DC93AAA}"/>
              </a:ext>
            </a:extLst>
          </p:cNvPr>
          <p:cNvSpPr>
            <a:spLocks noGrp="1"/>
          </p:cNvSpPr>
          <p:nvPr>
            <p:ph type="sldNum" sz="quarter" idx="5"/>
          </p:nvPr>
        </p:nvSpPr>
        <p:spPr/>
        <p:txBody>
          <a:bodyPr/>
          <a:lstStyle/>
          <a:p>
            <a:fld id="{0368D79C-707C-4E41-9C9F-D53E23B4DB0C}" type="slidenum">
              <a:rPr kumimoji="1" lang="ja-JP" altLang="en-US" smtClean="0"/>
              <a:t>43</a:t>
            </a:fld>
            <a:endParaRPr kumimoji="1" lang="ja-JP" altLang="en-US"/>
          </a:p>
        </p:txBody>
      </p:sp>
    </p:spTree>
    <p:extLst>
      <p:ext uri="{BB962C8B-B14F-4D97-AF65-F5344CB8AC3E}">
        <p14:creationId xmlns:p14="http://schemas.microsoft.com/office/powerpoint/2010/main" val="22554056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363CF-A766-5551-7728-EA0DD620B0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5C25153-53CB-7851-22CF-F0B99ADE9C7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8101C42-F5F4-993E-468C-FAF1608AF9CA}"/>
              </a:ext>
            </a:extLst>
          </p:cNvPr>
          <p:cNvSpPr>
            <a:spLocks noGrp="1"/>
          </p:cNvSpPr>
          <p:nvPr>
            <p:ph type="body" idx="1"/>
          </p:nvPr>
        </p:nvSpPr>
        <p:spPr/>
        <p:txBody>
          <a:bodyPr/>
          <a:lstStyle/>
          <a:p>
            <a:pPr marL="914116" lvl="2"/>
            <a:r>
              <a:rPr lang="ja-JP" altLang="en-US" dirty="0"/>
              <a:t>修正必要</a:t>
            </a:r>
            <a:endParaRPr lang="en-US" altLang="ja-JP" dirty="0"/>
          </a:p>
        </p:txBody>
      </p:sp>
      <p:sp>
        <p:nvSpPr>
          <p:cNvPr id="4" name="スライド番号プレースホルダー 3">
            <a:extLst>
              <a:ext uri="{FF2B5EF4-FFF2-40B4-BE49-F238E27FC236}">
                <a16:creationId xmlns:a16="http://schemas.microsoft.com/office/drawing/2014/main" id="{6DB598C4-C85E-C90F-6E54-90E70276266D}"/>
              </a:ext>
            </a:extLst>
          </p:cNvPr>
          <p:cNvSpPr>
            <a:spLocks noGrp="1"/>
          </p:cNvSpPr>
          <p:nvPr>
            <p:ph type="sldNum" sz="quarter" idx="5"/>
          </p:nvPr>
        </p:nvSpPr>
        <p:spPr/>
        <p:txBody>
          <a:bodyPr/>
          <a:lstStyle/>
          <a:p>
            <a:fld id="{0368D79C-707C-4E41-9C9F-D53E23B4DB0C}" type="slidenum">
              <a:rPr kumimoji="1" lang="ja-JP" altLang="en-US" smtClean="0"/>
              <a:t>44</a:t>
            </a:fld>
            <a:endParaRPr kumimoji="1" lang="ja-JP" altLang="en-US"/>
          </a:p>
        </p:txBody>
      </p:sp>
    </p:spTree>
    <p:extLst>
      <p:ext uri="{BB962C8B-B14F-4D97-AF65-F5344CB8AC3E}">
        <p14:creationId xmlns:p14="http://schemas.microsoft.com/office/powerpoint/2010/main" val="1586594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CD8AA-A571-B22F-DC11-C6B6C4A56A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511B77B-011E-F921-ECA3-8453F47D769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DE96053-2B43-FB47-5B9E-A6B2F1205B5A}"/>
              </a:ext>
            </a:extLst>
          </p:cNvPr>
          <p:cNvSpPr>
            <a:spLocks noGrp="1"/>
          </p:cNvSpPr>
          <p:nvPr>
            <p:ph type="body" idx="1"/>
          </p:nvPr>
        </p:nvSpPr>
        <p:spPr/>
        <p:txBody>
          <a:bodyPr/>
          <a:lstStyle/>
          <a:p>
            <a:pPr marL="914116" lvl="2"/>
            <a:r>
              <a:rPr lang="ja-JP" altLang="en-US" dirty="0"/>
              <a:t>結論</a:t>
            </a:r>
            <a:endParaRPr lang="en-US" altLang="ja-JP" dirty="0"/>
          </a:p>
          <a:p>
            <a:pPr marL="914116" lvl="2"/>
            <a:r>
              <a:rPr lang="ja-JP" altLang="en-US" dirty="0"/>
              <a:t>メソッド名のマスクが、非クローンペアの誤判定を改善させる。</a:t>
            </a:r>
            <a:endParaRPr lang="en-US" altLang="ja-JP" dirty="0"/>
          </a:p>
          <a:p>
            <a:pPr marL="914116" lvl="2"/>
            <a:r>
              <a:rPr lang="ja-JP" altLang="en-US" dirty="0"/>
              <a:t>メソッド名だけのこした場合に精度が低いため。</a:t>
            </a:r>
            <a:endParaRPr lang="en-US" altLang="ja-JP" dirty="0"/>
          </a:p>
          <a:p>
            <a:pPr marL="914116" lvl="2"/>
            <a:r>
              <a:rPr lang="ja-JP" altLang="en-US" dirty="0"/>
              <a:t>影響度や自由度が高いため誤った判定を導く場合がある。</a:t>
            </a:r>
            <a:endParaRPr lang="en-US" altLang="ja-JP" dirty="0"/>
          </a:p>
          <a:p>
            <a:pPr marL="914116" lvl="2"/>
            <a:endParaRPr lang="en-US" altLang="ja-JP" dirty="0"/>
          </a:p>
          <a:p>
            <a:pPr marL="914116" lvl="2"/>
            <a:r>
              <a:rPr lang="ja-JP" altLang="en-US" dirty="0"/>
              <a:t>（メソッド名だけをマスク処理したほうがよかったのではないか？）</a:t>
            </a:r>
            <a:endParaRPr lang="en-US" altLang="ja-JP" dirty="0"/>
          </a:p>
          <a:p>
            <a:pPr marL="914116" lvl="2"/>
            <a:r>
              <a:rPr lang="ja-JP" altLang="en-US" dirty="0"/>
              <a:t>それは確かに言えるかも、、、そのほうが実際のユースケースにしたがっているといえる、</a:t>
            </a:r>
            <a:endParaRPr lang="en-US" altLang="ja-JP" dirty="0"/>
          </a:p>
          <a:p>
            <a:pPr marL="914116" lvl="2"/>
            <a:r>
              <a:rPr lang="ja-JP" altLang="en-US" dirty="0"/>
              <a:t>しかし</a:t>
            </a:r>
            <a:endParaRPr lang="en-US" altLang="ja-JP" dirty="0"/>
          </a:p>
          <a:p>
            <a:pPr marL="914116" lvl="2"/>
            <a:r>
              <a:rPr lang="ja-JP" altLang="en-US" dirty="0"/>
              <a:t>統一されてマスクされている場合と特定の識別子がそのままの場合を比較することで、真にその識別子名の影響を分析できるのではないか。</a:t>
            </a:r>
            <a:endParaRPr lang="en-US" altLang="ja-JP" dirty="0"/>
          </a:p>
          <a:p>
            <a:pPr marL="914116" lvl="2"/>
            <a:endParaRPr lang="en-US" altLang="ja-JP" dirty="0"/>
          </a:p>
          <a:p>
            <a:pPr marL="914116" lvl="2"/>
            <a:r>
              <a:rPr lang="ja-JP" altLang="en-US" dirty="0"/>
              <a:t>各モデルごと分析</a:t>
            </a:r>
            <a:endParaRPr lang="en-US" altLang="ja-JP" dirty="0"/>
          </a:p>
          <a:p>
            <a:pPr marL="914116" lvl="2"/>
            <a:r>
              <a:rPr lang="en-US" altLang="ja-JP" dirty="0"/>
              <a:t>Gemma</a:t>
            </a:r>
            <a:r>
              <a:rPr lang="ja-JP" altLang="en-US" dirty="0"/>
              <a:t>：メソッド名をマスクするほどに検出漏れが発生。クローンの判定にメソッド名が大きく寄与していたか。</a:t>
            </a:r>
            <a:endParaRPr lang="en-US" altLang="ja-JP" dirty="0"/>
          </a:p>
          <a:p>
            <a:pPr marL="914116" lvl="2"/>
            <a:r>
              <a:rPr lang="en-US" altLang="ja-JP" dirty="0"/>
              <a:t>CodeLlama</a:t>
            </a:r>
            <a:r>
              <a:rPr lang="ja-JP" altLang="en-US" dirty="0"/>
              <a:t>：メソッド名、メソッド引数名をマスクすると</a:t>
            </a:r>
            <a:r>
              <a:rPr lang="en-US" altLang="ja-JP" dirty="0"/>
              <a:t>Recall</a:t>
            </a:r>
            <a:r>
              <a:rPr lang="ja-JP" altLang="en-US" dirty="0"/>
              <a:t>が大幅に上昇、これらが検出漏れに寄与しているか</a:t>
            </a:r>
            <a:endParaRPr lang="en-US" altLang="ja-JP" dirty="0"/>
          </a:p>
          <a:p>
            <a:pPr marL="914116" lvl="2"/>
            <a:r>
              <a:rPr lang="en-US" altLang="ja-JP" dirty="0" err="1"/>
              <a:t>CodeGemma</a:t>
            </a:r>
            <a:r>
              <a:rPr lang="ja-JP" altLang="en-US" dirty="0"/>
              <a:t>：検出漏れが多く精度が悪い、全ての識別子名のマスクによって精度が向上</a:t>
            </a:r>
            <a:endParaRPr lang="en-US" altLang="ja-JP" dirty="0"/>
          </a:p>
          <a:p>
            <a:pPr marL="914116" lvl="2"/>
            <a:r>
              <a:rPr lang="en-US" altLang="ja-JP" dirty="0"/>
              <a:t>Gemini</a:t>
            </a:r>
            <a:r>
              <a:rPr lang="ja-JP" altLang="en-US" dirty="0"/>
              <a:t>：変化はほとんどなし</a:t>
            </a:r>
            <a:endParaRPr lang="en-US" altLang="ja-JP" dirty="0"/>
          </a:p>
          <a:p>
            <a:pPr marL="914116" lvl="2"/>
            <a:r>
              <a:rPr lang="en-US" altLang="ja-JP" dirty="0"/>
              <a:t>Phi-4</a:t>
            </a:r>
            <a:r>
              <a:rPr lang="ja-JP" altLang="en-US" dirty="0"/>
              <a:t>：メソッド名は精度に悪影響。逆に変数は精度にいい影響。</a:t>
            </a:r>
            <a:endParaRPr lang="en-US" altLang="ja-JP" dirty="0"/>
          </a:p>
          <a:p>
            <a:pPr marL="914116" lvl="2"/>
            <a:r>
              <a:rPr lang="en-US" altLang="ja-JP" dirty="0"/>
              <a:t>GPT-4.1</a:t>
            </a:r>
            <a:r>
              <a:rPr lang="ja-JP" altLang="en-US" dirty="0"/>
              <a:t>：メソッド名は精度に悪影響、一方で変数名は影響は少ない。</a:t>
            </a:r>
            <a:br>
              <a:rPr lang="en-US" altLang="ja-JP" dirty="0"/>
            </a:br>
            <a:endParaRPr lang="en-US" altLang="ja-JP" dirty="0"/>
          </a:p>
        </p:txBody>
      </p:sp>
      <p:sp>
        <p:nvSpPr>
          <p:cNvPr id="4" name="スライド番号プレースホルダー 3">
            <a:extLst>
              <a:ext uri="{FF2B5EF4-FFF2-40B4-BE49-F238E27FC236}">
                <a16:creationId xmlns:a16="http://schemas.microsoft.com/office/drawing/2014/main" id="{68620F0A-02B5-8A63-26B0-1AC8E953DC75}"/>
              </a:ext>
            </a:extLst>
          </p:cNvPr>
          <p:cNvSpPr>
            <a:spLocks noGrp="1"/>
          </p:cNvSpPr>
          <p:nvPr>
            <p:ph type="sldNum" sz="quarter" idx="5"/>
          </p:nvPr>
        </p:nvSpPr>
        <p:spPr/>
        <p:txBody>
          <a:bodyPr/>
          <a:lstStyle/>
          <a:p>
            <a:fld id="{0368D79C-707C-4E41-9C9F-D53E23B4DB0C}" type="slidenum">
              <a:rPr kumimoji="1" lang="ja-JP" altLang="en-US" smtClean="0"/>
              <a:t>45</a:t>
            </a:fld>
            <a:endParaRPr kumimoji="1" lang="ja-JP" altLang="en-US"/>
          </a:p>
        </p:txBody>
      </p:sp>
    </p:spTree>
    <p:extLst>
      <p:ext uri="{BB962C8B-B14F-4D97-AF65-F5344CB8AC3E}">
        <p14:creationId xmlns:p14="http://schemas.microsoft.com/office/powerpoint/2010/main" val="36650079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619E4-69E9-C681-7BE5-743DCFE9353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9307F8-FE0A-4633-81AB-182DFD9FD23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5A403BD-B13D-07BD-4D32-88730B0A9B92}"/>
              </a:ext>
            </a:extLst>
          </p:cNvPr>
          <p:cNvSpPr>
            <a:spLocks noGrp="1"/>
          </p:cNvSpPr>
          <p:nvPr>
            <p:ph type="body" idx="1"/>
          </p:nvPr>
        </p:nvSpPr>
        <p:spPr/>
        <p:txBody>
          <a:bodyPr/>
          <a:lstStyle/>
          <a:p>
            <a:pPr marL="914116" lvl="2"/>
            <a:r>
              <a:rPr lang="ja-JP" altLang="en-US" dirty="0"/>
              <a:t>非クローンペアについては、マスク処理によって誤判定が改善された、</a:t>
            </a:r>
            <a:endParaRPr lang="en-US" altLang="ja-JP" dirty="0"/>
          </a:p>
          <a:p>
            <a:pPr marL="914116" lvl="2"/>
            <a:r>
              <a:rPr lang="ja-JP" altLang="en-US" dirty="0"/>
              <a:t>逆にクローンペアについては類似度の低いものが非クローンと誤判定される共通した傾向はみられなかった。（ただし</a:t>
            </a:r>
            <a:r>
              <a:rPr lang="en-US" altLang="ja-JP" dirty="0"/>
              <a:t>Phi</a:t>
            </a:r>
            <a:r>
              <a:rPr lang="ja-JP" altLang="en-US" dirty="0"/>
              <a:t>ではその傾向があるといえる）</a:t>
            </a:r>
            <a:endParaRPr lang="en-US" altLang="ja-JP" dirty="0"/>
          </a:p>
          <a:p>
            <a:pPr marL="914116" lvl="2"/>
            <a:endParaRPr lang="en-US" altLang="ja-JP" dirty="0"/>
          </a:p>
          <a:p>
            <a:pPr marL="914116" lvl="2"/>
            <a:r>
              <a:rPr lang="en-US" altLang="ja-JP" dirty="0"/>
              <a:t>Freq</a:t>
            </a:r>
            <a:r>
              <a:rPr lang="ja-JP" altLang="en-US" dirty="0"/>
              <a:t>：誤判定から改善したものはユニークな名前か</a:t>
            </a:r>
            <a:endParaRPr lang="en-US" altLang="ja-JP" dirty="0"/>
          </a:p>
          <a:p>
            <a:pPr marL="914116" lvl="2"/>
            <a:r>
              <a:rPr lang="ja-JP" altLang="en-US" dirty="0"/>
              <a:t>クローン：傾向はみられず、（</a:t>
            </a:r>
            <a:r>
              <a:rPr lang="en-US" altLang="ja-JP" dirty="0"/>
              <a:t>phi</a:t>
            </a:r>
            <a:r>
              <a:rPr lang="ja-JP" altLang="en-US" dirty="0"/>
              <a:t>はあまり変わらず）</a:t>
            </a:r>
            <a:endParaRPr lang="en-US" altLang="ja-JP" dirty="0"/>
          </a:p>
          <a:p>
            <a:pPr marL="914116" lvl="2"/>
            <a:r>
              <a:rPr lang="ja-JP" altLang="en-US" dirty="0"/>
              <a:t>非クローン：ユニークな名前の傾向あり</a:t>
            </a:r>
            <a:endParaRPr lang="en-US" altLang="ja-JP" dirty="0"/>
          </a:p>
          <a:p>
            <a:pPr marL="914116" lvl="2"/>
            <a:endParaRPr lang="en-US" altLang="ja-JP" dirty="0"/>
          </a:p>
          <a:p>
            <a:pPr marL="914116" lvl="2"/>
            <a:r>
              <a:rPr lang="ja-JP" altLang="en-US" dirty="0"/>
              <a:t>類似度：誤判定から改善したものの類似度</a:t>
            </a:r>
            <a:endParaRPr lang="en-US" altLang="ja-JP" dirty="0"/>
          </a:p>
          <a:p>
            <a:pPr marL="914116" lvl="2"/>
            <a:r>
              <a:rPr lang="ja-JP" altLang="en-US" dirty="0"/>
              <a:t>クローン：類似度の低さで誤判定の要因か？ 傾向はみられず</a:t>
            </a:r>
            <a:endParaRPr lang="en-US" altLang="ja-JP" dirty="0"/>
          </a:p>
          <a:p>
            <a:pPr marL="914116" lvl="2"/>
            <a:r>
              <a:rPr lang="ja-JP" altLang="en-US" dirty="0"/>
              <a:t>非クローン：類似度が高さが誤判定の要因か？傾向がある</a:t>
            </a:r>
            <a:endParaRPr lang="en-US" altLang="ja-JP" dirty="0"/>
          </a:p>
          <a:p>
            <a:pPr marL="914116" lvl="2"/>
            <a:endParaRPr lang="en-US" altLang="ja-JP" dirty="0"/>
          </a:p>
          <a:p>
            <a:pPr marL="914116" lvl="2"/>
            <a:r>
              <a:rPr lang="ja-JP" altLang="en-US" dirty="0"/>
              <a:t>メソッド名の類似度はメソッドの構造の違いに相関がある可能性がある。</a:t>
            </a:r>
            <a:endParaRPr lang="en-US" altLang="ja-JP" dirty="0"/>
          </a:p>
          <a:p>
            <a:pPr marL="914116" lvl="2"/>
            <a:r>
              <a:rPr lang="ja-JP" altLang="en-US" dirty="0"/>
              <a:t>メソッド名をマスクすることで精度改善が見られたことからメソッド名による影響が考えられるがそれだけでなく、メソッド名による</a:t>
            </a:r>
            <a:endParaRPr lang="en-US" altLang="ja-JP" dirty="0"/>
          </a:p>
        </p:txBody>
      </p:sp>
      <p:sp>
        <p:nvSpPr>
          <p:cNvPr id="4" name="スライド番号プレースホルダー 3">
            <a:extLst>
              <a:ext uri="{FF2B5EF4-FFF2-40B4-BE49-F238E27FC236}">
                <a16:creationId xmlns:a16="http://schemas.microsoft.com/office/drawing/2014/main" id="{DADF05C8-DD3B-19F9-8C71-3B63BF92242E}"/>
              </a:ext>
            </a:extLst>
          </p:cNvPr>
          <p:cNvSpPr>
            <a:spLocks noGrp="1"/>
          </p:cNvSpPr>
          <p:nvPr>
            <p:ph type="sldNum" sz="quarter" idx="5"/>
          </p:nvPr>
        </p:nvSpPr>
        <p:spPr/>
        <p:txBody>
          <a:bodyPr/>
          <a:lstStyle/>
          <a:p>
            <a:fld id="{0368D79C-707C-4E41-9C9F-D53E23B4DB0C}" type="slidenum">
              <a:rPr kumimoji="1" lang="ja-JP" altLang="en-US" smtClean="0"/>
              <a:t>46</a:t>
            </a:fld>
            <a:endParaRPr kumimoji="1" lang="ja-JP" altLang="en-US"/>
          </a:p>
        </p:txBody>
      </p:sp>
    </p:spTree>
    <p:extLst>
      <p:ext uri="{BB962C8B-B14F-4D97-AF65-F5344CB8AC3E}">
        <p14:creationId xmlns:p14="http://schemas.microsoft.com/office/powerpoint/2010/main" val="1747372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90273">
              <a:defRPr/>
            </a:pPr>
            <a:r>
              <a:rPr kumimoji="1" lang="ja-JP" altLang="en-US" dirty="0"/>
              <a:t>を比較している、既存研究を紹介します。</a:t>
            </a:r>
            <a:endParaRPr kumimoji="1" lang="en-US" altLang="ja-JP" dirty="0"/>
          </a:p>
          <a:p>
            <a:pPr defTabSz="990273">
              <a:defRPr/>
            </a:pPr>
            <a:endParaRPr kumimoji="1" lang="en-US" altLang="ja-JP" dirty="0"/>
          </a:p>
          <a:p>
            <a:pPr defTabSz="990273">
              <a:defRPr/>
            </a:pPr>
            <a:r>
              <a:rPr kumimoji="1" lang="ja-JP" altLang="en-US" dirty="0"/>
              <a:t>クローン検出において、プロンプトをいろいろ使用して制限をかけられるのではないか、</a:t>
            </a:r>
            <a:endParaRPr kumimoji="1" lang="en-US" altLang="ja-JP" dirty="0"/>
          </a:p>
          <a:p>
            <a:pPr defTabSz="990273">
              <a:defRPr/>
            </a:pPr>
            <a:r>
              <a:rPr kumimoji="1" lang="ja-JP" altLang="en-US" dirty="0"/>
              <a:t>可能性は十分にありあえます。</a:t>
            </a:r>
            <a:endParaRPr kumimoji="1" lang="en-US" altLang="ja-JP" dirty="0"/>
          </a:p>
          <a:p>
            <a:pPr defTabSz="990273">
              <a:defRPr/>
            </a:pPr>
            <a:r>
              <a:rPr kumimoji="1" lang="ja-JP" altLang="en-US" dirty="0"/>
              <a:t>本研究で識別子名が精度に影響をあたえていることを 踏まえてプロンプトを改善することはできると思います。</a:t>
            </a:r>
            <a:endParaRPr kumimoji="1" lang="en-US" altLang="ja-JP" dirty="0"/>
          </a:p>
          <a:p>
            <a:pPr defTabSz="990273">
              <a:defRPr/>
            </a:pPr>
            <a:r>
              <a:rPr kumimoji="1" lang="ja-JP" altLang="en-US" dirty="0"/>
              <a:t>マスク処理を行うことで精度が向上すると言えますがマスク処理以外の対応も十分に考えられる。</a:t>
            </a:r>
          </a:p>
        </p:txBody>
      </p:sp>
      <p:sp>
        <p:nvSpPr>
          <p:cNvPr id="4" name="スライド番号プレースホルダー 3"/>
          <p:cNvSpPr>
            <a:spLocks noGrp="1"/>
          </p:cNvSpPr>
          <p:nvPr>
            <p:ph type="sldNum" sz="quarter" idx="5"/>
          </p:nvPr>
        </p:nvSpPr>
        <p:spPr/>
        <p:txBody>
          <a:bodyPr/>
          <a:lstStyle/>
          <a:p>
            <a:fld id="{0368D79C-707C-4E41-9C9F-D53E23B4DB0C}" type="slidenum">
              <a:rPr kumimoji="1" lang="ja-JP" altLang="en-US" smtClean="0"/>
              <a:t>47</a:t>
            </a:fld>
            <a:endParaRPr kumimoji="1" lang="ja-JP" altLang="en-US"/>
          </a:p>
        </p:txBody>
      </p:sp>
    </p:spTree>
    <p:extLst>
      <p:ext uri="{BB962C8B-B14F-4D97-AF65-F5344CB8AC3E}">
        <p14:creationId xmlns:p14="http://schemas.microsoft.com/office/powerpoint/2010/main" val="3841797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847811-508B-F61B-BB82-B9371F6C69F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C207F6-38B4-27BF-5AF0-754363957C8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D6B97A-A726-64FC-274B-C1E0177E6565}"/>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1B2BA0F6-35AE-A7A4-A194-3FCA984C40D8}"/>
              </a:ext>
            </a:extLst>
          </p:cNvPr>
          <p:cNvSpPr>
            <a:spLocks noGrp="1"/>
          </p:cNvSpPr>
          <p:nvPr>
            <p:ph type="sldNum" sz="quarter" idx="5"/>
          </p:nvPr>
        </p:nvSpPr>
        <p:spPr/>
        <p:txBody>
          <a:bodyPr/>
          <a:lstStyle/>
          <a:p>
            <a:fld id="{0368D79C-707C-4E41-9C9F-D53E23B4DB0C}" type="slidenum">
              <a:rPr kumimoji="1" lang="ja-JP" altLang="en-US" smtClean="0"/>
              <a:t>48</a:t>
            </a:fld>
            <a:endParaRPr kumimoji="1" lang="ja-JP" altLang="en-US"/>
          </a:p>
        </p:txBody>
      </p:sp>
    </p:spTree>
    <p:extLst>
      <p:ext uri="{BB962C8B-B14F-4D97-AF65-F5344CB8AC3E}">
        <p14:creationId xmlns:p14="http://schemas.microsoft.com/office/powerpoint/2010/main" val="19965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30E6B-C155-FF59-41A8-C6977D3EE31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F77B11-13C6-9CA4-B109-D8EB00B8BB9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8C1CB6E-A4FE-818F-6E90-182DE84CAD92}"/>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BF176037-4FB6-D0D8-9C5E-0B0EF8CF48FF}"/>
              </a:ext>
            </a:extLst>
          </p:cNvPr>
          <p:cNvSpPr>
            <a:spLocks noGrp="1"/>
          </p:cNvSpPr>
          <p:nvPr>
            <p:ph type="sldNum" sz="quarter" idx="5"/>
          </p:nvPr>
        </p:nvSpPr>
        <p:spPr/>
        <p:txBody>
          <a:bodyPr/>
          <a:lstStyle/>
          <a:p>
            <a:fld id="{0368D79C-707C-4E41-9C9F-D53E23B4DB0C}" type="slidenum">
              <a:rPr kumimoji="1" lang="ja-JP" altLang="en-US" smtClean="0"/>
              <a:t>49</a:t>
            </a:fld>
            <a:endParaRPr kumimoji="1" lang="ja-JP" altLang="en-US"/>
          </a:p>
        </p:txBody>
      </p:sp>
    </p:spTree>
    <p:extLst>
      <p:ext uri="{BB962C8B-B14F-4D97-AF65-F5344CB8AC3E}">
        <p14:creationId xmlns:p14="http://schemas.microsoft.com/office/powerpoint/2010/main" val="4266094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2A636-6D11-F841-5F40-2D0204E5FA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287C60C-9E92-1CCE-A942-36742750AE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9156721-FA46-371C-F72A-C473249D4551}"/>
              </a:ext>
            </a:extLst>
          </p:cNvPr>
          <p:cNvSpPr>
            <a:spLocks noGrp="1"/>
          </p:cNvSpPr>
          <p:nvPr>
            <p:ph type="body" idx="1"/>
          </p:nvPr>
        </p:nvSpPr>
        <p:spPr/>
        <p:txBody>
          <a:bodyPr/>
          <a:lstStyle/>
          <a:p>
            <a:r>
              <a:rPr kumimoji="1" lang="ja-JP" altLang="en-US" dirty="0"/>
              <a:t>コードクローンに対するコーディングは一貫した変更が必要になることがあり、過剰なコードクローンはシステムの保守性を損ねる</a:t>
            </a:r>
            <a:endParaRPr kumimoji="1" lang="en-US" altLang="ja-JP" dirty="0"/>
          </a:p>
          <a:p>
            <a:r>
              <a:rPr kumimoji="1" lang="ja-JP" altLang="en-US" dirty="0"/>
              <a:t>変更漏れをしてしまうとバグの原因となる</a:t>
            </a:r>
            <a:endParaRPr kumimoji="1" lang="en-US" altLang="ja-JP" dirty="0"/>
          </a:p>
          <a:p>
            <a:endParaRPr kumimoji="1" lang="en-US" altLang="ja-JP" dirty="0"/>
          </a:p>
          <a:p>
            <a:r>
              <a:rPr kumimoji="1" lang="ja-JP" altLang="en-US" dirty="0"/>
              <a:t>分類が右に行くほど検出は難しくなる</a:t>
            </a:r>
          </a:p>
        </p:txBody>
      </p:sp>
      <p:sp>
        <p:nvSpPr>
          <p:cNvPr id="4" name="スライド番号プレースホルダー 3">
            <a:extLst>
              <a:ext uri="{FF2B5EF4-FFF2-40B4-BE49-F238E27FC236}">
                <a16:creationId xmlns:a16="http://schemas.microsoft.com/office/drawing/2014/main" id="{125D935B-7BA5-3AD9-E3E7-11AE7B78C0EC}"/>
              </a:ext>
            </a:extLst>
          </p:cNvPr>
          <p:cNvSpPr>
            <a:spLocks noGrp="1"/>
          </p:cNvSpPr>
          <p:nvPr>
            <p:ph type="sldNum" sz="quarter" idx="5"/>
          </p:nvPr>
        </p:nvSpPr>
        <p:spPr/>
        <p:txBody>
          <a:bodyPr/>
          <a:lstStyle/>
          <a:p>
            <a:fld id="{0368D79C-707C-4E41-9C9F-D53E23B4DB0C}" type="slidenum">
              <a:rPr kumimoji="1" lang="ja-JP" altLang="en-US" smtClean="0"/>
              <a:t>5</a:t>
            </a:fld>
            <a:endParaRPr kumimoji="1" lang="ja-JP" altLang="en-US"/>
          </a:p>
        </p:txBody>
      </p:sp>
    </p:spTree>
    <p:extLst>
      <p:ext uri="{BB962C8B-B14F-4D97-AF65-F5344CB8AC3E}">
        <p14:creationId xmlns:p14="http://schemas.microsoft.com/office/powerpoint/2010/main" val="10587309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71F5D-C0E5-58A3-C5DA-EF1E83F1F64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C40B2AD-06D1-CB19-B8D1-6D3C3FA3A7F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784CE40-2E43-F6A7-CD20-0E9B36D941DA}"/>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29EECF67-2CE8-FD3D-7D13-7466389B73A2}"/>
              </a:ext>
            </a:extLst>
          </p:cNvPr>
          <p:cNvSpPr>
            <a:spLocks noGrp="1"/>
          </p:cNvSpPr>
          <p:nvPr>
            <p:ph type="sldNum" sz="quarter" idx="5"/>
          </p:nvPr>
        </p:nvSpPr>
        <p:spPr/>
        <p:txBody>
          <a:bodyPr/>
          <a:lstStyle/>
          <a:p>
            <a:fld id="{0368D79C-707C-4E41-9C9F-D53E23B4DB0C}" type="slidenum">
              <a:rPr kumimoji="1" lang="ja-JP" altLang="en-US" smtClean="0"/>
              <a:t>50</a:t>
            </a:fld>
            <a:endParaRPr kumimoji="1" lang="ja-JP" altLang="en-US"/>
          </a:p>
        </p:txBody>
      </p:sp>
    </p:spTree>
    <p:extLst>
      <p:ext uri="{BB962C8B-B14F-4D97-AF65-F5344CB8AC3E}">
        <p14:creationId xmlns:p14="http://schemas.microsoft.com/office/powerpoint/2010/main" val="14712490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20A26-5B82-4BD5-A3B0-C814FB9BB3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B91B73-DD7A-B289-6C15-1EDDF84900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FBC987C-FC46-6055-8744-CD13E4E9CF69}"/>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397C7401-D0DD-23DB-241C-717F624126A7}"/>
              </a:ext>
            </a:extLst>
          </p:cNvPr>
          <p:cNvSpPr>
            <a:spLocks noGrp="1"/>
          </p:cNvSpPr>
          <p:nvPr>
            <p:ph type="sldNum" sz="quarter" idx="5"/>
          </p:nvPr>
        </p:nvSpPr>
        <p:spPr/>
        <p:txBody>
          <a:bodyPr/>
          <a:lstStyle/>
          <a:p>
            <a:fld id="{0368D79C-707C-4E41-9C9F-D53E23B4DB0C}" type="slidenum">
              <a:rPr kumimoji="1" lang="ja-JP" altLang="en-US" smtClean="0"/>
              <a:t>51</a:t>
            </a:fld>
            <a:endParaRPr kumimoji="1" lang="ja-JP" altLang="en-US"/>
          </a:p>
        </p:txBody>
      </p:sp>
    </p:spTree>
    <p:extLst>
      <p:ext uri="{BB962C8B-B14F-4D97-AF65-F5344CB8AC3E}">
        <p14:creationId xmlns:p14="http://schemas.microsoft.com/office/powerpoint/2010/main" val="186091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0A707-7637-88F1-544E-47A939876E1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601EB1B-4108-2D88-C5CB-985837F4A4B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366A37C-B5FE-1C30-80DA-BD1257D7ABBE}"/>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70F8FD92-545C-1780-82AE-B7C900C907E4}"/>
              </a:ext>
            </a:extLst>
          </p:cNvPr>
          <p:cNvSpPr>
            <a:spLocks noGrp="1"/>
          </p:cNvSpPr>
          <p:nvPr>
            <p:ph type="sldNum" sz="quarter" idx="5"/>
          </p:nvPr>
        </p:nvSpPr>
        <p:spPr/>
        <p:txBody>
          <a:bodyPr/>
          <a:lstStyle/>
          <a:p>
            <a:fld id="{0368D79C-707C-4E41-9C9F-D53E23B4DB0C}" type="slidenum">
              <a:rPr kumimoji="1" lang="ja-JP" altLang="en-US" smtClean="0"/>
              <a:t>52</a:t>
            </a:fld>
            <a:endParaRPr kumimoji="1" lang="ja-JP" altLang="en-US"/>
          </a:p>
        </p:txBody>
      </p:sp>
    </p:spTree>
    <p:extLst>
      <p:ext uri="{BB962C8B-B14F-4D97-AF65-F5344CB8AC3E}">
        <p14:creationId xmlns:p14="http://schemas.microsoft.com/office/powerpoint/2010/main" val="304184428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a:t>
            </a:r>
            <a:r>
              <a:rPr kumimoji="1" lang="en-US" altLang="ja-JP" dirty="0"/>
              <a:t>LLM</a:t>
            </a:r>
            <a:r>
              <a:rPr kumimoji="1" lang="ja-JP" altLang="en-US" dirty="0"/>
              <a:t>によるコードクローンの検出も研究されています。</a:t>
            </a:r>
            <a:endParaRPr kumimoji="1" lang="en-US" altLang="ja-JP" dirty="0"/>
          </a:p>
          <a:p>
            <a:endParaRPr kumimoji="1" lang="en-US" altLang="ja-JP" dirty="0"/>
          </a:p>
          <a:p>
            <a:r>
              <a:rPr kumimoji="1" lang="en-US" altLang="ja-JP" dirty="0"/>
              <a:t>LLM</a:t>
            </a:r>
            <a:r>
              <a:rPr kumimoji="1" lang="ja-JP" altLang="en-US" dirty="0"/>
              <a:t>は、大規模なコーパスを用いて学習した言語モデルで、、、</a:t>
            </a:r>
            <a:r>
              <a:rPr kumimoji="1" lang="en-US" altLang="ja-JP" dirty="0"/>
              <a:t>														</a:t>
            </a:r>
          </a:p>
        </p:txBody>
      </p:sp>
      <p:sp>
        <p:nvSpPr>
          <p:cNvPr id="4" name="スライド番号プレースホルダー 3"/>
          <p:cNvSpPr>
            <a:spLocks noGrp="1"/>
          </p:cNvSpPr>
          <p:nvPr>
            <p:ph type="sldNum" sz="quarter" idx="5"/>
          </p:nvPr>
        </p:nvSpPr>
        <p:spPr/>
        <p:txBody>
          <a:bodyPr/>
          <a:lstStyle/>
          <a:p>
            <a:fld id="{0368D79C-707C-4E41-9C9F-D53E23B4DB0C}" type="slidenum">
              <a:rPr kumimoji="1" lang="ja-JP" altLang="en-US" smtClean="0"/>
              <a:t>53</a:t>
            </a:fld>
            <a:endParaRPr kumimoji="1" lang="ja-JP" altLang="en-US"/>
          </a:p>
        </p:txBody>
      </p:sp>
    </p:spTree>
    <p:extLst>
      <p:ext uri="{BB962C8B-B14F-4D97-AF65-F5344CB8AC3E}">
        <p14:creationId xmlns:p14="http://schemas.microsoft.com/office/powerpoint/2010/main" val="14737203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BBB792-E8B0-D63D-E264-6D11DBD9D36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654B38A-7ADC-F24B-703F-354823456E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DD1D542-498A-5888-8B2B-67FCA979664F}"/>
              </a:ext>
            </a:extLst>
          </p:cNvPr>
          <p:cNvSpPr>
            <a:spLocks noGrp="1"/>
          </p:cNvSpPr>
          <p:nvPr>
            <p:ph type="body" idx="1"/>
          </p:nvPr>
        </p:nvSpPr>
        <p:spPr/>
        <p:txBody>
          <a:bodyPr/>
          <a:lstStyle/>
          <a:p>
            <a:r>
              <a:rPr kumimoji="1" lang="ja-JP" altLang="en-US" dirty="0"/>
              <a:t>コードクローンの検出精度を測定するためには、データセットが必要になります</a:t>
            </a:r>
            <a:endParaRPr kumimoji="1" lang="en-US" altLang="ja-JP" dirty="0"/>
          </a:p>
          <a:p>
            <a:r>
              <a:rPr kumimoji="1" lang="ja-JP" altLang="en-US" dirty="0"/>
              <a:t>本研究で使用するデータセットを</a:t>
            </a:r>
            <a:r>
              <a:rPr kumimoji="1" lang="en-US" altLang="ja-JP" dirty="0"/>
              <a:t>2</a:t>
            </a:r>
            <a:r>
              <a:rPr kumimoji="1" lang="ja-JP" altLang="en-US" dirty="0"/>
              <a:t>つ紹介します</a:t>
            </a:r>
            <a:endParaRPr kumimoji="1" lang="en-US" altLang="ja-JP" dirty="0"/>
          </a:p>
          <a:p>
            <a:endParaRPr kumimoji="1" lang="en-US" altLang="ja-JP" dirty="0"/>
          </a:p>
        </p:txBody>
      </p:sp>
      <p:sp>
        <p:nvSpPr>
          <p:cNvPr id="4" name="スライド番号プレースホルダー 3">
            <a:extLst>
              <a:ext uri="{FF2B5EF4-FFF2-40B4-BE49-F238E27FC236}">
                <a16:creationId xmlns:a16="http://schemas.microsoft.com/office/drawing/2014/main" id="{8548C2E7-22E1-CB9F-D9B3-4D32D4C3B1FF}"/>
              </a:ext>
            </a:extLst>
          </p:cNvPr>
          <p:cNvSpPr>
            <a:spLocks noGrp="1"/>
          </p:cNvSpPr>
          <p:nvPr>
            <p:ph type="sldNum" sz="quarter" idx="5"/>
          </p:nvPr>
        </p:nvSpPr>
        <p:spPr/>
        <p:txBody>
          <a:bodyPr/>
          <a:lstStyle/>
          <a:p>
            <a:fld id="{0368D79C-707C-4E41-9C9F-D53E23B4DB0C}" type="slidenum">
              <a:rPr kumimoji="1" lang="ja-JP" altLang="en-US" smtClean="0"/>
              <a:t>54</a:t>
            </a:fld>
            <a:endParaRPr kumimoji="1" lang="ja-JP" altLang="en-US"/>
          </a:p>
        </p:txBody>
      </p:sp>
    </p:spTree>
    <p:extLst>
      <p:ext uri="{BB962C8B-B14F-4D97-AF65-F5344CB8AC3E}">
        <p14:creationId xmlns:p14="http://schemas.microsoft.com/office/powerpoint/2010/main" val="1630171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778D4-68E6-D3A8-3FBA-A24BAB0410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AF68254-4E92-5943-7A8E-88105E30635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FFAD98E-40E1-C602-F53C-AF11A3A1FB3D}"/>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F89AC2B2-45CB-28F2-32BE-84E1ED746DD4}"/>
              </a:ext>
            </a:extLst>
          </p:cNvPr>
          <p:cNvSpPr>
            <a:spLocks noGrp="1"/>
          </p:cNvSpPr>
          <p:nvPr>
            <p:ph type="sldNum" sz="quarter" idx="5"/>
          </p:nvPr>
        </p:nvSpPr>
        <p:spPr/>
        <p:txBody>
          <a:bodyPr/>
          <a:lstStyle/>
          <a:p>
            <a:fld id="{0368D79C-707C-4E41-9C9F-D53E23B4DB0C}" type="slidenum">
              <a:rPr kumimoji="1" lang="ja-JP" altLang="en-US" smtClean="0"/>
              <a:t>55</a:t>
            </a:fld>
            <a:endParaRPr kumimoji="1" lang="ja-JP" altLang="en-US"/>
          </a:p>
        </p:txBody>
      </p:sp>
    </p:spTree>
    <p:extLst>
      <p:ext uri="{BB962C8B-B14F-4D97-AF65-F5344CB8AC3E}">
        <p14:creationId xmlns:p14="http://schemas.microsoft.com/office/powerpoint/2010/main" val="23892669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454A5-DAF6-6CCF-EB66-0C411235DC4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712FFD-2783-C2EE-146C-84EDADAFCE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33FA8F6-4DD6-8B38-E4E3-909EF7CACC8B}"/>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5DE51719-8201-893E-F016-0862455DA39E}"/>
              </a:ext>
            </a:extLst>
          </p:cNvPr>
          <p:cNvSpPr>
            <a:spLocks noGrp="1"/>
          </p:cNvSpPr>
          <p:nvPr>
            <p:ph type="sldNum" sz="quarter" idx="5"/>
          </p:nvPr>
        </p:nvSpPr>
        <p:spPr/>
        <p:txBody>
          <a:bodyPr/>
          <a:lstStyle/>
          <a:p>
            <a:fld id="{0368D79C-707C-4E41-9C9F-D53E23B4DB0C}" type="slidenum">
              <a:rPr kumimoji="1" lang="ja-JP" altLang="en-US" smtClean="0"/>
              <a:t>56</a:t>
            </a:fld>
            <a:endParaRPr kumimoji="1" lang="ja-JP" altLang="en-US"/>
          </a:p>
        </p:txBody>
      </p:sp>
    </p:spTree>
    <p:extLst>
      <p:ext uri="{BB962C8B-B14F-4D97-AF65-F5344CB8AC3E}">
        <p14:creationId xmlns:p14="http://schemas.microsoft.com/office/powerpoint/2010/main" val="21918538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A320A7-0E73-E7ED-FE91-C5BA9932B3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0F6F96D-F23A-22B5-0B1E-56CEA8BC273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4C1A733-A6AA-7CEB-2528-407B7611D09F}"/>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905A76A1-2E7A-3260-7473-498E9F86DD40}"/>
              </a:ext>
            </a:extLst>
          </p:cNvPr>
          <p:cNvSpPr>
            <a:spLocks noGrp="1"/>
          </p:cNvSpPr>
          <p:nvPr>
            <p:ph type="sldNum" sz="quarter" idx="5"/>
          </p:nvPr>
        </p:nvSpPr>
        <p:spPr/>
        <p:txBody>
          <a:bodyPr/>
          <a:lstStyle/>
          <a:p>
            <a:fld id="{0368D79C-707C-4E41-9C9F-D53E23B4DB0C}" type="slidenum">
              <a:rPr kumimoji="1" lang="ja-JP" altLang="en-US" smtClean="0"/>
              <a:t>57</a:t>
            </a:fld>
            <a:endParaRPr kumimoji="1" lang="ja-JP" altLang="en-US"/>
          </a:p>
        </p:txBody>
      </p:sp>
    </p:spTree>
    <p:extLst>
      <p:ext uri="{BB962C8B-B14F-4D97-AF65-F5344CB8AC3E}">
        <p14:creationId xmlns:p14="http://schemas.microsoft.com/office/powerpoint/2010/main" val="14305591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B58925-EE5B-7029-22FB-42CDBE29B6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71E00DE-A015-006D-86A9-EF15144C375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BB4209B-D948-1B55-168B-A800121F23AC}"/>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3E4A6999-1A4B-FB27-18BF-FCD1FADD6F69}"/>
              </a:ext>
            </a:extLst>
          </p:cNvPr>
          <p:cNvSpPr>
            <a:spLocks noGrp="1"/>
          </p:cNvSpPr>
          <p:nvPr>
            <p:ph type="sldNum" sz="quarter" idx="5"/>
          </p:nvPr>
        </p:nvSpPr>
        <p:spPr/>
        <p:txBody>
          <a:bodyPr/>
          <a:lstStyle/>
          <a:p>
            <a:fld id="{0368D79C-707C-4E41-9C9F-D53E23B4DB0C}" type="slidenum">
              <a:rPr kumimoji="1" lang="ja-JP" altLang="en-US" smtClean="0"/>
              <a:t>58</a:t>
            </a:fld>
            <a:endParaRPr kumimoji="1" lang="ja-JP" altLang="en-US"/>
          </a:p>
        </p:txBody>
      </p:sp>
    </p:spTree>
    <p:extLst>
      <p:ext uri="{BB962C8B-B14F-4D97-AF65-F5344CB8AC3E}">
        <p14:creationId xmlns:p14="http://schemas.microsoft.com/office/powerpoint/2010/main" val="343662038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EFC55-1B70-714E-9120-2EDF7FAF82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C0D04F8-23B7-3676-3814-27115AC8192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897F19-4C17-B9A9-21EB-8A0166878190}"/>
              </a:ext>
            </a:extLst>
          </p:cNvPr>
          <p:cNvSpPr>
            <a:spLocks noGrp="1"/>
          </p:cNvSpPr>
          <p:nvPr>
            <p:ph type="body" idx="1"/>
          </p:nvPr>
        </p:nvSpPr>
        <p:spPr/>
        <p:txBody>
          <a:bodyPr/>
          <a:lstStyle/>
          <a:p>
            <a:pPr marL="914116" lvl="2"/>
            <a:endParaRPr lang="en-US" altLang="ja-JP" dirty="0"/>
          </a:p>
        </p:txBody>
      </p:sp>
      <p:sp>
        <p:nvSpPr>
          <p:cNvPr id="4" name="スライド番号プレースホルダー 3">
            <a:extLst>
              <a:ext uri="{FF2B5EF4-FFF2-40B4-BE49-F238E27FC236}">
                <a16:creationId xmlns:a16="http://schemas.microsoft.com/office/drawing/2014/main" id="{64C5EE7C-C642-7E5A-B19C-B4D2D5771229}"/>
              </a:ext>
            </a:extLst>
          </p:cNvPr>
          <p:cNvSpPr>
            <a:spLocks noGrp="1"/>
          </p:cNvSpPr>
          <p:nvPr>
            <p:ph type="sldNum" sz="quarter" idx="5"/>
          </p:nvPr>
        </p:nvSpPr>
        <p:spPr/>
        <p:txBody>
          <a:bodyPr/>
          <a:lstStyle/>
          <a:p>
            <a:fld id="{0368D79C-707C-4E41-9C9F-D53E23B4DB0C}" type="slidenum">
              <a:rPr kumimoji="1" lang="ja-JP" altLang="en-US" smtClean="0"/>
              <a:t>59</a:t>
            </a:fld>
            <a:endParaRPr kumimoji="1" lang="ja-JP" altLang="en-US"/>
          </a:p>
        </p:txBody>
      </p:sp>
    </p:spTree>
    <p:extLst>
      <p:ext uri="{BB962C8B-B14F-4D97-AF65-F5344CB8AC3E}">
        <p14:creationId xmlns:p14="http://schemas.microsoft.com/office/powerpoint/2010/main" val="33412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14627-D07D-6AFB-0D65-BB3C8B2D51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9122A4B-8434-00C2-6732-293D5CA7489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D4CBB6A-A7C0-8949-FDB3-7FA2959A5916}"/>
              </a:ext>
            </a:extLst>
          </p:cNvPr>
          <p:cNvSpPr>
            <a:spLocks noGrp="1"/>
          </p:cNvSpPr>
          <p:nvPr>
            <p:ph type="body" idx="1"/>
          </p:nvPr>
        </p:nvSpPr>
        <p:spPr/>
        <p:txBody>
          <a:bodyPr/>
          <a:lstStyle/>
          <a:p>
            <a:endParaRPr kumimoji="1" lang="en-US" altLang="ja-JP" dirty="0"/>
          </a:p>
        </p:txBody>
      </p:sp>
      <p:sp>
        <p:nvSpPr>
          <p:cNvPr id="4" name="スライド番号プレースホルダー 3">
            <a:extLst>
              <a:ext uri="{FF2B5EF4-FFF2-40B4-BE49-F238E27FC236}">
                <a16:creationId xmlns:a16="http://schemas.microsoft.com/office/drawing/2014/main" id="{434968EB-AC99-8E5D-6CF1-C3C89B41BC70}"/>
              </a:ext>
            </a:extLst>
          </p:cNvPr>
          <p:cNvSpPr>
            <a:spLocks noGrp="1"/>
          </p:cNvSpPr>
          <p:nvPr>
            <p:ph type="sldNum" sz="quarter" idx="5"/>
          </p:nvPr>
        </p:nvSpPr>
        <p:spPr/>
        <p:txBody>
          <a:bodyPr/>
          <a:lstStyle/>
          <a:p>
            <a:fld id="{0368D79C-707C-4E41-9C9F-D53E23B4DB0C}" type="slidenum">
              <a:rPr kumimoji="1" lang="ja-JP" altLang="en-US" smtClean="0"/>
              <a:t>6</a:t>
            </a:fld>
            <a:endParaRPr kumimoji="1" lang="ja-JP" altLang="en-US"/>
          </a:p>
        </p:txBody>
      </p:sp>
    </p:spTree>
    <p:extLst>
      <p:ext uri="{BB962C8B-B14F-4D97-AF65-F5344CB8AC3E}">
        <p14:creationId xmlns:p14="http://schemas.microsoft.com/office/powerpoint/2010/main" val="711240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1DC13-3DB2-11B3-D68B-90636F3FF9C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1FD5D8B-C3B1-A657-E256-D6830F32E8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D3ADCA3-E93E-56C3-3378-83A87027F871}"/>
              </a:ext>
            </a:extLst>
          </p:cNvPr>
          <p:cNvSpPr>
            <a:spLocks noGrp="1"/>
          </p:cNvSpPr>
          <p:nvPr>
            <p:ph type="body" idx="1"/>
          </p:nvPr>
        </p:nvSpPr>
        <p:spPr/>
        <p:txBody>
          <a:bodyPr/>
          <a:lstStyle/>
          <a:p>
            <a:pPr defTabSz="990273">
              <a:defRPr/>
            </a:pPr>
            <a:endParaRPr kumimoji="1" lang="en-US" altLang="ja-JP" dirty="0"/>
          </a:p>
        </p:txBody>
      </p:sp>
      <p:sp>
        <p:nvSpPr>
          <p:cNvPr id="4" name="スライド番号プレースホルダー 3">
            <a:extLst>
              <a:ext uri="{FF2B5EF4-FFF2-40B4-BE49-F238E27FC236}">
                <a16:creationId xmlns:a16="http://schemas.microsoft.com/office/drawing/2014/main" id="{3C3CCE68-8D42-26EA-1D39-1AAEF7950A17}"/>
              </a:ext>
            </a:extLst>
          </p:cNvPr>
          <p:cNvSpPr>
            <a:spLocks noGrp="1"/>
          </p:cNvSpPr>
          <p:nvPr>
            <p:ph type="sldNum" sz="quarter" idx="5"/>
          </p:nvPr>
        </p:nvSpPr>
        <p:spPr/>
        <p:txBody>
          <a:bodyPr/>
          <a:lstStyle/>
          <a:p>
            <a:fld id="{0368D79C-707C-4E41-9C9F-D53E23B4DB0C}" type="slidenum">
              <a:rPr kumimoji="1" lang="ja-JP" altLang="en-US" smtClean="0"/>
              <a:t>7</a:t>
            </a:fld>
            <a:endParaRPr kumimoji="1" lang="ja-JP" altLang="en-US"/>
          </a:p>
        </p:txBody>
      </p:sp>
    </p:spTree>
    <p:extLst>
      <p:ext uri="{BB962C8B-B14F-4D97-AF65-F5344CB8AC3E}">
        <p14:creationId xmlns:p14="http://schemas.microsoft.com/office/powerpoint/2010/main" val="938799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LLM</a:t>
            </a:r>
            <a:r>
              <a:rPr kumimoji="1" lang="ja-JP" altLang="en-US" dirty="0"/>
              <a:t>は各単語の特徴を捉えることを考え、</a:t>
            </a:r>
          </a:p>
        </p:txBody>
      </p:sp>
      <p:sp>
        <p:nvSpPr>
          <p:cNvPr id="4" name="スライド番号プレースホルダー 3"/>
          <p:cNvSpPr>
            <a:spLocks noGrp="1"/>
          </p:cNvSpPr>
          <p:nvPr>
            <p:ph type="sldNum" sz="quarter" idx="5"/>
          </p:nvPr>
        </p:nvSpPr>
        <p:spPr/>
        <p:txBody>
          <a:bodyPr/>
          <a:lstStyle/>
          <a:p>
            <a:fld id="{0368D79C-707C-4E41-9C9F-D53E23B4DB0C}" type="slidenum">
              <a:rPr kumimoji="1" lang="ja-JP" altLang="en-US" smtClean="0"/>
              <a:t>8</a:t>
            </a:fld>
            <a:endParaRPr kumimoji="1" lang="ja-JP" altLang="en-US"/>
          </a:p>
        </p:txBody>
      </p:sp>
    </p:spTree>
    <p:extLst>
      <p:ext uri="{BB962C8B-B14F-4D97-AF65-F5344CB8AC3E}">
        <p14:creationId xmlns:p14="http://schemas.microsoft.com/office/powerpoint/2010/main" val="582657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F0C15-9359-E6EF-CEF7-A72C346F14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3E4C0F-B31B-9579-726F-13C46138FA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203CA7-56B5-2F4B-9708-0E396443CB33}"/>
              </a:ext>
            </a:extLst>
          </p:cNvPr>
          <p:cNvSpPr>
            <a:spLocks noGrp="1"/>
          </p:cNvSpPr>
          <p:nvPr>
            <p:ph type="body" idx="1"/>
          </p:nvPr>
        </p:nvSpPr>
        <p:spPr/>
        <p:txBody>
          <a:bodyPr/>
          <a:lstStyle/>
          <a:p>
            <a:r>
              <a:rPr lang="en-US" altLang="ja-JP" sz="2400" b="1" dirty="0"/>
              <a:t>STEP1</a:t>
            </a:r>
            <a:r>
              <a:rPr lang="ja-JP" altLang="en-US" sz="2400" b="1" dirty="0"/>
              <a:t>：</a:t>
            </a:r>
            <a:r>
              <a:rPr lang="en-US" altLang="ja-JP" sz="2400" b="1" dirty="0"/>
              <a:t>LLM</a:t>
            </a:r>
            <a:r>
              <a:rPr lang="ja-JP" altLang="en-US" sz="2400" b="1" dirty="0"/>
              <a:t>のファインチューニング</a:t>
            </a:r>
            <a:endParaRPr lang="en-US" altLang="ja-JP" sz="2400" b="1" dirty="0"/>
          </a:p>
          <a:p>
            <a:pPr marL="456978" lvl="1"/>
            <a:r>
              <a:rPr lang="ja-JP" altLang="en-US" sz="2100" dirty="0"/>
              <a:t>学習データ：</a:t>
            </a:r>
            <a:r>
              <a:rPr lang="en-US" altLang="ja-JP" sz="2100" dirty="0"/>
              <a:t>FEMPDataset</a:t>
            </a:r>
          </a:p>
          <a:p>
            <a:r>
              <a:rPr lang="en-US" altLang="ja-JP" sz="2400" b="1" dirty="0"/>
              <a:t>STEP2</a:t>
            </a:r>
            <a:r>
              <a:rPr lang="ja-JP" altLang="en-US" sz="2400" b="1" dirty="0"/>
              <a:t>：ファインチューニング前とファインチューニング後の</a:t>
            </a:r>
            <a:r>
              <a:rPr lang="en-US" altLang="ja-JP" sz="2400" b="1" dirty="0"/>
              <a:t>LLM</a:t>
            </a:r>
            <a:r>
              <a:rPr lang="ja-JP" altLang="en-US" sz="2400" b="1" dirty="0"/>
              <a:t>の実行</a:t>
            </a:r>
            <a:endParaRPr lang="en-US" altLang="ja-JP" sz="2400" b="1" dirty="0"/>
          </a:p>
          <a:p>
            <a:pPr marL="456978" lvl="1"/>
            <a:r>
              <a:rPr lang="ja-JP" altLang="en-US" sz="2100" dirty="0"/>
              <a:t>評価データ：</a:t>
            </a:r>
            <a:r>
              <a:rPr lang="en-US" altLang="ja-JP" sz="2100" dirty="0"/>
              <a:t>FEMPDataset</a:t>
            </a:r>
            <a:r>
              <a:rPr lang="ja-JP" altLang="en-US" sz="2100" dirty="0"/>
              <a:t>，</a:t>
            </a:r>
            <a:r>
              <a:rPr lang="en-US" altLang="ja-JP" sz="2100" dirty="0"/>
              <a:t>BigCloneBench</a:t>
            </a:r>
          </a:p>
          <a:p>
            <a:r>
              <a:rPr lang="en-US" altLang="ja-JP" sz="2400" b="1" dirty="0"/>
              <a:t>STEP3</a:t>
            </a:r>
            <a:r>
              <a:rPr lang="ja-JP" altLang="en-US" sz="2400" b="1" dirty="0"/>
              <a:t>：性能評価</a:t>
            </a:r>
            <a:endParaRPr lang="en-US" altLang="ja-JP" sz="2400" b="1" dirty="0"/>
          </a:p>
        </p:txBody>
      </p:sp>
      <p:sp>
        <p:nvSpPr>
          <p:cNvPr id="4" name="スライド番号プレースホルダー 3">
            <a:extLst>
              <a:ext uri="{FF2B5EF4-FFF2-40B4-BE49-F238E27FC236}">
                <a16:creationId xmlns:a16="http://schemas.microsoft.com/office/drawing/2014/main" id="{A12D6066-07CE-EBAD-0915-DB21A9C4A614}"/>
              </a:ext>
            </a:extLst>
          </p:cNvPr>
          <p:cNvSpPr>
            <a:spLocks noGrp="1"/>
          </p:cNvSpPr>
          <p:nvPr>
            <p:ph type="sldNum" sz="quarter" idx="5"/>
          </p:nvPr>
        </p:nvSpPr>
        <p:spPr/>
        <p:txBody>
          <a:bodyPr/>
          <a:lstStyle/>
          <a:p>
            <a:fld id="{0368D79C-707C-4E41-9C9F-D53E23B4DB0C}" type="slidenum">
              <a:rPr kumimoji="1" lang="ja-JP" altLang="en-US" smtClean="0"/>
              <a:t>9</a:t>
            </a:fld>
            <a:endParaRPr kumimoji="1" lang="ja-JP" altLang="en-US"/>
          </a:p>
        </p:txBody>
      </p:sp>
    </p:spTree>
    <p:extLst>
      <p:ext uri="{BB962C8B-B14F-4D97-AF65-F5344CB8AC3E}">
        <p14:creationId xmlns:p14="http://schemas.microsoft.com/office/powerpoint/2010/main" val="3289308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B8C86B-21D9-8E98-DF81-171AA6E6CDF0}"/>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522120A-91C3-2BC6-1D1D-CCA4E608B1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51A5E4E-56A0-3544-F3AB-5F38F3B80FA6}"/>
              </a:ext>
            </a:extLst>
          </p:cNvPr>
          <p:cNvSpPr>
            <a:spLocks noGrp="1"/>
          </p:cNvSpPr>
          <p:nvPr>
            <p:ph type="dt" sz="half" idx="10"/>
          </p:nvPr>
        </p:nvSpPr>
        <p:spPr/>
        <p:txBody>
          <a:bodyPr/>
          <a:lstStyle/>
          <a:p>
            <a:fld id="{EBE1F3C1-6E6D-4ACC-AD5A-A3195DE6C6F9}"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8513045C-A2EC-9750-D1F9-1C2D1D6248A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6A829FE-6E78-0A93-0F55-772BF5905832}"/>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247217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1628C4-3AE3-B7EC-B843-F7ABB22D68F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DCD00C8-6FA9-7721-06EE-4BC8DCC5095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F163CB1-D7D4-1B39-0824-A40E462573AD}"/>
              </a:ext>
            </a:extLst>
          </p:cNvPr>
          <p:cNvSpPr>
            <a:spLocks noGrp="1"/>
          </p:cNvSpPr>
          <p:nvPr>
            <p:ph type="dt" sz="half" idx="10"/>
          </p:nvPr>
        </p:nvSpPr>
        <p:spPr/>
        <p:txBody>
          <a:bodyPr/>
          <a:lstStyle/>
          <a:p>
            <a:fld id="{4253A323-8EAB-4C6C-8B91-68EB7487FC25}"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1D638274-7376-AA3E-C7E3-7AD37FE8812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B3EE27E-0DB3-61B8-FAEF-7C1040AEED0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311158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8AB479B-9BB3-1712-492A-A3FEA3F2665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0C7D18-1296-5126-5C53-0F2127AE5C7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6FAD533-2D50-7F3E-652B-00D8157E617D}"/>
              </a:ext>
            </a:extLst>
          </p:cNvPr>
          <p:cNvSpPr>
            <a:spLocks noGrp="1"/>
          </p:cNvSpPr>
          <p:nvPr>
            <p:ph type="dt" sz="half" idx="10"/>
          </p:nvPr>
        </p:nvSpPr>
        <p:spPr/>
        <p:txBody>
          <a:bodyPr/>
          <a:lstStyle/>
          <a:p>
            <a:fld id="{410825B1-A14E-4DD0-883A-9DD50C1C3587}"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6E7669C2-70F6-9430-BC88-7B1A5D2ADF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8E6E2A-CD1B-9782-69AB-349919D54EC5}"/>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30248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FE457-BB3A-3F1E-356C-FA8B735AC42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81556BB-B4D9-BE82-9989-1F120D0F939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571250D-5199-55C7-109D-05451BF588C7}"/>
              </a:ext>
            </a:extLst>
          </p:cNvPr>
          <p:cNvSpPr>
            <a:spLocks noGrp="1"/>
          </p:cNvSpPr>
          <p:nvPr>
            <p:ph type="dt" sz="half" idx="10"/>
          </p:nvPr>
        </p:nvSpPr>
        <p:spPr/>
        <p:txBody>
          <a:bodyPr/>
          <a:lstStyle/>
          <a:p>
            <a:fld id="{384C71B4-CE39-46A3-B1D7-DB517F21DB18}"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1229D784-29B1-670A-AD7C-4A5370FF4E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41AD17B-916E-205F-3279-4E670AD1ED7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63005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FEB106-E232-1AFE-849D-C699FE597A6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F79DA6B-4284-4C68-F877-24572A9E2D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99C2FD4-E6AC-60EE-554B-FB669DFCE5C3}"/>
              </a:ext>
            </a:extLst>
          </p:cNvPr>
          <p:cNvSpPr>
            <a:spLocks noGrp="1"/>
          </p:cNvSpPr>
          <p:nvPr>
            <p:ph type="dt" sz="half" idx="10"/>
          </p:nvPr>
        </p:nvSpPr>
        <p:spPr/>
        <p:txBody>
          <a:bodyPr/>
          <a:lstStyle/>
          <a:p>
            <a:fld id="{109040CD-D41F-4CB2-A0C6-AA55653BD376}"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E02A4C99-F9C9-A1EC-EFF9-BA1DBFA245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B40990-96DB-401D-9B01-562CBE7E3F0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4099671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3F24F6-E406-F604-5FEE-78E4D0ED9D2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7C87A5-9846-2259-AAD0-6B9AEE0076BB}"/>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5DBBDEB-A00B-750B-168C-8A082761EBF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964176E-0E8D-1668-1666-B88ED8283113}"/>
              </a:ext>
            </a:extLst>
          </p:cNvPr>
          <p:cNvSpPr>
            <a:spLocks noGrp="1"/>
          </p:cNvSpPr>
          <p:nvPr>
            <p:ph type="dt" sz="half" idx="10"/>
          </p:nvPr>
        </p:nvSpPr>
        <p:spPr/>
        <p:txBody>
          <a:bodyPr/>
          <a:lstStyle/>
          <a:p>
            <a:fld id="{1FA84682-3B6F-4017-A581-0A68CC565599}"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FAA6CCF4-BAB5-CCF8-D46F-8FE38486AF5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0BE4452-4915-38A6-B343-5A28F471634C}"/>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2145274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125298-F569-022C-247A-D64730F1557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CC3EF2F-ED11-D64F-629B-8B3AA1ED02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7B122B2-75AA-657B-6A81-41A440BAAD4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DB8B099-71A0-5908-031C-84E30E853E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4B8455D-5D1C-F302-7D82-88FA46C1685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56E7428-AAC7-CD25-B83D-D027B3BCA23E}"/>
              </a:ext>
            </a:extLst>
          </p:cNvPr>
          <p:cNvSpPr>
            <a:spLocks noGrp="1"/>
          </p:cNvSpPr>
          <p:nvPr>
            <p:ph type="dt" sz="half" idx="10"/>
          </p:nvPr>
        </p:nvSpPr>
        <p:spPr/>
        <p:txBody>
          <a:bodyPr/>
          <a:lstStyle/>
          <a:p>
            <a:fld id="{26AA2AC9-8EFA-4219-8163-C252F6455B0A}" type="datetime1">
              <a:rPr kumimoji="1" lang="ja-JP" altLang="en-US" smtClean="0"/>
              <a:t>2025/7/15</a:t>
            </a:fld>
            <a:endParaRPr kumimoji="1" lang="ja-JP" altLang="en-US"/>
          </a:p>
        </p:txBody>
      </p:sp>
      <p:sp>
        <p:nvSpPr>
          <p:cNvPr id="8" name="フッター プレースホルダー 7">
            <a:extLst>
              <a:ext uri="{FF2B5EF4-FFF2-40B4-BE49-F238E27FC236}">
                <a16:creationId xmlns:a16="http://schemas.microsoft.com/office/drawing/2014/main" id="{92020EA4-6AD7-9AB2-F1B4-A0A1265A293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1788D529-D13E-3169-C19E-F042118EA15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345444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29C1ED-97A3-B71D-35C5-0A70E161C2A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F680D31-6BDD-4A95-1538-6840A4594453}"/>
              </a:ext>
            </a:extLst>
          </p:cNvPr>
          <p:cNvSpPr>
            <a:spLocks noGrp="1"/>
          </p:cNvSpPr>
          <p:nvPr>
            <p:ph type="dt" sz="half" idx="10"/>
          </p:nvPr>
        </p:nvSpPr>
        <p:spPr/>
        <p:txBody>
          <a:bodyPr/>
          <a:lstStyle/>
          <a:p>
            <a:fld id="{D2247408-A1A1-48C2-8725-B88B36D0FAA6}" type="datetime1">
              <a:rPr kumimoji="1" lang="ja-JP" altLang="en-US" smtClean="0"/>
              <a:t>2025/7/15</a:t>
            </a:fld>
            <a:endParaRPr kumimoji="1" lang="ja-JP" altLang="en-US"/>
          </a:p>
        </p:txBody>
      </p:sp>
      <p:sp>
        <p:nvSpPr>
          <p:cNvPr id="4" name="フッター プレースホルダー 3">
            <a:extLst>
              <a:ext uri="{FF2B5EF4-FFF2-40B4-BE49-F238E27FC236}">
                <a16:creationId xmlns:a16="http://schemas.microsoft.com/office/drawing/2014/main" id="{AC081DE2-518F-8755-56D6-3E98327C4FC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E508FC9-299A-E5A3-CDAA-2C532EDE409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3306391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EF98D4B-EDC8-BE30-8C65-AF1ACD9C6865}"/>
              </a:ext>
            </a:extLst>
          </p:cNvPr>
          <p:cNvSpPr>
            <a:spLocks noGrp="1"/>
          </p:cNvSpPr>
          <p:nvPr>
            <p:ph type="dt" sz="half" idx="10"/>
          </p:nvPr>
        </p:nvSpPr>
        <p:spPr/>
        <p:txBody>
          <a:bodyPr/>
          <a:lstStyle/>
          <a:p>
            <a:fld id="{D5721081-AB7A-4914-9733-D2CBFDA7B921}" type="datetime1">
              <a:rPr kumimoji="1" lang="ja-JP" altLang="en-US" smtClean="0"/>
              <a:t>2025/7/15</a:t>
            </a:fld>
            <a:endParaRPr kumimoji="1" lang="ja-JP" altLang="en-US"/>
          </a:p>
        </p:txBody>
      </p:sp>
      <p:sp>
        <p:nvSpPr>
          <p:cNvPr id="3" name="フッター プレースホルダー 2">
            <a:extLst>
              <a:ext uri="{FF2B5EF4-FFF2-40B4-BE49-F238E27FC236}">
                <a16:creationId xmlns:a16="http://schemas.microsoft.com/office/drawing/2014/main" id="{6AD1E57C-ACDF-5A30-91A3-F406D5B3070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9922E8-16C8-B480-87A8-85C2BB144EB9}"/>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244123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A3F6F7-9DB5-ACF4-5EDE-8478681BF7A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098FFE1-1BB8-0111-A3BF-3CE3EDA208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B587F18-5AFA-D509-B072-AF253DA96C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B2D2B6F-305F-31DD-BC38-FA55DFDBADFA}"/>
              </a:ext>
            </a:extLst>
          </p:cNvPr>
          <p:cNvSpPr>
            <a:spLocks noGrp="1"/>
          </p:cNvSpPr>
          <p:nvPr>
            <p:ph type="dt" sz="half" idx="10"/>
          </p:nvPr>
        </p:nvSpPr>
        <p:spPr/>
        <p:txBody>
          <a:bodyPr/>
          <a:lstStyle/>
          <a:p>
            <a:fld id="{997EFD1D-F7C6-4298-AD41-7CA6E47B65A5}"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9B8CF397-4978-D7EA-4327-D45BF45B968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C620493-73EE-26A6-7322-1166E9DF1BE3}"/>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200100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2ED1B-1451-8ECA-D394-D6F6ED35F05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3489CD64-21DD-8758-D7B9-6B0FBBE254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67226A-35E8-5748-59E1-56C09040D9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5B8C739-D170-FDA5-A6DE-35A515B7780F}"/>
              </a:ext>
            </a:extLst>
          </p:cNvPr>
          <p:cNvSpPr>
            <a:spLocks noGrp="1"/>
          </p:cNvSpPr>
          <p:nvPr>
            <p:ph type="dt" sz="half" idx="10"/>
          </p:nvPr>
        </p:nvSpPr>
        <p:spPr/>
        <p:txBody>
          <a:bodyPr/>
          <a:lstStyle/>
          <a:p>
            <a:fld id="{6EC4A81B-8215-44FC-ADD7-DB22741611D2}" type="datetime1">
              <a:rPr kumimoji="1" lang="ja-JP" altLang="en-US" smtClean="0"/>
              <a:t>2025/7/15</a:t>
            </a:fld>
            <a:endParaRPr kumimoji="1" lang="ja-JP" altLang="en-US"/>
          </a:p>
        </p:txBody>
      </p:sp>
      <p:sp>
        <p:nvSpPr>
          <p:cNvPr id="6" name="フッター プレースホルダー 5">
            <a:extLst>
              <a:ext uri="{FF2B5EF4-FFF2-40B4-BE49-F238E27FC236}">
                <a16:creationId xmlns:a16="http://schemas.microsoft.com/office/drawing/2014/main" id="{47A1EAAA-66ED-7D50-14F6-D35A9F7075E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3BCE351-BE8B-9D33-E299-823D871DEA6B}"/>
              </a:ext>
            </a:extLst>
          </p:cNvPr>
          <p:cNvSpPr>
            <a:spLocks noGrp="1"/>
          </p:cNvSpPr>
          <p:nvPr>
            <p:ph type="sldNum" sz="quarter" idx="12"/>
          </p:nvPr>
        </p:nvSpPr>
        <p:spPr/>
        <p:txBody>
          <a:body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3118601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1E23B1F-1B17-E54B-C692-3025D0998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F0BF7CC-0AFD-7FCF-EC21-FFDE53A34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260ED92-3950-4726-0C44-C23671EBBD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7EA9CC-3EEA-4E06-8623-6703C9DF888D}" type="datetime1">
              <a:rPr kumimoji="1" lang="ja-JP" altLang="en-US" smtClean="0"/>
              <a:t>2025/7/15</a:t>
            </a:fld>
            <a:endParaRPr kumimoji="1" lang="ja-JP" altLang="en-US"/>
          </a:p>
        </p:txBody>
      </p:sp>
      <p:sp>
        <p:nvSpPr>
          <p:cNvPr id="5" name="フッター プレースホルダー 4">
            <a:extLst>
              <a:ext uri="{FF2B5EF4-FFF2-40B4-BE49-F238E27FC236}">
                <a16:creationId xmlns:a16="http://schemas.microsoft.com/office/drawing/2014/main" id="{C79F5A4C-D648-0514-19E0-897F270511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836B667-E7BA-00B5-C3EB-59BACF5C1E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4D49B-7C54-4167-A8CB-7C9DF7FFC802}" type="slidenum">
              <a:rPr kumimoji="1" lang="ja-JP" altLang="en-US" smtClean="0"/>
              <a:t>‹#›</a:t>
            </a:fld>
            <a:endParaRPr kumimoji="1" lang="ja-JP" altLang="en-US"/>
          </a:p>
        </p:txBody>
      </p:sp>
    </p:spTree>
    <p:extLst>
      <p:ext uri="{BB962C8B-B14F-4D97-AF65-F5344CB8AC3E}">
        <p14:creationId xmlns:p14="http://schemas.microsoft.com/office/powerpoint/2010/main" val="2155093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9FC98B0-5D31-0706-DE14-2AA3CE8B99FD}"/>
              </a:ext>
            </a:extLst>
          </p:cNvPr>
          <p:cNvSpPr/>
          <p:nvPr/>
        </p:nvSpPr>
        <p:spPr>
          <a:xfrm>
            <a:off x="0" y="0"/>
            <a:ext cx="12192000" cy="4886960"/>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7806E9A5-4F0A-D9BC-E1CA-48543A4B1D34}"/>
              </a:ext>
            </a:extLst>
          </p:cNvPr>
          <p:cNvSpPr>
            <a:spLocks noGrp="1"/>
          </p:cNvSpPr>
          <p:nvPr>
            <p:ph type="ctrTitle"/>
          </p:nvPr>
        </p:nvSpPr>
        <p:spPr>
          <a:xfrm>
            <a:off x="1000999" y="1684422"/>
            <a:ext cx="10178499" cy="1999555"/>
          </a:xfrm>
        </p:spPr>
        <p:txBody>
          <a:bodyPr>
            <a:normAutofit/>
          </a:bodyPr>
          <a:lstStyle/>
          <a:p>
            <a:pPr algn="l"/>
            <a:r>
              <a:rPr kumimoji="1" lang="en-US" altLang="ja-JP" b="1" dirty="0">
                <a:solidFill>
                  <a:srgbClr val="D1D2D3"/>
                </a:solidFill>
                <a:latin typeface="+mn-ea"/>
                <a:ea typeface="+mn-ea"/>
              </a:rPr>
              <a:t>LLM</a:t>
            </a:r>
            <a:r>
              <a:rPr kumimoji="1" lang="ja-JP" altLang="en-US" b="1" dirty="0">
                <a:solidFill>
                  <a:srgbClr val="D1D2D3"/>
                </a:solidFill>
                <a:latin typeface="+mn-ea"/>
                <a:ea typeface="+mn-ea"/>
              </a:rPr>
              <a:t>を用いたクローン検出における識別子名の影響分析</a:t>
            </a:r>
            <a:endParaRPr kumimoji="1" lang="ja-JP" altLang="en-US" b="1" dirty="0">
              <a:solidFill>
                <a:schemeClr val="bg1"/>
              </a:solidFill>
              <a:latin typeface="+mn-ea"/>
              <a:ea typeface="+mn-ea"/>
            </a:endParaRPr>
          </a:p>
        </p:txBody>
      </p:sp>
      <p:sp>
        <p:nvSpPr>
          <p:cNvPr id="5" name="スライド番号プレースホルダー 4">
            <a:extLst>
              <a:ext uri="{FF2B5EF4-FFF2-40B4-BE49-F238E27FC236}">
                <a16:creationId xmlns:a16="http://schemas.microsoft.com/office/drawing/2014/main" id="{E1B30E65-D2F5-2572-44E0-A0C3C02226EC}"/>
              </a:ext>
            </a:extLst>
          </p:cNvPr>
          <p:cNvSpPr>
            <a:spLocks noGrp="1"/>
          </p:cNvSpPr>
          <p:nvPr>
            <p:ph type="sldNum" sz="quarter" idx="12"/>
          </p:nvPr>
        </p:nvSpPr>
        <p:spPr/>
        <p:txBody>
          <a:bodyPr/>
          <a:lstStyle/>
          <a:p>
            <a:fld id="{56AA7780-ED52-45C5-BC0D-9BABDD58309C}" type="slidenum">
              <a:rPr kumimoji="1" lang="ja-JP" altLang="en-US" smtClean="0"/>
              <a:t>1</a:t>
            </a:fld>
            <a:endParaRPr kumimoji="1" lang="ja-JP" altLang="en-US"/>
          </a:p>
        </p:txBody>
      </p:sp>
      <p:sp>
        <p:nvSpPr>
          <p:cNvPr id="8" name="字幕 2">
            <a:extLst>
              <a:ext uri="{FF2B5EF4-FFF2-40B4-BE49-F238E27FC236}">
                <a16:creationId xmlns:a16="http://schemas.microsoft.com/office/drawing/2014/main" id="{22A2ECDA-9EBB-073D-BB8A-314F5859D08A}"/>
              </a:ext>
            </a:extLst>
          </p:cNvPr>
          <p:cNvSpPr>
            <a:spLocks noGrp="1"/>
          </p:cNvSpPr>
          <p:nvPr>
            <p:ph type="subTitle" idx="1"/>
          </p:nvPr>
        </p:nvSpPr>
        <p:spPr>
          <a:xfrm>
            <a:off x="1000996" y="5153367"/>
            <a:ext cx="10178499" cy="1480806"/>
          </a:xfrm>
        </p:spPr>
        <p:txBody>
          <a:bodyPr>
            <a:normAutofit fontScale="92500" lnSpcReduction="10000"/>
          </a:bodyPr>
          <a:lstStyle/>
          <a:p>
            <a:pPr algn="r">
              <a:lnSpc>
                <a:spcPct val="150000"/>
              </a:lnSpc>
            </a:pPr>
            <a:r>
              <a:rPr kumimoji="1" lang="ja-JP" altLang="en-US" sz="3600" b="1" u="sng" dirty="0"/>
              <a:t>井上 龍太郎</a:t>
            </a:r>
            <a:r>
              <a:rPr kumimoji="1" lang="en-US" altLang="ja-JP" sz="3600" b="1" baseline="30000" dirty="0"/>
              <a:t>†</a:t>
            </a:r>
            <a:r>
              <a:rPr kumimoji="1" lang="ja-JP" altLang="en-US" sz="3600" b="1" dirty="0"/>
              <a:t>  肥後 芳樹</a:t>
            </a:r>
            <a:r>
              <a:rPr kumimoji="1" lang="en-US" altLang="ja-JP" sz="3600" b="1" baseline="30000" dirty="0"/>
              <a:t>†</a:t>
            </a:r>
            <a:endParaRPr kumimoji="1" lang="en-US" altLang="ja-JP" sz="2000" b="1" baseline="30000" dirty="0"/>
          </a:p>
          <a:p>
            <a:pPr algn="r">
              <a:lnSpc>
                <a:spcPct val="150000"/>
              </a:lnSpc>
            </a:pPr>
            <a:r>
              <a:rPr kumimoji="1" lang="en-US" altLang="ja-JP" sz="2800" b="1" baseline="30000" dirty="0"/>
              <a:t>†</a:t>
            </a:r>
            <a:r>
              <a:rPr kumimoji="1" lang="ja-JP" altLang="en-US" sz="2800" b="1" dirty="0"/>
              <a:t>大阪大学 </a:t>
            </a:r>
            <a:r>
              <a:rPr lang="ja-JP" altLang="en-US" sz="2800" b="1" dirty="0"/>
              <a:t>大学院情報科学研究科</a:t>
            </a:r>
            <a:endParaRPr kumimoji="1" lang="ja-JP" altLang="en-US" sz="2800" b="1" dirty="0"/>
          </a:p>
        </p:txBody>
      </p:sp>
    </p:spTree>
    <p:extLst>
      <p:ext uri="{BB962C8B-B14F-4D97-AF65-F5344CB8AC3E}">
        <p14:creationId xmlns:p14="http://schemas.microsoft.com/office/powerpoint/2010/main" val="3467058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2EDB5-049A-5CA0-BC62-4F0AC6083D12}"/>
            </a:ext>
          </a:extLst>
        </p:cNvPr>
        <p:cNvGrpSpPr/>
        <p:nvPr/>
      </p:nvGrpSpPr>
      <p:grpSpPr>
        <a:xfrm>
          <a:off x="0" y="0"/>
          <a:ext cx="0" cy="0"/>
          <a:chOff x="0" y="0"/>
          <a:chExt cx="0" cy="0"/>
        </a:xfrm>
      </p:grpSpPr>
      <p:grpSp>
        <p:nvGrpSpPr>
          <p:cNvPr id="1078" name="グループ化 1077">
            <a:extLst>
              <a:ext uri="{FF2B5EF4-FFF2-40B4-BE49-F238E27FC236}">
                <a16:creationId xmlns:a16="http://schemas.microsoft.com/office/drawing/2014/main" id="{75ED3EFA-95BC-86FD-BDC6-AF8A2D235FE4}"/>
              </a:ext>
            </a:extLst>
          </p:cNvPr>
          <p:cNvGrpSpPr/>
          <p:nvPr/>
        </p:nvGrpSpPr>
        <p:grpSpPr>
          <a:xfrm>
            <a:off x="328950" y="1419670"/>
            <a:ext cx="11513870" cy="5355883"/>
            <a:chOff x="328950" y="1419670"/>
            <a:chExt cx="11513870" cy="5355883"/>
          </a:xfrm>
        </p:grpSpPr>
        <p:sp>
          <p:nvSpPr>
            <p:cNvPr id="1079" name="四角形: 角を丸くする 1078">
              <a:extLst>
                <a:ext uri="{FF2B5EF4-FFF2-40B4-BE49-F238E27FC236}">
                  <a16:creationId xmlns:a16="http://schemas.microsoft.com/office/drawing/2014/main" id="{FE4EE217-CE5A-5F16-E181-E9FA514321CE}"/>
                </a:ext>
              </a:extLst>
            </p:cNvPr>
            <p:cNvSpPr/>
            <p:nvPr/>
          </p:nvSpPr>
          <p:spPr>
            <a:xfrm>
              <a:off x="2399527" y="3867532"/>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080" name="四角形: 角を丸くする 1079">
              <a:extLst>
                <a:ext uri="{FF2B5EF4-FFF2-40B4-BE49-F238E27FC236}">
                  <a16:creationId xmlns:a16="http://schemas.microsoft.com/office/drawing/2014/main" id="{516C33FF-9ECD-C197-C679-F1B58505A28A}"/>
                </a:ext>
              </a:extLst>
            </p:cNvPr>
            <p:cNvSpPr/>
            <p:nvPr/>
          </p:nvSpPr>
          <p:spPr>
            <a:xfrm>
              <a:off x="2234456" y="2350898"/>
              <a:ext cx="1718868" cy="2407262"/>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マスク後のデータ</a:t>
              </a:r>
              <a:r>
                <a:rPr lang="en-US" altLang="ja-JP" sz="2400" b="1" dirty="0">
                  <a:solidFill>
                    <a:schemeClr val="tx1"/>
                  </a:solidFill>
                </a:rPr>
                <a:t> </a:t>
              </a:r>
            </a:p>
            <a:p>
              <a:pPr algn="ctr"/>
              <a:r>
                <a:rPr lang="en-US" altLang="ja-JP" sz="2400" b="1" dirty="0">
                  <a:solidFill>
                    <a:schemeClr val="tx1"/>
                  </a:solidFill>
                </a:rPr>
                <a:t>Data</a:t>
              </a:r>
            </a:p>
          </p:txBody>
        </p:sp>
        <p:sp>
          <p:nvSpPr>
            <p:cNvPr id="1081" name="二等辺三角形 1080">
              <a:extLst>
                <a:ext uri="{FF2B5EF4-FFF2-40B4-BE49-F238E27FC236}">
                  <a16:creationId xmlns:a16="http://schemas.microsoft.com/office/drawing/2014/main" id="{3A9C4C90-8381-4D09-E6B5-E260595356EC}"/>
                </a:ext>
              </a:extLst>
            </p:cNvPr>
            <p:cNvSpPr/>
            <p:nvPr/>
          </p:nvSpPr>
          <p:spPr>
            <a:xfrm rot="3642086">
              <a:off x="1945482" y="4158776"/>
              <a:ext cx="459025" cy="768273"/>
            </a:xfrm>
            <a:prstGeom prst="triangl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四角形: 角を丸くする 1081">
              <a:extLst>
                <a:ext uri="{FF2B5EF4-FFF2-40B4-BE49-F238E27FC236}">
                  <a16:creationId xmlns:a16="http://schemas.microsoft.com/office/drawing/2014/main" id="{3F109A0A-C427-CDC0-CA1E-83E704564937}"/>
                </a:ext>
              </a:extLst>
            </p:cNvPr>
            <p:cNvSpPr/>
            <p:nvPr/>
          </p:nvSpPr>
          <p:spPr>
            <a:xfrm>
              <a:off x="328950" y="4246730"/>
              <a:ext cx="1718867" cy="2528823"/>
            </a:xfrm>
            <a:prstGeom prst="roundRect">
              <a:avLst>
                <a:gd name="adj" fmla="val 818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3" name="直線コネクタ 1082">
              <a:extLst>
                <a:ext uri="{FF2B5EF4-FFF2-40B4-BE49-F238E27FC236}">
                  <a16:creationId xmlns:a16="http://schemas.microsoft.com/office/drawing/2014/main" id="{763C60BC-C939-250A-386A-A3135785AB0D}"/>
                </a:ext>
              </a:extLst>
            </p:cNvPr>
            <p:cNvCxnSpPr>
              <a:cxnSpLocks/>
            </p:cNvCxnSpPr>
            <p:nvPr/>
          </p:nvCxnSpPr>
          <p:spPr>
            <a:xfrm>
              <a:off x="7885048" y="1419670"/>
              <a:ext cx="0" cy="5075965"/>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4" name="四角形: 角を丸くする 1083">
              <a:extLst>
                <a:ext uri="{FF2B5EF4-FFF2-40B4-BE49-F238E27FC236}">
                  <a16:creationId xmlns:a16="http://schemas.microsoft.com/office/drawing/2014/main" id="{9E3F13DD-3962-144E-6A23-E773CC5D71B9}"/>
                </a:ext>
              </a:extLst>
            </p:cNvPr>
            <p:cNvSpPr/>
            <p:nvPr/>
          </p:nvSpPr>
          <p:spPr>
            <a:xfrm>
              <a:off x="8083531" y="2350899"/>
              <a:ext cx="1719237" cy="2445954"/>
            </a:xfrm>
            <a:prstGeom prst="roundRect">
              <a:avLst>
                <a:gd name="adj" fmla="val 6919"/>
              </a:avLst>
            </a:prstGeom>
            <a:solidFill>
              <a:schemeClr val="bg1"/>
            </a:solid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endParaRPr lang="en-US" altLang="ja-JP" sz="2400" b="1" dirty="0">
                <a:solidFill>
                  <a:schemeClr val="tx1"/>
                </a:solidFill>
              </a:endParaRPr>
            </a:p>
          </p:txBody>
        </p:sp>
        <p:cxnSp>
          <p:nvCxnSpPr>
            <p:cNvPr id="1085" name="直線コネクタ 1084">
              <a:extLst>
                <a:ext uri="{FF2B5EF4-FFF2-40B4-BE49-F238E27FC236}">
                  <a16:creationId xmlns:a16="http://schemas.microsoft.com/office/drawing/2014/main" id="{B0BA5F0D-140D-8CC2-C4BB-4D3EDB50B130}"/>
                </a:ext>
              </a:extLst>
            </p:cNvPr>
            <p:cNvCxnSpPr>
              <a:cxnSpLocks/>
            </p:cNvCxnSpPr>
            <p:nvPr/>
          </p:nvCxnSpPr>
          <p:spPr>
            <a:xfrm>
              <a:off x="4157847" y="1419670"/>
              <a:ext cx="0" cy="5037656"/>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6" name="四角形: 角を丸くする 1085">
              <a:extLst>
                <a:ext uri="{FF2B5EF4-FFF2-40B4-BE49-F238E27FC236}">
                  <a16:creationId xmlns:a16="http://schemas.microsoft.com/office/drawing/2014/main" id="{E8FE3A73-80D1-F3E4-366C-47B1531E9E76}"/>
                </a:ext>
              </a:extLst>
            </p:cNvPr>
            <p:cNvSpPr/>
            <p:nvPr/>
          </p:nvSpPr>
          <p:spPr>
            <a:xfrm>
              <a:off x="349179" y="2346584"/>
              <a:ext cx="1512000" cy="1552437"/>
            </a:xfrm>
            <a:prstGeom prst="roundRect">
              <a:avLst>
                <a:gd name="adj" fmla="val 8196"/>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データ</a:t>
              </a:r>
              <a:endParaRPr lang="en-US" altLang="ja-JP" sz="2400" b="1" dirty="0">
                <a:solidFill>
                  <a:schemeClr val="tx1"/>
                </a:solidFill>
              </a:endParaRPr>
            </a:p>
            <a:p>
              <a:pPr algn="ctr"/>
              <a:r>
                <a:rPr lang="en-US" altLang="ja-JP" b="1" dirty="0">
                  <a:solidFill>
                    <a:schemeClr val="tx1"/>
                  </a:solidFill>
                </a:rPr>
                <a:t>FEMP</a:t>
              </a:r>
              <a:br>
                <a:rPr lang="en-US" altLang="ja-JP" b="1" dirty="0">
                  <a:solidFill>
                    <a:schemeClr val="tx1"/>
                  </a:solidFill>
                </a:rPr>
              </a:br>
              <a:r>
                <a:rPr lang="en-US" altLang="ja-JP" b="1" dirty="0">
                  <a:solidFill>
                    <a:schemeClr val="tx1"/>
                  </a:solidFill>
                </a:rPr>
                <a:t>Dataset</a:t>
              </a:r>
            </a:p>
          </p:txBody>
        </p:sp>
        <p:sp>
          <p:nvSpPr>
            <p:cNvPr id="1087" name="四角形: 角を丸くする 1086">
              <a:extLst>
                <a:ext uri="{FF2B5EF4-FFF2-40B4-BE49-F238E27FC236}">
                  <a16:creationId xmlns:a16="http://schemas.microsoft.com/office/drawing/2014/main" id="{AD1F2B08-A1E9-B4D8-45F8-5114FCB1C584}"/>
                </a:ext>
              </a:extLst>
            </p:cNvPr>
            <p:cNvSpPr/>
            <p:nvPr/>
          </p:nvSpPr>
          <p:spPr>
            <a:xfrm>
              <a:off x="4376952" y="2350898"/>
              <a:ext cx="1718868" cy="2423347"/>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2400" b="1" dirty="0">
                <a:solidFill>
                  <a:schemeClr val="tx1"/>
                </a:solidFill>
              </a:endParaRPr>
            </a:p>
          </p:txBody>
        </p:sp>
        <p:sp>
          <p:nvSpPr>
            <p:cNvPr id="1088" name="四角形: 角を丸くする 1087">
              <a:extLst>
                <a:ext uri="{FF2B5EF4-FFF2-40B4-BE49-F238E27FC236}">
                  <a16:creationId xmlns:a16="http://schemas.microsoft.com/office/drawing/2014/main" id="{CF995B46-12FE-865B-6F13-FACDE24E3A56}"/>
                </a:ext>
              </a:extLst>
            </p:cNvPr>
            <p:cNvSpPr/>
            <p:nvPr/>
          </p:nvSpPr>
          <p:spPr>
            <a:xfrm>
              <a:off x="407436" y="4327536"/>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original</a:t>
              </a:r>
            </a:p>
          </p:txBody>
        </p:sp>
        <p:sp>
          <p:nvSpPr>
            <p:cNvPr id="1089" name="四角形: 角を丸くする 1088">
              <a:extLst>
                <a:ext uri="{FF2B5EF4-FFF2-40B4-BE49-F238E27FC236}">
                  <a16:creationId xmlns:a16="http://schemas.microsoft.com/office/drawing/2014/main" id="{3E84F39B-F239-343F-4A8A-D8F3D0902AA8}"/>
                </a:ext>
              </a:extLst>
            </p:cNvPr>
            <p:cNvSpPr/>
            <p:nvPr/>
          </p:nvSpPr>
          <p:spPr>
            <a:xfrm>
              <a:off x="407436" y="4812382"/>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a:t>
              </a:r>
            </a:p>
          </p:txBody>
        </p:sp>
        <p:sp>
          <p:nvSpPr>
            <p:cNvPr id="1090" name="四角形: 角を丸くする 1089">
              <a:extLst>
                <a:ext uri="{FF2B5EF4-FFF2-40B4-BE49-F238E27FC236}">
                  <a16:creationId xmlns:a16="http://schemas.microsoft.com/office/drawing/2014/main" id="{B1AEA157-B7CE-6318-19A4-B44356D9B696}"/>
                </a:ext>
              </a:extLst>
            </p:cNvPr>
            <p:cNvSpPr/>
            <p:nvPr/>
          </p:nvSpPr>
          <p:spPr>
            <a:xfrm>
              <a:off x="407435" y="5297228"/>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a:t>
              </a:r>
            </a:p>
          </p:txBody>
        </p:sp>
        <p:sp>
          <p:nvSpPr>
            <p:cNvPr id="1091" name="四角形: 角を丸くする 1090">
              <a:extLst>
                <a:ext uri="{FF2B5EF4-FFF2-40B4-BE49-F238E27FC236}">
                  <a16:creationId xmlns:a16="http://schemas.microsoft.com/office/drawing/2014/main" id="{5F76EE02-4597-ACE5-E770-4618E521765A}"/>
                </a:ext>
              </a:extLst>
            </p:cNvPr>
            <p:cNvSpPr/>
            <p:nvPr/>
          </p:nvSpPr>
          <p:spPr>
            <a:xfrm>
              <a:off x="407435" y="5782074"/>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p>
          </p:txBody>
        </p:sp>
        <p:sp>
          <p:nvSpPr>
            <p:cNvPr id="1092" name="四角形: 角を丸くする 1091">
              <a:extLst>
                <a:ext uri="{FF2B5EF4-FFF2-40B4-BE49-F238E27FC236}">
                  <a16:creationId xmlns:a16="http://schemas.microsoft.com/office/drawing/2014/main" id="{50C0AC81-9377-3273-E6ED-B98FA78E097B}"/>
                </a:ext>
              </a:extLst>
            </p:cNvPr>
            <p:cNvSpPr/>
            <p:nvPr/>
          </p:nvSpPr>
          <p:spPr>
            <a:xfrm>
              <a:off x="407435" y="6266920"/>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MAV</a:t>
              </a:r>
            </a:p>
          </p:txBody>
        </p:sp>
        <p:cxnSp>
          <p:nvCxnSpPr>
            <p:cNvPr id="1093" name="直線矢印コネクタ 1092">
              <a:extLst>
                <a:ext uri="{FF2B5EF4-FFF2-40B4-BE49-F238E27FC236}">
                  <a16:creationId xmlns:a16="http://schemas.microsoft.com/office/drawing/2014/main" id="{AF6DF4E6-2410-F73A-C72B-A9813EBBE08C}"/>
                </a:ext>
              </a:extLst>
            </p:cNvPr>
            <p:cNvCxnSpPr>
              <a:cxnSpLocks/>
            </p:cNvCxnSpPr>
            <p:nvPr/>
          </p:nvCxnSpPr>
          <p:spPr>
            <a:xfrm>
              <a:off x="3899793" y="3131148"/>
              <a:ext cx="551782"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4" name="楕円 1093">
              <a:extLst>
                <a:ext uri="{FF2B5EF4-FFF2-40B4-BE49-F238E27FC236}">
                  <a16:creationId xmlns:a16="http://schemas.microsoft.com/office/drawing/2014/main" id="{F389C370-D517-DB48-4651-2F028546AD77}"/>
                </a:ext>
              </a:extLst>
            </p:cNvPr>
            <p:cNvSpPr/>
            <p:nvPr/>
          </p:nvSpPr>
          <p:spPr>
            <a:xfrm>
              <a:off x="6894889" y="2793983"/>
              <a:ext cx="515280" cy="513382"/>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95" name="テキスト ボックス 1094">
              <a:extLst>
                <a:ext uri="{FF2B5EF4-FFF2-40B4-BE49-F238E27FC236}">
                  <a16:creationId xmlns:a16="http://schemas.microsoft.com/office/drawing/2014/main" id="{4C8096BA-257E-38F1-3013-53ACE7F43030}"/>
                </a:ext>
              </a:extLst>
            </p:cNvPr>
            <p:cNvSpPr txBox="1"/>
            <p:nvPr/>
          </p:nvSpPr>
          <p:spPr>
            <a:xfrm>
              <a:off x="6724195" y="3594248"/>
              <a:ext cx="856667"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096" name="グラフィックス 1095" descr="人工知能 枠線">
              <a:extLst>
                <a:ext uri="{FF2B5EF4-FFF2-40B4-BE49-F238E27FC236}">
                  <a16:creationId xmlns:a16="http://schemas.microsoft.com/office/drawing/2014/main" id="{F1F9E770-BC4C-9CF4-5F7B-E7D9FF742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67737" y="2675373"/>
              <a:ext cx="1051892" cy="979371"/>
            </a:xfrm>
            <a:prstGeom prst="rect">
              <a:avLst/>
            </a:prstGeom>
          </p:spPr>
        </p:pic>
        <p:sp>
          <p:nvSpPr>
            <p:cNvPr id="1097" name="L 字 1096">
              <a:extLst>
                <a:ext uri="{FF2B5EF4-FFF2-40B4-BE49-F238E27FC236}">
                  <a16:creationId xmlns:a16="http://schemas.microsoft.com/office/drawing/2014/main" id="{A20FB0DD-01CD-A3BF-C0D7-31E3A07AA4E7}"/>
                </a:ext>
              </a:extLst>
            </p:cNvPr>
            <p:cNvSpPr/>
            <p:nvPr/>
          </p:nvSpPr>
          <p:spPr>
            <a:xfrm flipV="1">
              <a:off x="778410" y="3446315"/>
              <a:ext cx="638465" cy="386679"/>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98" name="L 字 1097">
              <a:extLst>
                <a:ext uri="{FF2B5EF4-FFF2-40B4-BE49-F238E27FC236}">
                  <a16:creationId xmlns:a16="http://schemas.microsoft.com/office/drawing/2014/main" id="{4C846448-0AC8-45E4-D6B5-D6655FC79E3E}"/>
                </a:ext>
              </a:extLst>
            </p:cNvPr>
            <p:cNvSpPr/>
            <p:nvPr/>
          </p:nvSpPr>
          <p:spPr>
            <a:xfrm flipV="1">
              <a:off x="2629806" y="3200210"/>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99" name="L 字 1098">
              <a:extLst>
                <a:ext uri="{FF2B5EF4-FFF2-40B4-BE49-F238E27FC236}">
                  <a16:creationId xmlns:a16="http://schemas.microsoft.com/office/drawing/2014/main" id="{27F5B882-91D2-1C26-A0C3-D8B6E0DD3316}"/>
                </a:ext>
              </a:extLst>
            </p:cNvPr>
            <p:cNvSpPr/>
            <p:nvPr/>
          </p:nvSpPr>
          <p:spPr>
            <a:xfrm flipV="1">
              <a:off x="3065046" y="33006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0" name="正方形/長方形 1099">
              <a:extLst>
                <a:ext uri="{FF2B5EF4-FFF2-40B4-BE49-F238E27FC236}">
                  <a16:creationId xmlns:a16="http://schemas.microsoft.com/office/drawing/2014/main" id="{343E46A8-0E36-0348-1807-2070037D59E7}"/>
                </a:ext>
              </a:extLst>
            </p:cNvPr>
            <p:cNvSpPr/>
            <p:nvPr/>
          </p:nvSpPr>
          <p:spPr>
            <a:xfrm>
              <a:off x="3124911" y="34553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1" name="正方形/長方形 1100">
              <a:extLst>
                <a:ext uri="{FF2B5EF4-FFF2-40B4-BE49-F238E27FC236}">
                  <a16:creationId xmlns:a16="http://schemas.microsoft.com/office/drawing/2014/main" id="{D8FF2DFF-2A0D-2853-3A03-6956B93B2077}"/>
                </a:ext>
              </a:extLst>
            </p:cNvPr>
            <p:cNvSpPr/>
            <p:nvPr/>
          </p:nvSpPr>
          <p:spPr>
            <a:xfrm>
              <a:off x="3175838" y="33615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2" name="正方形/長方形 1101">
              <a:extLst>
                <a:ext uri="{FF2B5EF4-FFF2-40B4-BE49-F238E27FC236}">
                  <a16:creationId xmlns:a16="http://schemas.microsoft.com/office/drawing/2014/main" id="{E4724522-5785-79BD-75FF-9CB9A187674D}"/>
                </a:ext>
              </a:extLst>
            </p:cNvPr>
            <p:cNvSpPr/>
            <p:nvPr/>
          </p:nvSpPr>
          <p:spPr>
            <a:xfrm>
              <a:off x="3186684" y="35573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3" name="L 字 1102">
              <a:extLst>
                <a:ext uri="{FF2B5EF4-FFF2-40B4-BE49-F238E27FC236}">
                  <a16:creationId xmlns:a16="http://schemas.microsoft.com/office/drawing/2014/main" id="{B81DC24A-4A81-6B43-0B44-853F71869137}"/>
                </a:ext>
              </a:extLst>
            </p:cNvPr>
            <p:cNvSpPr/>
            <p:nvPr/>
          </p:nvSpPr>
          <p:spPr>
            <a:xfrm flipV="1">
              <a:off x="4671726" y="3213056"/>
              <a:ext cx="582959" cy="370238"/>
            </a:xfrm>
            <a:prstGeom prst="corner">
              <a:avLst>
                <a:gd name="adj1" fmla="val 69375"/>
                <a:gd name="adj2" fmla="val 95583"/>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4" name="L 字 1103">
              <a:extLst>
                <a:ext uri="{FF2B5EF4-FFF2-40B4-BE49-F238E27FC236}">
                  <a16:creationId xmlns:a16="http://schemas.microsoft.com/office/drawing/2014/main" id="{0092C3DF-AB00-4FA0-5E87-FE71B434EB07}"/>
                </a:ext>
              </a:extLst>
            </p:cNvPr>
            <p:cNvSpPr/>
            <p:nvPr/>
          </p:nvSpPr>
          <p:spPr>
            <a:xfrm flipV="1">
              <a:off x="5161715" y="3321725"/>
              <a:ext cx="646325" cy="391058"/>
            </a:xfrm>
            <a:prstGeom prst="corner">
              <a:avLst>
                <a:gd name="adj1" fmla="val 69375"/>
                <a:gd name="adj2" fmla="val 124151"/>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5" name="正方形/長方形 1104">
              <a:extLst>
                <a:ext uri="{FF2B5EF4-FFF2-40B4-BE49-F238E27FC236}">
                  <a16:creationId xmlns:a16="http://schemas.microsoft.com/office/drawing/2014/main" id="{4C6C7174-D70F-FC99-65BF-6FB773B6426B}"/>
                </a:ext>
              </a:extLst>
            </p:cNvPr>
            <p:cNvSpPr/>
            <p:nvPr/>
          </p:nvSpPr>
          <p:spPr>
            <a:xfrm>
              <a:off x="5240756" y="3436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6" name="正方形/長方形 1105">
              <a:extLst>
                <a:ext uri="{FF2B5EF4-FFF2-40B4-BE49-F238E27FC236}">
                  <a16:creationId xmlns:a16="http://schemas.microsoft.com/office/drawing/2014/main" id="{4C00721F-5F7B-48A1-477A-D592CE8F9B36}"/>
                </a:ext>
              </a:extLst>
            </p:cNvPr>
            <p:cNvSpPr/>
            <p:nvPr/>
          </p:nvSpPr>
          <p:spPr>
            <a:xfrm>
              <a:off x="5379877" y="3434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7" name="正方形/長方形 1106">
              <a:extLst>
                <a:ext uri="{FF2B5EF4-FFF2-40B4-BE49-F238E27FC236}">
                  <a16:creationId xmlns:a16="http://schemas.microsoft.com/office/drawing/2014/main" id="{6FF93CE0-1DCE-C0E7-FA9A-5E69A730498E}"/>
                </a:ext>
              </a:extLst>
            </p:cNvPr>
            <p:cNvSpPr/>
            <p:nvPr/>
          </p:nvSpPr>
          <p:spPr>
            <a:xfrm>
              <a:off x="5529220" y="3435220"/>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8" name="正方形/長方形 1107">
              <a:extLst>
                <a:ext uri="{FF2B5EF4-FFF2-40B4-BE49-F238E27FC236}">
                  <a16:creationId xmlns:a16="http://schemas.microsoft.com/office/drawing/2014/main" id="{BB552EA9-32E8-DA5D-1662-AA91978EDC21}"/>
                </a:ext>
              </a:extLst>
            </p:cNvPr>
            <p:cNvSpPr/>
            <p:nvPr/>
          </p:nvSpPr>
          <p:spPr>
            <a:xfrm>
              <a:off x="5240756" y="3583294"/>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9" name="正方形/長方形 1108">
              <a:extLst>
                <a:ext uri="{FF2B5EF4-FFF2-40B4-BE49-F238E27FC236}">
                  <a16:creationId xmlns:a16="http://schemas.microsoft.com/office/drawing/2014/main" id="{4E5513E4-D6D7-9FBA-D294-ECA4578BE0FF}"/>
                </a:ext>
              </a:extLst>
            </p:cNvPr>
            <p:cNvSpPr/>
            <p:nvPr/>
          </p:nvSpPr>
          <p:spPr>
            <a:xfrm>
              <a:off x="5390099" y="3583789"/>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0" name="円: 塗りつぶしなし 1109">
              <a:extLst>
                <a:ext uri="{FF2B5EF4-FFF2-40B4-BE49-F238E27FC236}">
                  <a16:creationId xmlns:a16="http://schemas.microsoft.com/office/drawing/2014/main" id="{4071755A-F9BD-B47F-6480-57C5E5B996CA}"/>
                </a:ext>
              </a:extLst>
            </p:cNvPr>
            <p:cNvSpPr/>
            <p:nvPr/>
          </p:nvSpPr>
          <p:spPr>
            <a:xfrm>
              <a:off x="8220251" y="3256216"/>
              <a:ext cx="173524" cy="173524"/>
            </a:xfrm>
            <a:prstGeom prst="donut">
              <a:avLst>
                <a:gd name="adj" fmla="val 2060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1111" name="乗算記号 1110">
              <a:extLst>
                <a:ext uri="{FF2B5EF4-FFF2-40B4-BE49-F238E27FC236}">
                  <a16:creationId xmlns:a16="http://schemas.microsoft.com/office/drawing/2014/main" id="{E06DD3F4-87DB-8892-B54E-20B8DD98542E}"/>
                </a:ext>
              </a:extLst>
            </p:cNvPr>
            <p:cNvSpPr/>
            <p:nvPr/>
          </p:nvSpPr>
          <p:spPr>
            <a:xfrm>
              <a:off x="8191225" y="3456588"/>
              <a:ext cx="243424" cy="249845"/>
            </a:xfrm>
            <a:prstGeom prst="mathMultiply">
              <a:avLst>
                <a:gd name="adj1" fmla="val 15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12" name="テキスト ボックス 1111">
              <a:extLst>
                <a:ext uri="{FF2B5EF4-FFF2-40B4-BE49-F238E27FC236}">
                  <a16:creationId xmlns:a16="http://schemas.microsoft.com/office/drawing/2014/main" id="{00784A1F-0478-F3B6-53BF-5A350B97470C}"/>
                </a:ext>
              </a:extLst>
            </p:cNvPr>
            <p:cNvSpPr txBox="1"/>
            <p:nvPr/>
          </p:nvSpPr>
          <p:spPr>
            <a:xfrm>
              <a:off x="8340841" y="3189248"/>
              <a:ext cx="1162970" cy="369332"/>
            </a:xfrm>
            <a:prstGeom prst="rect">
              <a:avLst/>
            </a:prstGeom>
            <a:noFill/>
          </p:spPr>
          <p:txBody>
            <a:bodyPr wrap="square" rtlCol="0">
              <a:spAutoFit/>
            </a:bodyPr>
            <a:lstStyle/>
            <a:p>
              <a:r>
                <a:rPr kumimoji="1" lang="en-US" altLang="ja-JP" b="1" dirty="0"/>
                <a:t>Clone</a:t>
              </a:r>
              <a:endParaRPr kumimoji="1" lang="ja-JP" altLang="en-US" b="1" dirty="0"/>
            </a:p>
          </p:txBody>
        </p:sp>
        <p:sp>
          <p:nvSpPr>
            <p:cNvPr id="1113" name="テキスト ボックス 1112">
              <a:extLst>
                <a:ext uri="{FF2B5EF4-FFF2-40B4-BE49-F238E27FC236}">
                  <a16:creationId xmlns:a16="http://schemas.microsoft.com/office/drawing/2014/main" id="{D112C0FE-A2B4-CE88-9763-06420C64ECEA}"/>
                </a:ext>
              </a:extLst>
            </p:cNvPr>
            <p:cNvSpPr txBox="1"/>
            <p:nvPr/>
          </p:nvSpPr>
          <p:spPr>
            <a:xfrm>
              <a:off x="8340840" y="3428375"/>
              <a:ext cx="1367133" cy="369332"/>
            </a:xfrm>
            <a:prstGeom prst="rect">
              <a:avLst/>
            </a:prstGeom>
            <a:noFill/>
          </p:spPr>
          <p:txBody>
            <a:bodyPr wrap="square" rtlCol="0">
              <a:spAutoFit/>
            </a:bodyPr>
            <a:lstStyle/>
            <a:p>
              <a:r>
                <a:rPr kumimoji="1" lang="en-US" altLang="ja-JP" b="1" dirty="0"/>
                <a:t>Non-clone</a:t>
              </a:r>
              <a:endParaRPr kumimoji="1" lang="ja-JP" altLang="en-US" b="1" dirty="0"/>
            </a:p>
          </p:txBody>
        </p:sp>
        <p:cxnSp>
          <p:nvCxnSpPr>
            <p:cNvPr id="1114" name="直線矢印コネクタ 1113">
              <a:extLst>
                <a:ext uri="{FF2B5EF4-FFF2-40B4-BE49-F238E27FC236}">
                  <a16:creationId xmlns:a16="http://schemas.microsoft.com/office/drawing/2014/main" id="{D27B0FC2-8351-86DE-DBE0-37B1E36768FD}"/>
                </a:ext>
              </a:extLst>
            </p:cNvPr>
            <p:cNvCxnSpPr>
              <a:cxnSpLocks/>
            </p:cNvCxnSpPr>
            <p:nvPr/>
          </p:nvCxnSpPr>
          <p:spPr>
            <a:xfrm flipV="1">
              <a:off x="6039888" y="3131147"/>
              <a:ext cx="604615" cy="1"/>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5" name="直線矢印コネクタ 1114">
              <a:extLst>
                <a:ext uri="{FF2B5EF4-FFF2-40B4-BE49-F238E27FC236}">
                  <a16:creationId xmlns:a16="http://schemas.microsoft.com/office/drawing/2014/main" id="{DAD47E04-192D-D3B9-C9C2-E2E1B1CA641F}"/>
                </a:ext>
              </a:extLst>
            </p:cNvPr>
            <p:cNvCxnSpPr>
              <a:cxnSpLocks/>
            </p:cNvCxnSpPr>
            <p:nvPr/>
          </p:nvCxnSpPr>
          <p:spPr>
            <a:xfrm>
              <a:off x="7567098" y="3122803"/>
              <a:ext cx="599514"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6" name="テキスト ボックス 1115">
              <a:extLst>
                <a:ext uri="{FF2B5EF4-FFF2-40B4-BE49-F238E27FC236}">
                  <a16:creationId xmlns:a16="http://schemas.microsoft.com/office/drawing/2014/main" id="{DD4094CC-4512-02EC-44C3-9617DCE93577}"/>
                </a:ext>
              </a:extLst>
            </p:cNvPr>
            <p:cNvSpPr txBox="1"/>
            <p:nvPr/>
          </p:nvSpPr>
          <p:spPr>
            <a:xfrm rot="16200000">
              <a:off x="5817988" y="3365574"/>
              <a:ext cx="992132" cy="461665"/>
            </a:xfrm>
            <a:prstGeom prst="rect">
              <a:avLst/>
            </a:prstGeom>
            <a:noFill/>
          </p:spPr>
          <p:txBody>
            <a:bodyPr wrap="square" rtlCol="0">
              <a:spAutoFit/>
            </a:bodyPr>
            <a:lstStyle/>
            <a:p>
              <a:r>
                <a:rPr lang="en-US" altLang="ja-JP" sz="2400" b="1" dirty="0"/>
                <a:t>input</a:t>
              </a:r>
              <a:endParaRPr kumimoji="1" lang="ja-JP" altLang="en-US" sz="2400" b="1" dirty="0"/>
            </a:p>
          </p:txBody>
        </p:sp>
        <p:sp>
          <p:nvSpPr>
            <p:cNvPr id="1117" name="テキスト ボックス 1116">
              <a:extLst>
                <a:ext uri="{FF2B5EF4-FFF2-40B4-BE49-F238E27FC236}">
                  <a16:creationId xmlns:a16="http://schemas.microsoft.com/office/drawing/2014/main" id="{A67E61D7-0F18-108C-066F-7CB32E24054B}"/>
                </a:ext>
              </a:extLst>
            </p:cNvPr>
            <p:cNvSpPr txBox="1"/>
            <p:nvPr/>
          </p:nvSpPr>
          <p:spPr>
            <a:xfrm rot="16200000">
              <a:off x="7237173" y="3524270"/>
              <a:ext cx="1222143" cy="461665"/>
            </a:xfrm>
            <a:prstGeom prst="rect">
              <a:avLst/>
            </a:prstGeom>
            <a:noFill/>
          </p:spPr>
          <p:txBody>
            <a:bodyPr wrap="square" rtlCol="0">
              <a:spAutoFit/>
            </a:bodyPr>
            <a:lstStyle/>
            <a:p>
              <a:r>
                <a:rPr lang="en-US" altLang="ja-JP" sz="2400" b="1" dirty="0">
                  <a:highlight>
                    <a:srgbClr val="FFFFFF"/>
                  </a:highlight>
                </a:rPr>
                <a:t>output</a:t>
              </a:r>
              <a:endParaRPr kumimoji="1" lang="ja-JP" altLang="en-US" sz="2000" b="1" dirty="0">
                <a:highlight>
                  <a:srgbClr val="FFFFFF"/>
                </a:highlight>
              </a:endParaRPr>
            </a:p>
          </p:txBody>
        </p:sp>
        <p:sp>
          <p:nvSpPr>
            <p:cNvPr id="1118" name="四角形: 角を丸くする 1117">
              <a:extLst>
                <a:ext uri="{FF2B5EF4-FFF2-40B4-BE49-F238E27FC236}">
                  <a16:creationId xmlns:a16="http://schemas.microsoft.com/office/drawing/2014/main" id="{0753504B-E73A-FE84-CE87-DEF75B5C234B}"/>
                </a:ext>
              </a:extLst>
            </p:cNvPr>
            <p:cNvSpPr/>
            <p:nvPr/>
          </p:nvSpPr>
          <p:spPr>
            <a:xfrm>
              <a:off x="10196523" y="2350899"/>
              <a:ext cx="1615507" cy="2962144"/>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ja-JP" altLang="en-US" sz="2400" b="1" dirty="0">
                  <a:solidFill>
                    <a:schemeClr val="tx1"/>
                  </a:solidFill>
                </a:rPr>
                <a:t>評価</a:t>
              </a:r>
              <a:endParaRPr lang="en-US" altLang="ja-JP" sz="2400" b="1" dirty="0">
                <a:solidFill>
                  <a:schemeClr val="tx1"/>
                </a:solidFill>
              </a:endParaRPr>
            </a:p>
          </p:txBody>
        </p:sp>
        <p:cxnSp>
          <p:nvCxnSpPr>
            <p:cNvPr id="1119" name="直線矢印コネクタ 1118">
              <a:extLst>
                <a:ext uri="{FF2B5EF4-FFF2-40B4-BE49-F238E27FC236}">
                  <a16:creationId xmlns:a16="http://schemas.microsoft.com/office/drawing/2014/main" id="{501F5052-1654-EDBB-C4A5-9899094660BE}"/>
                </a:ext>
              </a:extLst>
            </p:cNvPr>
            <p:cNvCxnSpPr>
              <a:cxnSpLocks/>
            </p:cNvCxnSpPr>
            <p:nvPr/>
          </p:nvCxnSpPr>
          <p:spPr>
            <a:xfrm>
              <a:off x="9839344" y="3115864"/>
              <a:ext cx="429570"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20" name="グラフィックス 1119" descr="クリップボード 枠線">
              <a:extLst>
                <a:ext uri="{FF2B5EF4-FFF2-40B4-BE49-F238E27FC236}">
                  <a16:creationId xmlns:a16="http://schemas.microsoft.com/office/drawing/2014/main" id="{4CB99F9C-CD03-225C-DA5A-FE04B41BA0E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2669" y="3069062"/>
              <a:ext cx="698922" cy="698922"/>
            </a:xfrm>
            <a:prstGeom prst="rect">
              <a:avLst/>
            </a:prstGeom>
          </p:spPr>
        </p:pic>
        <p:sp>
          <p:nvSpPr>
            <p:cNvPr id="1121" name="四角形: 角を丸くする 1120">
              <a:extLst>
                <a:ext uri="{FF2B5EF4-FFF2-40B4-BE49-F238E27FC236}">
                  <a16:creationId xmlns:a16="http://schemas.microsoft.com/office/drawing/2014/main" id="{03297941-309B-D2B7-CE37-6199CE277199}"/>
                </a:ext>
              </a:extLst>
            </p:cNvPr>
            <p:cNvSpPr/>
            <p:nvPr/>
          </p:nvSpPr>
          <p:spPr>
            <a:xfrm>
              <a:off x="10214613" y="3947389"/>
              <a:ext cx="1587790" cy="1297398"/>
            </a:xfrm>
            <a:prstGeom prst="roundRect">
              <a:avLst>
                <a:gd name="adj" fmla="val 70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u="sng" dirty="0">
                  <a:solidFill>
                    <a:schemeClr val="tx1"/>
                  </a:solidFill>
                </a:rPr>
                <a:t>指標</a:t>
              </a:r>
              <a:endParaRPr lang="en-US" altLang="ja-JP" sz="2000" b="1" u="sng" dirty="0">
                <a:solidFill>
                  <a:schemeClr val="tx1"/>
                </a:solidFill>
              </a:endParaRPr>
            </a:p>
            <a:p>
              <a:endParaRPr lang="en-US" altLang="ja-JP" sz="1000" b="1" u="sng" dirty="0">
                <a:solidFill>
                  <a:schemeClr val="tx1"/>
                </a:solidFill>
              </a:endParaRPr>
            </a:p>
            <a:p>
              <a:r>
                <a:rPr lang="en-US" altLang="ja-JP" sz="2000" b="1" dirty="0">
                  <a:solidFill>
                    <a:schemeClr val="tx1"/>
                  </a:solidFill>
                </a:rPr>
                <a:t>-</a:t>
              </a:r>
              <a:r>
                <a:rPr lang="ja-JP" altLang="en-US" sz="2000" b="1" dirty="0">
                  <a:solidFill>
                    <a:schemeClr val="tx1"/>
                  </a:solidFill>
                </a:rPr>
                <a:t> </a:t>
              </a:r>
              <a:r>
                <a:rPr lang="en-US" altLang="ja-JP" sz="2000" b="1" dirty="0">
                  <a:solidFill>
                    <a:schemeClr val="tx1"/>
                  </a:solidFill>
                </a:rPr>
                <a:t>Recall</a:t>
              </a:r>
            </a:p>
            <a:p>
              <a:r>
                <a:rPr lang="en-US" altLang="ja-JP" sz="2000" b="1" dirty="0">
                  <a:solidFill>
                    <a:schemeClr val="tx1"/>
                  </a:solidFill>
                </a:rPr>
                <a:t>- Precision</a:t>
              </a:r>
            </a:p>
            <a:p>
              <a:r>
                <a:rPr kumimoji="1" lang="en-US" altLang="ja-JP" sz="2000" b="1" dirty="0">
                  <a:solidFill>
                    <a:schemeClr val="tx1"/>
                  </a:solidFill>
                </a:rPr>
                <a:t>- Accuracy</a:t>
              </a:r>
              <a:endParaRPr kumimoji="1" lang="ja-JP" altLang="en-US" sz="2000" b="1" dirty="0">
                <a:solidFill>
                  <a:schemeClr val="tx1"/>
                </a:solidFill>
              </a:endParaRPr>
            </a:p>
          </p:txBody>
        </p:sp>
        <p:sp>
          <p:nvSpPr>
            <p:cNvPr id="1122" name="テキスト ボックス 1121">
              <a:extLst>
                <a:ext uri="{FF2B5EF4-FFF2-40B4-BE49-F238E27FC236}">
                  <a16:creationId xmlns:a16="http://schemas.microsoft.com/office/drawing/2014/main" id="{D21D60BE-1550-3AF4-2D89-7D0FF3B161E2}"/>
                </a:ext>
              </a:extLst>
            </p:cNvPr>
            <p:cNvSpPr txBox="1"/>
            <p:nvPr/>
          </p:nvSpPr>
          <p:spPr>
            <a:xfrm>
              <a:off x="349179" y="1419670"/>
              <a:ext cx="3627684" cy="815608"/>
            </a:xfrm>
            <a:prstGeom prst="rect">
              <a:avLst/>
            </a:prstGeom>
            <a:solidFill>
              <a:schemeClr val="accent6">
                <a:lumMod val="40000"/>
                <a:lumOff val="60000"/>
              </a:schemeClr>
            </a:solidFill>
          </p:spPr>
          <p:txBody>
            <a:bodyPr wrap="square" rtlCol="0">
              <a:spAutoFit/>
            </a:bodyPr>
            <a:lstStyle/>
            <a:p>
              <a:pPr algn="ctr"/>
              <a:r>
                <a:rPr kumimoji="1" lang="en-US" altLang="ja-JP" sz="2000" b="1" u="sng" dirty="0"/>
                <a:t>STEP1</a:t>
              </a:r>
            </a:p>
            <a:p>
              <a:pPr algn="ctr"/>
              <a:endParaRPr lang="en-US" altLang="ja-JP" sz="300" b="1" u="sng" dirty="0"/>
            </a:p>
            <a:p>
              <a:pPr algn="ctr"/>
              <a:r>
                <a:rPr kumimoji="1" lang="ja-JP" altLang="en-US" sz="2400" b="1" dirty="0"/>
                <a:t>データの加工</a:t>
              </a:r>
            </a:p>
          </p:txBody>
        </p:sp>
        <p:sp>
          <p:nvSpPr>
            <p:cNvPr id="1123" name="テキスト ボックス 1122">
              <a:extLst>
                <a:ext uri="{FF2B5EF4-FFF2-40B4-BE49-F238E27FC236}">
                  <a16:creationId xmlns:a16="http://schemas.microsoft.com/office/drawing/2014/main" id="{1B2824EC-E24A-C676-305D-F63D7910F29D}"/>
                </a:ext>
              </a:extLst>
            </p:cNvPr>
            <p:cNvSpPr txBox="1"/>
            <p:nvPr/>
          </p:nvSpPr>
          <p:spPr>
            <a:xfrm>
              <a:off x="4338832" y="1423339"/>
              <a:ext cx="3364927" cy="815608"/>
            </a:xfrm>
            <a:prstGeom prst="rect">
              <a:avLst/>
            </a:prstGeom>
            <a:solidFill>
              <a:schemeClr val="accent1">
                <a:lumMod val="20000"/>
                <a:lumOff val="80000"/>
              </a:schemeClr>
            </a:solidFill>
          </p:spPr>
          <p:txBody>
            <a:bodyPr wrap="square" rtlCol="0">
              <a:spAutoFit/>
            </a:bodyPr>
            <a:lstStyle/>
            <a:p>
              <a:pPr algn="ctr"/>
              <a:r>
                <a:rPr kumimoji="1" lang="en-US" altLang="ja-JP" sz="2000" b="1" u="sng" dirty="0"/>
                <a:t>STEP2</a:t>
              </a:r>
            </a:p>
            <a:p>
              <a:pPr algn="ctr"/>
              <a:endParaRPr lang="en-US" altLang="ja-JP" sz="300" b="1" u="sng" dirty="0"/>
            </a:p>
            <a:p>
              <a:pPr algn="ctr"/>
              <a:r>
                <a:rPr kumimoji="1" lang="en-US" altLang="ja-JP" sz="2400" b="1" dirty="0"/>
                <a:t>LLM</a:t>
              </a:r>
              <a:r>
                <a:rPr lang="ja-JP" altLang="en-US" sz="2400" b="1" dirty="0"/>
                <a:t>の推論</a:t>
              </a:r>
              <a:endParaRPr kumimoji="1" lang="ja-JP" altLang="en-US" sz="2400" b="1" dirty="0"/>
            </a:p>
          </p:txBody>
        </p:sp>
        <p:sp>
          <p:nvSpPr>
            <p:cNvPr id="1124" name="テキスト ボックス 1123">
              <a:extLst>
                <a:ext uri="{FF2B5EF4-FFF2-40B4-BE49-F238E27FC236}">
                  <a16:creationId xmlns:a16="http://schemas.microsoft.com/office/drawing/2014/main" id="{0ED51152-EA3D-87D7-8F94-15916F8DEF06}"/>
                </a:ext>
              </a:extLst>
            </p:cNvPr>
            <p:cNvSpPr txBox="1"/>
            <p:nvPr/>
          </p:nvSpPr>
          <p:spPr>
            <a:xfrm>
              <a:off x="8066336" y="1421930"/>
              <a:ext cx="3776484" cy="815608"/>
            </a:xfrm>
            <a:prstGeom prst="rect">
              <a:avLst/>
            </a:prstGeom>
            <a:solidFill>
              <a:schemeClr val="accent2">
                <a:lumMod val="40000"/>
                <a:lumOff val="60000"/>
              </a:schemeClr>
            </a:solidFill>
          </p:spPr>
          <p:txBody>
            <a:bodyPr wrap="square" rtlCol="0">
              <a:spAutoFit/>
            </a:bodyPr>
            <a:lstStyle/>
            <a:p>
              <a:pPr algn="ctr"/>
              <a:r>
                <a:rPr kumimoji="1" lang="en-US" altLang="ja-JP" sz="2000" b="1" u="sng" dirty="0"/>
                <a:t>STEP</a:t>
              </a:r>
              <a:r>
                <a:rPr lang="en-US" altLang="ja-JP" sz="2000" b="1" u="sng" dirty="0"/>
                <a:t>3</a:t>
              </a:r>
              <a:endParaRPr kumimoji="1" lang="en-US" altLang="ja-JP" sz="2000" b="1" u="sng" dirty="0"/>
            </a:p>
            <a:p>
              <a:pPr algn="ctr"/>
              <a:endParaRPr lang="en-US" altLang="ja-JP" sz="300" b="1" u="sng" dirty="0"/>
            </a:p>
            <a:p>
              <a:pPr algn="ctr"/>
              <a:r>
                <a:rPr lang="ja-JP" altLang="en-US" sz="2400" b="1" dirty="0"/>
                <a:t>性能評価</a:t>
              </a:r>
              <a:endParaRPr kumimoji="1" lang="ja-JP" altLang="en-US" sz="2400" b="1" dirty="0"/>
            </a:p>
          </p:txBody>
        </p:sp>
        <p:sp>
          <p:nvSpPr>
            <p:cNvPr id="1125" name="大かっこ 1124">
              <a:extLst>
                <a:ext uri="{FF2B5EF4-FFF2-40B4-BE49-F238E27FC236}">
                  <a16:creationId xmlns:a16="http://schemas.microsoft.com/office/drawing/2014/main" id="{23D11FE4-3DC3-C6EE-72D3-95BDD1CA35AE}"/>
                </a:ext>
              </a:extLst>
            </p:cNvPr>
            <p:cNvSpPr/>
            <p:nvPr/>
          </p:nvSpPr>
          <p:spPr>
            <a:xfrm>
              <a:off x="572116" y="2794080"/>
              <a:ext cx="1107309" cy="586075"/>
            </a:xfrm>
            <a:prstGeom prst="bracket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1126" name="直線矢印コネクタ 1125">
              <a:extLst>
                <a:ext uri="{FF2B5EF4-FFF2-40B4-BE49-F238E27FC236}">
                  <a16:creationId xmlns:a16="http://schemas.microsoft.com/office/drawing/2014/main" id="{D09945DD-C0EB-937D-E487-7262078089F9}"/>
                </a:ext>
              </a:extLst>
            </p:cNvPr>
            <p:cNvCxnSpPr>
              <a:cxnSpLocks/>
            </p:cNvCxnSpPr>
            <p:nvPr/>
          </p:nvCxnSpPr>
          <p:spPr>
            <a:xfrm>
              <a:off x="1895752" y="3131834"/>
              <a:ext cx="419857"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7" name="テキスト ボックス 1126">
              <a:extLst>
                <a:ext uri="{FF2B5EF4-FFF2-40B4-BE49-F238E27FC236}">
                  <a16:creationId xmlns:a16="http://schemas.microsoft.com/office/drawing/2014/main" id="{315278C9-EBB9-36D0-96A2-B13C5E4012AA}"/>
                </a:ext>
              </a:extLst>
            </p:cNvPr>
            <p:cNvSpPr txBox="1"/>
            <p:nvPr/>
          </p:nvSpPr>
          <p:spPr>
            <a:xfrm>
              <a:off x="8081374" y="2562802"/>
              <a:ext cx="1723549" cy="461665"/>
            </a:xfrm>
            <a:prstGeom prst="rect">
              <a:avLst/>
            </a:prstGeom>
            <a:noFill/>
          </p:spPr>
          <p:txBody>
            <a:bodyPr wrap="none" rtlCol="0">
              <a:spAutoFit/>
            </a:bodyPr>
            <a:lstStyle/>
            <a:p>
              <a:r>
                <a:rPr kumimoji="1" lang="ja-JP" altLang="en-US" sz="2400" b="1" dirty="0"/>
                <a:t>レスポンス</a:t>
              </a:r>
            </a:p>
          </p:txBody>
        </p:sp>
        <p:sp>
          <p:nvSpPr>
            <p:cNvPr id="1128" name="テキスト ボックス 1127">
              <a:extLst>
                <a:ext uri="{FF2B5EF4-FFF2-40B4-BE49-F238E27FC236}">
                  <a16:creationId xmlns:a16="http://schemas.microsoft.com/office/drawing/2014/main" id="{BB3D281F-C794-D95F-2584-E1FBF64AAFE1}"/>
                </a:ext>
              </a:extLst>
            </p:cNvPr>
            <p:cNvSpPr txBox="1"/>
            <p:nvPr/>
          </p:nvSpPr>
          <p:spPr>
            <a:xfrm>
              <a:off x="4386974" y="2562801"/>
              <a:ext cx="1723549" cy="461665"/>
            </a:xfrm>
            <a:prstGeom prst="rect">
              <a:avLst/>
            </a:prstGeom>
            <a:noFill/>
          </p:spPr>
          <p:txBody>
            <a:bodyPr wrap="none" rtlCol="0">
              <a:spAutoFit/>
            </a:bodyPr>
            <a:lstStyle/>
            <a:p>
              <a:r>
                <a:rPr lang="ja-JP" altLang="en-US" sz="2400" b="1" dirty="0"/>
                <a:t>プロンプト</a:t>
              </a:r>
              <a:endParaRPr kumimoji="1" lang="ja-JP" altLang="en-US" sz="2400" b="1" dirty="0"/>
            </a:p>
          </p:txBody>
        </p:sp>
        <p:sp>
          <p:nvSpPr>
            <p:cNvPr id="1129" name="四角形: 角を丸くする 1128">
              <a:extLst>
                <a:ext uri="{FF2B5EF4-FFF2-40B4-BE49-F238E27FC236}">
                  <a16:creationId xmlns:a16="http://schemas.microsoft.com/office/drawing/2014/main" id="{606378D0-447B-F6A1-86E0-E1FBAFFB5EE4}"/>
                </a:ext>
              </a:extLst>
            </p:cNvPr>
            <p:cNvSpPr/>
            <p:nvPr/>
          </p:nvSpPr>
          <p:spPr>
            <a:xfrm>
              <a:off x="4544731" y="3867531"/>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130" name="四角形: 角を丸くする 1129">
              <a:extLst>
                <a:ext uri="{FF2B5EF4-FFF2-40B4-BE49-F238E27FC236}">
                  <a16:creationId xmlns:a16="http://schemas.microsoft.com/office/drawing/2014/main" id="{AC2477AD-2656-FA4F-D1FD-6C83B5603644}"/>
                </a:ext>
              </a:extLst>
            </p:cNvPr>
            <p:cNvSpPr/>
            <p:nvPr/>
          </p:nvSpPr>
          <p:spPr>
            <a:xfrm>
              <a:off x="8240100" y="3883510"/>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grpSp>
      <p:sp>
        <p:nvSpPr>
          <p:cNvPr id="5" name="正方形/長方形 4">
            <a:extLst>
              <a:ext uri="{FF2B5EF4-FFF2-40B4-BE49-F238E27FC236}">
                <a16:creationId xmlns:a16="http://schemas.microsoft.com/office/drawing/2014/main" id="{66100114-0182-6C35-1A8A-F9CED28C39B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B9290FF3-AC3E-B71B-9DD4-6038551762B0}"/>
              </a:ext>
            </a:extLst>
          </p:cNvPr>
          <p:cNvSpPr txBox="1">
            <a:spLocks/>
          </p:cNvSpPr>
          <p:nvPr/>
        </p:nvSpPr>
        <p:spPr>
          <a:xfrm>
            <a:off x="838200" y="160326"/>
            <a:ext cx="10515600"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mn-ea"/>
                <a:ea typeface="+mn-ea"/>
              </a:rPr>
              <a:t>STEP1</a:t>
            </a:r>
            <a:r>
              <a:rPr lang="ja-JP" altLang="en-US" b="1" dirty="0">
                <a:solidFill>
                  <a:schemeClr val="bg1"/>
                </a:solidFill>
                <a:latin typeface="+mn-ea"/>
                <a:ea typeface="+mn-ea"/>
              </a:rPr>
              <a:t>：データの加工</a:t>
            </a:r>
          </a:p>
        </p:txBody>
      </p:sp>
      <p:sp>
        <p:nvSpPr>
          <p:cNvPr id="1029" name="四角形: 角を丸くする 1028">
            <a:extLst>
              <a:ext uri="{FF2B5EF4-FFF2-40B4-BE49-F238E27FC236}">
                <a16:creationId xmlns:a16="http://schemas.microsoft.com/office/drawing/2014/main" id="{9D20EB6B-9760-565F-1EFF-E902A87E5045}"/>
              </a:ext>
            </a:extLst>
          </p:cNvPr>
          <p:cNvSpPr/>
          <p:nvPr/>
        </p:nvSpPr>
        <p:spPr>
          <a:xfrm>
            <a:off x="4207216" y="1315305"/>
            <a:ext cx="7816887" cy="5037656"/>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6C3E5FE4-749C-6325-C013-DBDC2DCF61C0}"/>
              </a:ext>
            </a:extLst>
          </p:cNvPr>
          <p:cNvSpPr>
            <a:spLocks noGrp="1"/>
          </p:cNvSpPr>
          <p:nvPr>
            <p:ph type="sldNum" sz="quarter" idx="12"/>
          </p:nvPr>
        </p:nvSpPr>
        <p:spPr>
          <a:xfrm>
            <a:off x="8651461" y="6130510"/>
            <a:ext cx="2743200" cy="365125"/>
          </a:xfrm>
        </p:spPr>
        <p:txBody>
          <a:bodyPr/>
          <a:lstStyle/>
          <a:p>
            <a:fld id="{98E4D49B-7C54-4167-A8CB-7C9DF7FFC802}" type="slidenum">
              <a:rPr kumimoji="1" lang="ja-JP" altLang="en-US" smtClean="0"/>
              <a:t>10</a:t>
            </a:fld>
            <a:endParaRPr kumimoji="1" lang="ja-JP" altLang="en-US" dirty="0"/>
          </a:p>
        </p:txBody>
      </p:sp>
      <p:sp>
        <p:nvSpPr>
          <p:cNvPr id="1135" name="四角形: 角を丸くする 1134">
            <a:extLst>
              <a:ext uri="{FF2B5EF4-FFF2-40B4-BE49-F238E27FC236}">
                <a16:creationId xmlns:a16="http://schemas.microsoft.com/office/drawing/2014/main" id="{D4033BF2-9391-D0C9-BE2D-BEF93E20BEB8}"/>
              </a:ext>
            </a:extLst>
          </p:cNvPr>
          <p:cNvSpPr/>
          <p:nvPr/>
        </p:nvSpPr>
        <p:spPr>
          <a:xfrm>
            <a:off x="4451575" y="2122931"/>
            <a:ext cx="7572528" cy="1120038"/>
          </a:xfrm>
          <a:prstGeom prst="roundRect">
            <a:avLst>
              <a:gd name="adj" fmla="val 5876"/>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ja-JP" altLang="en-US" sz="2400" b="1" dirty="0"/>
              <a:t>「メソッド名」、「メソッド引数名」、「変数名」に構文解析を用いてマスク処理を行う</a:t>
            </a:r>
            <a:endParaRPr lang="en-US" altLang="ja-JP" sz="2400" b="1" dirty="0"/>
          </a:p>
        </p:txBody>
      </p:sp>
    </p:spTree>
    <p:extLst>
      <p:ext uri="{BB962C8B-B14F-4D97-AF65-F5344CB8AC3E}">
        <p14:creationId xmlns:p14="http://schemas.microsoft.com/office/powerpoint/2010/main" val="622742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9A2B4-5C05-BA74-603E-BB4ECBF3549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87481B3-0591-9246-BCC4-5797D0B09C06}"/>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D2C4F40-A23B-0911-0A54-42BB47E50164}"/>
              </a:ext>
            </a:extLst>
          </p:cNvPr>
          <p:cNvSpPr>
            <a:spLocks noGrp="1"/>
          </p:cNvSpPr>
          <p:nvPr>
            <p:ph type="title"/>
          </p:nvPr>
        </p:nvSpPr>
        <p:spPr>
          <a:xfrm>
            <a:off x="838200" y="160326"/>
            <a:ext cx="10515600" cy="807862"/>
          </a:xfrm>
        </p:spPr>
        <p:txBody>
          <a:bodyPr anchor="b">
            <a:normAutofit/>
          </a:bodyPr>
          <a:lstStyle/>
          <a:p>
            <a:r>
              <a:rPr kumimoji="1" lang="ja-JP" altLang="en-US" b="1" dirty="0">
                <a:solidFill>
                  <a:schemeClr val="bg1"/>
                </a:solidFill>
                <a:latin typeface="+mn-ea"/>
                <a:ea typeface="+mn-ea"/>
              </a:rPr>
              <a:t>使用する</a:t>
            </a:r>
            <a:r>
              <a:rPr kumimoji="1" lang="en-US" altLang="ja-JP" b="1" dirty="0">
                <a:solidFill>
                  <a:schemeClr val="bg1"/>
                </a:solidFill>
                <a:latin typeface="+mn-ea"/>
                <a:ea typeface="+mn-ea"/>
              </a:rPr>
              <a:t>Dataset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ECE95C3A-2DF1-B7D2-4541-387B6E581F03}"/>
              </a:ext>
            </a:extLst>
          </p:cNvPr>
          <p:cNvSpPr>
            <a:spLocks noGrp="1"/>
          </p:cNvSpPr>
          <p:nvPr>
            <p:ph idx="1"/>
          </p:nvPr>
        </p:nvSpPr>
        <p:spPr>
          <a:xfrm>
            <a:off x="838200" y="1483111"/>
            <a:ext cx="10814824" cy="4995747"/>
          </a:xfrm>
        </p:spPr>
        <p:txBody>
          <a:bodyPr>
            <a:normAutofit/>
          </a:bodyPr>
          <a:lstStyle/>
          <a:p>
            <a:pPr marL="0" indent="0">
              <a:buNone/>
            </a:pPr>
            <a:r>
              <a:rPr lang="en-US" altLang="ja-JP" b="1" dirty="0" err="1"/>
              <a:t>FEMPDataset</a:t>
            </a:r>
            <a:endParaRPr lang="en-US" altLang="ja-JP" b="1" dirty="0"/>
          </a:p>
          <a:p>
            <a:pPr marL="457200" lvl="1" indent="0">
              <a:buNone/>
            </a:pPr>
            <a:r>
              <a:rPr lang="ja-JP" altLang="en-US" dirty="0"/>
              <a:t>異構造で機能等価な</a:t>
            </a:r>
            <a:r>
              <a:rPr lang="en-US" altLang="ja-JP" dirty="0"/>
              <a:t>Java</a:t>
            </a:r>
            <a:r>
              <a:rPr lang="ja-JP" altLang="en-US" dirty="0"/>
              <a:t>のメソッドを集めたデータセット</a:t>
            </a:r>
            <a:endParaRPr lang="en-US" altLang="ja-JP" dirty="0"/>
          </a:p>
          <a:p>
            <a:pPr marL="457200" lvl="1" indent="0">
              <a:buNone/>
            </a:pPr>
            <a:r>
              <a:rPr lang="ja-JP" altLang="en-US" dirty="0"/>
              <a:t>自動テスト生成ツールを使用してテストを作成し、</a:t>
            </a:r>
            <a:br>
              <a:rPr lang="en-US" altLang="ja-JP" dirty="0"/>
            </a:br>
            <a:r>
              <a:rPr lang="ja-JP" altLang="en-US" dirty="0"/>
              <a:t>テストケースの相互実行によって機能等価性を担保</a:t>
            </a:r>
            <a:endParaRPr lang="en-US" altLang="ja-JP" dirty="0"/>
          </a:p>
          <a:p>
            <a:pPr marL="457200" lvl="1" indent="0">
              <a:buNone/>
            </a:pPr>
            <a:endParaRPr lang="en-US" altLang="ja-JP" dirty="0"/>
          </a:p>
          <a:p>
            <a:pPr marL="457200" lvl="1" indent="0">
              <a:buNone/>
            </a:pPr>
            <a:r>
              <a:rPr lang="en-US" altLang="ja-JP" dirty="0"/>
              <a:t>Semantic</a:t>
            </a:r>
            <a:r>
              <a:rPr lang="ja-JP" altLang="en-US" dirty="0"/>
              <a:t> クローン（</a:t>
            </a:r>
            <a:r>
              <a:rPr lang="en-US" altLang="ja-JP" dirty="0"/>
              <a:t>Type-4</a:t>
            </a:r>
            <a:r>
              <a:rPr lang="ja-JP" altLang="en-US" dirty="0"/>
              <a:t> クローン）に該当</a:t>
            </a:r>
            <a:endParaRPr lang="en-US" altLang="ja-JP" dirty="0"/>
          </a:p>
          <a:p>
            <a:pPr marL="457200" lvl="1" indent="0">
              <a:buNone/>
            </a:pPr>
            <a:endParaRPr lang="en-US" altLang="ja-JP" dirty="0"/>
          </a:p>
          <a:p>
            <a:pPr marL="457200" lvl="1" indent="0">
              <a:buNone/>
            </a:pPr>
            <a:r>
              <a:rPr lang="ja-JP" altLang="en-US" dirty="0"/>
              <a:t>データの内訳</a:t>
            </a:r>
            <a:r>
              <a:rPr lang="en-US" altLang="ja-JP" dirty="0"/>
              <a:t>	</a:t>
            </a:r>
          </a:p>
        </p:txBody>
      </p:sp>
      <p:sp>
        <p:nvSpPr>
          <p:cNvPr id="34" name="スライド番号プレースホルダー 33">
            <a:extLst>
              <a:ext uri="{FF2B5EF4-FFF2-40B4-BE49-F238E27FC236}">
                <a16:creationId xmlns:a16="http://schemas.microsoft.com/office/drawing/2014/main" id="{841F2DAA-0B81-1F3B-D4BB-B8C50F95EFBA}"/>
              </a:ext>
            </a:extLst>
          </p:cNvPr>
          <p:cNvSpPr>
            <a:spLocks noGrp="1"/>
          </p:cNvSpPr>
          <p:nvPr>
            <p:ph type="sldNum" sz="quarter" idx="12"/>
          </p:nvPr>
        </p:nvSpPr>
        <p:spPr/>
        <p:txBody>
          <a:bodyPr/>
          <a:lstStyle/>
          <a:p>
            <a:fld id="{98E4D49B-7C54-4167-A8CB-7C9DF7FFC802}" type="slidenum">
              <a:rPr kumimoji="1" lang="ja-JP" altLang="en-US" smtClean="0"/>
              <a:t>11</a:t>
            </a:fld>
            <a:endParaRPr kumimoji="1" lang="ja-JP" altLang="en-US"/>
          </a:p>
        </p:txBody>
      </p:sp>
      <p:graphicFrame>
        <p:nvGraphicFramePr>
          <p:cNvPr id="6" name="表 5">
            <a:extLst>
              <a:ext uri="{FF2B5EF4-FFF2-40B4-BE49-F238E27FC236}">
                <a16:creationId xmlns:a16="http://schemas.microsoft.com/office/drawing/2014/main" id="{CCD6F180-1AAD-17AB-E44F-899758EBC3BB}"/>
              </a:ext>
            </a:extLst>
          </p:cNvPr>
          <p:cNvGraphicFramePr>
            <a:graphicFrameLocks noGrp="1"/>
          </p:cNvGraphicFramePr>
          <p:nvPr>
            <p:extLst>
              <p:ext uri="{D42A27DB-BD31-4B8C-83A1-F6EECF244321}">
                <p14:modId xmlns:p14="http://schemas.microsoft.com/office/powerpoint/2010/main" val="4141315995"/>
              </p:ext>
            </p:extLst>
          </p:nvPr>
        </p:nvGraphicFramePr>
        <p:xfrm>
          <a:off x="3570633" y="4346375"/>
          <a:ext cx="3695559" cy="1949420"/>
        </p:xfrm>
        <a:graphic>
          <a:graphicData uri="http://schemas.openxmlformats.org/drawingml/2006/table">
            <a:tbl>
              <a:tblPr firstRow="1" bandRow="1">
                <a:tableStyleId>{5940675A-B579-460E-94D1-54222C63F5DA}</a:tableStyleId>
              </a:tblPr>
              <a:tblGrid>
                <a:gridCol w="2301446">
                  <a:extLst>
                    <a:ext uri="{9D8B030D-6E8A-4147-A177-3AD203B41FA5}">
                      <a16:colId xmlns:a16="http://schemas.microsoft.com/office/drawing/2014/main" val="1095298227"/>
                    </a:ext>
                  </a:extLst>
                </a:gridCol>
                <a:gridCol w="1394113">
                  <a:extLst>
                    <a:ext uri="{9D8B030D-6E8A-4147-A177-3AD203B41FA5}">
                      <a16:colId xmlns:a16="http://schemas.microsoft.com/office/drawing/2014/main" val="3172440691"/>
                    </a:ext>
                  </a:extLst>
                </a:gridCol>
              </a:tblGrid>
              <a:tr h="487355">
                <a:tc>
                  <a:txBody>
                    <a:bodyPr/>
                    <a:lstStyle/>
                    <a:p>
                      <a:endParaRPr kumimoji="1" lang="ja-JP" altLang="en-US" sz="2000" dirty="0"/>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ja-JP" altLang="en-US" sz="2000" dirty="0"/>
                        <a:t>件数</a:t>
                      </a:r>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5640935"/>
                  </a:ext>
                </a:extLst>
              </a:tr>
              <a:tr h="487355">
                <a:tc>
                  <a:txBody>
                    <a:bodyPr/>
                    <a:lstStyle/>
                    <a:p>
                      <a:r>
                        <a:rPr kumimoji="1" lang="ja-JP" altLang="en-US" sz="2000" dirty="0"/>
                        <a:t>クローンペア</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kumimoji="1" lang="en-US" altLang="ja-JP" sz="2000" b="1" dirty="0"/>
                        <a:t>1,342</a:t>
                      </a:r>
                      <a:endParaRPr kumimoji="1" lang="ja-JP" altLang="en-US" sz="2000" b="1" dirty="0"/>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3120418"/>
                  </a:ext>
                </a:extLst>
              </a:tr>
              <a:tr h="487355">
                <a:tc>
                  <a:txBody>
                    <a:bodyPr/>
                    <a:lstStyle/>
                    <a:p>
                      <a:r>
                        <a:rPr kumimoji="1" lang="ja-JP" altLang="en-US" sz="2000" dirty="0"/>
                        <a:t>非クローンペア</a:t>
                      </a:r>
                    </a:p>
                  </a:txBody>
                  <a:tcPr anchor="ct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000" b="1" dirty="0"/>
                        <a:t>852</a:t>
                      </a:r>
                      <a:endParaRPr kumimoji="1" lang="ja-JP" altLang="en-US" sz="2000" b="1" dirty="0"/>
                    </a:p>
                  </a:txBody>
                  <a:tcPr anchor="ctr">
                    <a:lnL w="12700" cmpd="sng">
                      <a:noFill/>
                    </a:lnL>
                    <a:lnR w="12700" cmpd="sng">
                      <a:noFill/>
                    </a:lnR>
                    <a:lnT w="12700" cmpd="sng">
                      <a:noFill/>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588702"/>
                  </a:ext>
                </a:extLst>
              </a:tr>
              <a:tr h="487355">
                <a:tc>
                  <a:txBody>
                    <a:bodyPr/>
                    <a:lstStyle/>
                    <a:p>
                      <a:r>
                        <a:rPr kumimoji="1" lang="ja-JP" altLang="en-US" sz="2000" dirty="0"/>
                        <a:t>合計</a:t>
                      </a:r>
                    </a:p>
                  </a:txBody>
                  <a:tcPr anchor="ctr">
                    <a:lnL w="12700" cmpd="sng">
                      <a:noFill/>
                    </a:lnL>
                    <a:lnR w="12700" cmpd="sng">
                      <a:noFill/>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kumimoji="1" lang="en-US" altLang="ja-JP" sz="2000" b="1" dirty="0"/>
                        <a:t>2,194</a:t>
                      </a:r>
                      <a:endParaRPr kumimoji="1" lang="ja-JP" altLang="en-US" sz="2000" b="1" dirty="0"/>
                    </a:p>
                  </a:txBody>
                  <a:tcPr anchor="ctr">
                    <a:lnL w="12700" cmpd="sng">
                      <a:noFill/>
                    </a:lnL>
                    <a:lnR w="12700" cmpd="sng">
                      <a:noFill/>
                    </a:lnR>
                    <a:lnT w="12700" cap="flat" cmpd="sng" algn="ctr">
                      <a:solidFill>
                        <a:schemeClr val="tx1"/>
                      </a:solidFill>
                      <a:prstDash val="sys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5987801"/>
                  </a:ext>
                </a:extLst>
              </a:tr>
            </a:tbl>
          </a:graphicData>
        </a:graphic>
      </p:graphicFrame>
    </p:spTree>
    <p:extLst>
      <p:ext uri="{BB962C8B-B14F-4D97-AF65-F5344CB8AC3E}">
        <p14:creationId xmlns:p14="http://schemas.microsoft.com/office/powerpoint/2010/main" val="2335273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AD97E-2AF8-2C02-6973-FE223032FEF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FBFBAB0-629A-CACB-29AE-E03AF8C98014}"/>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E05B296-7C50-5C86-0A49-3C8C8D879D8D}"/>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例</a:t>
            </a:r>
            <a:endParaRPr kumimoji="1" lang="ja-JP" altLang="en-US" b="1" dirty="0">
              <a:solidFill>
                <a:schemeClr val="bg1"/>
              </a:solidFill>
              <a:latin typeface="+mn-ea"/>
              <a:ea typeface="+mn-ea"/>
            </a:endParaRPr>
          </a:p>
        </p:txBody>
      </p:sp>
      <p:sp>
        <p:nvSpPr>
          <p:cNvPr id="8" name="スライド番号プレースホルダー 7">
            <a:extLst>
              <a:ext uri="{FF2B5EF4-FFF2-40B4-BE49-F238E27FC236}">
                <a16:creationId xmlns:a16="http://schemas.microsoft.com/office/drawing/2014/main" id="{9D3CC71F-5EF7-DC52-B728-895FA991B001}"/>
              </a:ext>
            </a:extLst>
          </p:cNvPr>
          <p:cNvSpPr>
            <a:spLocks noGrp="1"/>
          </p:cNvSpPr>
          <p:nvPr>
            <p:ph type="sldNum" sz="quarter" idx="12"/>
          </p:nvPr>
        </p:nvSpPr>
        <p:spPr/>
        <p:txBody>
          <a:bodyPr/>
          <a:lstStyle/>
          <a:p>
            <a:fld id="{98E4D49B-7C54-4167-A8CB-7C9DF7FFC802}" type="slidenum">
              <a:rPr kumimoji="1" lang="ja-JP" altLang="en-US" smtClean="0"/>
              <a:t>12</a:t>
            </a:fld>
            <a:endParaRPr kumimoji="1" lang="ja-JP" altLang="en-US"/>
          </a:p>
        </p:txBody>
      </p:sp>
      <p:sp>
        <p:nvSpPr>
          <p:cNvPr id="33" name="四角形: 角を丸くする 32">
            <a:extLst>
              <a:ext uri="{FF2B5EF4-FFF2-40B4-BE49-F238E27FC236}">
                <a16:creationId xmlns:a16="http://schemas.microsoft.com/office/drawing/2014/main" id="{A578C8AC-A50E-49BE-42D2-89113EE3611A}"/>
              </a:ext>
            </a:extLst>
          </p:cNvPr>
          <p:cNvSpPr/>
          <p:nvPr/>
        </p:nvSpPr>
        <p:spPr>
          <a:xfrm>
            <a:off x="605735" y="4154837"/>
            <a:ext cx="11069709" cy="2570367"/>
          </a:xfrm>
          <a:prstGeom prst="roundRect">
            <a:avLst>
              <a:gd name="adj" fmla="val 8449"/>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D052A569-EB76-8C43-02C0-7EAD47327323}"/>
              </a:ext>
            </a:extLst>
          </p:cNvPr>
          <p:cNvSpPr/>
          <p:nvPr/>
        </p:nvSpPr>
        <p:spPr>
          <a:xfrm>
            <a:off x="2826107" y="4230970"/>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4574CD14-49EF-85E3-43F1-561CFBF29122}"/>
              </a:ext>
            </a:extLst>
          </p:cNvPr>
          <p:cNvSpPr/>
          <p:nvPr/>
        </p:nvSpPr>
        <p:spPr>
          <a:xfrm>
            <a:off x="605735" y="1490573"/>
            <a:ext cx="11069709" cy="2570367"/>
          </a:xfrm>
          <a:prstGeom prst="roundRect">
            <a:avLst>
              <a:gd name="adj" fmla="val 8449"/>
            </a:avLst>
          </a:prstGeom>
          <a:solidFill>
            <a:schemeClr val="bg1">
              <a:lumMod val="85000"/>
            </a:schemeClr>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4CC84A6E-CE1F-083C-7885-BD8F9B990F55}"/>
              </a:ext>
            </a:extLst>
          </p:cNvPr>
          <p:cNvSpPr/>
          <p:nvPr/>
        </p:nvSpPr>
        <p:spPr>
          <a:xfrm>
            <a:off x="2826107" y="1566706"/>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88B67F56-EE19-463E-D6AE-196CA2ADCCC3}"/>
              </a:ext>
            </a:extLst>
          </p:cNvPr>
          <p:cNvSpPr/>
          <p:nvPr/>
        </p:nvSpPr>
        <p:spPr>
          <a:xfrm>
            <a:off x="3868290" y="4305026"/>
            <a:ext cx="1080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四角形: 角を丸くする 37">
            <a:extLst>
              <a:ext uri="{FF2B5EF4-FFF2-40B4-BE49-F238E27FC236}">
                <a16:creationId xmlns:a16="http://schemas.microsoft.com/office/drawing/2014/main" id="{00774B13-4AC0-927E-32D6-8167506175FD}"/>
              </a:ext>
            </a:extLst>
          </p:cNvPr>
          <p:cNvSpPr/>
          <p:nvPr/>
        </p:nvSpPr>
        <p:spPr>
          <a:xfrm>
            <a:off x="6286056" y="4303238"/>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7E8DEA98-467D-C536-A367-404B00CA2717}"/>
              </a:ext>
            </a:extLst>
          </p:cNvPr>
          <p:cNvSpPr/>
          <p:nvPr/>
        </p:nvSpPr>
        <p:spPr>
          <a:xfrm>
            <a:off x="4649493" y="463021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BCA44ACC-5894-B544-F720-256F0AA5E1C5}"/>
              </a:ext>
            </a:extLst>
          </p:cNvPr>
          <p:cNvSpPr/>
          <p:nvPr/>
        </p:nvSpPr>
        <p:spPr>
          <a:xfrm>
            <a:off x="5801324" y="4948002"/>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E7A7581E-FD83-AF24-E850-EA2B4589D46F}"/>
              </a:ext>
            </a:extLst>
          </p:cNvPr>
          <p:cNvSpPr/>
          <p:nvPr/>
        </p:nvSpPr>
        <p:spPr>
          <a:xfrm>
            <a:off x="4239709" y="4954254"/>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8E25F758-7957-7116-7CEA-FD6FCA320309}"/>
              </a:ext>
            </a:extLst>
          </p:cNvPr>
          <p:cNvSpPr/>
          <p:nvPr/>
        </p:nvSpPr>
        <p:spPr>
          <a:xfrm>
            <a:off x="6592827" y="529089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0ED46909-FD09-4EAE-3A17-B5755F2F4EAE}"/>
              </a:ext>
            </a:extLst>
          </p:cNvPr>
          <p:cNvSpPr/>
          <p:nvPr/>
        </p:nvSpPr>
        <p:spPr>
          <a:xfrm>
            <a:off x="3622529" y="529089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F4B0E025-A790-654E-D2EE-E4C728B5998C}"/>
              </a:ext>
            </a:extLst>
          </p:cNvPr>
          <p:cNvSpPr/>
          <p:nvPr/>
        </p:nvSpPr>
        <p:spPr>
          <a:xfrm>
            <a:off x="4107339" y="5964370"/>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F39B31E9-65B0-2071-9257-56C4312654B8}"/>
              </a:ext>
            </a:extLst>
          </p:cNvPr>
          <p:cNvSpPr txBox="1"/>
          <p:nvPr/>
        </p:nvSpPr>
        <p:spPr>
          <a:xfrm>
            <a:off x="3050463" y="4228221"/>
            <a:ext cx="816297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46" name="四角形: 角を丸くする 45">
            <a:extLst>
              <a:ext uri="{FF2B5EF4-FFF2-40B4-BE49-F238E27FC236}">
                <a16:creationId xmlns:a16="http://schemas.microsoft.com/office/drawing/2014/main" id="{41E19375-CC2E-DF32-CA35-27A78440FA31}"/>
              </a:ext>
            </a:extLst>
          </p:cNvPr>
          <p:cNvSpPr/>
          <p:nvPr/>
        </p:nvSpPr>
        <p:spPr>
          <a:xfrm>
            <a:off x="3868290" y="1643588"/>
            <a:ext cx="1908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四角形: 角を丸くする 46">
            <a:extLst>
              <a:ext uri="{FF2B5EF4-FFF2-40B4-BE49-F238E27FC236}">
                <a16:creationId xmlns:a16="http://schemas.microsoft.com/office/drawing/2014/main" id="{C8E9013A-F92D-68E8-D96A-7847E5265481}"/>
              </a:ext>
            </a:extLst>
          </p:cNvPr>
          <p:cNvSpPr/>
          <p:nvPr/>
        </p:nvSpPr>
        <p:spPr>
          <a:xfrm>
            <a:off x="7094575" y="1641800"/>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四角形: 角を丸くする 47">
            <a:extLst>
              <a:ext uri="{FF2B5EF4-FFF2-40B4-BE49-F238E27FC236}">
                <a16:creationId xmlns:a16="http://schemas.microsoft.com/office/drawing/2014/main" id="{A333457D-D9F9-73D4-C5C7-18853BB1C55B}"/>
              </a:ext>
            </a:extLst>
          </p:cNvPr>
          <p:cNvSpPr/>
          <p:nvPr/>
        </p:nvSpPr>
        <p:spPr>
          <a:xfrm>
            <a:off x="4656519" y="196762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四角形: 角を丸くする 48">
            <a:extLst>
              <a:ext uri="{FF2B5EF4-FFF2-40B4-BE49-F238E27FC236}">
                <a16:creationId xmlns:a16="http://schemas.microsoft.com/office/drawing/2014/main" id="{A8E9B6E5-6B47-1A02-4E6E-03966E2971F2}"/>
              </a:ext>
            </a:extLst>
          </p:cNvPr>
          <p:cNvSpPr/>
          <p:nvPr/>
        </p:nvSpPr>
        <p:spPr>
          <a:xfrm>
            <a:off x="5644725" y="2295031"/>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93C9F5DA-3543-13D1-6551-1F99C4CA8965}"/>
              </a:ext>
            </a:extLst>
          </p:cNvPr>
          <p:cNvSpPr/>
          <p:nvPr/>
        </p:nvSpPr>
        <p:spPr>
          <a:xfrm>
            <a:off x="4246735" y="230128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ADD6A510-D6F6-459D-9BC8-D8297BAACA7D}"/>
              </a:ext>
            </a:extLst>
          </p:cNvPr>
          <p:cNvSpPr/>
          <p:nvPr/>
        </p:nvSpPr>
        <p:spPr>
          <a:xfrm>
            <a:off x="4079194" y="2627145"/>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AEF6925E-4EFD-85D6-E95C-301334209B28}"/>
              </a:ext>
            </a:extLst>
          </p:cNvPr>
          <p:cNvSpPr/>
          <p:nvPr/>
        </p:nvSpPr>
        <p:spPr>
          <a:xfrm>
            <a:off x="3638023" y="2635612"/>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D8BAB471-CF7F-9E6D-6990-BBD5A2EBF09F}"/>
              </a:ext>
            </a:extLst>
          </p:cNvPr>
          <p:cNvSpPr/>
          <p:nvPr/>
        </p:nvSpPr>
        <p:spPr>
          <a:xfrm>
            <a:off x="4114365" y="3301774"/>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9232A50E-D9C8-BBF1-7B0B-41307CCE2CD0}"/>
              </a:ext>
            </a:extLst>
          </p:cNvPr>
          <p:cNvSpPr txBox="1"/>
          <p:nvPr/>
        </p:nvSpPr>
        <p:spPr>
          <a:xfrm>
            <a:off x="3050463" y="1566706"/>
            <a:ext cx="752000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55" name="テキスト ボックス 54">
            <a:extLst>
              <a:ext uri="{FF2B5EF4-FFF2-40B4-BE49-F238E27FC236}">
                <a16:creationId xmlns:a16="http://schemas.microsoft.com/office/drawing/2014/main" id="{AC3585D4-343A-E487-8BB9-329A7E799095}"/>
              </a:ext>
            </a:extLst>
          </p:cNvPr>
          <p:cNvSpPr txBox="1"/>
          <p:nvPr/>
        </p:nvSpPr>
        <p:spPr>
          <a:xfrm>
            <a:off x="642550" y="2570310"/>
            <a:ext cx="2125923" cy="400110"/>
          </a:xfrm>
          <a:prstGeom prst="rect">
            <a:avLst/>
          </a:prstGeom>
          <a:noFill/>
        </p:spPr>
        <p:txBody>
          <a:bodyPr wrap="square" rtlCol="0">
            <a:spAutoFit/>
          </a:bodyPr>
          <a:lstStyle/>
          <a:p>
            <a:pPr algn="ctr"/>
            <a:r>
              <a:rPr kumimoji="1" lang="ja-JP" altLang="en-US" sz="2000" b="1" dirty="0"/>
              <a:t>マスク処理前</a:t>
            </a:r>
          </a:p>
        </p:txBody>
      </p:sp>
      <p:sp>
        <p:nvSpPr>
          <p:cNvPr id="56" name="テキスト ボックス 55">
            <a:extLst>
              <a:ext uri="{FF2B5EF4-FFF2-40B4-BE49-F238E27FC236}">
                <a16:creationId xmlns:a16="http://schemas.microsoft.com/office/drawing/2014/main" id="{D3BD4E6F-4BC3-FFD4-BFB2-C901F8A4E58C}"/>
              </a:ext>
            </a:extLst>
          </p:cNvPr>
          <p:cNvSpPr txBox="1"/>
          <p:nvPr/>
        </p:nvSpPr>
        <p:spPr>
          <a:xfrm>
            <a:off x="642551" y="5239966"/>
            <a:ext cx="2137614" cy="400110"/>
          </a:xfrm>
          <a:prstGeom prst="rect">
            <a:avLst/>
          </a:prstGeom>
          <a:noFill/>
        </p:spPr>
        <p:txBody>
          <a:bodyPr wrap="square" rtlCol="0">
            <a:spAutoFit/>
          </a:bodyPr>
          <a:lstStyle/>
          <a:p>
            <a:pPr algn="ctr"/>
            <a:r>
              <a:rPr kumimoji="1" lang="ja-JP" altLang="en-US" sz="2000" b="1" dirty="0"/>
              <a:t>マスク処理</a:t>
            </a:r>
            <a:r>
              <a:rPr lang="ja-JP" altLang="en-US" sz="2000" b="1" dirty="0"/>
              <a:t>後</a:t>
            </a:r>
            <a:endParaRPr kumimoji="1" lang="ja-JP" altLang="en-US" sz="2000" b="1" dirty="0"/>
          </a:p>
        </p:txBody>
      </p:sp>
    </p:spTree>
    <p:extLst>
      <p:ext uri="{BB962C8B-B14F-4D97-AF65-F5344CB8AC3E}">
        <p14:creationId xmlns:p14="http://schemas.microsoft.com/office/powerpoint/2010/main" val="350989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F03A8-F5FF-621C-FB7B-B4F23A0080D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65948ED-09A3-83CC-5F21-CE0B8037EF18}"/>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0B8A56E3-BA3B-54CF-9C93-E1762DAD531B}"/>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例（メソッド名）</a:t>
            </a:r>
            <a:endParaRPr kumimoji="1" lang="ja-JP" altLang="en-US" b="1" dirty="0">
              <a:solidFill>
                <a:schemeClr val="bg1"/>
              </a:solidFill>
              <a:latin typeface="+mn-ea"/>
              <a:ea typeface="+mn-ea"/>
            </a:endParaRPr>
          </a:p>
        </p:txBody>
      </p:sp>
      <p:sp>
        <p:nvSpPr>
          <p:cNvPr id="8" name="スライド番号プレースホルダー 7">
            <a:extLst>
              <a:ext uri="{FF2B5EF4-FFF2-40B4-BE49-F238E27FC236}">
                <a16:creationId xmlns:a16="http://schemas.microsoft.com/office/drawing/2014/main" id="{EF0FD6EC-DBF0-4CD9-9C3E-3F8B4C610DE4}"/>
              </a:ext>
            </a:extLst>
          </p:cNvPr>
          <p:cNvSpPr>
            <a:spLocks noGrp="1"/>
          </p:cNvSpPr>
          <p:nvPr>
            <p:ph type="sldNum" sz="quarter" idx="12"/>
          </p:nvPr>
        </p:nvSpPr>
        <p:spPr/>
        <p:txBody>
          <a:bodyPr/>
          <a:lstStyle/>
          <a:p>
            <a:fld id="{98E4D49B-7C54-4167-A8CB-7C9DF7FFC802}" type="slidenum">
              <a:rPr kumimoji="1" lang="ja-JP" altLang="en-US" smtClean="0"/>
              <a:t>13</a:t>
            </a:fld>
            <a:endParaRPr kumimoji="1" lang="ja-JP" altLang="en-US"/>
          </a:p>
        </p:txBody>
      </p:sp>
      <p:sp>
        <p:nvSpPr>
          <p:cNvPr id="33" name="四角形: 角を丸くする 32">
            <a:extLst>
              <a:ext uri="{FF2B5EF4-FFF2-40B4-BE49-F238E27FC236}">
                <a16:creationId xmlns:a16="http://schemas.microsoft.com/office/drawing/2014/main" id="{4067D84A-6784-69D5-2D98-59482A48E4FD}"/>
              </a:ext>
            </a:extLst>
          </p:cNvPr>
          <p:cNvSpPr/>
          <p:nvPr/>
        </p:nvSpPr>
        <p:spPr>
          <a:xfrm>
            <a:off x="605735" y="4154837"/>
            <a:ext cx="11069709" cy="2570367"/>
          </a:xfrm>
          <a:prstGeom prst="roundRect">
            <a:avLst>
              <a:gd name="adj" fmla="val 8449"/>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5A6C70B2-5FDA-B077-AA19-BD7D2388A9A7}"/>
              </a:ext>
            </a:extLst>
          </p:cNvPr>
          <p:cNvSpPr/>
          <p:nvPr/>
        </p:nvSpPr>
        <p:spPr>
          <a:xfrm>
            <a:off x="2826107" y="4230970"/>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72B75FCF-869B-97EB-2144-A89AECB1BC25}"/>
              </a:ext>
            </a:extLst>
          </p:cNvPr>
          <p:cNvSpPr/>
          <p:nvPr/>
        </p:nvSpPr>
        <p:spPr>
          <a:xfrm>
            <a:off x="605735" y="1490573"/>
            <a:ext cx="11069709" cy="2570367"/>
          </a:xfrm>
          <a:prstGeom prst="roundRect">
            <a:avLst>
              <a:gd name="adj" fmla="val 8449"/>
            </a:avLst>
          </a:prstGeom>
          <a:solidFill>
            <a:schemeClr val="bg1">
              <a:lumMod val="85000"/>
            </a:schemeClr>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8E10767F-9B94-7F03-9185-30A8084E99AA}"/>
              </a:ext>
            </a:extLst>
          </p:cNvPr>
          <p:cNvSpPr/>
          <p:nvPr/>
        </p:nvSpPr>
        <p:spPr>
          <a:xfrm>
            <a:off x="2826107" y="1566706"/>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角を丸くする 36">
            <a:extLst>
              <a:ext uri="{FF2B5EF4-FFF2-40B4-BE49-F238E27FC236}">
                <a16:creationId xmlns:a16="http://schemas.microsoft.com/office/drawing/2014/main" id="{88F3D4B2-CC7F-5D7A-B5AB-5F0CFEF207FA}"/>
              </a:ext>
            </a:extLst>
          </p:cNvPr>
          <p:cNvSpPr/>
          <p:nvPr/>
        </p:nvSpPr>
        <p:spPr>
          <a:xfrm>
            <a:off x="3868290" y="4305026"/>
            <a:ext cx="1080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E4F1BAE1-2DDE-4778-40FA-358EC36B5053}"/>
              </a:ext>
            </a:extLst>
          </p:cNvPr>
          <p:cNvSpPr txBox="1"/>
          <p:nvPr/>
        </p:nvSpPr>
        <p:spPr>
          <a:xfrm>
            <a:off x="3050463" y="4228221"/>
            <a:ext cx="816297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46" name="四角形: 角を丸くする 45">
            <a:extLst>
              <a:ext uri="{FF2B5EF4-FFF2-40B4-BE49-F238E27FC236}">
                <a16:creationId xmlns:a16="http://schemas.microsoft.com/office/drawing/2014/main" id="{9EE6364B-9742-688E-2AC0-A3C0B2CD589D}"/>
              </a:ext>
            </a:extLst>
          </p:cNvPr>
          <p:cNvSpPr/>
          <p:nvPr/>
        </p:nvSpPr>
        <p:spPr>
          <a:xfrm>
            <a:off x="3868290" y="1643588"/>
            <a:ext cx="1908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A24D56B9-4E2A-E57B-B49C-EB263A2243F9}"/>
              </a:ext>
            </a:extLst>
          </p:cNvPr>
          <p:cNvSpPr txBox="1"/>
          <p:nvPr/>
        </p:nvSpPr>
        <p:spPr>
          <a:xfrm>
            <a:off x="3050463" y="1566706"/>
            <a:ext cx="752000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55" name="テキスト ボックス 54">
            <a:extLst>
              <a:ext uri="{FF2B5EF4-FFF2-40B4-BE49-F238E27FC236}">
                <a16:creationId xmlns:a16="http://schemas.microsoft.com/office/drawing/2014/main" id="{63496D41-7669-842C-FF23-D88C4F47F60A}"/>
              </a:ext>
            </a:extLst>
          </p:cNvPr>
          <p:cNvSpPr txBox="1"/>
          <p:nvPr/>
        </p:nvSpPr>
        <p:spPr>
          <a:xfrm>
            <a:off x="642550" y="2570310"/>
            <a:ext cx="2125923" cy="400110"/>
          </a:xfrm>
          <a:prstGeom prst="rect">
            <a:avLst/>
          </a:prstGeom>
          <a:noFill/>
        </p:spPr>
        <p:txBody>
          <a:bodyPr wrap="square" rtlCol="0">
            <a:spAutoFit/>
          </a:bodyPr>
          <a:lstStyle/>
          <a:p>
            <a:pPr algn="ctr"/>
            <a:r>
              <a:rPr kumimoji="1" lang="ja-JP" altLang="en-US" sz="2000" b="1" dirty="0"/>
              <a:t>マスク処理前</a:t>
            </a:r>
          </a:p>
        </p:txBody>
      </p:sp>
      <p:sp>
        <p:nvSpPr>
          <p:cNvPr id="56" name="テキスト ボックス 55">
            <a:extLst>
              <a:ext uri="{FF2B5EF4-FFF2-40B4-BE49-F238E27FC236}">
                <a16:creationId xmlns:a16="http://schemas.microsoft.com/office/drawing/2014/main" id="{164CF78B-1664-CDBA-BB2D-1F33A82972D5}"/>
              </a:ext>
            </a:extLst>
          </p:cNvPr>
          <p:cNvSpPr txBox="1"/>
          <p:nvPr/>
        </p:nvSpPr>
        <p:spPr>
          <a:xfrm>
            <a:off x="642551" y="5239966"/>
            <a:ext cx="2137614" cy="400110"/>
          </a:xfrm>
          <a:prstGeom prst="rect">
            <a:avLst/>
          </a:prstGeom>
          <a:noFill/>
        </p:spPr>
        <p:txBody>
          <a:bodyPr wrap="square" rtlCol="0">
            <a:spAutoFit/>
          </a:bodyPr>
          <a:lstStyle/>
          <a:p>
            <a:pPr algn="ctr"/>
            <a:r>
              <a:rPr kumimoji="1" lang="ja-JP" altLang="en-US" sz="2000" b="1" dirty="0"/>
              <a:t>マスク処理</a:t>
            </a:r>
            <a:r>
              <a:rPr lang="ja-JP" altLang="en-US" sz="2000" b="1" dirty="0"/>
              <a:t>後</a:t>
            </a:r>
            <a:endParaRPr kumimoji="1" lang="ja-JP" altLang="en-US" sz="2000" b="1" dirty="0"/>
          </a:p>
        </p:txBody>
      </p:sp>
      <p:sp>
        <p:nvSpPr>
          <p:cNvPr id="3" name="正方形/長方形 2">
            <a:extLst>
              <a:ext uri="{FF2B5EF4-FFF2-40B4-BE49-F238E27FC236}">
                <a16:creationId xmlns:a16="http://schemas.microsoft.com/office/drawing/2014/main" id="{2297CDAC-7EBB-A03A-11CE-B5E3E9D2907B}"/>
              </a:ext>
            </a:extLst>
          </p:cNvPr>
          <p:cNvSpPr/>
          <p:nvPr/>
        </p:nvSpPr>
        <p:spPr>
          <a:xfrm>
            <a:off x="5772519" y="1696810"/>
            <a:ext cx="737836" cy="12084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左 4">
            <a:extLst>
              <a:ext uri="{FF2B5EF4-FFF2-40B4-BE49-F238E27FC236}">
                <a16:creationId xmlns:a16="http://schemas.microsoft.com/office/drawing/2014/main" id="{F2B58590-81A3-F469-3102-EFE0635F3B2D}"/>
              </a:ext>
            </a:extLst>
          </p:cNvPr>
          <p:cNvSpPr/>
          <p:nvPr/>
        </p:nvSpPr>
        <p:spPr>
          <a:xfrm>
            <a:off x="4926173" y="4158245"/>
            <a:ext cx="1656182" cy="519884"/>
          </a:xfrm>
          <a:prstGeom prst="leftArrow">
            <a:avLst>
              <a:gd name="adj1" fmla="val 24250"/>
              <a:gd name="adj2" fmla="val 5000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AEA91EF-E672-ADC2-A8ED-99E606212C83}"/>
              </a:ext>
            </a:extLst>
          </p:cNvPr>
          <p:cNvSpPr/>
          <p:nvPr/>
        </p:nvSpPr>
        <p:spPr>
          <a:xfrm>
            <a:off x="6437737" y="1698598"/>
            <a:ext cx="155090" cy="2809902"/>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44583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F6EC-1F86-FC6E-E9CB-2C93C7A5512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F6D4880-E716-059D-780F-796C03B87543}"/>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907A57E1-7CFA-5F77-2EDB-7C387B20875E}"/>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例（変数名）</a:t>
            </a:r>
            <a:endParaRPr kumimoji="1" lang="ja-JP" altLang="en-US" b="1" dirty="0">
              <a:solidFill>
                <a:schemeClr val="bg1"/>
              </a:solidFill>
              <a:latin typeface="+mn-ea"/>
              <a:ea typeface="+mn-ea"/>
            </a:endParaRPr>
          </a:p>
        </p:txBody>
      </p:sp>
      <p:sp>
        <p:nvSpPr>
          <p:cNvPr id="8" name="スライド番号プレースホルダー 7">
            <a:extLst>
              <a:ext uri="{FF2B5EF4-FFF2-40B4-BE49-F238E27FC236}">
                <a16:creationId xmlns:a16="http://schemas.microsoft.com/office/drawing/2014/main" id="{5FA80FC0-2DB9-87FC-383A-1B7957806386}"/>
              </a:ext>
            </a:extLst>
          </p:cNvPr>
          <p:cNvSpPr>
            <a:spLocks noGrp="1"/>
          </p:cNvSpPr>
          <p:nvPr>
            <p:ph type="sldNum" sz="quarter" idx="12"/>
          </p:nvPr>
        </p:nvSpPr>
        <p:spPr/>
        <p:txBody>
          <a:bodyPr/>
          <a:lstStyle/>
          <a:p>
            <a:fld id="{98E4D49B-7C54-4167-A8CB-7C9DF7FFC802}" type="slidenum">
              <a:rPr kumimoji="1" lang="ja-JP" altLang="en-US" smtClean="0"/>
              <a:t>14</a:t>
            </a:fld>
            <a:endParaRPr kumimoji="1" lang="ja-JP" altLang="en-US"/>
          </a:p>
        </p:txBody>
      </p:sp>
      <p:sp>
        <p:nvSpPr>
          <p:cNvPr id="33" name="四角形: 角を丸くする 32">
            <a:extLst>
              <a:ext uri="{FF2B5EF4-FFF2-40B4-BE49-F238E27FC236}">
                <a16:creationId xmlns:a16="http://schemas.microsoft.com/office/drawing/2014/main" id="{ED4753CF-4D8F-7AF6-FD24-266CCD95C29C}"/>
              </a:ext>
            </a:extLst>
          </p:cNvPr>
          <p:cNvSpPr/>
          <p:nvPr/>
        </p:nvSpPr>
        <p:spPr>
          <a:xfrm>
            <a:off x="605735" y="4154837"/>
            <a:ext cx="11069709" cy="2570367"/>
          </a:xfrm>
          <a:prstGeom prst="roundRect">
            <a:avLst>
              <a:gd name="adj" fmla="val 8449"/>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2F1805B1-B0CD-BB9E-2643-AC573EA271EE}"/>
              </a:ext>
            </a:extLst>
          </p:cNvPr>
          <p:cNvSpPr/>
          <p:nvPr/>
        </p:nvSpPr>
        <p:spPr>
          <a:xfrm>
            <a:off x="2826107" y="4230970"/>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54C65072-48F0-9FCD-E976-1B95B3C401EE}"/>
              </a:ext>
            </a:extLst>
          </p:cNvPr>
          <p:cNvSpPr/>
          <p:nvPr/>
        </p:nvSpPr>
        <p:spPr>
          <a:xfrm>
            <a:off x="605735" y="1490573"/>
            <a:ext cx="11069709" cy="2570367"/>
          </a:xfrm>
          <a:prstGeom prst="roundRect">
            <a:avLst>
              <a:gd name="adj" fmla="val 8449"/>
            </a:avLst>
          </a:prstGeom>
          <a:solidFill>
            <a:schemeClr val="bg1">
              <a:lumMod val="85000"/>
            </a:schemeClr>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72DC2EC6-8BEB-D6F8-F535-0308B5C03CF5}"/>
              </a:ext>
            </a:extLst>
          </p:cNvPr>
          <p:cNvSpPr/>
          <p:nvPr/>
        </p:nvSpPr>
        <p:spPr>
          <a:xfrm>
            <a:off x="2826107" y="1566706"/>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6C80239D-BAE8-CEC0-3E42-4C3D95D90F44}"/>
              </a:ext>
            </a:extLst>
          </p:cNvPr>
          <p:cNvSpPr/>
          <p:nvPr/>
        </p:nvSpPr>
        <p:spPr>
          <a:xfrm>
            <a:off x="4649493" y="463021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四角形: 角を丸くする 40">
            <a:extLst>
              <a:ext uri="{FF2B5EF4-FFF2-40B4-BE49-F238E27FC236}">
                <a16:creationId xmlns:a16="http://schemas.microsoft.com/office/drawing/2014/main" id="{3850731C-5764-6DFF-5F64-196E10D8A071}"/>
              </a:ext>
            </a:extLst>
          </p:cNvPr>
          <p:cNvSpPr/>
          <p:nvPr/>
        </p:nvSpPr>
        <p:spPr>
          <a:xfrm>
            <a:off x="4239709" y="4954254"/>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四角形: 角を丸くする 41">
            <a:extLst>
              <a:ext uri="{FF2B5EF4-FFF2-40B4-BE49-F238E27FC236}">
                <a16:creationId xmlns:a16="http://schemas.microsoft.com/office/drawing/2014/main" id="{DF81C991-3EAB-BFED-1F9E-9DD99B75EAF1}"/>
              </a:ext>
            </a:extLst>
          </p:cNvPr>
          <p:cNvSpPr/>
          <p:nvPr/>
        </p:nvSpPr>
        <p:spPr>
          <a:xfrm>
            <a:off x="6592827" y="529089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E52196B7-9B5C-9191-7789-DEDBF0851E70}"/>
              </a:ext>
            </a:extLst>
          </p:cNvPr>
          <p:cNvSpPr txBox="1"/>
          <p:nvPr/>
        </p:nvSpPr>
        <p:spPr>
          <a:xfrm>
            <a:off x="3050463" y="4228221"/>
            <a:ext cx="816297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48" name="四角形: 角を丸くする 47">
            <a:extLst>
              <a:ext uri="{FF2B5EF4-FFF2-40B4-BE49-F238E27FC236}">
                <a16:creationId xmlns:a16="http://schemas.microsoft.com/office/drawing/2014/main" id="{F77A08EC-8869-F9DB-681D-D99F892D72B7}"/>
              </a:ext>
            </a:extLst>
          </p:cNvPr>
          <p:cNvSpPr/>
          <p:nvPr/>
        </p:nvSpPr>
        <p:spPr>
          <a:xfrm>
            <a:off x="4656519" y="196762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49">
            <a:extLst>
              <a:ext uri="{FF2B5EF4-FFF2-40B4-BE49-F238E27FC236}">
                <a16:creationId xmlns:a16="http://schemas.microsoft.com/office/drawing/2014/main" id="{CFCEADE9-7F7A-521F-BF3A-A3F6154F5C2F}"/>
              </a:ext>
            </a:extLst>
          </p:cNvPr>
          <p:cNvSpPr/>
          <p:nvPr/>
        </p:nvSpPr>
        <p:spPr>
          <a:xfrm>
            <a:off x="4246735" y="230128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四角形: 角を丸くする 50">
            <a:extLst>
              <a:ext uri="{FF2B5EF4-FFF2-40B4-BE49-F238E27FC236}">
                <a16:creationId xmlns:a16="http://schemas.microsoft.com/office/drawing/2014/main" id="{75C1BC85-EC9D-1792-46D8-567463227D52}"/>
              </a:ext>
            </a:extLst>
          </p:cNvPr>
          <p:cNvSpPr/>
          <p:nvPr/>
        </p:nvSpPr>
        <p:spPr>
          <a:xfrm>
            <a:off x="4079194" y="2627145"/>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9F3DCD44-98C6-7975-B65A-A1B3FC260BA3}"/>
              </a:ext>
            </a:extLst>
          </p:cNvPr>
          <p:cNvSpPr txBox="1"/>
          <p:nvPr/>
        </p:nvSpPr>
        <p:spPr>
          <a:xfrm>
            <a:off x="3050463" y="1566706"/>
            <a:ext cx="752000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55" name="テキスト ボックス 54">
            <a:extLst>
              <a:ext uri="{FF2B5EF4-FFF2-40B4-BE49-F238E27FC236}">
                <a16:creationId xmlns:a16="http://schemas.microsoft.com/office/drawing/2014/main" id="{703B1CDB-05A5-3179-3A57-06B88AB0F2B0}"/>
              </a:ext>
            </a:extLst>
          </p:cNvPr>
          <p:cNvSpPr txBox="1"/>
          <p:nvPr/>
        </p:nvSpPr>
        <p:spPr>
          <a:xfrm>
            <a:off x="642550" y="2570310"/>
            <a:ext cx="2125923" cy="400110"/>
          </a:xfrm>
          <a:prstGeom prst="rect">
            <a:avLst/>
          </a:prstGeom>
          <a:noFill/>
        </p:spPr>
        <p:txBody>
          <a:bodyPr wrap="square" rtlCol="0">
            <a:spAutoFit/>
          </a:bodyPr>
          <a:lstStyle/>
          <a:p>
            <a:pPr algn="ctr"/>
            <a:r>
              <a:rPr kumimoji="1" lang="ja-JP" altLang="en-US" sz="2000" b="1" dirty="0"/>
              <a:t>マスク処理前</a:t>
            </a:r>
          </a:p>
        </p:txBody>
      </p:sp>
      <p:sp>
        <p:nvSpPr>
          <p:cNvPr id="56" name="テキスト ボックス 55">
            <a:extLst>
              <a:ext uri="{FF2B5EF4-FFF2-40B4-BE49-F238E27FC236}">
                <a16:creationId xmlns:a16="http://schemas.microsoft.com/office/drawing/2014/main" id="{ECC8A1CA-8944-C797-B965-B7A2E13D5DA3}"/>
              </a:ext>
            </a:extLst>
          </p:cNvPr>
          <p:cNvSpPr txBox="1"/>
          <p:nvPr/>
        </p:nvSpPr>
        <p:spPr>
          <a:xfrm>
            <a:off x="642551" y="5239966"/>
            <a:ext cx="2137614" cy="400110"/>
          </a:xfrm>
          <a:prstGeom prst="rect">
            <a:avLst/>
          </a:prstGeom>
          <a:noFill/>
        </p:spPr>
        <p:txBody>
          <a:bodyPr wrap="square" rtlCol="0">
            <a:spAutoFit/>
          </a:bodyPr>
          <a:lstStyle/>
          <a:p>
            <a:pPr algn="ctr"/>
            <a:r>
              <a:rPr kumimoji="1" lang="ja-JP" altLang="en-US" sz="2000" b="1" dirty="0"/>
              <a:t>マスク処理</a:t>
            </a:r>
            <a:r>
              <a:rPr lang="ja-JP" altLang="en-US" sz="2000" b="1" dirty="0"/>
              <a:t>後</a:t>
            </a:r>
            <a:endParaRPr kumimoji="1" lang="ja-JP" altLang="en-US" sz="2000" b="1" dirty="0"/>
          </a:p>
        </p:txBody>
      </p:sp>
      <p:sp>
        <p:nvSpPr>
          <p:cNvPr id="3" name="正方形/長方形 2">
            <a:extLst>
              <a:ext uri="{FF2B5EF4-FFF2-40B4-BE49-F238E27FC236}">
                <a16:creationId xmlns:a16="http://schemas.microsoft.com/office/drawing/2014/main" id="{CC7646A9-B8AB-5BF9-76F7-2ADA673CB8B4}"/>
              </a:ext>
            </a:extLst>
          </p:cNvPr>
          <p:cNvSpPr/>
          <p:nvPr/>
        </p:nvSpPr>
        <p:spPr>
          <a:xfrm>
            <a:off x="5772519" y="2055481"/>
            <a:ext cx="737836" cy="12084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左 4">
            <a:extLst>
              <a:ext uri="{FF2B5EF4-FFF2-40B4-BE49-F238E27FC236}">
                <a16:creationId xmlns:a16="http://schemas.microsoft.com/office/drawing/2014/main" id="{1FD3C239-E1EE-D31D-D6A2-76CB56E7B577}"/>
              </a:ext>
            </a:extLst>
          </p:cNvPr>
          <p:cNvSpPr/>
          <p:nvPr/>
        </p:nvSpPr>
        <p:spPr>
          <a:xfrm>
            <a:off x="5945493" y="4516916"/>
            <a:ext cx="636862" cy="519884"/>
          </a:xfrm>
          <a:prstGeom prst="leftArrow">
            <a:avLst>
              <a:gd name="adj1" fmla="val 24250"/>
              <a:gd name="adj2" fmla="val 5000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44C26477-33F9-D432-B4EF-3811B2340A6F}"/>
              </a:ext>
            </a:extLst>
          </p:cNvPr>
          <p:cNvSpPr/>
          <p:nvPr/>
        </p:nvSpPr>
        <p:spPr>
          <a:xfrm>
            <a:off x="6437737" y="2057269"/>
            <a:ext cx="155090" cy="2768731"/>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56694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823D4-9C48-44CB-9B0D-F8E15E84FBC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CF89AFA-E5AF-3306-1B1D-862050B3D27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5E644CA-8DA6-BB42-BED7-F2C94FB81C3D}"/>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例（メソッド引数名）</a:t>
            </a:r>
            <a:endParaRPr kumimoji="1" lang="ja-JP" altLang="en-US" b="1" dirty="0">
              <a:solidFill>
                <a:schemeClr val="bg1"/>
              </a:solidFill>
              <a:latin typeface="+mn-ea"/>
              <a:ea typeface="+mn-ea"/>
            </a:endParaRPr>
          </a:p>
        </p:txBody>
      </p:sp>
      <p:sp>
        <p:nvSpPr>
          <p:cNvPr id="8" name="スライド番号プレースホルダー 7">
            <a:extLst>
              <a:ext uri="{FF2B5EF4-FFF2-40B4-BE49-F238E27FC236}">
                <a16:creationId xmlns:a16="http://schemas.microsoft.com/office/drawing/2014/main" id="{45B4D780-E787-420D-3B42-21E2AB2BE344}"/>
              </a:ext>
            </a:extLst>
          </p:cNvPr>
          <p:cNvSpPr>
            <a:spLocks noGrp="1"/>
          </p:cNvSpPr>
          <p:nvPr>
            <p:ph type="sldNum" sz="quarter" idx="12"/>
          </p:nvPr>
        </p:nvSpPr>
        <p:spPr/>
        <p:txBody>
          <a:bodyPr/>
          <a:lstStyle/>
          <a:p>
            <a:fld id="{98E4D49B-7C54-4167-A8CB-7C9DF7FFC802}" type="slidenum">
              <a:rPr kumimoji="1" lang="ja-JP" altLang="en-US" smtClean="0"/>
              <a:t>15</a:t>
            </a:fld>
            <a:endParaRPr kumimoji="1" lang="ja-JP" altLang="en-US"/>
          </a:p>
        </p:txBody>
      </p:sp>
      <p:sp>
        <p:nvSpPr>
          <p:cNvPr id="33" name="四角形: 角を丸くする 32">
            <a:extLst>
              <a:ext uri="{FF2B5EF4-FFF2-40B4-BE49-F238E27FC236}">
                <a16:creationId xmlns:a16="http://schemas.microsoft.com/office/drawing/2014/main" id="{A55A82EE-38CD-E995-8982-1133CB2DCEF8}"/>
              </a:ext>
            </a:extLst>
          </p:cNvPr>
          <p:cNvSpPr/>
          <p:nvPr/>
        </p:nvSpPr>
        <p:spPr>
          <a:xfrm>
            <a:off x="605735" y="4154837"/>
            <a:ext cx="11069709" cy="2570367"/>
          </a:xfrm>
          <a:prstGeom prst="roundRect">
            <a:avLst>
              <a:gd name="adj" fmla="val 8449"/>
            </a:avLst>
          </a:prstGeom>
          <a:solidFill>
            <a:schemeClr val="accent5">
              <a:lumMod val="20000"/>
              <a:lumOff val="80000"/>
            </a:schemeClr>
          </a:solidFill>
          <a:ln w="38100">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四角形: 角を丸くする 33">
            <a:extLst>
              <a:ext uri="{FF2B5EF4-FFF2-40B4-BE49-F238E27FC236}">
                <a16:creationId xmlns:a16="http://schemas.microsoft.com/office/drawing/2014/main" id="{FF35EE06-5BE0-BBEC-AB01-811CBF99B1F2}"/>
              </a:ext>
            </a:extLst>
          </p:cNvPr>
          <p:cNvSpPr/>
          <p:nvPr/>
        </p:nvSpPr>
        <p:spPr>
          <a:xfrm>
            <a:off x="2826107" y="4230970"/>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D29FB125-D993-A8A4-6551-399B4AE6E605}"/>
              </a:ext>
            </a:extLst>
          </p:cNvPr>
          <p:cNvSpPr/>
          <p:nvPr/>
        </p:nvSpPr>
        <p:spPr>
          <a:xfrm>
            <a:off x="605735" y="1490573"/>
            <a:ext cx="11069709" cy="2570367"/>
          </a:xfrm>
          <a:prstGeom prst="roundRect">
            <a:avLst>
              <a:gd name="adj" fmla="val 8449"/>
            </a:avLst>
          </a:prstGeom>
          <a:solidFill>
            <a:schemeClr val="bg1">
              <a:lumMod val="85000"/>
            </a:schemeClr>
          </a:solidFill>
          <a:ln w="38100">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四角形: 角を丸くする 35">
            <a:extLst>
              <a:ext uri="{FF2B5EF4-FFF2-40B4-BE49-F238E27FC236}">
                <a16:creationId xmlns:a16="http://schemas.microsoft.com/office/drawing/2014/main" id="{623665EC-A82F-67BF-5B32-A8B7FBB2B77B}"/>
              </a:ext>
            </a:extLst>
          </p:cNvPr>
          <p:cNvSpPr/>
          <p:nvPr/>
        </p:nvSpPr>
        <p:spPr>
          <a:xfrm>
            <a:off x="2826107" y="1566706"/>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AE9067FD-D8D4-A1B1-3BF4-302C53004A1E}"/>
              </a:ext>
            </a:extLst>
          </p:cNvPr>
          <p:cNvSpPr/>
          <p:nvPr/>
        </p:nvSpPr>
        <p:spPr>
          <a:xfrm>
            <a:off x="6286056" y="4303238"/>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角を丸くする 39">
            <a:extLst>
              <a:ext uri="{FF2B5EF4-FFF2-40B4-BE49-F238E27FC236}">
                <a16:creationId xmlns:a16="http://schemas.microsoft.com/office/drawing/2014/main" id="{267A6F1A-63EF-8ED2-440B-8363F5AF222E}"/>
              </a:ext>
            </a:extLst>
          </p:cNvPr>
          <p:cNvSpPr/>
          <p:nvPr/>
        </p:nvSpPr>
        <p:spPr>
          <a:xfrm>
            <a:off x="5801324" y="4948002"/>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B4EA8545-A6CD-F1AB-5835-E1628CFDB67B}"/>
              </a:ext>
            </a:extLst>
          </p:cNvPr>
          <p:cNvSpPr/>
          <p:nvPr/>
        </p:nvSpPr>
        <p:spPr>
          <a:xfrm>
            <a:off x="3622529" y="529089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9FEC0529-B018-98B8-7CDD-0FF8A7631ADF}"/>
              </a:ext>
            </a:extLst>
          </p:cNvPr>
          <p:cNvSpPr/>
          <p:nvPr/>
        </p:nvSpPr>
        <p:spPr>
          <a:xfrm>
            <a:off x="4107339" y="5964370"/>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39DD77C5-486C-F9CC-48AB-4F1CC05672C7}"/>
              </a:ext>
            </a:extLst>
          </p:cNvPr>
          <p:cNvSpPr txBox="1"/>
          <p:nvPr/>
        </p:nvSpPr>
        <p:spPr>
          <a:xfrm>
            <a:off x="3050463" y="4228221"/>
            <a:ext cx="816297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47" name="四角形: 角を丸くする 46">
            <a:extLst>
              <a:ext uri="{FF2B5EF4-FFF2-40B4-BE49-F238E27FC236}">
                <a16:creationId xmlns:a16="http://schemas.microsoft.com/office/drawing/2014/main" id="{6BBCD16C-4A57-B1E4-8C25-B6260E123420}"/>
              </a:ext>
            </a:extLst>
          </p:cNvPr>
          <p:cNvSpPr/>
          <p:nvPr/>
        </p:nvSpPr>
        <p:spPr>
          <a:xfrm>
            <a:off x="7094575" y="1641800"/>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四角形: 角を丸くする 48">
            <a:extLst>
              <a:ext uri="{FF2B5EF4-FFF2-40B4-BE49-F238E27FC236}">
                <a16:creationId xmlns:a16="http://schemas.microsoft.com/office/drawing/2014/main" id="{B98552E0-D73D-7C44-A85E-83CA28439C78}"/>
              </a:ext>
            </a:extLst>
          </p:cNvPr>
          <p:cNvSpPr/>
          <p:nvPr/>
        </p:nvSpPr>
        <p:spPr>
          <a:xfrm>
            <a:off x="5644725" y="2295031"/>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四角形: 角を丸くする 51">
            <a:extLst>
              <a:ext uri="{FF2B5EF4-FFF2-40B4-BE49-F238E27FC236}">
                <a16:creationId xmlns:a16="http://schemas.microsoft.com/office/drawing/2014/main" id="{B38FAD2E-5EEA-AF5D-9AC1-9AAA33295BCE}"/>
              </a:ext>
            </a:extLst>
          </p:cNvPr>
          <p:cNvSpPr/>
          <p:nvPr/>
        </p:nvSpPr>
        <p:spPr>
          <a:xfrm>
            <a:off x="3638023" y="2635612"/>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2">
            <a:extLst>
              <a:ext uri="{FF2B5EF4-FFF2-40B4-BE49-F238E27FC236}">
                <a16:creationId xmlns:a16="http://schemas.microsoft.com/office/drawing/2014/main" id="{EF173703-1B5E-8B61-85C0-2894CC340266}"/>
              </a:ext>
            </a:extLst>
          </p:cNvPr>
          <p:cNvSpPr/>
          <p:nvPr/>
        </p:nvSpPr>
        <p:spPr>
          <a:xfrm>
            <a:off x="4114365" y="3301774"/>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F9A99907-9B0F-D9E7-FB27-44F0E6863F80}"/>
              </a:ext>
            </a:extLst>
          </p:cNvPr>
          <p:cNvSpPr txBox="1"/>
          <p:nvPr/>
        </p:nvSpPr>
        <p:spPr>
          <a:xfrm>
            <a:off x="3050463" y="1566706"/>
            <a:ext cx="752000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55" name="テキスト ボックス 54">
            <a:extLst>
              <a:ext uri="{FF2B5EF4-FFF2-40B4-BE49-F238E27FC236}">
                <a16:creationId xmlns:a16="http://schemas.microsoft.com/office/drawing/2014/main" id="{4FF3EF1A-636D-02EC-CD5E-B42954C844DC}"/>
              </a:ext>
            </a:extLst>
          </p:cNvPr>
          <p:cNvSpPr txBox="1"/>
          <p:nvPr/>
        </p:nvSpPr>
        <p:spPr>
          <a:xfrm>
            <a:off x="642550" y="2570310"/>
            <a:ext cx="2125923" cy="400110"/>
          </a:xfrm>
          <a:prstGeom prst="rect">
            <a:avLst/>
          </a:prstGeom>
          <a:noFill/>
        </p:spPr>
        <p:txBody>
          <a:bodyPr wrap="square" rtlCol="0">
            <a:spAutoFit/>
          </a:bodyPr>
          <a:lstStyle/>
          <a:p>
            <a:pPr algn="ctr"/>
            <a:r>
              <a:rPr kumimoji="1" lang="ja-JP" altLang="en-US" sz="2000" b="1" dirty="0"/>
              <a:t>マスク処理前</a:t>
            </a:r>
          </a:p>
        </p:txBody>
      </p:sp>
      <p:sp>
        <p:nvSpPr>
          <p:cNvPr id="56" name="テキスト ボックス 55">
            <a:extLst>
              <a:ext uri="{FF2B5EF4-FFF2-40B4-BE49-F238E27FC236}">
                <a16:creationId xmlns:a16="http://schemas.microsoft.com/office/drawing/2014/main" id="{1308FED7-EECD-60CF-33A2-AA1708D37E3F}"/>
              </a:ext>
            </a:extLst>
          </p:cNvPr>
          <p:cNvSpPr txBox="1"/>
          <p:nvPr/>
        </p:nvSpPr>
        <p:spPr>
          <a:xfrm>
            <a:off x="642551" y="5239966"/>
            <a:ext cx="2137614" cy="400110"/>
          </a:xfrm>
          <a:prstGeom prst="rect">
            <a:avLst/>
          </a:prstGeom>
          <a:noFill/>
        </p:spPr>
        <p:txBody>
          <a:bodyPr wrap="square" rtlCol="0">
            <a:spAutoFit/>
          </a:bodyPr>
          <a:lstStyle/>
          <a:p>
            <a:pPr algn="ctr"/>
            <a:r>
              <a:rPr kumimoji="1" lang="ja-JP" altLang="en-US" sz="2000" b="1" dirty="0"/>
              <a:t>マスク処理</a:t>
            </a:r>
            <a:r>
              <a:rPr lang="ja-JP" altLang="en-US" sz="2000" b="1" dirty="0"/>
              <a:t>後</a:t>
            </a:r>
            <a:endParaRPr kumimoji="1" lang="ja-JP" altLang="en-US" sz="2000" b="1" dirty="0"/>
          </a:p>
        </p:txBody>
      </p:sp>
      <p:sp>
        <p:nvSpPr>
          <p:cNvPr id="3" name="正方形/長方形 2">
            <a:extLst>
              <a:ext uri="{FF2B5EF4-FFF2-40B4-BE49-F238E27FC236}">
                <a16:creationId xmlns:a16="http://schemas.microsoft.com/office/drawing/2014/main" id="{FB526588-A2F0-3816-D74A-7589457EE1A8}"/>
              </a:ext>
            </a:extLst>
          </p:cNvPr>
          <p:cNvSpPr/>
          <p:nvPr/>
        </p:nvSpPr>
        <p:spPr>
          <a:xfrm>
            <a:off x="7274576" y="1752902"/>
            <a:ext cx="2292990" cy="120840"/>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矢印: 左 4">
            <a:extLst>
              <a:ext uri="{FF2B5EF4-FFF2-40B4-BE49-F238E27FC236}">
                <a16:creationId xmlns:a16="http://schemas.microsoft.com/office/drawing/2014/main" id="{DE4A8800-DDF8-9B9D-1126-098A0DA517C6}"/>
              </a:ext>
            </a:extLst>
          </p:cNvPr>
          <p:cNvSpPr/>
          <p:nvPr/>
        </p:nvSpPr>
        <p:spPr>
          <a:xfrm>
            <a:off x="9002703" y="4214337"/>
            <a:ext cx="636862" cy="519884"/>
          </a:xfrm>
          <a:prstGeom prst="leftArrow">
            <a:avLst>
              <a:gd name="adj1" fmla="val 24250"/>
              <a:gd name="adj2" fmla="val 50000"/>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6EE1602-4AA9-3AC8-23D0-8D00CA75FBC3}"/>
              </a:ext>
            </a:extLst>
          </p:cNvPr>
          <p:cNvSpPr/>
          <p:nvPr/>
        </p:nvSpPr>
        <p:spPr>
          <a:xfrm>
            <a:off x="9494947" y="1754690"/>
            <a:ext cx="155090" cy="2768731"/>
          </a:xfrm>
          <a:prstGeom prst="rect">
            <a:avLst/>
          </a:prstGeom>
          <a:solidFill>
            <a:schemeClr val="tx1">
              <a:lumMod val="85000"/>
              <a:lumOff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4808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8AFC-1816-C3B1-A648-3C0DE84FA65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103D10A-14EF-C2C9-AB32-9461FE8A8885}"/>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02B2FFF-0663-509D-9AA0-A7119AE3DF60}"/>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パターン</a:t>
            </a:r>
            <a:endParaRPr kumimoji="1" lang="ja-JP" altLang="en-US" b="1" dirty="0">
              <a:solidFill>
                <a:schemeClr val="bg1"/>
              </a:solidFill>
              <a:latin typeface="+mn-ea"/>
              <a:ea typeface="+mn-ea"/>
            </a:endParaRPr>
          </a:p>
        </p:txBody>
      </p:sp>
      <p:sp>
        <p:nvSpPr>
          <p:cNvPr id="6" name="AutoShape 2" descr="Untitled">
            <a:extLst>
              <a:ext uri="{FF2B5EF4-FFF2-40B4-BE49-F238E27FC236}">
                <a16:creationId xmlns:a16="http://schemas.microsoft.com/office/drawing/2014/main" id="{5F052069-1E2E-3540-D95E-6E9D62867DC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スライド番号プレースホルダー 7">
            <a:extLst>
              <a:ext uri="{FF2B5EF4-FFF2-40B4-BE49-F238E27FC236}">
                <a16:creationId xmlns:a16="http://schemas.microsoft.com/office/drawing/2014/main" id="{72CFF8AB-1303-56A3-CBAF-CC32DEBDC2C8}"/>
              </a:ext>
            </a:extLst>
          </p:cNvPr>
          <p:cNvSpPr>
            <a:spLocks noGrp="1"/>
          </p:cNvSpPr>
          <p:nvPr>
            <p:ph type="sldNum" sz="quarter" idx="12"/>
          </p:nvPr>
        </p:nvSpPr>
        <p:spPr/>
        <p:txBody>
          <a:bodyPr/>
          <a:lstStyle/>
          <a:p>
            <a:fld id="{98E4D49B-7C54-4167-A8CB-7C9DF7FFC802}" type="slidenum">
              <a:rPr kumimoji="1" lang="ja-JP" altLang="en-US" smtClean="0"/>
              <a:t>16</a:t>
            </a:fld>
            <a:endParaRPr kumimoji="1" lang="ja-JP" altLang="en-US"/>
          </a:p>
        </p:txBody>
      </p:sp>
      <p:sp>
        <p:nvSpPr>
          <p:cNvPr id="12" name="コンテンツ プレースホルダー 2">
            <a:extLst>
              <a:ext uri="{FF2B5EF4-FFF2-40B4-BE49-F238E27FC236}">
                <a16:creationId xmlns:a16="http://schemas.microsoft.com/office/drawing/2014/main" id="{9F0A3E79-D3A1-B3AE-B31F-36F5FB748FC9}"/>
              </a:ext>
            </a:extLst>
          </p:cNvPr>
          <p:cNvSpPr txBox="1">
            <a:spLocks/>
          </p:cNvSpPr>
          <p:nvPr/>
        </p:nvSpPr>
        <p:spPr>
          <a:xfrm>
            <a:off x="838199" y="1567543"/>
            <a:ext cx="10677211" cy="4911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t>各識別子の</a:t>
            </a:r>
            <a:r>
              <a:rPr lang="en-US" altLang="ja-JP" b="1" dirty="0"/>
              <a:t>Mask</a:t>
            </a:r>
            <a:r>
              <a:rPr lang="ja-JP" altLang="en-US" b="1" dirty="0"/>
              <a:t>パターン一覧</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p:txBody>
      </p:sp>
      <p:graphicFrame>
        <p:nvGraphicFramePr>
          <p:cNvPr id="7" name="表 6">
            <a:extLst>
              <a:ext uri="{FF2B5EF4-FFF2-40B4-BE49-F238E27FC236}">
                <a16:creationId xmlns:a16="http://schemas.microsoft.com/office/drawing/2014/main" id="{790FC0E9-1962-1DB6-4276-76EC0BFF80DA}"/>
              </a:ext>
            </a:extLst>
          </p:cNvPr>
          <p:cNvGraphicFramePr>
            <a:graphicFrameLocks noGrp="1"/>
          </p:cNvGraphicFramePr>
          <p:nvPr>
            <p:extLst>
              <p:ext uri="{D42A27DB-BD31-4B8C-83A1-F6EECF244321}">
                <p14:modId xmlns:p14="http://schemas.microsoft.com/office/powerpoint/2010/main" val="1739761034"/>
              </p:ext>
            </p:extLst>
          </p:nvPr>
        </p:nvGraphicFramePr>
        <p:xfrm>
          <a:off x="838199" y="2363012"/>
          <a:ext cx="9587460" cy="2924130"/>
        </p:xfrm>
        <a:graphic>
          <a:graphicData uri="http://schemas.openxmlformats.org/drawingml/2006/table">
            <a:tbl>
              <a:tblPr firstRow="1" bandRow="1">
                <a:tableStyleId>{5940675A-B579-460E-94D1-54222C63F5DA}</a:tableStyleId>
              </a:tblPr>
              <a:tblGrid>
                <a:gridCol w="1851672">
                  <a:extLst>
                    <a:ext uri="{9D8B030D-6E8A-4147-A177-3AD203B41FA5}">
                      <a16:colId xmlns:a16="http://schemas.microsoft.com/office/drawing/2014/main" val="1095298227"/>
                    </a:ext>
                  </a:extLst>
                </a:gridCol>
                <a:gridCol w="2453064">
                  <a:extLst>
                    <a:ext uri="{9D8B030D-6E8A-4147-A177-3AD203B41FA5}">
                      <a16:colId xmlns:a16="http://schemas.microsoft.com/office/drawing/2014/main" val="3172440691"/>
                    </a:ext>
                  </a:extLst>
                </a:gridCol>
                <a:gridCol w="2641362">
                  <a:extLst>
                    <a:ext uri="{9D8B030D-6E8A-4147-A177-3AD203B41FA5}">
                      <a16:colId xmlns:a16="http://schemas.microsoft.com/office/drawing/2014/main" val="1745592299"/>
                    </a:ext>
                  </a:extLst>
                </a:gridCol>
                <a:gridCol w="2641362">
                  <a:extLst>
                    <a:ext uri="{9D8B030D-6E8A-4147-A177-3AD203B41FA5}">
                      <a16:colId xmlns:a16="http://schemas.microsoft.com/office/drawing/2014/main" val="3040301651"/>
                    </a:ext>
                  </a:extLst>
                </a:gridCol>
              </a:tblGrid>
              <a:tr h="487355">
                <a:tc>
                  <a:txBody>
                    <a:bodyPr/>
                    <a:lstStyle/>
                    <a:p>
                      <a:r>
                        <a:rPr kumimoji="1" lang="en-US" altLang="ja-JP" sz="2000" dirty="0"/>
                        <a:t>Mask</a:t>
                      </a:r>
                      <a:r>
                        <a:rPr kumimoji="1" lang="ja-JP" altLang="en-US" sz="2000" dirty="0"/>
                        <a:t>パターン</a:t>
                      </a:r>
                    </a:p>
                  </a:txBody>
                  <a:tcPr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メソッド名</a:t>
                      </a:r>
                      <a:r>
                        <a:rPr kumimoji="1" lang="en-US" altLang="ja-JP" sz="2000" dirty="0"/>
                        <a:t>(</a:t>
                      </a:r>
                      <a:r>
                        <a:rPr kumimoji="1" lang="en-US" altLang="ja-JP" sz="2000" b="1" dirty="0"/>
                        <a:t>M</a:t>
                      </a:r>
                      <a:r>
                        <a:rPr kumimoji="1" lang="en-US" altLang="ja-JP" sz="2000" dirty="0"/>
                        <a:t>)</a:t>
                      </a:r>
                      <a:endParaRPr kumimoji="1" lang="ja-JP" altLang="en-US" sz="2000" dirty="0"/>
                    </a:p>
                  </a:txBody>
                  <a:tcPr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メソッド引数名</a:t>
                      </a:r>
                      <a:r>
                        <a:rPr kumimoji="1" lang="en-US" altLang="ja-JP" sz="2000" dirty="0"/>
                        <a:t>(</a:t>
                      </a:r>
                      <a:r>
                        <a:rPr kumimoji="1" lang="en-US" altLang="ja-JP" sz="2000" b="1" dirty="0"/>
                        <a:t>A</a:t>
                      </a:r>
                      <a:r>
                        <a:rPr kumimoji="1" lang="en-US" altLang="ja-JP" sz="2000" dirty="0"/>
                        <a:t>)</a:t>
                      </a:r>
                      <a:endParaRPr kumimoji="1" lang="ja-JP" altLang="en-US" sz="2000" dirty="0"/>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変数名</a:t>
                      </a:r>
                      <a:r>
                        <a:rPr kumimoji="1" lang="en-US" altLang="ja-JP" sz="2000" dirty="0"/>
                        <a:t>(</a:t>
                      </a:r>
                      <a:r>
                        <a:rPr kumimoji="1" lang="en-US" altLang="ja-JP" sz="2000" b="1" dirty="0"/>
                        <a:t>V</a:t>
                      </a:r>
                      <a:r>
                        <a:rPr kumimoji="1" lang="en-US" altLang="ja-JP" sz="2000" dirty="0"/>
                        <a:t>)</a:t>
                      </a:r>
                      <a:endParaRPr kumimoji="1" lang="ja-JP" altLang="en-US" sz="2000" dirty="0"/>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5640935"/>
                  </a:ext>
                </a:extLst>
              </a:tr>
              <a:tr h="487355">
                <a:tc>
                  <a:txBody>
                    <a:bodyPr/>
                    <a:lstStyle/>
                    <a:p>
                      <a:r>
                        <a:rPr kumimoji="1" lang="en-US" altLang="ja-JP" sz="2000" b="0" dirty="0"/>
                        <a:t>original</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3120418"/>
                  </a:ext>
                </a:extLst>
              </a:tr>
              <a:tr h="487355">
                <a:tc>
                  <a:txBody>
                    <a:bodyPr/>
                    <a:lstStyle/>
                    <a:p>
                      <a:r>
                        <a:rPr kumimoji="1" lang="en-US" altLang="ja-JP" sz="2000" b="0" dirty="0"/>
                        <a:t>MA</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1588702"/>
                  </a:ext>
                </a:extLst>
              </a:tr>
              <a:tr h="487355">
                <a:tc>
                  <a:txBody>
                    <a:bodyPr/>
                    <a:lstStyle/>
                    <a:p>
                      <a:r>
                        <a:rPr kumimoji="1" lang="en-US" altLang="ja-JP" sz="2000" b="0" dirty="0"/>
                        <a:t>MV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987801"/>
                  </a:ext>
                </a:extLst>
              </a:tr>
              <a:tr h="487355">
                <a:tc>
                  <a:txBody>
                    <a:bodyPr/>
                    <a:lstStyle/>
                    <a:p>
                      <a:r>
                        <a:rPr kumimoji="1" lang="en-US" altLang="ja-JP" sz="2000" b="0" dirty="0"/>
                        <a:t>AV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0" dirty="0"/>
                        <a:t>mask</a:t>
                      </a:r>
                      <a:r>
                        <a:rPr kumimoji="1" lang="ja-JP" altLang="en-US" sz="2000" b="0" dirty="0"/>
                        <a:t>なし</a:t>
                      </a:r>
                    </a:p>
                  </a:txBody>
                  <a:tcPr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t>mask</a:t>
                      </a:r>
                      <a:r>
                        <a:rPr kumimoji="1" lang="ja-JP" altLang="en-US" sz="2000" b="1" dirty="0"/>
                        <a:t>あり</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t>mask</a:t>
                      </a:r>
                      <a:r>
                        <a:rPr kumimoji="1" lang="ja-JP" altLang="en-US" sz="2000" b="1" dirty="0"/>
                        <a:t>あり</a:t>
                      </a: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7383129"/>
                  </a:ext>
                </a:extLst>
              </a:tr>
              <a:tr h="487355">
                <a:tc>
                  <a:txBody>
                    <a:bodyPr/>
                    <a:lstStyle/>
                    <a:p>
                      <a:r>
                        <a:rPr kumimoji="1" lang="en-US" altLang="ja-JP" sz="2000" b="0" dirty="0"/>
                        <a:t>MAV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868987"/>
                  </a:ext>
                </a:extLst>
              </a:tr>
            </a:tbl>
          </a:graphicData>
        </a:graphic>
      </p:graphicFrame>
    </p:spTree>
    <p:extLst>
      <p:ext uri="{BB962C8B-B14F-4D97-AF65-F5344CB8AC3E}">
        <p14:creationId xmlns:p14="http://schemas.microsoft.com/office/powerpoint/2010/main" val="767167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D2540-F7A8-26B5-DA41-7BE630F40F31}"/>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ECFBC41-14E9-AF2C-54DE-1C9A7E4EF6AF}"/>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C6B8FB33-46D1-79A4-BCB1-44EC0E5F12FF}"/>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データの</a:t>
            </a:r>
            <a:r>
              <a:rPr lang="en-US" altLang="ja-JP" b="1" dirty="0">
                <a:solidFill>
                  <a:schemeClr val="bg1"/>
                </a:solidFill>
                <a:latin typeface="+mn-ea"/>
                <a:ea typeface="+mn-ea"/>
              </a:rPr>
              <a:t>Mask</a:t>
            </a:r>
            <a:r>
              <a:rPr lang="ja-JP" altLang="en-US" b="1" dirty="0">
                <a:solidFill>
                  <a:schemeClr val="bg1"/>
                </a:solidFill>
                <a:latin typeface="+mn-ea"/>
                <a:ea typeface="+mn-ea"/>
              </a:rPr>
              <a:t>パターン</a:t>
            </a:r>
            <a:endParaRPr kumimoji="1" lang="ja-JP" altLang="en-US" b="1" dirty="0">
              <a:solidFill>
                <a:schemeClr val="bg1"/>
              </a:solidFill>
              <a:latin typeface="+mn-ea"/>
              <a:ea typeface="+mn-ea"/>
            </a:endParaRPr>
          </a:p>
        </p:txBody>
      </p:sp>
      <p:sp>
        <p:nvSpPr>
          <p:cNvPr id="6" name="AutoShape 2" descr="Untitled">
            <a:extLst>
              <a:ext uri="{FF2B5EF4-FFF2-40B4-BE49-F238E27FC236}">
                <a16:creationId xmlns:a16="http://schemas.microsoft.com/office/drawing/2014/main" id="{7E583FD2-50D1-C623-8390-116142DA2EF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スライド番号プレースホルダー 7">
            <a:extLst>
              <a:ext uri="{FF2B5EF4-FFF2-40B4-BE49-F238E27FC236}">
                <a16:creationId xmlns:a16="http://schemas.microsoft.com/office/drawing/2014/main" id="{F7EA95D5-02A8-D42C-B12E-9EBE79F8E452}"/>
              </a:ext>
            </a:extLst>
          </p:cNvPr>
          <p:cNvSpPr>
            <a:spLocks noGrp="1"/>
          </p:cNvSpPr>
          <p:nvPr>
            <p:ph type="sldNum" sz="quarter" idx="12"/>
          </p:nvPr>
        </p:nvSpPr>
        <p:spPr/>
        <p:txBody>
          <a:bodyPr/>
          <a:lstStyle/>
          <a:p>
            <a:fld id="{98E4D49B-7C54-4167-A8CB-7C9DF7FFC802}" type="slidenum">
              <a:rPr kumimoji="1" lang="ja-JP" altLang="en-US" smtClean="0"/>
              <a:t>17</a:t>
            </a:fld>
            <a:endParaRPr kumimoji="1" lang="ja-JP" altLang="en-US"/>
          </a:p>
        </p:txBody>
      </p:sp>
      <p:sp>
        <p:nvSpPr>
          <p:cNvPr id="12" name="コンテンツ プレースホルダー 2">
            <a:extLst>
              <a:ext uri="{FF2B5EF4-FFF2-40B4-BE49-F238E27FC236}">
                <a16:creationId xmlns:a16="http://schemas.microsoft.com/office/drawing/2014/main" id="{2DE177F5-9668-9FC7-C7C7-4DAF05AFF5D2}"/>
              </a:ext>
            </a:extLst>
          </p:cNvPr>
          <p:cNvSpPr txBox="1">
            <a:spLocks/>
          </p:cNvSpPr>
          <p:nvPr/>
        </p:nvSpPr>
        <p:spPr>
          <a:xfrm>
            <a:off x="838199" y="1567543"/>
            <a:ext cx="10677211" cy="49113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b="1" dirty="0"/>
              <a:t>各識別子の</a:t>
            </a:r>
            <a:r>
              <a:rPr lang="en-US" altLang="ja-JP" b="1" dirty="0"/>
              <a:t>Mask</a:t>
            </a:r>
            <a:r>
              <a:rPr lang="ja-JP" altLang="en-US" b="1" dirty="0"/>
              <a:t>パターン一覧</a:t>
            </a: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a:p>
            <a:pPr marL="0" indent="0">
              <a:buNone/>
            </a:pPr>
            <a:endParaRPr lang="en-US" altLang="ja-JP" b="1" dirty="0"/>
          </a:p>
        </p:txBody>
      </p:sp>
      <p:sp>
        <p:nvSpPr>
          <p:cNvPr id="18" name="矢印: 左 17">
            <a:extLst>
              <a:ext uri="{FF2B5EF4-FFF2-40B4-BE49-F238E27FC236}">
                <a16:creationId xmlns:a16="http://schemas.microsoft.com/office/drawing/2014/main" id="{40DF7242-5154-CDB0-59D9-7E8B931A7D74}"/>
              </a:ext>
            </a:extLst>
          </p:cNvPr>
          <p:cNvSpPr/>
          <p:nvPr/>
        </p:nvSpPr>
        <p:spPr>
          <a:xfrm>
            <a:off x="10504579" y="4450136"/>
            <a:ext cx="737836" cy="243254"/>
          </a:xfrm>
          <a:prstGeom prst="lef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左 18">
            <a:extLst>
              <a:ext uri="{FF2B5EF4-FFF2-40B4-BE49-F238E27FC236}">
                <a16:creationId xmlns:a16="http://schemas.microsoft.com/office/drawing/2014/main" id="{2C055578-DE44-B408-0541-BC269C9AE3C8}"/>
              </a:ext>
            </a:extLst>
          </p:cNvPr>
          <p:cNvSpPr/>
          <p:nvPr/>
        </p:nvSpPr>
        <p:spPr>
          <a:xfrm>
            <a:off x="10504579" y="4917482"/>
            <a:ext cx="813097" cy="243254"/>
          </a:xfrm>
          <a:prstGeom prst="leftArrow">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DA935F97-307E-C8A5-70D4-73576EFB3E1F}"/>
              </a:ext>
            </a:extLst>
          </p:cNvPr>
          <p:cNvSpPr/>
          <p:nvPr/>
        </p:nvSpPr>
        <p:spPr>
          <a:xfrm>
            <a:off x="11188700" y="4514850"/>
            <a:ext cx="128976" cy="563862"/>
          </a:xfrm>
          <a:prstGeom prst="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4AFBB26-3327-9D7D-0E24-9046B67EF11E}"/>
              </a:ext>
            </a:extLst>
          </p:cNvPr>
          <p:cNvSpPr txBox="1"/>
          <p:nvPr/>
        </p:nvSpPr>
        <p:spPr>
          <a:xfrm>
            <a:off x="10164272" y="5423504"/>
            <a:ext cx="1980029" cy="707886"/>
          </a:xfrm>
          <a:prstGeom prst="rect">
            <a:avLst/>
          </a:prstGeom>
          <a:noFill/>
        </p:spPr>
        <p:txBody>
          <a:bodyPr wrap="none" rtlCol="0">
            <a:spAutoFit/>
          </a:bodyPr>
          <a:lstStyle/>
          <a:p>
            <a:r>
              <a:rPr lang="ja-JP" altLang="en-US" sz="2000" dirty="0"/>
              <a:t>メソッド名が</a:t>
            </a:r>
            <a:br>
              <a:rPr lang="en-US" altLang="ja-JP" sz="2000" dirty="0"/>
            </a:br>
            <a:r>
              <a:rPr lang="ja-JP" altLang="en-US" sz="2000" dirty="0"/>
              <a:t>与える影響分析</a:t>
            </a:r>
            <a:endParaRPr kumimoji="1" lang="ja-JP" altLang="en-US" sz="2000" dirty="0"/>
          </a:p>
        </p:txBody>
      </p:sp>
      <p:graphicFrame>
        <p:nvGraphicFramePr>
          <p:cNvPr id="5" name="表 4">
            <a:extLst>
              <a:ext uri="{FF2B5EF4-FFF2-40B4-BE49-F238E27FC236}">
                <a16:creationId xmlns:a16="http://schemas.microsoft.com/office/drawing/2014/main" id="{592B87DE-B218-CB5D-F9D4-AA5EFE8D3CD7}"/>
              </a:ext>
            </a:extLst>
          </p:cNvPr>
          <p:cNvGraphicFramePr>
            <a:graphicFrameLocks noGrp="1"/>
          </p:cNvGraphicFramePr>
          <p:nvPr>
            <p:extLst>
              <p:ext uri="{D42A27DB-BD31-4B8C-83A1-F6EECF244321}">
                <p14:modId xmlns:p14="http://schemas.microsoft.com/office/powerpoint/2010/main" val="3289551345"/>
              </p:ext>
            </p:extLst>
          </p:nvPr>
        </p:nvGraphicFramePr>
        <p:xfrm>
          <a:off x="838199" y="2363012"/>
          <a:ext cx="9587460" cy="2924130"/>
        </p:xfrm>
        <a:graphic>
          <a:graphicData uri="http://schemas.openxmlformats.org/drawingml/2006/table">
            <a:tbl>
              <a:tblPr firstRow="1" bandRow="1">
                <a:tableStyleId>{5940675A-B579-460E-94D1-54222C63F5DA}</a:tableStyleId>
              </a:tblPr>
              <a:tblGrid>
                <a:gridCol w="1851672">
                  <a:extLst>
                    <a:ext uri="{9D8B030D-6E8A-4147-A177-3AD203B41FA5}">
                      <a16:colId xmlns:a16="http://schemas.microsoft.com/office/drawing/2014/main" val="1095298227"/>
                    </a:ext>
                  </a:extLst>
                </a:gridCol>
                <a:gridCol w="2453064">
                  <a:extLst>
                    <a:ext uri="{9D8B030D-6E8A-4147-A177-3AD203B41FA5}">
                      <a16:colId xmlns:a16="http://schemas.microsoft.com/office/drawing/2014/main" val="3172440691"/>
                    </a:ext>
                  </a:extLst>
                </a:gridCol>
                <a:gridCol w="2641362">
                  <a:extLst>
                    <a:ext uri="{9D8B030D-6E8A-4147-A177-3AD203B41FA5}">
                      <a16:colId xmlns:a16="http://schemas.microsoft.com/office/drawing/2014/main" val="1745592299"/>
                    </a:ext>
                  </a:extLst>
                </a:gridCol>
                <a:gridCol w="2641362">
                  <a:extLst>
                    <a:ext uri="{9D8B030D-6E8A-4147-A177-3AD203B41FA5}">
                      <a16:colId xmlns:a16="http://schemas.microsoft.com/office/drawing/2014/main" val="3040301651"/>
                    </a:ext>
                  </a:extLst>
                </a:gridCol>
              </a:tblGrid>
              <a:tr h="487355">
                <a:tc>
                  <a:txBody>
                    <a:bodyPr/>
                    <a:lstStyle/>
                    <a:p>
                      <a:r>
                        <a:rPr kumimoji="1" lang="en-US" altLang="ja-JP" sz="2000" dirty="0"/>
                        <a:t>Mask</a:t>
                      </a:r>
                      <a:r>
                        <a:rPr kumimoji="1" lang="ja-JP" altLang="en-US" sz="2000" dirty="0"/>
                        <a:t>パターン</a:t>
                      </a:r>
                    </a:p>
                  </a:txBody>
                  <a:tcPr anchor="b">
                    <a:lnL w="12700" cmpd="sng">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メソッド名</a:t>
                      </a:r>
                      <a:r>
                        <a:rPr kumimoji="1" lang="en-US" altLang="ja-JP" sz="2000" dirty="0"/>
                        <a:t>(</a:t>
                      </a:r>
                      <a:r>
                        <a:rPr kumimoji="1" lang="en-US" altLang="ja-JP" sz="2000" b="1" dirty="0"/>
                        <a:t>M</a:t>
                      </a:r>
                      <a:r>
                        <a:rPr kumimoji="1" lang="en-US" altLang="ja-JP" sz="2000" dirty="0"/>
                        <a:t>)</a:t>
                      </a:r>
                      <a:endParaRPr kumimoji="1" lang="ja-JP" altLang="en-US" sz="2000" dirty="0"/>
                    </a:p>
                  </a:txBody>
                  <a:tcPr anchor="b">
                    <a:lnL w="12700"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メソッド引数名</a:t>
                      </a:r>
                      <a:r>
                        <a:rPr kumimoji="1" lang="en-US" altLang="ja-JP" sz="2000" dirty="0"/>
                        <a:t>(</a:t>
                      </a:r>
                      <a:r>
                        <a:rPr kumimoji="1" lang="en-US" altLang="ja-JP" sz="2000" b="1" dirty="0"/>
                        <a:t>A</a:t>
                      </a:r>
                      <a:r>
                        <a:rPr kumimoji="1" lang="en-US" altLang="ja-JP" sz="2000" dirty="0"/>
                        <a:t>)</a:t>
                      </a:r>
                      <a:endParaRPr kumimoji="1" lang="ja-JP" altLang="en-US" sz="2000" dirty="0"/>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000" dirty="0"/>
                        <a:t>変数名</a:t>
                      </a:r>
                      <a:r>
                        <a:rPr kumimoji="1" lang="en-US" altLang="ja-JP" sz="2000" dirty="0"/>
                        <a:t>(</a:t>
                      </a:r>
                      <a:r>
                        <a:rPr kumimoji="1" lang="en-US" altLang="ja-JP" sz="2000" b="1" dirty="0"/>
                        <a:t>V</a:t>
                      </a:r>
                      <a:r>
                        <a:rPr kumimoji="1" lang="en-US" altLang="ja-JP" sz="2000" dirty="0"/>
                        <a:t>)</a:t>
                      </a:r>
                      <a:endParaRPr kumimoji="1" lang="ja-JP" altLang="en-US" sz="2000" dirty="0"/>
                    </a:p>
                  </a:txBody>
                  <a:tcPr anchor="b">
                    <a:lnL w="12700" cmpd="sng">
                      <a:noFill/>
                    </a:lnL>
                    <a:lnR w="12700" cmpd="sng">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5640935"/>
                  </a:ext>
                </a:extLst>
              </a:tr>
              <a:tr h="487355">
                <a:tc>
                  <a:txBody>
                    <a:bodyPr/>
                    <a:lstStyle/>
                    <a:p>
                      <a:r>
                        <a:rPr kumimoji="1" lang="en-US" altLang="ja-JP" sz="2000" b="0" dirty="0"/>
                        <a:t>original</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3120418"/>
                  </a:ext>
                </a:extLst>
              </a:tr>
              <a:tr h="487355">
                <a:tc>
                  <a:txBody>
                    <a:bodyPr/>
                    <a:lstStyle/>
                    <a:p>
                      <a:r>
                        <a:rPr kumimoji="1" lang="en-US" altLang="ja-JP" sz="2000" b="0" dirty="0"/>
                        <a:t>MA</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1588702"/>
                  </a:ext>
                </a:extLst>
              </a:tr>
              <a:tr h="487355">
                <a:tc>
                  <a:txBody>
                    <a:bodyPr/>
                    <a:lstStyle/>
                    <a:p>
                      <a:r>
                        <a:rPr kumimoji="1" lang="en-US" altLang="ja-JP" sz="2000" b="0" dirty="0"/>
                        <a:t>MV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0" dirty="0"/>
                        <a:t>mask</a:t>
                      </a:r>
                      <a:r>
                        <a:rPr kumimoji="1" lang="ja-JP" altLang="en-US" sz="2000" b="0" dirty="0"/>
                        <a:t>なし</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5987801"/>
                  </a:ext>
                </a:extLst>
              </a:tr>
              <a:tr h="487355">
                <a:tc>
                  <a:txBody>
                    <a:bodyPr/>
                    <a:lstStyle/>
                    <a:p>
                      <a:r>
                        <a:rPr kumimoji="1" lang="en-US" altLang="ja-JP" sz="2000" b="0" dirty="0"/>
                        <a:t>AV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2000" b="0" dirty="0"/>
                        <a:t>mask</a:t>
                      </a:r>
                      <a:r>
                        <a:rPr kumimoji="1" lang="ja-JP" altLang="en-US" sz="2000" b="0" dirty="0"/>
                        <a:t>なし</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t>mask</a:t>
                      </a:r>
                      <a:r>
                        <a:rPr kumimoji="1" lang="ja-JP" altLang="en-US" sz="2000" b="1" dirty="0"/>
                        <a:t>あり</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dirty="0"/>
                        <a:t>mask</a:t>
                      </a:r>
                      <a:r>
                        <a:rPr kumimoji="1" lang="ja-JP" altLang="en-US" sz="2000" b="1" dirty="0"/>
                        <a:t>あり</a:t>
                      </a: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7383129"/>
                  </a:ext>
                </a:extLst>
              </a:tr>
              <a:tr h="487355">
                <a:tc>
                  <a:txBody>
                    <a:bodyPr/>
                    <a:lstStyle/>
                    <a:p>
                      <a:r>
                        <a:rPr kumimoji="1" lang="en-US" altLang="ja-JP" sz="2000" b="0" dirty="0"/>
                        <a:t>MAV</a:t>
                      </a:r>
                      <a:endParaRPr kumimoji="1" lang="ja-JP" altLang="en-US" sz="2000" b="0" dirty="0"/>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2000" b="1" dirty="0"/>
                        <a:t>mask</a:t>
                      </a:r>
                      <a:r>
                        <a:rPr kumimoji="1" lang="ja-JP" altLang="en-US" sz="2000" b="1" dirty="0"/>
                        <a:t>あり</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kumimoji="1" lang="en-US" altLang="ja-JP" sz="2000" b="1" dirty="0"/>
                        <a:t>mask</a:t>
                      </a:r>
                      <a:r>
                        <a:rPr kumimoji="1" lang="ja-JP" altLang="en-US" sz="2000" b="1" dirty="0"/>
                        <a:t>あり</a:t>
                      </a:r>
                    </a:p>
                  </a:txBody>
                  <a:tcPr anchor="ctr">
                    <a:lnL w="12700" cmpd="sng">
                      <a:noFill/>
                    </a:lnL>
                    <a:lnR w="12700" cmpd="sng">
                      <a:noFill/>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505868987"/>
                  </a:ext>
                </a:extLst>
              </a:tr>
            </a:tbl>
          </a:graphicData>
        </a:graphic>
      </p:graphicFrame>
    </p:spTree>
    <p:extLst>
      <p:ext uri="{BB962C8B-B14F-4D97-AF65-F5344CB8AC3E}">
        <p14:creationId xmlns:p14="http://schemas.microsoft.com/office/powerpoint/2010/main" val="149174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EF701-241D-D1CC-49D9-92DDFD673310}"/>
            </a:ext>
          </a:extLst>
        </p:cNvPr>
        <p:cNvGrpSpPr/>
        <p:nvPr/>
      </p:nvGrpSpPr>
      <p:grpSpPr>
        <a:xfrm>
          <a:off x="0" y="0"/>
          <a:ext cx="0" cy="0"/>
          <a:chOff x="0" y="0"/>
          <a:chExt cx="0" cy="0"/>
        </a:xfrm>
      </p:grpSpPr>
      <p:grpSp>
        <p:nvGrpSpPr>
          <p:cNvPr id="1081" name="グループ化 1080">
            <a:extLst>
              <a:ext uri="{FF2B5EF4-FFF2-40B4-BE49-F238E27FC236}">
                <a16:creationId xmlns:a16="http://schemas.microsoft.com/office/drawing/2014/main" id="{40C05E24-292E-A358-36CE-63E8AA67FAF6}"/>
              </a:ext>
            </a:extLst>
          </p:cNvPr>
          <p:cNvGrpSpPr/>
          <p:nvPr/>
        </p:nvGrpSpPr>
        <p:grpSpPr>
          <a:xfrm>
            <a:off x="328950" y="1419670"/>
            <a:ext cx="11513870" cy="5355883"/>
            <a:chOff x="328950" y="1419670"/>
            <a:chExt cx="11513870" cy="5355883"/>
          </a:xfrm>
        </p:grpSpPr>
        <p:sp>
          <p:nvSpPr>
            <p:cNvPr id="1082" name="四角形: 角を丸くする 1081">
              <a:extLst>
                <a:ext uri="{FF2B5EF4-FFF2-40B4-BE49-F238E27FC236}">
                  <a16:creationId xmlns:a16="http://schemas.microsoft.com/office/drawing/2014/main" id="{896C1FBB-A994-2CD7-797E-3F366E581D89}"/>
                </a:ext>
              </a:extLst>
            </p:cNvPr>
            <p:cNvSpPr/>
            <p:nvPr/>
          </p:nvSpPr>
          <p:spPr>
            <a:xfrm>
              <a:off x="2399527" y="3867532"/>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083" name="四角形: 角を丸くする 1082">
              <a:extLst>
                <a:ext uri="{FF2B5EF4-FFF2-40B4-BE49-F238E27FC236}">
                  <a16:creationId xmlns:a16="http://schemas.microsoft.com/office/drawing/2014/main" id="{A62AA11E-783C-4C24-AFCB-E7F226698718}"/>
                </a:ext>
              </a:extLst>
            </p:cNvPr>
            <p:cNvSpPr/>
            <p:nvPr/>
          </p:nvSpPr>
          <p:spPr>
            <a:xfrm>
              <a:off x="2234456" y="2350898"/>
              <a:ext cx="1718868" cy="2407262"/>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マスク後のデータ</a:t>
              </a:r>
              <a:r>
                <a:rPr lang="en-US" altLang="ja-JP" sz="2400" b="1" dirty="0">
                  <a:solidFill>
                    <a:schemeClr val="tx1"/>
                  </a:solidFill>
                </a:rPr>
                <a:t> </a:t>
              </a:r>
            </a:p>
            <a:p>
              <a:pPr algn="ctr"/>
              <a:r>
                <a:rPr lang="en-US" altLang="ja-JP" sz="2400" b="1" dirty="0">
                  <a:solidFill>
                    <a:schemeClr val="tx1"/>
                  </a:solidFill>
                </a:rPr>
                <a:t>Data</a:t>
              </a:r>
            </a:p>
          </p:txBody>
        </p:sp>
        <p:sp>
          <p:nvSpPr>
            <p:cNvPr id="1084" name="二等辺三角形 1083">
              <a:extLst>
                <a:ext uri="{FF2B5EF4-FFF2-40B4-BE49-F238E27FC236}">
                  <a16:creationId xmlns:a16="http://schemas.microsoft.com/office/drawing/2014/main" id="{9F41FEEB-64A9-543F-F45F-5C7C5C71BD67}"/>
                </a:ext>
              </a:extLst>
            </p:cNvPr>
            <p:cNvSpPr/>
            <p:nvPr/>
          </p:nvSpPr>
          <p:spPr>
            <a:xfrm rot="3642086">
              <a:off x="1945482" y="4158776"/>
              <a:ext cx="459025" cy="768273"/>
            </a:xfrm>
            <a:prstGeom prst="triangl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5" name="四角形: 角を丸くする 1084">
              <a:extLst>
                <a:ext uri="{FF2B5EF4-FFF2-40B4-BE49-F238E27FC236}">
                  <a16:creationId xmlns:a16="http://schemas.microsoft.com/office/drawing/2014/main" id="{94F563EF-4E35-1C43-43F4-42C3A7695ECE}"/>
                </a:ext>
              </a:extLst>
            </p:cNvPr>
            <p:cNvSpPr/>
            <p:nvPr/>
          </p:nvSpPr>
          <p:spPr>
            <a:xfrm>
              <a:off x="328950" y="4246730"/>
              <a:ext cx="1718867" cy="2528823"/>
            </a:xfrm>
            <a:prstGeom prst="roundRect">
              <a:avLst>
                <a:gd name="adj" fmla="val 818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6" name="直線コネクタ 1085">
              <a:extLst>
                <a:ext uri="{FF2B5EF4-FFF2-40B4-BE49-F238E27FC236}">
                  <a16:creationId xmlns:a16="http://schemas.microsoft.com/office/drawing/2014/main" id="{661BC276-8B06-6051-249F-CA70AA44F901}"/>
                </a:ext>
              </a:extLst>
            </p:cNvPr>
            <p:cNvCxnSpPr>
              <a:cxnSpLocks/>
            </p:cNvCxnSpPr>
            <p:nvPr/>
          </p:nvCxnSpPr>
          <p:spPr>
            <a:xfrm>
              <a:off x="7885048" y="1419670"/>
              <a:ext cx="0" cy="5075965"/>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7" name="四角形: 角を丸くする 1086">
              <a:extLst>
                <a:ext uri="{FF2B5EF4-FFF2-40B4-BE49-F238E27FC236}">
                  <a16:creationId xmlns:a16="http://schemas.microsoft.com/office/drawing/2014/main" id="{A08DE162-7353-6E1A-BF6F-62AFB005C022}"/>
                </a:ext>
              </a:extLst>
            </p:cNvPr>
            <p:cNvSpPr/>
            <p:nvPr/>
          </p:nvSpPr>
          <p:spPr>
            <a:xfrm>
              <a:off x="8083531" y="2350899"/>
              <a:ext cx="1719237" cy="2445954"/>
            </a:xfrm>
            <a:prstGeom prst="roundRect">
              <a:avLst>
                <a:gd name="adj" fmla="val 6919"/>
              </a:avLst>
            </a:prstGeom>
            <a:solidFill>
              <a:schemeClr val="bg1"/>
            </a:solid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endParaRPr lang="en-US" altLang="ja-JP" sz="2400" b="1" dirty="0">
                <a:solidFill>
                  <a:schemeClr val="tx1"/>
                </a:solidFill>
              </a:endParaRPr>
            </a:p>
          </p:txBody>
        </p:sp>
        <p:cxnSp>
          <p:nvCxnSpPr>
            <p:cNvPr id="1088" name="直線コネクタ 1087">
              <a:extLst>
                <a:ext uri="{FF2B5EF4-FFF2-40B4-BE49-F238E27FC236}">
                  <a16:creationId xmlns:a16="http://schemas.microsoft.com/office/drawing/2014/main" id="{E3D00346-A423-34E9-40B7-B7A25B8DB43F}"/>
                </a:ext>
              </a:extLst>
            </p:cNvPr>
            <p:cNvCxnSpPr>
              <a:cxnSpLocks/>
            </p:cNvCxnSpPr>
            <p:nvPr/>
          </p:nvCxnSpPr>
          <p:spPr>
            <a:xfrm>
              <a:off x="4157847" y="1419670"/>
              <a:ext cx="0" cy="5037656"/>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9" name="四角形: 角を丸くする 1088">
              <a:extLst>
                <a:ext uri="{FF2B5EF4-FFF2-40B4-BE49-F238E27FC236}">
                  <a16:creationId xmlns:a16="http://schemas.microsoft.com/office/drawing/2014/main" id="{1DA72486-49B4-5110-912E-D8330504EEEA}"/>
                </a:ext>
              </a:extLst>
            </p:cNvPr>
            <p:cNvSpPr/>
            <p:nvPr/>
          </p:nvSpPr>
          <p:spPr>
            <a:xfrm>
              <a:off x="349179" y="2346584"/>
              <a:ext cx="1512000" cy="1552437"/>
            </a:xfrm>
            <a:prstGeom prst="roundRect">
              <a:avLst>
                <a:gd name="adj" fmla="val 8196"/>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データ</a:t>
              </a:r>
              <a:endParaRPr lang="en-US" altLang="ja-JP" sz="2400" b="1" dirty="0">
                <a:solidFill>
                  <a:schemeClr val="tx1"/>
                </a:solidFill>
              </a:endParaRPr>
            </a:p>
            <a:p>
              <a:pPr algn="ctr"/>
              <a:r>
                <a:rPr lang="en-US" altLang="ja-JP" b="1" dirty="0">
                  <a:solidFill>
                    <a:schemeClr val="tx1"/>
                  </a:solidFill>
                </a:rPr>
                <a:t>FEMP</a:t>
              </a:r>
              <a:br>
                <a:rPr lang="en-US" altLang="ja-JP" b="1" dirty="0">
                  <a:solidFill>
                    <a:schemeClr val="tx1"/>
                  </a:solidFill>
                </a:rPr>
              </a:br>
              <a:r>
                <a:rPr lang="en-US" altLang="ja-JP" b="1" dirty="0">
                  <a:solidFill>
                    <a:schemeClr val="tx1"/>
                  </a:solidFill>
                </a:rPr>
                <a:t>Dataset</a:t>
              </a:r>
            </a:p>
          </p:txBody>
        </p:sp>
        <p:sp>
          <p:nvSpPr>
            <p:cNvPr id="1090" name="四角形: 角を丸くする 1089">
              <a:extLst>
                <a:ext uri="{FF2B5EF4-FFF2-40B4-BE49-F238E27FC236}">
                  <a16:creationId xmlns:a16="http://schemas.microsoft.com/office/drawing/2014/main" id="{E4C0573E-F350-FFD6-3C15-376D9B11A982}"/>
                </a:ext>
              </a:extLst>
            </p:cNvPr>
            <p:cNvSpPr/>
            <p:nvPr/>
          </p:nvSpPr>
          <p:spPr>
            <a:xfrm>
              <a:off x="4376952" y="2350898"/>
              <a:ext cx="1718868" cy="2423347"/>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2400" b="1" dirty="0">
                <a:solidFill>
                  <a:schemeClr val="tx1"/>
                </a:solidFill>
              </a:endParaRPr>
            </a:p>
          </p:txBody>
        </p:sp>
        <p:sp>
          <p:nvSpPr>
            <p:cNvPr id="1091" name="四角形: 角を丸くする 1090">
              <a:extLst>
                <a:ext uri="{FF2B5EF4-FFF2-40B4-BE49-F238E27FC236}">
                  <a16:creationId xmlns:a16="http://schemas.microsoft.com/office/drawing/2014/main" id="{DB2DFB90-D91A-46EE-CB70-06F072E93A7A}"/>
                </a:ext>
              </a:extLst>
            </p:cNvPr>
            <p:cNvSpPr/>
            <p:nvPr/>
          </p:nvSpPr>
          <p:spPr>
            <a:xfrm>
              <a:off x="407436" y="4327536"/>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original</a:t>
              </a:r>
            </a:p>
          </p:txBody>
        </p:sp>
        <p:sp>
          <p:nvSpPr>
            <p:cNvPr id="1092" name="四角形: 角を丸くする 1091">
              <a:extLst>
                <a:ext uri="{FF2B5EF4-FFF2-40B4-BE49-F238E27FC236}">
                  <a16:creationId xmlns:a16="http://schemas.microsoft.com/office/drawing/2014/main" id="{B963BC67-E64C-98E8-10C1-F385C27726A1}"/>
                </a:ext>
              </a:extLst>
            </p:cNvPr>
            <p:cNvSpPr/>
            <p:nvPr/>
          </p:nvSpPr>
          <p:spPr>
            <a:xfrm>
              <a:off x="407436" y="4812382"/>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a:t>
              </a:r>
            </a:p>
          </p:txBody>
        </p:sp>
        <p:sp>
          <p:nvSpPr>
            <p:cNvPr id="1093" name="四角形: 角を丸くする 1092">
              <a:extLst>
                <a:ext uri="{FF2B5EF4-FFF2-40B4-BE49-F238E27FC236}">
                  <a16:creationId xmlns:a16="http://schemas.microsoft.com/office/drawing/2014/main" id="{95C05EC9-9688-4DD3-D90F-48D5C341CAEA}"/>
                </a:ext>
              </a:extLst>
            </p:cNvPr>
            <p:cNvSpPr/>
            <p:nvPr/>
          </p:nvSpPr>
          <p:spPr>
            <a:xfrm>
              <a:off x="407435" y="5297228"/>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a:t>
              </a:r>
            </a:p>
          </p:txBody>
        </p:sp>
        <p:sp>
          <p:nvSpPr>
            <p:cNvPr id="1094" name="四角形: 角を丸くする 1093">
              <a:extLst>
                <a:ext uri="{FF2B5EF4-FFF2-40B4-BE49-F238E27FC236}">
                  <a16:creationId xmlns:a16="http://schemas.microsoft.com/office/drawing/2014/main" id="{D4717212-A96A-F98B-54E7-933F730E3D95}"/>
                </a:ext>
              </a:extLst>
            </p:cNvPr>
            <p:cNvSpPr/>
            <p:nvPr/>
          </p:nvSpPr>
          <p:spPr>
            <a:xfrm>
              <a:off x="407435" y="5782074"/>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p>
          </p:txBody>
        </p:sp>
        <p:sp>
          <p:nvSpPr>
            <p:cNvPr id="1095" name="四角形: 角を丸くする 1094">
              <a:extLst>
                <a:ext uri="{FF2B5EF4-FFF2-40B4-BE49-F238E27FC236}">
                  <a16:creationId xmlns:a16="http://schemas.microsoft.com/office/drawing/2014/main" id="{07EA61DC-F02A-3887-3700-32807A1E9691}"/>
                </a:ext>
              </a:extLst>
            </p:cNvPr>
            <p:cNvSpPr/>
            <p:nvPr/>
          </p:nvSpPr>
          <p:spPr>
            <a:xfrm>
              <a:off x="407435" y="6266920"/>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MAV</a:t>
              </a:r>
            </a:p>
          </p:txBody>
        </p:sp>
        <p:cxnSp>
          <p:nvCxnSpPr>
            <p:cNvPr id="1096" name="直線矢印コネクタ 1095">
              <a:extLst>
                <a:ext uri="{FF2B5EF4-FFF2-40B4-BE49-F238E27FC236}">
                  <a16:creationId xmlns:a16="http://schemas.microsoft.com/office/drawing/2014/main" id="{452EEA95-05D7-FDAC-5F22-7EF0E279515E}"/>
                </a:ext>
              </a:extLst>
            </p:cNvPr>
            <p:cNvCxnSpPr>
              <a:cxnSpLocks/>
            </p:cNvCxnSpPr>
            <p:nvPr/>
          </p:nvCxnSpPr>
          <p:spPr>
            <a:xfrm>
              <a:off x="3899793" y="3131148"/>
              <a:ext cx="551782"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7" name="楕円 1096">
              <a:extLst>
                <a:ext uri="{FF2B5EF4-FFF2-40B4-BE49-F238E27FC236}">
                  <a16:creationId xmlns:a16="http://schemas.microsoft.com/office/drawing/2014/main" id="{CD851BF7-C349-6923-01DE-D64DD92CD454}"/>
                </a:ext>
              </a:extLst>
            </p:cNvPr>
            <p:cNvSpPr/>
            <p:nvPr/>
          </p:nvSpPr>
          <p:spPr>
            <a:xfrm>
              <a:off x="6894889" y="2793983"/>
              <a:ext cx="515280" cy="513382"/>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98" name="テキスト ボックス 1097">
              <a:extLst>
                <a:ext uri="{FF2B5EF4-FFF2-40B4-BE49-F238E27FC236}">
                  <a16:creationId xmlns:a16="http://schemas.microsoft.com/office/drawing/2014/main" id="{EE60B5B1-04EF-EE1D-6E4F-4E8A6C16C260}"/>
                </a:ext>
              </a:extLst>
            </p:cNvPr>
            <p:cNvSpPr txBox="1"/>
            <p:nvPr/>
          </p:nvSpPr>
          <p:spPr>
            <a:xfrm>
              <a:off x="6724195" y="3594248"/>
              <a:ext cx="856667"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099" name="グラフィックス 1098" descr="人工知能 枠線">
              <a:extLst>
                <a:ext uri="{FF2B5EF4-FFF2-40B4-BE49-F238E27FC236}">
                  <a16:creationId xmlns:a16="http://schemas.microsoft.com/office/drawing/2014/main" id="{17389737-E78C-15C1-195D-4BCC6FC6C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67737" y="2675373"/>
              <a:ext cx="1051892" cy="979371"/>
            </a:xfrm>
            <a:prstGeom prst="rect">
              <a:avLst/>
            </a:prstGeom>
          </p:spPr>
        </p:pic>
        <p:sp>
          <p:nvSpPr>
            <p:cNvPr id="1100" name="L 字 1099">
              <a:extLst>
                <a:ext uri="{FF2B5EF4-FFF2-40B4-BE49-F238E27FC236}">
                  <a16:creationId xmlns:a16="http://schemas.microsoft.com/office/drawing/2014/main" id="{46B58580-92CF-9146-F582-81B8422308C5}"/>
                </a:ext>
              </a:extLst>
            </p:cNvPr>
            <p:cNvSpPr/>
            <p:nvPr/>
          </p:nvSpPr>
          <p:spPr>
            <a:xfrm flipV="1">
              <a:off x="778410" y="3446315"/>
              <a:ext cx="638465" cy="386679"/>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1" name="L 字 1100">
              <a:extLst>
                <a:ext uri="{FF2B5EF4-FFF2-40B4-BE49-F238E27FC236}">
                  <a16:creationId xmlns:a16="http://schemas.microsoft.com/office/drawing/2014/main" id="{EA0FED5C-7D5D-8C21-257A-0434C8359D91}"/>
                </a:ext>
              </a:extLst>
            </p:cNvPr>
            <p:cNvSpPr/>
            <p:nvPr/>
          </p:nvSpPr>
          <p:spPr>
            <a:xfrm flipV="1">
              <a:off x="2629806" y="3200210"/>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2" name="L 字 1101">
              <a:extLst>
                <a:ext uri="{FF2B5EF4-FFF2-40B4-BE49-F238E27FC236}">
                  <a16:creationId xmlns:a16="http://schemas.microsoft.com/office/drawing/2014/main" id="{6F407720-77CD-256F-0A06-BE45876638D3}"/>
                </a:ext>
              </a:extLst>
            </p:cNvPr>
            <p:cNvSpPr/>
            <p:nvPr/>
          </p:nvSpPr>
          <p:spPr>
            <a:xfrm flipV="1">
              <a:off x="3065046" y="33006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3" name="正方形/長方形 1102">
              <a:extLst>
                <a:ext uri="{FF2B5EF4-FFF2-40B4-BE49-F238E27FC236}">
                  <a16:creationId xmlns:a16="http://schemas.microsoft.com/office/drawing/2014/main" id="{4F1C587B-066A-6502-0758-11E6F97449EB}"/>
                </a:ext>
              </a:extLst>
            </p:cNvPr>
            <p:cNvSpPr/>
            <p:nvPr/>
          </p:nvSpPr>
          <p:spPr>
            <a:xfrm>
              <a:off x="3124911" y="34553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4" name="正方形/長方形 1103">
              <a:extLst>
                <a:ext uri="{FF2B5EF4-FFF2-40B4-BE49-F238E27FC236}">
                  <a16:creationId xmlns:a16="http://schemas.microsoft.com/office/drawing/2014/main" id="{ADE2F978-F26F-BC22-7420-B32EFB04ABE6}"/>
                </a:ext>
              </a:extLst>
            </p:cNvPr>
            <p:cNvSpPr/>
            <p:nvPr/>
          </p:nvSpPr>
          <p:spPr>
            <a:xfrm>
              <a:off x="3175838" y="33615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5" name="正方形/長方形 1104">
              <a:extLst>
                <a:ext uri="{FF2B5EF4-FFF2-40B4-BE49-F238E27FC236}">
                  <a16:creationId xmlns:a16="http://schemas.microsoft.com/office/drawing/2014/main" id="{7C50A968-7B61-88A8-1A1D-151BC2A6C1BF}"/>
                </a:ext>
              </a:extLst>
            </p:cNvPr>
            <p:cNvSpPr/>
            <p:nvPr/>
          </p:nvSpPr>
          <p:spPr>
            <a:xfrm>
              <a:off x="3186684" y="35573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6" name="L 字 1105">
              <a:extLst>
                <a:ext uri="{FF2B5EF4-FFF2-40B4-BE49-F238E27FC236}">
                  <a16:creationId xmlns:a16="http://schemas.microsoft.com/office/drawing/2014/main" id="{DAF193BF-224D-7FE9-7281-9FF896419A81}"/>
                </a:ext>
              </a:extLst>
            </p:cNvPr>
            <p:cNvSpPr/>
            <p:nvPr/>
          </p:nvSpPr>
          <p:spPr>
            <a:xfrm flipV="1">
              <a:off x="4671726" y="3213056"/>
              <a:ext cx="582959" cy="370238"/>
            </a:xfrm>
            <a:prstGeom prst="corner">
              <a:avLst>
                <a:gd name="adj1" fmla="val 69375"/>
                <a:gd name="adj2" fmla="val 95583"/>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7" name="L 字 1106">
              <a:extLst>
                <a:ext uri="{FF2B5EF4-FFF2-40B4-BE49-F238E27FC236}">
                  <a16:creationId xmlns:a16="http://schemas.microsoft.com/office/drawing/2014/main" id="{859FC41F-B6E7-24F6-BF7D-7A0A2C6990B0}"/>
                </a:ext>
              </a:extLst>
            </p:cNvPr>
            <p:cNvSpPr/>
            <p:nvPr/>
          </p:nvSpPr>
          <p:spPr>
            <a:xfrm flipV="1">
              <a:off x="5161715" y="3321725"/>
              <a:ext cx="646325" cy="391058"/>
            </a:xfrm>
            <a:prstGeom prst="corner">
              <a:avLst>
                <a:gd name="adj1" fmla="val 69375"/>
                <a:gd name="adj2" fmla="val 124151"/>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8" name="正方形/長方形 1107">
              <a:extLst>
                <a:ext uri="{FF2B5EF4-FFF2-40B4-BE49-F238E27FC236}">
                  <a16:creationId xmlns:a16="http://schemas.microsoft.com/office/drawing/2014/main" id="{D8C9E1DC-5D52-9B93-46F2-3171F838D9D2}"/>
                </a:ext>
              </a:extLst>
            </p:cNvPr>
            <p:cNvSpPr/>
            <p:nvPr/>
          </p:nvSpPr>
          <p:spPr>
            <a:xfrm>
              <a:off x="5240756" y="3436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9" name="正方形/長方形 1108">
              <a:extLst>
                <a:ext uri="{FF2B5EF4-FFF2-40B4-BE49-F238E27FC236}">
                  <a16:creationId xmlns:a16="http://schemas.microsoft.com/office/drawing/2014/main" id="{ECE91FD1-C27C-1E35-C82B-0AEBFDC643E3}"/>
                </a:ext>
              </a:extLst>
            </p:cNvPr>
            <p:cNvSpPr/>
            <p:nvPr/>
          </p:nvSpPr>
          <p:spPr>
            <a:xfrm>
              <a:off x="5379877" y="3434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0" name="正方形/長方形 1109">
              <a:extLst>
                <a:ext uri="{FF2B5EF4-FFF2-40B4-BE49-F238E27FC236}">
                  <a16:creationId xmlns:a16="http://schemas.microsoft.com/office/drawing/2014/main" id="{41862A1B-B8B1-5DA0-E504-AF30955D210A}"/>
                </a:ext>
              </a:extLst>
            </p:cNvPr>
            <p:cNvSpPr/>
            <p:nvPr/>
          </p:nvSpPr>
          <p:spPr>
            <a:xfrm>
              <a:off x="5529220" y="3435220"/>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1" name="正方形/長方形 1110">
              <a:extLst>
                <a:ext uri="{FF2B5EF4-FFF2-40B4-BE49-F238E27FC236}">
                  <a16:creationId xmlns:a16="http://schemas.microsoft.com/office/drawing/2014/main" id="{861851CD-BAA9-0C65-E869-2ACB7FDC4C29}"/>
                </a:ext>
              </a:extLst>
            </p:cNvPr>
            <p:cNvSpPr/>
            <p:nvPr/>
          </p:nvSpPr>
          <p:spPr>
            <a:xfrm>
              <a:off x="5240756" y="3583294"/>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2" name="正方形/長方形 1111">
              <a:extLst>
                <a:ext uri="{FF2B5EF4-FFF2-40B4-BE49-F238E27FC236}">
                  <a16:creationId xmlns:a16="http://schemas.microsoft.com/office/drawing/2014/main" id="{9B167226-63C6-034A-14D3-EFC727942AE1}"/>
                </a:ext>
              </a:extLst>
            </p:cNvPr>
            <p:cNvSpPr/>
            <p:nvPr/>
          </p:nvSpPr>
          <p:spPr>
            <a:xfrm>
              <a:off x="5390099" y="3583789"/>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3" name="円: 塗りつぶしなし 1112">
              <a:extLst>
                <a:ext uri="{FF2B5EF4-FFF2-40B4-BE49-F238E27FC236}">
                  <a16:creationId xmlns:a16="http://schemas.microsoft.com/office/drawing/2014/main" id="{2F78548B-4758-71BA-1EE3-A95B282C1C0E}"/>
                </a:ext>
              </a:extLst>
            </p:cNvPr>
            <p:cNvSpPr/>
            <p:nvPr/>
          </p:nvSpPr>
          <p:spPr>
            <a:xfrm>
              <a:off x="8220251" y="3256216"/>
              <a:ext cx="173524" cy="173524"/>
            </a:xfrm>
            <a:prstGeom prst="donut">
              <a:avLst>
                <a:gd name="adj" fmla="val 2060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1114" name="乗算記号 1113">
              <a:extLst>
                <a:ext uri="{FF2B5EF4-FFF2-40B4-BE49-F238E27FC236}">
                  <a16:creationId xmlns:a16="http://schemas.microsoft.com/office/drawing/2014/main" id="{24296173-3934-2C60-6340-5C6B1ED5E391}"/>
                </a:ext>
              </a:extLst>
            </p:cNvPr>
            <p:cNvSpPr/>
            <p:nvPr/>
          </p:nvSpPr>
          <p:spPr>
            <a:xfrm>
              <a:off x="8191225" y="3456588"/>
              <a:ext cx="243424" cy="249845"/>
            </a:xfrm>
            <a:prstGeom prst="mathMultiply">
              <a:avLst>
                <a:gd name="adj1" fmla="val 15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15" name="テキスト ボックス 1114">
              <a:extLst>
                <a:ext uri="{FF2B5EF4-FFF2-40B4-BE49-F238E27FC236}">
                  <a16:creationId xmlns:a16="http://schemas.microsoft.com/office/drawing/2014/main" id="{CBE30AC7-B10C-3DEB-B2CB-677E63F44C2F}"/>
                </a:ext>
              </a:extLst>
            </p:cNvPr>
            <p:cNvSpPr txBox="1"/>
            <p:nvPr/>
          </p:nvSpPr>
          <p:spPr>
            <a:xfrm>
              <a:off x="8340841" y="3189248"/>
              <a:ext cx="1162970" cy="369332"/>
            </a:xfrm>
            <a:prstGeom prst="rect">
              <a:avLst/>
            </a:prstGeom>
            <a:noFill/>
          </p:spPr>
          <p:txBody>
            <a:bodyPr wrap="square" rtlCol="0">
              <a:spAutoFit/>
            </a:bodyPr>
            <a:lstStyle/>
            <a:p>
              <a:r>
                <a:rPr kumimoji="1" lang="en-US" altLang="ja-JP" b="1" dirty="0"/>
                <a:t>Clone</a:t>
              </a:r>
              <a:endParaRPr kumimoji="1" lang="ja-JP" altLang="en-US" b="1" dirty="0"/>
            </a:p>
          </p:txBody>
        </p:sp>
        <p:sp>
          <p:nvSpPr>
            <p:cNvPr id="1116" name="テキスト ボックス 1115">
              <a:extLst>
                <a:ext uri="{FF2B5EF4-FFF2-40B4-BE49-F238E27FC236}">
                  <a16:creationId xmlns:a16="http://schemas.microsoft.com/office/drawing/2014/main" id="{32108E5C-2A20-251A-DA78-C9F04CC02C59}"/>
                </a:ext>
              </a:extLst>
            </p:cNvPr>
            <p:cNvSpPr txBox="1"/>
            <p:nvPr/>
          </p:nvSpPr>
          <p:spPr>
            <a:xfrm>
              <a:off x="8340840" y="3428375"/>
              <a:ext cx="1367133" cy="369332"/>
            </a:xfrm>
            <a:prstGeom prst="rect">
              <a:avLst/>
            </a:prstGeom>
            <a:noFill/>
          </p:spPr>
          <p:txBody>
            <a:bodyPr wrap="square" rtlCol="0">
              <a:spAutoFit/>
            </a:bodyPr>
            <a:lstStyle/>
            <a:p>
              <a:r>
                <a:rPr kumimoji="1" lang="en-US" altLang="ja-JP" b="1" dirty="0"/>
                <a:t>Non-clone</a:t>
              </a:r>
              <a:endParaRPr kumimoji="1" lang="ja-JP" altLang="en-US" b="1" dirty="0"/>
            </a:p>
          </p:txBody>
        </p:sp>
        <p:cxnSp>
          <p:nvCxnSpPr>
            <p:cNvPr id="1117" name="直線矢印コネクタ 1116">
              <a:extLst>
                <a:ext uri="{FF2B5EF4-FFF2-40B4-BE49-F238E27FC236}">
                  <a16:creationId xmlns:a16="http://schemas.microsoft.com/office/drawing/2014/main" id="{15B7A053-4F4C-681B-6706-273B861974A6}"/>
                </a:ext>
              </a:extLst>
            </p:cNvPr>
            <p:cNvCxnSpPr>
              <a:cxnSpLocks/>
            </p:cNvCxnSpPr>
            <p:nvPr/>
          </p:nvCxnSpPr>
          <p:spPr>
            <a:xfrm flipV="1">
              <a:off x="6039888" y="3131147"/>
              <a:ext cx="604615" cy="1"/>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8" name="直線矢印コネクタ 1117">
              <a:extLst>
                <a:ext uri="{FF2B5EF4-FFF2-40B4-BE49-F238E27FC236}">
                  <a16:creationId xmlns:a16="http://schemas.microsoft.com/office/drawing/2014/main" id="{DE89F650-7602-AE8C-469C-1AB2B4E4EA29}"/>
                </a:ext>
              </a:extLst>
            </p:cNvPr>
            <p:cNvCxnSpPr>
              <a:cxnSpLocks/>
            </p:cNvCxnSpPr>
            <p:nvPr/>
          </p:nvCxnSpPr>
          <p:spPr>
            <a:xfrm>
              <a:off x="7567098" y="3122803"/>
              <a:ext cx="599514"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9" name="テキスト ボックス 1118">
              <a:extLst>
                <a:ext uri="{FF2B5EF4-FFF2-40B4-BE49-F238E27FC236}">
                  <a16:creationId xmlns:a16="http://schemas.microsoft.com/office/drawing/2014/main" id="{0439200E-1DDA-ADE7-D1B0-219374B1D63B}"/>
                </a:ext>
              </a:extLst>
            </p:cNvPr>
            <p:cNvSpPr txBox="1"/>
            <p:nvPr/>
          </p:nvSpPr>
          <p:spPr>
            <a:xfrm rot="16200000">
              <a:off x="5817988" y="3365574"/>
              <a:ext cx="992132" cy="461665"/>
            </a:xfrm>
            <a:prstGeom prst="rect">
              <a:avLst/>
            </a:prstGeom>
            <a:noFill/>
          </p:spPr>
          <p:txBody>
            <a:bodyPr wrap="square" rtlCol="0">
              <a:spAutoFit/>
            </a:bodyPr>
            <a:lstStyle/>
            <a:p>
              <a:r>
                <a:rPr lang="en-US" altLang="ja-JP" sz="2400" b="1" dirty="0"/>
                <a:t>input</a:t>
              </a:r>
              <a:endParaRPr kumimoji="1" lang="ja-JP" altLang="en-US" sz="2400" b="1" dirty="0"/>
            </a:p>
          </p:txBody>
        </p:sp>
        <p:sp>
          <p:nvSpPr>
            <p:cNvPr id="1120" name="テキスト ボックス 1119">
              <a:extLst>
                <a:ext uri="{FF2B5EF4-FFF2-40B4-BE49-F238E27FC236}">
                  <a16:creationId xmlns:a16="http://schemas.microsoft.com/office/drawing/2014/main" id="{7780B0D1-8597-D4A0-9651-F1281C686A44}"/>
                </a:ext>
              </a:extLst>
            </p:cNvPr>
            <p:cNvSpPr txBox="1"/>
            <p:nvPr/>
          </p:nvSpPr>
          <p:spPr>
            <a:xfrm rot="16200000">
              <a:off x="7237173" y="3524270"/>
              <a:ext cx="1222143" cy="461665"/>
            </a:xfrm>
            <a:prstGeom prst="rect">
              <a:avLst/>
            </a:prstGeom>
            <a:noFill/>
          </p:spPr>
          <p:txBody>
            <a:bodyPr wrap="square" rtlCol="0">
              <a:spAutoFit/>
            </a:bodyPr>
            <a:lstStyle/>
            <a:p>
              <a:r>
                <a:rPr lang="en-US" altLang="ja-JP" sz="2400" b="1" dirty="0">
                  <a:highlight>
                    <a:srgbClr val="FFFFFF"/>
                  </a:highlight>
                </a:rPr>
                <a:t>output</a:t>
              </a:r>
              <a:endParaRPr kumimoji="1" lang="ja-JP" altLang="en-US" sz="2000" b="1" dirty="0">
                <a:highlight>
                  <a:srgbClr val="FFFFFF"/>
                </a:highlight>
              </a:endParaRPr>
            </a:p>
          </p:txBody>
        </p:sp>
        <p:sp>
          <p:nvSpPr>
            <p:cNvPr id="1121" name="四角形: 角を丸くする 1120">
              <a:extLst>
                <a:ext uri="{FF2B5EF4-FFF2-40B4-BE49-F238E27FC236}">
                  <a16:creationId xmlns:a16="http://schemas.microsoft.com/office/drawing/2014/main" id="{ED1C6859-6CA6-45A6-F316-B23D6D63579F}"/>
                </a:ext>
              </a:extLst>
            </p:cNvPr>
            <p:cNvSpPr/>
            <p:nvPr/>
          </p:nvSpPr>
          <p:spPr>
            <a:xfrm>
              <a:off x="10196523" y="2350899"/>
              <a:ext cx="1615507" cy="2962144"/>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ja-JP" altLang="en-US" sz="2400" b="1" dirty="0">
                  <a:solidFill>
                    <a:schemeClr val="tx1"/>
                  </a:solidFill>
                </a:rPr>
                <a:t>評価</a:t>
              </a:r>
              <a:endParaRPr lang="en-US" altLang="ja-JP" sz="2400" b="1" dirty="0">
                <a:solidFill>
                  <a:schemeClr val="tx1"/>
                </a:solidFill>
              </a:endParaRPr>
            </a:p>
          </p:txBody>
        </p:sp>
        <p:cxnSp>
          <p:nvCxnSpPr>
            <p:cNvPr id="1122" name="直線矢印コネクタ 1121">
              <a:extLst>
                <a:ext uri="{FF2B5EF4-FFF2-40B4-BE49-F238E27FC236}">
                  <a16:creationId xmlns:a16="http://schemas.microsoft.com/office/drawing/2014/main" id="{8C469AF7-A6A1-6AF4-312A-C94EEE50FFCF}"/>
                </a:ext>
              </a:extLst>
            </p:cNvPr>
            <p:cNvCxnSpPr>
              <a:cxnSpLocks/>
            </p:cNvCxnSpPr>
            <p:nvPr/>
          </p:nvCxnSpPr>
          <p:spPr>
            <a:xfrm>
              <a:off x="9839344" y="3115864"/>
              <a:ext cx="429570"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23" name="グラフィックス 1122" descr="クリップボード 枠線">
              <a:extLst>
                <a:ext uri="{FF2B5EF4-FFF2-40B4-BE49-F238E27FC236}">
                  <a16:creationId xmlns:a16="http://schemas.microsoft.com/office/drawing/2014/main" id="{7CBBD7E8-3005-4804-7ECB-BB1F27A854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2669" y="3069062"/>
              <a:ext cx="698922" cy="698922"/>
            </a:xfrm>
            <a:prstGeom prst="rect">
              <a:avLst/>
            </a:prstGeom>
          </p:spPr>
        </p:pic>
        <p:sp>
          <p:nvSpPr>
            <p:cNvPr id="1124" name="四角形: 角を丸くする 1123">
              <a:extLst>
                <a:ext uri="{FF2B5EF4-FFF2-40B4-BE49-F238E27FC236}">
                  <a16:creationId xmlns:a16="http://schemas.microsoft.com/office/drawing/2014/main" id="{40FBEAF3-AE29-EAC7-8051-71AFE5A6796F}"/>
                </a:ext>
              </a:extLst>
            </p:cNvPr>
            <p:cNvSpPr/>
            <p:nvPr/>
          </p:nvSpPr>
          <p:spPr>
            <a:xfrm>
              <a:off x="10214613" y="3947389"/>
              <a:ext cx="1587790" cy="1297398"/>
            </a:xfrm>
            <a:prstGeom prst="roundRect">
              <a:avLst>
                <a:gd name="adj" fmla="val 70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u="sng" dirty="0">
                  <a:solidFill>
                    <a:schemeClr val="tx1"/>
                  </a:solidFill>
                </a:rPr>
                <a:t>指標</a:t>
              </a:r>
              <a:endParaRPr lang="en-US" altLang="ja-JP" sz="2000" b="1" u="sng" dirty="0">
                <a:solidFill>
                  <a:schemeClr val="tx1"/>
                </a:solidFill>
              </a:endParaRPr>
            </a:p>
            <a:p>
              <a:endParaRPr lang="en-US" altLang="ja-JP" sz="1000" b="1" u="sng" dirty="0">
                <a:solidFill>
                  <a:schemeClr val="tx1"/>
                </a:solidFill>
              </a:endParaRPr>
            </a:p>
            <a:p>
              <a:r>
                <a:rPr lang="en-US" altLang="ja-JP" sz="2000" b="1" dirty="0">
                  <a:solidFill>
                    <a:schemeClr val="tx1"/>
                  </a:solidFill>
                </a:rPr>
                <a:t>-</a:t>
              </a:r>
              <a:r>
                <a:rPr lang="ja-JP" altLang="en-US" sz="2000" b="1" dirty="0">
                  <a:solidFill>
                    <a:schemeClr val="tx1"/>
                  </a:solidFill>
                </a:rPr>
                <a:t> </a:t>
              </a:r>
              <a:r>
                <a:rPr lang="en-US" altLang="ja-JP" sz="2000" b="1" dirty="0">
                  <a:solidFill>
                    <a:schemeClr val="tx1"/>
                  </a:solidFill>
                </a:rPr>
                <a:t>Recall</a:t>
              </a:r>
            </a:p>
            <a:p>
              <a:r>
                <a:rPr lang="en-US" altLang="ja-JP" sz="2000" b="1" dirty="0">
                  <a:solidFill>
                    <a:schemeClr val="tx1"/>
                  </a:solidFill>
                </a:rPr>
                <a:t>- Precision</a:t>
              </a:r>
            </a:p>
            <a:p>
              <a:r>
                <a:rPr kumimoji="1" lang="en-US" altLang="ja-JP" sz="2000" b="1" dirty="0">
                  <a:solidFill>
                    <a:schemeClr val="tx1"/>
                  </a:solidFill>
                </a:rPr>
                <a:t>- Accuracy</a:t>
              </a:r>
              <a:endParaRPr kumimoji="1" lang="ja-JP" altLang="en-US" sz="2000" b="1" dirty="0">
                <a:solidFill>
                  <a:schemeClr val="tx1"/>
                </a:solidFill>
              </a:endParaRPr>
            </a:p>
          </p:txBody>
        </p:sp>
        <p:sp>
          <p:nvSpPr>
            <p:cNvPr id="1125" name="テキスト ボックス 1124">
              <a:extLst>
                <a:ext uri="{FF2B5EF4-FFF2-40B4-BE49-F238E27FC236}">
                  <a16:creationId xmlns:a16="http://schemas.microsoft.com/office/drawing/2014/main" id="{DA5EB27D-852B-E1DC-D1E7-3232293D952D}"/>
                </a:ext>
              </a:extLst>
            </p:cNvPr>
            <p:cNvSpPr txBox="1"/>
            <p:nvPr/>
          </p:nvSpPr>
          <p:spPr>
            <a:xfrm>
              <a:off x="349179" y="1419670"/>
              <a:ext cx="3627684" cy="815608"/>
            </a:xfrm>
            <a:prstGeom prst="rect">
              <a:avLst/>
            </a:prstGeom>
            <a:solidFill>
              <a:schemeClr val="accent6">
                <a:lumMod val="40000"/>
                <a:lumOff val="60000"/>
              </a:schemeClr>
            </a:solidFill>
          </p:spPr>
          <p:txBody>
            <a:bodyPr wrap="square" rtlCol="0">
              <a:spAutoFit/>
            </a:bodyPr>
            <a:lstStyle/>
            <a:p>
              <a:pPr algn="ctr"/>
              <a:r>
                <a:rPr kumimoji="1" lang="en-US" altLang="ja-JP" sz="2000" b="1" u="sng" dirty="0"/>
                <a:t>STEP1</a:t>
              </a:r>
            </a:p>
            <a:p>
              <a:pPr algn="ctr"/>
              <a:endParaRPr lang="en-US" altLang="ja-JP" sz="300" b="1" u="sng" dirty="0"/>
            </a:p>
            <a:p>
              <a:pPr algn="ctr"/>
              <a:r>
                <a:rPr kumimoji="1" lang="ja-JP" altLang="en-US" sz="2400" b="1" dirty="0"/>
                <a:t>データの加工</a:t>
              </a:r>
            </a:p>
          </p:txBody>
        </p:sp>
        <p:sp>
          <p:nvSpPr>
            <p:cNvPr id="1126" name="テキスト ボックス 1125">
              <a:extLst>
                <a:ext uri="{FF2B5EF4-FFF2-40B4-BE49-F238E27FC236}">
                  <a16:creationId xmlns:a16="http://schemas.microsoft.com/office/drawing/2014/main" id="{4AE8910E-52CB-62FC-87B0-C28AE409FCBB}"/>
                </a:ext>
              </a:extLst>
            </p:cNvPr>
            <p:cNvSpPr txBox="1"/>
            <p:nvPr/>
          </p:nvSpPr>
          <p:spPr>
            <a:xfrm>
              <a:off x="4338832" y="1423339"/>
              <a:ext cx="3364927" cy="815608"/>
            </a:xfrm>
            <a:prstGeom prst="rect">
              <a:avLst/>
            </a:prstGeom>
            <a:solidFill>
              <a:schemeClr val="accent1">
                <a:lumMod val="20000"/>
                <a:lumOff val="80000"/>
              </a:schemeClr>
            </a:solidFill>
          </p:spPr>
          <p:txBody>
            <a:bodyPr wrap="square" rtlCol="0">
              <a:spAutoFit/>
            </a:bodyPr>
            <a:lstStyle/>
            <a:p>
              <a:pPr algn="ctr"/>
              <a:r>
                <a:rPr kumimoji="1" lang="en-US" altLang="ja-JP" sz="2000" b="1" u="sng" dirty="0"/>
                <a:t>STEP2</a:t>
              </a:r>
            </a:p>
            <a:p>
              <a:pPr algn="ctr"/>
              <a:endParaRPr lang="en-US" altLang="ja-JP" sz="300" b="1" u="sng" dirty="0"/>
            </a:p>
            <a:p>
              <a:pPr algn="ctr"/>
              <a:r>
                <a:rPr kumimoji="1" lang="en-US" altLang="ja-JP" sz="2400" b="1" dirty="0"/>
                <a:t>LLM</a:t>
              </a:r>
              <a:r>
                <a:rPr lang="ja-JP" altLang="en-US" sz="2400" b="1" dirty="0"/>
                <a:t>の推論</a:t>
              </a:r>
              <a:endParaRPr kumimoji="1" lang="ja-JP" altLang="en-US" sz="2400" b="1" dirty="0"/>
            </a:p>
          </p:txBody>
        </p:sp>
        <p:sp>
          <p:nvSpPr>
            <p:cNvPr id="1127" name="テキスト ボックス 1126">
              <a:extLst>
                <a:ext uri="{FF2B5EF4-FFF2-40B4-BE49-F238E27FC236}">
                  <a16:creationId xmlns:a16="http://schemas.microsoft.com/office/drawing/2014/main" id="{937BD2C9-382B-5486-C932-38D0BA34EA80}"/>
                </a:ext>
              </a:extLst>
            </p:cNvPr>
            <p:cNvSpPr txBox="1"/>
            <p:nvPr/>
          </p:nvSpPr>
          <p:spPr>
            <a:xfrm>
              <a:off x="8066336" y="1421930"/>
              <a:ext cx="3776484" cy="815608"/>
            </a:xfrm>
            <a:prstGeom prst="rect">
              <a:avLst/>
            </a:prstGeom>
            <a:solidFill>
              <a:schemeClr val="accent2">
                <a:lumMod val="40000"/>
                <a:lumOff val="60000"/>
              </a:schemeClr>
            </a:solidFill>
          </p:spPr>
          <p:txBody>
            <a:bodyPr wrap="square" rtlCol="0">
              <a:spAutoFit/>
            </a:bodyPr>
            <a:lstStyle/>
            <a:p>
              <a:pPr algn="ctr"/>
              <a:r>
                <a:rPr kumimoji="1" lang="en-US" altLang="ja-JP" sz="2000" b="1" u="sng" dirty="0"/>
                <a:t>STEP</a:t>
              </a:r>
              <a:r>
                <a:rPr lang="en-US" altLang="ja-JP" sz="2000" b="1" u="sng" dirty="0"/>
                <a:t>3</a:t>
              </a:r>
              <a:endParaRPr kumimoji="1" lang="en-US" altLang="ja-JP" sz="2000" b="1" u="sng" dirty="0"/>
            </a:p>
            <a:p>
              <a:pPr algn="ctr"/>
              <a:endParaRPr lang="en-US" altLang="ja-JP" sz="300" b="1" u="sng" dirty="0"/>
            </a:p>
            <a:p>
              <a:pPr algn="ctr"/>
              <a:r>
                <a:rPr lang="ja-JP" altLang="en-US" sz="2400" b="1" dirty="0"/>
                <a:t>性能評価</a:t>
              </a:r>
              <a:endParaRPr kumimoji="1" lang="ja-JP" altLang="en-US" sz="2400" b="1" dirty="0"/>
            </a:p>
          </p:txBody>
        </p:sp>
        <p:sp>
          <p:nvSpPr>
            <p:cNvPr id="1128" name="大かっこ 1127">
              <a:extLst>
                <a:ext uri="{FF2B5EF4-FFF2-40B4-BE49-F238E27FC236}">
                  <a16:creationId xmlns:a16="http://schemas.microsoft.com/office/drawing/2014/main" id="{F79F1FE3-1BCC-EB85-9237-6D8230D9D123}"/>
                </a:ext>
              </a:extLst>
            </p:cNvPr>
            <p:cNvSpPr/>
            <p:nvPr/>
          </p:nvSpPr>
          <p:spPr>
            <a:xfrm>
              <a:off x="572116" y="2794080"/>
              <a:ext cx="1107309" cy="586075"/>
            </a:xfrm>
            <a:prstGeom prst="bracket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1129" name="直線矢印コネクタ 1128">
              <a:extLst>
                <a:ext uri="{FF2B5EF4-FFF2-40B4-BE49-F238E27FC236}">
                  <a16:creationId xmlns:a16="http://schemas.microsoft.com/office/drawing/2014/main" id="{DFF0C912-9721-007D-6DB7-D8895974DD4C}"/>
                </a:ext>
              </a:extLst>
            </p:cNvPr>
            <p:cNvCxnSpPr>
              <a:cxnSpLocks/>
            </p:cNvCxnSpPr>
            <p:nvPr/>
          </p:nvCxnSpPr>
          <p:spPr>
            <a:xfrm>
              <a:off x="1895752" y="3131834"/>
              <a:ext cx="419857"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0" name="テキスト ボックス 1129">
              <a:extLst>
                <a:ext uri="{FF2B5EF4-FFF2-40B4-BE49-F238E27FC236}">
                  <a16:creationId xmlns:a16="http://schemas.microsoft.com/office/drawing/2014/main" id="{AC0EBF4C-12C0-C8C5-F65F-775487C7EFF3}"/>
                </a:ext>
              </a:extLst>
            </p:cNvPr>
            <p:cNvSpPr txBox="1"/>
            <p:nvPr/>
          </p:nvSpPr>
          <p:spPr>
            <a:xfrm>
              <a:off x="8081374" y="2562802"/>
              <a:ext cx="1723549" cy="461665"/>
            </a:xfrm>
            <a:prstGeom prst="rect">
              <a:avLst/>
            </a:prstGeom>
            <a:noFill/>
          </p:spPr>
          <p:txBody>
            <a:bodyPr wrap="none" rtlCol="0">
              <a:spAutoFit/>
            </a:bodyPr>
            <a:lstStyle/>
            <a:p>
              <a:r>
                <a:rPr kumimoji="1" lang="ja-JP" altLang="en-US" sz="2400" b="1" dirty="0"/>
                <a:t>レスポンス</a:t>
              </a:r>
            </a:p>
          </p:txBody>
        </p:sp>
        <p:sp>
          <p:nvSpPr>
            <p:cNvPr id="1131" name="テキスト ボックス 1130">
              <a:extLst>
                <a:ext uri="{FF2B5EF4-FFF2-40B4-BE49-F238E27FC236}">
                  <a16:creationId xmlns:a16="http://schemas.microsoft.com/office/drawing/2014/main" id="{7C2E81EA-D800-4A8A-F1A9-9A401886D95B}"/>
                </a:ext>
              </a:extLst>
            </p:cNvPr>
            <p:cNvSpPr txBox="1"/>
            <p:nvPr/>
          </p:nvSpPr>
          <p:spPr>
            <a:xfrm>
              <a:off x="4386974" y="2562801"/>
              <a:ext cx="1723549" cy="461665"/>
            </a:xfrm>
            <a:prstGeom prst="rect">
              <a:avLst/>
            </a:prstGeom>
            <a:noFill/>
          </p:spPr>
          <p:txBody>
            <a:bodyPr wrap="none" rtlCol="0">
              <a:spAutoFit/>
            </a:bodyPr>
            <a:lstStyle/>
            <a:p>
              <a:r>
                <a:rPr lang="ja-JP" altLang="en-US" sz="2400" b="1" dirty="0"/>
                <a:t>プロンプト</a:t>
              </a:r>
              <a:endParaRPr kumimoji="1" lang="ja-JP" altLang="en-US" sz="2400" b="1" dirty="0"/>
            </a:p>
          </p:txBody>
        </p:sp>
        <p:sp>
          <p:nvSpPr>
            <p:cNvPr id="1132" name="四角形: 角を丸くする 1131">
              <a:extLst>
                <a:ext uri="{FF2B5EF4-FFF2-40B4-BE49-F238E27FC236}">
                  <a16:creationId xmlns:a16="http://schemas.microsoft.com/office/drawing/2014/main" id="{D56BB80D-6629-75AE-42CF-B46980BA3735}"/>
                </a:ext>
              </a:extLst>
            </p:cNvPr>
            <p:cNvSpPr/>
            <p:nvPr/>
          </p:nvSpPr>
          <p:spPr>
            <a:xfrm>
              <a:off x="4544731" y="3867531"/>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133" name="四角形: 角を丸くする 1132">
              <a:extLst>
                <a:ext uri="{FF2B5EF4-FFF2-40B4-BE49-F238E27FC236}">
                  <a16:creationId xmlns:a16="http://schemas.microsoft.com/office/drawing/2014/main" id="{D6A3FE9A-4079-6487-193C-C94B0DC274E3}"/>
                </a:ext>
              </a:extLst>
            </p:cNvPr>
            <p:cNvSpPr/>
            <p:nvPr/>
          </p:nvSpPr>
          <p:spPr>
            <a:xfrm>
              <a:off x="8240100" y="3883510"/>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grpSp>
      <p:sp>
        <p:nvSpPr>
          <p:cNvPr id="5" name="正方形/長方形 4">
            <a:extLst>
              <a:ext uri="{FF2B5EF4-FFF2-40B4-BE49-F238E27FC236}">
                <a16:creationId xmlns:a16="http://schemas.microsoft.com/office/drawing/2014/main" id="{83FB112B-7CD5-7AAB-4136-0DE53A5E28FC}"/>
              </a:ext>
            </a:extLst>
          </p:cNvPr>
          <p:cNvSpPr/>
          <p:nvPr/>
        </p:nvSpPr>
        <p:spPr>
          <a:xfrm>
            <a:off x="-12779"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C7CD80B3-C5F1-5CFA-C9C9-B7C4137FECEB}"/>
              </a:ext>
            </a:extLst>
          </p:cNvPr>
          <p:cNvSpPr txBox="1">
            <a:spLocks/>
          </p:cNvSpPr>
          <p:nvPr/>
        </p:nvSpPr>
        <p:spPr>
          <a:xfrm>
            <a:off x="838200" y="160326"/>
            <a:ext cx="10515600"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mn-ea"/>
                <a:ea typeface="+mn-ea"/>
              </a:rPr>
              <a:t>STEP2</a:t>
            </a:r>
            <a:r>
              <a:rPr lang="ja-JP" altLang="en-US" b="1" dirty="0">
                <a:solidFill>
                  <a:schemeClr val="bg1"/>
                </a:solidFill>
                <a:latin typeface="+mn-ea"/>
                <a:ea typeface="+mn-ea"/>
              </a:rPr>
              <a:t>：</a:t>
            </a:r>
            <a:r>
              <a:rPr lang="en-US" altLang="ja-JP" b="1" dirty="0">
                <a:solidFill>
                  <a:schemeClr val="bg1"/>
                </a:solidFill>
                <a:latin typeface="+mn-ea"/>
                <a:ea typeface="+mn-ea"/>
              </a:rPr>
              <a:t>LLM</a:t>
            </a:r>
            <a:r>
              <a:rPr lang="ja-JP" altLang="en-US" b="1" dirty="0">
                <a:solidFill>
                  <a:schemeClr val="bg1"/>
                </a:solidFill>
                <a:latin typeface="+mn-ea"/>
                <a:ea typeface="+mn-ea"/>
              </a:rPr>
              <a:t>の推論</a:t>
            </a:r>
          </a:p>
        </p:txBody>
      </p:sp>
      <p:sp>
        <p:nvSpPr>
          <p:cNvPr id="1029" name="四角形: 角を丸くする 1028">
            <a:extLst>
              <a:ext uri="{FF2B5EF4-FFF2-40B4-BE49-F238E27FC236}">
                <a16:creationId xmlns:a16="http://schemas.microsoft.com/office/drawing/2014/main" id="{018602EE-1653-CD91-09CF-CC4AE160B071}"/>
              </a:ext>
            </a:extLst>
          </p:cNvPr>
          <p:cNvSpPr/>
          <p:nvPr/>
        </p:nvSpPr>
        <p:spPr>
          <a:xfrm>
            <a:off x="9814780" y="2297649"/>
            <a:ext cx="2209323" cy="3719501"/>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a:extLst>
              <a:ext uri="{FF2B5EF4-FFF2-40B4-BE49-F238E27FC236}">
                <a16:creationId xmlns:a16="http://schemas.microsoft.com/office/drawing/2014/main" id="{AD939695-0A06-E589-7070-387DB2A57A31}"/>
              </a:ext>
            </a:extLst>
          </p:cNvPr>
          <p:cNvSpPr>
            <a:spLocks noGrp="1"/>
          </p:cNvSpPr>
          <p:nvPr>
            <p:ph type="sldNum" sz="quarter" idx="12"/>
          </p:nvPr>
        </p:nvSpPr>
        <p:spPr>
          <a:xfrm>
            <a:off x="8651461" y="6130510"/>
            <a:ext cx="2743200" cy="365125"/>
          </a:xfrm>
        </p:spPr>
        <p:txBody>
          <a:bodyPr/>
          <a:lstStyle/>
          <a:p>
            <a:fld id="{98E4D49B-7C54-4167-A8CB-7C9DF7FFC802}" type="slidenum">
              <a:rPr kumimoji="1" lang="ja-JP" altLang="en-US" smtClean="0"/>
              <a:t>18</a:t>
            </a:fld>
            <a:endParaRPr kumimoji="1" lang="ja-JP" altLang="en-US" dirty="0"/>
          </a:p>
        </p:txBody>
      </p:sp>
      <p:sp>
        <p:nvSpPr>
          <p:cNvPr id="2" name="四角形: 角を丸くする 1">
            <a:extLst>
              <a:ext uri="{FF2B5EF4-FFF2-40B4-BE49-F238E27FC236}">
                <a16:creationId xmlns:a16="http://schemas.microsoft.com/office/drawing/2014/main" id="{4EBF60FA-A6F3-4016-1AE0-D7D1929D8E12}"/>
              </a:ext>
            </a:extLst>
          </p:cNvPr>
          <p:cNvSpPr/>
          <p:nvPr/>
        </p:nvSpPr>
        <p:spPr>
          <a:xfrm>
            <a:off x="8030912" y="1361819"/>
            <a:ext cx="3993190" cy="894947"/>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9141AB2C-04B4-4CAB-870F-71A38335870A}"/>
              </a:ext>
            </a:extLst>
          </p:cNvPr>
          <p:cNvSpPr/>
          <p:nvPr/>
        </p:nvSpPr>
        <p:spPr>
          <a:xfrm>
            <a:off x="187977" y="2334264"/>
            <a:ext cx="1921288" cy="1834588"/>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E52AC3B9-878B-364E-84A9-A662654E4F9D}"/>
              </a:ext>
            </a:extLst>
          </p:cNvPr>
          <p:cNvSpPr/>
          <p:nvPr/>
        </p:nvSpPr>
        <p:spPr>
          <a:xfrm>
            <a:off x="97551" y="1402695"/>
            <a:ext cx="3885437" cy="838520"/>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912888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08A65-AE5B-E7FC-601E-59C1195BF77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0099B5F-890A-20A0-087A-BE84F3C62894}"/>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9450E25-4697-211C-2F94-3477D38DB4FE}"/>
              </a:ext>
            </a:extLst>
          </p:cNvPr>
          <p:cNvSpPr>
            <a:spLocks noGrp="1"/>
          </p:cNvSpPr>
          <p:nvPr>
            <p:ph type="title"/>
          </p:nvPr>
        </p:nvSpPr>
        <p:spPr>
          <a:xfrm>
            <a:off x="838200" y="160326"/>
            <a:ext cx="10515600" cy="807862"/>
          </a:xfrm>
        </p:spPr>
        <p:txBody>
          <a:bodyPr anchor="b">
            <a:normAutofit/>
          </a:bodyPr>
          <a:lstStyle/>
          <a:p>
            <a:r>
              <a:rPr lang="en-US" altLang="ja-JP" b="1" dirty="0">
                <a:solidFill>
                  <a:schemeClr val="bg1"/>
                </a:solidFill>
                <a:latin typeface="+mn-ea"/>
                <a:ea typeface="+mn-ea"/>
              </a:rPr>
              <a:t>LLM</a:t>
            </a:r>
            <a:r>
              <a:rPr lang="ja-JP" altLang="en-US" b="1" dirty="0">
                <a:solidFill>
                  <a:schemeClr val="bg1"/>
                </a:solidFill>
                <a:latin typeface="+mn-ea"/>
                <a:ea typeface="+mn-ea"/>
              </a:rPr>
              <a:t>の実行環境</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581A1C40-5CFB-921E-E032-8BC7487FD3B3}"/>
              </a:ext>
            </a:extLst>
          </p:cNvPr>
          <p:cNvSpPr>
            <a:spLocks noGrp="1"/>
          </p:cNvSpPr>
          <p:nvPr>
            <p:ph idx="1"/>
          </p:nvPr>
        </p:nvSpPr>
        <p:spPr>
          <a:xfrm>
            <a:off x="838200" y="1483111"/>
            <a:ext cx="10814824" cy="4995747"/>
          </a:xfrm>
        </p:spPr>
        <p:txBody>
          <a:bodyPr>
            <a:normAutofit/>
          </a:bodyPr>
          <a:lstStyle/>
          <a:p>
            <a:pPr marL="0" indent="0">
              <a:buNone/>
            </a:pPr>
            <a:r>
              <a:rPr lang="ja-JP" altLang="en-US" b="1" dirty="0"/>
              <a:t>対象の</a:t>
            </a:r>
            <a:r>
              <a:rPr lang="en-US" altLang="ja-JP" b="1" dirty="0"/>
              <a:t>LLM</a:t>
            </a:r>
            <a:r>
              <a:rPr lang="ja-JP" altLang="en-US" b="1" dirty="0"/>
              <a:t>一覧</a:t>
            </a:r>
            <a:endParaRPr lang="en-US" altLang="ja-JP" b="1" dirty="0"/>
          </a:p>
          <a:p>
            <a:pPr lvl="1"/>
            <a:r>
              <a:rPr lang="en-US" altLang="ja-JP" dirty="0"/>
              <a:t>GPT-4.1</a:t>
            </a:r>
          </a:p>
          <a:p>
            <a:pPr lvl="1"/>
            <a:r>
              <a:rPr lang="en-US" altLang="ja-JP" dirty="0"/>
              <a:t>Phi-4</a:t>
            </a:r>
          </a:p>
          <a:p>
            <a:pPr lvl="1"/>
            <a:r>
              <a:rPr lang="en-US" altLang="ja-JP" dirty="0"/>
              <a:t>Gemini-2.5-pro</a:t>
            </a:r>
          </a:p>
          <a:p>
            <a:pPr lvl="1"/>
            <a:r>
              <a:rPr lang="en-US" altLang="ja-JP" dirty="0"/>
              <a:t>Gemma-27b-it</a:t>
            </a:r>
          </a:p>
          <a:p>
            <a:pPr lvl="1"/>
            <a:r>
              <a:rPr lang="en-US" altLang="ja-JP" dirty="0"/>
              <a:t>CodeLlama-7b-instruct</a:t>
            </a:r>
          </a:p>
          <a:p>
            <a:pPr lvl="1"/>
            <a:r>
              <a:rPr lang="en-US" altLang="ja-JP" dirty="0"/>
              <a:t>CodeGemma-27b-it</a:t>
            </a:r>
          </a:p>
          <a:p>
            <a:pPr marL="457200" lvl="1" indent="0">
              <a:buNone/>
            </a:pPr>
            <a:endParaRPr lang="en-US" altLang="ja-JP" dirty="0"/>
          </a:p>
          <a:p>
            <a:pPr marL="0" indent="0">
              <a:buNone/>
            </a:pPr>
            <a:r>
              <a:rPr kumimoji="1" lang="ja-JP" altLang="en-US" b="1" dirty="0"/>
              <a:t>実行環境</a:t>
            </a:r>
          </a:p>
          <a:p>
            <a:pPr marL="457200" lvl="1" indent="0">
              <a:lnSpc>
                <a:spcPct val="120000"/>
              </a:lnSpc>
              <a:buNone/>
            </a:pPr>
            <a:r>
              <a:rPr lang="en-US" altLang="ja-JP" dirty="0"/>
              <a:t>GPT</a:t>
            </a:r>
            <a:r>
              <a:rPr lang="ja-JP" altLang="en-US" dirty="0"/>
              <a:t>は</a:t>
            </a:r>
            <a:r>
              <a:rPr lang="en-US" altLang="ja-JP" dirty="0" err="1"/>
              <a:t>OpenAIAPI</a:t>
            </a:r>
            <a:r>
              <a:rPr lang="ja-JP" altLang="en-US" dirty="0"/>
              <a:t>、</a:t>
            </a:r>
            <a:r>
              <a:rPr lang="en-US" altLang="ja-JP" dirty="0"/>
              <a:t>Gemini</a:t>
            </a:r>
            <a:r>
              <a:rPr lang="ja-JP" altLang="en-US" dirty="0"/>
              <a:t>は</a:t>
            </a:r>
            <a:r>
              <a:rPr lang="en-US" altLang="ja-JP" dirty="0" err="1"/>
              <a:t>GeminiAPI</a:t>
            </a:r>
            <a:r>
              <a:rPr lang="ja-JP" altLang="en-US" dirty="0"/>
              <a:t>を使用</a:t>
            </a:r>
            <a:endParaRPr lang="en-US" altLang="ja-JP" dirty="0"/>
          </a:p>
          <a:p>
            <a:pPr marL="457200" lvl="1" indent="0">
              <a:lnSpc>
                <a:spcPct val="120000"/>
              </a:lnSpc>
              <a:buNone/>
            </a:pPr>
            <a:r>
              <a:rPr lang="ja-JP" altLang="en-US" dirty="0"/>
              <a:t>その他のモデルは、</a:t>
            </a:r>
            <a:r>
              <a:rPr lang="en-US" altLang="ja-JP" dirty="0"/>
              <a:t>Hugging</a:t>
            </a:r>
            <a:r>
              <a:rPr lang="ja-JP" altLang="en-US" dirty="0"/>
              <a:t> </a:t>
            </a:r>
            <a:r>
              <a:rPr lang="en-US" altLang="ja-JP" dirty="0"/>
              <a:t>face</a:t>
            </a:r>
            <a:r>
              <a:rPr lang="ja-JP" altLang="en-US" dirty="0"/>
              <a:t>からモデルを取得し実行</a:t>
            </a:r>
            <a:endParaRPr lang="en-US" altLang="ja-JP" dirty="0"/>
          </a:p>
        </p:txBody>
      </p:sp>
      <p:sp>
        <p:nvSpPr>
          <p:cNvPr id="34" name="スライド番号プレースホルダー 33">
            <a:extLst>
              <a:ext uri="{FF2B5EF4-FFF2-40B4-BE49-F238E27FC236}">
                <a16:creationId xmlns:a16="http://schemas.microsoft.com/office/drawing/2014/main" id="{4354F367-0BE3-CF5E-5B67-BA9976CFF4A3}"/>
              </a:ext>
            </a:extLst>
          </p:cNvPr>
          <p:cNvSpPr>
            <a:spLocks noGrp="1"/>
          </p:cNvSpPr>
          <p:nvPr>
            <p:ph type="sldNum" sz="quarter" idx="12"/>
          </p:nvPr>
        </p:nvSpPr>
        <p:spPr/>
        <p:txBody>
          <a:bodyPr/>
          <a:lstStyle/>
          <a:p>
            <a:fld id="{98E4D49B-7C54-4167-A8CB-7C9DF7FFC802}" type="slidenum">
              <a:rPr kumimoji="1" lang="ja-JP" altLang="en-US" smtClean="0"/>
              <a:t>19</a:t>
            </a:fld>
            <a:endParaRPr kumimoji="1" lang="ja-JP" altLang="en-US"/>
          </a:p>
        </p:txBody>
      </p:sp>
    </p:spTree>
    <p:extLst>
      <p:ext uri="{BB962C8B-B14F-4D97-AF65-F5344CB8AC3E}">
        <p14:creationId xmlns:p14="http://schemas.microsoft.com/office/powerpoint/2010/main" val="1025273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E6745-1C99-7445-5766-BAC1705CD6BD}"/>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5717E99-AD27-F874-9643-9CCAF5BC7368}"/>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CF18D1B1-E89A-AA06-A445-6D8500F64CE3}"/>
              </a:ext>
            </a:extLst>
          </p:cNvPr>
          <p:cNvSpPr>
            <a:spLocks noGrp="1"/>
          </p:cNvSpPr>
          <p:nvPr>
            <p:ph type="title"/>
          </p:nvPr>
        </p:nvSpPr>
        <p:spPr>
          <a:xfrm>
            <a:off x="838200" y="160326"/>
            <a:ext cx="10515600" cy="807862"/>
          </a:xfrm>
        </p:spPr>
        <p:txBody>
          <a:bodyPr anchor="b">
            <a:normAutofit/>
          </a:bodyPr>
          <a:lstStyle/>
          <a:p>
            <a:r>
              <a:rPr kumimoji="1" lang="ja-JP" altLang="en-US" b="1" dirty="0">
                <a:solidFill>
                  <a:schemeClr val="bg1"/>
                </a:solidFill>
                <a:latin typeface="+mn-ea"/>
                <a:ea typeface="+mn-ea"/>
              </a:rPr>
              <a:t>コードクローン（クローン）</a:t>
            </a:r>
          </a:p>
        </p:txBody>
      </p:sp>
      <p:sp>
        <p:nvSpPr>
          <p:cNvPr id="7" name="スライド番号プレースホルダー 6">
            <a:extLst>
              <a:ext uri="{FF2B5EF4-FFF2-40B4-BE49-F238E27FC236}">
                <a16:creationId xmlns:a16="http://schemas.microsoft.com/office/drawing/2014/main" id="{F3674EB4-1604-183D-D635-04F2EBE5A69B}"/>
              </a:ext>
            </a:extLst>
          </p:cNvPr>
          <p:cNvSpPr>
            <a:spLocks noGrp="1"/>
          </p:cNvSpPr>
          <p:nvPr>
            <p:ph type="sldNum" sz="quarter" idx="12"/>
          </p:nvPr>
        </p:nvSpPr>
        <p:spPr>
          <a:xfrm>
            <a:off x="9110627" y="6426067"/>
            <a:ext cx="2743200" cy="365125"/>
          </a:xfrm>
        </p:spPr>
        <p:txBody>
          <a:bodyPr/>
          <a:lstStyle/>
          <a:p>
            <a:fld id="{98E4D49B-7C54-4167-A8CB-7C9DF7FFC802}" type="slidenum">
              <a:rPr kumimoji="1" lang="ja-JP" altLang="en-US" smtClean="0"/>
              <a:t>2</a:t>
            </a:fld>
            <a:endParaRPr kumimoji="1" lang="ja-JP" altLang="en-US" dirty="0"/>
          </a:p>
        </p:txBody>
      </p:sp>
      <p:sp>
        <p:nvSpPr>
          <p:cNvPr id="14" name="矢印: 右 13">
            <a:extLst>
              <a:ext uri="{FF2B5EF4-FFF2-40B4-BE49-F238E27FC236}">
                <a16:creationId xmlns:a16="http://schemas.microsoft.com/office/drawing/2014/main" id="{AEF75740-D53A-F993-E828-F5789AF67474}"/>
              </a:ext>
            </a:extLst>
          </p:cNvPr>
          <p:cNvSpPr/>
          <p:nvPr/>
        </p:nvSpPr>
        <p:spPr>
          <a:xfrm rot="5400000">
            <a:off x="3419182" y="4472356"/>
            <a:ext cx="256634" cy="286309"/>
          </a:xfrm>
          <a:prstGeom prst="rightArrow">
            <a:avLst>
              <a:gd name="adj1" fmla="val 37923"/>
              <a:gd name="adj2" fmla="val 50000"/>
            </a:avLst>
          </a:prstGeom>
          <a:solidFill>
            <a:srgbClr val="31404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9E9E7195-67A7-47DB-D430-DD6DEFBA9AF4}"/>
              </a:ext>
            </a:extLst>
          </p:cNvPr>
          <p:cNvSpPr txBox="1"/>
          <p:nvPr/>
        </p:nvSpPr>
        <p:spPr>
          <a:xfrm>
            <a:off x="838201" y="6119335"/>
            <a:ext cx="10515599" cy="738664"/>
          </a:xfrm>
          <a:prstGeom prst="rect">
            <a:avLst/>
          </a:prstGeom>
          <a:noFill/>
        </p:spPr>
        <p:txBody>
          <a:bodyPr wrap="square" rtlCol="0">
            <a:spAutoFit/>
          </a:bodyPr>
          <a:lstStyle/>
          <a:p>
            <a:r>
              <a:rPr kumimoji="1" lang="en-US" altLang="ja-JP" sz="1400" dirty="0">
                <a:solidFill>
                  <a:schemeClr val="bg2">
                    <a:lumMod val="25000"/>
                  </a:schemeClr>
                </a:solidFill>
              </a:rPr>
              <a:t>[1] </a:t>
            </a:r>
            <a:r>
              <a:rPr kumimoji="1" lang="ja-JP" altLang="en-US" sz="1400" dirty="0">
                <a:solidFill>
                  <a:schemeClr val="bg2">
                    <a:lumMod val="25000"/>
                  </a:schemeClr>
                </a:solidFill>
              </a:rPr>
              <a:t>井上克郎</a:t>
            </a:r>
            <a:r>
              <a:rPr kumimoji="1" lang="en-US" altLang="ja-JP" sz="1400" dirty="0">
                <a:solidFill>
                  <a:schemeClr val="bg2">
                    <a:lumMod val="25000"/>
                  </a:schemeClr>
                </a:solidFill>
              </a:rPr>
              <a:t>, </a:t>
            </a:r>
            <a:r>
              <a:rPr kumimoji="1" lang="ja-JP" altLang="en-US" sz="1400" dirty="0">
                <a:solidFill>
                  <a:schemeClr val="bg2">
                    <a:lumMod val="25000"/>
                  </a:schemeClr>
                </a:solidFill>
              </a:rPr>
              <a:t>神谷年洋</a:t>
            </a:r>
            <a:r>
              <a:rPr kumimoji="1" lang="en-US" altLang="ja-JP" sz="1400" dirty="0">
                <a:solidFill>
                  <a:schemeClr val="bg2">
                    <a:lumMod val="25000"/>
                  </a:schemeClr>
                </a:solidFill>
              </a:rPr>
              <a:t>, </a:t>
            </a:r>
            <a:r>
              <a:rPr kumimoji="1" lang="ja-JP" altLang="en-US" sz="1400" dirty="0">
                <a:solidFill>
                  <a:schemeClr val="bg2">
                    <a:lumMod val="25000"/>
                  </a:schemeClr>
                </a:solidFill>
              </a:rPr>
              <a:t>楠本真二</a:t>
            </a:r>
            <a:r>
              <a:rPr kumimoji="1" lang="en-US" altLang="ja-JP" sz="1400" dirty="0">
                <a:solidFill>
                  <a:schemeClr val="bg2">
                    <a:lumMod val="25000"/>
                  </a:schemeClr>
                </a:solidFill>
              </a:rPr>
              <a:t>. </a:t>
            </a:r>
            <a:r>
              <a:rPr kumimoji="1" lang="ja-JP" altLang="en-US" sz="1400" dirty="0">
                <a:solidFill>
                  <a:schemeClr val="bg2">
                    <a:lumMod val="25000"/>
                  </a:schemeClr>
                </a:solidFill>
              </a:rPr>
              <a:t>コードクローン検出法</a:t>
            </a:r>
            <a:r>
              <a:rPr kumimoji="1" lang="en-US" altLang="ja-JP" sz="1400" dirty="0">
                <a:solidFill>
                  <a:schemeClr val="bg2">
                    <a:lumMod val="25000"/>
                  </a:schemeClr>
                </a:solidFill>
              </a:rPr>
              <a:t>. </a:t>
            </a:r>
            <a:r>
              <a:rPr kumimoji="1" lang="ja-JP" altLang="en-US" sz="1400" dirty="0">
                <a:solidFill>
                  <a:schemeClr val="bg2">
                    <a:lumMod val="25000"/>
                  </a:schemeClr>
                </a:solidFill>
              </a:rPr>
              <a:t>コンピュータソフトウェア</a:t>
            </a:r>
            <a:r>
              <a:rPr kumimoji="1" lang="en-US" altLang="ja-JP" sz="1400" dirty="0">
                <a:solidFill>
                  <a:schemeClr val="bg2">
                    <a:lumMod val="25000"/>
                  </a:schemeClr>
                </a:solidFill>
              </a:rPr>
              <a:t>, Vol. 18, No. 5, pp. 529–536, 2001.</a:t>
            </a:r>
            <a:br>
              <a:rPr kumimoji="1" lang="en-US" altLang="ja-JP" sz="1400" dirty="0">
                <a:solidFill>
                  <a:schemeClr val="bg2">
                    <a:lumMod val="25000"/>
                  </a:schemeClr>
                </a:solidFill>
              </a:rPr>
            </a:br>
            <a:r>
              <a:rPr kumimoji="1" lang="en-US" altLang="ja-JP" sz="1400" dirty="0">
                <a:solidFill>
                  <a:schemeClr val="bg2">
                    <a:lumMod val="25000"/>
                  </a:schemeClr>
                </a:solidFill>
              </a:rPr>
              <a:t>[2] M. Mondal, C. Roy, and K. Schneider. A Fine-Grained Analysis </a:t>
            </a:r>
            <a:r>
              <a:rPr kumimoji="1" lang="en-US" altLang="ja-JP" sz="1400" dirty="0" err="1">
                <a:solidFill>
                  <a:schemeClr val="bg2">
                    <a:lumMod val="25000"/>
                  </a:schemeClr>
                </a:solidFill>
              </a:rPr>
              <a:t>onthe</a:t>
            </a:r>
            <a:r>
              <a:rPr kumimoji="1" lang="en-US" altLang="ja-JP" sz="1400" dirty="0">
                <a:solidFill>
                  <a:schemeClr val="bg2">
                    <a:lumMod val="25000"/>
                  </a:schemeClr>
                </a:solidFill>
              </a:rPr>
              <a:t> Inconsistent Changes in Code Clones. In 2020 IEEE ICSME, pp.220–231, 2020</a:t>
            </a:r>
            <a:endParaRPr kumimoji="1" lang="ja-JP" altLang="en-US" sz="1400" dirty="0">
              <a:solidFill>
                <a:schemeClr val="bg2">
                  <a:lumMod val="25000"/>
                </a:schemeClr>
              </a:solidFill>
            </a:endParaRPr>
          </a:p>
        </p:txBody>
      </p:sp>
      <p:grpSp>
        <p:nvGrpSpPr>
          <p:cNvPr id="13" name="グループ化 12">
            <a:extLst>
              <a:ext uri="{FF2B5EF4-FFF2-40B4-BE49-F238E27FC236}">
                <a16:creationId xmlns:a16="http://schemas.microsoft.com/office/drawing/2014/main" id="{4D602E1C-F63D-9501-3BF1-041E7D91C6A8}"/>
              </a:ext>
            </a:extLst>
          </p:cNvPr>
          <p:cNvGrpSpPr/>
          <p:nvPr/>
        </p:nvGrpSpPr>
        <p:grpSpPr>
          <a:xfrm>
            <a:off x="7187843" y="2911199"/>
            <a:ext cx="4517124" cy="1677845"/>
            <a:chOff x="7187843" y="2650257"/>
            <a:chExt cx="4517124" cy="1677845"/>
          </a:xfrm>
        </p:grpSpPr>
        <p:sp>
          <p:nvSpPr>
            <p:cNvPr id="3" name="四角形: メモ 2">
              <a:extLst>
                <a:ext uri="{FF2B5EF4-FFF2-40B4-BE49-F238E27FC236}">
                  <a16:creationId xmlns:a16="http://schemas.microsoft.com/office/drawing/2014/main" id="{CB5A3A25-C292-3A54-275C-C0818FF9AD4B}"/>
                </a:ext>
              </a:extLst>
            </p:cNvPr>
            <p:cNvSpPr/>
            <p:nvPr/>
          </p:nvSpPr>
          <p:spPr>
            <a:xfrm>
              <a:off x="7195099" y="2650257"/>
              <a:ext cx="1915528" cy="1677845"/>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四角形: メモ 5">
              <a:extLst>
                <a:ext uri="{FF2B5EF4-FFF2-40B4-BE49-F238E27FC236}">
                  <a16:creationId xmlns:a16="http://schemas.microsoft.com/office/drawing/2014/main" id="{857FA4AB-D9D1-F00F-735F-4982F26E02FB}"/>
                </a:ext>
              </a:extLst>
            </p:cNvPr>
            <p:cNvSpPr/>
            <p:nvPr/>
          </p:nvSpPr>
          <p:spPr>
            <a:xfrm>
              <a:off x="9789439" y="2650258"/>
              <a:ext cx="1915528" cy="1302812"/>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L 字 7">
              <a:extLst>
                <a:ext uri="{FF2B5EF4-FFF2-40B4-BE49-F238E27FC236}">
                  <a16:creationId xmlns:a16="http://schemas.microsoft.com/office/drawing/2014/main" id="{5F9E32E3-397C-B5F9-FF66-1C18BC915CEC}"/>
                </a:ext>
              </a:extLst>
            </p:cNvPr>
            <p:cNvSpPr/>
            <p:nvPr/>
          </p:nvSpPr>
          <p:spPr>
            <a:xfrm rot="10800000" flipH="1">
              <a:off x="7383782" y="3136774"/>
              <a:ext cx="1506432" cy="653320"/>
            </a:xfrm>
            <a:prstGeom prst="corner">
              <a:avLst>
                <a:gd name="adj1" fmla="val 69770"/>
                <a:gd name="adj2" fmla="val 155821"/>
              </a:avLst>
            </a:prstGeom>
            <a:solidFill>
              <a:schemeClr val="accent2">
                <a:lumMod val="20000"/>
                <a:lumOff val="80000"/>
              </a:schemeClr>
            </a:solidFill>
            <a:ln w="28575">
              <a:solidFill>
                <a:schemeClr val="accent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94895B8-53A8-CA02-2892-B0CF8E94FC41}"/>
                </a:ext>
              </a:extLst>
            </p:cNvPr>
            <p:cNvSpPr/>
            <p:nvPr/>
          </p:nvSpPr>
          <p:spPr>
            <a:xfrm>
              <a:off x="7269138" y="3489180"/>
              <a:ext cx="397176" cy="426813"/>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グラフィックス 9" descr="虫 単色塗りつぶし">
              <a:extLst>
                <a:ext uri="{FF2B5EF4-FFF2-40B4-BE49-F238E27FC236}">
                  <a16:creationId xmlns:a16="http://schemas.microsoft.com/office/drawing/2014/main" id="{EAF63894-C3D9-0A90-CE39-0E458EBEFFC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8631" y="3520619"/>
              <a:ext cx="338189" cy="338189"/>
            </a:xfrm>
            <a:prstGeom prst="rect">
              <a:avLst/>
            </a:prstGeom>
          </p:spPr>
        </p:pic>
        <p:sp>
          <p:nvSpPr>
            <p:cNvPr id="11" name="テキスト ボックス 10">
              <a:extLst>
                <a:ext uri="{FF2B5EF4-FFF2-40B4-BE49-F238E27FC236}">
                  <a16:creationId xmlns:a16="http://schemas.microsoft.com/office/drawing/2014/main" id="{43253AEB-673A-A827-6431-B602F83AFD39}"/>
                </a:ext>
              </a:extLst>
            </p:cNvPr>
            <p:cNvSpPr txBox="1"/>
            <p:nvPr/>
          </p:nvSpPr>
          <p:spPr>
            <a:xfrm>
              <a:off x="7187843" y="2663441"/>
              <a:ext cx="731290" cy="369332"/>
            </a:xfrm>
            <a:prstGeom prst="rect">
              <a:avLst/>
            </a:prstGeom>
            <a:noFill/>
          </p:spPr>
          <p:txBody>
            <a:bodyPr wrap="none" rtlCol="0">
              <a:spAutoFit/>
            </a:bodyPr>
            <a:lstStyle/>
            <a:p>
              <a:r>
                <a:rPr lang="en-US" altLang="ja-JP" b="1" dirty="0"/>
                <a:t>F</a:t>
              </a:r>
              <a:r>
                <a:rPr kumimoji="1" lang="en-US" altLang="ja-JP" b="1" dirty="0"/>
                <a:t>ile1</a:t>
              </a:r>
              <a:endParaRPr kumimoji="1" lang="ja-JP" altLang="en-US" b="1" dirty="0"/>
            </a:p>
          </p:txBody>
        </p:sp>
        <p:sp>
          <p:nvSpPr>
            <p:cNvPr id="12" name="テキスト ボックス 11">
              <a:extLst>
                <a:ext uri="{FF2B5EF4-FFF2-40B4-BE49-F238E27FC236}">
                  <a16:creationId xmlns:a16="http://schemas.microsoft.com/office/drawing/2014/main" id="{48F2462F-7B74-5489-B7F5-F75E7138F1E2}"/>
                </a:ext>
              </a:extLst>
            </p:cNvPr>
            <p:cNvSpPr txBox="1"/>
            <p:nvPr/>
          </p:nvSpPr>
          <p:spPr>
            <a:xfrm>
              <a:off x="9789439" y="2662442"/>
              <a:ext cx="731290" cy="369332"/>
            </a:xfrm>
            <a:prstGeom prst="rect">
              <a:avLst/>
            </a:prstGeom>
            <a:noFill/>
          </p:spPr>
          <p:txBody>
            <a:bodyPr wrap="none" rtlCol="0">
              <a:spAutoFit/>
            </a:bodyPr>
            <a:lstStyle/>
            <a:p>
              <a:r>
                <a:rPr lang="en-US" altLang="ja-JP" b="1" dirty="0"/>
                <a:t>F</a:t>
              </a:r>
              <a:r>
                <a:rPr kumimoji="1" lang="en-US" altLang="ja-JP" b="1" dirty="0"/>
                <a:t>ile2</a:t>
              </a:r>
              <a:endParaRPr kumimoji="1" lang="ja-JP" altLang="en-US" b="1" dirty="0"/>
            </a:p>
          </p:txBody>
        </p:sp>
      </p:grpSp>
      <p:sp>
        <p:nvSpPr>
          <p:cNvPr id="5" name="コンテンツ プレースホルダー 2">
            <a:extLst>
              <a:ext uri="{FF2B5EF4-FFF2-40B4-BE49-F238E27FC236}">
                <a16:creationId xmlns:a16="http://schemas.microsoft.com/office/drawing/2014/main" id="{A74CB6E8-3C8C-A011-D20A-1FB9E67DF44E}"/>
              </a:ext>
            </a:extLst>
          </p:cNvPr>
          <p:cNvSpPr txBox="1">
            <a:spLocks/>
          </p:cNvSpPr>
          <p:nvPr/>
        </p:nvSpPr>
        <p:spPr>
          <a:xfrm>
            <a:off x="487033" y="1567543"/>
            <a:ext cx="10485768" cy="529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u="sng" dirty="0"/>
              <a:t>互いに一致・類似した部分を持つソースコード片</a:t>
            </a:r>
            <a:r>
              <a:rPr lang="en-US" altLang="ja-JP" baseline="-25000" dirty="0"/>
              <a:t>[1]</a:t>
            </a:r>
          </a:p>
          <a:p>
            <a:pPr marL="0" indent="0">
              <a:buFont typeface="Arial" panose="020B0604020202020204" pitchFamily="34" charset="0"/>
              <a:buNone/>
            </a:pPr>
            <a:r>
              <a:rPr lang="ja-JP" altLang="en-US" dirty="0"/>
              <a:t>クローンの関係にあるメソッドペアを</a:t>
            </a:r>
            <a:r>
              <a:rPr lang="ja-JP" altLang="en-US" u="sng" dirty="0"/>
              <a:t>クローンペア</a:t>
            </a:r>
            <a:r>
              <a:rPr lang="ja-JP" altLang="en-US" dirty="0"/>
              <a:t>と呼ぶ</a:t>
            </a:r>
            <a:endParaRPr lang="en-US" altLang="ja-JP" dirty="0"/>
          </a:p>
          <a:p>
            <a:pPr marL="0" indent="0">
              <a:buFont typeface="Arial" panose="020B0604020202020204" pitchFamily="34" charset="0"/>
              <a:buNone/>
            </a:pPr>
            <a:endParaRPr lang="en-US" altLang="ja-JP" sz="1400" dirty="0">
              <a:latin typeface="arial" panose="020B0604020202020204" pitchFamily="34" charset="0"/>
            </a:endParaRPr>
          </a:p>
          <a:p>
            <a:pPr marL="0" indent="0">
              <a:lnSpc>
                <a:spcPct val="120000"/>
              </a:lnSpc>
              <a:buFont typeface="Arial" panose="020B0604020202020204" pitchFamily="34" charset="0"/>
              <a:buNone/>
            </a:pPr>
            <a:r>
              <a:rPr lang="ja-JP" altLang="en-US" b="1" dirty="0"/>
              <a:t>問題点</a:t>
            </a:r>
            <a:endParaRPr lang="en-US" altLang="ja-JP" b="1" dirty="0"/>
          </a:p>
          <a:p>
            <a:pPr marL="457200" lvl="1" indent="0">
              <a:lnSpc>
                <a:spcPct val="120000"/>
              </a:lnSpc>
              <a:buFont typeface="Arial" panose="020B0604020202020204" pitchFamily="34" charset="0"/>
              <a:buNone/>
            </a:pPr>
            <a:r>
              <a:rPr lang="ja-JP" altLang="en-US" dirty="0"/>
              <a:t>クローンはバグを伝搬させて</a:t>
            </a:r>
            <a:r>
              <a:rPr lang="en-US" altLang="ja-JP" baseline="-25000" dirty="0"/>
              <a:t>[2]</a:t>
            </a:r>
          </a:p>
          <a:p>
            <a:pPr marL="457200" lvl="1" indent="0">
              <a:lnSpc>
                <a:spcPct val="120000"/>
              </a:lnSpc>
              <a:buNone/>
            </a:pPr>
            <a:r>
              <a:rPr lang="ja-JP" altLang="en-US" dirty="0"/>
              <a:t>システムの保守性を損なう。</a:t>
            </a:r>
            <a:endParaRPr lang="en-US" altLang="ja-JP" dirty="0"/>
          </a:p>
          <a:p>
            <a:pPr marL="457200" lvl="1" indent="0">
              <a:lnSpc>
                <a:spcPct val="120000"/>
              </a:lnSpc>
              <a:buFont typeface="Arial" panose="020B0604020202020204" pitchFamily="34" charset="0"/>
              <a:buNone/>
            </a:pPr>
            <a:endParaRPr lang="en-US" altLang="ja-JP" sz="1400" dirty="0"/>
          </a:p>
          <a:p>
            <a:pPr marL="457200" lvl="1" indent="0">
              <a:lnSpc>
                <a:spcPct val="120000"/>
              </a:lnSpc>
              <a:buFont typeface="Arial" panose="020B0604020202020204" pitchFamily="34" charset="0"/>
              <a:buNone/>
            </a:pPr>
            <a:r>
              <a:rPr lang="ja-JP" altLang="en-US" dirty="0"/>
              <a:t>検出・必要に応じて修正する必要がある</a:t>
            </a:r>
            <a:endParaRPr lang="en-US" altLang="ja-JP" dirty="0"/>
          </a:p>
          <a:p>
            <a:pPr marL="0" indent="0">
              <a:lnSpc>
                <a:spcPct val="120000"/>
              </a:lnSpc>
              <a:buFont typeface="Arial" panose="020B0604020202020204" pitchFamily="34" charset="0"/>
              <a:buNone/>
            </a:pPr>
            <a:r>
              <a:rPr lang="ja-JP" altLang="en-US" dirty="0"/>
              <a:t>これまでにクローンの</a:t>
            </a:r>
            <a:r>
              <a:rPr lang="ja-JP" altLang="en-US" u="sng" dirty="0"/>
              <a:t>検出ツール</a:t>
            </a:r>
            <a:r>
              <a:rPr lang="ja-JP" altLang="en-US" dirty="0"/>
              <a:t>が多く提案されている</a:t>
            </a:r>
            <a:endParaRPr lang="en-US" altLang="ja-JP" dirty="0"/>
          </a:p>
          <a:p>
            <a:pPr marL="457200" lvl="1" indent="0">
              <a:lnSpc>
                <a:spcPct val="120000"/>
              </a:lnSpc>
              <a:buFont typeface="Arial" panose="020B0604020202020204" pitchFamily="34" charset="0"/>
              <a:buNone/>
            </a:pPr>
            <a:endParaRPr lang="en-US" altLang="ja-JP" dirty="0"/>
          </a:p>
        </p:txBody>
      </p:sp>
    </p:spTree>
    <p:extLst>
      <p:ext uri="{BB962C8B-B14F-4D97-AF65-F5344CB8AC3E}">
        <p14:creationId xmlns:p14="http://schemas.microsoft.com/office/powerpoint/2010/main" val="4129403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D6D2-477E-5A73-4436-9867FD11AFC8}"/>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02CA22-DBA3-3519-8EF2-6F478B079A28}"/>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1C08C81-236C-A21D-6BE1-5DB7E0BA2905}"/>
              </a:ext>
            </a:extLst>
          </p:cNvPr>
          <p:cNvSpPr>
            <a:spLocks noGrp="1"/>
          </p:cNvSpPr>
          <p:nvPr>
            <p:ph type="title"/>
          </p:nvPr>
        </p:nvSpPr>
        <p:spPr>
          <a:xfrm>
            <a:off x="838200" y="160326"/>
            <a:ext cx="11154878" cy="807862"/>
          </a:xfrm>
        </p:spPr>
        <p:txBody>
          <a:bodyPr anchor="b">
            <a:noAutofit/>
          </a:bodyPr>
          <a:lstStyle/>
          <a:p>
            <a:pPr marL="0" indent="0">
              <a:buNone/>
            </a:pPr>
            <a:r>
              <a:rPr lang="ja-JP" altLang="en-US" b="1" dirty="0">
                <a:solidFill>
                  <a:schemeClr val="bg1"/>
                </a:solidFill>
                <a:latin typeface="+mn-ea"/>
                <a:ea typeface="+mn-ea"/>
              </a:rPr>
              <a:t>プロンプト</a:t>
            </a:r>
            <a:endParaRPr lang="en-US" altLang="ja-JP"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55067580-F302-DBCB-A095-61D85AB7B958}"/>
              </a:ext>
            </a:extLst>
          </p:cNvPr>
          <p:cNvSpPr>
            <a:spLocks noGrp="1"/>
          </p:cNvSpPr>
          <p:nvPr>
            <p:ph type="sldNum" sz="quarter" idx="12"/>
          </p:nvPr>
        </p:nvSpPr>
        <p:spPr/>
        <p:txBody>
          <a:bodyPr/>
          <a:lstStyle/>
          <a:p>
            <a:fld id="{98E4D49B-7C54-4167-A8CB-7C9DF7FFC802}" type="slidenum">
              <a:rPr kumimoji="1" lang="ja-JP" altLang="en-US" smtClean="0"/>
              <a:t>20</a:t>
            </a:fld>
            <a:endParaRPr kumimoji="1" lang="ja-JP" altLang="en-US"/>
          </a:p>
        </p:txBody>
      </p:sp>
      <p:sp>
        <p:nvSpPr>
          <p:cNvPr id="17" name="四角形: 角を丸くする 16">
            <a:extLst>
              <a:ext uri="{FF2B5EF4-FFF2-40B4-BE49-F238E27FC236}">
                <a16:creationId xmlns:a16="http://schemas.microsoft.com/office/drawing/2014/main" id="{249CA298-E9B1-6C5B-57E3-A03B078E6EF3}"/>
              </a:ext>
            </a:extLst>
          </p:cNvPr>
          <p:cNvSpPr/>
          <p:nvPr/>
        </p:nvSpPr>
        <p:spPr>
          <a:xfrm>
            <a:off x="198920" y="1441001"/>
            <a:ext cx="8075373" cy="5091489"/>
          </a:xfrm>
          <a:prstGeom prst="roundRect">
            <a:avLst>
              <a:gd name="adj" fmla="val 2342"/>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ja-JP" b="1" u="sng" dirty="0">
                <a:solidFill>
                  <a:schemeClr val="accent2">
                    <a:lumMod val="75000"/>
                  </a:schemeClr>
                </a:solidFill>
                <a:effectLst/>
                <a:latin typeface="Consolas" panose="020B0609020204030204" pitchFamily="49" charset="0"/>
              </a:rPr>
              <a:t>System</a:t>
            </a:r>
            <a:r>
              <a:rPr lang="en-US" altLang="ja-JP" b="1" dirty="0">
                <a:solidFill>
                  <a:schemeClr val="accent2">
                    <a:lumMod val="75000"/>
                  </a:schemeClr>
                </a:solidFill>
                <a:effectLst/>
                <a:latin typeface="Consolas" panose="020B0609020204030204" pitchFamily="49" charset="0"/>
              </a:rPr>
              <a:t>:</a:t>
            </a:r>
            <a:r>
              <a:rPr lang="en-US" altLang="ja-JP" b="0" dirty="0">
                <a:solidFill>
                  <a:schemeClr val="tx1"/>
                </a:solidFill>
                <a:effectLst/>
                <a:latin typeface="Consolas" panose="020B0609020204030204" pitchFamily="49" charset="0"/>
              </a:rPr>
              <a:t> Always answer with only 'yes' or 'no' only.</a:t>
            </a:r>
          </a:p>
          <a:p>
            <a:br>
              <a:rPr lang="en-US" altLang="ja-JP" b="0" dirty="0">
                <a:solidFill>
                  <a:schemeClr val="tx1"/>
                </a:solidFill>
                <a:effectLst/>
                <a:latin typeface="Consolas" panose="020B0609020204030204" pitchFamily="49" charset="0"/>
              </a:rPr>
            </a:br>
            <a:r>
              <a:rPr lang="en-US" altLang="ja-JP" b="1" u="sng" dirty="0">
                <a:solidFill>
                  <a:schemeClr val="accent1">
                    <a:lumMod val="75000"/>
                  </a:schemeClr>
                </a:solidFill>
                <a:effectLst/>
                <a:latin typeface="Consolas" panose="020B0609020204030204" pitchFamily="49" charset="0"/>
              </a:rPr>
              <a:t>User</a:t>
            </a:r>
            <a:r>
              <a:rPr lang="en-US" altLang="ja-JP" b="1" dirty="0">
                <a:solidFill>
                  <a:schemeClr val="accent1">
                    <a:lumMod val="75000"/>
                  </a:schemeClr>
                </a:solidFill>
                <a:effectLst/>
                <a:latin typeface="Consolas" panose="020B0609020204030204" pitchFamily="49" charset="0"/>
              </a:rPr>
              <a:t>:</a:t>
            </a:r>
            <a:r>
              <a:rPr lang="en-US" altLang="ja-JP" b="0" dirty="0">
                <a:solidFill>
                  <a:schemeClr val="tx1"/>
                </a:solidFill>
                <a:effectLst/>
                <a:latin typeface="Consolas" panose="020B0609020204030204" pitchFamily="49" charset="0"/>
              </a:rPr>
              <a:t> I will now give you the two snippets, and you are to answer the questions based on the content of the two snippets.</a:t>
            </a: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1:</a:t>
            </a:r>
          </a:p>
          <a:p>
            <a:endParaRPr lang="en-US" altLang="ja-JP" b="0" dirty="0">
              <a:solidFill>
                <a:schemeClr val="tx1"/>
              </a:solidFill>
              <a:effectLst/>
              <a:latin typeface="Consolas" panose="020B0609020204030204" pitchFamily="49" charset="0"/>
            </a:endParaRPr>
          </a:p>
          <a:p>
            <a:endParaRPr lang="en-US" altLang="ja-JP" dirty="0">
              <a:solidFill>
                <a:schemeClr val="tx1"/>
              </a:solidFill>
              <a:latin typeface="Consolas" panose="020B0609020204030204" pitchFamily="49" charset="0"/>
            </a:endParaRPr>
          </a:p>
          <a:p>
            <a:endParaRPr lang="en-US" altLang="ja-JP" dirty="0">
              <a:solidFill>
                <a:schemeClr val="tx1"/>
              </a:solidFill>
              <a:latin typeface="Consolas" panose="020B0609020204030204" pitchFamily="49" charset="0"/>
            </a:endParaRP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2:</a:t>
            </a:r>
          </a:p>
          <a:p>
            <a:endParaRPr lang="en-US" altLang="ja-JP" b="0" dirty="0">
              <a:solidFill>
                <a:schemeClr val="tx1"/>
              </a:solidFill>
              <a:effectLst/>
              <a:latin typeface="Consolas" panose="020B0609020204030204" pitchFamily="49" charset="0"/>
            </a:endParaRPr>
          </a:p>
          <a:p>
            <a:endParaRPr lang="en-US" altLang="ja-JP" dirty="0">
              <a:solidFill>
                <a:schemeClr val="tx1"/>
              </a:solidFill>
              <a:latin typeface="Consolas" panose="020B0609020204030204" pitchFamily="49" charset="0"/>
            </a:endParaRPr>
          </a:p>
          <a:p>
            <a:endParaRPr lang="en-US" altLang="ja-JP" b="0" dirty="0">
              <a:solidFill>
                <a:schemeClr val="tx1"/>
              </a:solidFill>
              <a:effectLst/>
              <a:latin typeface="Consolas" panose="020B0609020204030204" pitchFamily="49" charset="0"/>
            </a:endParaRPr>
          </a:p>
          <a:p>
            <a:r>
              <a:rPr lang="en-US" altLang="ja-JP" b="0" dirty="0">
                <a:solidFill>
                  <a:schemeClr val="tx1"/>
                </a:solidFill>
                <a:effectLst/>
                <a:latin typeface="Consolas" panose="020B0609020204030204" pitchFamily="49" charset="0"/>
              </a:rPr>
              <a:t> </a:t>
            </a:r>
          </a:p>
          <a:p>
            <a:r>
              <a:rPr lang="en-US" altLang="ja-JP" b="0" dirty="0">
                <a:solidFill>
                  <a:schemeClr val="tx1"/>
                </a:solidFill>
                <a:effectLst/>
                <a:latin typeface="Consolas" panose="020B0609020204030204" pitchFamily="49" charset="0"/>
              </a:rPr>
              <a:t> Please analyze the two code snippets and determine if they are code clones. Respond with 'yes' if the code snippets are clones or 'no' if not.</a:t>
            </a:r>
          </a:p>
        </p:txBody>
      </p:sp>
      <p:sp>
        <p:nvSpPr>
          <p:cNvPr id="18" name="四角形: 角を丸くする 17">
            <a:extLst>
              <a:ext uri="{FF2B5EF4-FFF2-40B4-BE49-F238E27FC236}">
                <a16:creationId xmlns:a16="http://schemas.microsoft.com/office/drawing/2014/main" id="{721495B9-A6B1-B63B-14D4-B77070C860D7}"/>
              </a:ext>
            </a:extLst>
          </p:cNvPr>
          <p:cNvSpPr/>
          <p:nvPr/>
        </p:nvSpPr>
        <p:spPr>
          <a:xfrm>
            <a:off x="198920" y="1441001"/>
            <a:ext cx="8075373" cy="458437"/>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
        <p:nvSpPr>
          <p:cNvPr id="19" name="四角形: 角を丸くする 18">
            <a:extLst>
              <a:ext uri="{FF2B5EF4-FFF2-40B4-BE49-F238E27FC236}">
                <a16:creationId xmlns:a16="http://schemas.microsoft.com/office/drawing/2014/main" id="{7FF2BCA4-C0DE-60E2-F65D-D956A1A781E6}"/>
              </a:ext>
            </a:extLst>
          </p:cNvPr>
          <p:cNvSpPr/>
          <p:nvPr/>
        </p:nvSpPr>
        <p:spPr>
          <a:xfrm>
            <a:off x="198921" y="1987361"/>
            <a:ext cx="8075372" cy="4545129"/>
          </a:xfrm>
          <a:prstGeom prst="roundRect">
            <a:avLst>
              <a:gd name="adj" fmla="val 1939"/>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
        <p:nvSpPr>
          <p:cNvPr id="20" name="四角形: 角を丸くする 19">
            <a:extLst>
              <a:ext uri="{FF2B5EF4-FFF2-40B4-BE49-F238E27FC236}">
                <a16:creationId xmlns:a16="http://schemas.microsoft.com/office/drawing/2014/main" id="{6B397083-1724-136D-6AF5-7BE02273DD83}"/>
              </a:ext>
            </a:extLst>
          </p:cNvPr>
          <p:cNvSpPr/>
          <p:nvPr/>
        </p:nvSpPr>
        <p:spPr>
          <a:xfrm>
            <a:off x="394272" y="4606483"/>
            <a:ext cx="6838032" cy="980323"/>
          </a:xfrm>
          <a:prstGeom prst="roundRect">
            <a:avLst>
              <a:gd name="adj" fmla="val 10983"/>
            </a:avLst>
          </a:prstGeom>
          <a:solidFill>
            <a:schemeClr val="accent6">
              <a:lumMod val="20000"/>
              <a:lumOff val="80000"/>
            </a:schemeClr>
          </a:solidFill>
          <a:ln w="38100">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Method2</a:t>
            </a:r>
          </a:p>
          <a:p>
            <a:pPr algn="ctr"/>
            <a:endParaRPr lang="en-US" altLang="ja-JP" sz="800" b="1" dirty="0">
              <a:solidFill>
                <a:schemeClr val="tx1"/>
              </a:solidFill>
            </a:endParaRPr>
          </a:p>
          <a:p>
            <a:pPr algn="ctr"/>
            <a:endParaRPr lang="en-US" altLang="ja-JP" sz="1600" b="1" dirty="0">
              <a:solidFill>
                <a:schemeClr val="tx1"/>
              </a:solidFill>
            </a:endParaRPr>
          </a:p>
        </p:txBody>
      </p:sp>
      <p:sp>
        <p:nvSpPr>
          <p:cNvPr id="21" name="四角形: 角を丸くする 20">
            <a:extLst>
              <a:ext uri="{FF2B5EF4-FFF2-40B4-BE49-F238E27FC236}">
                <a16:creationId xmlns:a16="http://schemas.microsoft.com/office/drawing/2014/main" id="{CCC4CBF4-2715-62BC-03D8-CC1EBA17D433}"/>
              </a:ext>
            </a:extLst>
          </p:cNvPr>
          <p:cNvSpPr/>
          <p:nvPr/>
        </p:nvSpPr>
        <p:spPr>
          <a:xfrm>
            <a:off x="394271" y="3229719"/>
            <a:ext cx="6838032" cy="980323"/>
          </a:xfrm>
          <a:prstGeom prst="roundRect">
            <a:avLst>
              <a:gd name="adj" fmla="val 10983"/>
            </a:avLst>
          </a:prstGeom>
          <a:solidFill>
            <a:schemeClr val="accent4">
              <a:lumMod val="40000"/>
              <a:lumOff val="60000"/>
            </a:schemeClr>
          </a:solidFill>
          <a:ln w="38100">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Method1</a:t>
            </a:r>
          </a:p>
          <a:p>
            <a:pPr algn="ctr"/>
            <a:endParaRPr lang="en-US" altLang="ja-JP" sz="800" b="1" dirty="0">
              <a:solidFill>
                <a:schemeClr val="tx1"/>
              </a:solidFill>
            </a:endParaRPr>
          </a:p>
          <a:p>
            <a:pPr algn="ctr"/>
            <a:endParaRPr lang="en-US" altLang="ja-JP" sz="1600" b="1" dirty="0">
              <a:solidFill>
                <a:schemeClr val="tx1"/>
              </a:solidFill>
            </a:endParaRPr>
          </a:p>
        </p:txBody>
      </p:sp>
      <p:sp>
        <p:nvSpPr>
          <p:cNvPr id="14" name="吹き出し: 角を丸めた四角形 13">
            <a:extLst>
              <a:ext uri="{FF2B5EF4-FFF2-40B4-BE49-F238E27FC236}">
                <a16:creationId xmlns:a16="http://schemas.microsoft.com/office/drawing/2014/main" id="{8569478C-B384-1F86-88D2-6749C678BFA7}"/>
              </a:ext>
            </a:extLst>
          </p:cNvPr>
          <p:cNvSpPr/>
          <p:nvPr/>
        </p:nvSpPr>
        <p:spPr>
          <a:xfrm>
            <a:off x="8469643" y="1439296"/>
            <a:ext cx="3600673" cy="1117622"/>
          </a:xfrm>
          <a:prstGeom prst="wedgeRoundRectCallout">
            <a:avLst>
              <a:gd name="adj1" fmla="val -61563"/>
              <a:gd name="adj2" fmla="val -32357"/>
              <a:gd name="adj3" fmla="val 16667"/>
            </a:avLst>
          </a:prstGeom>
          <a:solidFill>
            <a:schemeClr val="accent2">
              <a:lumMod val="20000"/>
              <a:lumOff val="80000"/>
            </a:schemeClr>
          </a:solidFill>
          <a:ln w="3810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kumimoji="1" lang="en-US" altLang="ja-JP" sz="2400" b="1" dirty="0">
                <a:solidFill>
                  <a:schemeClr val="tx1"/>
                </a:solidFill>
              </a:rPr>
              <a:t>System</a:t>
            </a:r>
            <a:endParaRPr lang="en-US" altLang="ja-JP" sz="2400" b="1" dirty="0">
              <a:solidFill>
                <a:schemeClr val="tx1"/>
              </a:solidFill>
            </a:endParaRPr>
          </a:p>
          <a:p>
            <a:pPr marL="457200" lvl="1" indent="0">
              <a:buNone/>
            </a:pPr>
            <a:r>
              <a:rPr lang="ja-JP" altLang="en-US" sz="2000" dirty="0">
                <a:solidFill>
                  <a:schemeClr val="tx1"/>
                </a:solidFill>
              </a:rPr>
              <a:t>回答方法を</a:t>
            </a:r>
            <a:r>
              <a:rPr lang="en-US" altLang="ja-JP" sz="2000" dirty="0">
                <a:solidFill>
                  <a:schemeClr val="tx1"/>
                </a:solidFill>
              </a:rPr>
              <a:t>Yes/No</a:t>
            </a:r>
            <a:r>
              <a:rPr lang="ja-JP" altLang="en-US" sz="2000" dirty="0">
                <a:solidFill>
                  <a:schemeClr val="tx1"/>
                </a:solidFill>
              </a:rPr>
              <a:t>で</a:t>
            </a:r>
            <a:br>
              <a:rPr lang="en-US" altLang="ja-JP" sz="2000" dirty="0">
                <a:solidFill>
                  <a:schemeClr val="tx1"/>
                </a:solidFill>
              </a:rPr>
            </a:br>
            <a:r>
              <a:rPr lang="ja-JP" altLang="en-US" sz="2000" dirty="0">
                <a:solidFill>
                  <a:schemeClr val="tx1"/>
                </a:solidFill>
              </a:rPr>
              <a:t>指定する</a:t>
            </a:r>
            <a:endParaRPr lang="en-US" altLang="ja-JP" sz="2000" dirty="0">
              <a:solidFill>
                <a:schemeClr val="tx1"/>
              </a:solidFill>
            </a:endParaRPr>
          </a:p>
        </p:txBody>
      </p:sp>
      <p:sp>
        <p:nvSpPr>
          <p:cNvPr id="15" name="吹き出し: 角を丸めた四角形 14">
            <a:extLst>
              <a:ext uri="{FF2B5EF4-FFF2-40B4-BE49-F238E27FC236}">
                <a16:creationId xmlns:a16="http://schemas.microsoft.com/office/drawing/2014/main" id="{738006A2-EB36-3959-A025-D67681AD459B}"/>
              </a:ext>
            </a:extLst>
          </p:cNvPr>
          <p:cNvSpPr/>
          <p:nvPr/>
        </p:nvSpPr>
        <p:spPr>
          <a:xfrm>
            <a:off x="8469643" y="2780201"/>
            <a:ext cx="3600674" cy="1117622"/>
          </a:xfrm>
          <a:prstGeom prst="wedgeRoundRectCallout">
            <a:avLst>
              <a:gd name="adj1" fmla="val -61924"/>
              <a:gd name="adj2" fmla="val 30049"/>
              <a:gd name="adj3" fmla="val 16667"/>
            </a:avLst>
          </a:prstGeom>
          <a:solidFill>
            <a:schemeClr val="accent1">
              <a:lumMod val="20000"/>
              <a:lumOff val="80000"/>
            </a:schemeClr>
          </a:solidFill>
          <a:ln w="38100">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altLang="ja-JP" sz="2400" b="1" dirty="0">
                <a:solidFill>
                  <a:schemeClr val="tx1"/>
                </a:solidFill>
              </a:rPr>
              <a:t>User</a:t>
            </a:r>
            <a:endParaRPr lang="en-US" altLang="ja-JP" sz="2000" b="1" dirty="0">
              <a:solidFill>
                <a:schemeClr val="tx1"/>
              </a:solidFill>
            </a:endParaRPr>
          </a:p>
          <a:p>
            <a:pPr lvl="1"/>
            <a:r>
              <a:rPr lang="ja-JP" altLang="en-US" sz="2000" dirty="0">
                <a:solidFill>
                  <a:schemeClr val="tx1"/>
                </a:solidFill>
              </a:rPr>
              <a:t>二つのメソッドを入力</a:t>
            </a:r>
            <a:endParaRPr lang="en-US" altLang="ja-JP" sz="2000" dirty="0">
              <a:solidFill>
                <a:schemeClr val="tx1"/>
              </a:solidFill>
            </a:endParaRPr>
          </a:p>
          <a:p>
            <a:pPr lvl="1"/>
            <a:r>
              <a:rPr lang="ja-JP" altLang="en-US" sz="2000" dirty="0">
                <a:solidFill>
                  <a:schemeClr val="tx1"/>
                </a:solidFill>
              </a:rPr>
              <a:t>クローンであるかを聞く</a:t>
            </a:r>
            <a:endParaRPr lang="en-US" altLang="ja-JP" sz="2000" dirty="0">
              <a:solidFill>
                <a:schemeClr val="tx1"/>
              </a:solidFill>
            </a:endParaRPr>
          </a:p>
        </p:txBody>
      </p:sp>
      <p:sp>
        <p:nvSpPr>
          <p:cNvPr id="3" name="二等辺三角形 2">
            <a:extLst>
              <a:ext uri="{FF2B5EF4-FFF2-40B4-BE49-F238E27FC236}">
                <a16:creationId xmlns:a16="http://schemas.microsoft.com/office/drawing/2014/main" id="{CB06C1DB-F553-A4EF-813A-FD52D7C07447}"/>
              </a:ext>
            </a:extLst>
          </p:cNvPr>
          <p:cNvSpPr/>
          <p:nvPr/>
        </p:nvSpPr>
        <p:spPr>
          <a:xfrm rot="15490054">
            <a:off x="5690530" y="4048773"/>
            <a:ext cx="325248" cy="2288476"/>
          </a:xfrm>
          <a:prstGeom prst="triangle">
            <a:avLst>
              <a:gd name="adj" fmla="val 62969"/>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四角形: 角を丸くする 4">
            <a:extLst>
              <a:ext uri="{FF2B5EF4-FFF2-40B4-BE49-F238E27FC236}">
                <a16:creationId xmlns:a16="http://schemas.microsoft.com/office/drawing/2014/main" id="{74FF075E-0A62-D5B9-7CB2-8D393267156C}"/>
              </a:ext>
            </a:extLst>
          </p:cNvPr>
          <p:cNvSpPr/>
          <p:nvPr/>
        </p:nvSpPr>
        <p:spPr>
          <a:xfrm>
            <a:off x="6859189" y="4361382"/>
            <a:ext cx="4928914" cy="1078022"/>
          </a:xfrm>
          <a:prstGeom prst="roundRect">
            <a:avLst>
              <a:gd name="adj" fmla="val 6113"/>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1EF1F071-1EFA-BE7B-8CEB-818DD6C5F43A}"/>
              </a:ext>
            </a:extLst>
          </p:cNvPr>
          <p:cNvSpPr/>
          <p:nvPr/>
        </p:nvSpPr>
        <p:spPr>
          <a:xfrm>
            <a:off x="6938664" y="4438209"/>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original</a:t>
            </a:r>
          </a:p>
        </p:txBody>
      </p:sp>
      <p:sp>
        <p:nvSpPr>
          <p:cNvPr id="8" name="四角形: 角を丸くする 7">
            <a:extLst>
              <a:ext uri="{FF2B5EF4-FFF2-40B4-BE49-F238E27FC236}">
                <a16:creationId xmlns:a16="http://schemas.microsoft.com/office/drawing/2014/main" id="{E9FFEC99-68A1-6680-2485-7DB2125EE598}"/>
              </a:ext>
            </a:extLst>
          </p:cNvPr>
          <p:cNvSpPr/>
          <p:nvPr/>
        </p:nvSpPr>
        <p:spPr>
          <a:xfrm>
            <a:off x="8551539" y="4438197"/>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a:t>
            </a:r>
          </a:p>
        </p:txBody>
      </p:sp>
      <p:sp>
        <p:nvSpPr>
          <p:cNvPr id="9" name="四角形: 角を丸くする 8">
            <a:extLst>
              <a:ext uri="{FF2B5EF4-FFF2-40B4-BE49-F238E27FC236}">
                <a16:creationId xmlns:a16="http://schemas.microsoft.com/office/drawing/2014/main" id="{171502FF-7BCF-20DD-C768-4A09455DF40A}"/>
              </a:ext>
            </a:extLst>
          </p:cNvPr>
          <p:cNvSpPr/>
          <p:nvPr/>
        </p:nvSpPr>
        <p:spPr>
          <a:xfrm>
            <a:off x="6958470" y="4933579"/>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a:t>
            </a:r>
          </a:p>
        </p:txBody>
      </p:sp>
      <p:sp>
        <p:nvSpPr>
          <p:cNvPr id="10" name="四角形: 角を丸くする 9">
            <a:extLst>
              <a:ext uri="{FF2B5EF4-FFF2-40B4-BE49-F238E27FC236}">
                <a16:creationId xmlns:a16="http://schemas.microsoft.com/office/drawing/2014/main" id="{CBB1CACD-9026-0766-BAFC-8143FD1AFDBE}"/>
              </a:ext>
            </a:extLst>
          </p:cNvPr>
          <p:cNvSpPr/>
          <p:nvPr/>
        </p:nvSpPr>
        <p:spPr>
          <a:xfrm>
            <a:off x="10164414" y="4438197"/>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p>
        </p:txBody>
      </p:sp>
      <p:sp>
        <p:nvSpPr>
          <p:cNvPr id="11" name="四角形: 角を丸くする 10">
            <a:extLst>
              <a:ext uri="{FF2B5EF4-FFF2-40B4-BE49-F238E27FC236}">
                <a16:creationId xmlns:a16="http://schemas.microsoft.com/office/drawing/2014/main" id="{1626CDBA-3DCB-0527-3C7C-8BD5CAEC4CEB}"/>
              </a:ext>
            </a:extLst>
          </p:cNvPr>
          <p:cNvSpPr/>
          <p:nvPr/>
        </p:nvSpPr>
        <p:spPr>
          <a:xfrm>
            <a:off x="8556398" y="4933579"/>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MAV</a:t>
            </a:r>
          </a:p>
        </p:txBody>
      </p:sp>
      <p:sp>
        <p:nvSpPr>
          <p:cNvPr id="12" name="四角形: 角を丸くする 11">
            <a:extLst>
              <a:ext uri="{FF2B5EF4-FFF2-40B4-BE49-F238E27FC236}">
                <a16:creationId xmlns:a16="http://schemas.microsoft.com/office/drawing/2014/main" id="{BE09F2F3-1F14-E4E3-1D44-310EA5808A38}"/>
              </a:ext>
            </a:extLst>
          </p:cNvPr>
          <p:cNvSpPr/>
          <p:nvPr/>
        </p:nvSpPr>
        <p:spPr>
          <a:xfrm>
            <a:off x="2673420" y="3682446"/>
            <a:ext cx="2279734"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 </a:t>
            </a:r>
            <a:r>
              <a:rPr lang="ja-JP" altLang="en-US" sz="2000" b="1" dirty="0">
                <a:solidFill>
                  <a:schemeClr val="tx1"/>
                </a:solidFill>
              </a:rPr>
              <a:t>パターン</a:t>
            </a:r>
            <a:endParaRPr lang="en-US" altLang="ja-JP" sz="2000" b="1" dirty="0">
              <a:solidFill>
                <a:schemeClr val="tx1"/>
              </a:solidFill>
            </a:endParaRPr>
          </a:p>
        </p:txBody>
      </p:sp>
      <p:sp>
        <p:nvSpPr>
          <p:cNvPr id="13" name="四角形: 角を丸くする 12">
            <a:extLst>
              <a:ext uri="{FF2B5EF4-FFF2-40B4-BE49-F238E27FC236}">
                <a16:creationId xmlns:a16="http://schemas.microsoft.com/office/drawing/2014/main" id="{BF95F06A-B2CD-B222-94E5-B30C905108B5}"/>
              </a:ext>
            </a:extLst>
          </p:cNvPr>
          <p:cNvSpPr/>
          <p:nvPr/>
        </p:nvSpPr>
        <p:spPr>
          <a:xfrm>
            <a:off x="2673420" y="5065648"/>
            <a:ext cx="2279734"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 </a:t>
            </a:r>
            <a:r>
              <a:rPr lang="ja-JP" altLang="en-US" sz="2000" b="1" dirty="0">
                <a:solidFill>
                  <a:schemeClr val="tx1"/>
                </a:solidFill>
              </a:rPr>
              <a:t>パターン</a:t>
            </a:r>
            <a:endParaRPr lang="en-US" altLang="ja-JP" sz="2000" b="1" dirty="0">
              <a:solidFill>
                <a:schemeClr val="tx1"/>
              </a:solidFill>
            </a:endParaRPr>
          </a:p>
        </p:txBody>
      </p:sp>
    </p:spTree>
    <p:extLst>
      <p:ext uri="{BB962C8B-B14F-4D97-AF65-F5344CB8AC3E}">
        <p14:creationId xmlns:p14="http://schemas.microsoft.com/office/powerpoint/2010/main" val="716079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CEEA7-BEFA-56F4-5742-8E14E16192AC}"/>
            </a:ext>
          </a:extLst>
        </p:cNvPr>
        <p:cNvGrpSpPr/>
        <p:nvPr/>
      </p:nvGrpSpPr>
      <p:grpSpPr>
        <a:xfrm>
          <a:off x="0" y="0"/>
          <a:ext cx="0" cy="0"/>
          <a:chOff x="0" y="0"/>
          <a:chExt cx="0" cy="0"/>
        </a:xfrm>
      </p:grpSpPr>
      <p:grpSp>
        <p:nvGrpSpPr>
          <p:cNvPr id="1074" name="グループ化 1073">
            <a:extLst>
              <a:ext uri="{FF2B5EF4-FFF2-40B4-BE49-F238E27FC236}">
                <a16:creationId xmlns:a16="http://schemas.microsoft.com/office/drawing/2014/main" id="{BB2A0812-BA7C-6BDD-B2AA-27E4996747AA}"/>
              </a:ext>
            </a:extLst>
          </p:cNvPr>
          <p:cNvGrpSpPr/>
          <p:nvPr/>
        </p:nvGrpSpPr>
        <p:grpSpPr>
          <a:xfrm>
            <a:off x="328950" y="1419670"/>
            <a:ext cx="11513870" cy="5355883"/>
            <a:chOff x="328950" y="1419670"/>
            <a:chExt cx="11513870" cy="5355883"/>
          </a:xfrm>
        </p:grpSpPr>
        <p:sp>
          <p:nvSpPr>
            <p:cNvPr id="1077" name="四角形: 角を丸くする 1076">
              <a:extLst>
                <a:ext uri="{FF2B5EF4-FFF2-40B4-BE49-F238E27FC236}">
                  <a16:creationId xmlns:a16="http://schemas.microsoft.com/office/drawing/2014/main" id="{1336CA95-8CA3-343B-2D99-63796769E9AE}"/>
                </a:ext>
              </a:extLst>
            </p:cNvPr>
            <p:cNvSpPr/>
            <p:nvPr/>
          </p:nvSpPr>
          <p:spPr>
            <a:xfrm>
              <a:off x="2399527" y="3867532"/>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078" name="四角形: 角を丸くする 1077">
              <a:extLst>
                <a:ext uri="{FF2B5EF4-FFF2-40B4-BE49-F238E27FC236}">
                  <a16:creationId xmlns:a16="http://schemas.microsoft.com/office/drawing/2014/main" id="{8ACE5889-46DC-50E6-4BD7-9DF68E4D0C6F}"/>
                </a:ext>
              </a:extLst>
            </p:cNvPr>
            <p:cNvSpPr/>
            <p:nvPr/>
          </p:nvSpPr>
          <p:spPr>
            <a:xfrm>
              <a:off x="2234456" y="2350898"/>
              <a:ext cx="1718868" cy="2407262"/>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マスク後のデータ</a:t>
              </a:r>
              <a:r>
                <a:rPr lang="en-US" altLang="ja-JP" sz="2400" b="1" dirty="0">
                  <a:solidFill>
                    <a:schemeClr val="tx1"/>
                  </a:solidFill>
                </a:rPr>
                <a:t> </a:t>
              </a:r>
            </a:p>
            <a:p>
              <a:pPr algn="ctr"/>
              <a:r>
                <a:rPr lang="en-US" altLang="ja-JP" sz="2400" b="1" dirty="0">
                  <a:solidFill>
                    <a:schemeClr val="tx1"/>
                  </a:solidFill>
                </a:rPr>
                <a:t>Data</a:t>
              </a:r>
            </a:p>
          </p:txBody>
        </p:sp>
        <p:sp>
          <p:nvSpPr>
            <p:cNvPr id="1080" name="二等辺三角形 1079">
              <a:extLst>
                <a:ext uri="{FF2B5EF4-FFF2-40B4-BE49-F238E27FC236}">
                  <a16:creationId xmlns:a16="http://schemas.microsoft.com/office/drawing/2014/main" id="{83357670-6A77-1165-5D25-2D981DB45CE1}"/>
                </a:ext>
              </a:extLst>
            </p:cNvPr>
            <p:cNvSpPr/>
            <p:nvPr/>
          </p:nvSpPr>
          <p:spPr>
            <a:xfrm rot="3642086">
              <a:off x="1945482" y="4158776"/>
              <a:ext cx="459025" cy="768273"/>
            </a:xfrm>
            <a:prstGeom prst="triangl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2" name="四角形: 角を丸くする 1081">
              <a:extLst>
                <a:ext uri="{FF2B5EF4-FFF2-40B4-BE49-F238E27FC236}">
                  <a16:creationId xmlns:a16="http://schemas.microsoft.com/office/drawing/2014/main" id="{EE175BC4-AC74-6165-15B7-A68200388A54}"/>
                </a:ext>
              </a:extLst>
            </p:cNvPr>
            <p:cNvSpPr/>
            <p:nvPr/>
          </p:nvSpPr>
          <p:spPr>
            <a:xfrm>
              <a:off x="328950" y="4246730"/>
              <a:ext cx="1718867" cy="2528823"/>
            </a:xfrm>
            <a:prstGeom prst="roundRect">
              <a:avLst>
                <a:gd name="adj" fmla="val 818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83" name="直線コネクタ 1082">
              <a:extLst>
                <a:ext uri="{FF2B5EF4-FFF2-40B4-BE49-F238E27FC236}">
                  <a16:creationId xmlns:a16="http://schemas.microsoft.com/office/drawing/2014/main" id="{039B652A-4595-E571-532D-561AE276FF23}"/>
                </a:ext>
              </a:extLst>
            </p:cNvPr>
            <p:cNvCxnSpPr>
              <a:cxnSpLocks/>
            </p:cNvCxnSpPr>
            <p:nvPr/>
          </p:nvCxnSpPr>
          <p:spPr>
            <a:xfrm>
              <a:off x="7885048" y="1419670"/>
              <a:ext cx="0" cy="5075965"/>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4" name="四角形: 角を丸くする 1083">
              <a:extLst>
                <a:ext uri="{FF2B5EF4-FFF2-40B4-BE49-F238E27FC236}">
                  <a16:creationId xmlns:a16="http://schemas.microsoft.com/office/drawing/2014/main" id="{4E61DE29-5C78-4C20-B3F0-81ED83FDEFE3}"/>
                </a:ext>
              </a:extLst>
            </p:cNvPr>
            <p:cNvSpPr/>
            <p:nvPr/>
          </p:nvSpPr>
          <p:spPr>
            <a:xfrm>
              <a:off x="8083531" y="2350899"/>
              <a:ext cx="1719237" cy="2445954"/>
            </a:xfrm>
            <a:prstGeom prst="roundRect">
              <a:avLst>
                <a:gd name="adj" fmla="val 6919"/>
              </a:avLst>
            </a:prstGeom>
            <a:solidFill>
              <a:schemeClr val="bg1"/>
            </a:solid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endParaRPr lang="en-US" altLang="ja-JP" sz="2400" b="1" dirty="0">
                <a:solidFill>
                  <a:schemeClr val="tx1"/>
                </a:solidFill>
              </a:endParaRPr>
            </a:p>
          </p:txBody>
        </p:sp>
        <p:cxnSp>
          <p:nvCxnSpPr>
            <p:cNvPr id="1085" name="直線コネクタ 1084">
              <a:extLst>
                <a:ext uri="{FF2B5EF4-FFF2-40B4-BE49-F238E27FC236}">
                  <a16:creationId xmlns:a16="http://schemas.microsoft.com/office/drawing/2014/main" id="{8DB8FE9C-0813-53AB-E378-722102BE0067}"/>
                </a:ext>
              </a:extLst>
            </p:cNvPr>
            <p:cNvCxnSpPr>
              <a:cxnSpLocks/>
            </p:cNvCxnSpPr>
            <p:nvPr/>
          </p:nvCxnSpPr>
          <p:spPr>
            <a:xfrm>
              <a:off x="4157847" y="1419670"/>
              <a:ext cx="0" cy="5037656"/>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6" name="四角形: 角を丸くする 1085">
              <a:extLst>
                <a:ext uri="{FF2B5EF4-FFF2-40B4-BE49-F238E27FC236}">
                  <a16:creationId xmlns:a16="http://schemas.microsoft.com/office/drawing/2014/main" id="{1753EF07-D313-8EF0-8891-3456302C4B15}"/>
                </a:ext>
              </a:extLst>
            </p:cNvPr>
            <p:cNvSpPr/>
            <p:nvPr/>
          </p:nvSpPr>
          <p:spPr>
            <a:xfrm>
              <a:off x="349179" y="2346584"/>
              <a:ext cx="1512000" cy="1552437"/>
            </a:xfrm>
            <a:prstGeom prst="roundRect">
              <a:avLst>
                <a:gd name="adj" fmla="val 8196"/>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データ</a:t>
              </a:r>
              <a:endParaRPr lang="en-US" altLang="ja-JP" sz="2400" b="1" dirty="0">
                <a:solidFill>
                  <a:schemeClr val="tx1"/>
                </a:solidFill>
              </a:endParaRPr>
            </a:p>
            <a:p>
              <a:pPr algn="ctr"/>
              <a:r>
                <a:rPr lang="en-US" altLang="ja-JP" b="1" dirty="0">
                  <a:solidFill>
                    <a:schemeClr val="tx1"/>
                  </a:solidFill>
                </a:rPr>
                <a:t>FEMP</a:t>
              </a:r>
              <a:br>
                <a:rPr lang="en-US" altLang="ja-JP" b="1" dirty="0">
                  <a:solidFill>
                    <a:schemeClr val="tx1"/>
                  </a:solidFill>
                </a:rPr>
              </a:br>
              <a:r>
                <a:rPr lang="en-US" altLang="ja-JP" b="1" dirty="0">
                  <a:solidFill>
                    <a:schemeClr val="tx1"/>
                  </a:solidFill>
                </a:rPr>
                <a:t>Dataset</a:t>
              </a:r>
            </a:p>
          </p:txBody>
        </p:sp>
        <p:sp>
          <p:nvSpPr>
            <p:cNvPr id="1087" name="四角形: 角を丸くする 1086">
              <a:extLst>
                <a:ext uri="{FF2B5EF4-FFF2-40B4-BE49-F238E27FC236}">
                  <a16:creationId xmlns:a16="http://schemas.microsoft.com/office/drawing/2014/main" id="{F6598504-EF44-EB6F-0C8F-AF58AD579463}"/>
                </a:ext>
              </a:extLst>
            </p:cNvPr>
            <p:cNvSpPr/>
            <p:nvPr/>
          </p:nvSpPr>
          <p:spPr>
            <a:xfrm>
              <a:off x="4376952" y="2350898"/>
              <a:ext cx="1718868" cy="2423347"/>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2400" b="1" dirty="0">
                <a:solidFill>
                  <a:schemeClr val="tx1"/>
                </a:solidFill>
              </a:endParaRPr>
            </a:p>
          </p:txBody>
        </p:sp>
        <p:sp>
          <p:nvSpPr>
            <p:cNvPr id="1088" name="四角形: 角を丸くする 1087">
              <a:extLst>
                <a:ext uri="{FF2B5EF4-FFF2-40B4-BE49-F238E27FC236}">
                  <a16:creationId xmlns:a16="http://schemas.microsoft.com/office/drawing/2014/main" id="{D0DF9E71-4DF4-2644-ACDF-1AB6E568B32E}"/>
                </a:ext>
              </a:extLst>
            </p:cNvPr>
            <p:cNvSpPr/>
            <p:nvPr/>
          </p:nvSpPr>
          <p:spPr>
            <a:xfrm>
              <a:off x="407436" y="4327536"/>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original</a:t>
              </a:r>
            </a:p>
          </p:txBody>
        </p:sp>
        <p:sp>
          <p:nvSpPr>
            <p:cNvPr id="1089" name="四角形: 角を丸くする 1088">
              <a:extLst>
                <a:ext uri="{FF2B5EF4-FFF2-40B4-BE49-F238E27FC236}">
                  <a16:creationId xmlns:a16="http://schemas.microsoft.com/office/drawing/2014/main" id="{0F4A3554-9DC7-A19E-0031-94FCE8B1ADC8}"/>
                </a:ext>
              </a:extLst>
            </p:cNvPr>
            <p:cNvSpPr/>
            <p:nvPr/>
          </p:nvSpPr>
          <p:spPr>
            <a:xfrm>
              <a:off x="407436" y="4812382"/>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a:t>
              </a:r>
            </a:p>
          </p:txBody>
        </p:sp>
        <p:sp>
          <p:nvSpPr>
            <p:cNvPr id="1090" name="四角形: 角を丸くする 1089">
              <a:extLst>
                <a:ext uri="{FF2B5EF4-FFF2-40B4-BE49-F238E27FC236}">
                  <a16:creationId xmlns:a16="http://schemas.microsoft.com/office/drawing/2014/main" id="{A2BCC66F-199B-85D2-B9E2-116F2B31DA0C}"/>
                </a:ext>
              </a:extLst>
            </p:cNvPr>
            <p:cNvSpPr/>
            <p:nvPr/>
          </p:nvSpPr>
          <p:spPr>
            <a:xfrm>
              <a:off x="407435" y="5297228"/>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a:t>
              </a:r>
            </a:p>
          </p:txBody>
        </p:sp>
        <p:sp>
          <p:nvSpPr>
            <p:cNvPr id="1091" name="四角形: 角を丸くする 1090">
              <a:extLst>
                <a:ext uri="{FF2B5EF4-FFF2-40B4-BE49-F238E27FC236}">
                  <a16:creationId xmlns:a16="http://schemas.microsoft.com/office/drawing/2014/main" id="{2D10FAA5-6381-F935-0ABA-F24878445524}"/>
                </a:ext>
              </a:extLst>
            </p:cNvPr>
            <p:cNvSpPr/>
            <p:nvPr/>
          </p:nvSpPr>
          <p:spPr>
            <a:xfrm>
              <a:off x="407435" y="5782074"/>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p>
          </p:txBody>
        </p:sp>
        <p:sp>
          <p:nvSpPr>
            <p:cNvPr id="1092" name="四角形: 角を丸くする 1091">
              <a:extLst>
                <a:ext uri="{FF2B5EF4-FFF2-40B4-BE49-F238E27FC236}">
                  <a16:creationId xmlns:a16="http://schemas.microsoft.com/office/drawing/2014/main" id="{170DF84D-943A-2FF8-2295-B79F9A5E0590}"/>
                </a:ext>
              </a:extLst>
            </p:cNvPr>
            <p:cNvSpPr/>
            <p:nvPr/>
          </p:nvSpPr>
          <p:spPr>
            <a:xfrm>
              <a:off x="407435" y="6266920"/>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MAV</a:t>
              </a:r>
            </a:p>
          </p:txBody>
        </p:sp>
        <p:cxnSp>
          <p:nvCxnSpPr>
            <p:cNvPr id="1093" name="直線矢印コネクタ 1092">
              <a:extLst>
                <a:ext uri="{FF2B5EF4-FFF2-40B4-BE49-F238E27FC236}">
                  <a16:creationId xmlns:a16="http://schemas.microsoft.com/office/drawing/2014/main" id="{7EFE1566-BE43-92A6-8F84-9BC514882DEB}"/>
                </a:ext>
              </a:extLst>
            </p:cNvPr>
            <p:cNvCxnSpPr>
              <a:cxnSpLocks/>
            </p:cNvCxnSpPr>
            <p:nvPr/>
          </p:nvCxnSpPr>
          <p:spPr>
            <a:xfrm>
              <a:off x="3899793" y="3131148"/>
              <a:ext cx="551782"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94" name="楕円 1093">
              <a:extLst>
                <a:ext uri="{FF2B5EF4-FFF2-40B4-BE49-F238E27FC236}">
                  <a16:creationId xmlns:a16="http://schemas.microsoft.com/office/drawing/2014/main" id="{EFA9B62B-8518-A120-8937-73399EA7CF31}"/>
                </a:ext>
              </a:extLst>
            </p:cNvPr>
            <p:cNvSpPr/>
            <p:nvPr/>
          </p:nvSpPr>
          <p:spPr>
            <a:xfrm>
              <a:off x="6894889" y="2793983"/>
              <a:ext cx="515280" cy="513382"/>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95" name="テキスト ボックス 1094">
              <a:extLst>
                <a:ext uri="{FF2B5EF4-FFF2-40B4-BE49-F238E27FC236}">
                  <a16:creationId xmlns:a16="http://schemas.microsoft.com/office/drawing/2014/main" id="{9A35EEDA-6D3B-24F8-84BD-F524086674E9}"/>
                </a:ext>
              </a:extLst>
            </p:cNvPr>
            <p:cNvSpPr txBox="1"/>
            <p:nvPr/>
          </p:nvSpPr>
          <p:spPr>
            <a:xfrm>
              <a:off x="6724195" y="3594248"/>
              <a:ext cx="856667"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096" name="グラフィックス 1095" descr="人工知能 枠線">
              <a:extLst>
                <a:ext uri="{FF2B5EF4-FFF2-40B4-BE49-F238E27FC236}">
                  <a16:creationId xmlns:a16="http://schemas.microsoft.com/office/drawing/2014/main" id="{FE4C2D2E-730B-2B5D-A0F9-7005426A45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67737" y="2675373"/>
              <a:ext cx="1051892" cy="979371"/>
            </a:xfrm>
            <a:prstGeom prst="rect">
              <a:avLst/>
            </a:prstGeom>
          </p:spPr>
        </p:pic>
        <p:sp>
          <p:nvSpPr>
            <p:cNvPr id="1097" name="L 字 1096">
              <a:extLst>
                <a:ext uri="{FF2B5EF4-FFF2-40B4-BE49-F238E27FC236}">
                  <a16:creationId xmlns:a16="http://schemas.microsoft.com/office/drawing/2014/main" id="{4F54ADD0-56A0-5CD2-935F-A6BAEBE2EA07}"/>
                </a:ext>
              </a:extLst>
            </p:cNvPr>
            <p:cNvSpPr/>
            <p:nvPr/>
          </p:nvSpPr>
          <p:spPr>
            <a:xfrm flipV="1">
              <a:off x="778410" y="3446315"/>
              <a:ext cx="638465" cy="386679"/>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98" name="L 字 1097">
              <a:extLst>
                <a:ext uri="{FF2B5EF4-FFF2-40B4-BE49-F238E27FC236}">
                  <a16:creationId xmlns:a16="http://schemas.microsoft.com/office/drawing/2014/main" id="{5FF09343-1AB7-007B-8B77-220DED3079D2}"/>
                </a:ext>
              </a:extLst>
            </p:cNvPr>
            <p:cNvSpPr/>
            <p:nvPr/>
          </p:nvSpPr>
          <p:spPr>
            <a:xfrm flipV="1">
              <a:off x="2629806" y="3200210"/>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99" name="L 字 1098">
              <a:extLst>
                <a:ext uri="{FF2B5EF4-FFF2-40B4-BE49-F238E27FC236}">
                  <a16:creationId xmlns:a16="http://schemas.microsoft.com/office/drawing/2014/main" id="{79A38694-8FAB-63C3-8941-1D96DB7A99ED}"/>
                </a:ext>
              </a:extLst>
            </p:cNvPr>
            <p:cNvSpPr/>
            <p:nvPr/>
          </p:nvSpPr>
          <p:spPr>
            <a:xfrm flipV="1">
              <a:off x="3065046" y="33006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0" name="正方形/長方形 1099">
              <a:extLst>
                <a:ext uri="{FF2B5EF4-FFF2-40B4-BE49-F238E27FC236}">
                  <a16:creationId xmlns:a16="http://schemas.microsoft.com/office/drawing/2014/main" id="{353979D6-07A0-3E64-ECE8-77AD082EB34C}"/>
                </a:ext>
              </a:extLst>
            </p:cNvPr>
            <p:cNvSpPr/>
            <p:nvPr/>
          </p:nvSpPr>
          <p:spPr>
            <a:xfrm>
              <a:off x="3124911" y="34553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1" name="正方形/長方形 1100">
              <a:extLst>
                <a:ext uri="{FF2B5EF4-FFF2-40B4-BE49-F238E27FC236}">
                  <a16:creationId xmlns:a16="http://schemas.microsoft.com/office/drawing/2014/main" id="{F61803F1-28D3-20D2-1F7C-E0EDA3D7563C}"/>
                </a:ext>
              </a:extLst>
            </p:cNvPr>
            <p:cNvSpPr/>
            <p:nvPr/>
          </p:nvSpPr>
          <p:spPr>
            <a:xfrm>
              <a:off x="3175838" y="33615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2" name="正方形/長方形 1101">
              <a:extLst>
                <a:ext uri="{FF2B5EF4-FFF2-40B4-BE49-F238E27FC236}">
                  <a16:creationId xmlns:a16="http://schemas.microsoft.com/office/drawing/2014/main" id="{A73FED78-00FC-EF19-132E-0FDA5FDDDEA0}"/>
                </a:ext>
              </a:extLst>
            </p:cNvPr>
            <p:cNvSpPr/>
            <p:nvPr/>
          </p:nvSpPr>
          <p:spPr>
            <a:xfrm>
              <a:off x="3186684" y="35573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3" name="L 字 1102">
              <a:extLst>
                <a:ext uri="{FF2B5EF4-FFF2-40B4-BE49-F238E27FC236}">
                  <a16:creationId xmlns:a16="http://schemas.microsoft.com/office/drawing/2014/main" id="{EA65B545-D603-8C34-06A1-E9426FE467C1}"/>
                </a:ext>
              </a:extLst>
            </p:cNvPr>
            <p:cNvSpPr/>
            <p:nvPr/>
          </p:nvSpPr>
          <p:spPr>
            <a:xfrm flipV="1">
              <a:off x="4671726" y="3213056"/>
              <a:ext cx="582959" cy="370238"/>
            </a:xfrm>
            <a:prstGeom prst="corner">
              <a:avLst>
                <a:gd name="adj1" fmla="val 69375"/>
                <a:gd name="adj2" fmla="val 95583"/>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4" name="L 字 1103">
              <a:extLst>
                <a:ext uri="{FF2B5EF4-FFF2-40B4-BE49-F238E27FC236}">
                  <a16:creationId xmlns:a16="http://schemas.microsoft.com/office/drawing/2014/main" id="{9402C792-0CCE-E8FC-2534-10EC7B9F39F5}"/>
                </a:ext>
              </a:extLst>
            </p:cNvPr>
            <p:cNvSpPr/>
            <p:nvPr/>
          </p:nvSpPr>
          <p:spPr>
            <a:xfrm flipV="1">
              <a:off x="5161715" y="3321725"/>
              <a:ext cx="646325" cy="391058"/>
            </a:xfrm>
            <a:prstGeom prst="corner">
              <a:avLst>
                <a:gd name="adj1" fmla="val 69375"/>
                <a:gd name="adj2" fmla="val 124151"/>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05" name="正方形/長方形 1104">
              <a:extLst>
                <a:ext uri="{FF2B5EF4-FFF2-40B4-BE49-F238E27FC236}">
                  <a16:creationId xmlns:a16="http://schemas.microsoft.com/office/drawing/2014/main" id="{87041CB3-89E4-D544-DD15-15D0C553BD4B}"/>
                </a:ext>
              </a:extLst>
            </p:cNvPr>
            <p:cNvSpPr/>
            <p:nvPr/>
          </p:nvSpPr>
          <p:spPr>
            <a:xfrm>
              <a:off x="5240756" y="3436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6" name="正方形/長方形 1105">
              <a:extLst>
                <a:ext uri="{FF2B5EF4-FFF2-40B4-BE49-F238E27FC236}">
                  <a16:creationId xmlns:a16="http://schemas.microsoft.com/office/drawing/2014/main" id="{84F35B3F-9977-4509-1CB5-5E1F5E9998CD}"/>
                </a:ext>
              </a:extLst>
            </p:cNvPr>
            <p:cNvSpPr/>
            <p:nvPr/>
          </p:nvSpPr>
          <p:spPr>
            <a:xfrm>
              <a:off x="5379877" y="3434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7" name="正方形/長方形 1106">
              <a:extLst>
                <a:ext uri="{FF2B5EF4-FFF2-40B4-BE49-F238E27FC236}">
                  <a16:creationId xmlns:a16="http://schemas.microsoft.com/office/drawing/2014/main" id="{F062F64F-26E7-798F-FDFF-A35D50845922}"/>
                </a:ext>
              </a:extLst>
            </p:cNvPr>
            <p:cNvSpPr/>
            <p:nvPr/>
          </p:nvSpPr>
          <p:spPr>
            <a:xfrm>
              <a:off x="5529220" y="3435220"/>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8" name="正方形/長方形 1107">
              <a:extLst>
                <a:ext uri="{FF2B5EF4-FFF2-40B4-BE49-F238E27FC236}">
                  <a16:creationId xmlns:a16="http://schemas.microsoft.com/office/drawing/2014/main" id="{AF39C5DB-20D6-A870-79AF-23DEEF248848}"/>
                </a:ext>
              </a:extLst>
            </p:cNvPr>
            <p:cNvSpPr/>
            <p:nvPr/>
          </p:nvSpPr>
          <p:spPr>
            <a:xfrm>
              <a:off x="5240756" y="3583294"/>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09" name="正方形/長方形 1108">
              <a:extLst>
                <a:ext uri="{FF2B5EF4-FFF2-40B4-BE49-F238E27FC236}">
                  <a16:creationId xmlns:a16="http://schemas.microsoft.com/office/drawing/2014/main" id="{A56255B7-5C85-26AB-BAE2-5560B7A45D15}"/>
                </a:ext>
              </a:extLst>
            </p:cNvPr>
            <p:cNvSpPr/>
            <p:nvPr/>
          </p:nvSpPr>
          <p:spPr>
            <a:xfrm>
              <a:off x="5390099" y="3583789"/>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110" name="円: 塗りつぶしなし 1109">
              <a:extLst>
                <a:ext uri="{FF2B5EF4-FFF2-40B4-BE49-F238E27FC236}">
                  <a16:creationId xmlns:a16="http://schemas.microsoft.com/office/drawing/2014/main" id="{682A7610-0E1A-575E-3B21-1D2DFC513F61}"/>
                </a:ext>
              </a:extLst>
            </p:cNvPr>
            <p:cNvSpPr/>
            <p:nvPr/>
          </p:nvSpPr>
          <p:spPr>
            <a:xfrm>
              <a:off x="8220251" y="3256216"/>
              <a:ext cx="173524" cy="173524"/>
            </a:xfrm>
            <a:prstGeom prst="donut">
              <a:avLst>
                <a:gd name="adj" fmla="val 2060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1111" name="乗算記号 1110">
              <a:extLst>
                <a:ext uri="{FF2B5EF4-FFF2-40B4-BE49-F238E27FC236}">
                  <a16:creationId xmlns:a16="http://schemas.microsoft.com/office/drawing/2014/main" id="{58062938-57DD-CECD-CFF4-DB2F4582DF5B}"/>
                </a:ext>
              </a:extLst>
            </p:cNvPr>
            <p:cNvSpPr/>
            <p:nvPr/>
          </p:nvSpPr>
          <p:spPr>
            <a:xfrm>
              <a:off x="8191225" y="3456588"/>
              <a:ext cx="243424" cy="249845"/>
            </a:xfrm>
            <a:prstGeom prst="mathMultiply">
              <a:avLst>
                <a:gd name="adj1" fmla="val 15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112" name="テキスト ボックス 1111">
              <a:extLst>
                <a:ext uri="{FF2B5EF4-FFF2-40B4-BE49-F238E27FC236}">
                  <a16:creationId xmlns:a16="http://schemas.microsoft.com/office/drawing/2014/main" id="{C98BC32C-050C-22D2-0324-98B559E3E99C}"/>
                </a:ext>
              </a:extLst>
            </p:cNvPr>
            <p:cNvSpPr txBox="1"/>
            <p:nvPr/>
          </p:nvSpPr>
          <p:spPr>
            <a:xfrm>
              <a:off x="8340841" y="3189248"/>
              <a:ext cx="1162970" cy="369332"/>
            </a:xfrm>
            <a:prstGeom prst="rect">
              <a:avLst/>
            </a:prstGeom>
            <a:noFill/>
          </p:spPr>
          <p:txBody>
            <a:bodyPr wrap="square" rtlCol="0">
              <a:spAutoFit/>
            </a:bodyPr>
            <a:lstStyle/>
            <a:p>
              <a:r>
                <a:rPr kumimoji="1" lang="en-US" altLang="ja-JP" b="1" dirty="0"/>
                <a:t>Clone</a:t>
              </a:r>
              <a:endParaRPr kumimoji="1" lang="ja-JP" altLang="en-US" b="1" dirty="0"/>
            </a:p>
          </p:txBody>
        </p:sp>
        <p:sp>
          <p:nvSpPr>
            <p:cNvPr id="1113" name="テキスト ボックス 1112">
              <a:extLst>
                <a:ext uri="{FF2B5EF4-FFF2-40B4-BE49-F238E27FC236}">
                  <a16:creationId xmlns:a16="http://schemas.microsoft.com/office/drawing/2014/main" id="{2AC5DCE2-7C19-8749-B201-E9A92C53250F}"/>
                </a:ext>
              </a:extLst>
            </p:cNvPr>
            <p:cNvSpPr txBox="1"/>
            <p:nvPr/>
          </p:nvSpPr>
          <p:spPr>
            <a:xfrm>
              <a:off x="8340840" y="3428375"/>
              <a:ext cx="1367133" cy="369332"/>
            </a:xfrm>
            <a:prstGeom prst="rect">
              <a:avLst/>
            </a:prstGeom>
            <a:noFill/>
          </p:spPr>
          <p:txBody>
            <a:bodyPr wrap="square" rtlCol="0">
              <a:spAutoFit/>
            </a:bodyPr>
            <a:lstStyle/>
            <a:p>
              <a:r>
                <a:rPr kumimoji="1" lang="en-US" altLang="ja-JP" b="1" dirty="0"/>
                <a:t>Non-clone</a:t>
              </a:r>
              <a:endParaRPr kumimoji="1" lang="ja-JP" altLang="en-US" b="1" dirty="0"/>
            </a:p>
          </p:txBody>
        </p:sp>
        <p:cxnSp>
          <p:nvCxnSpPr>
            <p:cNvPr id="1114" name="直線矢印コネクタ 1113">
              <a:extLst>
                <a:ext uri="{FF2B5EF4-FFF2-40B4-BE49-F238E27FC236}">
                  <a16:creationId xmlns:a16="http://schemas.microsoft.com/office/drawing/2014/main" id="{F1A2124A-C18C-AB3E-47AB-FC25B22A5ADF}"/>
                </a:ext>
              </a:extLst>
            </p:cNvPr>
            <p:cNvCxnSpPr>
              <a:cxnSpLocks/>
            </p:cNvCxnSpPr>
            <p:nvPr/>
          </p:nvCxnSpPr>
          <p:spPr>
            <a:xfrm flipV="1">
              <a:off x="6039888" y="3131147"/>
              <a:ext cx="604615" cy="1"/>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15" name="直線矢印コネクタ 1114">
              <a:extLst>
                <a:ext uri="{FF2B5EF4-FFF2-40B4-BE49-F238E27FC236}">
                  <a16:creationId xmlns:a16="http://schemas.microsoft.com/office/drawing/2014/main" id="{BB5F3BB7-A13E-C30E-2F55-DAFEC7244F35}"/>
                </a:ext>
              </a:extLst>
            </p:cNvPr>
            <p:cNvCxnSpPr>
              <a:cxnSpLocks/>
            </p:cNvCxnSpPr>
            <p:nvPr/>
          </p:nvCxnSpPr>
          <p:spPr>
            <a:xfrm>
              <a:off x="7567098" y="3122803"/>
              <a:ext cx="599514"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16" name="テキスト ボックス 1115">
              <a:extLst>
                <a:ext uri="{FF2B5EF4-FFF2-40B4-BE49-F238E27FC236}">
                  <a16:creationId xmlns:a16="http://schemas.microsoft.com/office/drawing/2014/main" id="{E16801BB-72F2-FB9D-A62C-9CC33F7AEC78}"/>
                </a:ext>
              </a:extLst>
            </p:cNvPr>
            <p:cNvSpPr txBox="1"/>
            <p:nvPr/>
          </p:nvSpPr>
          <p:spPr>
            <a:xfrm rot="16200000">
              <a:off x="5817988" y="3365574"/>
              <a:ext cx="992132" cy="461665"/>
            </a:xfrm>
            <a:prstGeom prst="rect">
              <a:avLst/>
            </a:prstGeom>
            <a:noFill/>
          </p:spPr>
          <p:txBody>
            <a:bodyPr wrap="square" rtlCol="0">
              <a:spAutoFit/>
            </a:bodyPr>
            <a:lstStyle/>
            <a:p>
              <a:r>
                <a:rPr lang="en-US" altLang="ja-JP" sz="2400" b="1" dirty="0"/>
                <a:t>input</a:t>
              </a:r>
              <a:endParaRPr kumimoji="1" lang="ja-JP" altLang="en-US" sz="2400" b="1" dirty="0"/>
            </a:p>
          </p:txBody>
        </p:sp>
        <p:sp>
          <p:nvSpPr>
            <p:cNvPr id="1117" name="テキスト ボックス 1116">
              <a:extLst>
                <a:ext uri="{FF2B5EF4-FFF2-40B4-BE49-F238E27FC236}">
                  <a16:creationId xmlns:a16="http://schemas.microsoft.com/office/drawing/2014/main" id="{121999FD-CB3C-567E-7AC2-A1ADD79B08E4}"/>
                </a:ext>
              </a:extLst>
            </p:cNvPr>
            <p:cNvSpPr txBox="1"/>
            <p:nvPr/>
          </p:nvSpPr>
          <p:spPr>
            <a:xfrm rot="16200000">
              <a:off x="7237173" y="3524270"/>
              <a:ext cx="1222143" cy="461665"/>
            </a:xfrm>
            <a:prstGeom prst="rect">
              <a:avLst/>
            </a:prstGeom>
            <a:noFill/>
          </p:spPr>
          <p:txBody>
            <a:bodyPr wrap="square" rtlCol="0">
              <a:spAutoFit/>
            </a:bodyPr>
            <a:lstStyle/>
            <a:p>
              <a:r>
                <a:rPr lang="en-US" altLang="ja-JP" sz="2400" b="1" dirty="0">
                  <a:highlight>
                    <a:srgbClr val="FFFFFF"/>
                  </a:highlight>
                </a:rPr>
                <a:t>output</a:t>
              </a:r>
              <a:endParaRPr kumimoji="1" lang="ja-JP" altLang="en-US" sz="2000" b="1" dirty="0">
                <a:highlight>
                  <a:srgbClr val="FFFFFF"/>
                </a:highlight>
              </a:endParaRPr>
            </a:p>
          </p:txBody>
        </p:sp>
        <p:sp>
          <p:nvSpPr>
            <p:cNvPr id="1118" name="四角形: 角を丸くする 1117">
              <a:extLst>
                <a:ext uri="{FF2B5EF4-FFF2-40B4-BE49-F238E27FC236}">
                  <a16:creationId xmlns:a16="http://schemas.microsoft.com/office/drawing/2014/main" id="{9ACDE6F0-B110-3A4D-E4E2-BDD7223F9BC9}"/>
                </a:ext>
              </a:extLst>
            </p:cNvPr>
            <p:cNvSpPr/>
            <p:nvPr/>
          </p:nvSpPr>
          <p:spPr>
            <a:xfrm>
              <a:off x="10196523" y="2350899"/>
              <a:ext cx="1615507" cy="2962144"/>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ja-JP" altLang="en-US" sz="2400" b="1" dirty="0">
                  <a:solidFill>
                    <a:schemeClr val="tx1"/>
                  </a:solidFill>
                </a:rPr>
                <a:t>評価</a:t>
              </a:r>
              <a:endParaRPr lang="en-US" altLang="ja-JP" sz="2400" b="1" dirty="0">
                <a:solidFill>
                  <a:schemeClr val="tx1"/>
                </a:solidFill>
              </a:endParaRPr>
            </a:p>
          </p:txBody>
        </p:sp>
        <p:cxnSp>
          <p:nvCxnSpPr>
            <p:cNvPr id="1119" name="直線矢印コネクタ 1118">
              <a:extLst>
                <a:ext uri="{FF2B5EF4-FFF2-40B4-BE49-F238E27FC236}">
                  <a16:creationId xmlns:a16="http://schemas.microsoft.com/office/drawing/2014/main" id="{2B6FCFE6-BC77-C09A-4B72-D0F1AB63C82E}"/>
                </a:ext>
              </a:extLst>
            </p:cNvPr>
            <p:cNvCxnSpPr>
              <a:cxnSpLocks/>
            </p:cNvCxnSpPr>
            <p:nvPr/>
          </p:nvCxnSpPr>
          <p:spPr>
            <a:xfrm>
              <a:off x="9839344" y="3115864"/>
              <a:ext cx="429570"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20" name="グラフィックス 1119" descr="クリップボード 枠線">
              <a:extLst>
                <a:ext uri="{FF2B5EF4-FFF2-40B4-BE49-F238E27FC236}">
                  <a16:creationId xmlns:a16="http://schemas.microsoft.com/office/drawing/2014/main" id="{5CFA1051-77A8-A931-131D-F0DED96B8E1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2669" y="3069062"/>
              <a:ext cx="698922" cy="698922"/>
            </a:xfrm>
            <a:prstGeom prst="rect">
              <a:avLst/>
            </a:prstGeom>
          </p:spPr>
        </p:pic>
        <p:sp>
          <p:nvSpPr>
            <p:cNvPr id="1121" name="四角形: 角を丸くする 1120">
              <a:extLst>
                <a:ext uri="{FF2B5EF4-FFF2-40B4-BE49-F238E27FC236}">
                  <a16:creationId xmlns:a16="http://schemas.microsoft.com/office/drawing/2014/main" id="{6D81B11D-D977-2302-F2DC-B047A309C7D5}"/>
                </a:ext>
              </a:extLst>
            </p:cNvPr>
            <p:cNvSpPr/>
            <p:nvPr/>
          </p:nvSpPr>
          <p:spPr>
            <a:xfrm>
              <a:off x="10214613" y="3947389"/>
              <a:ext cx="1587790" cy="1297398"/>
            </a:xfrm>
            <a:prstGeom prst="roundRect">
              <a:avLst>
                <a:gd name="adj" fmla="val 70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u="sng" dirty="0">
                  <a:solidFill>
                    <a:schemeClr val="tx1"/>
                  </a:solidFill>
                </a:rPr>
                <a:t>指標</a:t>
              </a:r>
              <a:endParaRPr lang="en-US" altLang="ja-JP" sz="2000" b="1" u="sng" dirty="0">
                <a:solidFill>
                  <a:schemeClr val="tx1"/>
                </a:solidFill>
              </a:endParaRPr>
            </a:p>
            <a:p>
              <a:endParaRPr lang="en-US" altLang="ja-JP" sz="1000" b="1" u="sng" dirty="0">
                <a:solidFill>
                  <a:schemeClr val="tx1"/>
                </a:solidFill>
              </a:endParaRPr>
            </a:p>
            <a:p>
              <a:r>
                <a:rPr lang="en-US" altLang="ja-JP" sz="2000" b="1" dirty="0">
                  <a:solidFill>
                    <a:schemeClr val="tx1"/>
                  </a:solidFill>
                </a:rPr>
                <a:t>-</a:t>
              </a:r>
              <a:r>
                <a:rPr lang="ja-JP" altLang="en-US" sz="2000" b="1" dirty="0">
                  <a:solidFill>
                    <a:schemeClr val="tx1"/>
                  </a:solidFill>
                </a:rPr>
                <a:t> </a:t>
              </a:r>
              <a:r>
                <a:rPr lang="en-US" altLang="ja-JP" sz="2000" b="1" dirty="0">
                  <a:solidFill>
                    <a:schemeClr val="tx1"/>
                  </a:solidFill>
                </a:rPr>
                <a:t>Recall</a:t>
              </a:r>
            </a:p>
            <a:p>
              <a:r>
                <a:rPr lang="en-US" altLang="ja-JP" sz="2000" b="1" dirty="0">
                  <a:solidFill>
                    <a:schemeClr val="tx1"/>
                  </a:solidFill>
                </a:rPr>
                <a:t>- Precision</a:t>
              </a:r>
            </a:p>
            <a:p>
              <a:r>
                <a:rPr kumimoji="1" lang="en-US" altLang="ja-JP" sz="2000" b="1" dirty="0">
                  <a:solidFill>
                    <a:schemeClr val="tx1"/>
                  </a:solidFill>
                </a:rPr>
                <a:t>- Accuracy</a:t>
              </a:r>
              <a:endParaRPr kumimoji="1" lang="ja-JP" altLang="en-US" sz="2000" b="1" dirty="0">
                <a:solidFill>
                  <a:schemeClr val="tx1"/>
                </a:solidFill>
              </a:endParaRPr>
            </a:p>
          </p:txBody>
        </p:sp>
        <p:sp>
          <p:nvSpPr>
            <p:cNvPr id="1122" name="テキスト ボックス 1121">
              <a:extLst>
                <a:ext uri="{FF2B5EF4-FFF2-40B4-BE49-F238E27FC236}">
                  <a16:creationId xmlns:a16="http://schemas.microsoft.com/office/drawing/2014/main" id="{BE23B8D6-55B1-4BD4-6144-6B30D9835925}"/>
                </a:ext>
              </a:extLst>
            </p:cNvPr>
            <p:cNvSpPr txBox="1"/>
            <p:nvPr/>
          </p:nvSpPr>
          <p:spPr>
            <a:xfrm>
              <a:off x="349179" y="1419670"/>
              <a:ext cx="3627684" cy="815608"/>
            </a:xfrm>
            <a:prstGeom prst="rect">
              <a:avLst/>
            </a:prstGeom>
            <a:solidFill>
              <a:schemeClr val="accent6">
                <a:lumMod val="40000"/>
                <a:lumOff val="60000"/>
              </a:schemeClr>
            </a:solidFill>
          </p:spPr>
          <p:txBody>
            <a:bodyPr wrap="square" rtlCol="0">
              <a:spAutoFit/>
            </a:bodyPr>
            <a:lstStyle/>
            <a:p>
              <a:pPr algn="ctr"/>
              <a:r>
                <a:rPr kumimoji="1" lang="en-US" altLang="ja-JP" sz="2000" b="1" u="sng" dirty="0"/>
                <a:t>STEP1</a:t>
              </a:r>
            </a:p>
            <a:p>
              <a:pPr algn="ctr"/>
              <a:endParaRPr lang="en-US" altLang="ja-JP" sz="300" b="1" u="sng" dirty="0"/>
            </a:p>
            <a:p>
              <a:pPr algn="ctr"/>
              <a:r>
                <a:rPr kumimoji="1" lang="ja-JP" altLang="en-US" sz="2400" b="1" dirty="0"/>
                <a:t>データの加工</a:t>
              </a:r>
            </a:p>
          </p:txBody>
        </p:sp>
        <p:sp>
          <p:nvSpPr>
            <p:cNvPr id="1123" name="テキスト ボックス 1122">
              <a:extLst>
                <a:ext uri="{FF2B5EF4-FFF2-40B4-BE49-F238E27FC236}">
                  <a16:creationId xmlns:a16="http://schemas.microsoft.com/office/drawing/2014/main" id="{64284B19-473F-A50F-6C79-1E38C14BA685}"/>
                </a:ext>
              </a:extLst>
            </p:cNvPr>
            <p:cNvSpPr txBox="1"/>
            <p:nvPr/>
          </p:nvSpPr>
          <p:spPr>
            <a:xfrm>
              <a:off x="4338832" y="1423339"/>
              <a:ext cx="3364927" cy="815608"/>
            </a:xfrm>
            <a:prstGeom prst="rect">
              <a:avLst/>
            </a:prstGeom>
            <a:solidFill>
              <a:schemeClr val="accent1">
                <a:lumMod val="20000"/>
                <a:lumOff val="80000"/>
              </a:schemeClr>
            </a:solidFill>
          </p:spPr>
          <p:txBody>
            <a:bodyPr wrap="square" rtlCol="0">
              <a:spAutoFit/>
            </a:bodyPr>
            <a:lstStyle/>
            <a:p>
              <a:pPr algn="ctr"/>
              <a:r>
                <a:rPr kumimoji="1" lang="en-US" altLang="ja-JP" sz="2000" b="1" u="sng" dirty="0"/>
                <a:t>STEP2</a:t>
              </a:r>
            </a:p>
            <a:p>
              <a:pPr algn="ctr"/>
              <a:endParaRPr lang="en-US" altLang="ja-JP" sz="300" b="1" u="sng" dirty="0"/>
            </a:p>
            <a:p>
              <a:pPr algn="ctr"/>
              <a:r>
                <a:rPr kumimoji="1" lang="en-US" altLang="ja-JP" sz="2400" b="1" dirty="0"/>
                <a:t>LLM</a:t>
              </a:r>
              <a:r>
                <a:rPr lang="ja-JP" altLang="en-US" sz="2400" b="1" dirty="0"/>
                <a:t>の推論</a:t>
              </a:r>
              <a:endParaRPr kumimoji="1" lang="ja-JP" altLang="en-US" sz="2400" b="1" dirty="0"/>
            </a:p>
          </p:txBody>
        </p:sp>
        <p:sp>
          <p:nvSpPr>
            <p:cNvPr id="1124" name="テキスト ボックス 1123">
              <a:extLst>
                <a:ext uri="{FF2B5EF4-FFF2-40B4-BE49-F238E27FC236}">
                  <a16:creationId xmlns:a16="http://schemas.microsoft.com/office/drawing/2014/main" id="{23DDF6BD-F1FB-35EE-2FA9-A85744ACC0AF}"/>
                </a:ext>
              </a:extLst>
            </p:cNvPr>
            <p:cNvSpPr txBox="1"/>
            <p:nvPr/>
          </p:nvSpPr>
          <p:spPr>
            <a:xfrm>
              <a:off x="8066336" y="1421930"/>
              <a:ext cx="3776484" cy="815608"/>
            </a:xfrm>
            <a:prstGeom prst="rect">
              <a:avLst/>
            </a:prstGeom>
            <a:solidFill>
              <a:schemeClr val="accent2">
                <a:lumMod val="40000"/>
                <a:lumOff val="60000"/>
              </a:schemeClr>
            </a:solidFill>
          </p:spPr>
          <p:txBody>
            <a:bodyPr wrap="square" rtlCol="0">
              <a:spAutoFit/>
            </a:bodyPr>
            <a:lstStyle/>
            <a:p>
              <a:pPr algn="ctr"/>
              <a:r>
                <a:rPr kumimoji="1" lang="en-US" altLang="ja-JP" sz="2000" b="1" u="sng" dirty="0"/>
                <a:t>STEP</a:t>
              </a:r>
              <a:r>
                <a:rPr lang="en-US" altLang="ja-JP" sz="2000" b="1" u="sng" dirty="0"/>
                <a:t>3</a:t>
              </a:r>
              <a:endParaRPr kumimoji="1" lang="en-US" altLang="ja-JP" sz="2000" b="1" u="sng" dirty="0"/>
            </a:p>
            <a:p>
              <a:pPr algn="ctr"/>
              <a:endParaRPr lang="en-US" altLang="ja-JP" sz="300" b="1" u="sng" dirty="0"/>
            </a:p>
            <a:p>
              <a:pPr algn="ctr"/>
              <a:r>
                <a:rPr lang="ja-JP" altLang="en-US" sz="2400" b="1" dirty="0"/>
                <a:t>性能評価</a:t>
              </a:r>
              <a:endParaRPr kumimoji="1" lang="ja-JP" altLang="en-US" sz="2400" b="1" dirty="0"/>
            </a:p>
          </p:txBody>
        </p:sp>
        <p:sp>
          <p:nvSpPr>
            <p:cNvPr id="1125" name="大かっこ 1124">
              <a:extLst>
                <a:ext uri="{FF2B5EF4-FFF2-40B4-BE49-F238E27FC236}">
                  <a16:creationId xmlns:a16="http://schemas.microsoft.com/office/drawing/2014/main" id="{64D33E30-D1F3-2E6C-8059-13DD3B533AB4}"/>
                </a:ext>
              </a:extLst>
            </p:cNvPr>
            <p:cNvSpPr/>
            <p:nvPr/>
          </p:nvSpPr>
          <p:spPr>
            <a:xfrm>
              <a:off x="572116" y="2794080"/>
              <a:ext cx="1107309" cy="586075"/>
            </a:xfrm>
            <a:prstGeom prst="bracket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1126" name="直線矢印コネクタ 1125">
              <a:extLst>
                <a:ext uri="{FF2B5EF4-FFF2-40B4-BE49-F238E27FC236}">
                  <a16:creationId xmlns:a16="http://schemas.microsoft.com/office/drawing/2014/main" id="{9560208C-55E9-F674-3A0D-97BE55CD0E5A}"/>
                </a:ext>
              </a:extLst>
            </p:cNvPr>
            <p:cNvCxnSpPr>
              <a:cxnSpLocks/>
            </p:cNvCxnSpPr>
            <p:nvPr/>
          </p:nvCxnSpPr>
          <p:spPr>
            <a:xfrm>
              <a:off x="1895752" y="3131834"/>
              <a:ext cx="419857"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27" name="テキスト ボックス 1126">
              <a:extLst>
                <a:ext uri="{FF2B5EF4-FFF2-40B4-BE49-F238E27FC236}">
                  <a16:creationId xmlns:a16="http://schemas.microsoft.com/office/drawing/2014/main" id="{E6688B64-4410-C4E5-5063-0335B684EF5D}"/>
                </a:ext>
              </a:extLst>
            </p:cNvPr>
            <p:cNvSpPr txBox="1"/>
            <p:nvPr/>
          </p:nvSpPr>
          <p:spPr>
            <a:xfrm>
              <a:off x="8081374" y="2562802"/>
              <a:ext cx="1723549" cy="461665"/>
            </a:xfrm>
            <a:prstGeom prst="rect">
              <a:avLst/>
            </a:prstGeom>
            <a:noFill/>
          </p:spPr>
          <p:txBody>
            <a:bodyPr wrap="none" rtlCol="0">
              <a:spAutoFit/>
            </a:bodyPr>
            <a:lstStyle/>
            <a:p>
              <a:r>
                <a:rPr kumimoji="1" lang="ja-JP" altLang="en-US" sz="2400" b="1" dirty="0"/>
                <a:t>レスポンス</a:t>
              </a:r>
            </a:p>
          </p:txBody>
        </p:sp>
        <p:sp>
          <p:nvSpPr>
            <p:cNvPr id="1128" name="テキスト ボックス 1127">
              <a:extLst>
                <a:ext uri="{FF2B5EF4-FFF2-40B4-BE49-F238E27FC236}">
                  <a16:creationId xmlns:a16="http://schemas.microsoft.com/office/drawing/2014/main" id="{1BC8A5D7-84F0-6518-3670-D38DB9C409D1}"/>
                </a:ext>
              </a:extLst>
            </p:cNvPr>
            <p:cNvSpPr txBox="1"/>
            <p:nvPr/>
          </p:nvSpPr>
          <p:spPr>
            <a:xfrm>
              <a:off x="4386974" y="2562801"/>
              <a:ext cx="1723549" cy="461665"/>
            </a:xfrm>
            <a:prstGeom prst="rect">
              <a:avLst/>
            </a:prstGeom>
            <a:noFill/>
          </p:spPr>
          <p:txBody>
            <a:bodyPr wrap="none" rtlCol="0">
              <a:spAutoFit/>
            </a:bodyPr>
            <a:lstStyle/>
            <a:p>
              <a:r>
                <a:rPr lang="ja-JP" altLang="en-US" sz="2400" b="1" dirty="0"/>
                <a:t>プロンプト</a:t>
              </a:r>
              <a:endParaRPr kumimoji="1" lang="ja-JP" altLang="en-US" sz="2400" b="1" dirty="0"/>
            </a:p>
          </p:txBody>
        </p:sp>
        <p:sp>
          <p:nvSpPr>
            <p:cNvPr id="1129" name="四角形: 角を丸くする 1128">
              <a:extLst>
                <a:ext uri="{FF2B5EF4-FFF2-40B4-BE49-F238E27FC236}">
                  <a16:creationId xmlns:a16="http://schemas.microsoft.com/office/drawing/2014/main" id="{5775434F-2DB9-1492-E1E5-9565B738F2EB}"/>
                </a:ext>
              </a:extLst>
            </p:cNvPr>
            <p:cNvSpPr/>
            <p:nvPr/>
          </p:nvSpPr>
          <p:spPr>
            <a:xfrm>
              <a:off x="4544731" y="3867531"/>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130" name="四角形: 角を丸くする 1129">
              <a:extLst>
                <a:ext uri="{FF2B5EF4-FFF2-40B4-BE49-F238E27FC236}">
                  <a16:creationId xmlns:a16="http://schemas.microsoft.com/office/drawing/2014/main" id="{26009887-29D3-DFBD-084E-71F5C4BED6D7}"/>
                </a:ext>
              </a:extLst>
            </p:cNvPr>
            <p:cNvSpPr/>
            <p:nvPr/>
          </p:nvSpPr>
          <p:spPr>
            <a:xfrm>
              <a:off x="8240100" y="3883510"/>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grpSp>
      <p:sp>
        <p:nvSpPr>
          <p:cNvPr id="4" name="スライド番号プレースホルダー 3">
            <a:extLst>
              <a:ext uri="{FF2B5EF4-FFF2-40B4-BE49-F238E27FC236}">
                <a16:creationId xmlns:a16="http://schemas.microsoft.com/office/drawing/2014/main" id="{F400BAE1-20B6-DC05-AC7C-4D1C2014F51E}"/>
              </a:ext>
            </a:extLst>
          </p:cNvPr>
          <p:cNvSpPr>
            <a:spLocks noGrp="1"/>
          </p:cNvSpPr>
          <p:nvPr>
            <p:ph type="sldNum" sz="quarter" idx="12"/>
          </p:nvPr>
        </p:nvSpPr>
        <p:spPr>
          <a:xfrm>
            <a:off x="8651461" y="6130510"/>
            <a:ext cx="2743200" cy="365125"/>
          </a:xfrm>
        </p:spPr>
        <p:txBody>
          <a:bodyPr/>
          <a:lstStyle/>
          <a:p>
            <a:fld id="{98E4D49B-7C54-4167-A8CB-7C9DF7FFC802}" type="slidenum">
              <a:rPr kumimoji="1" lang="ja-JP" altLang="en-US" smtClean="0"/>
              <a:t>21</a:t>
            </a:fld>
            <a:endParaRPr kumimoji="1" lang="ja-JP" altLang="en-US" dirty="0"/>
          </a:p>
        </p:txBody>
      </p:sp>
      <p:sp>
        <p:nvSpPr>
          <p:cNvPr id="5" name="正方形/長方形 4">
            <a:extLst>
              <a:ext uri="{FF2B5EF4-FFF2-40B4-BE49-F238E27FC236}">
                <a16:creationId xmlns:a16="http://schemas.microsoft.com/office/drawing/2014/main" id="{30E1CA83-DA9D-4A73-4A6C-698026425FE0}"/>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3BD9D77B-D0B7-B16A-CB67-730F83D92F5F}"/>
              </a:ext>
            </a:extLst>
          </p:cNvPr>
          <p:cNvSpPr txBox="1">
            <a:spLocks/>
          </p:cNvSpPr>
          <p:nvPr/>
        </p:nvSpPr>
        <p:spPr>
          <a:xfrm>
            <a:off x="838200" y="160326"/>
            <a:ext cx="10515600"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solidFill>
                  <a:schemeClr val="bg1"/>
                </a:solidFill>
                <a:latin typeface="+mn-ea"/>
                <a:ea typeface="+mn-ea"/>
              </a:rPr>
              <a:t>STEP3</a:t>
            </a:r>
            <a:r>
              <a:rPr lang="ja-JP" altLang="en-US" b="1" dirty="0">
                <a:solidFill>
                  <a:schemeClr val="bg1"/>
                </a:solidFill>
                <a:latin typeface="+mn-ea"/>
                <a:ea typeface="+mn-ea"/>
              </a:rPr>
              <a:t>：性能評価</a:t>
            </a:r>
          </a:p>
        </p:txBody>
      </p:sp>
      <p:sp>
        <p:nvSpPr>
          <p:cNvPr id="1081" name="四角形: 角を丸くする 1080">
            <a:extLst>
              <a:ext uri="{FF2B5EF4-FFF2-40B4-BE49-F238E27FC236}">
                <a16:creationId xmlns:a16="http://schemas.microsoft.com/office/drawing/2014/main" id="{1432E5C5-D559-F8F7-B700-2E118BF304F5}"/>
              </a:ext>
            </a:extLst>
          </p:cNvPr>
          <p:cNvSpPr/>
          <p:nvPr/>
        </p:nvSpPr>
        <p:spPr>
          <a:xfrm>
            <a:off x="187976" y="1305306"/>
            <a:ext cx="7782891" cy="5552693"/>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42315570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9C9DC-50C8-FEE6-D6C6-A15F97EF7CE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624139A8-7FD4-3FB5-77DB-CAC8AAE3F7F7}"/>
              </a:ext>
            </a:extLst>
          </p:cNvPr>
          <p:cNvSpPr>
            <a:spLocks noGrp="1"/>
          </p:cNvSpPr>
          <p:nvPr>
            <p:ph type="sldNum" sz="quarter" idx="12"/>
          </p:nvPr>
        </p:nvSpPr>
        <p:spPr>
          <a:xfrm>
            <a:off x="9419572" y="6460711"/>
            <a:ext cx="2743200" cy="365125"/>
          </a:xfrm>
        </p:spPr>
        <p:txBody>
          <a:bodyPr/>
          <a:lstStyle/>
          <a:p>
            <a:fld id="{98E4D49B-7C54-4167-A8CB-7C9DF7FFC802}" type="slidenum">
              <a:rPr kumimoji="1" lang="ja-JP" altLang="en-US" smtClean="0"/>
              <a:t>22</a:t>
            </a:fld>
            <a:endParaRPr kumimoji="1" lang="ja-JP" altLang="en-US" dirty="0"/>
          </a:p>
        </p:txBody>
      </p:sp>
      <p:sp>
        <p:nvSpPr>
          <p:cNvPr id="5" name="正方形/長方形 4">
            <a:extLst>
              <a:ext uri="{FF2B5EF4-FFF2-40B4-BE49-F238E27FC236}">
                <a16:creationId xmlns:a16="http://schemas.microsoft.com/office/drawing/2014/main" id="{2D27AD06-2456-C82A-6E1C-DF338ED2326B}"/>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A47EB008-2314-5F0D-2B3A-BDD3C90AD9FC}"/>
              </a:ext>
            </a:extLst>
          </p:cNvPr>
          <p:cNvSpPr txBox="1">
            <a:spLocks/>
          </p:cNvSpPr>
          <p:nvPr/>
        </p:nvSpPr>
        <p:spPr>
          <a:xfrm>
            <a:off x="838200" y="160326"/>
            <a:ext cx="10515600"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chemeClr val="bg1"/>
                </a:solidFill>
                <a:latin typeface="+mn-ea"/>
                <a:ea typeface="+mn-ea"/>
              </a:rPr>
              <a:t>評価指標</a:t>
            </a:r>
          </a:p>
        </p:txBody>
      </p:sp>
      <mc:AlternateContent xmlns:mc="http://schemas.openxmlformats.org/markup-compatibility/2006">
        <mc:Choice xmlns:a14="http://schemas.microsoft.com/office/drawing/2010/main" Requires="a14">
          <p:sp>
            <p:nvSpPr>
              <p:cNvPr id="7" name="コンテンツ プレースホルダー 2">
                <a:extLst>
                  <a:ext uri="{FF2B5EF4-FFF2-40B4-BE49-F238E27FC236}">
                    <a16:creationId xmlns:a16="http://schemas.microsoft.com/office/drawing/2014/main" id="{AA1539BE-A5D0-E07E-5DE1-BC871473740C}"/>
                  </a:ext>
                </a:extLst>
              </p:cNvPr>
              <p:cNvSpPr>
                <a:spLocks noGrp="1"/>
              </p:cNvSpPr>
              <p:nvPr>
                <p:ph idx="1"/>
              </p:nvPr>
            </p:nvSpPr>
            <p:spPr>
              <a:xfrm>
                <a:off x="341875" y="1483112"/>
                <a:ext cx="9737497" cy="5116096"/>
              </a:xfrm>
            </p:spPr>
            <p:txBody>
              <a:bodyPr>
                <a:normAutofit/>
              </a:bodyPr>
              <a:lstStyle/>
              <a:p>
                <a:pPr marL="0" indent="0">
                  <a:buNone/>
                </a:pPr>
                <a:r>
                  <a:rPr lang="en-US" altLang="ja-JP" b="1" dirty="0"/>
                  <a:t>Recall	</a:t>
                </a:r>
                <a:r>
                  <a:rPr lang="ja-JP" altLang="en-US" b="1" dirty="0"/>
                  <a:t>：</a:t>
                </a:r>
                <a:r>
                  <a:rPr lang="ja-JP" altLang="en-US" dirty="0"/>
                  <a:t>クローンの検出漏れしなかった割合</a:t>
                </a:r>
                <a:endParaRPr lang="en-US" altLang="ja-JP" dirty="0"/>
              </a:p>
              <a:p>
                <a:pPr marL="457200" lvl="1" indent="0">
                  <a:buNone/>
                </a:pPr>
                <a:endParaRPr lang="en-US" altLang="ja-JP" sz="1000" dirty="0"/>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𝑟𝑒𝑐𝑎𝑙𝑙</m:t>
                      </m:r>
                      <m:r>
                        <a:rPr lang="en-US" altLang="ja-JP" b="0" i="1" smtClean="0">
                          <a:latin typeface="Cambria Math" panose="02040503050406030204" pitchFamily="18" charset="0"/>
                        </a:rPr>
                        <m:t>=</m:t>
                      </m:r>
                      <m:f>
                        <m:fPr>
                          <m:ctrlPr>
                            <a:rPr lang="en-US" altLang="ja-JP" b="0" i="1" smtClean="0">
                              <a:latin typeface="Cambria Math" panose="02040503050406030204" pitchFamily="18" charset="0"/>
                              <a:ea typeface="Cambria Math" panose="02040503050406030204" pitchFamily="18" charset="0"/>
                            </a:rPr>
                          </m:ctrlPr>
                        </m:fPr>
                        <m:num>
                          <m:r>
                            <a:rPr lang="en-US" altLang="ja-JP" i="1">
                              <a:latin typeface="Cambria Math" panose="02040503050406030204" pitchFamily="18" charset="0"/>
                            </a:rPr>
                            <m:t>𝑇</m:t>
                          </m:r>
                          <m:r>
                            <a:rPr lang="en-US" altLang="ja-JP" i="1">
                              <a:latin typeface="Cambria Math" panose="02040503050406030204" pitchFamily="18" charset="0"/>
                            </a:rPr>
                            <m:t> ∩ </m:t>
                          </m:r>
                          <m:r>
                            <a:rPr lang="en-US" altLang="ja-JP" i="1">
                              <a:latin typeface="Cambria Math" panose="02040503050406030204" pitchFamily="18" charset="0"/>
                              <a:ea typeface="Cambria Math" panose="02040503050406030204" pitchFamily="18" charset="0"/>
                            </a:rPr>
                            <m:t>𝑃</m:t>
                          </m:r>
                        </m:num>
                        <m:den>
                          <m:r>
                            <a:rPr lang="en-US" altLang="ja-JP" b="0" i="1" smtClean="0">
                              <a:latin typeface="Cambria Math" panose="02040503050406030204" pitchFamily="18" charset="0"/>
                              <a:ea typeface="Cambria Math" panose="02040503050406030204" pitchFamily="18" charset="0"/>
                            </a:rPr>
                            <m:t>𝑇</m:t>
                          </m:r>
                        </m:den>
                      </m:f>
                    </m:oMath>
                  </m:oMathPara>
                </a14:m>
                <a:endParaRPr lang="en-US" altLang="ja-JP" dirty="0"/>
              </a:p>
              <a:p>
                <a:pPr marL="0" indent="0">
                  <a:buNone/>
                </a:pPr>
                <a:endParaRPr lang="en-US" altLang="ja-JP" b="1" dirty="0"/>
              </a:p>
              <a:p>
                <a:pPr marL="0" indent="0">
                  <a:buNone/>
                </a:pPr>
                <a:r>
                  <a:rPr lang="en-US" altLang="ja-JP" b="1" dirty="0"/>
                  <a:t>Precision	</a:t>
                </a:r>
                <a:r>
                  <a:rPr lang="ja-JP" altLang="en-US" b="1" dirty="0"/>
                  <a:t>：</a:t>
                </a:r>
                <a:r>
                  <a:rPr lang="ja-JP" altLang="en-US" dirty="0"/>
                  <a:t>クローンの誤検出しなかった割合</a:t>
                </a:r>
                <a:endParaRPr lang="en-US" altLang="ja-JP" dirty="0"/>
              </a:p>
              <a:p>
                <a:pPr marL="0" indent="0">
                  <a:buNone/>
                </a:pPr>
                <a:endParaRPr lang="en-US" altLang="ja-JP" sz="11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𝑝𝑟𝑒𝑐𝑖𝑠𝑖𝑜𝑛</m:t>
                      </m:r>
                      <m:r>
                        <a:rPr lang="en-US" altLang="ja-JP" b="0" i="1" smtClean="0">
                          <a:latin typeface="Cambria Math" panose="02040503050406030204" pitchFamily="18" charset="0"/>
                        </a:rPr>
                        <m:t>= </m:t>
                      </m:r>
                      <m:f>
                        <m:fPr>
                          <m:ctrlPr>
                            <a:rPr lang="en-US" altLang="ja-JP" b="0" i="1" smtClean="0">
                              <a:latin typeface="Cambria Math" panose="02040503050406030204" pitchFamily="18" charset="0"/>
                            </a:rPr>
                          </m:ctrlPr>
                        </m:fPr>
                        <m:num>
                          <m:r>
                            <a:rPr lang="en-US" altLang="ja-JP" b="0" i="1" smtClean="0">
                              <a:latin typeface="Cambria Math" panose="02040503050406030204" pitchFamily="18" charset="0"/>
                            </a:rPr>
                            <m:t>𝑇</m:t>
                          </m:r>
                          <m:r>
                            <a:rPr lang="en-US" altLang="ja-JP" b="0" i="1" smtClean="0">
                              <a:latin typeface="Cambria Math" panose="02040503050406030204" pitchFamily="18" charset="0"/>
                            </a:rPr>
                            <m:t> ∩ </m:t>
                          </m:r>
                          <m:r>
                            <a:rPr lang="en-US" altLang="ja-JP" b="0" i="1" smtClean="0">
                              <a:latin typeface="Cambria Math" panose="02040503050406030204" pitchFamily="18" charset="0"/>
                            </a:rPr>
                            <m:t>𝑃</m:t>
                          </m:r>
                        </m:num>
                        <m:den>
                          <m:r>
                            <a:rPr lang="en-US" altLang="ja-JP" b="0" i="1" smtClean="0">
                              <a:latin typeface="Cambria Math" panose="02040503050406030204" pitchFamily="18" charset="0"/>
                            </a:rPr>
                            <m:t>𝑃</m:t>
                          </m:r>
                        </m:den>
                      </m:f>
                    </m:oMath>
                  </m:oMathPara>
                </a14:m>
                <a:endParaRPr lang="en-US" altLang="ja-JP" dirty="0"/>
              </a:p>
              <a:p>
                <a:pPr marL="457200" lvl="1" indent="0">
                  <a:buNone/>
                </a:pPr>
                <a:endParaRPr lang="en-US" altLang="ja-JP" dirty="0"/>
              </a:p>
              <a:p>
                <a:pPr marL="0" indent="0">
                  <a:buNone/>
                </a:pPr>
                <a:r>
                  <a:rPr lang="en-US" altLang="ja-JP" b="1" dirty="0"/>
                  <a:t>Accuracy	</a:t>
                </a:r>
                <a:r>
                  <a:rPr lang="ja-JP" altLang="en-US" b="1" dirty="0"/>
                  <a:t>：</a:t>
                </a:r>
                <a:r>
                  <a:rPr lang="ja-JP" altLang="en-US" dirty="0"/>
                  <a:t>正しい判定をしたメソッドペアの割合</a:t>
                </a:r>
                <a:endParaRPr lang="en-US" altLang="ja-JP" dirty="0"/>
              </a:p>
              <a:p>
                <a:pPr marL="0" indent="0">
                  <a:buNone/>
                </a:pPr>
                <a:endParaRPr lang="en-US" altLang="ja-JP" sz="1000" dirty="0"/>
              </a:p>
              <a:p>
                <a:pPr marL="0" indent="0">
                  <a:buNone/>
                </a:pPr>
                <a14:m>
                  <m:oMathPara xmlns:m="http://schemas.openxmlformats.org/officeDocument/2006/math">
                    <m:oMathParaPr>
                      <m:jc m:val="centerGroup"/>
                    </m:oMathParaPr>
                    <m:oMath xmlns:m="http://schemas.openxmlformats.org/officeDocument/2006/math">
                      <m:r>
                        <a:rPr lang="en-US" altLang="ja-JP" sz="2400" b="0" i="1" smtClean="0">
                          <a:latin typeface="Cambria Math" panose="02040503050406030204" pitchFamily="18" charset="0"/>
                        </a:rPr>
                        <m:t>𝑎𝑐𝑐𝑢𝑟𝑎𝑐𝑦</m:t>
                      </m:r>
                      <m:r>
                        <a:rPr lang="en-US" altLang="ja-JP" sz="2400" b="0" i="1" smtClean="0">
                          <a:latin typeface="Cambria Math" panose="02040503050406030204" pitchFamily="18" charset="0"/>
                        </a:rPr>
                        <m:t>= </m:t>
                      </m:r>
                      <m:f>
                        <m:fPr>
                          <m:ctrlPr>
                            <a:rPr lang="en-US" altLang="ja-JP" sz="2400" b="0" i="1" smtClean="0">
                              <a:latin typeface="Cambria Math" panose="02040503050406030204" pitchFamily="18" charset="0"/>
                            </a:rPr>
                          </m:ctrlPr>
                        </m:fPr>
                        <m:num>
                          <m:d>
                            <m:dPr>
                              <m:ctrlPr>
                                <a:rPr lang="en-US" altLang="ja-JP" sz="2400" b="0" i="1" smtClean="0">
                                  <a:latin typeface="Cambria Math" panose="02040503050406030204" pitchFamily="18" charset="0"/>
                                </a:rPr>
                              </m:ctrlPr>
                            </m:dPr>
                            <m:e>
                              <m:r>
                                <a:rPr lang="en-US" altLang="ja-JP" sz="2400" b="0" i="1" smtClean="0">
                                  <a:latin typeface="Cambria Math" panose="02040503050406030204" pitchFamily="18" charset="0"/>
                                </a:rPr>
                                <m:t>𝑇</m:t>
                              </m:r>
                              <m:r>
                                <a:rPr lang="en-US" altLang="ja-JP" sz="2400" b="0" i="1" smtClean="0">
                                  <a:latin typeface="Cambria Math" panose="02040503050406030204" pitchFamily="18" charset="0"/>
                                  <a:ea typeface="Cambria Math" panose="02040503050406030204" pitchFamily="18" charset="0"/>
                                </a:rPr>
                                <m:t>∩</m:t>
                              </m:r>
                              <m:r>
                                <a:rPr lang="en-US" altLang="ja-JP" sz="2400" b="0" i="1" smtClean="0">
                                  <a:latin typeface="Cambria Math" panose="02040503050406030204" pitchFamily="18" charset="0"/>
                                  <a:ea typeface="Cambria Math" panose="02040503050406030204" pitchFamily="18" charset="0"/>
                                </a:rPr>
                                <m:t>𝑃</m:t>
                              </m:r>
                            </m:e>
                          </m:d>
                          <m:r>
                            <a:rPr lang="en-US" altLang="ja-JP" sz="2400" i="1">
                              <a:latin typeface="Cambria Math" panose="02040503050406030204" pitchFamily="18" charset="0"/>
                              <a:ea typeface="Cambria Math" panose="02040503050406030204" pitchFamily="18" charset="0"/>
                            </a:rPr>
                            <m:t>∪</m:t>
                          </m:r>
                          <m:acc>
                            <m:accPr>
                              <m:chr m:val="̅"/>
                              <m:ctrlPr>
                                <a:rPr lang="en-US" altLang="ja-JP" sz="2400" b="0" i="1" smtClean="0">
                                  <a:latin typeface="Cambria Math" panose="02040503050406030204" pitchFamily="18" charset="0"/>
                                  <a:ea typeface="Cambria Math" panose="02040503050406030204" pitchFamily="18" charset="0"/>
                                </a:rPr>
                              </m:ctrlPr>
                            </m:accPr>
                            <m:e>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𝑇</m:t>
                              </m:r>
                              <m:r>
                                <a:rPr lang="en-US" altLang="ja-JP" sz="2400" i="1">
                                  <a:latin typeface="Cambria Math" panose="02040503050406030204" pitchFamily="18" charset="0"/>
                                  <a:ea typeface="Cambria Math" panose="02040503050406030204" pitchFamily="18" charset="0"/>
                                </a:rPr>
                                <m:t>∪</m:t>
                              </m:r>
                              <m:r>
                                <a:rPr lang="en-US" altLang="ja-JP" sz="2400" i="1">
                                  <a:latin typeface="Cambria Math" panose="02040503050406030204" pitchFamily="18" charset="0"/>
                                  <a:ea typeface="Cambria Math" panose="02040503050406030204" pitchFamily="18" charset="0"/>
                                </a:rPr>
                                <m:t>𝑃</m:t>
                              </m:r>
                              <m:r>
                                <a:rPr lang="en-US" altLang="ja-JP" sz="2400" i="1">
                                  <a:latin typeface="Cambria Math" panose="02040503050406030204" pitchFamily="18" charset="0"/>
                                  <a:ea typeface="Cambria Math" panose="02040503050406030204" pitchFamily="18" charset="0"/>
                                </a:rPr>
                                <m:t>)</m:t>
                              </m:r>
                            </m:e>
                          </m:acc>
                        </m:num>
                        <m:den>
                          <m:r>
                            <a:rPr lang="en-US" altLang="ja-JP" sz="2400" b="0" i="1" smtClean="0">
                              <a:latin typeface="Cambria Math" panose="02040503050406030204" pitchFamily="18" charset="0"/>
                            </a:rPr>
                            <m:t>𝑈</m:t>
                          </m:r>
                        </m:den>
                      </m:f>
                    </m:oMath>
                  </m:oMathPara>
                </a14:m>
                <a:endParaRPr lang="en-US" altLang="ja-JP" dirty="0"/>
              </a:p>
            </p:txBody>
          </p:sp>
        </mc:Choice>
        <mc:Fallback>
          <p:sp>
            <p:nvSpPr>
              <p:cNvPr id="7" name="コンテンツ プレースホルダー 2">
                <a:extLst>
                  <a:ext uri="{FF2B5EF4-FFF2-40B4-BE49-F238E27FC236}">
                    <a16:creationId xmlns:a16="http://schemas.microsoft.com/office/drawing/2014/main" id="{AA1539BE-A5D0-E07E-5DE1-BC871473740C}"/>
                  </a:ext>
                </a:extLst>
              </p:cNvPr>
              <p:cNvSpPr>
                <a:spLocks noGrp="1" noRot="1" noChangeAspect="1" noMove="1" noResize="1" noEditPoints="1" noAdjustHandles="1" noChangeArrowheads="1" noChangeShapeType="1" noTextEdit="1"/>
              </p:cNvSpPr>
              <p:nvPr>
                <p:ph idx="1"/>
              </p:nvPr>
            </p:nvSpPr>
            <p:spPr>
              <a:xfrm>
                <a:off x="341875" y="1483112"/>
                <a:ext cx="9737497" cy="5116096"/>
              </a:xfrm>
              <a:blipFill>
                <a:blip r:embed="rId3"/>
                <a:stretch>
                  <a:fillRect l="-1252" t="-2024"/>
                </a:stretch>
              </a:blipFill>
            </p:spPr>
            <p:txBody>
              <a:bodyPr/>
              <a:lstStyle/>
              <a:p>
                <a:r>
                  <a:rPr lang="ja-JP" altLang="en-US">
                    <a:noFill/>
                  </a:rPr>
                  <a:t> </a:t>
                </a:r>
              </a:p>
            </p:txBody>
          </p:sp>
        </mc:Fallback>
      </mc:AlternateContent>
      <p:sp>
        <p:nvSpPr>
          <p:cNvPr id="2" name="四角形: 角を丸くする 1">
            <a:extLst>
              <a:ext uri="{FF2B5EF4-FFF2-40B4-BE49-F238E27FC236}">
                <a16:creationId xmlns:a16="http://schemas.microsoft.com/office/drawing/2014/main" id="{879A34EC-7B16-E854-989A-5FBBEABFC397}"/>
              </a:ext>
            </a:extLst>
          </p:cNvPr>
          <p:cNvSpPr/>
          <p:nvPr/>
        </p:nvSpPr>
        <p:spPr>
          <a:xfrm>
            <a:off x="8841579" y="1717756"/>
            <a:ext cx="3166284" cy="3174520"/>
          </a:xfrm>
          <a:prstGeom prst="roundRect">
            <a:avLst>
              <a:gd name="adj" fmla="val 9138"/>
            </a:avLst>
          </a:prstGeom>
          <a:no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E0D5D69A-2C0F-4B10-0724-743E971556EC}"/>
              </a:ext>
            </a:extLst>
          </p:cNvPr>
          <p:cNvSpPr/>
          <p:nvPr/>
        </p:nvSpPr>
        <p:spPr>
          <a:xfrm>
            <a:off x="10096992" y="2718277"/>
            <a:ext cx="1572788" cy="1588029"/>
          </a:xfrm>
          <a:prstGeom prst="ellipse">
            <a:avLst/>
          </a:prstGeom>
          <a:noFill/>
          <a:ln w="5715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0065456F-BB48-C5D2-0F9A-58988604E9E7}"/>
              </a:ext>
            </a:extLst>
          </p:cNvPr>
          <p:cNvSpPr/>
          <p:nvPr/>
        </p:nvSpPr>
        <p:spPr>
          <a:xfrm>
            <a:off x="9153002" y="2405748"/>
            <a:ext cx="1572039" cy="1548890"/>
          </a:xfrm>
          <a:prstGeom prst="ellipse">
            <a:avLst/>
          </a:prstGeom>
          <a:noFill/>
          <a:ln w="571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70C57CF7-9D2D-C7A7-A5EC-7292B99DB66E}"/>
              </a:ext>
            </a:extLst>
          </p:cNvPr>
          <p:cNvSpPr txBox="1"/>
          <p:nvPr/>
        </p:nvSpPr>
        <p:spPr>
          <a:xfrm>
            <a:off x="11063124" y="3875544"/>
            <a:ext cx="697627" cy="707886"/>
          </a:xfrm>
          <a:prstGeom prst="rect">
            <a:avLst/>
          </a:prstGeom>
          <a:solidFill>
            <a:schemeClr val="accent1"/>
          </a:solidFill>
        </p:spPr>
        <p:txBody>
          <a:bodyPr wrap="none" rtlCol="0">
            <a:spAutoFit/>
          </a:bodyPr>
          <a:lstStyle/>
          <a:p>
            <a:pPr algn="ctr"/>
            <a:r>
              <a:rPr lang="en-US" altLang="ja-JP" sz="2000" b="1" dirty="0"/>
              <a:t>T</a:t>
            </a:r>
          </a:p>
          <a:p>
            <a:pPr algn="ctr"/>
            <a:r>
              <a:rPr kumimoji="1" lang="ja-JP" altLang="en-US" sz="2000" b="1" dirty="0"/>
              <a:t>正解</a:t>
            </a:r>
          </a:p>
        </p:txBody>
      </p:sp>
      <p:sp>
        <p:nvSpPr>
          <p:cNvPr id="13" name="テキスト ボックス 12">
            <a:extLst>
              <a:ext uri="{FF2B5EF4-FFF2-40B4-BE49-F238E27FC236}">
                <a16:creationId xmlns:a16="http://schemas.microsoft.com/office/drawing/2014/main" id="{2E8BA04D-CCE1-E4A8-1E07-6BD6EB095658}"/>
              </a:ext>
            </a:extLst>
          </p:cNvPr>
          <p:cNvSpPr txBox="1"/>
          <p:nvPr/>
        </p:nvSpPr>
        <p:spPr>
          <a:xfrm>
            <a:off x="9153002" y="2178027"/>
            <a:ext cx="697627" cy="707886"/>
          </a:xfrm>
          <a:prstGeom prst="rect">
            <a:avLst/>
          </a:prstGeom>
          <a:solidFill>
            <a:schemeClr val="accent6">
              <a:lumMod val="40000"/>
              <a:lumOff val="60000"/>
            </a:schemeClr>
          </a:solidFill>
        </p:spPr>
        <p:txBody>
          <a:bodyPr wrap="none" rtlCol="0">
            <a:spAutoFit/>
          </a:bodyPr>
          <a:lstStyle/>
          <a:p>
            <a:pPr algn="ctr"/>
            <a:r>
              <a:rPr lang="en-US" altLang="ja-JP" sz="2000" b="1" dirty="0"/>
              <a:t>P</a:t>
            </a:r>
            <a:endParaRPr kumimoji="1" lang="en-US" altLang="ja-JP" sz="2000" b="1" dirty="0"/>
          </a:p>
          <a:p>
            <a:pPr algn="ctr"/>
            <a:r>
              <a:rPr lang="ja-JP" altLang="en-US" sz="2000" b="1" dirty="0"/>
              <a:t>回答</a:t>
            </a:r>
            <a:endParaRPr kumimoji="1" lang="ja-JP" altLang="en-US" sz="2000" b="1" dirty="0"/>
          </a:p>
        </p:txBody>
      </p:sp>
      <p:sp>
        <p:nvSpPr>
          <p:cNvPr id="14" name="テキスト ボックス 13">
            <a:extLst>
              <a:ext uri="{FF2B5EF4-FFF2-40B4-BE49-F238E27FC236}">
                <a16:creationId xmlns:a16="http://schemas.microsoft.com/office/drawing/2014/main" id="{D9F13235-90FF-3E18-DDCB-39BF2DD1732F}"/>
              </a:ext>
            </a:extLst>
          </p:cNvPr>
          <p:cNvSpPr txBox="1"/>
          <p:nvPr/>
        </p:nvSpPr>
        <p:spPr>
          <a:xfrm>
            <a:off x="10101555" y="1322391"/>
            <a:ext cx="646331" cy="646331"/>
          </a:xfrm>
          <a:prstGeom prst="rect">
            <a:avLst/>
          </a:prstGeom>
          <a:solidFill>
            <a:schemeClr val="bg2"/>
          </a:solidFill>
        </p:spPr>
        <p:txBody>
          <a:bodyPr wrap="none" rtlCol="0">
            <a:spAutoFit/>
          </a:bodyPr>
          <a:lstStyle/>
          <a:p>
            <a:pPr algn="ctr"/>
            <a:r>
              <a:rPr kumimoji="1" lang="en-US" altLang="ja-JP" b="1" dirty="0"/>
              <a:t>U</a:t>
            </a:r>
          </a:p>
          <a:p>
            <a:pPr algn="ctr"/>
            <a:r>
              <a:rPr lang="ja-JP" altLang="en-US" b="1" dirty="0"/>
              <a:t>全体</a:t>
            </a:r>
            <a:endParaRPr kumimoji="1" lang="ja-JP" altLang="en-US" b="1" dirty="0"/>
          </a:p>
        </p:txBody>
      </p:sp>
    </p:spTree>
    <p:extLst>
      <p:ext uri="{BB962C8B-B14F-4D97-AF65-F5344CB8AC3E}">
        <p14:creationId xmlns:p14="http://schemas.microsoft.com/office/powerpoint/2010/main" val="675710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3CABC-19ED-5242-6C73-555E6BFCF18F}"/>
            </a:ext>
          </a:extLst>
        </p:cNvPr>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DE983E3A-930F-F02E-DF5C-6086C4AEEED6}"/>
              </a:ext>
            </a:extLst>
          </p:cNvPr>
          <p:cNvGraphicFramePr/>
          <p:nvPr>
            <p:extLst>
              <p:ext uri="{D42A27DB-BD31-4B8C-83A1-F6EECF244321}">
                <p14:modId xmlns:p14="http://schemas.microsoft.com/office/powerpoint/2010/main" val="191666229"/>
              </p:ext>
            </p:extLst>
          </p:nvPr>
        </p:nvGraphicFramePr>
        <p:xfrm>
          <a:off x="6096000" y="1277948"/>
          <a:ext cx="5741670" cy="5338512"/>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0C07B1A8-F7A5-CE8D-2AF0-9667A2D0FEC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E8F1C0EF-6382-CBE8-214E-4BCB709622F5}"/>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結果：マスクの有無による性能変化</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924D4D80-471A-D14B-8FCB-C4A94A0EEED7}"/>
              </a:ext>
            </a:extLst>
          </p:cNvPr>
          <p:cNvSpPr>
            <a:spLocks noGrp="1"/>
          </p:cNvSpPr>
          <p:nvPr>
            <p:ph type="sldNum" sz="quarter" idx="12"/>
          </p:nvPr>
        </p:nvSpPr>
        <p:spPr/>
        <p:txBody>
          <a:bodyPr/>
          <a:lstStyle/>
          <a:p>
            <a:fld id="{98E4D49B-7C54-4167-A8CB-7C9DF7FFC802}" type="slidenum">
              <a:rPr kumimoji="1" lang="ja-JP" altLang="en-US" smtClean="0"/>
              <a:t>23</a:t>
            </a:fld>
            <a:endParaRPr kumimoji="1" lang="ja-JP" altLang="en-US"/>
          </a:p>
        </p:txBody>
      </p:sp>
      <p:sp>
        <p:nvSpPr>
          <p:cNvPr id="21" name="コンテンツ プレースホルダー 2">
            <a:extLst>
              <a:ext uri="{FF2B5EF4-FFF2-40B4-BE49-F238E27FC236}">
                <a16:creationId xmlns:a16="http://schemas.microsoft.com/office/drawing/2014/main" id="{AD2F7BE6-8ADD-C173-E80D-A2CE5EE6CB57}"/>
              </a:ext>
            </a:extLst>
          </p:cNvPr>
          <p:cNvSpPr>
            <a:spLocks noGrp="1"/>
          </p:cNvSpPr>
          <p:nvPr>
            <p:ph idx="1"/>
          </p:nvPr>
        </p:nvSpPr>
        <p:spPr>
          <a:xfrm>
            <a:off x="838200" y="1506912"/>
            <a:ext cx="5257800" cy="5489111"/>
          </a:xfrm>
        </p:spPr>
        <p:txBody>
          <a:bodyPr>
            <a:normAutofit/>
          </a:bodyPr>
          <a:lstStyle/>
          <a:p>
            <a:pPr marL="0" indent="0">
              <a:buNone/>
            </a:pPr>
            <a:r>
              <a:rPr lang="ja-JP" altLang="en-US" b="1" dirty="0"/>
              <a:t>識別子全体にマスク処理を実施</a:t>
            </a:r>
            <a:r>
              <a:rPr lang="en-US" altLang="ja-JP" b="1" dirty="0"/>
              <a:t> </a:t>
            </a:r>
          </a:p>
          <a:p>
            <a:pPr marL="457200" lvl="1" indent="0">
              <a:buNone/>
            </a:pPr>
            <a:r>
              <a:rPr lang="ja-JP" altLang="en-US" dirty="0"/>
              <a:t>性能が</a:t>
            </a:r>
            <a:r>
              <a:rPr lang="ja-JP" altLang="en-US" u="sng" dirty="0"/>
              <a:t>向上</a:t>
            </a:r>
            <a:r>
              <a:rPr lang="en-US" altLang="ja-JP" u="sng" dirty="0"/>
              <a:t>(</a:t>
            </a:r>
            <a:r>
              <a:rPr lang="ja-JP" altLang="en-US" u="sng" dirty="0"/>
              <a:t>横ばい</a:t>
            </a:r>
            <a:r>
              <a:rPr lang="en-US" altLang="ja-JP" u="sng" dirty="0"/>
              <a:t>)</a:t>
            </a:r>
          </a:p>
          <a:p>
            <a:pPr lvl="2"/>
            <a:r>
              <a:rPr lang="en-US" altLang="ja-JP" dirty="0"/>
              <a:t>GPT-4.1	(+0.02)</a:t>
            </a:r>
          </a:p>
          <a:p>
            <a:pPr lvl="2"/>
            <a:r>
              <a:rPr lang="en-US" altLang="ja-JP" dirty="0"/>
              <a:t>Phi-4		(+0.01)</a:t>
            </a:r>
          </a:p>
          <a:p>
            <a:pPr lvl="2"/>
            <a:r>
              <a:rPr lang="en-US" altLang="ja-JP" dirty="0"/>
              <a:t>Gemini-2.5-pro (+0.01)</a:t>
            </a:r>
          </a:p>
          <a:p>
            <a:pPr lvl="2"/>
            <a:r>
              <a:rPr lang="en-US" altLang="ja-JP" dirty="0"/>
              <a:t>CodeGemma	(+0.04)</a:t>
            </a:r>
          </a:p>
          <a:p>
            <a:pPr lvl="2"/>
            <a:r>
              <a:rPr lang="en-US" altLang="ja-JP" dirty="0"/>
              <a:t>CodeLlama	(±0.00)</a:t>
            </a:r>
          </a:p>
          <a:p>
            <a:pPr marL="914400" lvl="2" indent="0">
              <a:buNone/>
            </a:pPr>
            <a:endParaRPr lang="en-US" altLang="ja-JP" dirty="0"/>
          </a:p>
          <a:p>
            <a:pPr marL="457200" lvl="1" indent="0">
              <a:buNone/>
            </a:pPr>
            <a:r>
              <a:rPr lang="ja-JP" altLang="en-US" dirty="0"/>
              <a:t>性能が</a:t>
            </a:r>
            <a:r>
              <a:rPr lang="ja-JP" altLang="en-US" u="sng" dirty="0"/>
              <a:t>低下</a:t>
            </a:r>
            <a:endParaRPr lang="en-US" altLang="ja-JP" u="sng" dirty="0"/>
          </a:p>
          <a:p>
            <a:pPr lvl="2"/>
            <a:r>
              <a:rPr lang="en-US" altLang="ja-JP" dirty="0"/>
              <a:t>Gemma-3	(</a:t>
            </a:r>
            <a:r>
              <a:rPr lang="ja-JP" altLang="en-US" dirty="0"/>
              <a:t>－</a:t>
            </a:r>
            <a:r>
              <a:rPr lang="en-US" altLang="ja-JP" dirty="0"/>
              <a:t>0.04</a:t>
            </a:r>
            <a:r>
              <a:rPr lang="ja-JP" altLang="en-US" dirty="0"/>
              <a:t>）</a:t>
            </a:r>
            <a:endParaRPr lang="en-US" altLang="ja-JP" dirty="0"/>
          </a:p>
          <a:p>
            <a:pPr marL="914400" lvl="2" indent="0">
              <a:buNone/>
            </a:pPr>
            <a:endParaRPr lang="en-US" altLang="ja-JP" b="1" dirty="0"/>
          </a:p>
          <a:p>
            <a:pPr marL="0" indent="0">
              <a:buNone/>
            </a:pPr>
            <a:r>
              <a:rPr lang="ja-JP" altLang="en-US" sz="2400" dirty="0"/>
              <a:t>識別子名の情報が失われても、</a:t>
            </a:r>
            <a:br>
              <a:rPr lang="en-US" altLang="ja-JP" sz="2400" dirty="0"/>
            </a:br>
            <a:r>
              <a:rPr lang="ja-JP" altLang="en-US" sz="2400" dirty="0"/>
              <a:t>精度は低下せず、</a:t>
            </a:r>
            <a:br>
              <a:rPr lang="en-US" altLang="ja-JP" sz="2400" dirty="0"/>
            </a:br>
            <a:r>
              <a:rPr lang="ja-JP" altLang="en-US" sz="2400" dirty="0"/>
              <a:t>向上したモデルが多かった</a:t>
            </a:r>
            <a:endParaRPr lang="en-US" altLang="ja-JP" sz="2400" dirty="0"/>
          </a:p>
        </p:txBody>
      </p:sp>
      <p:sp>
        <p:nvSpPr>
          <p:cNvPr id="3" name="テキスト ボックス 2">
            <a:extLst>
              <a:ext uri="{FF2B5EF4-FFF2-40B4-BE49-F238E27FC236}">
                <a16:creationId xmlns:a16="http://schemas.microsoft.com/office/drawing/2014/main" id="{BBD63EDA-19E1-7F94-8B7D-D25760C0A7D0}"/>
              </a:ext>
            </a:extLst>
          </p:cNvPr>
          <p:cNvSpPr txBox="1"/>
          <p:nvPr/>
        </p:nvSpPr>
        <p:spPr>
          <a:xfrm>
            <a:off x="8966835" y="5734359"/>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spTree>
    <p:extLst>
      <p:ext uri="{BB962C8B-B14F-4D97-AF65-F5344CB8AC3E}">
        <p14:creationId xmlns:p14="http://schemas.microsoft.com/office/powerpoint/2010/main" val="322297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95000-D254-2F41-D7F8-33923E641C6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E51DD4-761B-4A92-8556-CD3F3B3223AC}"/>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1E3E381-5E74-6B49-3ADD-A8F6C4693AB0}"/>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結果：モデル別詳細①</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155508DA-EB4B-3D94-87DC-91D3E8AA2B25}"/>
              </a:ext>
            </a:extLst>
          </p:cNvPr>
          <p:cNvSpPr>
            <a:spLocks noGrp="1"/>
          </p:cNvSpPr>
          <p:nvPr>
            <p:ph type="sldNum" sz="quarter" idx="12"/>
          </p:nvPr>
        </p:nvSpPr>
        <p:spPr/>
        <p:txBody>
          <a:bodyPr/>
          <a:lstStyle/>
          <a:p>
            <a:fld id="{98E4D49B-7C54-4167-A8CB-7C9DF7FFC802}" type="slidenum">
              <a:rPr kumimoji="1" lang="ja-JP" altLang="en-US" smtClean="0"/>
              <a:t>24</a:t>
            </a:fld>
            <a:endParaRPr kumimoji="1" lang="ja-JP" altLang="en-US"/>
          </a:p>
        </p:txBody>
      </p:sp>
      <p:graphicFrame>
        <p:nvGraphicFramePr>
          <p:cNvPr id="3" name="グラフ 2">
            <a:extLst>
              <a:ext uri="{FF2B5EF4-FFF2-40B4-BE49-F238E27FC236}">
                <a16:creationId xmlns:a16="http://schemas.microsoft.com/office/drawing/2014/main" id="{7205AE40-84DB-DA51-5F66-187218BB880A}"/>
              </a:ext>
            </a:extLst>
          </p:cNvPr>
          <p:cNvGraphicFramePr/>
          <p:nvPr>
            <p:extLst>
              <p:ext uri="{D42A27DB-BD31-4B8C-83A1-F6EECF244321}">
                <p14:modId xmlns:p14="http://schemas.microsoft.com/office/powerpoint/2010/main" val="751143476"/>
              </p:ext>
            </p:extLst>
          </p:nvPr>
        </p:nvGraphicFramePr>
        <p:xfrm>
          <a:off x="6096000" y="4572000"/>
          <a:ext cx="5900738" cy="2149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8BABF4D4-663A-65C5-7F83-9B254F3C360C}"/>
              </a:ext>
            </a:extLst>
          </p:cNvPr>
          <p:cNvGraphicFramePr/>
          <p:nvPr>
            <p:extLst>
              <p:ext uri="{D42A27DB-BD31-4B8C-83A1-F6EECF244321}">
                <p14:modId xmlns:p14="http://schemas.microsoft.com/office/powerpoint/2010/main" val="2940333180"/>
              </p:ext>
            </p:extLst>
          </p:nvPr>
        </p:nvGraphicFramePr>
        <p:xfrm>
          <a:off x="5925502" y="1299478"/>
          <a:ext cx="5900738" cy="3353207"/>
        </p:xfrm>
        <a:graphic>
          <a:graphicData uri="http://schemas.openxmlformats.org/drawingml/2006/chart">
            <c:chart xmlns:c="http://schemas.openxmlformats.org/drawingml/2006/chart" xmlns:r="http://schemas.openxmlformats.org/officeDocument/2006/relationships" r:id="rId4"/>
          </a:graphicData>
        </a:graphic>
      </p:graphicFrame>
      <p:sp>
        <p:nvSpPr>
          <p:cNvPr id="8" name="四角形: 角を丸くする 7">
            <a:extLst>
              <a:ext uri="{FF2B5EF4-FFF2-40B4-BE49-F238E27FC236}">
                <a16:creationId xmlns:a16="http://schemas.microsoft.com/office/drawing/2014/main" id="{518D945E-0938-A03D-EE8B-FD8B04A9F1F6}"/>
              </a:ext>
            </a:extLst>
          </p:cNvPr>
          <p:cNvSpPr/>
          <p:nvPr/>
        </p:nvSpPr>
        <p:spPr>
          <a:xfrm>
            <a:off x="6838950" y="4640664"/>
            <a:ext cx="4848225" cy="807636"/>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D339FC8B-AADF-D115-7F60-471EBC7EFA17}"/>
              </a:ext>
            </a:extLst>
          </p:cNvPr>
          <p:cNvSpPr>
            <a:spLocks noGrp="1"/>
          </p:cNvSpPr>
          <p:nvPr>
            <p:ph idx="1"/>
          </p:nvPr>
        </p:nvSpPr>
        <p:spPr>
          <a:xfrm>
            <a:off x="838200" y="1506913"/>
            <a:ext cx="5257800" cy="4978948"/>
          </a:xfrm>
        </p:spPr>
        <p:txBody>
          <a:bodyPr>
            <a:normAutofit/>
          </a:bodyPr>
          <a:lstStyle/>
          <a:p>
            <a:pPr marL="0" indent="0">
              <a:buNone/>
            </a:pPr>
            <a:r>
              <a:rPr lang="en-US" altLang="ja-JP" b="1" dirty="0"/>
              <a:t>CodeGemma</a:t>
            </a:r>
            <a:r>
              <a:rPr lang="ja-JP" altLang="en-US" b="1" dirty="0"/>
              <a:t>・</a:t>
            </a:r>
            <a:r>
              <a:rPr lang="en-US" altLang="ja-JP" b="1" dirty="0"/>
              <a:t>CodeLlama</a:t>
            </a:r>
          </a:p>
          <a:p>
            <a:pPr marL="457200" lvl="1" indent="0">
              <a:buNone/>
            </a:pPr>
            <a:r>
              <a:rPr lang="ja-JP" altLang="en-US" dirty="0"/>
              <a:t>精度が全体的に悪い</a:t>
            </a:r>
            <a:endParaRPr lang="en-US" altLang="ja-JP" dirty="0"/>
          </a:p>
          <a:p>
            <a:pPr marL="457200" lvl="1" indent="0">
              <a:buNone/>
            </a:pPr>
            <a:r>
              <a:rPr lang="ja-JP" altLang="en-US" dirty="0"/>
              <a:t>（比較的古いモデルであるため）</a:t>
            </a:r>
            <a:endParaRPr lang="en-US" altLang="ja-JP" dirty="0"/>
          </a:p>
          <a:p>
            <a:pPr marL="457200" lvl="1" indent="0">
              <a:buNone/>
            </a:pPr>
            <a:endParaRPr lang="en-US" altLang="ja-JP" dirty="0"/>
          </a:p>
          <a:p>
            <a:pPr marL="0" indent="0">
              <a:buNone/>
            </a:pPr>
            <a:r>
              <a:rPr lang="en-US" altLang="ja-JP" b="1" dirty="0"/>
              <a:t>Gemma-3</a:t>
            </a:r>
          </a:p>
          <a:p>
            <a:pPr marL="457200" lvl="1" indent="0">
              <a:buNone/>
            </a:pPr>
            <a:r>
              <a:rPr lang="ja-JP" altLang="en-US" dirty="0"/>
              <a:t>マスク処理によって精度が低下</a:t>
            </a:r>
            <a:endParaRPr lang="en-US" altLang="ja-JP" dirty="0"/>
          </a:p>
          <a:p>
            <a:pPr marL="457200" lvl="1" indent="0">
              <a:buNone/>
            </a:pPr>
            <a:r>
              <a:rPr lang="ja-JP" altLang="en-US" dirty="0"/>
              <a:t>識別子名が重要な判断材料</a:t>
            </a:r>
            <a:endParaRPr lang="en-US" altLang="ja-JP" dirty="0"/>
          </a:p>
          <a:p>
            <a:pPr marL="457200" lvl="1" indent="0">
              <a:buNone/>
            </a:pPr>
            <a:endParaRPr lang="en-US" altLang="ja-JP" dirty="0"/>
          </a:p>
          <a:p>
            <a:pPr marL="0" indent="0">
              <a:buNone/>
            </a:pPr>
            <a:r>
              <a:rPr lang="en-US" altLang="ja-JP" b="1" dirty="0"/>
              <a:t>Gemini-2.5-pro</a:t>
            </a:r>
          </a:p>
          <a:p>
            <a:pPr marL="457200" lvl="1" indent="0">
              <a:buNone/>
            </a:pPr>
            <a:r>
              <a:rPr lang="ja-JP" altLang="en-US" dirty="0"/>
              <a:t>マスク処理による精度の変化は</a:t>
            </a:r>
            <a:br>
              <a:rPr lang="en-US" altLang="ja-JP" dirty="0"/>
            </a:br>
            <a:r>
              <a:rPr lang="ja-JP" altLang="en-US" dirty="0"/>
              <a:t>少ない</a:t>
            </a:r>
            <a:endParaRPr lang="en-US" altLang="ja-JP" dirty="0"/>
          </a:p>
        </p:txBody>
      </p:sp>
      <p:sp>
        <p:nvSpPr>
          <p:cNvPr id="9" name="テキスト ボックス 8">
            <a:extLst>
              <a:ext uri="{FF2B5EF4-FFF2-40B4-BE49-F238E27FC236}">
                <a16:creationId xmlns:a16="http://schemas.microsoft.com/office/drawing/2014/main" id="{E19BF9A3-B6D0-7494-1F9A-7CCD20DB5F73}"/>
              </a:ext>
            </a:extLst>
          </p:cNvPr>
          <p:cNvSpPr txBox="1"/>
          <p:nvPr/>
        </p:nvSpPr>
        <p:spPr>
          <a:xfrm>
            <a:off x="8520210" y="5792469"/>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spTree>
    <p:extLst>
      <p:ext uri="{BB962C8B-B14F-4D97-AF65-F5344CB8AC3E}">
        <p14:creationId xmlns:p14="http://schemas.microsoft.com/office/powerpoint/2010/main" val="668965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0A95-A8C9-A4F6-CAF1-AB2E2F693FB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7DAAC24-736A-FA48-078A-9ABE1BA30DC5}"/>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E81E050E-35CB-8AF3-296F-FF99D47314C6}"/>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結果：モデル別詳細①</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4B28FA3D-076B-F9F7-4D43-2524F8DFB5E7}"/>
              </a:ext>
            </a:extLst>
          </p:cNvPr>
          <p:cNvSpPr>
            <a:spLocks noGrp="1"/>
          </p:cNvSpPr>
          <p:nvPr>
            <p:ph type="sldNum" sz="quarter" idx="12"/>
          </p:nvPr>
        </p:nvSpPr>
        <p:spPr/>
        <p:txBody>
          <a:bodyPr/>
          <a:lstStyle/>
          <a:p>
            <a:fld id="{98E4D49B-7C54-4167-A8CB-7C9DF7FFC802}" type="slidenum">
              <a:rPr kumimoji="1" lang="ja-JP" altLang="en-US" smtClean="0"/>
              <a:t>25</a:t>
            </a:fld>
            <a:endParaRPr kumimoji="1" lang="ja-JP" altLang="en-US"/>
          </a:p>
        </p:txBody>
      </p:sp>
      <p:graphicFrame>
        <p:nvGraphicFramePr>
          <p:cNvPr id="3" name="グラフ 2">
            <a:extLst>
              <a:ext uri="{FF2B5EF4-FFF2-40B4-BE49-F238E27FC236}">
                <a16:creationId xmlns:a16="http://schemas.microsoft.com/office/drawing/2014/main" id="{607730BF-08C3-7C50-2B97-811F38621645}"/>
              </a:ext>
            </a:extLst>
          </p:cNvPr>
          <p:cNvGraphicFramePr/>
          <p:nvPr>
            <p:extLst>
              <p:ext uri="{D42A27DB-BD31-4B8C-83A1-F6EECF244321}">
                <p14:modId xmlns:p14="http://schemas.microsoft.com/office/powerpoint/2010/main" val="4072236277"/>
              </p:ext>
            </p:extLst>
          </p:nvPr>
        </p:nvGraphicFramePr>
        <p:xfrm>
          <a:off x="6096000" y="4029075"/>
          <a:ext cx="5900738" cy="2692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ABE56C6B-8842-B770-3D33-56B4D0BE343F}"/>
              </a:ext>
            </a:extLst>
          </p:cNvPr>
          <p:cNvGraphicFramePr/>
          <p:nvPr>
            <p:extLst>
              <p:ext uri="{D42A27DB-BD31-4B8C-83A1-F6EECF244321}">
                <p14:modId xmlns:p14="http://schemas.microsoft.com/office/powerpoint/2010/main" val="3512245559"/>
              </p:ext>
            </p:extLst>
          </p:nvPr>
        </p:nvGraphicFramePr>
        <p:xfrm>
          <a:off x="5925502" y="1299478"/>
          <a:ext cx="5900738" cy="2729597"/>
        </p:xfrm>
        <a:graphic>
          <a:graphicData uri="http://schemas.openxmlformats.org/drawingml/2006/chart">
            <c:chart xmlns:c="http://schemas.openxmlformats.org/drawingml/2006/chart" xmlns:r="http://schemas.openxmlformats.org/officeDocument/2006/relationships" r:id="rId4"/>
          </a:graphicData>
        </a:graphic>
      </p:graphicFrame>
      <p:sp>
        <p:nvSpPr>
          <p:cNvPr id="8" name="四角形: 角を丸くする 7">
            <a:extLst>
              <a:ext uri="{FF2B5EF4-FFF2-40B4-BE49-F238E27FC236}">
                <a16:creationId xmlns:a16="http://schemas.microsoft.com/office/drawing/2014/main" id="{02700C2C-9A4D-138B-B60B-D0417BB162C4}"/>
              </a:ext>
            </a:extLst>
          </p:cNvPr>
          <p:cNvSpPr/>
          <p:nvPr/>
        </p:nvSpPr>
        <p:spPr>
          <a:xfrm>
            <a:off x="6744699" y="4029075"/>
            <a:ext cx="4839680" cy="1299569"/>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8AB63257-DB62-C3D2-D6C2-EEF5F287B26C}"/>
              </a:ext>
            </a:extLst>
          </p:cNvPr>
          <p:cNvSpPr>
            <a:spLocks noGrp="1"/>
          </p:cNvSpPr>
          <p:nvPr>
            <p:ph idx="1"/>
          </p:nvPr>
        </p:nvSpPr>
        <p:spPr>
          <a:xfrm>
            <a:off x="838200" y="1506913"/>
            <a:ext cx="5257800" cy="4978948"/>
          </a:xfrm>
        </p:spPr>
        <p:txBody>
          <a:bodyPr>
            <a:normAutofit/>
          </a:bodyPr>
          <a:lstStyle/>
          <a:p>
            <a:pPr marL="0" indent="0">
              <a:buNone/>
            </a:pPr>
            <a:r>
              <a:rPr lang="en-US" altLang="ja-JP" b="1" dirty="0"/>
              <a:t>CodeGemma</a:t>
            </a:r>
            <a:r>
              <a:rPr lang="ja-JP" altLang="en-US" b="1" dirty="0"/>
              <a:t>・</a:t>
            </a:r>
            <a:r>
              <a:rPr lang="en-US" altLang="ja-JP" b="1" dirty="0"/>
              <a:t>CodeLlama</a:t>
            </a:r>
          </a:p>
          <a:p>
            <a:pPr marL="457200" lvl="1" indent="0">
              <a:buNone/>
            </a:pPr>
            <a:r>
              <a:rPr lang="ja-JP" altLang="en-US" dirty="0"/>
              <a:t>精度が全体的に悪い</a:t>
            </a:r>
            <a:endParaRPr lang="en-US" altLang="ja-JP" dirty="0"/>
          </a:p>
          <a:p>
            <a:pPr marL="457200" lvl="1" indent="0">
              <a:buNone/>
            </a:pPr>
            <a:r>
              <a:rPr lang="ja-JP" altLang="en-US" dirty="0"/>
              <a:t>（比較的古いモデルであるため）</a:t>
            </a:r>
            <a:endParaRPr lang="en-US" altLang="ja-JP" dirty="0"/>
          </a:p>
          <a:p>
            <a:pPr marL="457200" lvl="1" indent="0">
              <a:buNone/>
            </a:pPr>
            <a:endParaRPr lang="en-US" altLang="ja-JP" dirty="0"/>
          </a:p>
          <a:p>
            <a:pPr marL="0" indent="0">
              <a:buNone/>
            </a:pPr>
            <a:r>
              <a:rPr lang="en-US" altLang="ja-JP" b="1" dirty="0"/>
              <a:t>Gemma-3</a:t>
            </a:r>
          </a:p>
          <a:p>
            <a:pPr marL="457200" lvl="1" indent="0">
              <a:buNone/>
            </a:pPr>
            <a:r>
              <a:rPr lang="ja-JP" altLang="en-US" dirty="0"/>
              <a:t>マスク処理によって精度が低下</a:t>
            </a:r>
            <a:endParaRPr lang="en-US" altLang="ja-JP" dirty="0"/>
          </a:p>
          <a:p>
            <a:pPr marL="457200" lvl="1" indent="0">
              <a:buNone/>
            </a:pPr>
            <a:r>
              <a:rPr lang="ja-JP" altLang="en-US" dirty="0"/>
              <a:t>識別子名が重要な判断材料</a:t>
            </a:r>
            <a:endParaRPr lang="en-US" altLang="ja-JP" dirty="0"/>
          </a:p>
          <a:p>
            <a:pPr marL="457200" lvl="1" indent="0">
              <a:buNone/>
            </a:pPr>
            <a:endParaRPr lang="en-US" altLang="ja-JP" dirty="0"/>
          </a:p>
          <a:p>
            <a:pPr marL="0" indent="0">
              <a:buNone/>
            </a:pPr>
            <a:r>
              <a:rPr lang="en-US" altLang="ja-JP" b="1" dirty="0"/>
              <a:t>Gemini-2.5-pro</a:t>
            </a:r>
          </a:p>
          <a:p>
            <a:pPr marL="457200" lvl="1" indent="0">
              <a:buNone/>
            </a:pPr>
            <a:r>
              <a:rPr lang="ja-JP" altLang="en-US" dirty="0"/>
              <a:t>マスク処理による精度の変化は</a:t>
            </a:r>
            <a:br>
              <a:rPr lang="en-US" altLang="ja-JP" dirty="0"/>
            </a:br>
            <a:r>
              <a:rPr lang="ja-JP" altLang="en-US" dirty="0"/>
              <a:t>少ない</a:t>
            </a:r>
            <a:endParaRPr lang="en-US" altLang="ja-JP" dirty="0"/>
          </a:p>
        </p:txBody>
      </p:sp>
      <p:sp>
        <p:nvSpPr>
          <p:cNvPr id="9" name="テキスト ボックス 8">
            <a:extLst>
              <a:ext uri="{FF2B5EF4-FFF2-40B4-BE49-F238E27FC236}">
                <a16:creationId xmlns:a16="http://schemas.microsoft.com/office/drawing/2014/main" id="{A6EFD703-AED4-6A97-FBD3-FA917FC36DE6}"/>
              </a:ext>
            </a:extLst>
          </p:cNvPr>
          <p:cNvSpPr txBox="1"/>
          <p:nvPr/>
        </p:nvSpPr>
        <p:spPr>
          <a:xfrm>
            <a:off x="8521376" y="5794227"/>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sp>
        <p:nvSpPr>
          <p:cNvPr id="10" name="四角形: 角を丸くする 9">
            <a:extLst>
              <a:ext uri="{FF2B5EF4-FFF2-40B4-BE49-F238E27FC236}">
                <a16:creationId xmlns:a16="http://schemas.microsoft.com/office/drawing/2014/main" id="{5588D390-4C07-E35F-51A4-0A7E9C0197F0}"/>
              </a:ext>
            </a:extLst>
          </p:cNvPr>
          <p:cNvSpPr/>
          <p:nvPr/>
        </p:nvSpPr>
        <p:spPr>
          <a:xfrm>
            <a:off x="483930" y="2938089"/>
            <a:ext cx="5730240" cy="3404734"/>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C5731EBE-7E6B-C123-E260-6DF60472629A}"/>
              </a:ext>
            </a:extLst>
          </p:cNvPr>
          <p:cNvSpPr/>
          <p:nvPr/>
        </p:nvSpPr>
        <p:spPr>
          <a:xfrm>
            <a:off x="9301397" y="1402769"/>
            <a:ext cx="1881905" cy="2580163"/>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4037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E2CD-190D-1622-4B6B-903B120B8EF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35F06D7-134F-DF01-D67E-F0DDAAB5DC58}"/>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688BD380-EC04-F6F8-481B-14754E6CDAFC}"/>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結果：モデル別詳細①</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D712EBB7-70DF-F1CC-1CFB-A2CC52571A1B}"/>
              </a:ext>
            </a:extLst>
          </p:cNvPr>
          <p:cNvSpPr>
            <a:spLocks noGrp="1"/>
          </p:cNvSpPr>
          <p:nvPr>
            <p:ph type="sldNum" sz="quarter" idx="12"/>
          </p:nvPr>
        </p:nvSpPr>
        <p:spPr/>
        <p:txBody>
          <a:bodyPr/>
          <a:lstStyle/>
          <a:p>
            <a:fld id="{98E4D49B-7C54-4167-A8CB-7C9DF7FFC802}" type="slidenum">
              <a:rPr kumimoji="1" lang="ja-JP" altLang="en-US" smtClean="0"/>
              <a:t>26</a:t>
            </a:fld>
            <a:endParaRPr kumimoji="1" lang="ja-JP" altLang="en-US"/>
          </a:p>
        </p:txBody>
      </p:sp>
      <p:graphicFrame>
        <p:nvGraphicFramePr>
          <p:cNvPr id="3" name="グラフ 2">
            <a:extLst>
              <a:ext uri="{FF2B5EF4-FFF2-40B4-BE49-F238E27FC236}">
                <a16:creationId xmlns:a16="http://schemas.microsoft.com/office/drawing/2014/main" id="{9FFD8FC5-5CF4-B5D2-070E-D6D0D01CD834}"/>
              </a:ext>
            </a:extLst>
          </p:cNvPr>
          <p:cNvGraphicFramePr/>
          <p:nvPr>
            <p:extLst>
              <p:ext uri="{D42A27DB-BD31-4B8C-83A1-F6EECF244321}">
                <p14:modId xmlns:p14="http://schemas.microsoft.com/office/powerpoint/2010/main" val="743259373"/>
              </p:ext>
            </p:extLst>
          </p:nvPr>
        </p:nvGraphicFramePr>
        <p:xfrm>
          <a:off x="6096000" y="4429576"/>
          <a:ext cx="5900738" cy="22918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a:extLst>
              <a:ext uri="{FF2B5EF4-FFF2-40B4-BE49-F238E27FC236}">
                <a16:creationId xmlns:a16="http://schemas.microsoft.com/office/drawing/2014/main" id="{6523A189-3432-D014-CD7A-BAB66963E958}"/>
              </a:ext>
            </a:extLst>
          </p:cNvPr>
          <p:cNvGraphicFramePr/>
          <p:nvPr>
            <p:extLst>
              <p:ext uri="{D42A27DB-BD31-4B8C-83A1-F6EECF244321}">
                <p14:modId xmlns:p14="http://schemas.microsoft.com/office/powerpoint/2010/main" val="1146537711"/>
              </p:ext>
            </p:extLst>
          </p:nvPr>
        </p:nvGraphicFramePr>
        <p:xfrm>
          <a:off x="5925502" y="1299479"/>
          <a:ext cx="5900738" cy="573207"/>
        </p:xfrm>
        <a:graphic>
          <a:graphicData uri="http://schemas.openxmlformats.org/drawingml/2006/chart">
            <c:chart xmlns:c="http://schemas.openxmlformats.org/drawingml/2006/chart" xmlns:r="http://schemas.openxmlformats.org/officeDocument/2006/relationships" r:id="rId4"/>
          </a:graphicData>
        </a:graphic>
      </p:graphicFrame>
      <p:sp>
        <p:nvSpPr>
          <p:cNvPr id="8" name="四角形: 角を丸くする 7">
            <a:extLst>
              <a:ext uri="{FF2B5EF4-FFF2-40B4-BE49-F238E27FC236}">
                <a16:creationId xmlns:a16="http://schemas.microsoft.com/office/drawing/2014/main" id="{EF3C5410-2B28-EAA1-0966-84AF6E59AE7A}"/>
              </a:ext>
            </a:extLst>
          </p:cNvPr>
          <p:cNvSpPr/>
          <p:nvPr/>
        </p:nvSpPr>
        <p:spPr>
          <a:xfrm>
            <a:off x="6685614" y="4429578"/>
            <a:ext cx="4839680" cy="786988"/>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コンテンツ プレースホルダー 2">
            <a:extLst>
              <a:ext uri="{FF2B5EF4-FFF2-40B4-BE49-F238E27FC236}">
                <a16:creationId xmlns:a16="http://schemas.microsoft.com/office/drawing/2014/main" id="{29A7ACA8-D94D-82B1-8335-BD6FB44DC032}"/>
              </a:ext>
            </a:extLst>
          </p:cNvPr>
          <p:cNvSpPr>
            <a:spLocks noGrp="1"/>
          </p:cNvSpPr>
          <p:nvPr>
            <p:ph idx="1"/>
          </p:nvPr>
        </p:nvSpPr>
        <p:spPr>
          <a:xfrm>
            <a:off x="838200" y="1506913"/>
            <a:ext cx="5257800" cy="4978948"/>
          </a:xfrm>
        </p:spPr>
        <p:txBody>
          <a:bodyPr>
            <a:normAutofit/>
          </a:bodyPr>
          <a:lstStyle/>
          <a:p>
            <a:pPr marL="0" indent="0">
              <a:buNone/>
            </a:pPr>
            <a:r>
              <a:rPr lang="en-US" altLang="ja-JP" b="1" dirty="0"/>
              <a:t>CodeGemma</a:t>
            </a:r>
            <a:r>
              <a:rPr lang="ja-JP" altLang="en-US" b="1" dirty="0"/>
              <a:t>・</a:t>
            </a:r>
            <a:r>
              <a:rPr lang="en-US" altLang="ja-JP" b="1" dirty="0"/>
              <a:t>CodeLlama</a:t>
            </a:r>
          </a:p>
          <a:p>
            <a:pPr marL="457200" lvl="1" indent="0">
              <a:buNone/>
            </a:pPr>
            <a:r>
              <a:rPr lang="ja-JP" altLang="en-US" dirty="0"/>
              <a:t>精度が全体的に悪い</a:t>
            </a:r>
            <a:endParaRPr lang="en-US" altLang="ja-JP" dirty="0"/>
          </a:p>
          <a:p>
            <a:pPr marL="457200" lvl="1" indent="0">
              <a:buNone/>
            </a:pPr>
            <a:r>
              <a:rPr lang="ja-JP" altLang="en-US" dirty="0"/>
              <a:t>（比較的古いモデルであるため）</a:t>
            </a:r>
            <a:endParaRPr lang="en-US" altLang="ja-JP" dirty="0"/>
          </a:p>
          <a:p>
            <a:pPr marL="457200" lvl="1" indent="0">
              <a:buNone/>
            </a:pPr>
            <a:endParaRPr lang="en-US" altLang="ja-JP" dirty="0"/>
          </a:p>
          <a:p>
            <a:pPr marL="0" indent="0">
              <a:buNone/>
            </a:pPr>
            <a:r>
              <a:rPr lang="en-US" altLang="ja-JP" b="1" dirty="0"/>
              <a:t>Gemma-3</a:t>
            </a:r>
          </a:p>
          <a:p>
            <a:pPr marL="457200" lvl="1" indent="0">
              <a:buNone/>
            </a:pPr>
            <a:r>
              <a:rPr lang="ja-JP" altLang="en-US" dirty="0"/>
              <a:t>マスク処理によって精度が低下</a:t>
            </a:r>
            <a:endParaRPr lang="en-US" altLang="ja-JP" dirty="0"/>
          </a:p>
          <a:p>
            <a:pPr marL="457200" lvl="1" indent="0">
              <a:buNone/>
            </a:pPr>
            <a:r>
              <a:rPr lang="ja-JP" altLang="en-US" dirty="0"/>
              <a:t>識別子名が重要な判断材料</a:t>
            </a:r>
            <a:endParaRPr lang="en-US" altLang="ja-JP" dirty="0"/>
          </a:p>
          <a:p>
            <a:pPr marL="457200" lvl="1" indent="0">
              <a:buNone/>
            </a:pPr>
            <a:endParaRPr lang="en-US" altLang="ja-JP" dirty="0"/>
          </a:p>
          <a:p>
            <a:pPr marL="0" indent="0">
              <a:buNone/>
            </a:pPr>
            <a:r>
              <a:rPr lang="en-US" altLang="ja-JP" b="1" dirty="0"/>
              <a:t>Gemini-2.5-pro</a:t>
            </a:r>
          </a:p>
          <a:p>
            <a:pPr marL="457200" lvl="1" indent="0">
              <a:buNone/>
            </a:pPr>
            <a:r>
              <a:rPr lang="ja-JP" altLang="en-US" dirty="0"/>
              <a:t>マスク処理による精度の変化は</a:t>
            </a:r>
            <a:br>
              <a:rPr lang="en-US" altLang="ja-JP" dirty="0"/>
            </a:br>
            <a:r>
              <a:rPr lang="ja-JP" altLang="en-US" dirty="0"/>
              <a:t>少ない</a:t>
            </a:r>
            <a:endParaRPr lang="en-US" altLang="ja-JP" dirty="0"/>
          </a:p>
        </p:txBody>
      </p:sp>
      <p:sp>
        <p:nvSpPr>
          <p:cNvPr id="9" name="テキスト ボックス 8">
            <a:extLst>
              <a:ext uri="{FF2B5EF4-FFF2-40B4-BE49-F238E27FC236}">
                <a16:creationId xmlns:a16="http://schemas.microsoft.com/office/drawing/2014/main" id="{410442B6-6B21-7780-76A3-732B75B402E7}"/>
              </a:ext>
            </a:extLst>
          </p:cNvPr>
          <p:cNvSpPr txBox="1"/>
          <p:nvPr/>
        </p:nvSpPr>
        <p:spPr>
          <a:xfrm>
            <a:off x="8491169" y="5751929"/>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sp>
        <p:nvSpPr>
          <p:cNvPr id="10" name="四角形: 角を丸くする 9">
            <a:extLst>
              <a:ext uri="{FF2B5EF4-FFF2-40B4-BE49-F238E27FC236}">
                <a16:creationId xmlns:a16="http://schemas.microsoft.com/office/drawing/2014/main" id="{A66A82D0-4862-953D-207C-49CAF16CA264}"/>
              </a:ext>
            </a:extLst>
          </p:cNvPr>
          <p:cNvSpPr/>
          <p:nvPr/>
        </p:nvSpPr>
        <p:spPr>
          <a:xfrm>
            <a:off x="516731" y="1259208"/>
            <a:ext cx="5730240" cy="1678881"/>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2" name="グラフ 11">
            <a:extLst>
              <a:ext uri="{FF2B5EF4-FFF2-40B4-BE49-F238E27FC236}">
                <a16:creationId xmlns:a16="http://schemas.microsoft.com/office/drawing/2014/main" id="{D17CB17F-C70B-C9C4-EA31-F13784A5C2D7}"/>
              </a:ext>
            </a:extLst>
          </p:cNvPr>
          <p:cNvGraphicFramePr/>
          <p:nvPr>
            <p:extLst>
              <p:ext uri="{D42A27DB-BD31-4B8C-83A1-F6EECF244321}">
                <p14:modId xmlns:p14="http://schemas.microsoft.com/office/powerpoint/2010/main" val="1631228765"/>
              </p:ext>
            </p:extLst>
          </p:nvPr>
        </p:nvGraphicFramePr>
        <p:xfrm>
          <a:off x="5925502" y="1872686"/>
          <a:ext cx="5900738" cy="2556891"/>
        </p:xfrm>
        <a:graphic>
          <a:graphicData uri="http://schemas.openxmlformats.org/drawingml/2006/chart">
            <c:chart xmlns:c="http://schemas.openxmlformats.org/drawingml/2006/chart" xmlns:r="http://schemas.openxmlformats.org/officeDocument/2006/relationships" r:id="rId5"/>
          </a:graphicData>
        </a:graphic>
      </p:graphicFrame>
      <p:sp>
        <p:nvSpPr>
          <p:cNvPr id="13" name="四角形: 角を丸くする 12">
            <a:extLst>
              <a:ext uri="{FF2B5EF4-FFF2-40B4-BE49-F238E27FC236}">
                <a16:creationId xmlns:a16="http://schemas.microsoft.com/office/drawing/2014/main" id="{80457DF0-CB96-E8AB-8EE0-C716724CA91D}"/>
              </a:ext>
            </a:extLst>
          </p:cNvPr>
          <p:cNvSpPr/>
          <p:nvPr/>
        </p:nvSpPr>
        <p:spPr>
          <a:xfrm>
            <a:off x="6665091" y="1216136"/>
            <a:ext cx="4839680" cy="786988"/>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a:extLst>
              <a:ext uri="{FF2B5EF4-FFF2-40B4-BE49-F238E27FC236}">
                <a16:creationId xmlns:a16="http://schemas.microsoft.com/office/drawing/2014/main" id="{E1F67385-7805-5BF3-8228-2F711FB6B26C}"/>
              </a:ext>
            </a:extLst>
          </p:cNvPr>
          <p:cNvSpPr/>
          <p:nvPr/>
        </p:nvSpPr>
        <p:spPr>
          <a:xfrm>
            <a:off x="9982200" y="1924964"/>
            <a:ext cx="1522571" cy="1202954"/>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FA48C2A6-C45C-AB12-ADB7-F3471EF717ED}"/>
              </a:ext>
            </a:extLst>
          </p:cNvPr>
          <p:cNvSpPr/>
          <p:nvPr/>
        </p:nvSpPr>
        <p:spPr>
          <a:xfrm>
            <a:off x="10051211" y="3195038"/>
            <a:ext cx="1522571" cy="1202954"/>
          </a:xfrm>
          <a:prstGeom prst="rect">
            <a:avLst/>
          </a:prstGeom>
          <a:no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1534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3845E-760E-9F7E-7321-714B1C20DB3E}"/>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A124759-B422-F848-C215-D12DC57D1135}"/>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BD62520-3CBD-B820-6589-663C51963FB7}"/>
              </a:ext>
            </a:extLst>
          </p:cNvPr>
          <p:cNvSpPr>
            <a:spLocks noGrp="1"/>
          </p:cNvSpPr>
          <p:nvPr>
            <p:ph type="title"/>
          </p:nvPr>
        </p:nvSpPr>
        <p:spPr>
          <a:xfrm>
            <a:off x="838199" y="160326"/>
            <a:ext cx="11495568" cy="807862"/>
          </a:xfrm>
        </p:spPr>
        <p:txBody>
          <a:bodyPr anchor="b">
            <a:normAutofit/>
          </a:bodyPr>
          <a:lstStyle/>
          <a:p>
            <a:r>
              <a:rPr lang="ja-JP" altLang="en-US" b="1" dirty="0">
                <a:solidFill>
                  <a:schemeClr val="bg1"/>
                </a:solidFill>
                <a:latin typeface="+mn-ea"/>
                <a:ea typeface="+mn-ea"/>
              </a:rPr>
              <a:t>結果：モデル別詳細②（</a:t>
            </a:r>
            <a:r>
              <a:rPr lang="en-US" altLang="ja-JP" b="1" dirty="0">
                <a:solidFill>
                  <a:schemeClr val="bg1"/>
                </a:solidFill>
                <a:latin typeface="+mn-ea"/>
                <a:ea typeface="+mn-ea"/>
              </a:rPr>
              <a:t>Phi-4 / 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394D8752-34BB-C10D-09D4-7D5914A78354}"/>
              </a:ext>
            </a:extLst>
          </p:cNvPr>
          <p:cNvSpPr>
            <a:spLocks noGrp="1"/>
          </p:cNvSpPr>
          <p:nvPr>
            <p:ph type="sldNum" sz="quarter" idx="12"/>
          </p:nvPr>
        </p:nvSpPr>
        <p:spPr/>
        <p:txBody>
          <a:bodyPr/>
          <a:lstStyle/>
          <a:p>
            <a:fld id="{98E4D49B-7C54-4167-A8CB-7C9DF7FFC802}" type="slidenum">
              <a:rPr kumimoji="1" lang="ja-JP" altLang="en-US" smtClean="0"/>
              <a:t>27</a:t>
            </a:fld>
            <a:endParaRPr kumimoji="1" lang="ja-JP" altLang="en-US"/>
          </a:p>
        </p:txBody>
      </p:sp>
      <p:graphicFrame>
        <p:nvGraphicFramePr>
          <p:cNvPr id="18" name="グラフ 17">
            <a:extLst>
              <a:ext uri="{FF2B5EF4-FFF2-40B4-BE49-F238E27FC236}">
                <a16:creationId xmlns:a16="http://schemas.microsoft.com/office/drawing/2014/main" id="{A0C0DFA3-70FC-2EE9-E98A-BDC798979353}"/>
              </a:ext>
            </a:extLst>
          </p:cNvPr>
          <p:cNvGraphicFramePr/>
          <p:nvPr>
            <p:extLst>
              <p:ext uri="{D42A27DB-BD31-4B8C-83A1-F6EECF244321}">
                <p14:modId xmlns:p14="http://schemas.microsoft.com/office/powerpoint/2010/main" val="3139611492"/>
              </p:ext>
            </p:extLst>
          </p:nvPr>
        </p:nvGraphicFramePr>
        <p:xfrm>
          <a:off x="6096000" y="1277948"/>
          <a:ext cx="6096000" cy="1093868"/>
        </p:xfrm>
        <a:graphic>
          <a:graphicData uri="http://schemas.openxmlformats.org/drawingml/2006/chart">
            <c:chart xmlns:c="http://schemas.openxmlformats.org/drawingml/2006/chart" xmlns:r="http://schemas.openxmlformats.org/officeDocument/2006/relationships" r:id="rId3"/>
          </a:graphicData>
        </a:graphic>
      </p:graphicFrame>
      <p:sp>
        <p:nvSpPr>
          <p:cNvPr id="19" name="四角形: 角を丸くする 18">
            <a:extLst>
              <a:ext uri="{FF2B5EF4-FFF2-40B4-BE49-F238E27FC236}">
                <a16:creationId xmlns:a16="http://schemas.microsoft.com/office/drawing/2014/main" id="{93D856F4-B6FF-B2CD-01B7-452470BE19DC}"/>
              </a:ext>
            </a:extLst>
          </p:cNvPr>
          <p:cNvSpPr/>
          <p:nvPr/>
        </p:nvSpPr>
        <p:spPr>
          <a:xfrm>
            <a:off x="6096000" y="1277948"/>
            <a:ext cx="5769934" cy="1093868"/>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下 4">
            <a:extLst>
              <a:ext uri="{FF2B5EF4-FFF2-40B4-BE49-F238E27FC236}">
                <a16:creationId xmlns:a16="http://schemas.microsoft.com/office/drawing/2014/main" id="{CDB6724A-3168-E601-E1D8-428B03FD9D5B}"/>
              </a:ext>
            </a:extLst>
          </p:cNvPr>
          <p:cNvSpPr/>
          <p:nvPr/>
        </p:nvSpPr>
        <p:spPr>
          <a:xfrm>
            <a:off x="2764456" y="5476775"/>
            <a:ext cx="546635" cy="288756"/>
          </a:xfrm>
          <a:prstGeom prst="downArrow">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コンテンツ プレースホルダー 2">
            <a:extLst>
              <a:ext uri="{FF2B5EF4-FFF2-40B4-BE49-F238E27FC236}">
                <a16:creationId xmlns:a16="http://schemas.microsoft.com/office/drawing/2014/main" id="{8E69F66C-EF20-A76B-7983-4AA918CDD52F}"/>
              </a:ext>
            </a:extLst>
          </p:cNvPr>
          <p:cNvSpPr txBox="1">
            <a:spLocks/>
          </p:cNvSpPr>
          <p:nvPr/>
        </p:nvSpPr>
        <p:spPr>
          <a:xfrm>
            <a:off x="838200" y="1506912"/>
            <a:ext cx="5257800" cy="5297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Phi-4</a:t>
            </a:r>
            <a:r>
              <a:rPr lang="ja-JP" altLang="en-US" b="1" dirty="0"/>
              <a:t>・</a:t>
            </a:r>
            <a:r>
              <a:rPr lang="en-US" altLang="ja-JP" b="1" dirty="0"/>
              <a:t>GPT-4.1</a:t>
            </a:r>
            <a:endParaRPr lang="en-US" altLang="ja-JP" dirty="0"/>
          </a:p>
          <a:p>
            <a:pPr marL="457200" lvl="1" indent="0">
              <a:buFont typeface="Arial" panose="020B0604020202020204" pitchFamily="34" charset="0"/>
              <a:buNone/>
            </a:pPr>
            <a:r>
              <a:rPr lang="ja-JP" altLang="en-US" dirty="0"/>
              <a:t>“</a:t>
            </a:r>
            <a:r>
              <a:rPr lang="en-US" altLang="ja-JP" dirty="0"/>
              <a:t>MA</a:t>
            </a:r>
            <a:r>
              <a:rPr lang="ja-JP" altLang="en-US" dirty="0"/>
              <a:t>”で</a:t>
            </a:r>
            <a:r>
              <a:rPr lang="en-US" altLang="ja-JP" dirty="0"/>
              <a:t>Accuracy</a:t>
            </a:r>
            <a:r>
              <a:rPr lang="ja-JP" altLang="en-US" dirty="0"/>
              <a:t>が最大</a:t>
            </a:r>
            <a:br>
              <a:rPr lang="en-US" altLang="ja-JP" dirty="0"/>
            </a:br>
            <a:r>
              <a:rPr lang="ja-JP" altLang="en-US" dirty="0"/>
              <a:t>変数名が検出精度に有効</a:t>
            </a:r>
            <a:endParaRPr lang="en-US" altLang="ja-JP" dirty="0"/>
          </a:p>
          <a:p>
            <a:pPr marL="914400" lvl="2" indent="0">
              <a:buFont typeface="Arial" panose="020B0604020202020204" pitchFamily="34" charset="0"/>
              <a:buNone/>
            </a:pPr>
            <a:endParaRPr lang="en-US" altLang="ja-JP" dirty="0"/>
          </a:p>
          <a:p>
            <a:pPr marL="457200" lvl="1" indent="0">
              <a:buFont typeface="Arial" panose="020B0604020202020204" pitchFamily="34" charset="0"/>
              <a:buNone/>
            </a:pPr>
            <a:r>
              <a:rPr lang="ja-JP" altLang="en-US" dirty="0"/>
              <a:t>“</a:t>
            </a:r>
            <a:r>
              <a:rPr lang="en-US" altLang="ja-JP" dirty="0"/>
              <a:t>AV</a:t>
            </a:r>
            <a:r>
              <a:rPr lang="ja-JP" altLang="en-US" dirty="0"/>
              <a:t>”で</a:t>
            </a:r>
            <a:r>
              <a:rPr lang="en-US" altLang="ja-JP" dirty="0"/>
              <a:t>Accuracy</a:t>
            </a:r>
            <a:r>
              <a:rPr lang="ja-JP" altLang="en-US" dirty="0"/>
              <a:t>が最小</a:t>
            </a:r>
            <a:br>
              <a:rPr lang="en-US" altLang="ja-JP" dirty="0"/>
            </a:br>
            <a:r>
              <a:rPr lang="ja-JP" altLang="en-US" dirty="0"/>
              <a:t>メソッド名がクローン検出に</a:t>
            </a:r>
            <a:br>
              <a:rPr lang="en-US" altLang="ja-JP" dirty="0"/>
            </a:br>
            <a:r>
              <a:rPr lang="ja-JP" altLang="en-US" dirty="0"/>
              <a:t>悪影響</a:t>
            </a:r>
            <a:endParaRPr lang="en-US" altLang="ja-JP" dirty="0"/>
          </a:p>
          <a:p>
            <a:pPr marL="457200" lvl="1"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メソッド名のマスク処理の有無が精度に大きく影響</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メソッド名に注目して分析</a:t>
            </a:r>
            <a:endParaRPr lang="en-US" altLang="ja-JP" dirty="0"/>
          </a:p>
          <a:p>
            <a:pPr marL="0" indent="0">
              <a:buFont typeface="Arial" panose="020B0604020202020204" pitchFamily="34" charset="0"/>
              <a:buNone/>
            </a:pPr>
            <a:endParaRPr lang="en-US" altLang="ja-JP" dirty="0"/>
          </a:p>
        </p:txBody>
      </p:sp>
      <p:sp>
        <p:nvSpPr>
          <p:cNvPr id="7" name="テキスト ボックス 6">
            <a:extLst>
              <a:ext uri="{FF2B5EF4-FFF2-40B4-BE49-F238E27FC236}">
                <a16:creationId xmlns:a16="http://schemas.microsoft.com/office/drawing/2014/main" id="{4518F28F-6024-07FF-3474-F827162140CC}"/>
              </a:ext>
            </a:extLst>
          </p:cNvPr>
          <p:cNvSpPr txBox="1"/>
          <p:nvPr/>
        </p:nvSpPr>
        <p:spPr>
          <a:xfrm>
            <a:off x="8647523" y="5747884"/>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graphicFrame>
        <p:nvGraphicFramePr>
          <p:cNvPr id="11" name="グラフ 10">
            <a:extLst>
              <a:ext uri="{FF2B5EF4-FFF2-40B4-BE49-F238E27FC236}">
                <a16:creationId xmlns:a16="http://schemas.microsoft.com/office/drawing/2014/main" id="{51CAF2B9-09DD-BBF4-8CF6-F689231AB726}"/>
              </a:ext>
            </a:extLst>
          </p:cNvPr>
          <p:cNvGraphicFramePr/>
          <p:nvPr>
            <p:extLst>
              <p:ext uri="{D42A27DB-BD31-4B8C-83A1-F6EECF244321}">
                <p14:modId xmlns:p14="http://schemas.microsoft.com/office/powerpoint/2010/main" val="2797909868"/>
              </p:ext>
            </p:extLst>
          </p:nvPr>
        </p:nvGraphicFramePr>
        <p:xfrm>
          <a:off x="6096000" y="2371816"/>
          <a:ext cx="6096000" cy="4432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30788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7E1A49-F64D-99E9-5B7C-46C62F5977EB}"/>
            </a:ext>
          </a:extLst>
        </p:cNvPr>
        <p:cNvGrpSpPr/>
        <p:nvPr/>
      </p:nvGrpSpPr>
      <p:grpSpPr>
        <a:xfrm>
          <a:off x="0" y="0"/>
          <a:ext cx="0" cy="0"/>
          <a:chOff x="0" y="0"/>
          <a:chExt cx="0" cy="0"/>
        </a:xfrm>
      </p:grpSpPr>
      <p:graphicFrame>
        <p:nvGraphicFramePr>
          <p:cNvPr id="21" name="グラフ 20">
            <a:extLst>
              <a:ext uri="{FF2B5EF4-FFF2-40B4-BE49-F238E27FC236}">
                <a16:creationId xmlns:a16="http://schemas.microsoft.com/office/drawing/2014/main" id="{D65C2880-1CEE-CFB6-8149-EB0040984B1E}"/>
              </a:ext>
            </a:extLst>
          </p:cNvPr>
          <p:cNvGraphicFramePr/>
          <p:nvPr>
            <p:extLst>
              <p:ext uri="{D42A27DB-BD31-4B8C-83A1-F6EECF244321}">
                <p14:modId xmlns:p14="http://schemas.microsoft.com/office/powerpoint/2010/main" val="3517283332"/>
              </p:ext>
            </p:extLst>
          </p:nvPr>
        </p:nvGraphicFramePr>
        <p:xfrm>
          <a:off x="6096000" y="1277948"/>
          <a:ext cx="6096000" cy="1093868"/>
        </p:xfrm>
        <a:graphic>
          <a:graphicData uri="http://schemas.openxmlformats.org/drawingml/2006/chart">
            <c:chart xmlns:c="http://schemas.openxmlformats.org/drawingml/2006/chart" xmlns:r="http://schemas.openxmlformats.org/officeDocument/2006/relationships" r:id="rId3"/>
          </a:graphicData>
        </a:graphic>
      </p:graphicFrame>
      <p:sp>
        <p:nvSpPr>
          <p:cNvPr id="22" name="四角形: 角を丸くする 21">
            <a:extLst>
              <a:ext uri="{FF2B5EF4-FFF2-40B4-BE49-F238E27FC236}">
                <a16:creationId xmlns:a16="http://schemas.microsoft.com/office/drawing/2014/main" id="{244FD0AB-63CD-77FE-F85D-47A424C39FDE}"/>
              </a:ext>
            </a:extLst>
          </p:cNvPr>
          <p:cNvSpPr/>
          <p:nvPr/>
        </p:nvSpPr>
        <p:spPr>
          <a:xfrm>
            <a:off x="6096000" y="1277948"/>
            <a:ext cx="5769934" cy="1093868"/>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6F734895-C339-A505-FA13-3C3555E9CDB5}"/>
              </a:ext>
            </a:extLst>
          </p:cNvPr>
          <p:cNvSpPr txBox="1"/>
          <p:nvPr/>
        </p:nvSpPr>
        <p:spPr>
          <a:xfrm>
            <a:off x="8647523" y="5747884"/>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graphicFrame>
        <p:nvGraphicFramePr>
          <p:cNvPr id="24" name="グラフ 23">
            <a:extLst>
              <a:ext uri="{FF2B5EF4-FFF2-40B4-BE49-F238E27FC236}">
                <a16:creationId xmlns:a16="http://schemas.microsoft.com/office/drawing/2014/main" id="{07A5DB99-7357-813C-9DDC-A85A380D27C4}"/>
              </a:ext>
            </a:extLst>
          </p:cNvPr>
          <p:cNvGraphicFramePr/>
          <p:nvPr>
            <p:extLst>
              <p:ext uri="{D42A27DB-BD31-4B8C-83A1-F6EECF244321}">
                <p14:modId xmlns:p14="http://schemas.microsoft.com/office/powerpoint/2010/main" val="175320471"/>
              </p:ext>
            </p:extLst>
          </p:nvPr>
        </p:nvGraphicFramePr>
        <p:xfrm>
          <a:off x="6096000" y="2371816"/>
          <a:ext cx="6096000" cy="4432844"/>
        </p:xfrm>
        <a:graphic>
          <a:graphicData uri="http://schemas.openxmlformats.org/drawingml/2006/chart">
            <c:chart xmlns:c="http://schemas.openxmlformats.org/drawingml/2006/chart" xmlns:r="http://schemas.openxmlformats.org/officeDocument/2006/relationships" r:id="rId4"/>
          </a:graphicData>
        </a:graphic>
      </p:graphicFrame>
      <p:sp>
        <p:nvSpPr>
          <p:cNvPr id="4" name="正方形/長方形 3">
            <a:extLst>
              <a:ext uri="{FF2B5EF4-FFF2-40B4-BE49-F238E27FC236}">
                <a16:creationId xmlns:a16="http://schemas.microsoft.com/office/drawing/2014/main" id="{1BBE40E1-4C3F-74B9-36BD-0BD548379EAA}"/>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正方形/長方形 4">
            <a:extLst>
              <a:ext uri="{FF2B5EF4-FFF2-40B4-BE49-F238E27FC236}">
                <a16:creationId xmlns:a16="http://schemas.microsoft.com/office/drawing/2014/main" id="{319E0C30-2DF7-B615-898A-9DA9C1F4E296}"/>
              </a:ext>
            </a:extLst>
          </p:cNvPr>
          <p:cNvSpPr/>
          <p:nvPr/>
        </p:nvSpPr>
        <p:spPr>
          <a:xfrm>
            <a:off x="10896600" y="3236720"/>
            <a:ext cx="914400" cy="5741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2CBA5F6-91BB-953D-D4C5-CB1BFF621124}"/>
              </a:ext>
            </a:extLst>
          </p:cNvPr>
          <p:cNvSpPr/>
          <p:nvPr/>
        </p:nvSpPr>
        <p:spPr>
          <a:xfrm>
            <a:off x="11070974" y="4617667"/>
            <a:ext cx="914400" cy="57415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a16="http://schemas.microsoft.com/office/drawing/2014/main" id="{F2A1E1C4-F29F-61EE-B06E-CA39C4E994C3}"/>
              </a:ext>
            </a:extLst>
          </p:cNvPr>
          <p:cNvSpPr txBox="1">
            <a:spLocks/>
          </p:cNvSpPr>
          <p:nvPr/>
        </p:nvSpPr>
        <p:spPr>
          <a:xfrm>
            <a:off x="838199" y="160326"/>
            <a:ext cx="11495568"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a:solidFill>
                  <a:schemeClr val="bg1"/>
                </a:solidFill>
                <a:latin typeface="+mn-ea"/>
                <a:ea typeface="+mn-ea"/>
              </a:rPr>
              <a:t>結果：モデル別詳細②（</a:t>
            </a:r>
            <a:r>
              <a:rPr lang="en-US" altLang="ja-JP" b="1">
                <a:solidFill>
                  <a:schemeClr val="bg1"/>
                </a:solidFill>
                <a:latin typeface="+mn-ea"/>
                <a:ea typeface="+mn-ea"/>
              </a:rPr>
              <a:t>Phi-4 / GPT-4.1</a:t>
            </a:r>
            <a:r>
              <a:rPr lang="ja-JP" altLang="en-US" b="1">
                <a:solidFill>
                  <a:schemeClr val="bg1"/>
                </a:solidFill>
                <a:latin typeface="+mn-ea"/>
                <a:ea typeface="+mn-ea"/>
              </a:rPr>
              <a:t>）</a:t>
            </a:r>
            <a:endParaRPr lang="ja-JP" altLang="en-US" b="1" dirty="0">
              <a:solidFill>
                <a:schemeClr val="bg1"/>
              </a:solidFill>
              <a:latin typeface="+mn-ea"/>
              <a:ea typeface="+mn-ea"/>
            </a:endParaRPr>
          </a:p>
        </p:txBody>
      </p:sp>
      <p:sp>
        <p:nvSpPr>
          <p:cNvPr id="14" name="矢印: 下 13">
            <a:extLst>
              <a:ext uri="{FF2B5EF4-FFF2-40B4-BE49-F238E27FC236}">
                <a16:creationId xmlns:a16="http://schemas.microsoft.com/office/drawing/2014/main" id="{0C6432FB-BD26-0B6D-9C8D-D7C222AB2718}"/>
              </a:ext>
            </a:extLst>
          </p:cNvPr>
          <p:cNvSpPr/>
          <p:nvPr/>
        </p:nvSpPr>
        <p:spPr>
          <a:xfrm>
            <a:off x="2764456" y="5476775"/>
            <a:ext cx="546635" cy="288756"/>
          </a:xfrm>
          <a:prstGeom prst="downArrow">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コンテンツ プレースホルダー 2">
            <a:extLst>
              <a:ext uri="{FF2B5EF4-FFF2-40B4-BE49-F238E27FC236}">
                <a16:creationId xmlns:a16="http://schemas.microsoft.com/office/drawing/2014/main" id="{929E8AA2-4493-BE49-18EB-2EDC1631DC28}"/>
              </a:ext>
            </a:extLst>
          </p:cNvPr>
          <p:cNvSpPr txBox="1">
            <a:spLocks/>
          </p:cNvSpPr>
          <p:nvPr/>
        </p:nvSpPr>
        <p:spPr>
          <a:xfrm>
            <a:off x="838200" y="1506912"/>
            <a:ext cx="5257800" cy="5297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b="1" dirty="0"/>
              <a:t>Phi-4</a:t>
            </a:r>
            <a:r>
              <a:rPr lang="ja-JP" altLang="en-US" b="1" dirty="0"/>
              <a:t>・</a:t>
            </a:r>
            <a:r>
              <a:rPr lang="en-US" altLang="ja-JP" b="1" dirty="0"/>
              <a:t>GPT-4.1</a:t>
            </a:r>
            <a:endParaRPr lang="en-US" altLang="ja-JP" dirty="0"/>
          </a:p>
          <a:p>
            <a:pPr marL="457200" lvl="1" indent="0">
              <a:buFont typeface="Arial" panose="020B0604020202020204" pitchFamily="34" charset="0"/>
              <a:buNone/>
            </a:pPr>
            <a:r>
              <a:rPr lang="ja-JP" altLang="en-US" dirty="0"/>
              <a:t>“</a:t>
            </a:r>
            <a:r>
              <a:rPr lang="en-US" altLang="ja-JP" dirty="0"/>
              <a:t>MA</a:t>
            </a:r>
            <a:r>
              <a:rPr lang="ja-JP" altLang="en-US" dirty="0"/>
              <a:t>”で</a:t>
            </a:r>
            <a:r>
              <a:rPr lang="en-US" altLang="ja-JP" dirty="0"/>
              <a:t>Accuracy</a:t>
            </a:r>
            <a:r>
              <a:rPr lang="ja-JP" altLang="en-US" dirty="0"/>
              <a:t>が最大</a:t>
            </a:r>
            <a:br>
              <a:rPr lang="en-US" altLang="ja-JP" dirty="0"/>
            </a:br>
            <a:r>
              <a:rPr lang="ja-JP" altLang="en-US" dirty="0"/>
              <a:t>変数名が検出精度に有効</a:t>
            </a:r>
            <a:endParaRPr lang="en-US" altLang="ja-JP" dirty="0"/>
          </a:p>
          <a:p>
            <a:pPr marL="914400" lvl="2" indent="0">
              <a:buFont typeface="Arial" panose="020B0604020202020204" pitchFamily="34" charset="0"/>
              <a:buNone/>
            </a:pPr>
            <a:endParaRPr lang="en-US" altLang="ja-JP" dirty="0"/>
          </a:p>
          <a:p>
            <a:pPr marL="457200" lvl="1" indent="0">
              <a:buFont typeface="Arial" panose="020B0604020202020204" pitchFamily="34" charset="0"/>
              <a:buNone/>
            </a:pPr>
            <a:r>
              <a:rPr lang="ja-JP" altLang="en-US" dirty="0"/>
              <a:t>“</a:t>
            </a:r>
            <a:r>
              <a:rPr lang="en-US" altLang="ja-JP" dirty="0"/>
              <a:t>AV</a:t>
            </a:r>
            <a:r>
              <a:rPr lang="ja-JP" altLang="en-US" dirty="0"/>
              <a:t>”で</a:t>
            </a:r>
            <a:r>
              <a:rPr lang="en-US" altLang="ja-JP" dirty="0"/>
              <a:t>Accuracy</a:t>
            </a:r>
            <a:r>
              <a:rPr lang="ja-JP" altLang="en-US" dirty="0"/>
              <a:t>が最小</a:t>
            </a:r>
            <a:br>
              <a:rPr lang="en-US" altLang="ja-JP" dirty="0"/>
            </a:br>
            <a:r>
              <a:rPr lang="ja-JP" altLang="en-US" dirty="0"/>
              <a:t>メソッド名がクローン検出に</a:t>
            </a:r>
            <a:br>
              <a:rPr lang="en-US" altLang="ja-JP" dirty="0"/>
            </a:br>
            <a:r>
              <a:rPr lang="ja-JP" altLang="en-US" dirty="0"/>
              <a:t>悪影響</a:t>
            </a:r>
            <a:endParaRPr lang="en-US" altLang="ja-JP" dirty="0"/>
          </a:p>
          <a:p>
            <a:pPr marL="457200" lvl="1"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メソッド名のマスク処理の有無が精度に大きく影響</a:t>
            </a:r>
            <a:endParaRPr lang="en-US" altLang="ja-JP" dirty="0"/>
          </a:p>
          <a:p>
            <a:pPr marL="0" indent="0">
              <a:buFont typeface="Arial" panose="020B0604020202020204" pitchFamily="34" charset="0"/>
              <a:buNone/>
            </a:pPr>
            <a:endParaRPr lang="en-US" altLang="ja-JP" dirty="0"/>
          </a:p>
          <a:p>
            <a:pPr marL="0" indent="0">
              <a:buFont typeface="Arial" panose="020B0604020202020204" pitchFamily="34" charset="0"/>
              <a:buNone/>
            </a:pPr>
            <a:r>
              <a:rPr lang="ja-JP" altLang="en-US" dirty="0"/>
              <a:t>メソッド名に注目して分析</a:t>
            </a:r>
            <a:endParaRPr lang="en-US" altLang="ja-JP" dirty="0"/>
          </a:p>
          <a:p>
            <a:pPr marL="0" indent="0">
              <a:buFont typeface="Arial" panose="020B0604020202020204" pitchFamily="34" charset="0"/>
              <a:buNone/>
            </a:pPr>
            <a:endParaRPr lang="en-US" altLang="ja-JP" dirty="0"/>
          </a:p>
        </p:txBody>
      </p:sp>
    </p:spTree>
    <p:extLst>
      <p:ext uri="{BB962C8B-B14F-4D97-AF65-F5344CB8AC3E}">
        <p14:creationId xmlns:p14="http://schemas.microsoft.com/office/powerpoint/2010/main" val="206371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72AEF-2FD7-FF58-0602-08EC8648E834}"/>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4A04D56-60E5-A284-2AC7-7913306F06FA}"/>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EB5C6B9A-4FF9-BF3E-D052-0286D8F15B2C}"/>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メソッド名の分析方法</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8FDB028F-2F79-2FD5-A8EB-60740B410AB8}"/>
              </a:ext>
            </a:extLst>
          </p:cNvPr>
          <p:cNvSpPr>
            <a:spLocks noGrp="1"/>
          </p:cNvSpPr>
          <p:nvPr>
            <p:ph idx="1"/>
          </p:nvPr>
        </p:nvSpPr>
        <p:spPr>
          <a:xfrm>
            <a:off x="838199" y="1506912"/>
            <a:ext cx="11353801" cy="4546648"/>
          </a:xfrm>
        </p:spPr>
        <p:txBody>
          <a:bodyPr>
            <a:normAutofit/>
          </a:bodyPr>
          <a:lstStyle/>
          <a:p>
            <a:pPr marL="0" indent="0">
              <a:buNone/>
            </a:pPr>
            <a:r>
              <a:rPr lang="ja-JP" altLang="en-US" dirty="0"/>
              <a:t>比較するマスク処理パターン</a:t>
            </a:r>
            <a:endParaRPr lang="en-US" altLang="ja-JP" dirty="0"/>
          </a:p>
          <a:p>
            <a:pPr lvl="1"/>
            <a:r>
              <a:rPr lang="en-US" altLang="ja-JP" b="1" dirty="0"/>
              <a:t>AV	</a:t>
            </a:r>
            <a:r>
              <a:rPr lang="ja-JP" altLang="en-US" b="1" dirty="0"/>
              <a:t>：</a:t>
            </a:r>
            <a:r>
              <a:rPr lang="ja-JP" altLang="en-US" dirty="0"/>
              <a:t>メソッド名のみがマスク処理されていないデータ</a:t>
            </a:r>
            <a:endParaRPr lang="en-US" altLang="ja-JP" dirty="0"/>
          </a:p>
          <a:p>
            <a:pPr lvl="1"/>
            <a:r>
              <a:rPr lang="en-US" altLang="ja-JP" b="1" dirty="0"/>
              <a:t>MAV	</a:t>
            </a:r>
            <a:r>
              <a:rPr lang="ja-JP" altLang="en-US" b="1" dirty="0"/>
              <a:t>：</a:t>
            </a:r>
            <a:r>
              <a:rPr lang="ja-JP" altLang="en-US" dirty="0"/>
              <a:t>メソッド名を含めた全ての識別子名をマスク処理したデータ</a:t>
            </a:r>
            <a:endParaRPr lang="en-US" altLang="ja-JP" dirty="0"/>
          </a:p>
          <a:p>
            <a:pPr marL="914400" lvl="2" indent="0">
              <a:buNone/>
            </a:pPr>
            <a:endParaRPr lang="en-US" altLang="ja-JP" b="1" dirty="0"/>
          </a:p>
          <a:p>
            <a:pPr marL="0" indent="0">
              <a:buNone/>
            </a:pPr>
            <a:r>
              <a:rPr lang="ja-JP" altLang="en-US" b="1" dirty="0"/>
              <a:t>データの判定結果を以下の通りに分類</a:t>
            </a:r>
            <a:endParaRPr lang="en-US" altLang="ja-JP" b="1" dirty="0"/>
          </a:p>
          <a:p>
            <a:pPr marL="457200" lvl="1" indent="0">
              <a:buNone/>
            </a:pPr>
            <a:r>
              <a:rPr lang="ja-JP" altLang="en-US" dirty="0"/>
              <a:t>分類ごとにメソッド名の特徴を</a:t>
            </a:r>
            <a:r>
              <a:rPr lang="ja-JP" altLang="en-US" b="1" u="sng" dirty="0"/>
              <a:t>指標</a:t>
            </a:r>
            <a:r>
              <a:rPr lang="ja-JP" altLang="en-US" dirty="0"/>
              <a:t>を用いて分析する</a:t>
            </a:r>
            <a:endParaRPr lang="en-US" altLang="ja-JP" dirty="0"/>
          </a:p>
          <a:p>
            <a:pPr marL="457200" lvl="1" indent="0">
              <a:buNone/>
            </a:pPr>
            <a:endParaRPr lang="en-US" altLang="ja-JP" dirty="0"/>
          </a:p>
        </p:txBody>
      </p:sp>
      <p:sp>
        <p:nvSpPr>
          <p:cNvPr id="6" name="スライド番号プレースホルダー 5">
            <a:extLst>
              <a:ext uri="{FF2B5EF4-FFF2-40B4-BE49-F238E27FC236}">
                <a16:creationId xmlns:a16="http://schemas.microsoft.com/office/drawing/2014/main" id="{0D253A61-C7CA-09E3-9D28-C05815E00D18}"/>
              </a:ext>
            </a:extLst>
          </p:cNvPr>
          <p:cNvSpPr>
            <a:spLocks noGrp="1"/>
          </p:cNvSpPr>
          <p:nvPr>
            <p:ph type="sldNum" sz="quarter" idx="12"/>
          </p:nvPr>
        </p:nvSpPr>
        <p:spPr/>
        <p:txBody>
          <a:bodyPr/>
          <a:lstStyle/>
          <a:p>
            <a:fld id="{98E4D49B-7C54-4167-A8CB-7C9DF7FFC802}" type="slidenum">
              <a:rPr kumimoji="1" lang="ja-JP" altLang="en-US" smtClean="0"/>
              <a:t>29</a:t>
            </a:fld>
            <a:endParaRPr kumimoji="1" lang="ja-JP" altLang="en-US"/>
          </a:p>
        </p:txBody>
      </p:sp>
      <p:sp>
        <p:nvSpPr>
          <p:cNvPr id="3" name="四角形: 角を丸くする 2">
            <a:extLst>
              <a:ext uri="{FF2B5EF4-FFF2-40B4-BE49-F238E27FC236}">
                <a16:creationId xmlns:a16="http://schemas.microsoft.com/office/drawing/2014/main" id="{A7B77BAE-0EB2-1FEC-7E25-B83C1ECC4D76}"/>
              </a:ext>
            </a:extLst>
          </p:cNvPr>
          <p:cNvSpPr/>
          <p:nvPr/>
        </p:nvSpPr>
        <p:spPr>
          <a:xfrm>
            <a:off x="1271375" y="4251967"/>
            <a:ext cx="2285975" cy="1487713"/>
          </a:xfrm>
          <a:prstGeom prst="roundRect">
            <a:avLst>
              <a:gd name="adj" fmla="val 5726"/>
            </a:avLst>
          </a:prstGeom>
          <a:solidFill>
            <a:schemeClr val="accent6">
              <a:lumMod val="20000"/>
              <a:lumOff val="80000"/>
            </a:schemeClr>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TP</a:t>
            </a:r>
            <a:br>
              <a:rPr kumimoji="1" lang="en-US" altLang="ja-JP" sz="2400" b="1" dirty="0">
                <a:solidFill>
                  <a:schemeClr val="tx1"/>
                </a:solidFill>
              </a:rPr>
            </a:br>
            <a:r>
              <a:rPr kumimoji="1" lang="en-US" altLang="ja-JP" sz="2000" b="1" dirty="0">
                <a:solidFill>
                  <a:schemeClr val="tx1"/>
                </a:solidFill>
              </a:rPr>
              <a:t>(</a:t>
            </a:r>
            <a:r>
              <a:rPr lang="en-US" altLang="ja-JP" sz="2000" b="1" dirty="0">
                <a:solidFill>
                  <a:schemeClr val="tx1"/>
                </a:solidFill>
              </a:rPr>
              <a:t>True Positive)</a:t>
            </a:r>
            <a:r>
              <a:rPr lang="ja-JP" altLang="en-US" sz="2000" b="1" dirty="0">
                <a:solidFill>
                  <a:schemeClr val="tx1"/>
                </a:solidFill>
              </a:rPr>
              <a:t>クローンと</a:t>
            </a:r>
            <a:endParaRPr lang="en-US" altLang="ja-JP" sz="2000" b="1" dirty="0">
              <a:solidFill>
                <a:schemeClr val="tx1"/>
              </a:solidFill>
            </a:endParaRPr>
          </a:p>
          <a:p>
            <a:pPr algn="ctr"/>
            <a:r>
              <a:rPr lang="ja-JP" altLang="en-US" sz="2000" b="1" dirty="0">
                <a:solidFill>
                  <a:schemeClr val="tx1"/>
                </a:solidFill>
              </a:rPr>
              <a:t>正しく判定</a:t>
            </a:r>
            <a:endParaRPr lang="en-US" altLang="ja-JP" sz="2000" b="1" dirty="0">
              <a:solidFill>
                <a:schemeClr val="tx1"/>
              </a:solidFill>
            </a:endParaRPr>
          </a:p>
        </p:txBody>
      </p:sp>
      <p:sp>
        <p:nvSpPr>
          <p:cNvPr id="8" name="四角形: 角を丸くする 7">
            <a:extLst>
              <a:ext uri="{FF2B5EF4-FFF2-40B4-BE49-F238E27FC236}">
                <a16:creationId xmlns:a16="http://schemas.microsoft.com/office/drawing/2014/main" id="{0909FE2F-7BA3-64FC-5724-416191AC5355}"/>
              </a:ext>
            </a:extLst>
          </p:cNvPr>
          <p:cNvSpPr/>
          <p:nvPr/>
        </p:nvSpPr>
        <p:spPr>
          <a:xfrm>
            <a:off x="3703766" y="4251967"/>
            <a:ext cx="2285974" cy="1487713"/>
          </a:xfrm>
          <a:prstGeom prst="roundRect">
            <a:avLst>
              <a:gd name="adj" fmla="val 5726"/>
            </a:avLst>
          </a:prstGeom>
          <a:solidFill>
            <a:schemeClr val="accent2">
              <a:lumMod val="20000"/>
              <a:lumOff val="80000"/>
            </a:schemeClr>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FN</a:t>
            </a:r>
            <a:br>
              <a:rPr lang="en-US" altLang="ja-JP" sz="2400" b="1" dirty="0">
                <a:solidFill>
                  <a:schemeClr val="tx1"/>
                </a:solidFill>
              </a:rPr>
            </a:br>
            <a:r>
              <a:rPr lang="en-US" altLang="ja-JP" sz="2000" b="1" dirty="0">
                <a:solidFill>
                  <a:schemeClr val="tx1"/>
                </a:solidFill>
              </a:rPr>
              <a:t>(False Negative)</a:t>
            </a:r>
            <a:r>
              <a:rPr lang="ja-JP" altLang="en-US" sz="2000" b="1" dirty="0">
                <a:solidFill>
                  <a:schemeClr val="tx1"/>
                </a:solidFill>
              </a:rPr>
              <a:t>非クローンと</a:t>
            </a:r>
            <a:br>
              <a:rPr lang="en-US" altLang="ja-JP" sz="2000" b="1" dirty="0">
                <a:solidFill>
                  <a:schemeClr val="tx1"/>
                </a:solidFill>
              </a:rPr>
            </a:br>
            <a:r>
              <a:rPr lang="ja-JP" altLang="en-US" sz="2000" b="1" dirty="0">
                <a:solidFill>
                  <a:schemeClr val="tx1"/>
                </a:solidFill>
              </a:rPr>
              <a:t>誤判定</a:t>
            </a:r>
            <a:endParaRPr lang="en-US" altLang="ja-JP" sz="2000" b="1" dirty="0">
              <a:solidFill>
                <a:schemeClr val="tx1"/>
              </a:solidFill>
            </a:endParaRPr>
          </a:p>
        </p:txBody>
      </p:sp>
      <p:sp>
        <p:nvSpPr>
          <p:cNvPr id="10" name="四角形: 角を丸くする 9">
            <a:extLst>
              <a:ext uri="{FF2B5EF4-FFF2-40B4-BE49-F238E27FC236}">
                <a16:creationId xmlns:a16="http://schemas.microsoft.com/office/drawing/2014/main" id="{57513CD4-DC29-CE32-5CC6-61282688F720}"/>
              </a:ext>
            </a:extLst>
          </p:cNvPr>
          <p:cNvSpPr/>
          <p:nvPr/>
        </p:nvSpPr>
        <p:spPr>
          <a:xfrm>
            <a:off x="6385542" y="4251967"/>
            <a:ext cx="2285975" cy="1487713"/>
          </a:xfrm>
          <a:prstGeom prst="roundRect">
            <a:avLst>
              <a:gd name="adj" fmla="val 6767"/>
            </a:avLst>
          </a:prstGeom>
          <a:solidFill>
            <a:schemeClr val="accent6">
              <a:lumMod val="20000"/>
              <a:lumOff val="80000"/>
            </a:schemeClr>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TN</a:t>
            </a:r>
            <a:br>
              <a:rPr kumimoji="1" lang="en-US" altLang="ja-JP" sz="2400" b="1" dirty="0">
                <a:solidFill>
                  <a:schemeClr val="tx1"/>
                </a:solidFill>
              </a:rPr>
            </a:br>
            <a:r>
              <a:rPr kumimoji="1" lang="en-US" altLang="ja-JP" sz="2000" b="1" dirty="0">
                <a:solidFill>
                  <a:schemeClr val="tx1"/>
                </a:solidFill>
              </a:rPr>
              <a:t>(True </a:t>
            </a:r>
            <a:r>
              <a:rPr lang="en-US" altLang="ja-JP" sz="2000" b="1" dirty="0">
                <a:solidFill>
                  <a:schemeClr val="tx1"/>
                </a:solidFill>
              </a:rPr>
              <a:t>Nega</a:t>
            </a:r>
            <a:r>
              <a:rPr kumimoji="1" lang="en-US" altLang="ja-JP" sz="2000" b="1" dirty="0">
                <a:solidFill>
                  <a:schemeClr val="tx1"/>
                </a:solidFill>
              </a:rPr>
              <a:t>tive)</a:t>
            </a:r>
            <a:r>
              <a:rPr kumimoji="1" lang="ja-JP" altLang="en-US" sz="2000" b="1" dirty="0">
                <a:solidFill>
                  <a:schemeClr val="tx1"/>
                </a:solidFill>
              </a:rPr>
              <a:t>非</a:t>
            </a:r>
            <a:r>
              <a:rPr lang="ja-JP" altLang="en-US" sz="2000" b="1" dirty="0">
                <a:solidFill>
                  <a:schemeClr val="tx1"/>
                </a:solidFill>
              </a:rPr>
              <a:t>クローンと</a:t>
            </a:r>
            <a:br>
              <a:rPr lang="en-US" altLang="ja-JP" sz="2000" b="1" dirty="0">
                <a:solidFill>
                  <a:schemeClr val="tx1"/>
                </a:solidFill>
              </a:rPr>
            </a:br>
            <a:r>
              <a:rPr lang="ja-JP" altLang="en-US" sz="2000" b="1" dirty="0">
                <a:solidFill>
                  <a:schemeClr val="tx1"/>
                </a:solidFill>
              </a:rPr>
              <a:t>正しく判定</a:t>
            </a:r>
            <a:endParaRPr kumimoji="1" lang="ja-JP" altLang="en-US" sz="2400" b="1" dirty="0">
              <a:solidFill>
                <a:schemeClr val="tx1"/>
              </a:solidFill>
            </a:endParaRPr>
          </a:p>
        </p:txBody>
      </p:sp>
      <p:sp>
        <p:nvSpPr>
          <p:cNvPr id="12" name="四角形: 角を丸くする 11">
            <a:extLst>
              <a:ext uri="{FF2B5EF4-FFF2-40B4-BE49-F238E27FC236}">
                <a16:creationId xmlns:a16="http://schemas.microsoft.com/office/drawing/2014/main" id="{14B5D23E-12DC-CBF2-C4A1-CEDFDA3201A3}"/>
              </a:ext>
            </a:extLst>
          </p:cNvPr>
          <p:cNvSpPr/>
          <p:nvPr/>
        </p:nvSpPr>
        <p:spPr>
          <a:xfrm>
            <a:off x="8817933" y="4251968"/>
            <a:ext cx="2285975" cy="1487712"/>
          </a:xfrm>
          <a:prstGeom prst="roundRect">
            <a:avLst>
              <a:gd name="adj" fmla="val 5726"/>
            </a:avLst>
          </a:prstGeom>
          <a:solidFill>
            <a:schemeClr val="accent2">
              <a:lumMod val="20000"/>
              <a:lumOff val="80000"/>
            </a:schemeClr>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FP</a:t>
            </a:r>
            <a:br>
              <a:rPr lang="en-US" altLang="ja-JP" sz="2800" b="1" dirty="0">
                <a:solidFill>
                  <a:schemeClr val="tx1"/>
                </a:solidFill>
              </a:rPr>
            </a:br>
            <a:r>
              <a:rPr lang="en-US" altLang="ja-JP" sz="2000" b="1" dirty="0">
                <a:solidFill>
                  <a:schemeClr val="tx1"/>
                </a:solidFill>
              </a:rPr>
              <a:t>(False Positive)</a:t>
            </a:r>
            <a:r>
              <a:rPr lang="ja-JP" altLang="en-US" sz="2000" b="1" dirty="0">
                <a:solidFill>
                  <a:schemeClr val="tx1"/>
                </a:solidFill>
              </a:rPr>
              <a:t>クローンと</a:t>
            </a:r>
            <a:endParaRPr lang="en-US" altLang="ja-JP" sz="2000" b="1" dirty="0">
              <a:solidFill>
                <a:schemeClr val="tx1"/>
              </a:solidFill>
            </a:endParaRPr>
          </a:p>
          <a:p>
            <a:pPr algn="ctr"/>
            <a:r>
              <a:rPr lang="ja-JP" altLang="en-US" sz="2000" b="1" dirty="0">
                <a:solidFill>
                  <a:schemeClr val="tx1"/>
                </a:solidFill>
              </a:rPr>
              <a:t>誤判定</a:t>
            </a:r>
            <a:endParaRPr lang="en-US" altLang="ja-JP" b="1" dirty="0">
              <a:solidFill>
                <a:schemeClr val="tx1"/>
              </a:solidFill>
            </a:endParaRPr>
          </a:p>
        </p:txBody>
      </p:sp>
      <p:sp>
        <p:nvSpPr>
          <p:cNvPr id="7" name="四角形: 角を丸くする 6">
            <a:extLst>
              <a:ext uri="{FF2B5EF4-FFF2-40B4-BE49-F238E27FC236}">
                <a16:creationId xmlns:a16="http://schemas.microsoft.com/office/drawing/2014/main" id="{81721EA5-B8E1-595F-3458-B003DA5809F2}"/>
              </a:ext>
            </a:extLst>
          </p:cNvPr>
          <p:cNvSpPr/>
          <p:nvPr/>
        </p:nvSpPr>
        <p:spPr>
          <a:xfrm>
            <a:off x="1271375" y="5943345"/>
            <a:ext cx="4718364" cy="511686"/>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クローンに対する判定結果</a:t>
            </a:r>
          </a:p>
        </p:txBody>
      </p:sp>
      <p:sp>
        <p:nvSpPr>
          <p:cNvPr id="9" name="四角形: 角を丸くする 8">
            <a:extLst>
              <a:ext uri="{FF2B5EF4-FFF2-40B4-BE49-F238E27FC236}">
                <a16:creationId xmlns:a16="http://schemas.microsoft.com/office/drawing/2014/main" id="{A33EF8BC-7060-6BF2-CAA1-E3F9951ACCA2}"/>
              </a:ext>
            </a:extLst>
          </p:cNvPr>
          <p:cNvSpPr/>
          <p:nvPr/>
        </p:nvSpPr>
        <p:spPr>
          <a:xfrm>
            <a:off x="6376117" y="5943345"/>
            <a:ext cx="4727791" cy="511686"/>
          </a:xfrm>
          <a:prstGeom prst="roundRect">
            <a:avLst/>
          </a:prstGeom>
          <a:solidFill>
            <a:schemeClr val="tx1">
              <a:lumMod val="75000"/>
              <a:lumOff val="2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非クローンに対する判定結果</a:t>
            </a:r>
          </a:p>
        </p:txBody>
      </p:sp>
    </p:spTree>
    <p:extLst>
      <p:ext uri="{BB962C8B-B14F-4D97-AF65-F5344CB8AC3E}">
        <p14:creationId xmlns:p14="http://schemas.microsoft.com/office/powerpoint/2010/main" val="3905852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48B80-DC95-CA0F-7D07-9F909CC1769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0ABDD94-2AAF-A814-7470-4ED690CDD3E9}"/>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F1442284-5B30-6A44-F94F-09CA02E2DD20}"/>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コードクローン（クローン）</a:t>
            </a:r>
            <a:endParaRPr kumimoji="1" lang="ja-JP" altLang="en-US" b="1" dirty="0">
              <a:solidFill>
                <a:schemeClr val="bg1"/>
              </a:solidFill>
              <a:latin typeface="+mn-ea"/>
              <a:ea typeface="+mn-ea"/>
            </a:endParaRPr>
          </a:p>
        </p:txBody>
      </p:sp>
      <p:sp>
        <p:nvSpPr>
          <p:cNvPr id="7" name="スライド番号プレースホルダー 6">
            <a:extLst>
              <a:ext uri="{FF2B5EF4-FFF2-40B4-BE49-F238E27FC236}">
                <a16:creationId xmlns:a16="http://schemas.microsoft.com/office/drawing/2014/main" id="{6FFA6ABE-7111-CCF1-43A4-DD262F9DF910}"/>
              </a:ext>
            </a:extLst>
          </p:cNvPr>
          <p:cNvSpPr>
            <a:spLocks noGrp="1"/>
          </p:cNvSpPr>
          <p:nvPr>
            <p:ph type="sldNum" sz="quarter" idx="12"/>
          </p:nvPr>
        </p:nvSpPr>
        <p:spPr>
          <a:xfrm>
            <a:off x="9110627" y="6426067"/>
            <a:ext cx="2743200" cy="365125"/>
          </a:xfrm>
        </p:spPr>
        <p:txBody>
          <a:bodyPr/>
          <a:lstStyle/>
          <a:p>
            <a:fld id="{98E4D49B-7C54-4167-A8CB-7C9DF7FFC802}" type="slidenum">
              <a:rPr kumimoji="1" lang="ja-JP" altLang="en-US" smtClean="0"/>
              <a:t>3</a:t>
            </a:fld>
            <a:endParaRPr kumimoji="1" lang="ja-JP" altLang="en-US" dirty="0"/>
          </a:p>
        </p:txBody>
      </p:sp>
      <p:sp>
        <p:nvSpPr>
          <p:cNvPr id="14" name="矢印: 右 13">
            <a:extLst>
              <a:ext uri="{FF2B5EF4-FFF2-40B4-BE49-F238E27FC236}">
                <a16:creationId xmlns:a16="http://schemas.microsoft.com/office/drawing/2014/main" id="{342B5BAE-F037-162A-1698-F2C8956870F2}"/>
              </a:ext>
            </a:extLst>
          </p:cNvPr>
          <p:cNvSpPr/>
          <p:nvPr/>
        </p:nvSpPr>
        <p:spPr>
          <a:xfrm rot="5400000">
            <a:off x="3419182" y="4472356"/>
            <a:ext cx="256634" cy="286309"/>
          </a:xfrm>
          <a:prstGeom prst="rightArrow">
            <a:avLst>
              <a:gd name="adj1" fmla="val 37923"/>
              <a:gd name="adj2" fmla="val 50000"/>
            </a:avLst>
          </a:prstGeom>
          <a:solidFill>
            <a:srgbClr val="31404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11E883F-B4F1-6D2E-EB73-C689862C0ADE}"/>
              </a:ext>
            </a:extLst>
          </p:cNvPr>
          <p:cNvSpPr txBox="1"/>
          <p:nvPr/>
        </p:nvSpPr>
        <p:spPr>
          <a:xfrm>
            <a:off x="838201" y="6119335"/>
            <a:ext cx="10515599" cy="738664"/>
          </a:xfrm>
          <a:prstGeom prst="rect">
            <a:avLst/>
          </a:prstGeom>
          <a:noFill/>
        </p:spPr>
        <p:txBody>
          <a:bodyPr wrap="square" rtlCol="0">
            <a:spAutoFit/>
          </a:bodyPr>
          <a:lstStyle/>
          <a:p>
            <a:r>
              <a:rPr kumimoji="1" lang="en-US" altLang="ja-JP" sz="1400" dirty="0">
                <a:solidFill>
                  <a:schemeClr val="bg2">
                    <a:lumMod val="25000"/>
                  </a:schemeClr>
                </a:solidFill>
              </a:rPr>
              <a:t>[1] </a:t>
            </a:r>
            <a:r>
              <a:rPr kumimoji="1" lang="ja-JP" altLang="en-US" sz="1400" dirty="0">
                <a:solidFill>
                  <a:schemeClr val="bg2">
                    <a:lumMod val="25000"/>
                  </a:schemeClr>
                </a:solidFill>
              </a:rPr>
              <a:t>井上克郎</a:t>
            </a:r>
            <a:r>
              <a:rPr kumimoji="1" lang="en-US" altLang="ja-JP" sz="1400" dirty="0">
                <a:solidFill>
                  <a:schemeClr val="bg2">
                    <a:lumMod val="25000"/>
                  </a:schemeClr>
                </a:solidFill>
              </a:rPr>
              <a:t>, </a:t>
            </a:r>
            <a:r>
              <a:rPr kumimoji="1" lang="ja-JP" altLang="en-US" sz="1400" dirty="0">
                <a:solidFill>
                  <a:schemeClr val="bg2">
                    <a:lumMod val="25000"/>
                  </a:schemeClr>
                </a:solidFill>
              </a:rPr>
              <a:t>神谷年洋</a:t>
            </a:r>
            <a:r>
              <a:rPr kumimoji="1" lang="en-US" altLang="ja-JP" sz="1400" dirty="0">
                <a:solidFill>
                  <a:schemeClr val="bg2">
                    <a:lumMod val="25000"/>
                  </a:schemeClr>
                </a:solidFill>
              </a:rPr>
              <a:t>, </a:t>
            </a:r>
            <a:r>
              <a:rPr kumimoji="1" lang="ja-JP" altLang="en-US" sz="1400" dirty="0">
                <a:solidFill>
                  <a:schemeClr val="bg2">
                    <a:lumMod val="25000"/>
                  </a:schemeClr>
                </a:solidFill>
              </a:rPr>
              <a:t>楠本真二</a:t>
            </a:r>
            <a:r>
              <a:rPr kumimoji="1" lang="en-US" altLang="ja-JP" sz="1400" dirty="0">
                <a:solidFill>
                  <a:schemeClr val="bg2">
                    <a:lumMod val="25000"/>
                  </a:schemeClr>
                </a:solidFill>
              </a:rPr>
              <a:t>. </a:t>
            </a:r>
            <a:r>
              <a:rPr kumimoji="1" lang="ja-JP" altLang="en-US" sz="1400" dirty="0">
                <a:solidFill>
                  <a:schemeClr val="bg2">
                    <a:lumMod val="25000"/>
                  </a:schemeClr>
                </a:solidFill>
              </a:rPr>
              <a:t>コードクローン検出法</a:t>
            </a:r>
            <a:r>
              <a:rPr kumimoji="1" lang="en-US" altLang="ja-JP" sz="1400" dirty="0">
                <a:solidFill>
                  <a:schemeClr val="bg2">
                    <a:lumMod val="25000"/>
                  </a:schemeClr>
                </a:solidFill>
              </a:rPr>
              <a:t>. </a:t>
            </a:r>
            <a:r>
              <a:rPr kumimoji="1" lang="ja-JP" altLang="en-US" sz="1400" dirty="0">
                <a:solidFill>
                  <a:schemeClr val="bg2">
                    <a:lumMod val="25000"/>
                  </a:schemeClr>
                </a:solidFill>
              </a:rPr>
              <a:t>コンピュータソフトウェア</a:t>
            </a:r>
            <a:r>
              <a:rPr kumimoji="1" lang="en-US" altLang="ja-JP" sz="1400" dirty="0">
                <a:solidFill>
                  <a:schemeClr val="bg2">
                    <a:lumMod val="25000"/>
                  </a:schemeClr>
                </a:solidFill>
              </a:rPr>
              <a:t>, Vol. 18, No. 5, pp. 529–536, 2001.</a:t>
            </a:r>
            <a:br>
              <a:rPr kumimoji="1" lang="en-US" altLang="ja-JP" sz="1400" dirty="0">
                <a:solidFill>
                  <a:schemeClr val="bg2">
                    <a:lumMod val="25000"/>
                  </a:schemeClr>
                </a:solidFill>
              </a:rPr>
            </a:br>
            <a:r>
              <a:rPr kumimoji="1" lang="en-US" altLang="ja-JP" sz="1400" dirty="0">
                <a:solidFill>
                  <a:schemeClr val="bg2">
                    <a:lumMod val="25000"/>
                  </a:schemeClr>
                </a:solidFill>
              </a:rPr>
              <a:t>[2] M. Mondal, C. Roy, and K. Schneider. A Fine-Grained Analysis </a:t>
            </a:r>
            <a:r>
              <a:rPr kumimoji="1" lang="en-US" altLang="ja-JP" sz="1400" dirty="0" err="1">
                <a:solidFill>
                  <a:schemeClr val="bg2">
                    <a:lumMod val="25000"/>
                  </a:schemeClr>
                </a:solidFill>
              </a:rPr>
              <a:t>onthe</a:t>
            </a:r>
            <a:r>
              <a:rPr kumimoji="1" lang="en-US" altLang="ja-JP" sz="1400" dirty="0">
                <a:solidFill>
                  <a:schemeClr val="bg2">
                    <a:lumMod val="25000"/>
                  </a:schemeClr>
                </a:solidFill>
              </a:rPr>
              <a:t> Inconsistent Changes in Code Clones. In 2020 IEEE ICSME, pp.220–231, 2020</a:t>
            </a:r>
            <a:endParaRPr kumimoji="1" lang="ja-JP" altLang="en-US" sz="1400" dirty="0">
              <a:solidFill>
                <a:schemeClr val="bg2">
                  <a:lumMod val="25000"/>
                </a:schemeClr>
              </a:solidFill>
            </a:endParaRPr>
          </a:p>
        </p:txBody>
      </p:sp>
      <p:grpSp>
        <p:nvGrpSpPr>
          <p:cNvPr id="32" name="グループ化 31">
            <a:extLst>
              <a:ext uri="{FF2B5EF4-FFF2-40B4-BE49-F238E27FC236}">
                <a16:creationId xmlns:a16="http://schemas.microsoft.com/office/drawing/2014/main" id="{97319E93-953B-6F66-FF82-ACC5F0C95F9B}"/>
              </a:ext>
            </a:extLst>
          </p:cNvPr>
          <p:cNvGrpSpPr/>
          <p:nvPr/>
        </p:nvGrpSpPr>
        <p:grpSpPr>
          <a:xfrm>
            <a:off x="7187396" y="2914814"/>
            <a:ext cx="4779819" cy="1856010"/>
            <a:chOff x="7187843" y="2650257"/>
            <a:chExt cx="4779819" cy="1856010"/>
          </a:xfrm>
        </p:grpSpPr>
        <p:sp>
          <p:nvSpPr>
            <p:cNvPr id="3" name="四角形: メモ 2">
              <a:extLst>
                <a:ext uri="{FF2B5EF4-FFF2-40B4-BE49-F238E27FC236}">
                  <a16:creationId xmlns:a16="http://schemas.microsoft.com/office/drawing/2014/main" id="{6551DCF9-4056-8F60-93AF-02FD67F1A482}"/>
                </a:ext>
              </a:extLst>
            </p:cNvPr>
            <p:cNvSpPr/>
            <p:nvPr/>
          </p:nvSpPr>
          <p:spPr>
            <a:xfrm>
              <a:off x="7195099" y="2650257"/>
              <a:ext cx="1915528" cy="1677845"/>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四角形: メモ 5">
              <a:extLst>
                <a:ext uri="{FF2B5EF4-FFF2-40B4-BE49-F238E27FC236}">
                  <a16:creationId xmlns:a16="http://schemas.microsoft.com/office/drawing/2014/main" id="{5BC24D78-5398-9EF3-F649-09FFF0837B40}"/>
                </a:ext>
              </a:extLst>
            </p:cNvPr>
            <p:cNvSpPr/>
            <p:nvPr/>
          </p:nvSpPr>
          <p:spPr>
            <a:xfrm>
              <a:off x="9789439" y="2650258"/>
              <a:ext cx="1915528" cy="1302812"/>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L 字 7">
              <a:extLst>
                <a:ext uri="{FF2B5EF4-FFF2-40B4-BE49-F238E27FC236}">
                  <a16:creationId xmlns:a16="http://schemas.microsoft.com/office/drawing/2014/main" id="{A5C331BC-D28B-DF46-90A2-B284BB239559}"/>
                </a:ext>
              </a:extLst>
            </p:cNvPr>
            <p:cNvSpPr/>
            <p:nvPr/>
          </p:nvSpPr>
          <p:spPr>
            <a:xfrm rot="10800000" flipH="1">
              <a:off x="7383782" y="3136774"/>
              <a:ext cx="1506432" cy="653320"/>
            </a:xfrm>
            <a:prstGeom prst="corner">
              <a:avLst>
                <a:gd name="adj1" fmla="val 69770"/>
                <a:gd name="adj2" fmla="val 155821"/>
              </a:avLst>
            </a:prstGeom>
            <a:solidFill>
              <a:schemeClr val="accent2">
                <a:lumMod val="20000"/>
                <a:lumOff val="80000"/>
              </a:schemeClr>
            </a:solidFill>
            <a:ln w="28575">
              <a:solidFill>
                <a:schemeClr val="accent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9" name="L 字 8">
              <a:extLst>
                <a:ext uri="{FF2B5EF4-FFF2-40B4-BE49-F238E27FC236}">
                  <a16:creationId xmlns:a16="http://schemas.microsoft.com/office/drawing/2014/main" id="{EA97CD8F-C1BB-F448-F6A3-1FFDD89393F6}"/>
                </a:ext>
              </a:extLst>
            </p:cNvPr>
            <p:cNvSpPr/>
            <p:nvPr/>
          </p:nvSpPr>
          <p:spPr>
            <a:xfrm rot="10800000" flipH="1">
              <a:off x="9934466" y="3122258"/>
              <a:ext cx="1506432" cy="484541"/>
            </a:xfrm>
            <a:prstGeom prst="corner">
              <a:avLst>
                <a:gd name="adj1" fmla="val 69770"/>
                <a:gd name="adj2" fmla="val 150637"/>
              </a:avLst>
            </a:prstGeom>
            <a:solidFill>
              <a:schemeClr val="accent2">
                <a:lumMod val="20000"/>
                <a:lumOff val="80000"/>
              </a:schemeClr>
            </a:solidFill>
            <a:ln w="28575">
              <a:solidFill>
                <a:schemeClr val="accent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cxnSp>
          <p:nvCxnSpPr>
            <p:cNvPr id="10" name="直線矢印コネクタ 9">
              <a:extLst>
                <a:ext uri="{FF2B5EF4-FFF2-40B4-BE49-F238E27FC236}">
                  <a16:creationId xmlns:a16="http://schemas.microsoft.com/office/drawing/2014/main" id="{E4232985-1B4F-D367-A306-4325879A3FDA}"/>
                </a:ext>
              </a:extLst>
            </p:cNvPr>
            <p:cNvCxnSpPr>
              <a:cxnSpLocks/>
              <a:stCxn id="8" idx="0"/>
              <a:endCxn id="9" idx="2"/>
            </p:cNvCxnSpPr>
            <p:nvPr/>
          </p:nvCxnSpPr>
          <p:spPr>
            <a:xfrm flipV="1">
              <a:off x="8890214" y="3364528"/>
              <a:ext cx="1044252" cy="1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a16="http://schemas.microsoft.com/office/drawing/2014/main" id="{61FBD572-7BAC-6CE4-0A26-CB51A8A6B66A}"/>
                </a:ext>
              </a:extLst>
            </p:cNvPr>
            <p:cNvSpPr txBox="1"/>
            <p:nvPr/>
          </p:nvSpPr>
          <p:spPr>
            <a:xfrm>
              <a:off x="8501696" y="2704297"/>
              <a:ext cx="1338828" cy="646331"/>
            </a:xfrm>
            <a:prstGeom prst="rect">
              <a:avLst/>
            </a:prstGeom>
            <a:noFill/>
          </p:spPr>
          <p:txBody>
            <a:bodyPr wrap="none" rtlCol="0">
              <a:spAutoFit/>
            </a:bodyPr>
            <a:lstStyle/>
            <a:p>
              <a:pPr algn="ctr"/>
              <a:r>
                <a:rPr lang="ja-JP" altLang="en-US" sz="1800" b="1" dirty="0">
                  <a:solidFill>
                    <a:schemeClr val="tx1"/>
                  </a:solidFill>
                  <a:highlight>
                    <a:srgbClr val="FFFFFF"/>
                  </a:highlight>
                </a:rPr>
                <a:t>クローンの</a:t>
              </a:r>
              <a:br>
                <a:rPr lang="en-US" altLang="ja-JP" sz="1800" b="1" dirty="0">
                  <a:solidFill>
                    <a:schemeClr val="tx1"/>
                  </a:solidFill>
                  <a:highlight>
                    <a:srgbClr val="FFFFFF"/>
                  </a:highlight>
                </a:rPr>
              </a:br>
              <a:r>
                <a:rPr lang="ja-JP" altLang="en-US" sz="1800" b="1" dirty="0">
                  <a:solidFill>
                    <a:schemeClr val="tx1"/>
                  </a:solidFill>
                  <a:highlight>
                    <a:srgbClr val="FFFFFF"/>
                  </a:highlight>
                </a:rPr>
                <a:t>生成</a:t>
              </a:r>
              <a:endParaRPr kumimoji="1" lang="ja-JP" altLang="en-US" sz="1800" b="1" dirty="0">
                <a:solidFill>
                  <a:schemeClr val="tx1"/>
                </a:solidFill>
                <a:highlight>
                  <a:srgbClr val="FFFFFF"/>
                </a:highlight>
              </a:endParaRPr>
            </a:p>
          </p:txBody>
        </p:sp>
        <p:sp>
          <p:nvSpPr>
            <p:cNvPr id="12" name="楕円 11">
              <a:extLst>
                <a:ext uri="{FF2B5EF4-FFF2-40B4-BE49-F238E27FC236}">
                  <a16:creationId xmlns:a16="http://schemas.microsoft.com/office/drawing/2014/main" id="{C2E23366-306A-EF35-F319-068F54F9315E}"/>
                </a:ext>
              </a:extLst>
            </p:cNvPr>
            <p:cNvSpPr/>
            <p:nvPr/>
          </p:nvSpPr>
          <p:spPr>
            <a:xfrm>
              <a:off x="7269138" y="3489180"/>
              <a:ext cx="397176" cy="426813"/>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グラフィックス 12" descr="虫 単色塗りつぶし">
              <a:extLst>
                <a:ext uri="{FF2B5EF4-FFF2-40B4-BE49-F238E27FC236}">
                  <a16:creationId xmlns:a16="http://schemas.microsoft.com/office/drawing/2014/main" id="{DB7DB9E4-BD25-044E-B648-81A123A26A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8631" y="3520619"/>
              <a:ext cx="338189" cy="338189"/>
            </a:xfrm>
            <a:prstGeom prst="rect">
              <a:avLst/>
            </a:prstGeom>
          </p:spPr>
        </p:pic>
        <p:sp>
          <p:nvSpPr>
            <p:cNvPr id="18" name="楕円 17">
              <a:extLst>
                <a:ext uri="{FF2B5EF4-FFF2-40B4-BE49-F238E27FC236}">
                  <a16:creationId xmlns:a16="http://schemas.microsoft.com/office/drawing/2014/main" id="{FC273F97-F1CC-623B-38FE-9461B36F9265}"/>
                </a:ext>
              </a:extLst>
            </p:cNvPr>
            <p:cNvSpPr/>
            <p:nvPr/>
          </p:nvSpPr>
          <p:spPr>
            <a:xfrm>
              <a:off x="9840524" y="3389534"/>
              <a:ext cx="397176" cy="426813"/>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9" name="グラフィックス 18" descr="虫 単色塗りつぶし">
              <a:extLst>
                <a:ext uri="{FF2B5EF4-FFF2-40B4-BE49-F238E27FC236}">
                  <a16:creationId xmlns:a16="http://schemas.microsoft.com/office/drawing/2014/main" id="{F5009D9C-BED5-E1A6-BAC2-F54AE741F77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70017" y="3420973"/>
              <a:ext cx="338189" cy="338189"/>
            </a:xfrm>
            <a:prstGeom prst="rect">
              <a:avLst/>
            </a:prstGeom>
          </p:spPr>
        </p:pic>
        <p:sp>
          <p:nvSpPr>
            <p:cNvPr id="22" name="テキスト ボックス 21">
              <a:extLst>
                <a:ext uri="{FF2B5EF4-FFF2-40B4-BE49-F238E27FC236}">
                  <a16:creationId xmlns:a16="http://schemas.microsoft.com/office/drawing/2014/main" id="{C5D3EE13-0534-E2CE-F344-982C090E1B26}"/>
                </a:ext>
              </a:extLst>
            </p:cNvPr>
            <p:cNvSpPr txBox="1"/>
            <p:nvPr/>
          </p:nvSpPr>
          <p:spPr>
            <a:xfrm>
              <a:off x="8448750" y="4106157"/>
              <a:ext cx="3518912" cy="400110"/>
            </a:xfrm>
            <a:prstGeom prst="rect">
              <a:avLst/>
            </a:prstGeom>
            <a:noFill/>
          </p:spPr>
          <p:txBody>
            <a:bodyPr wrap="none" rtlCol="0">
              <a:spAutoFit/>
            </a:bodyPr>
            <a:lstStyle/>
            <a:p>
              <a:r>
                <a:rPr lang="ja-JP" altLang="en-US" sz="2000" b="1" u="sng" dirty="0">
                  <a:highlight>
                    <a:srgbClr val="FFFFFF"/>
                  </a:highlight>
                </a:rPr>
                <a:t>クローン</a:t>
              </a:r>
              <a:r>
                <a:rPr kumimoji="1" lang="ja-JP" altLang="en-US" sz="2000" b="1" u="sng" dirty="0">
                  <a:highlight>
                    <a:srgbClr val="FFFFFF"/>
                  </a:highlight>
                </a:rPr>
                <a:t>生成時にバグを伝搬</a:t>
              </a:r>
            </a:p>
          </p:txBody>
        </p:sp>
        <p:sp>
          <p:nvSpPr>
            <p:cNvPr id="25" name="テキスト ボックス 24">
              <a:extLst>
                <a:ext uri="{FF2B5EF4-FFF2-40B4-BE49-F238E27FC236}">
                  <a16:creationId xmlns:a16="http://schemas.microsoft.com/office/drawing/2014/main" id="{CE2BFD55-26D8-B7DD-BC4F-CB9EE04C3030}"/>
                </a:ext>
              </a:extLst>
            </p:cNvPr>
            <p:cNvSpPr txBox="1"/>
            <p:nvPr/>
          </p:nvSpPr>
          <p:spPr>
            <a:xfrm>
              <a:off x="7187843" y="2663441"/>
              <a:ext cx="731290" cy="369332"/>
            </a:xfrm>
            <a:prstGeom prst="rect">
              <a:avLst/>
            </a:prstGeom>
            <a:noFill/>
          </p:spPr>
          <p:txBody>
            <a:bodyPr wrap="none" rtlCol="0">
              <a:spAutoFit/>
            </a:bodyPr>
            <a:lstStyle/>
            <a:p>
              <a:r>
                <a:rPr lang="en-US" altLang="ja-JP" b="1" dirty="0"/>
                <a:t>F</a:t>
              </a:r>
              <a:r>
                <a:rPr kumimoji="1" lang="en-US" altLang="ja-JP" b="1" dirty="0"/>
                <a:t>ile1</a:t>
              </a:r>
              <a:endParaRPr kumimoji="1" lang="ja-JP" altLang="en-US" b="1" dirty="0"/>
            </a:p>
          </p:txBody>
        </p:sp>
        <p:sp>
          <p:nvSpPr>
            <p:cNvPr id="29" name="テキスト ボックス 28">
              <a:extLst>
                <a:ext uri="{FF2B5EF4-FFF2-40B4-BE49-F238E27FC236}">
                  <a16:creationId xmlns:a16="http://schemas.microsoft.com/office/drawing/2014/main" id="{3ACD78CE-1BB7-D41D-A42C-E31141697B51}"/>
                </a:ext>
              </a:extLst>
            </p:cNvPr>
            <p:cNvSpPr txBox="1"/>
            <p:nvPr/>
          </p:nvSpPr>
          <p:spPr>
            <a:xfrm>
              <a:off x="9789439" y="2662442"/>
              <a:ext cx="731290" cy="369332"/>
            </a:xfrm>
            <a:prstGeom prst="rect">
              <a:avLst/>
            </a:prstGeom>
            <a:noFill/>
          </p:spPr>
          <p:txBody>
            <a:bodyPr wrap="none" rtlCol="0">
              <a:spAutoFit/>
            </a:bodyPr>
            <a:lstStyle/>
            <a:p>
              <a:r>
                <a:rPr lang="en-US" altLang="ja-JP" b="1" dirty="0"/>
                <a:t>F</a:t>
              </a:r>
              <a:r>
                <a:rPr kumimoji="1" lang="en-US" altLang="ja-JP" b="1" dirty="0"/>
                <a:t>ile2</a:t>
              </a:r>
              <a:endParaRPr kumimoji="1" lang="ja-JP" altLang="en-US" b="1" dirty="0"/>
            </a:p>
          </p:txBody>
        </p:sp>
      </p:grpSp>
      <p:sp>
        <p:nvSpPr>
          <p:cNvPr id="5" name="コンテンツ プレースホルダー 2">
            <a:extLst>
              <a:ext uri="{FF2B5EF4-FFF2-40B4-BE49-F238E27FC236}">
                <a16:creationId xmlns:a16="http://schemas.microsoft.com/office/drawing/2014/main" id="{1474AD81-B00F-6730-C207-7C495705C1DC}"/>
              </a:ext>
            </a:extLst>
          </p:cNvPr>
          <p:cNvSpPr txBox="1">
            <a:spLocks/>
          </p:cNvSpPr>
          <p:nvPr/>
        </p:nvSpPr>
        <p:spPr>
          <a:xfrm>
            <a:off x="487033" y="1567543"/>
            <a:ext cx="10485768" cy="529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u="sng" dirty="0"/>
              <a:t>互いに一致・類似した部分を持つソースコード片</a:t>
            </a:r>
            <a:r>
              <a:rPr lang="en-US" altLang="ja-JP" baseline="-25000" dirty="0"/>
              <a:t>[1]</a:t>
            </a:r>
          </a:p>
          <a:p>
            <a:pPr marL="0" indent="0">
              <a:buFont typeface="Arial" panose="020B0604020202020204" pitchFamily="34" charset="0"/>
              <a:buNone/>
            </a:pPr>
            <a:r>
              <a:rPr lang="ja-JP" altLang="en-US" dirty="0"/>
              <a:t>クローンの関係にあるメソッドペアを</a:t>
            </a:r>
            <a:r>
              <a:rPr lang="ja-JP" altLang="en-US" u="sng" dirty="0"/>
              <a:t>クローンペア</a:t>
            </a:r>
            <a:r>
              <a:rPr lang="ja-JP" altLang="en-US" dirty="0"/>
              <a:t>と呼ぶ</a:t>
            </a:r>
            <a:endParaRPr lang="en-US" altLang="ja-JP" dirty="0"/>
          </a:p>
          <a:p>
            <a:pPr marL="0" indent="0">
              <a:buFont typeface="Arial" panose="020B0604020202020204" pitchFamily="34" charset="0"/>
              <a:buNone/>
            </a:pPr>
            <a:endParaRPr lang="en-US" altLang="ja-JP" sz="1400" dirty="0">
              <a:latin typeface="arial" panose="020B0604020202020204" pitchFamily="34" charset="0"/>
            </a:endParaRPr>
          </a:p>
          <a:p>
            <a:pPr marL="0" indent="0">
              <a:lnSpc>
                <a:spcPct val="120000"/>
              </a:lnSpc>
              <a:buFont typeface="Arial" panose="020B0604020202020204" pitchFamily="34" charset="0"/>
              <a:buNone/>
            </a:pPr>
            <a:r>
              <a:rPr lang="ja-JP" altLang="en-US" b="1" dirty="0"/>
              <a:t>問題点</a:t>
            </a:r>
            <a:endParaRPr lang="en-US" altLang="ja-JP" b="1" dirty="0"/>
          </a:p>
          <a:p>
            <a:pPr marL="457200" lvl="1" indent="0">
              <a:lnSpc>
                <a:spcPct val="120000"/>
              </a:lnSpc>
              <a:buFont typeface="Arial" panose="020B0604020202020204" pitchFamily="34" charset="0"/>
              <a:buNone/>
            </a:pPr>
            <a:r>
              <a:rPr lang="ja-JP" altLang="en-US" dirty="0"/>
              <a:t>クローンはバグを伝搬させて</a:t>
            </a:r>
            <a:r>
              <a:rPr lang="en-US" altLang="ja-JP" baseline="-25000" dirty="0"/>
              <a:t>[2]</a:t>
            </a:r>
          </a:p>
          <a:p>
            <a:pPr marL="457200" lvl="1" indent="0">
              <a:lnSpc>
                <a:spcPct val="120000"/>
              </a:lnSpc>
              <a:buNone/>
            </a:pPr>
            <a:r>
              <a:rPr lang="ja-JP" altLang="en-US" dirty="0"/>
              <a:t>システムの保守性を損なう。</a:t>
            </a:r>
            <a:endParaRPr lang="en-US" altLang="ja-JP" dirty="0"/>
          </a:p>
          <a:p>
            <a:pPr marL="457200" lvl="1" indent="0">
              <a:lnSpc>
                <a:spcPct val="120000"/>
              </a:lnSpc>
              <a:buFont typeface="Arial" panose="020B0604020202020204" pitchFamily="34" charset="0"/>
              <a:buNone/>
            </a:pPr>
            <a:endParaRPr lang="en-US" altLang="ja-JP" sz="1400" dirty="0"/>
          </a:p>
          <a:p>
            <a:pPr marL="457200" lvl="1" indent="0">
              <a:lnSpc>
                <a:spcPct val="120000"/>
              </a:lnSpc>
              <a:buFont typeface="Arial" panose="020B0604020202020204" pitchFamily="34" charset="0"/>
              <a:buNone/>
            </a:pPr>
            <a:r>
              <a:rPr lang="ja-JP" altLang="en-US" dirty="0"/>
              <a:t>検出・必要に応じて修正する必要がある</a:t>
            </a:r>
            <a:endParaRPr lang="en-US" altLang="ja-JP" dirty="0"/>
          </a:p>
          <a:p>
            <a:pPr marL="0" indent="0">
              <a:lnSpc>
                <a:spcPct val="120000"/>
              </a:lnSpc>
              <a:buFont typeface="Arial" panose="020B0604020202020204" pitchFamily="34" charset="0"/>
              <a:buNone/>
            </a:pPr>
            <a:r>
              <a:rPr lang="ja-JP" altLang="en-US" dirty="0"/>
              <a:t>これまでにクローンの</a:t>
            </a:r>
            <a:r>
              <a:rPr lang="ja-JP" altLang="en-US" u="sng" dirty="0"/>
              <a:t>検出ツール</a:t>
            </a:r>
            <a:r>
              <a:rPr lang="ja-JP" altLang="en-US" dirty="0"/>
              <a:t>が多く提案されている</a:t>
            </a:r>
            <a:endParaRPr lang="en-US" altLang="ja-JP" dirty="0"/>
          </a:p>
          <a:p>
            <a:pPr marL="457200" lvl="1" indent="0">
              <a:lnSpc>
                <a:spcPct val="120000"/>
              </a:lnSpc>
              <a:buFont typeface="Arial" panose="020B0604020202020204" pitchFamily="34" charset="0"/>
              <a:buNone/>
            </a:pPr>
            <a:endParaRPr lang="en-US" altLang="ja-JP" dirty="0"/>
          </a:p>
        </p:txBody>
      </p:sp>
    </p:spTree>
    <p:extLst>
      <p:ext uri="{BB962C8B-B14F-4D97-AF65-F5344CB8AC3E}">
        <p14:creationId xmlns:p14="http://schemas.microsoft.com/office/powerpoint/2010/main" val="1995478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688E-B37B-66BF-4575-0DEB90EB7A30}"/>
            </a:ext>
          </a:extLst>
        </p:cNvPr>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C1389749-1C9B-8A6E-84B8-D62A2684E497}"/>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71" name="正方形/長方形 70">
            <a:extLst>
              <a:ext uri="{FF2B5EF4-FFF2-40B4-BE49-F238E27FC236}">
                <a16:creationId xmlns:a16="http://schemas.microsoft.com/office/drawing/2014/main" id="{021F543F-5405-AA58-6586-D4F0FBB82999}"/>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6" name="正方形/長方形 65">
            <a:extLst>
              <a:ext uri="{FF2B5EF4-FFF2-40B4-BE49-F238E27FC236}">
                <a16:creationId xmlns:a16="http://schemas.microsoft.com/office/drawing/2014/main" id="{A2E7CFC5-C377-3336-DE41-0D4882857FCE}"/>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67" name="正方形/長方形 66">
            <a:extLst>
              <a:ext uri="{FF2B5EF4-FFF2-40B4-BE49-F238E27FC236}">
                <a16:creationId xmlns:a16="http://schemas.microsoft.com/office/drawing/2014/main" id="{C73A56F5-E838-B157-AA28-4250FC0C171F}"/>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4" name="正方形/長方形 63">
            <a:extLst>
              <a:ext uri="{FF2B5EF4-FFF2-40B4-BE49-F238E27FC236}">
                <a16:creationId xmlns:a16="http://schemas.microsoft.com/office/drawing/2014/main" id="{E7EF99EF-4B3C-EB5E-FE6D-079600C0662D}"/>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5" name="正方形/長方形 64">
            <a:extLst>
              <a:ext uri="{FF2B5EF4-FFF2-40B4-BE49-F238E27FC236}">
                <a16:creationId xmlns:a16="http://schemas.microsoft.com/office/drawing/2014/main" id="{2FC06861-1B6C-3610-FFB9-4B6CF6F85866}"/>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68" name="正方形/長方形 67">
            <a:extLst>
              <a:ext uri="{FF2B5EF4-FFF2-40B4-BE49-F238E27FC236}">
                <a16:creationId xmlns:a16="http://schemas.microsoft.com/office/drawing/2014/main" id="{42F52597-559A-F94A-7561-036E10202A91}"/>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9" name="正方形/長方形 68">
            <a:extLst>
              <a:ext uri="{FF2B5EF4-FFF2-40B4-BE49-F238E27FC236}">
                <a16:creationId xmlns:a16="http://schemas.microsoft.com/office/drawing/2014/main" id="{493679B6-53AB-9A66-3A39-9104829BBDAC}"/>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 name="正方形/長方形 3">
            <a:extLst>
              <a:ext uri="{FF2B5EF4-FFF2-40B4-BE49-F238E27FC236}">
                <a16:creationId xmlns:a16="http://schemas.microsoft.com/office/drawing/2014/main" id="{84037A34-FB18-B190-1BDA-C1F88FF473D4}"/>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A08CE24-E1CF-27EC-764B-89AF2B9009F8}"/>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88A407B4-B06C-00C7-0E04-21B99A4A6553}"/>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4CBC3E0C-6BE3-EB8F-D9EB-72D2EE6BA0CF}"/>
              </a:ext>
            </a:extLst>
          </p:cNvPr>
          <p:cNvSpPr>
            <a:spLocks noGrp="1"/>
          </p:cNvSpPr>
          <p:nvPr>
            <p:ph type="sldNum" sz="quarter" idx="12"/>
          </p:nvPr>
        </p:nvSpPr>
        <p:spPr/>
        <p:txBody>
          <a:bodyPr/>
          <a:lstStyle/>
          <a:p>
            <a:fld id="{98E4D49B-7C54-4167-A8CB-7C9DF7FFC802}" type="slidenum">
              <a:rPr kumimoji="1" lang="ja-JP" altLang="en-US" smtClean="0"/>
              <a:t>30</a:t>
            </a:fld>
            <a:endParaRPr kumimoji="1" lang="ja-JP" altLang="en-US"/>
          </a:p>
        </p:txBody>
      </p:sp>
      <p:sp>
        <p:nvSpPr>
          <p:cNvPr id="3" name="正方形/長方形 2">
            <a:extLst>
              <a:ext uri="{FF2B5EF4-FFF2-40B4-BE49-F238E27FC236}">
                <a16:creationId xmlns:a16="http://schemas.microsoft.com/office/drawing/2014/main" id="{CFE1C9D8-7D08-73F4-1181-63049AA81F26}"/>
              </a:ext>
            </a:extLst>
          </p:cNvPr>
          <p:cNvSpPr/>
          <p:nvPr/>
        </p:nvSpPr>
        <p:spPr>
          <a:xfrm>
            <a:off x="223625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1142</a:t>
            </a:r>
          </a:p>
          <a:p>
            <a:pPr algn="ctr"/>
            <a:r>
              <a:rPr lang="en-US" altLang="ja-JP" sz="2400" b="1" dirty="0">
                <a:solidFill>
                  <a:schemeClr val="tx1"/>
                </a:solidFill>
              </a:rPr>
              <a:t>(85%)</a:t>
            </a:r>
            <a:endParaRPr kumimoji="1" lang="ja-JP" altLang="en-US" sz="2400" b="1" dirty="0">
              <a:solidFill>
                <a:schemeClr val="tx1"/>
              </a:solidFill>
            </a:endParaRPr>
          </a:p>
        </p:txBody>
      </p:sp>
      <p:sp>
        <p:nvSpPr>
          <p:cNvPr id="7" name="正方形/長方形 6">
            <a:extLst>
              <a:ext uri="{FF2B5EF4-FFF2-40B4-BE49-F238E27FC236}">
                <a16:creationId xmlns:a16="http://schemas.microsoft.com/office/drawing/2014/main" id="{055056A5-383D-2F56-F115-9E6057796739}"/>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(3%)</a:t>
            </a:r>
            <a:endParaRPr lang="ja-JP" altLang="en-US" sz="2400" b="1" dirty="0">
              <a:solidFill>
                <a:schemeClr val="tx1"/>
              </a:solidFill>
            </a:endParaRPr>
          </a:p>
        </p:txBody>
      </p:sp>
      <p:sp>
        <p:nvSpPr>
          <p:cNvPr id="8" name="正方形/長方形 7">
            <a:extLst>
              <a:ext uri="{FF2B5EF4-FFF2-40B4-BE49-F238E27FC236}">
                <a16:creationId xmlns:a16="http://schemas.microsoft.com/office/drawing/2014/main" id="{6E36A2E9-470F-2BA1-29E9-4379F5B925E6}"/>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41</a:t>
            </a:r>
          </a:p>
          <a:p>
            <a:pPr algn="ctr"/>
            <a:r>
              <a:rPr lang="en-US" altLang="ja-JP" sz="2400" b="1" dirty="0">
                <a:solidFill>
                  <a:schemeClr val="tx1"/>
                </a:solidFill>
              </a:rPr>
              <a:t>(3%)</a:t>
            </a:r>
            <a:endParaRPr lang="ja-JP" altLang="en-US" sz="2400" b="1" dirty="0">
              <a:solidFill>
                <a:schemeClr val="tx1"/>
              </a:solidFill>
            </a:endParaRPr>
          </a:p>
        </p:txBody>
      </p:sp>
      <p:sp>
        <p:nvSpPr>
          <p:cNvPr id="9" name="正方形/長方形 8">
            <a:extLst>
              <a:ext uri="{FF2B5EF4-FFF2-40B4-BE49-F238E27FC236}">
                <a16:creationId xmlns:a16="http://schemas.microsoft.com/office/drawing/2014/main" id="{492EBBDB-3E02-1688-138E-5842E552FE44}"/>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117</a:t>
            </a:r>
          </a:p>
          <a:p>
            <a:pPr algn="ctr"/>
            <a:r>
              <a:rPr lang="en-US" altLang="ja-JP" sz="2400" b="1" dirty="0">
                <a:solidFill>
                  <a:schemeClr val="tx1"/>
                </a:solidFill>
              </a:rPr>
              <a:t>(9%)</a:t>
            </a:r>
            <a:endParaRPr lang="ja-JP" altLang="en-US" sz="2400" b="1" dirty="0">
              <a:solidFill>
                <a:schemeClr val="tx1"/>
              </a:solidFill>
            </a:endParaRPr>
          </a:p>
        </p:txBody>
      </p:sp>
      <p:sp>
        <p:nvSpPr>
          <p:cNvPr id="14" name="テキスト ボックス 13">
            <a:extLst>
              <a:ext uri="{FF2B5EF4-FFF2-40B4-BE49-F238E27FC236}">
                <a16:creationId xmlns:a16="http://schemas.microsoft.com/office/drawing/2014/main" id="{A65F213E-FDC1-A67E-112D-BF1730A7DE80}"/>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15" name="テキスト ボックス 14">
            <a:extLst>
              <a:ext uri="{FF2B5EF4-FFF2-40B4-BE49-F238E27FC236}">
                <a16:creationId xmlns:a16="http://schemas.microsoft.com/office/drawing/2014/main" id="{46C68B52-74E2-64C1-6AFB-A3716C80441D}"/>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18" name="正方形/長方形 17">
            <a:extLst>
              <a:ext uri="{FF2B5EF4-FFF2-40B4-BE49-F238E27FC236}">
                <a16:creationId xmlns:a16="http://schemas.microsoft.com/office/drawing/2014/main" id="{EA1437BC-6F9B-DEE8-C41F-1DFA1C4448CC}"/>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19" name="正方形/長方形 18">
            <a:extLst>
              <a:ext uri="{FF2B5EF4-FFF2-40B4-BE49-F238E27FC236}">
                <a16:creationId xmlns:a16="http://schemas.microsoft.com/office/drawing/2014/main" id="{8B0B8D5D-63E3-AD97-6462-DB7E74577C73}"/>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34</a:t>
            </a:r>
          </a:p>
          <a:p>
            <a:pPr algn="ctr"/>
            <a:r>
              <a:rPr lang="en-US" altLang="ja-JP" sz="2400" b="1" dirty="0">
                <a:solidFill>
                  <a:schemeClr val="tx1"/>
                </a:solidFill>
              </a:rPr>
              <a:t>(4%)</a:t>
            </a:r>
            <a:endParaRPr lang="ja-JP" altLang="en-US" sz="2400" b="1" dirty="0">
              <a:solidFill>
                <a:schemeClr val="tx1"/>
              </a:solidFill>
            </a:endParaRPr>
          </a:p>
        </p:txBody>
      </p:sp>
      <p:sp>
        <p:nvSpPr>
          <p:cNvPr id="36" name="正方形/長方形 35">
            <a:extLst>
              <a:ext uri="{FF2B5EF4-FFF2-40B4-BE49-F238E27FC236}">
                <a16:creationId xmlns:a16="http://schemas.microsoft.com/office/drawing/2014/main" id="{4C23FEB8-F8BE-D1D3-2E47-9AE75F62F17B}"/>
              </a:ext>
            </a:extLst>
          </p:cNvPr>
          <p:cNvSpPr/>
          <p:nvPr/>
        </p:nvSpPr>
        <p:spPr>
          <a:xfrm>
            <a:off x="722227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94</a:t>
            </a:r>
          </a:p>
          <a:p>
            <a:pPr algn="ctr"/>
            <a:r>
              <a:rPr lang="en-US" altLang="ja-JP" sz="2400" b="1" dirty="0">
                <a:solidFill>
                  <a:schemeClr val="tx1"/>
                </a:solidFill>
              </a:rPr>
              <a:t>(11%)</a:t>
            </a:r>
            <a:endParaRPr lang="ja-JP" altLang="en-US" sz="2400" b="1" dirty="0">
              <a:solidFill>
                <a:schemeClr val="tx1"/>
              </a:solidFill>
            </a:endParaRPr>
          </a:p>
        </p:txBody>
      </p:sp>
      <p:sp>
        <p:nvSpPr>
          <p:cNvPr id="45" name="正方形/長方形 44">
            <a:extLst>
              <a:ext uri="{FF2B5EF4-FFF2-40B4-BE49-F238E27FC236}">
                <a16:creationId xmlns:a16="http://schemas.microsoft.com/office/drawing/2014/main" id="{84748A46-5E05-8A96-C5A2-51E71AC31D81}"/>
              </a:ext>
            </a:extLst>
          </p:cNvPr>
          <p:cNvSpPr/>
          <p:nvPr/>
        </p:nvSpPr>
        <p:spPr>
          <a:xfrm>
            <a:off x="855531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143</a:t>
            </a:r>
          </a:p>
          <a:p>
            <a:pPr algn="ctr"/>
            <a:r>
              <a:rPr lang="en-US" altLang="ja-JP" sz="2400" b="1" dirty="0">
                <a:solidFill>
                  <a:schemeClr val="tx1"/>
                </a:solidFill>
              </a:rPr>
              <a:t>(17%)</a:t>
            </a:r>
            <a:endParaRPr lang="ja-JP" altLang="en-US" sz="2400" b="1" dirty="0">
              <a:solidFill>
                <a:schemeClr val="tx1"/>
              </a:solidFill>
            </a:endParaRPr>
          </a:p>
        </p:txBody>
      </p:sp>
      <p:sp>
        <p:nvSpPr>
          <p:cNvPr id="50" name="テキスト ボックス 49">
            <a:extLst>
              <a:ext uri="{FF2B5EF4-FFF2-40B4-BE49-F238E27FC236}">
                <a16:creationId xmlns:a16="http://schemas.microsoft.com/office/drawing/2014/main" id="{3DC5364E-1098-503D-E23F-CB37D107256A}"/>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51" name="テキスト ボックス 50">
            <a:extLst>
              <a:ext uri="{FF2B5EF4-FFF2-40B4-BE49-F238E27FC236}">
                <a16:creationId xmlns:a16="http://schemas.microsoft.com/office/drawing/2014/main" id="{5ED89984-B3E0-9998-8191-7A7C2C5F61AF}"/>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57" name="四角形: 角を丸くする 56">
            <a:extLst>
              <a:ext uri="{FF2B5EF4-FFF2-40B4-BE49-F238E27FC236}">
                <a16:creationId xmlns:a16="http://schemas.microsoft.com/office/drawing/2014/main" id="{D4AF5680-8636-3974-682D-6A1586A7B7E1}"/>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1" name="四角形: 角を丸くする 60">
            <a:extLst>
              <a:ext uri="{FF2B5EF4-FFF2-40B4-BE49-F238E27FC236}">
                <a16:creationId xmlns:a16="http://schemas.microsoft.com/office/drawing/2014/main" id="{C48E55C0-4D48-F7E7-0583-20342DD89EBF}"/>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2" name="正方形/長方形 61">
            <a:extLst>
              <a:ext uri="{FF2B5EF4-FFF2-40B4-BE49-F238E27FC236}">
                <a16:creationId xmlns:a16="http://schemas.microsoft.com/office/drawing/2014/main" id="{F31F84DD-0CE7-4D49-00AE-07A07BA57946}"/>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ja-JP" altLang="en-US" sz="2000" b="1" dirty="0">
                <a:solidFill>
                  <a:schemeClr val="tx1"/>
                </a:solidFill>
              </a:rPr>
              <a:t>割合</a:t>
            </a:r>
            <a:r>
              <a:rPr lang="en-US" altLang="ja-JP" sz="2400" b="1" dirty="0">
                <a:solidFill>
                  <a:schemeClr val="tx1"/>
                </a:solidFill>
              </a:rPr>
              <a:t>)</a:t>
            </a:r>
            <a:endParaRPr lang="ja-JP" altLang="en-US" sz="2400" b="1" dirty="0">
              <a:solidFill>
                <a:schemeClr val="tx1"/>
              </a:solidFill>
            </a:endParaRPr>
          </a:p>
        </p:txBody>
      </p:sp>
      <p:sp>
        <p:nvSpPr>
          <p:cNvPr id="63" name="テキスト ボックス 62">
            <a:extLst>
              <a:ext uri="{FF2B5EF4-FFF2-40B4-BE49-F238E27FC236}">
                <a16:creationId xmlns:a16="http://schemas.microsoft.com/office/drawing/2014/main" id="{377F95F6-762C-F771-728F-18F471CC66E0}"/>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Tree>
    <p:extLst>
      <p:ext uri="{BB962C8B-B14F-4D97-AF65-F5344CB8AC3E}">
        <p14:creationId xmlns:p14="http://schemas.microsoft.com/office/powerpoint/2010/main" val="3796010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1A07E-61A7-4267-A96B-8AD6F5B92C77}"/>
            </a:ext>
          </a:extLst>
        </p:cNvPr>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690C6D3B-B353-2608-41D6-794F6717AA0A}"/>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71" name="正方形/長方形 70">
            <a:extLst>
              <a:ext uri="{FF2B5EF4-FFF2-40B4-BE49-F238E27FC236}">
                <a16:creationId xmlns:a16="http://schemas.microsoft.com/office/drawing/2014/main" id="{666D4FD4-6DE2-3CA3-98DE-789A90C80FA6}"/>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6" name="正方形/長方形 65">
            <a:extLst>
              <a:ext uri="{FF2B5EF4-FFF2-40B4-BE49-F238E27FC236}">
                <a16:creationId xmlns:a16="http://schemas.microsoft.com/office/drawing/2014/main" id="{B4858A89-64C1-284B-65A9-A291E99DF549}"/>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67" name="正方形/長方形 66">
            <a:extLst>
              <a:ext uri="{FF2B5EF4-FFF2-40B4-BE49-F238E27FC236}">
                <a16:creationId xmlns:a16="http://schemas.microsoft.com/office/drawing/2014/main" id="{6E99DAB6-8402-FEA3-F840-A1899C7649F2}"/>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4" name="正方形/長方形 63">
            <a:extLst>
              <a:ext uri="{FF2B5EF4-FFF2-40B4-BE49-F238E27FC236}">
                <a16:creationId xmlns:a16="http://schemas.microsoft.com/office/drawing/2014/main" id="{A3B3B4F1-0BE9-9733-C15D-59BC61D9B241}"/>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5" name="正方形/長方形 64">
            <a:extLst>
              <a:ext uri="{FF2B5EF4-FFF2-40B4-BE49-F238E27FC236}">
                <a16:creationId xmlns:a16="http://schemas.microsoft.com/office/drawing/2014/main" id="{040E5193-ECD7-5451-E396-8C65C6D616C8}"/>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68" name="正方形/長方形 67">
            <a:extLst>
              <a:ext uri="{FF2B5EF4-FFF2-40B4-BE49-F238E27FC236}">
                <a16:creationId xmlns:a16="http://schemas.microsoft.com/office/drawing/2014/main" id="{223AC41D-DF48-01E6-D44C-BDD1CBFE670D}"/>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9" name="正方形/長方形 68">
            <a:extLst>
              <a:ext uri="{FF2B5EF4-FFF2-40B4-BE49-F238E27FC236}">
                <a16:creationId xmlns:a16="http://schemas.microsoft.com/office/drawing/2014/main" id="{06EBD297-2524-6E8F-691F-380FED51C844}"/>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 name="正方形/長方形 3">
            <a:extLst>
              <a:ext uri="{FF2B5EF4-FFF2-40B4-BE49-F238E27FC236}">
                <a16:creationId xmlns:a16="http://schemas.microsoft.com/office/drawing/2014/main" id="{019AF233-B92A-D5DE-5E5F-D85B94CBAF15}"/>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BA62D31-737F-C6A5-99E4-164A32CCD6BA}"/>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D0C12AAD-F203-522F-9265-EDCB1A026934}"/>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1B091605-BD83-B105-4E30-2C3FC2D00842}"/>
              </a:ext>
            </a:extLst>
          </p:cNvPr>
          <p:cNvSpPr>
            <a:spLocks noGrp="1"/>
          </p:cNvSpPr>
          <p:nvPr>
            <p:ph type="sldNum" sz="quarter" idx="12"/>
          </p:nvPr>
        </p:nvSpPr>
        <p:spPr/>
        <p:txBody>
          <a:bodyPr/>
          <a:lstStyle/>
          <a:p>
            <a:fld id="{98E4D49B-7C54-4167-A8CB-7C9DF7FFC802}" type="slidenum">
              <a:rPr kumimoji="1" lang="ja-JP" altLang="en-US" smtClean="0"/>
              <a:t>31</a:t>
            </a:fld>
            <a:endParaRPr kumimoji="1" lang="ja-JP" altLang="en-US"/>
          </a:p>
        </p:txBody>
      </p:sp>
      <p:sp>
        <p:nvSpPr>
          <p:cNvPr id="7" name="正方形/長方形 6">
            <a:extLst>
              <a:ext uri="{FF2B5EF4-FFF2-40B4-BE49-F238E27FC236}">
                <a16:creationId xmlns:a16="http://schemas.microsoft.com/office/drawing/2014/main" id="{86A0F2FF-F4E8-DECC-1CF0-D32CB23DB9D3}"/>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(3%)</a:t>
            </a:r>
            <a:endParaRPr lang="ja-JP" altLang="en-US" sz="2400" b="1" dirty="0">
              <a:solidFill>
                <a:schemeClr val="tx1"/>
              </a:solidFill>
            </a:endParaRPr>
          </a:p>
        </p:txBody>
      </p:sp>
      <p:sp>
        <p:nvSpPr>
          <p:cNvPr id="8" name="正方形/長方形 7">
            <a:extLst>
              <a:ext uri="{FF2B5EF4-FFF2-40B4-BE49-F238E27FC236}">
                <a16:creationId xmlns:a16="http://schemas.microsoft.com/office/drawing/2014/main" id="{E543C7B2-7B46-76FB-CF5A-5C8F30AAEACF}"/>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41</a:t>
            </a:r>
          </a:p>
          <a:p>
            <a:pPr algn="ctr"/>
            <a:r>
              <a:rPr lang="en-US" altLang="ja-JP" sz="2400" b="1" dirty="0">
                <a:solidFill>
                  <a:schemeClr val="tx1"/>
                </a:solidFill>
              </a:rPr>
              <a:t>(3%)</a:t>
            </a:r>
            <a:endParaRPr lang="ja-JP" altLang="en-US" sz="2400" b="1" dirty="0">
              <a:solidFill>
                <a:schemeClr val="tx1"/>
              </a:solidFill>
            </a:endParaRPr>
          </a:p>
        </p:txBody>
      </p:sp>
      <p:sp>
        <p:nvSpPr>
          <p:cNvPr id="9" name="正方形/長方形 8">
            <a:extLst>
              <a:ext uri="{FF2B5EF4-FFF2-40B4-BE49-F238E27FC236}">
                <a16:creationId xmlns:a16="http://schemas.microsoft.com/office/drawing/2014/main" id="{D9725C8A-ADA0-F5A2-651A-7366ACA619CF}"/>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117</a:t>
            </a:r>
          </a:p>
          <a:p>
            <a:pPr algn="ctr"/>
            <a:r>
              <a:rPr lang="en-US" altLang="ja-JP" sz="2400" b="1" dirty="0">
                <a:solidFill>
                  <a:schemeClr val="tx1"/>
                </a:solidFill>
              </a:rPr>
              <a:t>(9%)</a:t>
            </a:r>
            <a:endParaRPr lang="ja-JP" altLang="en-US" sz="2400" b="1" dirty="0">
              <a:solidFill>
                <a:schemeClr val="tx1"/>
              </a:solidFill>
            </a:endParaRPr>
          </a:p>
        </p:txBody>
      </p:sp>
      <p:sp>
        <p:nvSpPr>
          <p:cNvPr id="14" name="テキスト ボックス 13">
            <a:extLst>
              <a:ext uri="{FF2B5EF4-FFF2-40B4-BE49-F238E27FC236}">
                <a16:creationId xmlns:a16="http://schemas.microsoft.com/office/drawing/2014/main" id="{C3976ED2-579C-A362-04CC-D519E03B78D7}"/>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15" name="テキスト ボックス 14">
            <a:extLst>
              <a:ext uri="{FF2B5EF4-FFF2-40B4-BE49-F238E27FC236}">
                <a16:creationId xmlns:a16="http://schemas.microsoft.com/office/drawing/2014/main" id="{AFD5270B-7A18-F7FD-B088-CC51CE20E2BA}"/>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18" name="正方形/長方形 17">
            <a:extLst>
              <a:ext uri="{FF2B5EF4-FFF2-40B4-BE49-F238E27FC236}">
                <a16:creationId xmlns:a16="http://schemas.microsoft.com/office/drawing/2014/main" id="{B2CD48E7-F47B-6A75-6B17-B07DBE80C3F2}"/>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19" name="正方形/長方形 18">
            <a:extLst>
              <a:ext uri="{FF2B5EF4-FFF2-40B4-BE49-F238E27FC236}">
                <a16:creationId xmlns:a16="http://schemas.microsoft.com/office/drawing/2014/main" id="{7B0BFD4E-7047-7262-DE19-664538AFA4F1}"/>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34</a:t>
            </a:r>
          </a:p>
          <a:p>
            <a:pPr algn="ctr"/>
            <a:r>
              <a:rPr lang="en-US" altLang="ja-JP" sz="2400" b="1" dirty="0">
                <a:solidFill>
                  <a:schemeClr val="tx1"/>
                </a:solidFill>
              </a:rPr>
              <a:t>(4%)</a:t>
            </a:r>
            <a:endParaRPr lang="ja-JP" altLang="en-US" sz="2400" b="1" dirty="0">
              <a:solidFill>
                <a:schemeClr val="tx1"/>
              </a:solidFill>
            </a:endParaRPr>
          </a:p>
        </p:txBody>
      </p:sp>
      <p:sp>
        <p:nvSpPr>
          <p:cNvPr id="36" name="正方形/長方形 35">
            <a:extLst>
              <a:ext uri="{FF2B5EF4-FFF2-40B4-BE49-F238E27FC236}">
                <a16:creationId xmlns:a16="http://schemas.microsoft.com/office/drawing/2014/main" id="{5D8DBFBC-7917-3FFD-8A54-72627EBD4A78}"/>
              </a:ext>
            </a:extLst>
          </p:cNvPr>
          <p:cNvSpPr/>
          <p:nvPr/>
        </p:nvSpPr>
        <p:spPr>
          <a:xfrm>
            <a:off x="722227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94</a:t>
            </a:r>
          </a:p>
          <a:p>
            <a:pPr algn="ctr"/>
            <a:r>
              <a:rPr lang="en-US" altLang="ja-JP" sz="2400" b="1" dirty="0">
                <a:solidFill>
                  <a:schemeClr val="tx1"/>
                </a:solidFill>
              </a:rPr>
              <a:t>(11%)</a:t>
            </a:r>
            <a:endParaRPr lang="ja-JP" altLang="en-US" sz="2400" b="1" dirty="0">
              <a:solidFill>
                <a:schemeClr val="tx1"/>
              </a:solidFill>
            </a:endParaRPr>
          </a:p>
        </p:txBody>
      </p:sp>
      <p:sp>
        <p:nvSpPr>
          <p:cNvPr id="45" name="正方形/長方形 44">
            <a:extLst>
              <a:ext uri="{FF2B5EF4-FFF2-40B4-BE49-F238E27FC236}">
                <a16:creationId xmlns:a16="http://schemas.microsoft.com/office/drawing/2014/main" id="{06CBB722-C09F-3EB5-1EFD-CDAD6B242E21}"/>
              </a:ext>
            </a:extLst>
          </p:cNvPr>
          <p:cNvSpPr/>
          <p:nvPr/>
        </p:nvSpPr>
        <p:spPr>
          <a:xfrm>
            <a:off x="855531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143</a:t>
            </a:r>
          </a:p>
          <a:p>
            <a:pPr algn="ctr"/>
            <a:r>
              <a:rPr lang="en-US" altLang="ja-JP" sz="2400" b="1" dirty="0">
                <a:solidFill>
                  <a:schemeClr val="tx1"/>
                </a:solidFill>
              </a:rPr>
              <a:t>(17%)</a:t>
            </a:r>
            <a:endParaRPr lang="ja-JP" altLang="en-US" sz="2400" b="1" dirty="0">
              <a:solidFill>
                <a:schemeClr val="tx1"/>
              </a:solidFill>
            </a:endParaRPr>
          </a:p>
        </p:txBody>
      </p:sp>
      <p:sp>
        <p:nvSpPr>
          <p:cNvPr id="50" name="テキスト ボックス 49">
            <a:extLst>
              <a:ext uri="{FF2B5EF4-FFF2-40B4-BE49-F238E27FC236}">
                <a16:creationId xmlns:a16="http://schemas.microsoft.com/office/drawing/2014/main" id="{86688718-F569-0029-C6EC-3CF549DA57B7}"/>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51" name="テキスト ボックス 50">
            <a:extLst>
              <a:ext uri="{FF2B5EF4-FFF2-40B4-BE49-F238E27FC236}">
                <a16:creationId xmlns:a16="http://schemas.microsoft.com/office/drawing/2014/main" id="{D398495D-FB3F-51E9-DC18-47DA025F4BC0}"/>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57" name="四角形: 角を丸くする 56">
            <a:extLst>
              <a:ext uri="{FF2B5EF4-FFF2-40B4-BE49-F238E27FC236}">
                <a16:creationId xmlns:a16="http://schemas.microsoft.com/office/drawing/2014/main" id="{B6DBD6CF-9ECB-B0CF-C42A-F4151925497B}"/>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1" name="四角形: 角を丸くする 60">
            <a:extLst>
              <a:ext uri="{FF2B5EF4-FFF2-40B4-BE49-F238E27FC236}">
                <a16:creationId xmlns:a16="http://schemas.microsoft.com/office/drawing/2014/main" id="{B7181B28-1539-4D36-C024-6FB4A10F9953}"/>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2" name="正方形/長方形 61">
            <a:extLst>
              <a:ext uri="{FF2B5EF4-FFF2-40B4-BE49-F238E27FC236}">
                <a16:creationId xmlns:a16="http://schemas.microsoft.com/office/drawing/2014/main" id="{886B9077-647D-3B59-1908-428CC07FC401}"/>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ja-JP" altLang="en-US" sz="2000" b="1" dirty="0">
                <a:solidFill>
                  <a:schemeClr val="tx1"/>
                </a:solidFill>
              </a:rPr>
              <a:t>割合</a:t>
            </a:r>
            <a:r>
              <a:rPr lang="en-US" altLang="ja-JP" sz="2400" b="1" dirty="0">
                <a:solidFill>
                  <a:schemeClr val="tx1"/>
                </a:solidFill>
              </a:rPr>
              <a:t>)</a:t>
            </a:r>
            <a:endParaRPr lang="ja-JP" altLang="en-US" sz="2400" b="1" dirty="0">
              <a:solidFill>
                <a:schemeClr val="tx1"/>
              </a:solidFill>
            </a:endParaRPr>
          </a:p>
        </p:txBody>
      </p:sp>
      <p:sp>
        <p:nvSpPr>
          <p:cNvPr id="63" name="テキスト ボックス 62">
            <a:extLst>
              <a:ext uri="{FF2B5EF4-FFF2-40B4-BE49-F238E27FC236}">
                <a16:creationId xmlns:a16="http://schemas.microsoft.com/office/drawing/2014/main" id="{F6A44AB1-0568-3330-74AC-A40301A3FC3E}"/>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
        <p:nvSpPr>
          <p:cNvPr id="10" name="正方形/長方形 9">
            <a:extLst>
              <a:ext uri="{FF2B5EF4-FFF2-40B4-BE49-F238E27FC236}">
                <a16:creationId xmlns:a16="http://schemas.microsoft.com/office/drawing/2014/main" id="{5F41D5FA-99A7-3D3D-3FF2-CF5AB0456C01}"/>
              </a:ext>
            </a:extLst>
          </p:cNvPr>
          <p:cNvSpPr/>
          <p:nvPr/>
        </p:nvSpPr>
        <p:spPr>
          <a:xfrm>
            <a:off x="2223450" y="3758551"/>
            <a:ext cx="2695003" cy="2748127"/>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4FBDB41E-C658-CD77-F2B5-C6CCF3A933C6}"/>
              </a:ext>
            </a:extLst>
          </p:cNvPr>
          <p:cNvSpPr/>
          <p:nvPr/>
        </p:nvSpPr>
        <p:spPr>
          <a:xfrm>
            <a:off x="6096000" y="2002055"/>
            <a:ext cx="3806819" cy="4494998"/>
          </a:xfrm>
          <a:prstGeom prst="rect">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2073E995-0437-1B66-393F-FA0EDC7E0BA2}"/>
              </a:ext>
            </a:extLst>
          </p:cNvPr>
          <p:cNvSpPr/>
          <p:nvPr/>
        </p:nvSpPr>
        <p:spPr>
          <a:xfrm>
            <a:off x="223625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1142</a:t>
            </a:r>
          </a:p>
          <a:p>
            <a:pPr algn="ctr"/>
            <a:r>
              <a:rPr lang="en-US" altLang="ja-JP" sz="2400" b="1" dirty="0">
                <a:solidFill>
                  <a:schemeClr val="tx1"/>
                </a:solidFill>
              </a:rPr>
              <a:t>(85%)</a:t>
            </a:r>
            <a:endParaRPr kumimoji="1" lang="ja-JP" altLang="en-US" sz="2400" b="1" dirty="0">
              <a:solidFill>
                <a:schemeClr val="tx1"/>
              </a:solidFill>
            </a:endParaRPr>
          </a:p>
        </p:txBody>
      </p:sp>
      <p:sp>
        <p:nvSpPr>
          <p:cNvPr id="12" name="吹き出し: 角を丸めた四角形 11">
            <a:extLst>
              <a:ext uri="{FF2B5EF4-FFF2-40B4-BE49-F238E27FC236}">
                <a16:creationId xmlns:a16="http://schemas.microsoft.com/office/drawing/2014/main" id="{4B1C3ACE-2662-574F-15A5-5AEFA4D74594}"/>
              </a:ext>
            </a:extLst>
          </p:cNvPr>
          <p:cNvSpPr/>
          <p:nvPr/>
        </p:nvSpPr>
        <p:spPr>
          <a:xfrm>
            <a:off x="3810087" y="3850255"/>
            <a:ext cx="4739964" cy="1277169"/>
          </a:xfrm>
          <a:prstGeom prst="wedgeRoundRectCallout">
            <a:avLst>
              <a:gd name="adj1" fmla="val -58386"/>
              <a:gd name="adj2" fmla="val 15488"/>
              <a:gd name="adj3" fmla="val 16667"/>
            </a:avLst>
          </a:prstGeom>
          <a:solidFill>
            <a:schemeClr val="bg1">
              <a:lumMod val="95000"/>
            </a:schemeClr>
          </a:solidFill>
          <a:ln w="38100">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r>
              <a:rPr lang="ja-JP" altLang="en-US" sz="2000" b="1" dirty="0">
                <a:solidFill>
                  <a:schemeClr val="tx1"/>
                </a:solidFill>
              </a:rPr>
              <a:t>   でクローンを正しく判定（</a:t>
            </a:r>
            <a:r>
              <a:rPr lang="en-US" altLang="ja-JP" sz="2000" b="1" dirty="0">
                <a:solidFill>
                  <a:schemeClr val="tx1"/>
                </a:solidFill>
              </a:rPr>
              <a:t>TP</a:t>
            </a:r>
            <a:r>
              <a:rPr lang="ja-JP" altLang="en-US" sz="2000" b="1" dirty="0">
                <a:solidFill>
                  <a:schemeClr val="tx1"/>
                </a:solidFill>
              </a:rPr>
              <a:t>）</a:t>
            </a:r>
            <a:endParaRPr lang="en-US" altLang="ja-JP" sz="2000" b="1" dirty="0">
              <a:solidFill>
                <a:schemeClr val="tx1"/>
              </a:solidFill>
            </a:endParaRPr>
          </a:p>
          <a:p>
            <a:pPr algn="ctr"/>
            <a:r>
              <a:rPr lang="ja-JP" altLang="en-US" sz="2000" b="1" dirty="0">
                <a:solidFill>
                  <a:schemeClr val="tx1"/>
                </a:solidFill>
              </a:rPr>
              <a:t>かつ</a:t>
            </a:r>
            <a:endParaRPr lang="en-US" altLang="ja-JP" sz="2000" b="1" dirty="0">
              <a:solidFill>
                <a:schemeClr val="tx1"/>
              </a:solidFill>
            </a:endParaRPr>
          </a:p>
          <a:p>
            <a:pPr algn="ctr"/>
            <a:r>
              <a:rPr lang="en-US" altLang="ja-JP" sz="2000" b="1" dirty="0">
                <a:solidFill>
                  <a:schemeClr val="tx1"/>
                </a:solidFill>
              </a:rPr>
              <a:t>MAV</a:t>
            </a:r>
            <a:r>
              <a:rPr lang="ja-JP" altLang="en-US" sz="2000" b="1" dirty="0">
                <a:solidFill>
                  <a:schemeClr val="tx1"/>
                </a:solidFill>
              </a:rPr>
              <a:t>でクローンを正しく判定（</a:t>
            </a:r>
            <a:r>
              <a:rPr lang="en-US" altLang="ja-JP" sz="2000" b="1" dirty="0">
                <a:solidFill>
                  <a:schemeClr val="tx1"/>
                </a:solidFill>
              </a:rPr>
              <a:t>TP</a:t>
            </a:r>
            <a:r>
              <a:rPr lang="ja-JP" altLang="en-US" sz="2000" b="1" dirty="0">
                <a:solidFill>
                  <a:schemeClr val="tx1"/>
                </a:solidFill>
              </a:rPr>
              <a:t>）</a:t>
            </a:r>
            <a:endParaRPr lang="en-US" altLang="ja-JP" sz="2000" b="1" dirty="0">
              <a:solidFill>
                <a:schemeClr val="tx1"/>
              </a:solidFill>
            </a:endParaRPr>
          </a:p>
        </p:txBody>
      </p:sp>
      <p:sp>
        <p:nvSpPr>
          <p:cNvPr id="17" name="吹き出し: 角を丸めた四角形 16">
            <a:extLst>
              <a:ext uri="{FF2B5EF4-FFF2-40B4-BE49-F238E27FC236}">
                <a16:creationId xmlns:a16="http://schemas.microsoft.com/office/drawing/2014/main" id="{7C27C678-44CC-1BC4-FEC2-4C1E478ADEAD}"/>
              </a:ext>
            </a:extLst>
          </p:cNvPr>
          <p:cNvSpPr/>
          <p:nvPr/>
        </p:nvSpPr>
        <p:spPr>
          <a:xfrm>
            <a:off x="4223299" y="2533124"/>
            <a:ext cx="2787101" cy="511686"/>
          </a:xfrm>
          <a:prstGeom prst="wedgeRoundRectCallout">
            <a:avLst>
              <a:gd name="adj1" fmla="val -57847"/>
              <a:gd name="adj2" fmla="val 26963"/>
              <a:gd name="adj3" fmla="val 16667"/>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rPr>
              <a:t>メソッドのマスク：あり</a:t>
            </a:r>
            <a:endParaRPr kumimoji="1" lang="ja-JP" altLang="en-US" b="1" dirty="0">
              <a:solidFill>
                <a:schemeClr val="bg2">
                  <a:lumMod val="10000"/>
                </a:schemeClr>
              </a:solidFill>
            </a:endParaRPr>
          </a:p>
        </p:txBody>
      </p:sp>
      <p:sp>
        <p:nvSpPr>
          <p:cNvPr id="20" name="吹き出し: 角を丸めた四角形 19">
            <a:extLst>
              <a:ext uri="{FF2B5EF4-FFF2-40B4-BE49-F238E27FC236}">
                <a16:creationId xmlns:a16="http://schemas.microsoft.com/office/drawing/2014/main" id="{4F6058F5-226A-AF3D-E935-1AD17F2E3DB7}"/>
              </a:ext>
            </a:extLst>
          </p:cNvPr>
          <p:cNvSpPr/>
          <p:nvPr/>
        </p:nvSpPr>
        <p:spPr>
          <a:xfrm>
            <a:off x="1451485" y="5435144"/>
            <a:ext cx="2787101" cy="511686"/>
          </a:xfrm>
          <a:prstGeom prst="wedgeRoundRectCallout">
            <a:avLst>
              <a:gd name="adj1" fmla="val -54548"/>
              <a:gd name="adj2" fmla="val -51752"/>
              <a:gd name="adj3" fmla="val 16667"/>
            </a:avLst>
          </a:prstGeom>
          <a:solidFill>
            <a:schemeClr val="bg1"/>
          </a:solidFill>
          <a:ln w="28575">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2">
                    <a:lumMod val="10000"/>
                  </a:schemeClr>
                </a:solidFill>
              </a:rPr>
              <a:t>メソッドのマスク：なし</a:t>
            </a:r>
            <a:endParaRPr kumimoji="1" lang="ja-JP" altLang="en-US" b="1" dirty="0">
              <a:solidFill>
                <a:schemeClr val="bg2">
                  <a:lumMod val="10000"/>
                </a:schemeClr>
              </a:solidFill>
            </a:endParaRPr>
          </a:p>
        </p:txBody>
      </p:sp>
    </p:spTree>
    <p:extLst>
      <p:ext uri="{BB962C8B-B14F-4D97-AF65-F5344CB8AC3E}">
        <p14:creationId xmlns:p14="http://schemas.microsoft.com/office/powerpoint/2010/main" val="1055176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78DD0-8900-D0D9-EA37-80F427C0D2EB}"/>
            </a:ext>
          </a:extLst>
        </p:cNvPr>
        <p:cNvGrpSpPr/>
        <p:nvPr/>
      </p:nvGrpSpPr>
      <p:grpSpPr>
        <a:xfrm>
          <a:off x="0" y="0"/>
          <a:ext cx="0" cy="0"/>
          <a:chOff x="0" y="0"/>
          <a:chExt cx="0" cy="0"/>
        </a:xfrm>
      </p:grpSpPr>
      <p:sp>
        <p:nvSpPr>
          <p:cNvPr id="70" name="正方形/長方形 69">
            <a:extLst>
              <a:ext uri="{FF2B5EF4-FFF2-40B4-BE49-F238E27FC236}">
                <a16:creationId xmlns:a16="http://schemas.microsoft.com/office/drawing/2014/main" id="{72335335-F7D1-130A-C535-FDFCD42A0423}"/>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71" name="正方形/長方形 70">
            <a:extLst>
              <a:ext uri="{FF2B5EF4-FFF2-40B4-BE49-F238E27FC236}">
                <a16:creationId xmlns:a16="http://schemas.microsoft.com/office/drawing/2014/main" id="{1377C015-08E5-3EBD-E711-E7FE73FEA460}"/>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6" name="正方形/長方形 65">
            <a:extLst>
              <a:ext uri="{FF2B5EF4-FFF2-40B4-BE49-F238E27FC236}">
                <a16:creationId xmlns:a16="http://schemas.microsoft.com/office/drawing/2014/main" id="{639EF52B-46A3-4AF7-2109-C39EB0439337}"/>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67" name="正方形/長方形 66">
            <a:extLst>
              <a:ext uri="{FF2B5EF4-FFF2-40B4-BE49-F238E27FC236}">
                <a16:creationId xmlns:a16="http://schemas.microsoft.com/office/drawing/2014/main" id="{6D39F5EB-D2C8-7DA7-DAF8-16450B46011F}"/>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64" name="正方形/長方形 63">
            <a:extLst>
              <a:ext uri="{FF2B5EF4-FFF2-40B4-BE49-F238E27FC236}">
                <a16:creationId xmlns:a16="http://schemas.microsoft.com/office/drawing/2014/main" id="{DBB0A74F-FE47-806A-DAD2-D14A26136B5D}"/>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5" name="正方形/長方形 64">
            <a:extLst>
              <a:ext uri="{FF2B5EF4-FFF2-40B4-BE49-F238E27FC236}">
                <a16:creationId xmlns:a16="http://schemas.microsoft.com/office/drawing/2014/main" id="{B5C6F950-520A-FEDA-BB0B-DBCA4B4520D6}"/>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68" name="正方形/長方形 67">
            <a:extLst>
              <a:ext uri="{FF2B5EF4-FFF2-40B4-BE49-F238E27FC236}">
                <a16:creationId xmlns:a16="http://schemas.microsoft.com/office/drawing/2014/main" id="{2E4FB764-1502-6FC8-938B-8868004F4C8D}"/>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69" name="正方形/長方形 68">
            <a:extLst>
              <a:ext uri="{FF2B5EF4-FFF2-40B4-BE49-F238E27FC236}">
                <a16:creationId xmlns:a16="http://schemas.microsoft.com/office/drawing/2014/main" id="{299271EE-A9B1-4EAD-DBB5-AC4A24A265DF}"/>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 name="正方形/長方形 3">
            <a:extLst>
              <a:ext uri="{FF2B5EF4-FFF2-40B4-BE49-F238E27FC236}">
                <a16:creationId xmlns:a16="http://schemas.microsoft.com/office/drawing/2014/main" id="{569E3425-FFD6-C36D-FC1C-81DE27769787}"/>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414A88A-7ED3-0D6B-A048-F0A886688626}"/>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A12B5A97-155D-3692-46C1-AF244E6825D2}"/>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640C1118-98AA-0634-6E9C-23224369A100}"/>
              </a:ext>
            </a:extLst>
          </p:cNvPr>
          <p:cNvSpPr>
            <a:spLocks noGrp="1"/>
          </p:cNvSpPr>
          <p:nvPr>
            <p:ph type="sldNum" sz="quarter" idx="12"/>
          </p:nvPr>
        </p:nvSpPr>
        <p:spPr/>
        <p:txBody>
          <a:bodyPr/>
          <a:lstStyle/>
          <a:p>
            <a:fld id="{98E4D49B-7C54-4167-A8CB-7C9DF7FFC802}" type="slidenum">
              <a:rPr kumimoji="1" lang="ja-JP" altLang="en-US" smtClean="0"/>
              <a:t>32</a:t>
            </a:fld>
            <a:endParaRPr kumimoji="1" lang="ja-JP" altLang="en-US"/>
          </a:p>
        </p:txBody>
      </p:sp>
      <p:sp>
        <p:nvSpPr>
          <p:cNvPr id="3" name="正方形/長方形 2">
            <a:extLst>
              <a:ext uri="{FF2B5EF4-FFF2-40B4-BE49-F238E27FC236}">
                <a16:creationId xmlns:a16="http://schemas.microsoft.com/office/drawing/2014/main" id="{69D468BB-1CF1-6595-7860-143145D4FA3C}"/>
              </a:ext>
            </a:extLst>
          </p:cNvPr>
          <p:cNvSpPr/>
          <p:nvPr/>
        </p:nvSpPr>
        <p:spPr>
          <a:xfrm>
            <a:off x="223625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1142</a:t>
            </a:r>
          </a:p>
          <a:p>
            <a:pPr algn="ctr"/>
            <a:r>
              <a:rPr lang="en-US" altLang="ja-JP" sz="2400" b="1" dirty="0">
                <a:solidFill>
                  <a:schemeClr val="tx1"/>
                </a:solidFill>
              </a:rPr>
              <a:t>(85%)</a:t>
            </a:r>
            <a:endParaRPr kumimoji="1" lang="ja-JP" altLang="en-US" sz="2400" b="1" dirty="0">
              <a:solidFill>
                <a:schemeClr val="tx1"/>
              </a:solidFill>
            </a:endParaRPr>
          </a:p>
        </p:txBody>
      </p:sp>
      <p:sp>
        <p:nvSpPr>
          <p:cNvPr id="7" name="正方形/長方形 6">
            <a:extLst>
              <a:ext uri="{FF2B5EF4-FFF2-40B4-BE49-F238E27FC236}">
                <a16:creationId xmlns:a16="http://schemas.microsoft.com/office/drawing/2014/main" id="{E804CF3B-FAB8-6D84-E6B8-DCB52EB2BD6A}"/>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(3%)</a:t>
            </a:r>
            <a:endParaRPr lang="ja-JP" altLang="en-US" sz="2400" b="1" dirty="0">
              <a:solidFill>
                <a:schemeClr val="tx1"/>
              </a:solidFill>
            </a:endParaRPr>
          </a:p>
        </p:txBody>
      </p:sp>
      <p:sp>
        <p:nvSpPr>
          <p:cNvPr id="8" name="正方形/長方形 7">
            <a:extLst>
              <a:ext uri="{FF2B5EF4-FFF2-40B4-BE49-F238E27FC236}">
                <a16:creationId xmlns:a16="http://schemas.microsoft.com/office/drawing/2014/main" id="{55BF8CD4-68AA-D82E-BD8D-8869C5E97650}"/>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41</a:t>
            </a:r>
          </a:p>
          <a:p>
            <a:pPr algn="ctr"/>
            <a:r>
              <a:rPr lang="en-US" altLang="ja-JP" sz="2400" b="1" dirty="0">
                <a:solidFill>
                  <a:schemeClr val="tx1"/>
                </a:solidFill>
              </a:rPr>
              <a:t>(3%)</a:t>
            </a:r>
            <a:endParaRPr lang="ja-JP" altLang="en-US" sz="2400" b="1" dirty="0">
              <a:solidFill>
                <a:schemeClr val="tx1"/>
              </a:solidFill>
            </a:endParaRPr>
          </a:p>
        </p:txBody>
      </p:sp>
      <p:sp>
        <p:nvSpPr>
          <p:cNvPr id="9" name="正方形/長方形 8">
            <a:extLst>
              <a:ext uri="{FF2B5EF4-FFF2-40B4-BE49-F238E27FC236}">
                <a16:creationId xmlns:a16="http://schemas.microsoft.com/office/drawing/2014/main" id="{A76EB1B4-C49C-E629-F485-BF50CA05C407}"/>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117</a:t>
            </a:r>
          </a:p>
          <a:p>
            <a:pPr algn="ctr"/>
            <a:r>
              <a:rPr lang="en-US" altLang="ja-JP" sz="2400" b="1" dirty="0">
                <a:solidFill>
                  <a:schemeClr val="tx1"/>
                </a:solidFill>
              </a:rPr>
              <a:t>(9%)</a:t>
            </a:r>
            <a:endParaRPr lang="ja-JP" altLang="en-US" sz="2400" b="1" dirty="0">
              <a:solidFill>
                <a:schemeClr val="tx1"/>
              </a:solidFill>
            </a:endParaRPr>
          </a:p>
        </p:txBody>
      </p:sp>
      <p:sp>
        <p:nvSpPr>
          <p:cNvPr id="14" name="テキスト ボックス 13">
            <a:extLst>
              <a:ext uri="{FF2B5EF4-FFF2-40B4-BE49-F238E27FC236}">
                <a16:creationId xmlns:a16="http://schemas.microsoft.com/office/drawing/2014/main" id="{D0917244-1486-64DA-E733-32DC8DB9BCF2}"/>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15" name="テキスト ボックス 14">
            <a:extLst>
              <a:ext uri="{FF2B5EF4-FFF2-40B4-BE49-F238E27FC236}">
                <a16:creationId xmlns:a16="http://schemas.microsoft.com/office/drawing/2014/main" id="{8EBBC8E2-A40B-57BB-E5A5-906777F48899}"/>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18" name="正方形/長方形 17">
            <a:extLst>
              <a:ext uri="{FF2B5EF4-FFF2-40B4-BE49-F238E27FC236}">
                <a16:creationId xmlns:a16="http://schemas.microsoft.com/office/drawing/2014/main" id="{0EEDCB22-310B-3736-1837-1A1F63DEBB78}"/>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19" name="正方形/長方形 18">
            <a:extLst>
              <a:ext uri="{FF2B5EF4-FFF2-40B4-BE49-F238E27FC236}">
                <a16:creationId xmlns:a16="http://schemas.microsoft.com/office/drawing/2014/main" id="{984A4569-B15D-BCE1-B210-C120C8724743}"/>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34</a:t>
            </a:r>
          </a:p>
          <a:p>
            <a:pPr algn="ctr"/>
            <a:r>
              <a:rPr lang="en-US" altLang="ja-JP" sz="2400" b="1" dirty="0">
                <a:solidFill>
                  <a:schemeClr val="tx1"/>
                </a:solidFill>
              </a:rPr>
              <a:t>(4%)</a:t>
            </a:r>
            <a:endParaRPr lang="ja-JP" altLang="en-US" sz="2400" b="1" dirty="0">
              <a:solidFill>
                <a:schemeClr val="tx1"/>
              </a:solidFill>
            </a:endParaRPr>
          </a:p>
        </p:txBody>
      </p:sp>
      <p:sp>
        <p:nvSpPr>
          <p:cNvPr id="36" name="正方形/長方形 35">
            <a:extLst>
              <a:ext uri="{FF2B5EF4-FFF2-40B4-BE49-F238E27FC236}">
                <a16:creationId xmlns:a16="http://schemas.microsoft.com/office/drawing/2014/main" id="{832B888D-0D30-9688-4ACB-74BAA1E14CBE}"/>
              </a:ext>
            </a:extLst>
          </p:cNvPr>
          <p:cNvSpPr/>
          <p:nvPr/>
        </p:nvSpPr>
        <p:spPr>
          <a:xfrm>
            <a:off x="722227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94</a:t>
            </a:r>
          </a:p>
          <a:p>
            <a:pPr algn="ctr"/>
            <a:r>
              <a:rPr lang="en-US" altLang="ja-JP" sz="2400" b="1" dirty="0">
                <a:solidFill>
                  <a:schemeClr val="tx1"/>
                </a:solidFill>
              </a:rPr>
              <a:t>(11%)</a:t>
            </a:r>
            <a:endParaRPr lang="ja-JP" altLang="en-US" sz="2400" b="1" dirty="0">
              <a:solidFill>
                <a:schemeClr val="tx1"/>
              </a:solidFill>
            </a:endParaRPr>
          </a:p>
        </p:txBody>
      </p:sp>
      <p:sp>
        <p:nvSpPr>
          <p:cNvPr id="45" name="正方形/長方形 44">
            <a:extLst>
              <a:ext uri="{FF2B5EF4-FFF2-40B4-BE49-F238E27FC236}">
                <a16:creationId xmlns:a16="http://schemas.microsoft.com/office/drawing/2014/main" id="{FCBEB820-6861-3A0E-348F-BBE73C919F9C}"/>
              </a:ext>
            </a:extLst>
          </p:cNvPr>
          <p:cNvSpPr/>
          <p:nvPr/>
        </p:nvSpPr>
        <p:spPr>
          <a:xfrm>
            <a:off x="855531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143</a:t>
            </a:r>
          </a:p>
          <a:p>
            <a:pPr algn="ctr"/>
            <a:r>
              <a:rPr lang="en-US" altLang="ja-JP" sz="2400" b="1" dirty="0">
                <a:solidFill>
                  <a:schemeClr val="tx1"/>
                </a:solidFill>
              </a:rPr>
              <a:t>(17%)</a:t>
            </a:r>
            <a:endParaRPr lang="ja-JP" altLang="en-US" sz="2400" b="1" dirty="0">
              <a:solidFill>
                <a:schemeClr val="tx1"/>
              </a:solidFill>
            </a:endParaRPr>
          </a:p>
        </p:txBody>
      </p:sp>
      <p:sp>
        <p:nvSpPr>
          <p:cNvPr id="50" name="テキスト ボックス 49">
            <a:extLst>
              <a:ext uri="{FF2B5EF4-FFF2-40B4-BE49-F238E27FC236}">
                <a16:creationId xmlns:a16="http://schemas.microsoft.com/office/drawing/2014/main" id="{0F5BA089-26AA-8B25-7199-337B17AAC15D}"/>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51" name="テキスト ボックス 50">
            <a:extLst>
              <a:ext uri="{FF2B5EF4-FFF2-40B4-BE49-F238E27FC236}">
                <a16:creationId xmlns:a16="http://schemas.microsoft.com/office/drawing/2014/main" id="{86ABE1E8-9E20-8B09-56D8-BCFDF84ED31A}"/>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57" name="四角形: 角を丸くする 56">
            <a:extLst>
              <a:ext uri="{FF2B5EF4-FFF2-40B4-BE49-F238E27FC236}">
                <a16:creationId xmlns:a16="http://schemas.microsoft.com/office/drawing/2014/main" id="{9699D9AD-5892-09ED-99A0-E4B83C15DC3C}"/>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1" name="四角形: 角を丸くする 60">
            <a:extLst>
              <a:ext uri="{FF2B5EF4-FFF2-40B4-BE49-F238E27FC236}">
                <a16:creationId xmlns:a16="http://schemas.microsoft.com/office/drawing/2014/main" id="{88846BE8-5489-0947-AA48-0E379D0C5682}"/>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2" name="正方形/長方形 61">
            <a:extLst>
              <a:ext uri="{FF2B5EF4-FFF2-40B4-BE49-F238E27FC236}">
                <a16:creationId xmlns:a16="http://schemas.microsoft.com/office/drawing/2014/main" id="{644165E6-CA80-6454-86F8-A2D474ED25D5}"/>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ja-JP" altLang="en-US" sz="2000" b="1" dirty="0">
                <a:solidFill>
                  <a:schemeClr val="tx1"/>
                </a:solidFill>
              </a:rPr>
              <a:t>割合</a:t>
            </a:r>
            <a:r>
              <a:rPr lang="en-US" altLang="ja-JP" sz="2400" b="1" dirty="0">
                <a:solidFill>
                  <a:schemeClr val="tx1"/>
                </a:solidFill>
              </a:rPr>
              <a:t>)</a:t>
            </a:r>
            <a:endParaRPr lang="ja-JP" altLang="en-US" sz="2400" b="1" dirty="0">
              <a:solidFill>
                <a:schemeClr val="tx1"/>
              </a:solidFill>
            </a:endParaRPr>
          </a:p>
        </p:txBody>
      </p:sp>
      <p:sp>
        <p:nvSpPr>
          <p:cNvPr id="63" name="テキスト ボックス 62">
            <a:extLst>
              <a:ext uri="{FF2B5EF4-FFF2-40B4-BE49-F238E27FC236}">
                <a16:creationId xmlns:a16="http://schemas.microsoft.com/office/drawing/2014/main" id="{B55D30FA-483D-69B5-DC2C-E8CADAA8E90F}"/>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
        <p:nvSpPr>
          <p:cNvPr id="10" name="四角形: 角を丸くする 9">
            <a:extLst>
              <a:ext uri="{FF2B5EF4-FFF2-40B4-BE49-F238E27FC236}">
                <a16:creationId xmlns:a16="http://schemas.microsoft.com/office/drawing/2014/main" id="{605238B5-83E4-154B-03D4-FE09A3968F00}"/>
              </a:ext>
            </a:extLst>
          </p:cNvPr>
          <p:cNvSpPr/>
          <p:nvPr/>
        </p:nvSpPr>
        <p:spPr>
          <a:xfrm>
            <a:off x="167332" y="1989756"/>
            <a:ext cx="5434777" cy="4707917"/>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四角形: 角を丸くする 10">
            <a:extLst>
              <a:ext uri="{FF2B5EF4-FFF2-40B4-BE49-F238E27FC236}">
                <a16:creationId xmlns:a16="http://schemas.microsoft.com/office/drawing/2014/main" id="{2BF365B0-874B-EE8F-C54C-87762823B9CF}"/>
              </a:ext>
            </a:extLst>
          </p:cNvPr>
          <p:cNvSpPr/>
          <p:nvPr/>
        </p:nvSpPr>
        <p:spPr>
          <a:xfrm>
            <a:off x="180806" y="3605185"/>
            <a:ext cx="5796125" cy="2933727"/>
          </a:xfrm>
          <a:prstGeom prst="roundRect">
            <a:avLst>
              <a:gd name="adj" fmla="val 4802"/>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AV	</a:t>
            </a:r>
            <a:r>
              <a:rPr lang="ja-JP" altLang="en-US" sz="2400" dirty="0"/>
              <a:t>：クローンと誤判定</a:t>
            </a:r>
            <a:endParaRPr lang="en-US" altLang="ja-JP" sz="2400" dirty="0"/>
          </a:p>
          <a:p>
            <a:r>
              <a:rPr lang="en-US" altLang="ja-JP" sz="2400" dirty="0"/>
              <a:t>MAV	</a:t>
            </a:r>
            <a:r>
              <a:rPr lang="ja-JP" altLang="en-US" sz="2400" dirty="0"/>
              <a:t>：非クローンと正しく判定</a:t>
            </a:r>
            <a:endParaRPr lang="en-US" altLang="ja-JP" sz="2400" dirty="0"/>
          </a:p>
          <a:p>
            <a:r>
              <a:rPr lang="ja-JP" altLang="en-US" sz="2400" dirty="0"/>
              <a:t>となったものは</a:t>
            </a:r>
            <a:r>
              <a:rPr lang="en-US" altLang="ja-JP" sz="2400" dirty="0"/>
              <a:t>94</a:t>
            </a:r>
            <a:r>
              <a:rPr lang="ja-JP" altLang="en-US" sz="2400" dirty="0"/>
              <a:t>個（</a:t>
            </a:r>
            <a:r>
              <a:rPr lang="en-US" altLang="ja-JP" sz="2400" dirty="0"/>
              <a:t>11%</a:t>
            </a:r>
            <a:r>
              <a:rPr lang="ja-JP" altLang="en-US" sz="2400" dirty="0"/>
              <a:t>）</a:t>
            </a:r>
            <a:endParaRPr lang="en-US" altLang="ja-JP" sz="2400" dirty="0"/>
          </a:p>
          <a:p>
            <a:endParaRPr lang="en-US" altLang="ja-JP" sz="2400" dirty="0"/>
          </a:p>
          <a:p>
            <a:r>
              <a:rPr lang="ja-JP" altLang="en-US" sz="2400" dirty="0"/>
              <a:t>メソッド名にマスク処理することで</a:t>
            </a:r>
            <a:br>
              <a:rPr lang="en-US" altLang="ja-JP" sz="2400" dirty="0"/>
            </a:br>
            <a:r>
              <a:rPr lang="en-US" altLang="ja-JP" sz="2400" dirty="0"/>
              <a:t>94</a:t>
            </a:r>
            <a:r>
              <a:rPr lang="ja-JP" altLang="en-US" sz="2400" dirty="0"/>
              <a:t>個を非クローンと正しく判定</a:t>
            </a:r>
          </a:p>
        </p:txBody>
      </p:sp>
      <p:sp>
        <p:nvSpPr>
          <p:cNvPr id="12" name="四角形: 角を丸くする 11">
            <a:extLst>
              <a:ext uri="{FF2B5EF4-FFF2-40B4-BE49-F238E27FC236}">
                <a16:creationId xmlns:a16="http://schemas.microsoft.com/office/drawing/2014/main" id="{1437DA31-DE79-C136-7ABB-7240C113B74D}"/>
              </a:ext>
            </a:extLst>
          </p:cNvPr>
          <p:cNvSpPr/>
          <p:nvPr/>
        </p:nvSpPr>
        <p:spPr>
          <a:xfrm>
            <a:off x="7343672" y="5260373"/>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087669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DB081-85B0-DA61-DBA6-6A292FEABA8A}"/>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27763DF-62CD-140A-D7A8-6CBFF19FCAA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4ADABF7-C0FA-C84E-D846-B06A40B23DF1}"/>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Phi-4.1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7A3E1C5B-3105-2409-B193-15D7D402B776}"/>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179A7878-7AFC-9036-9270-3F625CD6B94C}"/>
              </a:ext>
            </a:extLst>
          </p:cNvPr>
          <p:cNvSpPr>
            <a:spLocks noGrp="1"/>
          </p:cNvSpPr>
          <p:nvPr>
            <p:ph type="sldNum" sz="quarter" idx="12"/>
          </p:nvPr>
        </p:nvSpPr>
        <p:spPr/>
        <p:txBody>
          <a:bodyPr/>
          <a:lstStyle/>
          <a:p>
            <a:fld id="{98E4D49B-7C54-4167-A8CB-7C9DF7FFC802}" type="slidenum">
              <a:rPr kumimoji="1" lang="ja-JP" altLang="en-US" smtClean="0"/>
              <a:t>33</a:t>
            </a:fld>
            <a:endParaRPr kumimoji="1" lang="ja-JP" altLang="en-US"/>
          </a:p>
        </p:txBody>
      </p:sp>
      <p:sp>
        <p:nvSpPr>
          <p:cNvPr id="31" name="正方形/長方形 30">
            <a:extLst>
              <a:ext uri="{FF2B5EF4-FFF2-40B4-BE49-F238E27FC236}">
                <a16:creationId xmlns:a16="http://schemas.microsoft.com/office/drawing/2014/main" id="{0AF7C70A-F2D2-BCEE-6BCE-6ECDD90DF552}"/>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293A56E9-AD2A-D56D-D968-5826846824C7}"/>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3D01CCF2-C48B-0360-4FA0-7384D17A0A78}"/>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BE036DE9-0174-0731-512E-872C4C2AE943}"/>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FB117FDD-E210-61F6-82F5-2237442C8D5F}"/>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19DE8DE3-B39B-C7B4-07A4-4E01EA75B40E}"/>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C8C68632-0D74-6459-DB16-1B69A870E5F9}"/>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61E03FB6-2BD4-9079-4F0D-4953BC247C13}"/>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1B073559-1645-481F-96E0-C58FC9F60C83}"/>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A0D225E6-C6B4-28E4-2693-106D2AE0182F}"/>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3D08E2FC-1D18-B318-8B90-94E3F0A0C4AC}"/>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C3FB36C6-F8F3-CC69-B097-3FA9E005D23E}"/>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BC473470-DC3F-8088-B3C9-73B3B8DA96C6}"/>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9B5843CA-3FF4-0247-1EB0-79328A17A92D}"/>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D948C7FC-2A59-E616-66C5-BD9BB0EA92D9}"/>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1047</a:t>
            </a:r>
          </a:p>
          <a:p>
            <a:pPr algn="ctr"/>
            <a:r>
              <a:rPr lang="en-US" altLang="ja-JP" sz="2400" b="1" dirty="0">
                <a:solidFill>
                  <a:schemeClr val="tx1"/>
                </a:solidFill>
              </a:rPr>
              <a:t>(78%)</a:t>
            </a:r>
            <a:endParaRPr kumimoji="1" lang="ja-JP" altLang="en-US" sz="2400" b="1" dirty="0">
              <a:solidFill>
                <a:schemeClr val="tx1"/>
              </a:solidFill>
            </a:endParaRPr>
          </a:p>
        </p:txBody>
      </p:sp>
      <p:sp>
        <p:nvSpPr>
          <p:cNvPr id="66" name="正方形/長方形 65">
            <a:extLst>
              <a:ext uri="{FF2B5EF4-FFF2-40B4-BE49-F238E27FC236}">
                <a16:creationId xmlns:a16="http://schemas.microsoft.com/office/drawing/2014/main" id="{6654E98F-347C-FB97-7F90-A2C13D3CE1E7}"/>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26</a:t>
            </a:r>
          </a:p>
          <a:p>
            <a:pPr algn="ctr"/>
            <a:r>
              <a:rPr lang="en-US" altLang="ja-JP" sz="2400" b="1" dirty="0">
                <a:solidFill>
                  <a:schemeClr val="tx1"/>
                </a:solidFill>
              </a:rPr>
              <a:t>(2%)</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3CC338E3-2EB5-CA9B-DE6E-40964F5F686F}"/>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84</a:t>
            </a:r>
          </a:p>
          <a:p>
            <a:pPr algn="ctr"/>
            <a:r>
              <a:rPr lang="en-US" altLang="ja-JP" sz="2400" b="1" dirty="0">
                <a:solidFill>
                  <a:schemeClr val="tx1"/>
                </a:solidFill>
              </a:rPr>
              <a:t>(6%)</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96E92059-84F1-F811-4A63-9D5CF1416BD6}"/>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185</a:t>
            </a:r>
          </a:p>
          <a:p>
            <a:pPr algn="ctr"/>
            <a:r>
              <a:rPr lang="en-US" altLang="ja-JP" sz="2400" b="1" dirty="0">
                <a:solidFill>
                  <a:schemeClr val="tx1"/>
                </a:solidFill>
              </a:rPr>
              <a:t>(14%)</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99E63273-03A7-09C5-A531-57250F13BCCA}"/>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95E0111D-ECBC-CFD8-D065-93B04DE0F171}"/>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(5%)</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584DAA9E-7A84-2350-FA33-C674B51F1820}"/>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62</a:t>
            </a:r>
          </a:p>
          <a:p>
            <a:pPr algn="ctr"/>
            <a:r>
              <a:rPr lang="en-US" altLang="ja-JP" sz="2400" b="1" dirty="0">
                <a:solidFill>
                  <a:schemeClr val="tx1"/>
                </a:solidFill>
              </a:rPr>
              <a:t>(7%)</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68A87A59-47A4-41C6-D67E-7BFB6BAB6C0E}"/>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165</a:t>
            </a:r>
          </a:p>
          <a:p>
            <a:pPr algn="ctr"/>
            <a:r>
              <a:rPr lang="en-US" altLang="ja-JP" sz="2400" b="1" dirty="0">
                <a:solidFill>
                  <a:schemeClr val="tx1"/>
                </a:solidFill>
              </a:rPr>
              <a:t>(19%)</a:t>
            </a:r>
            <a:endParaRPr lang="ja-JP" altLang="en-US" sz="2400" b="1" dirty="0">
              <a:solidFill>
                <a:schemeClr val="tx1"/>
              </a:solidFill>
            </a:endParaRPr>
          </a:p>
        </p:txBody>
      </p:sp>
      <p:sp>
        <p:nvSpPr>
          <p:cNvPr id="73" name="正方形/長方形 72">
            <a:extLst>
              <a:ext uri="{FF2B5EF4-FFF2-40B4-BE49-F238E27FC236}">
                <a16:creationId xmlns:a16="http://schemas.microsoft.com/office/drawing/2014/main" id="{0E7B35E0-48D2-ED34-0615-DA50523B576C}"/>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ja-JP" altLang="en-US" sz="2000" b="1" dirty="0">
                <a:solidFill>
                  <a:schemeClr val="tx1"/>
                </a:solidFill>
              </a:rPr>
              <a:t>割合</a:t>
            </a:r>
            <a:r>
              <a:rPr lang="en-US" altLang="ja-JP" sz="2400" b="1" dirty="0">
                <a:solidFill>
                  <a:schemeClr val="tx1"/>
                </a:solidFill>
              </a:rPr>
              <a:t>)</a:t>
            </a:r>
            <a:endParaRPr lang="ja-JP" altLang="en-US" sz="2400" b="1" dirty="0">
              <a:solidFill>
                <a:schemeClr val="tx1"/>
              </a:solidFill>
            </a:endParaRPr>
          </a:p>
        </p:txBody>
      </p:sp>
    </p:spTree>
    <p:extLst>
      <p:ext uri="{BB962C8B-B14F-4D97-AF65-F5344CB8AC3E}">
        <p14:creationId xmlns:p14="http://schemas.microsoft.com/office/powerpoint/2010/main" val="1169208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8428D-08B6-1D07-616F-16D5B46676B2}"/>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766AB524-876D-3B32-BD95-48CD4E7ED901}"/>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ja-JP" altLang="en-US" sz="2000" b="1" dirty="0">
                <a:solidFill>
                  <a:schemeClr val="tx1"/>
                </a:solidFill>
              </a:rPr>
              <a:t>割合</a:t>
            </a:r>
            <a:r>
              <a:rPr lang="en-US" altLang="ja-JP" sz="2400" b="1" dirty="0">
                <a:solidFill>
                  <a:schemeClr val="tx1"/>
                </a:solidFill>
              </a:rPr>
              <a:t>)</a:t>
            </a:r>
            <a:endParaRPr lang="ja-JP" altLang="en-US" sz="2400" b="1" dirty="0">
              <a:solidFill>
                <a:schemeClr val="tx1"/>
              </a:solidFill>
            </a:endParaRPr>
          </a:p>
        </p:txBody>
      </p:sp>
      <p:sp>
        <p:nvSpPr>
          <p:cNvPr id="4" name="正方形/長方形 3">
            <a:extLst>
              <a:ext uri="{FF2B5EF4-FFF2-40B4-BE49-F238E27FC236}">
                <a16:creationId xmlns:a16="http://schemas.microsoft.com/office/drawing/2014/main" id="{66CA5CF5-1C96-847C-3817-09D8ACF62297}"/>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3D396F2E-3DB5-78F9-D7CA-EA562B2AA159}"/>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Phi-4.1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CE07BB39-478F-81B9-5570-3A31612E9C9F}"/>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ED24E60A-D3EF-F5EA-5575-93632C85B089}"/>
              </a:ext>
            </a:extLst>
          </p:cNvPr>
          <p:cNvSpPr>
            <a:spLocks noGrp="1"/>
          </p:cNvSpPr>
          <p:nvPr>
            <p:ph type="sldNum" sz="quarter" idx="12"/>
          </p:nvPr>
        </p:nvSpPr>
        <p:spPr/>
        <p:txBody>
          <a:bodyPr/>
          <a:lstStyle/>
          <a:p>
            <a:fld id="{98E4D49B-7C54-4167-A8CB-7C9DF7FFC802}" type="slidenum">
              <a:rPr kumimoji="1" lang="ja-JP" altLang="en-US" smtClean="0"/>
              <a:t>34</a:t>
            </a:fld>
            <a:endParaRPr kumimoji="1" lang="ja-JP" altLang="en-US"/>
          </a:p>
        </p:txBody>
      </p:sp>
      <p:sp>
        <p:nvSpPr>
          <p:cNvPr id="31" name="正方形/長方形 30">
            <a:extLst>
              <a:ext uri="{FF2B5EF4-FFF2-40B4-BE49-F238E27FC236}">
                <a16:creationId xmlns:a16="http://schemas.microsoft.com/office/drawing/2014/main" id="{BC705C58-629D-061A-2684-D723598835A9}"/>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AD69C38B-5E4F-6401-0282-74571DEAD064}"/>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45FFBFC0-E5C2-6C95-00AF-EB6AC63192D1}"/>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2F273A47-4EA9-A24D-9CF6-1D40C54E912B}"/>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516A589F-D6A6-088E-B6D9-3AD826444FBA}"/>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47ABA0A6-282D-97A7-4632-A0379C73BAAE}"/>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80E309A3-AEF9-A1FE-F3B5-7A484F64207C}"/>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43C519C7-7ABF-17E2-8D8F-45034D0175B7}"/>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0BFF71DE-75C8-89D7-EE9A-9E545A2A958A}"/>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3DD6369F-CB55-7282-509F-F9F31916C715}"/>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D5161CBB-A8AD-6342-1FCC-E415ABDAC96E}"/>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3C298BF4-82CD-BC42-880E-777E04E20BE3}"/>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C2230D21-F450-C188-F21E-87EC67563A7C}"/>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6585B06E-AF29-F5ED-DDA8-C59A758351F6}"/>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E61F665A-CCFE-5DB7-2BEB-EFCEE5949161}"/>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1047</a:t>
            </a:r>
          </a:p>
          <a:p>
            <a:pPr algn="ctr"/>
            <a:r>
              <a:rPr lang="en-US" altLang="ja-JP" sz="2400" b="1" dirty="0">
                <a:solidFill>
                  <a:schemeClr val="tx1"/>
                </a:solidFill>
              </a:rPr>
              <a:t>(78%)</a:t>
            </a:r>
            <a:endParaRPr kumimoji="1" lang="ja-JP" altLang="en-US" sz="2400" b="1" dirty="0">
              <a:solidFill>
                <a:schemeClr val="tx1"/>
              </a:solidFill>
            </a:endParaRPr>
          </a:p>
        </p:txBody>
      </p:sp>
      <p:sp>
        <p:nvSpPr>
          <p:cNvPr id="66" name="正方形/長方形 65">
            <a:extLst>
              <a:ext uri="{FF2B5EF4-FFF2-40B4-BE49-F238E27FC236}">
                <a16:creationId xmlns:a16="http://schemas.microsoft.com/office/drawing/2014/main" id="{05D53500-664A-3D1D-5ED8-F4E0EE20E839}"/>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26</a:t>
            </a:r>
          </a:p>
          <a:p>
            <a:pPr algn="ctr"/>
            <a:r>
              <a:rPr lang="en-US" altLang="ja-JP" sz="2400" b="1" dirty="0">
                <a:solidFill>
                  <a:schemeClr val="tx1"/>
                </a:solidFill>
              </a:rPr>
              <a:t>(2%)</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63637E65-ED7A-C74E-0A78-90EA5F96517D}"/>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84</a:t>
            </a:r>
          </a:p>
          <a:p>
            <a:pPr algn="ctr"/>
            <a:r>
              <a:rPr lang="en-US" altLang="ja-JP" sz="2400" b="1" dirty="0">
                <a:solidFill>
                  <a:schemeClr val="tx1"/>
                </a:solidFill>
              </a:rPr>
              <a:t>(6%)</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F40CE7F6-ECD6-A29B-985B-F1CB787F7973}"/>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185</a:t>
            </a:r>
          </a:p>
          <a:p>
            <a:pPr algn="ctr"/>
            <a:r>
              <a:rPr lang="en-US" altLang="ja-JP" sz="2400" b="1" dirty="0">
                <a:solidFill>
                  <a:schemeClr val="tx1"/>
                </a:solidFill>
              </a:rPr>
              <a:t>(14%)</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78313395-97A7-7DC4-5897-15D8EB015852}"/>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F59AC564-F0A4-96F9-5450-C93B418D0E34}"/>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(5%)</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833879B7-FEFA-813E-F224-7ACEE1E5C768}"/>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62</a:t>
            </a:r>
          </a:p>
          <a:p>
            <a:pPr algn="ctr"/>
            <a:r>
              <a:rPr lang="en-US" altLang="ja-JP" sz="2400" b="1" dirty="0">
                <a:solidFill>
                  <a:schemeClr val="tx1"/>
                </a:solidFill>
              </a:rPr>
              <a:t>(7%)</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75D67540-01A3-5E19-CB2B-91251AB4F0E0}"/>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165</a:t>
            </a:r>
          </a:p>
          <a:p>
            <a:pPr algn="ctr"/>
            <a:r>
              <a:rPr lang="en-US" altLang="ja-JP" sz="2400" b="1" dirty="0">
                <a:solidFill>
                  <a:schemeClr val="tx1"/>
                </a:solidFill>
              </a:rPr>
              <a:t>(19%)</a:t>
            </a:r>
            <a:endParaRPr lang="ja-JP" altLang="en-US" sz="2400" b="1" dirty="0">
              <a:solidFill>
                <a:schemeClr val="tx1"/>
              </a:solidFill>
            </a:endParaRPr>
          </a:p>
        </p:txBody>
      </p:sp>
      <p:sp>
        <p:nvSpPr>
          <p:cNvPr id="3" name="四角形: 角を丸くする 2">
            <a:extLst>
              <a:ext uri="{FF2B5EF4-FFF2-40B4-BE49-F238E27FC236}">
                <a16:creationId xmlns:a16="http://schemas.microsoft.com/office/drawing/2014/main" id="{2C5A989B-9157-ADFF-96C1-164F7BA829D8}"/>
              </a:ext>
            </a:extLst>
          </p:cNvPr>
          <p:cNvSpPr/>
          <p:nvPr/>
        </p:nvSpPr>
        <p:spPr>
          <a:xfrm>
            <a:off x="2359397" y="5259116"/>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03E9B4C1-602E-97AE-B1E6-966613FC4975}"/>
              </a:ext>
            </a:extLst>
          </p:cNvPr>
          <p:cNvSpPr/>
          <p:nvPr/>
        </p:nvSpPr>
        <p:spPr>
          <a:xfrm>
            <a:off x="6095999" y="1277948"/>
            <a:ext cx="5993331" cy="5167905"/>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6F00D90C-F098-9B8B-3451-06DD58C6C2C7}"/>
              </a:ext>
            </a:extLst>
          </p:cNvPr>
          <p:cNvSpPr/>
          <p:nvPr/>
        </p:nvSpPr>
        <p:spPr>
          <a:xfrm>
            <a:off x="6065117" y="3277523"/>
            <a:ext cx="5560701" cy="2933727"/>
          </a:xfrm>
          <a:prstGeom prst="roundRect">
            <a:avLst>
              <a:gd name="adj" fmla="val 9803"/>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AV	</a:t>
            </a:r>
            <a:r>
              <a:rPr lang="ja-JP" altLang="en-US" sz="2400" dirty="0"/>
              <a:t>：非クローン誤判定</a:t>
            </a:r>
            <a:endParaRPr lang="en-US" altLang="ja-JP" sz="2400" dirty="0"/>
          </a:p>
          <a:p>
            <a:r>
              <a:rPr lang="en-US" altLang="ja-JP" sz="2400" dirty="0"/>
              <a:t>MAV	</a:t>
            </a:r>
            <a:r>
              <a:rPr lang="ja-JP" altLang="en-US" sz="2400" dirty="0"/>
              <a:t>：クローンと正しく判定</a:t>
            </a:r>
            <a:endParaRPr lang="en-US" altLang="ja-JP" sz="2400" dirty="0"/>
          </a:p>
          <a:p>
            <a:r>
              <a:rPr lang="ja-JP" altLang="en-US" sz="2400" dirty="0"/>
              <a:t>であったのは</a:t>
            </a:r>
            <a:r>
              <a:rPr lang="en-US" altLang="ja-JP" sz="2400" dirty="0"/>
              <a:t>84</a:t>
            </a:r>
            <a:r>
              <a:rPr lang="ja-JP" altLang="en-US" sz="2400" dirty="0"/>
              <a:t>個（</a:t>
            </a:r>
            <a:r>
              <a:rPr lang="en-US" altLang="ja-JP" sz="2400" dirty="0"/>
              <a:t>6%</a:t>
            </a:r>
            <a:r>
              <a:rPr lang="ja-JP" altLang="en-US" sz="2400" dirty="0"/>
              <a:t>）</a:t>
            </a:r>
            <a:endParaRPr lang="en-US" altLang="ja-JP" sz="2400" dirty="0"/>
          </a:p>
          <a:p>
            <a:endParaRPr lang="en-US" altLang="ja-JP" sz="2400" dirty="0"/>
          </a:p>
          <a:p>
            <a:r>
              <a:rPr lang="ja-JP" altLang="en-US" sz="2400" dirty="0"/>
              <a:t>メソッド名にマスク処理することで</a:t>
            </a:r>
            <a:br>
              <a:rPr lang="en-US" altLang="ja-JP" sz="2400" dirty="0"/>
            </a:br>
            <a:r>
              <a:rPr lang="en-US" altLang="ja-JP" sz="2400" dirty="0"/>
              <a:t>84</a:t>
            </a:r>
            <a:r>
              <a:rPr lang="ja-JP" altLang="en-US" sz="2400" dirty="0"/>
              <a:t>個をクローンと正しく判定</a:t>
            </a:r>
          </a:p>
        </p:txBody>
      </p:sp>
    </p:spTree>
    <p:extLst>
      <p:ext uri="{BB962C8B-B14F-4D97-AF65-F5344CB8AC3E}">
        <p14:creationId xmlns:p14="http://schemas.microsoft.com/office/powerpoint/2010/main" val="2116137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904B-5284-16AC-6EBD-C127C7D5E67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884F7E5C-8968-A755-7F19-7039292AB72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D3F2576-AEC7-F9D9-E031-87E999C38EE6}"/>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判定結果の分類（</a:t>
            </a:r>
            <a:r>
              <a:rPr lang="en-US" altLang="ja-JP" b="1" dirty="0">
                <a:solidFill>
                  <a:schemeClr val="bg1"/>
                </a:solidFill>
                <a:latin typeface="+mn-ea"/>
                <a:ea typeface="+mn-ea"/>
              </a:rPr>
              <a:t>Phi-4.1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1933E878-456E-F117-AA7C-55E538E103F0}"/>
              </a:ext>
            </a:extLst>
          </p:cNvPr>
          <p:cNvSpPr>
            <a:spLocks noGrp="1"/>
          </p:cNvSpPr>
          <p:nvPr>
            <p:ph idx="1"/>
          </p:nvPr>
        </p:nvSpPr>
        <p:spPr>
          <a:xfrm>
            <a:off x="838200" y="1506912"/>
            <a:ext cx="10515600" cy="606702"/>
          </a:xfrm>
        </p:spPr>
        <p:txBody>
          <a:bodyPr>
            <a:normAutofit/>
          </a:bodyPr>
          <a:lstStyle/>
          <a:p>
            <a:pPr marL="0" indent="0">
              <a:buNone/>
            </a:pPr>
            <a:r>
              <a:rPr lang="en-US" altLang="ja-JP" b="1" dirty="0"/>
              <a:t>AV</a:t>
            </a:r>
            <a:r>
              <a:rPr lang="ja-JP" altLang="en-US" b="1" dirty="0"/>
              <a:t>と</a:t>
            </a:r>
            <a:r>
              <a:rPr lang="en-US" altLang="ja-JP" b="1" dirty="0"/>
              <a:t>MAV</a:t>
            </a:r>
            <a:r>
              <a:rPr lang="ja-JP" altLang="en-US" b="1" dirty="0"/>
              <a:t>での判定結果の違い</a:t>
            </a:r>
            <a:endParaRPr lang="en-US" altLang="ja-JP" b="1" dirty="0"/>
          </a:p>
        </p:txBody>
      </p:sp>
      <p:sp>
        <p:nvSpPr>
          <p:cNvPr id="6" name="スライド番号プレースホルダー 5">
            <a:extLst>
              <a:ext uri="{FF2B5EF4-FFF2-40B4-BE49-F238E27FC236}">
                <a16:creationId xmlns:a16="http://schemas.microsoft.com/office/drawing/2014/main" id="{BC909BD0-854D-96E9-3C2B-44BEB750B7E3}"/>
              </a:ext>
            </a:extLst>
          </p:cNvPr>
          <p:cNvSpPr>
            <a:spLocks noGrp="1"/>
          </p:cNvSpPr>
          <p:nvPr>
            <p:ph type="sldNum" sz="quarter" idx="12"/>
          </p:nvPr>
        </p:nvSpPr>
        <p:spPr/>
        <p:txBody>
          <a:bodyPr/>
          <a:lstStyle/>
          <a:p>
            <a:fld id="{98E4D49B-7C54-4167-A8CB-7C9DF7FFC802}" type="slidenum">
              <a:rPr kumimoji="1" lang="ja-JP" altLang="en-US" smtClean="0"/>
              <a:t>35</a:t>
            </a:fld>
            <a:endParaRPr kumimoji="1" lang="ja-JP" altLang="en-US"/>
          </a:p>
        </p:txBody>
      </p:sp>
      <p:sp>
        <p:nvSpPr>
          <p:cNvPr id="31" name="正方形/長方形 30">
            <a:extLst>
              <a:ext uri="{FF2B5EF4-FFF2-40B4-BE49-F238E27FC236}">
                <a16:creationId xmlns:a16="http://schemas.microsoft.com/office/drawing/2014/main" id="{086FC678-45A7-4E63-5C4F-3104AF28D2E1}"/>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051AE82B-AAC9-0D80-0CEE-8487488D7A4B}"/>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F2FB4ECE-50D9-742A-B3C3-5D2616D6E173}"/>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0BFE5FFD-DDA5-D81E-7CF8-449319BAA3E4}"/>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96EF7F1D-6DD0-8114-C291-DCA0357634A8}"/>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9FD04484-8348-8674-9AB1-92B787CD9D70}"/>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C6B73205-A7A8-5016-DCF4-273258539F08}"/>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92EEC22F-99C2-1217-3A90-8D878393981C}"/>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A6CBFCAA-D2CB-37BC-EBDD-8D071DCFDEA8}"/>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46890A0D-0B52-816D-B95C-FBF6820A1349}"/>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DF807D11-6CD7-DECF-3A25-642627EE46D8}"/>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11D6D1B8-0AA6-0F55-F82E-A0D2BAA10A98}"/>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8B20B8DC-C64E-DD0B-80C4-6387CF6F3DAD}"/>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626C116D-E1E9-63D1-4306-88B6D61770F1}"/>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A81C7634-6527-65CE-70F0-5F5142F1C9B1}"/>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1047</a:t>
            </a:r>
          </a:p>
          <a:p>
            <a:pPr algn="ctr"/>
            <a:r>
              <a:rPr lang="en-US" altLang="ja-JP" sz="2400" b="1" dirty="0">
                <a:solidFill>
                  <a:schemeClr val="tx1"/>
                </a:solidFill>
              </a:rPr>
              <a:t>(78%)</a:t>
            </a:r>
            <a:endParaRPr kumimoji="1" lang="ja-JP" altLang="en-US" sz="2400" b="1" dirty="0">
              <a:solidFill>
                <a:schemeClr val="tx1"/>
              </a:solidFill>
            </a:endParaRPr>
          </a:p>
        </p:txBody>
      </p:sp>
      <p:sp>
        <p:nvSpPr>
          <p:cNvPr id="66" name="正方形/長方形 65">
            <a:extLst>
              <a:ext uri="{FF2B5EF4-FFF2-40B4-BE49-F238E27FC236}">
                <a16:creationId xmlns:a16="http://schemas.microsoft.com/office/drawing/2014/main" id="{423E39CA-140D-2EAA-4544-C6A7EBC22835}"/>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26</a:t>
            </a:r>
          </a:p>
          <a:p>
            <a:pPr algn="ctr"/>
            <a:r>
              <a:rPr lang="en-US" altLang="ja-JP" sz="2400" b="1" dirty="0">
                <a:solidFill>
                  <a:schemeClr val="tx1"/>
                </a:solidFill>
              </a:rPr>
              <a:t>(2%)</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4B6CDB88-B481-AC36-7083-BA2F5CF04A80}"/>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84</a:t>
            </a:r>
          </a:p>
          <a:p>
            <a:pPr algn="ctr"/>
            <a:r>
              <a:rPr lang="en-US" altLang="ja-JP" sz="2400" b="1" dirty="0">
                <a:solidFill>
                  <a:schemeClr val="tx1"/>
                </a:solidFill>
              </a:rPr>
              <a:t>(6%)</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D367B619-5F62-8A04-C3DE-14328C6ABF8A}"/>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185</a:t>
            </a:r>
          </a:p>
          <a:p>
            <a:pPr algn="ctr"/>
            <a:r>
              <a:rPr lang="en-US" altLang="ja-JP" sz="2400" b="1" dirty="0">
                <a:solidFill>
                  <a:schemeClr val="tx1"/>
                </a:solidFill>
              </a:rPr>
              <a:t>(14%)</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7398CAF9-893F-BA39-6AAD-AFC5F34B9C89}"/>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583</a:t>
            </a:r>
          </a:p>
          <a:p>
            <a:pPr algn="ctr"/>
            <a:r>
              <a:rPr lang="en-US" altLang="ja-JP" sz="2400" b="1" dirty="0">
                <a:solidFill>
                  <a:schemeClr val="tx1"/>
                </a:solidFill>
              </a:rPr>
              <a:t>(68%)</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C6042792-D5B1-CFCB-A7C4-0D6BC1E132CC}"/>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42</a:t>
            </a:r>
          </a:p>
          <a:p>
            <a:pPr algn="ctr"/>
            <a:r>
              <a:rPr lang="en-US" altLang="ja-JP" sz="2400" b="1" dirty="0">
                <a:solidFill>
                  <a:schemeClr val="tx1"/>
                </a:solidFill>
              </a:rPr>
              <a:t>(5%)</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9EB91078-46C2-C81C-FFD5-B1CBDC8B95B2}"/>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62</a:t>
            </a:r>
          </a:p>
          <a:p>
            <a:pPr algn="ctr"/>
            <a:r>
              <a:rPr lang="en-US" altLang="ja-JP" sz="2400" b="1" dirty="0">
                <a:solidFill>
                  <a:schemeClr val="tx1"/>
                </a:solidFill>
              </a:rPr>
              <a:t>(7%)</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361C2449-B7C5-F4BB-8FAD-88D53BCE8C62}"/>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165</a:t>
            </a:r>
          </a:p>
          <a:p>
            <a:pPr algn="ctr"/>
            <a:r>
              <a:rPr lang="en-US" altLang="ja-JP" sz="2400" b="1" dirty="0">
                <a:solidFill>
                  <a:schemeClr val="tx1"/>
                </a:solidFill>
              </a:rPr>
              <a:t>(19%)</a:t>
            </a:r>
            <a:endParaRPr lang="ja-JP" altLang="en-US" sz="2400" b="1" dirty="0">
              <a:solidFill>
                <a:schemeClr val="tx1"/>
              </a:solidFill>
            </a:endParaRPr>
          </a:p>
        </p:txBody>
      </p:sp>
      <p:sp>
        <p:nvSpPr>
          <p:cNvPr id="3" name="四角形: 角を丸くする 2">
            <a:extLst>
              <a:ext uri="{FF2B5EF4-FFF2-40B4-BE49-F238E27FC236}">
                <a16:creationId xmlns:a16="http://schemas.microsoft.com/office/drawing/2014/main" id="{574B7BB2-0EB2-381C-91EE-230E4B29B50F}"/>
              </a:ext>
            </a:extLst>
          </p:cNvPr>
          <p:cNvSpPr/>
          <p:nvPr/>
        </p:nvSpPr>
        <p:spPr>
          <a:xfrm>
            <a:off x="265659" y="1998020"/>
            <a:ext cx="4985625" cy="4707917"/>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四角形: 角を丸くする 6">
            <a:extLst>
              <a:ext uri="{FF2B5EF4-FFF2-40B4-BE49-F238E27FC236}">
                <a16:creationId xmlns:a16="http://schemas.microsoft.com/office/drawing/2014/main" id="{DC274DE8-031A-F215-BC3C-AEF2FAB979A0}"/>
              </a:ext>
            </a:extLst>
          </p:cNvPr>
          <p:cNvSpPr/>
          <p:nvPr/>
        </p:nvSpPr>
        <p:spPr>
          <a:xfrm>
            <a:off x="265659" y="2827981"/>
            <a:ext cx="5710732" cy="3613960"/>
          </a:xfrm>
          <a:prstGeom prst="roundRect">
            <a:avLst>
              <a:gd name="adj" fmla="val 7114"/>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AV	</a:t>
            </a:r>
            <a:r>
              <a:rPr lang="ja-JP" altLang="en-US" sz="2400" dirty="0"/>
              <a:t>：クローンと誤判定</a:t>
            </a:r>
            <a:endParaRPr lang="en-US" altLang="ja-JP" sz="2400" dirty="0"/>
          </a:p>
          <a:p>
            <a:r>
              <a:rPr lang="en-US" altLang="ja-JP" sz="2400" dirty="0"/>
              <a:t>MAV	</a:t>
            </a:r>
            <a:r>
              <a:rPr lang="ja-JP" altLang="en-US" sz="2400" dirty="0"/>
              <a:t>：非クローンと正しく判定</a:t>
            </a:r>
            <a:endParaRPr lang="en-US" altLang="ja-JP" sz="2400" dirty="0"/>
          </a:p>
          <a:p>
            <a:r>
              <a:rPr lang="ja-JP" altLang="en-US" sz="2400" dirty="0"/>
              <a:t>であったのは</a:t>
            </a:r>
            <a:r>
              <a:rPr lang="en-US" altLang="ja-JP" sz="2400" dirty="0"/>
              <a:t>62</a:t>
            </a:r>
            <a:r>
              <a:rPr lang="ja-JP" altLang="en-US" sz="2400" dirty="0"/>
              <a:t>個</a:t>
            </a:r>
            <a:r>
              <a:rPr lang="en-US" altLang="ja-JP" sz="2400" dirty="0"/>
              <a:t>(7%)</a:t>
            </a:r>
          </a:p>
          <a:p>
            <a:endParaRPr lang="en-US" altLang="ja-JP" sz="2400" dirty="0"/>
          </a:p>
          <a:p>
            <a:r>
              <a:rPr lang="ja-JP" altLang="en-US" sz="2400" dirty="0"/>
              <a:t>メソッド名にマスク処理することで</a:t>
            </a:r>
            <a:br>
              <a:rPr lang="en-US" altLang="ja-JP" sz="2400" dirty="0"/>
            </a:br>
            <a:r>
              <a:rPr lang="en-US" altLang="ja-JP" sz="2400" dirty="0"/>
              <a:t>62</a:t>
            </a:r>
            <a:r>
              <a:rPr lang="ja-JP" altLang="en-US" sz="2400" dirty="0"/>
              <a:t>個を非クローンと正しく判定</a:t>
            </a:r>
          </a:p>
          <a:p>
            <a:endParaRPr lang="en-US" altLang="ja-JP" sz="2400" dirty="0"/>
          </a:p>
          <a:p>
            <a:r>
              <a:rPr lang="ja-JP" altLang="en-US" sz="2400" dirty="0"/>
              <a:t>一方で、</a:t>
            </a:r>
            <a:r>
              <a:rPr lang="en-US" altLang="ja-JP" sz="2400" dirty="0"/>
              <a:t>42</a:t>
            </a:r>
            <a:r>
              <a:rPr lang="ja-JP" altLang="en-US" sz="2400" dirty="0"/>
              <a:t>個</a:t>
            </a:r>
            <a:r>
              <a:rPr lang="en-US" altLang="ja-JP" sz="2400" dirty="0"/>
              <a:t>(5</a:t>
            </a:r>
            <a:r>
              <a:rPr lang="ja-JP" altLang="en-US" sz="2400" dirty="0"/>
              <a:t>％</a:t>
            </a:r>
            <a:r>
              <a:rPr lang="en-US" altLang="ja-JP" sz="2400" dirty="0"/>
              <a:t>)</a:t>
            </a:r>
            <a:r>
              <a:rPr lang="ja-JP" altLang="en-US" sz="2400" dirty="0"/>
              <a:t>は正しく判定</a:t>
            </a:r>
            <a:br>
              <a:rPr lang="en-US" altLang="ja-JP" sz="2400" dirty="0"/>
            </a:br>
            <a:r>
              <a:rPr lang="ja-JP" altLang="en-US" sz="2400" dirty="0"/>
              <a:t>できなくなった</a:t>
            </a:r>
          </a:p>
        </p:txBody>
      </p:sp>
      <p:sp>
        <p:nvSpPr>
          <p:cNvPr id="9" name="四角形: 角を丸くする 8">
            <a:extLst>
              <a:ext uri="{FF2B5EF4-FFF2-40B4-BE49-F238E27FC236}">
                <a16:creationId xmlns:a16="http://schemas.microsoft.com/office/drawing/2014/main" id="{4A3E957C-FB82-9D5B-4ED2-10A1CDBDEE3B}"/>
              </a:ext>
            </a:extLst>
          </p:cNvPr>
          <p:cNvSpPr/>
          <p:nvPr/>
        </p:nvSpPr>
        <p:spPr>
          <a:xfrm>
            <a:off x="7344735" y="5266955"/>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619F668-F6C8-CA07-B572-6B7807AE8071}"/>
              </a:ext>
            </a:extLst>
          </p:cNvPr>
          <p:cNvSpPr/>
          <p:nvPr/>
        </p:nvSpPr>
        <p:spPr>
          <a:xfrm>
            <a:off x="8678860" y="3932831"/>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14426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C5FC03-4F30-3097-85ED-CD92963E981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539B96D-49CD-050B-C576-E1CD3A42F079}"/>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049E863-6287-D4E0-5567-BC04A005E9D8}"/>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メソッド名の分析指標</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81BE79C8-1BC7-0D6E-DABC-F0E4707E758E}"/>
              </a:ext>
            </a:extLst>
          </p:cNvPr>
          <p:cNvSpPr>
            <a:spLocks noGrp="1"/>
          </p:cNvSpPr>
          <p:nvPr>
            <p:ph idx="1"/>
          </p:nvPr>
        </p:nvSpPr>
        <p:spPr>
          <a:xfrm>
            <a:off x="838200" y="1506911"/>
            <a:ext cx="10515600" cy="5489111"/>
          </a:xfrm>
        </p:spPr>
        <p:txBody>
          <a:bodyPr>
            <a:normAutofit lnSpcReduction="10000"/>
          </a:bodyPr>
          <a:lstStyle/>
          <a:p>
            <a:pPr marL="0" indent="0">
              <a:buNone/>
            </a:pPr>
            <a:r>
              <a:rPr lang="ja-JP" altLang="en-US" b="1" dirty="0"/>
              <a:t>類似度指標</a:t>
            </a:r>
            <a:endParaRPr lang="en-US" altLang="ja-JP" b="1" dirty="0"/>
          </a:p>
          <a:p>
            <a:pPr lvl="1"/>
            <a:r>
              <a:rPr lang="en-US" altLang="ja-JP" b="1" dirty="0"/>
              <a:t>Jaccard</a:t>
            </a:r>
            <a:r>
              <a:rPr lang="ja-JP" altLang="en-US" b="1" dirty="0"/>
              <a:t> 係数 （</a:t>
            </a:r>
            <a:r>
              <a:rPr lang="en-US" altLang="ja-JP" b="1" dirty="0"/>
              <a:t>Jac</a:t>
            </a:r>
            <a:r>
              <a:rPr lang="ja-JP" altLang="en-US" b="1" dirty="0"/>
              <a:t>）：字句的な類似度</a:t>
            </a:r>
            <a:endParaRPr lang="en-US" altLang="ja-JP" b="1" dirty="0"/>
          </a:p>
          <a:p>
            <a:pPr marL="914400" lvl="2" indent="0">
              <a:buNone/>
            </a:pPr>
            <a:r>
              <a:rPr lang="ja-JP" altLang="en-US" dirty="0"/>
              <a:t>サブワードの集合の一致度</a:t>
            </a:r>
            <a:endParaRPr lang="en-US" altLang="ja-JP" dirty="0"/>
          </a:p>
          <a:p>
            <a:pPr marL="914400" lvl="2" indent="0">
              <a:buNone/>
            </a:pPr>
            <a:r>
              <a:rPr lang="en-US" altLang="ja-JP" dirty="0"/>
              <a:t>Snake_case</a:t>
            </a:r>
            <a:r>
              <a:rPr lang="ja-JP" altLang="en-US" dirty="0"/>
              <a:t>や</a:t>
            </a:r>
            <a:r>
              <a:rPr lang="en-US" altLang="ja-JP" dirty="0"/>
              <a:t>CamelCase</a:t>
            </a:r>
            <a:r>
              <a:rPr lang="ja-JP" altLang="en-US" dirty="0"/>
              <a:t>を用いてメソッド名をサブワードに分割し計算</a:t>
            </a:r>
            <a:endParaRPr lang="en-US" altLang="ja-JP" dirty="0"/>
          </a:p>
          <a:p>
            <a:pPr marL="914400" lvl="2" indent="0">
              <a:buNone/>
            </a:pPr>
            <a:r>
              <a:rPr lang="ja-JP" altLang="en-US" dirty="0"/>
              <a:t>値が大きいほど類似度が高い（</a:t>
            </a:r>
            <a:r>
              <a:rPr lang="en-US" altLang="ja-JP" dirty="0"/>
              <a:t>0 </a:t>
            </a:r>
            <a:r>
              <a:rPr lang="ja-JP" altLang="en-US" dirty="0"/>
              <a:t>≦ </a:t>
            </a:r>
            <a:r>
              <a:rPr lang="en-US" altLang="ja-JP" dirty="0"/>
              <a:t>Jac</a:t>
            </a:r>
            <a:r>
              <a:rPr lang="ja-JP" altLang="en-US" dirty="0"/>
              <a:t> ≦ </a:t>
            </a:r>
            <a:r>
              <a:rPr lang="en-US" altLang="ja-JP" dirty="0"/>
              <a:t>1</a:t>
            </a:r>
            <a:r>
              <a:rPr lang="ja-JP" altLang="en-US" dirty="0"/>
              <a:t>）</a:t>
            </a:r>
            <a:endParaRPr lang="en-US" altLang="ja-JP" dirty="0"/>
          </a:p>
          <a:p>
            <a:pPr marL="914400" lvl="2" indent="0">
              <a:buNone/>
            </a:pPr>
            <a:endParaRPr lang="en-US" altLang="ja-JP" dirty="0"/>
          </a:p>
          <a:p>
            <a:pPr lvl="1"/>
            <a:r>
              <a:rPr lang="en-US" altLang="ja-JP" b="1" dirty="0"/>
              <a:t>Cosine</a:t>
            </a:r>
            <a:r>
              <a:rPr lang="ja-JP" altLang="en-US" b="1" dirty="0"/>
              <a:t> 類似度（</a:t>
            </a:r>
            <a:r>
              <a:rPr lang="en-US" altLang="ja-JP" b="1" dirty="0"/>
              <a:t>Cos</a:t>
            </a:r>
            <a:r>
              <a:rPr lang="ja-JP" altLang="en-US" b="1" dirty="0"/>
              <a:t>）：意味的な類似度</a:t>
            </a:r>
            <a:endParaRPr lang="en-US" altLang="ja-JP" b="1" dirty="0"/>
          </a:p>
          <a:p>
            <a:pPr marL="914400" lvl="2" indent="0">
              <a:buNone/>
            </a:pPr>
            <a:r>
              <a:rPr lang="ja-JP" altLang="en-US" dirty="0"/>
              <a:t>メソッド名の意味ベクトルの類似度</a:t>
            </a:r>
            <a:endParaRPr lang="en-US" altLang="ja-JP" dirty="0"/>
          </a:p>
          <a:p>
            <a:pPr marL="914400" lvl="2" indent="0">
              <a:buNone/>
            </a:pPr>
            <a:r>
              <a:rPr lang="ja-JP" altLang="en-US" dirty="0"/>
              <a:t>メソッド名を</a:t>
            </a:r>
            <a:r>
              <a:rPr lang="en-US" altLang="ja-JP" dirty="0"/>
              <a:t>Embedding</a:t>
            </a:r>
            <a:r>
              <a:rPr lang="ja-JP" altLang="en-US" dirty="0"/>
              <a:t>モデル（</a:t>
            </a:r>
            <a:r>
              <a:rPr lang="en-US" altLang="ja-JP" dirty="0"/>
              <a:t>code-t5-embeding</a:t>
            </a:r>
            <a:r>
              <a:rPr lang="ja-JP" altLang="en-US" dirty="0"/>
              <a:t>）でベクトル化</a:t>
            </a:r>
            <a:endParaRPr lang="en-US" altLang="ja-JP" dirty="0"/>
          </a:p>
          <a:p>
            <a:pPr marL="914400" lvl="2" indent="0">
              <a:buNone/>
            </a:pPr>
            <a:r>
              <a:rPr lang="ja-JP" altLang="en-US" dirty="0"/>
              <a:t>値が大きいほど類似度が高い（</a:t>
            </a:r>
            <a:r>
              <a:rPr lang="en-US" altLang="ja-JP" dirty="0"/>
              <a:t>-1 </a:t>
            </a:r>
            <a:r>
              <a:rPr lang="ja-JP" altLang="en-US" dirty="0"/>
              <a:t>≦ </a:t>
            </a:r>
            <a:r>
              <a:rPr lang="en-US" altLang="ja-JP" dirty="0"/>
              <a:t>Cos</a:t>
            </a:r>
            <a:r>
              <a:rPr lang="ja-JP" altLang="en-US" dirty="0"/>
              <a:t> ≦ </a:t>
            </a:r>
            <a:r>
              <a:rPr lang="en-US" altLang="ja-JP" dirty="0"/>
              <a:t>1</a:t>
            </a:r>
            <a:r>
              <a:rPr lang="ja-JP" altLang="en-US" dirty="0"/>
              <a:t>）</a:t>
            </a:r>
            <a:endParaRPr lang="en-US" altLang="ja-JP" dirty="0"/>
          </a:p>
          <a:p>
            <a:pPr marL="914400" lvl="2" indent="0">
              <a:buNone/>
            </a:pPr>
            <a:endParaRPr lang="en-US" altLang="ja-JP" b="1" dirty="0"/>
          </a:p>
          <a:p>
            <a:pPr marL="0" indent="0">
              <a:buNone/>
            </a:pPr>
            <a:r>
              <a:rPr lang="ja-JP" altLang="en-US" b="1" dirty="0"/>
              <a:t>メソッド名のユニーク度</a:t>
            </a:r>
            <a:endParaRPr lang="en-US" altLang="ja-JP" b="1" dirty="0"/>
          </a:p>
          <a:p>
            <a:pPr lvl="1"/>
            <a:r>
              <a:rPr lang="en-US" altLang="ja-JP" b="1" dirty="0"/>
              <a:t>Word</a:t>
            </a:r>
            <a:r>
              <a:rPr lang="ja-JP" altLang="en-US" b="1" dirty="0"/>
              <a:t> </a:t>
            </a:r>
            <a:r>
              <a:rPr lang="en-US" altLang="ja-JP" b="1" dirty="0"/>
              <a:t>Frequency</a:t>
            </a:r>
            <a:r>
              <a:rPr lang="ja-JP" altLang="en-US" b="1" dirty="0"/>
              <a:t>（</a:t>
            </a:r>
            <a:r>
              <a:rPr lang="en-US" altLang="ja-JP" b="1" dirty="0"/>
              <a:t>Freq</a:t>
            </a:r>
            <a:r>
              <a:rPr lang="ja-JP" altLang="en-US" b="1" dirty="0"/>
              <a:t>）</a:t>
            </a:r>
            <a:endParaRPr lang="en-US" altLang="ja-JP" b="1" dirty="0"/>
          </a:p>
          <a:p>
            <a:pPr marL="914400" lvl="2" indent="0">
              <a:buNone/>
            </a:pPr>
            <a:r>
              <a:rPr lang="ja-JP" altLang="en-US" dirty="0"/>
              <a:t>データセット内におけるサブワードの出現頻度の平均</a:t>
            </a:r>
            <a:endParaRPr lang="en-US" altLang="ja-JP" dirty="0"/>
          </a:p>
          <a:p>
            <a:pPr marL="914400" lvl="2" indent="0">
              <a:buNone/>
            </a:pPr>
            <a:r>
              <a:rPr lang="ja-JP" altLang="en-US" dirty="0"/>
              <a:t>汎用的な単語にから成るほど値が大きくなる（</a:t>
            </a:r>
            <a:r>
              <a:rPr lang="en-US" altLang="ja-JP" dirty="0"/>
              <a:t>0</a:t>
            </a:r>
            <a:r>
              <a:rPr lang="ja-JP" altLang="en-US" dirty="0"/>
              <a:t> ≦ </a:t>
            </a:r>
            <a:r>
              <a:rPr lang="en-US" altLang="ja-JP" dirty="0"/>
              <a:t>Freq</a:t>
            </a:r>
            <a:r>
              <a:rPr lang="ja-JP" altLang="en-US" dirty="0"/>
              <a:t> ≦ ∞）</a:t>
            </a:r>
            <a:endParaRPr lang="en-US" altLang="ja-JP" dirty="0"/>
          </a:p>
          <a:p>
            <a:pPr marL="914400" lvl="2" indent="0">
              <a:buNone/>
            </a:pPr>
            <a:endParaRPr lang="en-US" altLang="ja-JP" dirty="0"/>
          </a:p>
        </p:txBody>
      </p:sp>
      <p:sp>
        <p:nvSpPr>
          <p:cNvPr id="6" name="スライド番号プレースホルダー 5">
            <a:extLst>
              <a:ext uri="{FF2B5EF4-FFF2-40B4-BE49-F238E27FC236}">
                <a16:creationId xmlns:a16="http://schemas.microsoft.com/office/drawing/2014/main" id="{40DAAE00-88C3-217F-B990-E3BB3F84B34C}"/>
              </a:ext>
            </a:extLst>
          </p:cNvPr>
          <p:cNvSpPr>
            <a:spLocks noGrp="1"/>
          </p:cNvSpPr>
          <p:nvPr>
            <p:ph type="sldNum" sz="quarter" idx="12"/>
          </p:nvPr>
        </p:nvSpPr>
        <p:spPr/>
        <p:txBody>
          <a:bodyPr/>
          <a:lstStyle/>
          <a:p>
            <a:fld id="{98E4D49B-7C54-4167-A8CB-7C9DF7FFC802}" type="slidenum">
              <a:rPr kumimoji="1" lang="ja-JP" altLang="en-US" smtClean="0"/>
              <a:t>36</a:t>
            </a:fld>
            <a:endParaRPr kumimoji="1" lang="ja-JP" altLang="en-US"/>
          </a:p>
        </p:txBody>
      </p:sp>
    </p:spTree>
    <p:extLst>
      <p:ext uri="{BB962C8B-B14F-4D97-AF65-F5344CB8AC3E}">
        <p14:creationId xmlns:p14="http://schemas.microsoft.com/office/powerpoint/2010/main" val="39383244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CBB5E-3802-898C-7743-870515D76F9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46135AA-DDBD-926D-9027-FF163F838DD6}"/>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97642A56-8D64-07C5-03E7-D6747395D96E}"/>
              </a:ext>
            </a:extLst>
          </p:cNvPr>
          <p:cNvSpPr>
            <a:spLocks noGrp="1"/>
          </p:cNvSpPr>
          <p:nvPr>
            <p:ph type="title"/>
          </p:nvPr>
        </p:nvSpPr>
        <p:spPr>
          <a:xfrm>
            <a:off x="838200" y="160326"/>
            <a:ext cx="10983686" cy="807862"/>
          </a:xfrm>
        </p:spPr>
        <p:txBody>
          <a:bodyPr anchor="b">
            <a:normAutofit/>
          </a:bodyPr>
          <a:lstStyle/>
          <a:p>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判定結果の分類と類似度（</a:t>
            </a:r>
            <a:r>
              <a:rPr kumimoji="1" lang="en-US" altLang="ja-JP"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GPT-4.1</a:t>
            </a: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339E1CE1-E6AA-ABBD-436E-769EED96B738}"/>
              </a:ext>
            </a:extLst>
          </p:cNvPr>
          <p:cNvSpPr>
            <a:spLocks noGrp="1"/>
          </p:cNvSpPr>
          <p:nvPr>
            <p:ph idx="1"/>
          </p:nvPr>
        </p:nvSpPr>
        <p:spPr>
          <a:xfrm>
            <a:off x="838200" y="1506912"/>
            <a:ext cx="10515600" cy="606702"/>
          </a:xfrm>
        </p:spPr>
        <p:txBody>
          <a:bodyPr>
            <a:normAutofit/>
          </a:bodyPr>
          <a:lstStyle/>
          <a:p>
            <a:pPr marL="0" indent="0">
              <a:buNone/>
            </a:pPr>
            <a:r>
              <a:rPr lang="en-US" altLang="ja-JP" dirty="0"/>
              <a:t>AV</a:t>
            </a:r>
            <a:r>
              <a:rPr lang="ja-JP" altLang="en-US" dirty="0"/>
              <a:t>と</a:t>
            </a:r>
            <a:r>
              <a:rPr lang="en-US" altLang="ja-JP" dirty="0"/>
              <a:t>MAV</a:t>
            </a:r>
            <a:r>
              <a:rPr lang="ja-JP" altLang="en-US" dirty="0"/>
              <a:t>での判定結果と</a:t>
            </a:r>
            <a:r>
              <a:rPr lang="en-US" altLang="ja-JP" b="1" dirty="0"/>
              <a:t>Cos</a:t>
            </a:r>
            <a:r>
              <a:rPr lang="ja-JP" altLang="en-US" b="1" dirty="0"/>
              <a:t>類似度の平均値</a:t>
            </a:r>
            <a:endParaRPr lang="en-US" altLang="ja-JP" b="1" dirty="0"/>
          </a:p>
        </p:txBody>
      </p:sp>
      <p:sp>
        <p:nvSpPr>
          <p:cNvPr id="6" name="スライド番号プレースホルダー 5">
            <a:extLst>
              <a:ext uri="{FF2B5EF4-FFF2-40B4-BE49-F238E27FC236}">
                <a16:creationId xmlns:a16="http://schemas.microsoft.com/office/drawing/2014/main" id="{AF057C49-C172-0CDF-97B3-17A2556F4FC3}"/>
              </a:ext>
            </a:extLst>
          </p:cNvPr>
          <p:cNvSpPr>
            <a:spLocks noGrp="1"/>
          </p:cNvSpPr>
          <p:nvPr>
            <p:ph type="sldNum" sz="quarter" idx="12"/>
          </p:nvPr>
        </p:nvSpPr>
        <p:spPr/>
        <p:txBody>
          <a:bodyPr/>
          <a:lstStyle/>
          <a:p>
            <a:fld id="{98E4D49B-7C54-4167-A8CB-7C9DF7FFC802}" type="slidenum">
              <a:rPr kumimoji="1" lang="ja-JP" altLang="en-US" smtClean="0"/>
              <a:t>37</a:t>
            </a:fld>
            <a:endParaRPr kumimoji="1" lang="ja-JP" altLang="en-US"/>
          </a:p>
        </p:txBody>
      </p:sp>
      <p:sp>
        <p:nvSpPr>
          <p:cNvPr id="31" name="正方形/長方形 30">
            <a:extLst>
              <a:ext uri="{FF2B5EF4-FFF2-40B4-BE49-F238E27FC236}">
                <a16:creationId xmlns:a16="http://schemas.microsoft.com/office/drawing/2014/main" id="{33B928D4-FB0B-0CB1-4D48-4E670AC8D156}"/>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B42879E6-A019-C2D6-29C6-354F1928937E}"/>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CDB53A40-9350-D36C-ECDD-C4BD7F3DE311}"/>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1FF0422A-A6BD-BBD6-2F46-21E8A0AF4245}"/>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9F5C9871-0BA4-27D5-A675-0EF24A3260C4}"/>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14D7FF7E-A27C-792F-A331-3670165FD187}"/>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542458B0-12F4-BBD7-36F8-09CED7AFF406}"/>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9E728B7D-2817-D950-5814-3F1FE686D12D}"/>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41E8E531-C456-B496-41E9-EB43FA111271}"/>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C86BA462-A1F1-06CB-8853-C672336B7CAB}"/>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DF8A55D0-D683-631A-1A7D-1B5698652E45}"/>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8D6772DD-9335-82DF-7DF2-F56176E813E3}"/>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8C8E7F2B-3E7D-B71D-CDF9-29EC8E59BDD6}"/>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06BF6922-04A3-AD1D-93F2-CC37A3C0A940}"/>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AA1B9C53-C11A-5E55-F9BF-993F48455952}"/>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1142</a:t>
            </a:r>
          </a:p>
          <a:p>
            <a:pPr algn="ctr"/>
            <a:r>
              <a:rPr lang="en-US" altLang="ja-JP" sz="2400" b="1" dirty="0">
                <a:solidFill>
                  <a:schemeClr val="tx1"/>
                </a:solidFill>
              </a:rPr>
              <a:t>(0.74)</a:t>
            </a:r>
            <a:endParaRPr kumimoji="1" lang="ja-JP" altLang="en-US" sz="2400" b="1" dirty="0">
              <a:solidFill>
                <a:schemeClr val="tx1"/>
              </a:solidFill>
            </a:endParaRPr>
          </a:p>
        </p:txBody>
      </p:sp>
      <p:sp>
        <p:nvSpPr>
          <p:cNvPr id="66" name="正方形/長方形 65">
            <a:extLst>
              <a:ext uri="{FF2B5EF4-FFF2-40B4-BE49-F238E27FC236}">
                <a16:creationId xmlns:a16="http://schemas.microsoft.com/office/drawing/2014/main" id="{153C82AE-5B41-BBE3-9B7A-767FBB87D9F1}"/>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(0.64)</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86B5DEA4-4C4C-7827-4446-F3F2807BEE7F}"/>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(0.65)</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E2AF712D-5A5F-FE10-EE1D-1693513AD984}"/>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(0.68)</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27122629-859A-4A69-DE49-4C016F324306}"/>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(0.61)</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66FC5768-C053-7B1F-3C74-9BED2BBD38FF}"/>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(0.66)</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63B0BDCB-E6E4-E95B-1D11-E9B36EDCB25F}"/>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(0.71)</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45FEC7AB-E4CE-C718-A5C3-0A8090CC2188}"/>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(0.75)</a:t>
            </a:r>
            <a:endParaRPr lang="ja-JP" altLang="en-US" sz="2400" b="1" dirty="0">
              <a:solidFill>
                <a:schemeClr val="tx1"/>
              </a:solidFill>
            </a:endParaRPr>
          </a:p>
        </p:txBody>
      </p:sp>
      <p:sp>
        <p:nvSpPr>
          <p:cNvPr id="3" name="正方形/長方形 2">
            <a:extLst>
              <a:ext uri="{FF2B5EF4-FFF2-40B4-BE49-F238E27FC236}">
                <a16:creationId xmlns:a16="http://schemas.microsoft.com/office/drawing/2014/main" id="{CD0F1AF3-E8B7-861A-539B-BB84F0F2118C}"/>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en-US" altLang="ja-JP" sz="2000" b="1" dirty="0">
                <a:solidFill>
                  <a:schemeClr val="tx1"/>
                </a:solidFill>
              </a:rPr>
              <a:t>avg. </a:t>
            </a:r>
            <a:r>
              <a:rPr lang="en-US" altLang="ja-JP" sz="2400" b="1" dirty="0">
                <a:solidFill>
                  <a:schemeClr val="tx1"/>
                </a:solidFill>
              </a:rPr>
              <a:t>Cos)</a:t>
            </a:r>
            <a:endParaRPr lang="ja-JP" altLang="en-US" sz="2400" b="1" dirty="0">
              <a:solidFill>
                <a:schemeClr val="tx1"/>
              </a:solidFill>
            </a:endParaRPr>
          </a:p>
        </p:txBody>
      </p:sp>
      <p:sp>
        <p:nvSpPr>
          <p:cNvPr id="7" name="テキスト ボックス 6">
            <a:extLst>
              <a:ext uri="{FF2B5EF4-FFF2-40B4-BE49-F238E27FC236}">
                <a16:creationId xmlns:a16="http://schemas.microsoft.com/office/drawing/2014/main" id="{F063BDF3-1E58-C8BB-4144-AD905BF93BB6}"/>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Tree>
    <p:extLst>
      <p:ext uri="{BB962C8B-B14F-4D97-AF65-F5344CB8AC3E}">
        <p14:creationId xmlns:p14="http://schemas.microsoft.com/office/powerpoint/2010/main" val="264029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33B25-DB07-644F-168F-085D00ACA93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6C4D238-D793-08D6-B224-78807F0F7994}"/>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64A17565-B095-A48E-CF93-7A8EAFC2672B}"/>
              </a:ext>
            </a:extLst>
          </p:cNvPr>
          <p:cNvSpPr>
            <a:spLocks noGrp="1"/>
          </p:cNvSpPr>
          <p:nvPr>
            <p:ph type="title"/>
          </p:nvPr>
        </p:nvSpPr>
        <p:spPr>
          <a:xfrm>
            <a:off x="838200" y="160326"/>
            <a:ext cx="10983686" cy="807862"/>
          </a:xfrm>
        </p:spPr>
        <p:txBody>
          <a:bodyPr anchor="b">
            <a:normAutofit/>
          </a:bodyPr>
          <a:lstStyle/>
          <a:p>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判定結果の分類と類似度（</a:t>
            </a:r>
            <a:r>
              <a:rPr kumimoji="1" lang="en-US" altLang="ja-JP"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GPT-4.1</a:t>
            </a: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FAD89A85-8732-9904-051D-7839E924AED3}"/>
              </a:ext>
            </a:extLst>
          </p:cNvPr>
          <p:cNvSpPr>
            <a:spLocks noGrp="1"/>
          </p:cNvSpPr>
          <p:nvPr>
            <p:ph idx="1"/>
          </p:nvPr>
        </p:nvSpPr>
        <p:spPr>
          <a:xfrm>
            <a:off x="838200" y="1506912"/>
            <a:ext cx="10515600" cy="606702"/>
          </a:xfrm>
        </p:spPr>
        <p:txBody>
          <a:bodyPr>
            <a:normAutofit/>
          </a:bodyPr>
          <a:lstStyle/>
          <a:p>
            <a:pPr marL="0" indent="0">
              <a:buNone/>
            </a:pPr>
            <a:r>
              <a:rPr lang="en-US" altLang="ja-JP" dirty="0"/>
              <a:t>AV</a:t>
            </a:r>
            <a:r>
              <a:rPr lang="ja-JP" altLang="en-US" dirty="0"/>
              <a:t>と</a:t>
            </a:r>
            <a:r>
              <a:rPr lang="en-US" altLang="ja-JP" dirty="0"/>
              <a:t>MAV</a:t>
            </a:r>
            <a:r>
              <a:rPr lang="ja-JP" altLang="en-US" dirty="0"/>
              <a:t>での判定結果と</a:t>
            </a:r>
            <a:r>
              <a:rPr lang="en-US" altLang="ja-JP" b="1" dirty="0"/>
              <a:t>Cos</a:t>
            </a:r>
            <a:r>
              <a:rPr lang="ja-JP" altLang="en-US" b="1" dirty="0"/>
              <a:t>類似度の平均値</a:t>
            </a:r>
            <a:endParaRPr lang="en-US" altLang="ja-JP" b="1" dirty="0"/>
          </a:p>
        </p:txBody>
      </p:sp>
      <p:sp>
        <p:nvSpPr>
          <p:cNvPr id="6" name="スライド番号プレースホルダー 5">
            <a:extLst>
              <a:ext uri="{FF2B5EF4-FFF2-40B4-BE49-F238E27FC236}">
                <a16:creationId xmlns:a16="http://schemas.microsoft.com/office/drawing/2014/main" id="{6FCE9ED7-52D6-B1A3-5FCE-49B008FB2AE4}"/>
              </a:ext>
            </a:extLst>
          </p:cNvPr>
          <p:cNvSpPr>
            <a:spLocks noGrp="1"/>
          </p:cNvSpPr>
          <p:nvPr>
            <p:ph type="sldNum" sz="quarter" idx="12"/>
          </p:nvPr>
        </p:nvSpPr>
        <p:spPr/>
        <p:txBody>
          <a:bodyPr/>
          <a:lstStyle/>
          <a:p>
            <a:fld id="{98E4D49B-7C54-4167-A8CB-7C9DF7FFC802}" type="slidenum">
              <a:rPr kumimoji="1" lang="ja-JP" altLang="en-US" smtClean="0"/>
              <a:t>38</a:t>
            </a:fld>
            <a:endParaRPr kumimoji="1" lang="ja-JP" altLang="en-US"/>
          </a:p>
        </p:txBody>
      </p:sp>
      <p:sp>
        <p:nvSpPr>
          <p:cNvPr id="31" name="正方形/長方形 30">
            <a:extLst>
              <a:ext uri="{FF2B5EF4-FFF2-40B4-BE49-F238E27FC236}">
                <a16:creationId xmlns:a16="http://schemas.microsoft.com/office/drawing/2014/main" id="{DF4015E1-EE3D-5435-9AEC-3F7F7D5BFBFE}"/>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54533EF2-9E96-BBF9-172E-C5BF6E700E9C}"/>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C64FC7AF-7DB8-37AC-D173-01BE8839B27D}"/>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1B6F31A7-D2C4-096A-E3B2-0182C764679B}"/>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E3F82D7F-9F73-725F-648E-447CBEFCF963}"/>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3B157968-92A1-B103-EF8D-757B6C3D471D}"/>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EF443816-45C5-5A43-C9B1-C41387E11B4F}"/>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F3C46D0D-7877-977C-A3B4-883EAED83CEF}"/>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5D1FBD0D-824A-AC94-206C-532E6B8FC788}"/>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210D2A29-8FA1-4892-86ED-D230EE8DE5CB}"/>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9D0D6B15-9F78-F341-8979-6D59F8E41E5A}"/>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0F95C8F4-DE22-45C7-C831-BC96FC4A271D}"/>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8884BA29-4CF3-7AD8-963B-D7C5212DCD8F}"/>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37EB5E90-443D-69C5-B748-B121F7004FEC}"/>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1A556BB8-70DD-B4F6-CC22-7E76303E9FCC}"/>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1142</a:t>
            </a:r>
          </a:p>
          <a:p>
            <a:pPr algn="ctr"/>
            <a:r>
              <a:rPr lang="en-US" altLang="ja-JP" sz="2400" b="1" dirty="0">
                <a:solidFill>
                  <a:schemeClr val="tx1"/>
                </a:solidFill>
              </a:rPr>
              <a:t>(0.74)</a:t>
            </a:r>
            <a:endParaRPr kumimoji="1" lang="ja-JP" altLang="en-US" sz="2400" b="1" dirty="0">
              <a:solidFill>
                <a:schemeClr val="tx1"/>
              </a:solidFill>
            </a:endParaRPr>
          </a:p>
        </p:txBody>
      </p:sp>
      <p:sp>
        <p:nvSpPr>
          <p:cNvPr id="66" name="正方形/長方形 65">
            <a:extLst>
              <a:ext uri="{FF2B5EF4-FFF2-40B4-BE49-F238E27FC236}">
                <a16:creationId xmlns:a16="http://schemas.microsoft.com/office/drawing/2014/main" id="{595A43E4-5FA0-6205-065C-886B39E4FAD8}"/>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(0.64)</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C5A6FBCC-E6C3-D85B-C38D-1823604E7DB1}"/>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(0.65)</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9A47BEB1-D7AE-90C9-25CA-3D2D9E9094E5}"/>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(0.68)</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C611B8EC-65D4-5009-E164-2AC85BE63D7E}"/>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(0.61)</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72B561C8-0A50-6D33-1720-33BB2B660FC7}"/>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(0.66)</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CAE4F8D1-5C3A-113A-BA54-47431AE70409}"/>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(0.71)</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3FC3F644-F446-A41D-A961-70625FE6AE81}"/>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(0.75)</a:t>
            </a:r>
            <a:endParaRPr lang="ja-JP" altLang="en-US" sz="2400" b="1" dirty="0">
              <a:solidFill>
                <a:schemeClr val="tx1"/>
              </a:solidFill>
            </a:endParaRPr>
          </a:p>
        </p:txBody>
      </p:sp>
      <p:sp>
        <p:nvSpPr>
          <p:cNvPr id="3" name="正方形/長方形 2">
            <a:extLst>
              <a:ext uri="{FF2B5EF4-FFF2-40B4-BE49-F238E27FC236}">
                <a16:creationId xmlns:a16="http://schemas.microsoft.com/office/drawing/2014/main" id="{3E87210D-DEED-A3DB-B246-2B73C6DC06E8}"/>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en-US" altLang="ja-JP" sz="2000" b="1" dirty="0">
                <a:solidFill>
                  <a:schemeClr val="tx1"/>
                </a:solidFill>
              </a:rPr>
              <a:t>avg. </a:t>
            </a:r>
            <a:r>
              <a:rPr lang="en-US" altLang="ja-JP" sz="2400" b="1" dirty="0">
                <a:solidFill>
                  <a:schemeClr val="tx1"/>
                </a:solidFill>
              </a:rPr>
              <a:t>Cos)</a:t>
            </a:r>
            <a:endParaRPr lang="ja-JP" altLang="en-US" sz="2400" b="1" dirty="0">
              <a:solidFill>
                <a:schemeClr val="tx1"/>
              </a:solidFill>
            </a:endParaRPr>
          </a:p>
        </p:txBody>
      </p:sp>
      <p:sp>
        <p:nvSpPr>
          <p:cNvPr id="7" name="テキスト ボックス 6">
            <a:extLst>
              <a:ext uri="{FF2B5EF4-FFF2-40B4-BE49-F238E27FC236}">
                <a16:creationId xmlns:a16="http://schemas.microsoft.com/office/drawing/2014/main" id="{B0E37438-D46C-18B9-68FF-89F4A354FA5B}"/>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
        <p:nvSpPr>
          <p:cNvPr id="8" name="四角形: 角を丸くする 7">
            <a:extLst>
              <a:ext uri="{FF2B5EF4-FFF2-40B4-BE49-F238E27FC236}">
                <a16:creationId xmlns:a16="http://schemas.microsoft.com/office/drawing/2014/main" id="{77048ED1-C7E4-E503-4D8C-1C83CC56C39F}"/>
              </a:ext>
            </a:extLst>
          </p:cNvPr>
          <p:cNvSpPr/>
          <p:nvPr/>
        </p:nvSpPr>
        <p:spPr>
          <a:xfrm>
            <a:off x="265659" y="1998020"/>
            <a:ext cx="4985625" cy="4707917"/>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CF1029F0-9626-0A15-F37C-0FD5A91F72F3}"/>
              </a:ext>
            </a:extLst>
          </p:cNvPr>
          <p:cNvSpPr/>
          <p:nvPr/>
        </p:nvSpPr>
        <p:spPr>
          <a:xfrm>
            <a:off x="203404" y="2777964"/>
            <a:ext cx="5712957" cy="3767803"/>
          </a:xfrm>
          <a:prstGeom prst="roundRect">
            <a:avLst>
              <a:gd name="adj" fmla="val 9803"/>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AV	</a:t>
            </a:r>
            <a:r>
              <a:rPr lang="ja-JP" altLang="en-US" sz="2400" dirty="0"/>
              <a:t>：クローンと誤判定</a:t>
            </a:r>
            <a:endParaRPr lang="en-US" altLang="ja-JP" sz="2400" dirty="0"/>
          </a:p>
          <a:p>
            <a:r>
              <a:rPr lang="en-US" altLang="ja-JP" sz="2400" dirty="0"/>
              <a:t>MAV	</a:t>
            </a:r>
            <a:r>
              <a:rPr lang="ja-JP" altLang="en-US" sz="2400" dirty="0"/>
              <a:t>：非クローンと正しく判定</a:t>
            </a:r>
            <a:endParaRPr lang="en-US" altLang="ja-JP" sz="2400" dirty="0"/>
          </a:p>
          <a:p>
            <a:r>
              <a:rPr lang="ja-JP" altLang="en-US" sz="2400" dirty="0"/>
              <a:t>の</a:t>
            </a:r>
            <a:r>
              <a:rPr lang="en-US" altLang="ja-JP" sz="2400" dirty="0"/>
              <a:t>94</a:t>
            </a:r>
            <a:r>
              <a:rPr lang="ja-JP" altLang="en-US" sz="2400" dirty="0"/>
              <a:t>個について</a:t>
            </a:r>
            <a:br>
              <a:rPr lang="en-US" altLang="ja-JP" sz="2400" dirty="0"/>
            </a:br>
            <a:br>
              <a:rPr lang="en-US" altLang="ja-JP" sz="2400" dirty="0"/>
            </a:br>
            <a:r>
              <a:rPr lang="en-US" altLang="ja-JP" sz="2400" dirty="0"/>
              <a:t>Cos</a:t>
            </a:r>
            <a:r>
              <a:rPr lang="ja-JP" altLang="en-US" sz="2400" dirty="0"/>
              <a:t>の平均は</a:t>
            </a:r>
            <a:r>
              <a:rPr lang="en-US" altLang="ja-JP" sz="2400" dirty="0"/>
              <a:t>0.71</a:t>
            </a:r>
            <a:r>
              <a:rPr lang="ja-JP" altLang="en-US" sz="2400" dirty="0"/>
              <a:t>と比較的高い</a:t>
            </a:r>
            <a:br>
              <a:rPr lang="en-US" altLang="ja-JP" sz="2400" dirty="0"/>
            </a:br>
            <a:r>
              <a:rPr lang="ja-JP" altLang="en-US" sz="2400" dirty="0"/>
              <a:t>（</a:t>
            </a:r>
            <a:r>
              <a:rPr lang="en-US" altLang="ja-JP" sz="2400" dirty="0"/>
              <a:t>Jac</a:t>
            </a:r>
            <a:r>
              <a:rPr lang="ja-JP" altLang="en-US" sz="2400" dirty="0"/>
              <a:t>や</a:t>
            </a:r>
            <a:r>
              <a:rPr lang="en-US" altLang="ja-JP" sz="2400" dirty="0"/>
              <a:t>Phi-4</a:t>
            </a:r>
            <a:r>
              <a:rPr lang="ja-JP" altLang="en-US" sz="2400" dirty="0"/>
              <a:t>についても同様の傾向）</a:t>
            </a:r>
            <a:endParaRPr lang="en-US" altLang="ja-JP" sz="2400" dirty="0"/>
          </a:p>
          <a:p>
            <a:endParaRPr lang="en-US" altLang="ja-JP" sz="2400" dirty="0"/>
          </a:p>
          <a:p>
            <a:r>
              <a:rPr lang="en-US" altLang="ja-JP" sz="2400" dirty="0"/>
              <a:t>“</a:t>
            </a:r>
            <a:r>
              <a:rPr lang="ja-JP" altLang="en-US" sz="2400" dirty="0"/>
              <a:t>メソッド名</a:t>
            </a:r>
            <a:r>
              <a:rPr lang="en-US" altLang="ja-JP" sz="2400" dirty="0"/>
              <a:t>”</a:t>
            </a:r>
            <a:r>
              <a:rPr lang="ja-JP" altLang="en-US" sz="2400" dirty="0"/>
              <a:t>の類似度の高さが</a:t>
            </a:r>
            <a:br>
              <a:rPr lang="en-US" altLang="ja-JP" sz="2400" dirty="0"/>
            </a:br>
            <a:r>
              <a:rPr lang="ja-JP" altLang="en-US" sz="2400" dirty="0"/>
              <a:t>非クローンペアで誤判定を引き起こす</a:t>
            </a:r>
            <a:endParaRPr lang="en-US" altLang="ja-JP" sz="2400" dirty="0"/>
          </a:p>
        </p:txBody>
      </p:sp>
      <p:sp>
        <p:nvSpPr>
          <p:cNvPr id="10" name="四角形: 角を丸くする 9">
            <a:extLst>
              <a:ext uri="{FF2B5EF4-FFF2-40B4-BE49-F238E27FC236}">
                <a16:creationId xmlns:a16="http://schemas.microsoft.com/office/drawing/2014/main" id="{CB3B75BC-325F-3A1B-DBC9-62D0B098F254}"/>
              </a:ext>
            </a:extLst>
          </p:cNvPr>
          <p:cNvSpPr/>
          <p:nvPr/>
        </p:nvSpPr>
        <p:spPr>
          <a:xfrm>
            <a:off x="7337430" y="5266955"/>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26755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D6B8F-7D25-AC7D-9B45-0754C351451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2F3A696-D3A3-0B90-ADD9-E7DDA96C9B91}"/>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FB02D1AD-AFC2-D0D2-3A8D-3EFCA576A73D}"/>
              </a:ext>
            </a:extLst>
          </p:cNvPr>
          <p:cNvSpPr>
            <a:spLocks noGrp="1"/>
          </p:cNvSpPr>
          <p:nvPr>
            <p:ph type="title"/>
          </p:nvPr>
        </p:nvSpPr>
        <p:spPr>
          <a:xfrm>
            <a:off x="838200" y="160326"/>
            <a:ext cx="10983686" cy="807862"/>
          </a:xfrm>
        </p:spPr>
        <p:txBody>
          <a:bodyPr anchor="b">
            <a:normAutofit/>
          </a:bodyPr>
          <a:lstStyle/>
          <a:p>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判定結果の分類とユニーク度（</a:t>
            </a:r>
            <a:r>
              <a:rPr kumimoji="1" lang="en-US" altLang="ja-JP"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GPT-4.1</a:t>
            </a: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F7044ADA-0B8B-6ABD-197B-F543FA33816C}"/>
              </a:ext>
            </a:extLst>
          </p:cNvPr>
          <p:cNvSpPr>
            <a:spLocks noGrp="1"/>
          </p:cNvSpPr>
          <p:nvPr>
            <p:ph idx="1"/>
          </p:nvPr>
        </p:nvSpPr>
        <p:spPr>
          <a:xfrm>
            <a:off x="838200" y="1506912"/>
            <a:ext cx="10515600" cy="606702"/>
          </a:xfrm>
        </p:spPr>
        <p:txBody>
          <a:bodyPr>
            <a:normAutofit/>
          </a:bodyPr>
          <a:lstStyle/>
          <a:p>
            <a:pPr marL="0" indent="0">
              <a:buNone/>
            </a:pPr>
            <a:r>
              <a:rPr lang="en-US" altLang="ja-JP" dirty="0"/>
              <a:t>AV</a:t>
            </a:r>
            <a:r>
              <a:rPr lang="ja-JP" altLang="en-US" dirty="0"/>
              <a:t>と</a:t>
            </a:r>
            <a:r>
              <a:rPr lang="en-US" altLang="ja-JP" dirty="0"/>
              <a:t>MAV</a:t>
            </a:r>
            <a:r>
              <a:rPr lang="ja-JP" altLang="en-US" dirty="0"/>
              <a:t>での判定結果と</a:t>
            </a:r>
            <a:r>
              <a:rPr lang="en-US" altLang="ja-JP" b="1" dirty="0"/>
              <a:t>Freq</a:t>
            </a:r>
            <a:r>
              <a:rPr lang="ja-JP" altLang="en-US" b="1" dirty="0"/>
              <a:t>の平均値</a:t>
            </a:r>
            <a:endParaRPr lang="en-US" altLang="ja-JP" b="1" dirty="0"/>
          </a:p>
        </p:txBody>
      </p:sp>
      <p:sp>
        <p:nvSpPr>
          <p:cNvPr id="6" name="スライド番号プレースホルダー 5">
            <a:extLst>
              <a:ext uri="{FF2B5EF4-FFF2-40B4-BE49-F238E27FC236}">
                <a16:creationId xmlns:a16="http://schemas.microsoft.com/office/drawing/2014/main" id="{DDFFD061-C1C1-2167-4F73-D7E1DAEDC8E0}"/>
              </a:ext>
            </a:extLst>
          </p:cNvPr>
          <p:cNvSpPr>
            <a:spLocks noGrp="1"/>
          </p:cNvSpPr>
          <p:nvPr>
            <p:ph type="sldNum" sz="quarter" idx="12"/>
          </p:nvPr>
        </p:nvSpPr>
        <p:spPr/>
        <p:txBody>
          <a:bodyPr/>
          <a:lstStyle/>
          <a:p>
            <a:fld id="{98E4D49B-7C54-4167-A8CB-7C9DF7FFC802}" type="slidenum">
              <a:rPr kumimoji="1" lang="ja-JP" altLang="en-US" smtClean="0"/>
              <a:t>39</a:t>
            </a:fld>
            <a:endParaRPr kumimoji="1" lang="ja-JP" altLang="en-US"/>
          </a:p>
        </p:txBody>
      </p:sp>
      <p:sp>
        <p:nvSpPr>
          <p:cNvPr id="31" name="正方形/長方形 30">
            <a:extLst>
              <a:ext uri="{FF2B5EF4-FFF2-40B4-BE49-F238E27FC236}">
                <a16:creationId xmlns:a16="http://schemas.microsoft.com/office/drawing/2014/main" id="{4160B462-DDA2-F97A-D01C-80D20A203E94}"/>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50A5050B-37C0-D782-243F-A582734DAF8B}"/>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BCA53883-9D35-C1F3-24FE-0D012376EB41}"/>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114B41A6-9410-506A-6829-3A1E05360C84}"/>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1727BD40-21E6-95B2-43C3-DA01CF9A47F1}"/>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5149E928-4C98-7738-EB24-806099E043CD}"/>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C0725986-9F0F-3BCD-D9E7-82AD355D4F35}"/>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A5D9104F-E017-2F28-66B0-9AC25B1178FF}"/>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7C4987BD-9C54-D495-7194-FAF759A4BF82}"/>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A3C58313-FA8F-D5D5-5D68-F0528E4D0B4B}"/>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D914DF86-609A-A0E2-919F-635160E15087}"/>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C7B9B608-F5AF-5DCF-0C2E-31A8374A8BC9}"/>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C3572BAC-C33C-0280-817A-ED100BEB77A5}"/>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21A96985-7AC5-803C-4D36-D17F45B501D1}"/>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E8DABEDE-7B5A-F9D6-06DA-60ECEC6527E7}"/>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1142</a:t>
            </a:r>
          </a:p>
          <a:p>
            <a:pPr algn="ctr"/>
            <a:r>
              <a:rPr lang="en-US" altLang="ja-JP" sz="2400" b="1" dirty="0">
                <a:solidFill>
                  <a:schemeClr val="tx1"/>
                </a:solidFill>
              </a:rPr>
              <a:t>(112)</a:t>
            </a:r>
            <a:endParaRPr lang="ja-JP" altLang="en-US" sz="2400" b="1" dirty="0">
              <a:solidFill>
                <a:schemeClr val="tx1"/>
              </a:solidFill>
            </a:endParaRPr>
          </a:p>
        </p:txBody>
      </p:sp>
      <p:sp>
        <p:nvSpPr>
          <p:cNvPr id="66" name="正方形/長方形 65">
            <a:extLst>
              <a:ext uri="{FF2B5EF4-FFF2-40B4-BE49-F238E27FC236}">
                <a16:creationId xmlns:a16="http://schemas.microsoft.com/office/drawing/2014/main" id="{BC7E185F-00F7-3CC7-C3AA-C2B94DF16B45}"/>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(107)</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FBB2F7EE-5272-07BD-20A3-F78ABC8286D7}"/>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(102)</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8DEC1867-AC3E-9FD9-6B30-B8E435C8E9EC}"/>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(130)</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A35DF3B0-61D3-4310-CAF0-C43D9D1DFC73}"/>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(103)</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F6EBD63F-19AA-2E92-18CE-4DE5F0590705}"/>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(81)</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75B0AE11-F960-BAEB-4F71-C4695144A128}"/>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(67)</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D480E34E-4C83-4C2B-F5C4-FE7087B7F0D6}"/>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(95)</a:t>
            </a:r>
            <a:endParaRPr lang="ja-JP" altLang="en-US" sz="2400" b="1" dirty="0">
              <a:solidFill>
                <a:schemeClr val="tx1"/>
              </a:solidFill>
            </a:endParaRPr>
          </a:p>
        </p:txBody>
      </p:sp>
      <p:sp>
        <p:nvSpPr>
          <p:cNvPr id="3" name="正方形/長方形 2">
            <a:extLst>
              <a:ext uri="{FF2B5EF4-FFF2-40B4-BE49-F238E27FC236}">
                <a16:creationId xmlns:a16="http://schemas.microsoft.com/office/drawing/2014/main" id="{54515B70-9EB0-9E9C-553A-D617C80F1214}"/>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en-US" altLang="ja-JP" sz="2000" b="1" dirty="0">
                <a:solidFill>
                  <a:schemeClr val="tx1"/>
                </a:solidFill>
              </a:rPr>
              <a:t>avg. </a:t>
            </a:r>
            <a:r>
              <a:rPr lang="en-US" altLang="ja-JP" sz="2400" b="1" dirty="0">
                <a:solidFill>
                  <a:schemeClr val="tx1"/>
                </a:solidFill>
              </a:rPr>
              <a:t>Freq)</a:t>
            </a:r>
            <a:endParaRPr lang="ja-JP" altLang="en-US" sz="2400" b="1" dirty="0">
              <a:solidFill>
                <a:schemeClr val="tx1"/>
              </a:solidFill>
            </a:endParaRPr>
          </a:p>
        </p:txBody>
      </p:sp>
      <p:sp>
        <p:nvSpPr>
          <p:cNvPr id="7" name="テキスト ボックス 6">
            <a:extLst>
              <a:ext uri="{FF2B5EF4-FFF2-40B4-BE49-F238E27FC236}">
                <a16:creationId xmlns:a16="http://schemas.microsoft.com/office/drawing/2014/main" id="{89941236-8FCC-31C8-5B7C-9C158B632E9A}"/>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Tree>
    <p:extLst>
      <p:ext uri="{BB962C8B-B14F-4D97-AF65-F5344CB8AC3E}">
        <p14:creationId xmlns:p14="http://schemas.microsoft.com/office/powerpoint/2010/main" val="343976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3149F-D1A6-824F-671D-406A4E7D5BB5}"/>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FE632538-DAAA-DB57-A160-DC6415574A03}"/>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8FFBD25-3BE5-D395-9346-7ED2BAEF21C4}"/>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コードクローン（クローン）</a:t>
            </a:r>
            <a:endParaRPr kumimoji="1" lang="ja-JP" altLang="en-US" b="1" dirty="0">
              <a:solidFill>
                <a:schemeClr val="bg1"/>
              </a:solidFill>
              <a:latin typeface="+mn-ea"/>
              <a:ea typeface="+mn-ea"/>
            </a:endParaRPr>
          </a:p>
        </p:txBody>
      </p:sp>
      <p:sp>
        <p:nvSpPr>
          <p:cNvPr id="7" name="スライド番号プレースホルダー 6">
            <a:extLst>
              <a:ext uri="{FF2B5EF4-FFF2-40B4-BE49-F238E27FC236}">
                <a16:creationId xmlns:a16="http://schemas.microsoft.com/office/drawing/2014/main" id="{00999EE0-528E-B9F5-306C-EC02459731DE}"/>
              </a:ext>
            </a:extLst>
          </p:cNvPr>
          <p:cNvSpPr>
            <a:spLocks noGrp="1"/>
          </p:cNvSpPr>
          <p:nvPr>
            <p:ph type="sldNum" sz="quarter" idx="12"/>
          </p:nvPr>
        </p:nvSpPr>
        <p:spPr>
          <a:xfrm>
            <a:off x="9110627" y="6426067"/>
            <a:ext cx="2743200" cy="365125"/>
          </a:xfrm>
        </p:spPr>
        <p:txBody>
          <a:bodyPr/>
          <a:lstStyle/>
          <a:p>
            <a:fld id="{98E4D49B-7C54-4167-A8CB-7C9DF7FFC802}" type="slidenum">
              <a:rPr kumimoji="1" lang="ja-JP" altLang="en-US" smtClean="0"/>
              <a:t>4</a:t>
            </a:fld>
            <a:endParaRPr kumimoji="1" lang="ja-JP" altLang="en-US" dirty="0"/>
          </a:p>
        </p:txBody>
      </p:sp>
      <p:sp>
        <p:nvSpPr>
          <p:cNvPr id="14" name="矢印: 右 13">
            <a:extLst>
              <a:ext uri="{FF2B5EF4-FFF2-40B4-BE49-F238E27FC236}">
                <a16:creationId xmlns:a16="http://schemas.microsoft.com/office/drawing/2014/main" id="{407304A2-4C53-DCF6-20B0-A6768D96A719}"/>
              </a:ext>
            </a:extLst>
          </p:cNvPr>
          <p:cNvSpPr/>
          <p:nvPr/>
        </p:nvSpPr>
        <p:spPr>
          <a:xfrm rot="5400000">
            <a:off x="3419182" y="4472356"/>
            <a:ext cx="256634" cy="286309"/>
          </a:xfrm>
          <a:prstGeom prst="rightArrow">
            <a:avLst>
              <a:gd name="adj1" fmla="val 37923"/>
              <a:gd name="adj2" fmla="val 50000"/>
            </a:avLst>
          </a:prstGeom>
          <a:solidFill>
            <a:srgbClr val="31404D"/>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72A9BF7-C20B-C0F7-0A45-F08785CC471F}"/>
              </a:ext>
            </a:extLst>
          </p:cNvPr>
          <p:cNvSpPr txBox="1"/>
          <p:nvPr/>
        </p:nvSpPr>
        <p:spPr>
          <a:xfrm>
            <a:off x="838201" y="6119335"/>
            <a:ext cx="10515599" cy="738664"/>
          </a:xfrm>
          <a:prstGeom prst="rect">
            <a:avLst/>
          </a:prstGeom>
          <a:noFill/>
        </p:spPr>
        <p:txBody>
          <a:bodyPr wrap="square" rtlCol="0">
            <a:spAutoFit/>
          </a:bodyPr>
          <a:lstStyle/>
          <a:p>
            <a:r>
              <a:rPr kumimoji="1" lang="en-US" altLang="ja-JP" sz="1400" dirty="0">
                <a:solidFill>
                  <a:schemeClr val="bg2">
                    <a:lumMod val="25000"/>
                  </a:schemeClr>
                </a:solidFill>
              </a:rPr>
              <a:t>[1] </a:t>
            </a:r>
            <a:r>
              <a:rPr kumimoji="1" lang="ja-JP" altLang="en-US" sz="1400" dirty="0">
                <a:solidFill>
                  <a:schemeClr val="bg2">
                    <a:lumMod val="25000"/>
                  </a:schemeClr>
                </a:solidFill>
              </a:rPr>
              <a:t>井上克郎</a:t>
            </a:r>
            <a:r>
              <a:rPr kumimoji="1" lang="en-US" altLang="ja-JP" sz="1400" dirty="0">
                <a:solidFill>
                  <a:schemeClr val="bg2">
                    <a:lumMod val="25000"/>
                  </a:schemeClr>
                </a:solidFill>
              </a:rPr>
              <a:t>, </a:t>
            </a:r>
            <a:r>
              <a:rPr kumimoji="1" lang="ja-JP" altLang="en-US" sz="1400" dirty="0">
                <a:solidFill>
                  <a:schemeClr val="bg2">
                    <a:lumMod val="25000"/>
                  </a:schemeClr>
                </a:solidFill>
              </a:rPr>
              <a:t>神谷年洋</a:t>
            </a:r>
            <a:r>
              <a:rPr kumimoji="1" lang="en-US" altLang="ja-JP" sz="1400" dirty="0">
                <a:solidFill>
                  <a:schemeClr val="bg2">
                    <a:lumMod val="25000"/>
                  </a:schemeClr>
                </a:solidFill>
              </a:rPr>
              <a:t>, </a:t>
            </a:r>
            <a:r>
              <a:rPr kumimoji="1" lang="ja-JP" altLang="en-US" sz="1400" dirty="0">
                <a:solidFill>
                  <a:schemeClr val="bg2">
                    <a:lumMod val="25000"/>
                  </a:schemeClr>
                </a:solidFill>
              </a:rPr>
              <a:t>楠本真二</a:t>
            </a:r>
            <a:r>
              <a:rPr kumimoji="1" lang="en-US" altLang="ja-JP" sz="1400" dirty="0">
                <a:solidFill>
                  <a:schemeClr val="bg2">
                    <a:lumMod val="25000"/>
                  </a:schemeClr>
                </a:solidFill>
              </a:rPr>
              <a:t>. </a:t>
            </a:r>
            <a:r>
              <a:rPr kumimoji="1" lang="ja-JP" altLang="en-US" sz="1400" dirty="0">
                <a:solidFill>
                  <a:schemeClr val="bg2">
                    <a:lumMod val="25000"/>
                  </a:schemeClr>
                </a:solidFill>
              </a:rPr>
              <a:t>コードクローン検出法</a:t>
            </a:r>
            <a:r>
              <a:rPr kumimoji="1" lang="en-US" altLang="ja-JP" sz="1400" dirty="0">
                <a:solidFill>
                  <a:schemeClr val="bg2">
                    <a:lumMod val="25000"/>
                  </a:schemeClr>
                </a:solidFill>
              </a:rPr>
              <a:t>. </a:t>
            </a:r>
            <a:r>
              <a:rPr kumimoji="1" lang="ja-JP" altLang="en-US" sz="1400" dirty="0">
                <a:solidFill>
                  <a:schemeClr val="bg2">
                    <a:lumMod val="25000"/>
                  </a:schemeClr>
                </a:solidFill>
              </a:rPr>
              <a:t>コンピュータソフトウェア</a:t>
            </a:r>
            <a:r>
              <a:rPr kumimoji="1" lang="en-US" altLang="ja-JP" sz="1400" dirty="0">
                <a:solidFill>
                  <a:schemeClr val="bg2">
                    <a:lumMod val="25000"/>
                  </a:schemeClr>
                </a:solidFill>
              </a:rPr>
              <a:t>, Vol. 18, No. 5, pp. 529–536, 2001.</a:t>
            </a:r>
            <a:br>
              <a:rPr kumimoji="1" lang="en-US" altLang="ja-JP" sz="1400" dirty="0">
                <a:solidFill>
                  <a:schemeClr val="bg2">
                    <a:lumMod val="25000"/>
                  </a:schemeClr>
                </a:solidFill>
              </a:rPr>
            </a:br>
            <a:r>
              <a:rPr kumimoji="1" lang="en-US" altLang="ja-JP" sz="1400" dirty="0">
                <a:solidFill>
                  <a:schemeClr val="bg2">
                    <a:lumMod val="25000"/>
                  </a:schemeClr>
                </a:solidFill>
              </a:rPr>
              <a:t>[2] M. Mondal, C. Roy, and K. Schneider. A Fine-Grained Analysis </a:t>
            </a:r>
            <a:r>
              <a:rPr kumimoji="1" lang="en-US" altLang="ja-JP" sz="1400" dirty="0" err="1">
                <a:solidFill>
                  <a:schemeClr val="bg2">
                    <a:lumMod val="25000"/>
                  </a:schemeClr>
                </a:solidFill>
              </a:rPr>
              <a:t>onthe</a:t>
            </a:r>
            <a:r>
              <a:rPr kumimoji="1" lang="en-US" altLang="ja-JP" sz="1400" dirty="0">
                <a:solidFill>
                  <a:schemeClr val="bg2">
                    <a:lumMod val="25000"/>
                  </a:schemeClr>
                </a:solidFill>
              </a:rPr>
              <a:t> Inconsistent Changes in Code Clones. In 2020 IEEE ICSME, pp.220–231, 2020</a:t>
            </a:r>
            <a:endParaRPr kumimoji="1" lang="ja-JP" altLang="en-US" sz="1400" dirty="0">
              <a:solidFill>
                <a:schemeClr val="bg2">
                  <a:lumMod val="25000"/>
                </a:schemeClr>
              </a:solidFill>
            </a:endParaRPr>
          </a:p>
        </p:txBody>
      </p:sp>
      <p:sp>
        <p:nvSpPr>
          <p:cNvPr id="3" name="コンテンツ プレースホルダー 2">
            <a:extLst>
              <a:ext uri="{FF2B5EF4-FFF2-40B4-BE49-F238E27FC236}">
                <a16:creationId xmlns:a16="http://schemas.microsoft.com/office/drawing/2014/main" id="{67FC8A0D-4E0F-2885-D03E-1EFC87AF7BB2}"/>
              </a:ext>
            </a:extLst>
          </p:cNvPr>
          <p:cNvSpPr txBox="1">
            <a:spLocks/>
          </p:cNvSpPr>
          <p:nvPr/>
        </p:nvSpPr>
        <p:spPr>
          <a:xfrm>
            <a:off x="487033" y="1567543"/>
            <a:ext cx="10485768" cy="52904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u="sng" dirty="0"/>
              <a:t>互いに一致・類似した部分を持つソースコード片</a:t>
            </a:r>
            <a:r>
              <a:rPr lang="en-US" altLang="ja-JP" baseline="-25000" dirty="0"/>
              <a:t>[1]</a:t>
            </a:r>
          </a:p>
          <a:p>
            <a:pPr marL="0" indent="0">
              <a:buFont typeface="Arial" panose="020B0604020202020204" pitchFamily="34" charset="0"/>
              <a:buNone/>
            </a:pPr>
            <a:r>
              <a:rPr lang="ja-JP" altLang="en-US" dirty="0"/>
              <a:t>クローンの関係にあるメソッドペアを</a:t>
            </a:r>
            <a:r>
              <a:rPr lang="ja-JP" altLang="en-US" u="sng" dirty="0"/>
              <a:t>クローンペア</a:t>
            </a:r>
            <a:r>
              <a:rPr lang="ja-JP" altLang="en-US" dirty="0"/>
              <a:t>と呼ぶ</a:t>
            </a:r>
            <a:endParaRPr lang="en-US" altLang="ja-JP" dirty="0"/>
          </a:p>
          <a:p>
            <a:pPr marL="0" indent="0">
              <a:buFont typeface="Arial" panose="020B0604020202020204" pitchFamily="34" charset="0"/>
              <a:buNone/>
            </a:pPr>
            <a:endParaRPr lang="en-US" altLang="ja-JP" sz="1400" dirty="0">
              <a:latin typeface="arial" panose="020B0604020202020204" pitchFamily="34" charset="0"/>
            </a:endParaRPr>
          </a:p>
          <a:p>
            <a:pPr marL="0" indent="0">
              <a:lnSpc>
                <a:spcPct val="120000"/>
              </a:lnSpc>
              <a:buFont typeface="Arial" panose="020B0604020202020204" pitchFamily="34" charset="0"/>
              <a:buNone/>
            </a:pPr>
            <a:r>
              <a:rPr lang="ja-JP" altLang="en-US" b="1" dirty="0"/>
              <a:t>問題点</a:t>
            </a:r>
            <a:endParaRPr lang="en-US" altLang="ja-JP" b="1" dirty="0"/>
          </a:p>
          <a:p>
            <a:pPr marL="457200" lvl="1" indent="0">
              <a:lnSpc>
                <a:spcPct val="120000"/>
              </a:lnSpc>
              <a:buFont typeface="Arial" panose="020B0604020202020204" pitchFamily="34" charset="0"/>
              <a:buNone/>
            </a:pPr>
            <a:r>
              <a:rPr lang="ja-JP" altLang="en-US" dirty="0"/>
              <a:t>クローンはバグを伝搬させて</a:t>
            </a:r>
            <a:r>
              <a:rPr lang="en-US" altLang="ja-JP" baseline="-25000" dirty="0"/>
              <a:t>[2]</a:t>
            </a:r>
          </a:p>
          <a:p>
            <a:pPr marL="457200" lvl="1" indent="0">
              <a:lnSpc>
                <a:spcPct val="120000"/>
              </a:lnSpc>
              <a:buNone/>
            </a:pPr>
            <a:r>
              <a:rPr lang="ja-JP" altLang="en-US" dirty="0"/>
              <a:t>システムの保守性を損なう。</a:t>
            </a:r>
            <a:endParaRPr lang="en-US" altLang="ja-JP" dirty="0"/>
          </a:p>
          <a:p>
            <a:pPr marL="457200" lvl="1" indent="0">
              <a:lnSpc>
                <a:spcPct val="120000"/>
              </a:lnSpc>
              <a:buFont typeface="Arial" panose="020B0604020202020204" pitchFamily="34" charset="0"/>
              <a:buNone/>
            </a:pPr>
            <a:endParaRPr lang="en-US" altLang="ja-JP" sz="1400" dirty="0"/>
          </a:p>
          <a:p>
            <a:pPr marL="457200" lvl="1" indent="0">
              <a:lnSpc>
                <a:spcPct val="120000"/>
              </a:lnSpc>
              <a:buFont typeface="Arial" panose="020B0604020202020204" pitchFamily="34" charset="0"/>
              <a:buNone/>
            </a:pPr>
            <a:r>
              <a:rPr lang="ja-JP" altLang="en-US" dirty="0"/>
              <a:t>検出・必要に応じて修正する必要がある</a:t>
            </a:r>
            <a:endParaRPr lang="en-US" altLang="ja-JP" dirty="0"/>
          </a:p>
          <a:p>
            <a:pPr marL="0" indent="0">
              <a:lnSpc>
                <a:spcPct val="120000"/>
              </a:lnSpc>
              <a:buFont typeface="Arial" panose="020B0604020202020204" pitchFamily="34" charset="0"/>
              <a:buNone/>
            </a:pPr>
            <a:r>
              <a:rPr lang="ja-JP" altLang="en-US" dirty="0"/>
              <a:t>これまでにクローンの</a:t>
            </a:r>
            <a:r>
              <a:rPr lang="ja-JP" altLang="en-US" u="sng" dirty="0"/>
              <a:t>検出ツール</a:t>
            </a:r>
            <a:r>
              <a:rPr lang="ja-JP" altLang="en-US" dirty="0"/>
              <a:t>が多く提案されている</a:t>
            </a:r>
            <a:endParaRPr lang="en-US" altLang="ja-JP" dirty="0"/>
          </a:p>
          <a:p>
            <a:pPr marL="457200" lvl="1" indent="0">
              <a:lnSpc>
                <a:spcPct val="120000"/>
              </a:lnSpc>
              <a:buFont typeface="Arial" panose="020B0604020202020204" pitchFamily="34" charset="0"/>
              <a:buNone/>
            </a:pPr>
            <a:endParaRPr lang="en-US" altLang="ja-JP" dirty="0"/>
          </a:p>
        </p:txBody>
      </p:sp>
      <p:sp>
        <p:nvSpPr>
          <p:cNvPr id="5" name="四角形: メモ 4">
            <a:extLst>
              <a:ext uri="{FF2B5EF4-FFF2-40B4-BE49-F238E27FC236}">
                <a16:creationId xmlns:a16="http://schemas.microsoft.com/office/drawing/2014/main" id="{BD10B52E-5C2D-FAFD-0A29-755FC241C2E3}"/>
              </a:ext>
            </a:extLst>
          </p:cNvPr>
          <p:cNvSpPr/>
          <p:nvPr/>
        </p:nvSpPr>
        <p:spPr>
          <a:xfrm>
            <a:off x="7195099" y="2914814"/>
            <a:ext cx="1915528" cy="1677845"/>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5" name="四角形: メモ 14">
            <a:extLst>
              <a:ext uri="{FF2B5EF4-FFF2-40B4-BE49-F238E27FC236}">
                <a16:creationId xmlns:a16="http://schemas.microsoft.com/office/drawing/2014/main" id="{A091DEA9-763A-088B-C5B3-62F2E39C7BBC}"/>
              </a:ext>
            </a:extLst>
          </p:cNvPr>
          <p:cNvSpPr/>
          <p:nvPr/>
        </p:nvSpPr>
        <p:spPr>
          <a:xfrm>
            <a:off x="9789439" y="2914815"/>
            <a:ext cx="1915528" cy="1302812"/>
          </a:xfrm>
          <a:prstGeom prst="foldedCorner">
            <a:avLst>
              <a:gd name="adj" fmla="val 19682"/>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6" name="L 字 15">
            <a:extLst>
              <a:ext uri="{FF2B5EF4-FFF2-40B4-BE49-F238E27FC236}">
                <a16:creationId xmlns:a16="http://schemas.microsoft.com/office/drawing/2014/main" id="{AD6B0315-A83B-032F-5D9E-795E3117248B}"/>
              </a:ext>
            </a:extLst>
          </p:cNvPr>
          <p:cNvSpPr/>
          <p:nvPr/>
        </p:nvSpPr>
        <p:spPr>
          <a:xfrm rot="10800000" flipH="1">
            <a:off x="7383782" y="3401331"/>
            <a:ext cx="1506432" cy="653320"/>
          </a:xfrm>
          <a:prstGeom prst="corner">
            <a:avLst>
              <a:gd name="adj1" fmla="val 69770"/>
              <a:gd name="adj2" fmla="val 155821"/>
            </a:avLst>
          </a:prstGeom>
          <a:solidFill>
            <a:schemeClr val="accent6">
              <a:lumMod val="20000"/>
              <a:lumOff val="80000"/>
            </a:schemeClr>
          </a:solidFill>
          <a:ln w="28575">
            <a:solidFill>
              <a:schemeClr val="accent6"/>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a:p>
        </p:txBody>
      </p:sp>
      <p:sp>
        <p:nvSpPr>
          <p:cNvPr id="17" name="L 字 16">
            <a:extLst>
              <a:ext uri="{FF2B5EF4-FFF2-40B4-BE49-F238E27FC236}">
                <a16:creationId xmlns:a16="http://schemas.microsoft.com/office/drawing/2014/main" id="{FAFE80DE-6F15-EA07-3863-B70AC86CBE54}"/>
              </a:ext>
            </a:extLst>
          </p:cNvPr>
          <p:cNvSpPr/>
          <p:nvPr/>
        </p:nvSpPr>
        <p:spPr>
          <a:xfrm rot="10800000" flipH="1">
            <a:off x="9934466" y="3386815"/>
            <a:ext cx="1506432" cy="484541"/>
          </a:xfrm>
          <a:prstGeom prst="corner">
            <a:avLst>
              <a:gd name="adj1" fmla="val 69770"/>
              <a:gd name="adj2" fmla="val 150637"/>
            </a:avLst>
          </a:prstGeom>
          <a:solidFill>
            <a:schemeClr val="accent2">
              <a:lumMod val="20000"/>
              <a:lumOff val="80000"/>
            </a:schemeClr>
          </a:solidFill>
          <a:ln w="28575">
            <a:solidFill>
              <a:schemeClr val="accent2">
                <a:lumMod val="75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E7A9FF2A-C51B-61E3-8ACC-6E04A20E5C42}"/>
              </a:ext>
            </a:extLst>
          </p:cNvPr>
          <p:cNvSpPr/>
          <p:nvPr/>
        </p:nvSpPr>
        <p:spPr>
          <a:xfrm>
            <a:off x="7235330" y="3796298"/>
            <a:ext cx="369567" cy="369332"/>
          </a:xfrm>
          <a:prstGeom prst="ellipse">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4" name="グラフィックス 23" descr="バッジ: チェックマーク 1 単色塗りつぶし">
            <a:extLst>
              <a:ext uri="{FF2B5EF4-FFF2-40B4-BE49-F238E27FC236}">
                <a16:creationId xmlns:a16="http://schemas.microsoft.com/office/drawing/2014/main" id="{82A6B760-5F94-D0AC-AB9A-EF64D041B31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195099" y="3752532"/>
            <a:ext cx="465095" cy="465095"/>
          </a:xfrm>
          <a:prstGeom prst="rect">
            <a:avLst/>
          </a:prstGeom>
        </p:spPr>
      </p:pic>
      <p:sp>
        <p:nvSpPr>
          <p:cNvPr id="26" name="楕円 25">
            <a:extLst>
              <a:ext uri="{FF2B5EF4-FFF2-40B4-BE49-F238E27FC236}">
                <a16:creationId xmlns:a16="http://schemas.microsoft.com/office/drawing/2014/main" id="{6557BA2E-21D1-E5B6-FC00-91ECD208438B}"/>
              </a:ext>
            </a:extLst>
          </p:cNvPr>
          <p:cNvSpPr/>
          <p:nvPr/>
        </p:nvSpPr>
        <p:spPr>
          <a:xfrm>
            <a:off x="9840524" y="3654091"/>
            <a:ext cx="397176" cy="426813"/>
          </a:xfrm>
          <a:prstGeom prst="ellipse">
            <a:avLst/>
          </a:prstGeom>
          <a:solidFill>
            <a:schemeClr val="bg1"/>
          </a:solid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7" name="グラフィックス 26" descr="虫 単色塗りつぶし">
            <a:extLst>
              <a:ext uri="{FF2B5EF4-FFF2-40B4-BE49-F238E27FC236}">
                <a16:creationId xmlns:a16="http://schemas.microsoft.com/office/drawing/2014/main" id="{F1EC5C16-3B97-52C3-F52B-8E3E43EC3A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70017" y="3685530"/>
            <a:ext cx="338189" cy="338189"/>
          </a:xfrm>
          <a:prstGeom prst="rect">
            <a:avLst/>
          </a:prstGeom>
        </p:spPr>
      </p:pic>
      <p:sp>
        <p:nvSpPr>
          <p:cNvPr id="28" name="テキスト ボックス 27">
            <a:extLst>
              <a:ext uri="{FF2B5EF4-FFF2-40B4-BE49-F238E27FC236}">
                <a16:creationId xmlns:a16="http://schemas.microsoft.com/office/drawing/2014/main" id="{442F13CE-B044-1460-4170-99E651090BC4}"/>
              </a:ext>
            </a:extLst>
          </p:cNvPr>
          <p:cNvSpPr txBox="1"/>
          <p:nvPr/>
        </p:nvSpPr>
        <p:spPr>
          <a:xfrm>
            <a:off x="10405978" y="4029756"/>
            <a:ext cx="1467068" cy="400110"/>
          </a:xfrm>
          <a:prstGeom prst="rect">
            <a:avLst/>
          </a:prstGeom>
          <a:noFill/>
        </p:spPr>
        <p:txBody>
          <a:bodyPr wrap="none" rtlCol="0">
            <a:spAutoFit/>
          </a:bodyPr>
          <a:lstStyle/>
          <a:p>
            <a:r>
              <a:rPr kumimoji="1" lang="ja-JP" altLang="en-US" sz="2000" b="1" u="sng" dirty="0">
                <a:highlight>
                  <a:srgbClr val="FFFFFF"/>
                </a:highlight>
              </a:rPr>
              <a:t>バグが</a:t>
            </a:r>
            <a:r>
              <a:rPr lang="ja-JP" altLang="en-US" sz="2000" b="1" u="sng" dirty="0">
                <a:highlight>
                  <a:srgbClr val="FFFFFF"/>
                </a:highlight>
              </a:rPr>
              <a:t>残存</a:t>
            </a:r>
            <a:endParaRPr kumimoji="1" lang="ja-JP" altLang="en-US" sz="2000" b="1" u="sng" dirty="0">
              <a:highlight>
                <a:srgbClr val="FFFFFF"/>
              </a:highlight>
            </a:endParaRPr>
          </a:p>
        </p:txBody>
      </p:sp>
      <p:sp>
        <p:nvSpPr>
          <p:cNvPr id="30" name="テキスト ボックス 29">
            <a:extLst>
              <a:ext uri="{FF2B5EF4-FFF2-40B4-BE49-F238E27FC236}">
                <a16:creationId xmlns:a16="http://schemas.microsoft.com/office/drawing/2014/main" id="{B550B99A-9761-3599-855E-8015732A077A}"/>
              </a:ext>
            </a:extLst>
          </p:cNvPr>
          <p:cNvSpPr txBox="1"/>
          <p:nvPr/>
        </p:nvSpPr>
        <p:spPr>
          <a:xfrm>
            <a:off x="7187843" y="2927998"/>
            <a:ext cx="731290" cy="369332"/>
          </a:xfrm>
          <a:prstGeom prst="rect">
            <a:avLst/>
          </a:prstGeom>
          <a:noFill/>
        </p:spPr>
        <p:txBody>
          <a:bodyPr wrap="none" rtlCol="0">
            <a:spAutoFit/>
          </a:bodyPr>
          <a:lstStyle/>
          <a:p>
            <a:r>
              <a:rPr lang="en-US" altLang="ja-JP" b="1" dirty="0"/>
              <a:t>F</a:t>
            </a:r>
            <a:r>
              <a:rPr kumimoji="1" lang="en-US" altLang="ja-JP" b="1" dirty="0"/>
              <a:t>ile1</a:t>
            </a:r>
            <a:endParaRPr kumimoji="1" lang="ja-JP" altLang="en-US" b="1" dirty="0"/>
          </a:p>
        </p:txBody>
      </p:sp>
      <p:sp>
        <p:nvSpPr>
          <p:cNvPr id="31" name="テキスト ボックス 30">
            <a:extLst>
              <a:ext uri="{FF2B5EF4-FFF2-40B4-BE49-F238E27FC236}">
                <a16:creationId xmlns:a16="http://schemas.microsoft.com/office/drawing/2014/main" id="{B0EE4180-C9EE-757F-ACA4-11C055E9B53F}"/>
              </a:ext>
            </a:extLst>
          </p:cNvPr>
          <p:cNvSpPr txBox="1"/>
          <p:nvPr/>
        </p:nvSpPr>
        <p:spPr>
          <a:xfrm>
            <a:off x="9789439" y="2926999"/>
            <a:ext cx="731290" cy="369332"/>
          </a:xfrm>
          <a:prstGeom prst="rect">
            <a:avLst/>
          </a:prstGeom>
          <a:noFill/>
        </p:spPr>
        <p:txBody>
          <a:bodyPr wrap="none" rtlCol="0">
            <a:spAutoFit/>
          </a:bodyPr>
          <a:lstStyle/>
          <a:p>
            <a:r>
              <a:rPr lang="en-US" altLang="ja-JP" b="1" dirty="0"/>
              <a:t>F</a:t>
            </a:r>
            <a:r>
              <a:rPr kumimoji="1" lang="en-US" altLang="ja-JP" b="1" dirty="0"/>
              <a:t>ile2</a:t>
            </a:r>
            <a:endParaRPr kumimoji="1" lang="ja-JP" altLang="en-US" b="1" dirty="0"/>
          </a:p>
        </p:txBody>
      </p:sp>
    </p:spTree>
    <p:extLst>
      <p:ext uri="{BB962C8B-B14F-4D97-AF65-F5344CB8AC3E}">
        <p14:creationId xmlns:p14="http://schemas.microsoft.com/office/powerpoint/2010/main" val="96976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4CE3A-FC74-DB7C-9DE9-018A4F2847B2}"/>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3FE4A35-E10C-BDAB-7F5C-05284AEFADF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CF1B0DC-D2AD-131B-AF36-4E889BBE1B71}"/>
              </a:ext>
            </a:extLst>
          </p:cNvPr>
          <p:cNvSpPr>
            <a:spLocks noGrp="1"/>
          </p:cNvSpPr>
          <p:nvPr>
            <p:ph type="title"/>
          </p:nvPr>
        </p:nvSpPr>
        <p:spPr>
          <a:xfrm>
            <a:off x="838200" y="160326"/>
            <a:ext cx="10983686" cy="807862"/>
          </a:xfrm>
        </p:spPr>
        <p:txBody>
          <a:bodyPr anchor="b">
            <a:normAutofit/>
          </a:bodyPr>
          <a:lstStyle/>
          <a:p>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判定結果の分類とユニーク度（</a:t>
            </a:r>
            <a:r>
              <a:rPr kumimoji="1" lang="en-US" altLang="ja-JP"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GPT-4.1</a:t>
            </a:r>
            <a:r>
              <a:rPr kumimoji="1" lang="ja-JP" altLang="en-US" sz="4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j-cs"/>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BBD8C2DA-8EBB-7112-62A6-4E4B6C68DDC4}"/>
              </a:ext>
            </a:extLst>
          </p:cNvPr>
          <p:cNvSpPr>
            <a:spLocks noGrp="1"/>
          </p:cNvSpPr>
          <p:nvPr>
            <p:ph idx="1"/>
          </p:nvPr>
        </p:nvSpPr>
        <p:spPr>
          <a:xfrm>
            <a:off x="838200" y="1506912"/>
            <a:ext cx="10515600" cy="606702"/>
          </a:xfrm>
        </p:spPr>
        <p:txBody>
          <a:bodyPr>
            <a:normAutofit/>
          </a:bodyPr>
          <a:lstStyle/>
          <a:p>
            <a:pPr marL="0" indent="0">
              <a:buNone/>
            </a:pPr>
            <a:r>
              <a:rPr lang="en-US" altLang="ja-JP" dirty="0"/>
              <a:t>AV</a:t>
            </a:r>
            <a:r>
              <a:rPr lang="ja-JP" altLang="en-US" dirty="0"/>
              <a:t>と</a:t>
            </a:r>
            <a:r>
              <a:rPr lang="en-US" altLang="ja-JP" dirty="0"/>
              <a:t>MAV</a:t>
            </a:r>
            <a:r>
              <a:rPr lang="ja-JP" altLang="en-US" dirty="0"/>
              <a:t>での判定結果と</a:t>
            </a:r>
            <a:r>
              <a:rPr lang="en-US" altLang="ja-JP" b="1" dirty="0"/>
              <a:t>Freq</a:t>
            </a:r>
            <a:r>
              <a:rPr lang="ja-JP" altLang="en-US" b="1" dirty="0"/>
              <a:t>の平均値</a:t>
            </a:r>
            <a:endParaRPr lang="en-US" altLang="ja-JP" b="1" dirty="0"/>
          </a:p>
        </p:txBody>
      </p:sp>
      <p:sp>
        <p:nvSpPr>
          <p:cNvPr id="6" name="スライド番号プレースホルダー 5">
            <a:extLst>
              <a:ext uri="{FF2B5EF4-FFF2-40B4-BE49-F238E27FC236}">
                <a16:creationId xmlns:a16="http://schemas.microsoft.com/office/drawing/2014/main" id="{0FEA64F1-3EF3-6F89-6AC4-B2EDEE687494}"/>
              </a:ext>
            </a:extLst>
          </p:cNvPr>
          <p:cNvSpPr>
            <a:spLocks noGrp="1"/>
          </p:cNvSpPr>
          <p:nvPr>
            <p:ph type="sldNum" sz="quarter" idx="12"/>
          </p:nvPr>
        </p:nvSpPr>
        <p:spPr/>
        <p:txBody>
          <a:bodyPr/>
          <a:lstStyle/>
          <a:p>
            <a:fld id="{98E4D49B-7C54-4167-A8CB-7C9DF7FFC802}" type="slidenum">
              <a:rPr kumimoji="1" lang="ja-JP" altLang="en-US" smtClean="0"/>
              <a:t>40</a:t>
            </a:fld>
            <a:endParaRPr kumimoji="1" lang="ja-JP" altLang="en-US"/>
          </a:p>
        </p:txBody>
      </p:sp>
      <p:sp>
        <p:nvSpPr>
          <p:cNvPr id="31" name="正方形/長方形 30">
            <a:extLst>
              <a:ext uri="{FF2B5EF4-FFF2-40B4-BE49-F238E27FC236}">
                <a16:creationId xmlns:a16="http://schemas.microsoft.com/office/drawing/2014/main" id="{E43B1F9C-CA06-52BB-8057-D6344C0BCE33}"/>
              </a:ext>
            </a:extLst>
          </p:cNvPr>
          <p:cNvSpPr/>
          <p:nvPr/>
        </p:nvSpPr>
        <p:spPr>
          <a:xfrm>
            <a:off x="6567714"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2" name="正方形/長方形 31">
            <a:extLst>
              <a:ext uri="{FF2B5EF4-FFF2-40B4-BE49-F238E27FC236}">
                <a16:creationId xmlns:a16="http://schemas.microsoft.com/office/drawing/2014/main" id="{CE084D32-56BD-B081-BB54-B04BF0DD40E6}"/>
              </a:ext>
            </a:extLst>
          </p:cNvPr>
          <p:cNvSpPr/>
          <p:nvPr/>
        </p:nvSpPr>
        <p:spPr>
          <a:xfrm>
            <a:off x="6564999"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3" name="正方形/長方形 32">
            <a:extLst>
              <a:ext uri="{FF2B5EF4-FFF2-40B4-BE49-F238E27FC236}">
                <a16:creationId xmlns:a16="http://schemas.microsoft.com/office/drawing/2014/main" id="{C91357B9-2B0E-E88E-BA5F-629F030DA840}"/>
              </a:ext>
            </a:extLst>
          </p:cNvPr>
          <p:cNvSpPr/>
          <p:nvPr/>
        </p:nvSpPr>
        <p:spPr>
          <a:xfrm>
            <a:off x="7215926"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TN</a:t>
            </a:r>
            <a:endParaRPr kumimoji="1" lang="ja-JP" altLang="en-US" sz="2400" b="1" dirty="0">
              <a:solidFill>
                <a:schemeClr val="accent6">
                  <a:lumMod val="50000"/>
                </a:schemeClr>
              </a:solidFill>
            </a:endParaRPr>
          </a:p>
        </p:txBody>
      </p:sp>
      <p:sp>
        <p:nvSpPr>
          <p:cNvPr id="34" name="正方形/長方形 33">
            <a:extLst>
              <a:ext uri="{FF2B5EF4-FFF2-40B4-BE49-F238E27FC236}">
                <a16:creationId xmlns:a16="http://schemas.microsoft.com/office/drawing/2014/main" id="{AE4A4B8B-1612-EA15-02C5-1721F048F6C5}"/>
              </a:ext>
            </a:extLst>
          </p:cNvPr>
          <p:cNvSpPr/>
          <p:nvPr/>
        </p:nvSpPr>
        <p:spPr>
          <a:xfrm>
            <a:off x="8551278"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FP</a:t>
            </a:r>
            <a:endParaRPr kumimoji="1" lang="ja-JP" altLang="en-US" sz="2400" b="1" dirty="0">
              <a:solidFill>
                <a:schemeClr val="accent2">
                  <a:lumMod val="50000"/>
                </a:schemeClr>
              </a:solidFill>
            </a:endParaRPr>
          </a:p>
        </p:txBody>
      </p:sp>
      <p:sp>
        <p:nvSpPr>
          <p:cNvPr id="35" name="正方形/長方形 34">
            <a:extLst>
              <a:ext uri="{FF2B5EF4-FFF2-40B4-BE49-F238E27FC236}">
                <a16:creationId xmlns:a16="http://schemas.microsoft.com/office/drawing/2014/main" id="{72139C6A-6609-2A1A-46F4-A7838594060F}"/>
              </a:ext>
            </a:extLst>
          </p:cNvPr>
          <p:cNvSpPr/>
          <p:nvPr/>
        </p:nvSpPr>
        <p:spPr>
          <a:xfrm>
            <a:off x="2229904" y="3239629"/>
            <a:ext cx="1334125" cy="51168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7" name="正方形/長方形 36">
            <a:extLst>
              <a:ext uri="{FF2B5EF4-FFF2-40B4-BE49-F238E27FC236}">
                <a16:creationId xmlns:a16="http://schemas.microsoft.com/office/drawing/2014/main" id="{969FE6C0-BBFB-C588-F063-76F3C240CE8E}"/>
              </a:ext>
            </a:extLst>
          </p:cNvPr>
          <p:cNvSpPr/>
          <p:nvPr/>
        </p:nvSpPr>
        <p:spPr>
          <a:xfrm>
            <a:off x="3565256" y="3239629"/>
            <a:ext cx="1334125" cy="511686"/>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38" name="正方形/長方形 37">
            <a:extLst>
              <a:ext uri="{FF2B5EF4-FFF2-40B4-BE49-F238E27FC236}">
                <a16:creationId xmlns:a16="http://schemas.microsoft.com/office/drawing/2014/main" id="{06622ED6-C563-B0B5-4B02-531EBE2FCF5F}"/>
              </a:ext>
            </a:extLst>
          </p:cNvPr>
          <p:cNvSpPr/>
          <p:nvPr/>
        </p:nvSpPr>
        <p:spPr>
          <a:xfrm>
            <a:off x="1583106" y="3758551"/>
            <a:ext cx="637891" cy="133412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accent6">
                    <a:lumMod val="50000"/>
                  </a:schemeClr>
                </a:solidFill>
              </a:rPr>
              <a:t>TP</a:t>
            </a:r>
            <a:endParaRPr kumimoji="1" lang="ja-JP" altLang="en-US" sz="2400" b="1" dirty="0">
              <a:solidFill>
                <a:schemeClr val="accent6">
                  <a:lumMod val="50000"/>
                </a:schemeClr>
              </a:solidFill>
            </a:endParaRPr>
          </a:p>
        </p:txBody>
      </p:sp>
      <p:sp>
        <p:nvSpPr>
          <p:cNvPr id="39" name="正方形/長方形 38">
            <a:extLst>
              <a:ext uri="{FF2B5EF4-FFF2-40B4-BE49-F238E27FC236}">
                <a16:creationId xmlns:a16="http://schemas.microsoft.com/office/drawing/2014/main" id="{E5AA5003-9514-8F0E-3163-700DB8D23AAE}"/>
              </a:ext>
            </a:extLst>
          </p:cNvPr>
          <p:cNvSpPr/>
          <p:nvPr/>
        </p:nvSpPr>
        <p:spPr>
          <a:xfrm>
            <a:off x="1580391" y="5095244"/>
            <a:ext cx="645225" cy="1331558"/>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accent2">
                    <a:lumMod val="50000"/>
                  </a:schemeClr>
                </a:solidFill>
              </a:rPr>
              <a:t>FN</a:t>
            </a:r>
            <a:endParaRPr kumimoji="1" lang="ja-JP" altLang="en-US" sz="2400" b="1" dirty="0">
              <a:solidFill>
                <a:schemeClr val="accent2">
                  <a:lumMod val="50000"/>
                </a:schemeClr>
              </a:solidFill>
            </a:endParaRPr>
          </a:p>
        </p:txBody>
      </p:sp>
      <p:sp>
        <p:nvSpPr>
          <p:cNvPr id="44" name="テキスト ボックス 43">
            <a:extLst>
              <a:ext uri="{FF2B5EF4-FFF2-40B4-BE49-F238E27FC236}">
                <a16:creationId xmlns:a16="http://schemas.microsoft.com/office/drawing/2014/main" id="{7946938E-6FFF-E782-4C9F-FE200332BE54}"/>
              </a:ext>
            </a:extLst>
          </p:cNvPr>
          <p:cNvSpPr txBox="1"/>
          <p:nvPr/>
        </p:nvSpPr>
        <p:spPr>
          <a:xfrm>
            <a:off x="3113424" y="2777964"/>
            <a:ext cx="901209" cy="461665"/>
          </a:xfrm>
          <a:prstGeom prst="rect">
            <a:avLst/>
          </a:prstGeom>
          <a:noFill/>
        </p:spPr>
        <p:txBody>
          <a:bodyPr wrap="none" rtlCol="0">
            <a:spAutoFit/>
          </a:bodyPr>
          <a:lstStyle/>
          <a:p>
            <a:pPr algn="ctr"/>
            <a:r>
              <a:rPr lang="en-US" altLang="ja-JP" sz="2400" b="1" dirty="0"/>
              <a:t>MAV</a:t>
            </a:r>
            <a:endParaRPr kumimoji="1" lang="ja-JP" altLang="en-US" sz="2400" b="1" dirty="0"/>
          </a:p>
        </p:txBody>
      </p:sp>
      <p:sp>
        <p:nvSpPr>
          <p:cNvPr id="54" name="テキスト ボックス 53">
            <a:extLst>
              <a:ext uri="{FF2B5EF4-FFF2-40B4-BE49-F238E27FC236}">
                <a16:creationId xmlns:a16="http://schemas.microsoft.com/office/drawing/2014/main" id="{7DAB7DCD-6995-EA61-4853-EE5DC1807317}"/>
              </a:ext>
            </a:extLst>
          </p:cNvPr>
          <p:cNvSpPr txBox="1"/>
          <p:nvPr/>
        </p:nvSpPr>
        <p:spPr>
          <a:xfrm rot="16200000">
            <a:off x="1028080" y="4861843"/>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1" name="テキスト ボックス 60">
            <a:extLst>
              <a:ext uri="{FF2B5EF4-FFF2-40B4-BE49-F238E27FC236}">
                <a16:creationId xmlns:a16="http://schemas.microsoft.com/office/drawing/2014/main" id="{C159A3BF-EAD0-9325-D8AC-BCB136DFAEBB}"/>
              </a:ext>
            </a:extLst>
          </p:cNvPr>
          <p:cNvSpPr txBox="1"/>
          <p:nvPr/>
        </p:nvSpPr>
        <p:spPr>
          <a:xfrm>
            <a:off x="8100060" y="2777964"/>
            <a:ext cx="901209" cy="461665"/>
          </a:xfrm>
          <a:prstGeom prst="rect">
            <a:avLst/>
          </a:prstGeom>
          <a:noFill/>
        </p:spPr>
        <p:txBody>
          <a:bodyPr wrap="none" rtlCol="0">
            <a:spAutoFit/>
          </a:bodyPr>
          <a:lstStyle/>
          <a:p>
            <a:r>
              <a:rPr lang="en-US" altLang="ja-JP" sz="2400" b="1" dirty="0"/>
              <a:t>MAV</a:t>
            </a:r>
            <a:endParaRPr kumimoji="1" lang="ja-JP" altLang="en-US" sz="2400" b="1" dirty="0"/>
          </a:p>
        </p:txBody>
      </p:sp>
      <p:sp>
        <p:nvSpPr>
          <p:cNvPr id="62" name="テキスト ボックス 61">
            <a:extLst>
              <a:ext uri="{FF2B5EF4-FFF2-40B4-BE49-F238E27FC236}">
                <a16:creationId xmlns:a16="http://schemas.microsoft.com/office/drawing/2014/main" id="{492FC99A-29A8-775C-AA33-02097ED89FFB}"/>
              </a:ext>
            </a:extLst>
          </p:cNvPr>
          <p:cNvSpPr txBox="1"/>
          <p:nvPr/>
        </p:nvSpPr>
        <p:spPr>
          <a:xfrm rot="16200000">
            <a:off x="6030499" y="4861844"/>
            <a:ext cx="607859" cy="461665"/>
          </a:xfrm>
          <a:prstGeom prst="rect">
            <a:avLst/>
          </a:prstGeom>
          <a:noFill/>
        </p:spPr>
        <p:txBody>
          <a:bodyPr wrap="none" rtlCol="0">
            <a:spAutoFit/>
          </a:bodyPr>
          <a:lstStyle/>
          <a:p>
            <a:r>
              <a:rPr lang="en-US" altLang="ja-JP" sz="2400" b="1" dirty="0"/>
              <a:t>AV</a:t>
            </a:r>
            <a:endParaRPr kumimoji="1" lang="ja-JP" altLang="en-US" sz="2400" b="1" dirty="0"/>
          </a:p>
        </p:txBody>
      </p:sp>
      <p:sp>
        <p:nvSpPr>
          <p:cNvPr id="63" name="四角形: 角を丸くする 62">
            <a:extLst>
              <a:ext uri="{FF2B5EF4-FFF2-40B4-BE49-F238E27FC236}">
                <a16:creationId xmlns:a16="http://schemas.microsoft.com/office/drawing/2014/main" id="{AB9AD6E0-4DC5-5384-15A1-844387D6F6E8}"/>
              </a:ext>
            </a:extLst>
          </p:cNvPr>
          <p:cNvSpPr/>
          <p:nvPr/>
        </p:nvSpPr>
        <p:spPr>
          <a:xfrm>
            <a:off x="2482943" y="2181009"/>
            <a:ext cx="2162175" cy="511686"/>
          </a:xfrm>
          <a:prstGeom prst="roundRect">
            <a:avLst/>
          </a:prstGeom>
          <a:solidFill>
            <a:schemeClr val="bg1">
              <a:lumMod val="95000"/>
            </a:schemeClr>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クローン</a:t>
            </a:r>
          </a:p>
        </p:txBody>
      </p:sp>
      <p:sp>
        <p:nvSpPr>
          <p:cNvPr id="64" name="四角形: 角を丸くする 63">
            <a:extLst>
              <a:ext uri="{FF2B5EF4-FFF2-40B4-BE49-F238E27FC236}">
                <a16:creationId xmlns:a16="http://schemas.microsoft.com/office/drawing/2014/main" id="{5FE6A7B6-F972-956C-308E-349982F9CC63}"/>
              </a:ext>
            </a:extLst>
          </p:cNvPr>
          <p:cNvSpPr/>
          <p:nvPr/>
        </p:nvSpPr>
        <p:spPr>
          <a:xfrm>
            <a:off x="7467880" y="2155962"/>
            <a:ext cx="2162175" cy="511686"/>
          </a:xfrm>
          <a:prstGeom prst="roundRect">
            <a:avLst/>
          </a:prstGeom>
          <a:solidFill>
            <a:schemeClr val="tx1">
              <a:lumMod val="75000"/>
              <a:lumOff val="25000"/>
            </a:schemeClr>
          </a:solidFill>
          <a:ln w="1905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solidFill>
                <a:effectLst/>
                <a:uLnTx/>
                <a:uFillTx/>
                <a:latin typeface="游ゴシック" panose="020F0502020204030204"/>
                <a:ea typeface="游ゴシック" panose="020B0400000000000000" pitchFamily="50" charset="-128"/>
                <a:cs typeface="+mn-cs"/>
              </a:rPr>
              <a:t>非クローン</a:t>
            </a:r>
          </a:p>
        </p:txBody>
      </p:sp>
      <p:sp>
        <p:nvSpPr>
          <p:cNvPr id="65" name="正方形/長方形 64">
            <a:extLst>
              <a:ext uri="{FF2B5EF4-FFF2-40B4-BE49-F238E27FC236}">
                <a16:creationId xmlns:a16="http://schemas.microsoft.com/office/drawing/2014/main" id="{D40C5FE2-7058-2AD3-948D-BC6B44F91EFD}"/>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1142</a:t>
            </a:r>
          </a:p>
          <a:p>
            <a:pPr algn="ctr"/>
            <a:r>
              <a:rPr lang="en-US" altLang="ja-JP" sz="2400" b="1" dirty="0">
                <a:solidFill>
                  <a:schemeClr val="tx1"/>
                </a:solidFill>
              </a:rPr>
              <a:t>(112)</a:t>
            </a:r>
            <a:endParaRPr lang="ja-JP" altLang="en-US" sz="2400" b="1" dirty="0">
              <a:solidFill>
                <a:schemeClr val="tx1"/>
              </a:solidFill>
            </a:endParaRPr>
          </a:p>
        </p:txBody>
      </p:sp>
      <p:sp>
        <p:nvSpPr>
          <p:cNvPr id="66" name="正方形/長方形 65">
            <a:extLst>
              <a:ext uri="{FF2B5EF4-FFF2-40B4-BE49-F238E27FC236}">
                <a16:creationId xmlns:a16="http://schemas.microsoft.com/office/drawing/2014/main" id="{C2227E20-F473-D399-5878-714C94E801CA}"/>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(107)</a:t>
            </a:r>
            <a:endParaRPr lang="ja-JP" altLang="en-US" sz="2400" b="1" dirty="0">
              <a:solidFill>
                <a:schemeClr val="tx1"/>
              </a:solidFill>
            </a:endParaRPr>
          </a:p>
        </p:txBody>
      </p:sp>
      <p:sp>
        <p:nvSpPr>
          <p:cNvPr id="67" name="正方形/長方形 66">
            <a:extLst>
              <a:ext uri="{FF2B5EF4-FFF2-40B4-BE49-F238E27FC236}">
                <a16:creationId xmlns:a16="http://schemas.microsoft.com/office/drawing/2014/main" id="{9EEBDF8D-3EC4-EC5D-F39C-3402669A4BD2}"/>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(102)</a:t>
            </a:r>
            <a:endParaRPr lang="ja-JP" altLang="en-US" sz="2400" b="1" dirty="0">
              <a:solidFill>
                <a:schemeClr val="tx1"/>
              </a:solidFill>
            </a:endParaRPr>
          </a:p>
        </p:txBody>
      </p:sp>
      <p:sp>
        <p:nvSpPr>
          <p:cNvPr id="68" name="正方形/長方形 67">
            <a:extLst>
              <a:ext uri="{FF2B5EF4-FFF2-40B4-BE49-F238E27FC236}">
                <a16:creationId xmlns:a16="http://schemas.microsoft.com/office/drawing/2014/main" id="{BB31A217-70E6-CC27-E5FB-B28F6F681618}"/>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(130)</a:t>
            </a:r>
            <a:endParaRPr lang="ja-JP" altLang="en-US" sz="2400" b="1" dirty="0">
              <a:solidFill>
                <a:schemeClr val="tx1"/>
              </a:solidFill>
            </a:endParaRPr>
          </a:p>
        </p:txBody>
      </p:sp>
      <p:sp>
        <p:nvSpPr>
          <p:cNvPr id="69" name="正方形/長方形 68">
            <a:extLst>
              <a:ext uri="{FF2B5EF4-FFF2-40B4-BE49-F238E27FC236}">
                <a16:creationId xmlns:a16="http://schemas.microsoft.com/office/drawing/2014/main" id="{DDBF3603-C7C7-1F3F-B7FE-74F778F1722F}"/>
              </a:ext>
            </a:extLst>
          </p:cNvPr>
          <p:cNvSpPr/>
          <p:nvPr/>
        </p:nvSpPr>
        <p:spPr>
          <a:xfrm>
            <a:off x="7219132"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(103)</a:t>
            </a:r>
            <a:endParaRPr lang="ja-JP" altLang="en-US" sz="2400" b="1" dirty="0">
              <a:solidFill>
                <a:schemeClr val="tx1"/>
              </a:solidFill>
            </a:endParaRPr>
          </a:p>
        </p:txBody>
      </p:sp>
      <p:sp>
        <p:nvSpPr>
          <p:cNvPr id="70" name="正方形/長方形 69">
            <a:extLst>
              <a:ext uri="{FF2B5EF4-FFF2-40B4-BE49-F238E27FC236}">
                <a16:creationId xmlns:a16="http://schemas.microsoft.com/office/drawing/2014/main" id="{C7B3CCDF-1FE3-B5E7-07AD-F4920D8520DB}"/>
              </a:ext>
            </a:extLst>
          </p:cNvPr>
          <p:cNvSpPr/>
          <p:nvPr/>
        </p:nvSpPr>
        <p:spPr>
          <a:xfrm>
            <a:off x="8553257"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(81)</a:t>
            </a:r>
            <a:endParaRPr lang="ja-JP" altLang="en-US" sz="2400" b="1" dirty="0">
              <a:solidFill>
                <a:schemeClr val="tx1"/>
              </a:solidFill>
            </a:endParaRPr>
          </a:p>
        </p:txBody>
      </p:sp>
      <p:sp>
        <p:nvSpPr>
          <p:cNvPr id="71" name="正方形/長方形 70">
            <a:extLst>
              <a:ext uri="{FF2B5EF4-FFF2-40B4-BE49-F238E27FC236}">
                <a16:creationId xmlns:a16="http://schemas.microsoft.com/office/drawing/2014/main" id="{7E6B0EE6-0E7E-0D1A-627D-5D05CECB9287}"/>
              </a:ext>
            </a:extLst>
          </p:cNvPr>
          <p:cNvSpPr/>
          <p:nvPr/>
        </p:nvSpPr>
        <p:spPr>
          <a:xfrm>
            <a:off x="7215926"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(67)</a:t>
            </a:r>
            <a:endParaRPr lang="ja-JP" altLang="en-US" sz="2400" b="1" dirty="0">
              <a:solidFill>
                <a:schemeClr val="tx1"/>
              </a:solidFill>
            </a:endParaRPr>
          </a:p>
        </p:txBody>
      </p:sp>
      <p:sp>
        <p:nvSpPr>
          <p:cNvPr id="72" name="正方形/長方形 71">
            <a:extLst>
              <a:ext uri="{FF2B5EF4-FFF2-40B4-BE49-F238E27FC236}">
                <a16:creationId xmlns:a16="http://schemas.microsoft.com/office/drawing/2014/main" id="{F35CC074-99AB-1BD0-D151-B6F05992CC19}"/>
              </a:ext>
            </a:extLst>
          </p:cNvPr>
          <p:cNvSpPr/>
          <p:nvPr/>
        </p:nvSpPr>
        <p:spPr>
          <a:xfrm>
            <a:off x="854896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(95)</a:t>
            </a:r>
            <a:endParaRPr lang="ja-JP" altLang="en-US" sz="2400" b="1" dirty="0">
              <a:solidFill>
                <a:schemeClr val="tx1"/>
              </a:solidFill>
            </a:endParaRPr>
          </a:p>
        </p:txBody>
      </p:sp>
      <p:sp>
        <p:nvSpPr>
          <p:cNvPr id="3" name="正方形/長方形 2">
            <a:extLst>
              <a:ext uri="{FF2B5EF4-FFF2-40B4-BE49-F238E27FC236}">
                <a16:creationId xmlns:a16="http://schemas.microsoft.com/office/drawing/2014/main" id="{58DD9B15-F042-E892-3D3A-619A1F117911}"/>
              </a:ext>
            </a:extLst>
          </p:cNvPr>
          <p:cNvSpPr/>
          <p:nvPr/>
        </p:nvSpPr>
        <p:spPr>
          <a:xfrm>
            <a:off x="10131717" y="1397205"/>
            <a:ext cx="1787669" cy="1787669"/>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t>
            </a:r>
            <a:r>
              <a:rPr lang="en-US" altLang="ja-JP" sz="2000" b="1" dirty="0">
                <a:solidFill>
                  <a:schemeClr val="tx1"/>
                </a:solidFill>
              </a:rPr>
              <a:t>avg. </a:t>
            </a:r>
            <a:r>
              <a:rPr lang="en-US" altLang="ja-JP" sz="2400" b="1" dirty="0">
                <a:solidFill>
                  <a:schemeClr val="tx1"/>
                </a:solidFill>
              </a:rPr>
              <a:t>Freq)</a:t>
            </a:r>
            <a:endParaRPr lang="ja-JP" altLang="en-US" sz="2400" b="1" dirty="0">
              <a:solidFill>
                <a:schemeClr val="tx1"/>
              </a:solidFill>
            </a:endParaRPr>
          </a:p>
        </p:txBody>
      </p:sp>
      <p:sp>
        <p:nvSpPr>
          <p:cNvPr id="7" name="テキスト ボックス 6">
            <a:extLst>
              <a:ext uri="{FF2B5EF4-FFF2-40B4-BE49-F238E27FC236}">
                <a16:creationId xmlns:a16="http://schemas.microsoft.com/office/drawing/2014/main" id="{67D1F86E-1A8C-A0AB-91AA-8F6AD955AFB2}"/>
              </a:ext>
            </a:extLst>
          </p:cNvPr>
          <p:cNvSpPr txBox="1"/>
          <p:nvPr/>
        </p:nvSpPr>
        <p:spPr>
          <a:xfrm>
            <a:off x="10625441" y="3233624"/>
            <a:ext cx="800219" cy="461665"/>
          </a:xfrm>
          <a:prstGeom prst="rect">
            <a:avLst/>
          </a:prstGeom>
          <a:noFill/>
        </p:spPr>
        <p:txBody>
          <a:bodyPr wrap="none" rtlCol="0">
            <a:spAutoFit/>
          </a:bodyPr>
          <a:lstStyle/>
          <a:p>
            <a:r>
              <a:rPr lang="ja-JP" altLang="en-US" sz="2400" b="1" dirty="0"/>
              <a:t>凡例</a:t>
            </a:r>
            <a:endParaRPr kumimoji="1" lang="ja-JP" altLang="en-US" sz="2400" b="1" dirty="0"/>
          </a:p>
        </p:txBody>
      </p:sp>
      <p:sp>
        <p:nvSpPr>
          <p:cNvPr id="8" name="四角形: 角を丸くする 7">
            <a:extLst>
              <a:ext uri="{FF2B5EF4-FFF2-40B4-BE49-F238E27FC236}">
                <a16:creationId xmlns:a16="http://schemas.microsoft.com/office/drawing/2014/main" id="{D95E3816-C664-5A38-D673-5AA7B9A000B3}"/>
              </a:ext>
            </a:extLst>
          </p:cNvPr>
          <p:cNvSpPr/>
          <p:nvPr/>
        </p:nvSpPr>
        <p:spPr>
          <a:xfrm>
            <a:off x="265659" y="1998020"/>
            <a:ext cx="4985625" cy="4707917"/>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四角形: 角を丸くする 8">
            <a:extLst>
              <a:ext uri="{FF2B5EF4-FFF2-40B4-BE49-F238E27FC236}">
                <a16:creationId xmlns:a16="http://schemas.microsoft.com/office/drawing/2014/main" id="{BDFDEF0D-B8B0-B094-AC25-A26801938AE6}"/>
              </a:ext>
            </a:extLst>
          </p:cNvPr>
          <p:cNvSpPr/>
          <p:nvPr/>
        </p:nvSpPr>
        <p:spPr>
          <a:xfrm>
            <a:off x="203404" y="2762561"/>
            <a:ext cx="5712957" cy="3783206"/>
          </a:xfrm>
          <a:prstGeom prst="roundRect">
            <a:avLst>
              <a:gd name="adj" fmla="val 9803"/>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AV	</a:t>
            </a:r>
            <a:r>
              <a:rPr lang="ja-JP" altLang="en-US" sz="2400" dirty="0"/>
              <a:t>：クローンと誤判定</a:t>
            </a:r>
            <a:endParaRPr lang="en-US" altLang="ja-JP" sz="2400" dirty="0"/>
          </a:p>
          <a:p>
            <a:r>
              <a:rPr lang="en-US" altLang="ja-JP" sz="2400" dirty="0"/>
              <a:t>MAV	</a:t>
            </a:r>
            <a:r>
              <a:rPr lang="ja-JP" altLang="en-US" sz="2400" dirty="0"/>
              <a:t>：非クローンと正しく判定</a:t>
            </a:r>
            <a:endParaRPr lang="en-US" altLang="ja-JP" sz="2400" dirty="0"/>
          </a:p>
          <a:p>
            <a:r>
              <a:rPr lang="ja-JP" altLang="en-US" sz="2400" dirty="0"/>
              <a:t>の</a:t>
            </a:r>
            <a:r>
              <a:rPr lang="en-US" altLang="ja-JP" sz="2400" dirty="0"/>
              <a:t>94</a:t>
            </a:r>
            <a:r>
              <a:rPr lang="ja-JP" altLang="en-US" sz="2400" dirty="0"/>
              <a:t>個について</a:t>
            </a:r>
            <a:br>
              <a:rPr lang="en-US" altLang="ja-JP" sz="2400" dirty="0"/>
            </a:br>
            <a:br>
              <a:rPr lang="en-US" altLang="ja-JP" sz="2400" dirty="0"/>
            </a:br>
            <a:r>
              <a:rPr lang="en-US" altLang="ja-JP" sz="2400" dirty="0"/>
              <a:t>Freq</a:t>
            </a:r>
            <a:r>
              <a:rPr lang="ja-JP" altLang="en-US" sz="2400" dirty="0"/>
              <a:t>の平均は</a:t>
            </a:r>
            <a:r>
              <a:rPr lang="en-US" altLang="ja-JP" sz="2400" dirty="0"/>
              <a:t>67</a:t>
            </a:r>
            <a:r>
              <a:rPr lang="ja-JP" altLang="en-US" sz="2400" dirty="0"/>
              <a:t>と低い</a:t>
            </a:r>
            <a:br>
              <a:rPr lang="en-US" altLang="ja-JP" sz="2400" dirty="0"/>
            </a:br>
            <a:r>
              <a:rPr lang="ja-JP" altLang="en-US" sz="2400" dirty="0"/>
              <a:t>（</a:t>
            </a:r>
            <a:r>
              <a:rPr lang="en-US" altLang="ja-JP" sz="2400" dirty="0"/>
              <a:t>Phi-4</a:t>
            </a:r>
            <a:r>
              <a:rPr lang="ja-JP" altLang="en-US" sz="2400" dirty="0"/>
              <a:t>についても同様の傾向）</a:t>
            </a:r>
            <a:endParaRPr lang="en-US" altLang="ja-JP" sz="2400" dirty="0"/>
          </a:p>
          <a:p>
            <a:endParaRPr lang="en-US" altLang="ja-JP" sz="2400" dirty="0"/>
          </a:p>
          <a:p>
            <a:r>
              <a:rPr lang="ja-JP" altLang="en-US" sz="2400" dirty="0"/>
              <a:t>ユニークな</a:t>
            </a:r>
            <a:r>
              <a:rPr lang="en-US" altLang="ja-JP" sz="2400" dirty="0"/>
              <a:t>“</a:t>
            </a:r>
            <a:r>
              <a:rPr lang="ja-JP" altLang="en-US" sz="2400" dirty="0"/>
              <a:t>メソッド名</a:t>
            </a:r>
            <a:r>
              <a:rPr lang="en-US" altLang="ja-JP" sz="2400" dirty="0"/>
              <a:t>”</a:t>
            </a:r>
            <a:r>
              <a:rPr lang="ja-JP" altLang="en-US" sz="2400" dirty="0"/>
              <a:t> は、</a:t>
            </a:r>
            <a:br>
              <a:rPr lang="en-US" altLang="ja-JP" sz="2400" dirty="0"/>
            </a:br>
            <a:r>
              <a:rPr lang="ja-JP" altLang="en-US" sz="2400" dirty="0"/>
              <a:t>非クローンをクローンと誤認させる</a:t>
            </a:r>
            <a:endParaRPr lang="en-US" altLang="ja-JP" sz="2400" dirty="0"/>
          </a:p>
        </p:txBody>
      </p:sp>
      <p:sp>
        <p:nvSpPr>
          <p:cNvPr id="10" name="四角形: 角を丸くする 9">
            <a:extLst>
              <a:ext uri="{FF2B5EF4-FFF2-40B4-BE49-F238E27FC236}">
                <a16:creationId xmlns:a16="http://schemas.microsoft.com/office/drawing/2014/main" id="{ADD64AF9-AF64-CDAD-0247-1F76C3CC56BC}"/>
              </a:ext>
            </a:extLst>
          </p:cNvPr>
          <p:cNvSpPr/>
          <p:nvPr/>
        </p:nvSpPr>
        <p:spPr>
          <a:xfrm>
            <a:off x="7337430" y="5267118"/>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09290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FA793-08EF-001D-FA94-2E0CD7D3AEA3}"/>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C36DF197-CCFA-BF57-6C80-7F4941FB97A6}"/>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3BABE3E-EA08-732E-76F4-5E7EFCF55D31}"/>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実験の総括</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7A2FDF27-2524-880E-7836-E02A70113B58}"/>
              </a:ext>
            </a:extLst>
          </p:cNvPr>
          <p:cNvSpPr>
            <a:spLocks noGrp="1"/>
          </p:cNvSpPr>
          <p:nvPr>
            <p:ph idx="1"/>
          </p:nvPr>
        </p:nvSpPr>
        <p:spPr>
          <a:xfrm>
            <a:off x="838200" y="1506912"/>
            <a:ext cx="10515600" cy="5214563"/>
          </a:xfrm>
        </p:spPr>
        <p:txBody>
          <a:bodyPr>
            <a:normAutofit/>
          </a:bodyPr>
          <a:lstStyle/>
          <a:p>
            <a:pPr marL="0" indent="0">
              <a:buNone/>
            </a:pPr>
            <a:r>
              <a:rPr lang="ja-JP" altLang="en-US" b="1" dirty="0"/>
              <a:t>識別子名のマスク処理と検出精度の関係</a:t>
            </a:r>
            <a:endParaRPr lang="en-US" altLang="ja-JP" b="1" dirty="0"/>
          </a:p>
          <a:p>
            <a:pPr lvl="1"/>
            <a:r>
              <a:rPr lang="ja-JP" altLang="en-US" dirty="0"/>
              <a:t>識別子名のマスク処理は性能維持・向上に有効な手段である</a:t>
            </a:r>
            <a:endParaRPr lang="en-US" altLang="ja-JP" dirty="0"/>
          </a:p>
          <a:p>
            <a:pPr lvl="1"/>
            <a:r>
              <a:rPr lang="ja-JP" altLang="en-US" dirty="0"/>
              <a:t>メソッド名が検出精度に悪影響を与える場合がある</a:t>
            </a:r>
            <a:endParaRPr lang="en-US" altLang="ja-JP" dirty="0"/>
          </a:p>
          <a:p>
            <a:endParaRPr lang="en-US" altLang="ja-JP" dirty="0"/>
          </a:p>
          <a:p>
            <a:pPr marL="0" indent="0">
              <a:buNone/>
            </a:pPr>
            <a:r>
              <a:rPr lang="ja-JP" altLang="en-US" b="1" dirty="0"/>
              <a:t>非クローンのメソッドペアににおける誤判定の要因</a:t>
            </a:r>
            <a:endParaRPr lang="en-US" altLang="ja-JP" b="1" dirty="0"/>
          </a:p>
          <a:p>
            <a:pPr lvl="1"/>
            <a:r>
              <a:rPr lang="ja-JP" altLang="en-US" dirty="0"/>
              <a:t>メソッド名の類似度が高い場合</a:t>
            </a:r>
            <a:endParaRPr lang="en-US" altLang="ja-JP" dirty="0"/>
          </a:p>
          <a:p>
            <a:pPr lvl="1"/>
            <a:r>
              <a:rPr lang="ja-JP" altLang="en-US" dirty="0"/>
              <a:t>メソッド名がユニークで情報量の多い場合</a:t>
            </a:r>
            <a:endParaRPr lang="en-US" altLang="ja-JP" dirty="0"/>
          </a:p>
          <a:p>
            <a:pPr marL="0" indent="0">
              <a:buNone/>
            </a:pPr>
            <a:endParaRPr lang="en-US" altLang="ja-JP" dirty="0"/>
          </a:p>
        </p:txBody>
      </p:sp>
      <p:sp>
        <p:nvSpPr>
          <p:cNvPr id="6" name="スライド番号プレースホルダー 5">
            <a:extLst>
              <a:ext uri="{FF2B5EF4-FFF2-40B4-BE49-F238E27FC236}">
                <a16:creationId xmlns:a16="http://schemas.microsoft.com/office/drawing/2014/main" id="{6CC1994D-1DA2-B40F-081F-5C4D44EBE8C6}"/>
              </a:ext>
            </a:extLst>
          </p:cNvPr>
          <p:cNvSpPr>
            <a:spLocks noGrp="1"/>
          </p:cNvSpPr>
          <p:nvPr>
            <p:ph type="sldNum" sz="quarter" idx="12"/>
          </p:nvPr>
        </p:nvSpPr>
        <p:spPr/>
        <p:txBody>
          <a:bodyPr/>
          <a:lstStyle/>
          <a:p>
            <a:fld id="{98E4D49B-7C54-4167-A8CB-7C9DF7FFC802}" type="slidenum">
              <a:rPr kumimoji="1" lang="ja-JP" altLang="en-US" smtClean="0"/>
              <a:t>41</a:t>
            </a:fld>
            <a:endParaRPr kumimoji="1" lang="ja-JP" altLang="en-US"/>
          </a:p>
        </p:txBody>
      </p:sp>
    </p:spTree>
    <p:extLst>
      <p:ext uri="{BB962C8B-B14F-4D97-AF65-F5344CB8AC3E}">
        <p14:creationId xmlns:p14="http://schemas.microsoft.com/office/powerpoint/2010/main" val="2529523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FE223-09C8-EEC8-C4E7-4BCDD4EC8D4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726129A-8950-6667-65FC-854030FF0F2E}"/>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451C668-42AF-EA3D-C7D1-CDDC086C015B}"/>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まとめ・今後の展望</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28E89947-C969-CF91-4085-8C7D2C7799B2}"/>
              </a:ext>
            </a:extLst>
          </p:cNvPr>
          <p:cNvSpPr>
            <a:spLocks noGrp="1"/>
          </p:cNvSpPr>
          <p:nvPr>
            <p:ph idx="1"/>
          </p:nvPr>
        </p:nvSpPr>
        <p:spPr>
          <a:xfrm>
            <a:off x="838200" y="1506912"/>
            <a:ext cx="10515600" cy="5214563"/>
          </a:xfrm>
        </p:spPr>
        <p:txBody>
          <a:bodyPr>
            <a:normAutofit/>
          </a:bodyPr>
          <a:lstStyle/>
          <a:p>
            <a:pPr marL="0" indent="0">
              <a:buNone/>
            </a:pPr>
            <a:r>
              <a:rPr lang="ja-JP" altLang="en-US" b="1" dirty="0"/>
              <a:t>まとめ</a:t>
            </a:r>
            <a:endParaRPr lang="en-US" altLang="ja-JP" b="1" dirty="0"/>
          </a:p>
          <a:p>
            <a:pPr lvl="1"/>
            <a:r>
              <a:rPr lang="en-US" altLang="ja-JP" dirty="0"/>
              <a:t>Semantic </a:t>
            </a:r>
            <a:r>
              <a:rPr lang="ja-JP" altLang="en-US" dirty="0"/>
              <a:t>クローンを対象に、識別子に対してマスク処理を行い、</a:t>
            </a:r>
            <a:br>
              <a:rPr lang="en-US" altLang="ja-JP" dirty="0"/>
            </a:br>
            <a:r>
              <a:rPr lang="ja-JP" altLang="en-US" dirty="0"/>
              <a:t>識別子名がクローン検出性能に与える影響を分析した</a:t>
            </a:r>
            <a:endParaRPr lang="en-US" altLang="ja-JP" dirty="0"/>
          </a:p>
          <a:p>
            <a:pPr lvl="1"/>
            <a:r>
              <a:rPr lang="ja-JP" altLang="en-US" dirty="0"/>
              <a:t>識別子名の情報がなくても、精度は低下せず、向上した</a:t>
            </a:r>
            <a:br>
              <a:rPr lang="en-US" altLang="ja-JP" dirty="0"/>
            </a:br>
            <a:r>
              <a:rPr lang="ja-JP" altLang="en-US" dirty="0"/>
              <a:t>識別子名以外の情報からクローン判定が可能</a:t>
            </a:r>
            <a:endParaRPr lang="en-US" altLang="ja-JP" dirty="0"/>
          </a:p>
          <a:p>
            <a:pPr marL="457200" lvl="1" indent="0">
              <a:buNone/>
            </a:pPr>
            <a:endParaRPr lang="en-US" altLang="ja-JP" b="1" dirty="0"/>
          </a:p>
          <a:p>
            <a:pPr marL="0" indent="0">
              <a:buNone/>
            </a:pPr>
            <a:r>
              <a:rPr lang="ja-JP" altLang="en-US" b="1" dirty="0"/>
              <a:t>今後の展望</a:t>
            </a:r>
            <a:endParaRPr lang="en-US" altLang="ja-JP" b="1" dirty="0"/>
          </a:p>
          <a:p>
            <a:pPr lvl="1"/>
            <a:r>
              <a:rPr lang="ja-JP" altLang="en-US" dirty="0"/>
              <a:t>規模の大きなデータセットへ実験の拡大</a:t>
            </a:r>
            <a:endParaRPr lang="en-US" altLang="ja-JP" dirty="0"/>
          </a:p>
          <a:p>
            <a:pPr lvl="1"/>
            <a:r>
              <a:rPr lang="ja-JP" altLang="en-US" dirty="0"/>
              <a:t>識別子名を適切に処理することによる検出精度の向上</a:t>
            </a:r>
            <a:endParaRPr lang="en-US" altLang="ja-JP" dirty="0"/>
          </a:p>
        </p:txBody>
      </p:sp>
      <p:sp>
        <p:nvSpPr>
          <p:cNvPr id="6" name="スライド番号プレースホルダー 5">
            <a:extLst>
              <a:ext uri="{FF2B5EF4-FFF2-40B4-BE49-F238E27FC236}">
                <a16:creationId xmlns:a16="http://schemas.microsoft.com/office/drawing/2014/main" id="{94AE3A6D-EB52-BEFE-CF79-8F5631696065}"/>
              </a:ext>
            </a:extLst>
          </p:cNvPr>
          <p:cNvSpPr>
            <a:spLocks noGrp="1"/>
          </p:cNvSpPr>
          <p:nvPr>
            <p:ph type="sldNum" sz="quarter" idx="12"/>
          </p:nvPr>
        </p:nvSpPr>
        <p:spPr/>
        <p:txBody>
          <a:bodyPr/>
          <a:lstStyle/>
          <a:p>
            <a:fld id="{98E4D49B-7C54-4167-A8CB-7C9DF7FFC802}" type="slidenum">
              <a:rPr kumimoji="1" lang="ja-JP" altLang="en-US" smtClean="0"/>
              <a:t>42</a:t>
            </a:fld>
            <a:endParaRPr kumimoji="1" lang="ja-JP" altLang="en-US"/>
          </a:p>
        </p:txBody>
      </p:sp>
    </p:spTree>
    <p:extLst>
      <p:ext uri="{BB962C8B-B14F-4D97-AF65-F5344CB8AC3E}">
        <p14:creationId xmlns:p14="http://schemas.microsoft.com/office/powerpoint/2010/main" val="3830693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C647C4-2EEB-7885-0BDA-CE0955A4A0BD}"/>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4A35A1AA-4342-3E34-9F16-D2228C86B986}"/>
                  </a:ext>
                </a:extLst>
              </p:cNvPr>
              <p:cNvSpPr>
                <a:spLocks noGrp="1"/>
              </p:cNvSpPr>
              <p:nvPr>
                <p:ph idx="1"/>
              </p:nvPr>
            </p:nvSpPr>
            <p:spPr>
              <a:xfrm>
                <a:off x="838200" y="1532791"/>
                <a:ext cx="11273287" cy="5325209"/>
              </a:xfrm>
            </p:spPr>
            <p:txBody>
              <a:bodyPr>
                <a:normAutofit/>
              </a:bodyPr>
              <a:lstStyle/>
              <a:p>
                <a:pPr marL="0" indent="0">
                  <a:buNone/>
                </a:pPr>
                <a:r>
                  <a:rPr lang="en-US" altLang="ja-JP" b="1" dirty="0"/>
                  <a:t>Jaccard</a:t>
                </a:r>
                <a:r>
                  <a:rPr lang="ja-JP" altLang="en-US" b="1" dirty="0"/>
                  <a:t> 係数 （</a:t>
                </a:r>
                <a:r>
                  <a:rPr lang="en-US" altLang="ja-JP" b="1" dirty="0"/>
                  <a:t>Jac</a:t>
                </a:r>
                <a:r>
                  <a:rPr lang="ja-JP" altLang="en-US" b="1" dirty="0"/>
                  <a:t>）</a:t>
                </a:r>
                <a:endParaRPr lang="en-US" altLang="ja-JP" b="1" dirty="0"/>
              </a:p>
              <a:p>
                <a:pPr marL="457200" lvl="1" indent="0">
                  <a:buNone/>
                </a:pPr>
                <a:r>
                  <a:rPr lang="ja-JP" altLang="en-US" dirty="0"/>
                  <a:t>サブワードの集合の一致度</a:t>
                </a:r>
                <a:endParaRPr lang="en-US" altLang="ja-JP" dirty="0"/>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𝐽𝑎𝑐</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rPr>
                            <m:t>, </m:t>
                          </m:r>
                          <m:r>
                            <a:rPr lang="en-US" altLang="ja-JP" b="0" i="1" smtClean="0">
                              <a:latin typeface="Cambria Math" panose="02040503050406030204" pitchFamily="18" charset="0"/>
                            </a:rPr>
                            <m:t>𝐵</m:t>
                          </m:r>
                        </m:e>
                      </m:d>
                      <m:r>
                        <a:rPr lang="en-US" altLang="ja-JP" i="1" smtClean="0">
                          <a:latin typeface="Cambria Math" panose="02040503050406030204" pitchFamily="18" charset="0"/>
                        </a:rPr>
                        <m:t>=</m:t>
                      </m:r>
                      <m:f>
                        <m:fPr>
                          <m:ctrlPr>
                            <a:rPr lang="en-US" altLang="ja-JP" i="1" smtClean="0">
                              <a:latin typeface="Cambria Math" panose="02040503050406030204" pitchFamily="18" charset="0"/>
                            </a:rPr>
                          </m:ctrlPr>
                        </m:fPr>
                        <m:num>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𝐵</m:t>
                              </m:r>
                            </m:e>
                          </m:d>
                        </m:num>
                        <m:den>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ja-JP" altLang="en-US" i="1" smtClean="0">
                                  <a:latin typeface="Cambria Math" panose="02040503050406030204" pitchFamily="18" charset="0"/>
                                </a:rPr>
                                <m:t>∪</m:t>
                              </m:r>
                              <m:r>
                                <a:rPr lang="en-US" altLang="ja-JP" i="1" smtClean="0">
                                  <a:latin typeface="Cambria Math" panose="02040503050406030204" pitchFamily="18" charset="0"/>
                                </a:rPr>
                                <m:t>𝐵</m:t>
                              </m:r>
                            </m:e>
                          </m:d>
                        </m:den>
                      </m:f>
                      <m:r>
                        <a:rPr lang="en-US" altLang="ja-JP" b="0" i="1" smtClean="0">
                          <a:latin typeface="Cambria Math" panose="02040503050406030204" pitchFamily="18" charset="0"/>
                        </a:rPr>
                        <m:t>  </m:t>
                      </m:r>
                    </m:oMath>
                  </m:oMathPara>
                </a14:m>
                <a:endParaRPr lang="en-US" altLang="ja-JP" i="1" dirty="0">
                  <a:latin typeface="Cambria Math" panose="02040503050406030204" pitchFamily="18" charset="0"/>
                </a:endParaRPr>
              </a:p>
              <a:p>
                <a:pPr marL="457200" lvl="1" indent="0">
                  <a:buNone/>
                </a:pPr>
                <a:endParaRPr lang="en-US" altLang="ja-JP" sz="11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𝑚𝑒𝑡h𝑜𝑑</m:t>
                      </m:r>
                      <m:r>
                        <a:rPr lang="en-US" altLang="ja-JP" i="1">
                          <a:latin typeface="Cambria Math" panose="02040503050406030204" pitchFamily="18" charset="0"/>
                        </a:rPr>
                        <m:t>1</m:t>
                      </m:r>
                      <m:r>
                        <a:rPr lang="ja-JP" altLang="en-US" i="1">
                          <a:latin typeface="Cambria Math" panose="02040503050406030204" pitchFamily="18" charset="0"/>
                        </a:rPr>
                        <m:t>の</m:t>
                      </m:r>
                      <m:r>
                        <a:rPr lang="ja-JP" altLang="en-US" i="1" smtClean="0">
                          <a:latin typeface="Cambria Math" panose="02040503050406030204" pitchFamily="18" charset="0"/>
                        </a:rPr>
                        <m:t>サブワード</m:t>
                      </m:r>
                      <m:r>
                        <a:rPr lang="ja-JP" altLang="en-US" i="1">
                          <a:latin typeface="Cambria Math" panose="02040503050406030204" pitchFamily="18" charset="0"/>
                        </a:rPr>
                        <m:t>の</m:t>
                      </m:r>
                      <m:r>
                        <a:rPr lang="ja-JP" altLang="en-US" i="1" smtClean="0">
                          <a:latin typeface="Cambria Math" panose="02040503050406030204" pitchFamily="18" charset="0"/>
                        </a:rPr>
                        <m:t>集合</m:t>
                      </m:r>
                    </m:oMath>
                    <m:oMath xmlns:m="http://schemas.openxmlformats.org/officeDocument/2006/math">
                      <m:r>
                        <a:rPr lang="en-US" altLang="ja-JP" b="0" i="1" smtClean="0">
                          <a:latin typeface="Cambria Math" panose="02040503050406030204" pitchFamily="18" charset="0"/>
                        </a:rPr>
                        <m:t>𝐵</m:t>
                      </m:r>
                      <m:r>
                        <a:rPr lang="en-US" altLang="ja-JP" i="1" smtClean="0">
                          <a:latin typeface="Cambria Math" panose="02040503050406030204" pitchFamily="18" charset="0"/>
                        </a:rPr>
                        <m:t>=</m:t>
                      </m:r>
                      <m:r>
                        <a:rPr lang="en-US" altLang="ja-JP" i="1">
                          <a:latin typeface="Cambria Math" panose="02040503050406030204" pitchFamily="18" charset="0"/>
                        </a:rPr>
                        <m:t>𝑚𝑒𝑡h𝑜𝑑</m:t>
                      </m:r>
                      <m:r>
                        <a:rPr lang="en-US" altLang="ja-JP" b="0" i="1" smtClean="0">
                          <a:latin typeface="Cambria Math" panose="02040503050406030204" pitchFamily="18" charset="0"/>
                        </a:rPr>
                        <m:t>2</m:t>
                      </m:r>
                      <m:r>
                        <a:rPr lang="ja-JP" altLang="en-US" i="1">
                          <a:latin typeface="Cambria Math" panose="02040503050406030204" pitchFamily="18" charset="0"/>
                        </a:rPr>
                        <m:t>のサブワードの集合</m:t>
                      </m:r>
                    </m:oMath>
                  </m:oMathPara>
                </a14:m>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en-US" altLang="ja-JP" dirty="0"/>
                  <a:t>Snake_case</a:t>
                </a:r>
                <a:r>
                  <a:rPr lang="ja-JP" altLang="en-US" dirty="0"/>
                  <a:t>や</a:t>
                </a:r>
                <a:r>
                  <a:rPr lang="en-US" altLang="ja-JP" dirty="0"/>
                  <a:t>CamelCase</a:t>
                </a:r>
                <a:r>
                  <a:rPr lang="ja-JP" altLang="en-US" dirty="0"/>
                  <a:t>を用いてメソッド名をサブワードに分割</a:t>
                </a:r>
                <a:endParaRPr lang="en-US" altLang="ja-JP" dirty="0"/>
              </a:p>
              <a:p>
                <a:pPr marL="457200" lvl="1" indent="0">
                  <a:buNone/>
                </a:pPr>
                <a:r>
                  <a:rPr lang="ja-JP" altLang="en-US" dirty="0"/>
                  <a:t>値が大きいほど類似度は高い（</a:t>
                </a:r>
                <a:r>
                  <a:rPr lang="en-US" altLang="ja-JP" dirty="0"/>
                  <a:t>0 </a:t>
                </a:r>
                <a:r>
                  <a:rPr lang="ja-JP" altLang="en-US" dirty="0"/>
                  <a:t>≦ </a:t>
                </a:r>
                <a:r>
                  <a:rPr lang="en-US" altLang="ja-JP" dirty="0"/>
                  <a:t>Jac</a:t>
                </a:r>
                <a:r>
                  <a:rPr lang="ja-JP" altLang="en-US" dirty="0"/>
                  <a:t> ≦ </a:t>
                </a:r>
                <a:r>
                  <a:rPr lang="en-US" altLang="ja-JP" dirty="0"/>
                  <a:t>1</a:t>
                </a:r>
                <a:r>
                  <a:rPr lang="ja-JP" altLang="en-US" dirty="0"/>
                  <a:t>）</a:t>
                </a:r>
                <a:endParaRPr lang="en-US" altLang="ja-JP" dirty="0"/>
              </a:p>
            </p:txBody>
          </p:sp>
        </mc:Choice>
        <mc:Fallback xmlns="">
          <p:sp>
            <p:nvSpPr>
              <p:cNvPr id="5" name="コンテンツ プレースホルダー 2">
                <a:extLst>
                  <a:ext uri="{FF2B5EF4-FFF2-40B4-BE49-F238E27FC236}">
                    <a16:creationId xmlns:a16="http://schemas.microsoft.com/office/drawing/2014/main" id="{4A35A1AA-4342-3E34-9F16-D2228C86B986}"/>
                  </a:ext>
                </a:extLst>
              </p:cNvPr>
              <p:cNvSpPr>
                <a:spLocks noGrp="1" noRot="1" noChangeAspect="1" noMove="1" noResize="1" noEditPoints="1" noAdjustHandles="1" noChangeArrowheads="1" noChangeShapeType="1" noTextEdit="1"/>
              </p:cNvSpPr>
              <p:nvPr>
                <p:ph idx="1"/>
              </p:nvPr>
            </p:nvSpPr>
            <p:spPr>
              <a:xfrm>
                <a:off x="838200" y="1532791"/>
                <a:ext cx="11273287" cy="5325209"/>
              </a:xfrm>
              <a:blipFill>
                <a:blip r:embed="rId3"/>
                <a:stretch>
                  <a:fillRect l="-1136" t="-1945"/>
                </a:stretch>
              </a:blipFill>
            </p:spPr>
            <p:txBody>
              <a:bodyPr/>
              <a:lstStyle/>
              <a:p>
                <a:r>
                  <a:rPr lang="ja-JP" altLang="en-US">
                    <a:noFill/>
                  </a:rPr>
                  <a:t> </a:t>
                </a:r>
              </a:p>
            </p:txBody>
          </p:sp>
        </mc:Fallback>
      </mc:AlternateContent>
      <p:sp>
        <p:nvSpPr>
          <p:cNvPr id="9" name="四角形: 角を丸くする 8">
            <a:extLst>
              <a:ext uri="{FF2B5EF4-FFF2-40B4-BE49-F238E27FC236}">
                <a16:creationId xmlns:a16="http://schemas.microsoft.com/office/drawing/2014/main" id="{12082EAD-739D-A3F6-6EC2-CBCA68FC1D31}"/>
              </a:ext>
            </a:extLst>
          </p:cNvPr>
          <p:cNvSpPr/>
          <p:nvPr/>
        </p:nvSpPr>
        <p:spPr>
          <a:xfrm>
            <a:off x="8110884" y="4161808"/>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9813095F-3138-575C-F67C-9DAB2C28F61C}"/>
              </a:ext>
            </a:extLst>
          </p:cNvPr>
          <p:cNvSpPr/>
          <p:nvPr/>
        </p:nvSpPr>
        <p:spPr>
          <a:xfrm>
            <a:off x="3916383" y="4175117"/>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7F8833AF-48F3-2B40-4BCB-2F2A53723275}"/>
              </a:ext>
            </a:extLst>
          </p:cNvPr>
          <p:cNvSpPr/>
          <p:nvPr/>
        </p:nvSpPr>
        <p:spPr>
          <a:xfrm>
            <a:off x="8585280" y="4179140"/>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00201608-BEBE-B5A9-0694-4C73F7756CA5}"/>
              </a:ext>
            </a:extLst>
          </p:cNvPr>
          <p:cNvSpPr/>
          <p:nvPr/>
        </p:nvSpPr>
        <p:spPr>
          <a:xfrm>
            <a:off x="9269280" y="4170475"/>
            <a:ext cx="722620" cy="46166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4B82799E-A62B-35E4-6E23-F23CA4B8F0D3}"/>
              </a:ext>
            </a:extLst>
          </p:cNvPr>
          <p:cNvSpPr/>
          <p:nvPr/>
        </p:nvSpPr>
        <p:spPr>
          <a:xfrm>
            <a:off x="4395120" y="4192449"/>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FE1D6BA-0A79-8583-1309-AA97A489B71C}"/>
              </a:ext>
            </a:extLst>
          </p:cNvPr>
          <p:cNvSpPr/>
          <p:nvPr/>
        </p:nvSpPr>
        <p:spPr>
          <a:xfrm>
            <a:off x="5079120" y="4192449"/>
            <a:ext cx="897275" cy="46166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86D819C-BE45-394A-24F8-DEA834AA445A}"/>
              </a:ext>
            </a:extLst>
          </p:cNvPr>
          <p:cNvSpPr txBox="1"/>
          <p:nvPr/>
        </p:nvSpPr>
        <p:spPr>
          <a:xfrm>
            <a:off x="3829606" y="4175121"/>
            <a:ext cx="2246128" cy="461665"/>
          </a:xfrm>
          <a:prstGeom prst="rect">
            <a:avLst/>
          </a:prstGeom>
          <a:noFill/>
        </p:spPr>
        <p:txBody>
          <a:bodyPr wrap="none" rtlCol="0">
            <a:spAutoFit/>
          </a:bodyPr>
          <a:lstStyle/>
          <a:p>
            <a:r>
              <a:rPr kumimoji="1" lang="en-US" altLang="ja-JP" sz="2400" b="1" dirty="0"/>
              <a:t>getUserName</a:t>
            </a:r>
            <a:endParaRPr kumimoji="1" lang="ja-JP" altLang="en-US" sz="2400" b="1" dirty="0"/>
          </a:p>
        </p:txBody>
      </p:sp>
      <p:sp>
        <p:nvSpPr>
          <p:cNvPr id="8" name="テキスト ボックス 7">
            <a:extLst>
              <a:ext uri="{FF2B5EF4-FFF2-40B4-BE49-F238E27FC236}">
                <a16:creationId xmlns:a16="http://schemas.microsoft.com/office/drawing/2014/main" id="{689C5731-0B82-68A2-DB66-08856F0C06E4}"/>
              </a:ext>
            </a:extLst>
          </p:cNvPr>
          <p:cNvSpPr txBox="1"/>
          <p:nvPr/>
        </p:nvSpPr>
        <p:spPr>
          <a:xfrm>
            <a:off x="8023556" y="4161810"/>
            <a:ext cx="2077813" cy="461665"/>
          </a:xfrm>
          <a:prstGeom prst="rect">
            <a:avLst/>
          </a:prstGeom>
          <a:noFill/>
        </p:spPr>
        <p:txBody>
          <a:bodyPr wrap="none" rtlCol="0">
            <a:spAutoFit/>
          </a:bodyPr>
          <a:lstStyle/>
          <a:p>
            <a:r>
              <a:rPr kumimoji="1" lang="en-US" altLang="ja-JP" sz="2400" b="1" dirty="0"/>
              <a:t>getUserData</a:t>
            </a:r>
            <a:endParaRPr kumimoji="1" lang="ja-JP" altLang="en-US" sz="2400" b="1" dirty="0"/>
          </a:p>
        </p:txBody>
      </p:sp>
      <p:sp>
        <p:nvSpPr>
          <p:cNvPr id="4" name="正方形/長方形 3">
            <a:extLst>
              <a:ext uri="{FF2B5EF4-FFF2-40B4-BE49-F238E27FC236}">
                <a16:creationId xmlns:a16="http://schemas.microsoft.com/office/drawing/2014/main" id="{E31B7A9F-BE6E-419A-3FF1-610C95CC8CF8}"/>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3B71BF2-D741-B5A9-06D7-628326EDBA14}"/>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付録：</a:t>
            </a:r>
            <a:r>
              <a:rPr lang="en-US" altLang="ja-JP" b="1" dirty="0">
                <a:solidFill>
                  <a:schemeClr val="bg1"/>
                </a:solidFill>
                <a:latin typeface="+mn-ea"/>
                <a:ea typeface="+mn-ea"/>
              </a:rPr>
              <a:t>Jaccard </a:t>
            </a:r>
            <a:r>
              <a:rPr lang="ja-JP" altLang="en-US" b="1" dirty="0">
                <a:solidFill>
                  <a:schemeClr val="bg1"/>
                </a:solidFill>
                <a:latin typeface="+mn-ea"/>
                <a:ea typeface="+mn-ea"/>
              </a:rPr>
              <a:t>係数（類似度指標）</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39201163-A17A-0AA3-328D-FE87E004FC05}"/>
              </a:ext>
            </a:extLst>
          </p:cNvPr>
          <p:cNvSpPr>
            <a:spLocks noGrp="1"/>
          </p:cNvSpPr>
          <p:nvPr>
            <p:ph type="sldNum" sz="quarter" idx="12"/>
          </p:nvPr>
        </p:nvSpPr>
        <p:spPr/>
        <p:txBody>
          <a:bodyPr/>
          <a:lstStyle/>
          <a:p>
            <a:fld id="{98E4D49B-7C54-4167-A8CB-7C9DF7FFC802}" type="slidenum">
              <a:rPr kumimoji="1" lang="ja-JP" altLang="en-US" smtClean="0"/>
              <a:t>43</a:t>
            </a:fld>
            <a:endParaRPr kumimoji="1" lang="ja-JP" altLang="en-US"/>
          </a:p>
        </p:txBody>
      </p:sp>
      <p:sp>
        <p:nvSpPr>
          <p:cNvPr id="3" name="大かっこ 2">
            <a:extLst>
              <a:ext uri="{FF2B5EF4-FFF2-40B4-BE49-F238E27FC236}">
                <a16:creationId xmlns:a16="http://schemas.microsoft.com/office/drawing/2014/main" id="{325666DD-F828-8791-04D4-D966F759BF56}"/>
              </a:ext>
            </a:extLst>
          </p:cNvPr>
          <p:cNvSpPr/>
          <p:nvPr/>
        </p:nvSpPr>
        <p:spPr>
          <a:xfrm>
            <a:off x="3476382" y="3293830"/>
            <a:ext cx="5492128" cy="545505"/>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7C9EAD6-9DD7-0247-315C-BBF869C61FD3}"/>
                  </a:ext>
                </a:extLst>
              </p:cNvPr>
              <p:cNvSpPr txBox="1"/>
              <p:nvPr/>
            </p:nvSpPr>
            <p:spPr>
              <a:xfrm>
                <a:off x="2715480" y="4710720"/>
                <a:ext cx="335059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1" dirty="0" smtClean="0">
                          <a:latin typeface="Cambria Math" panose="02040503050406030204" pitchFamily="18" charset="0"/>
                        </a:rPr>
                        <m:t>𝐴</m:t>
                      </m:r>
                      <m:r>
                        <a:rPr kumimoji="1" lang="en-US" altLang="ja-JP" sz="2000" i="1" dirty="0" smtClean="0">
                          <a:latin typeface="Cambria Math" panose="02040503050406030204" pitchFamily="18" charset="0"/>
                        </a:rPr>
                        <m:t> = (“</m:t>
                      </m:r>
                      <m:r>
                        <a:rPr kumimoji="1" lang="en-US" altLang="ja-JP" sz="2000" i="1" dirty="0" smtClean="0">
                          <a:latin typeface="Cambria Math" panose="02040503050406030204" pitchFamily="18" charset="0"/>
                        </a:rPr>
                        <m:t>𝑔𝑒𝑡</m:t>
                      </m:r>
                      <m:r>
                        <a:rPr kumimoji="1" lang="en-US" altLang="ja-JP" sz="2000" i="1" dirty="0" smtClean="0">
                          <a:latin typeface="Cambria Math" panose="02040503050406030204" pitchFamily="18" charset="0"/>
                        </a:rPr>
                        <m:t>”, “</m:t>
                      </m:r>
                      <m:r>
                        <a:rPr kumimoji="1" lang="en-US" altLang="ja-JP" sz="2000" i="1" dirty="0" smtClean="0">
                          <a:latin typeface="Cambria Math" panose="02040503050406030204" pitchFamily="18" charset="0"/>
                        </a:rPr>
                        <m:t>𝑢𝑠𝑒𝑟</m:t>
                      </m:r>
                      <m:r>
                        <a:rPr kumimoji="1" lang="en-US" altLang="ja-JP" sz="2000" i="1" dirty="0" smtClean="0">
                          <a:latin typeface="Cambria Math" panose="02040503050406030204" pitchFamily="18" charset="0"/>
                        </a:rPr>
                        <m:t>”, “</m:t>
                      </m:r>
                      <m:r>
                        <a:rPr kumimoji="1" lang="en-US" altLang="ja-JP" sz="2000" i="1" dirty="0" smtClean="0">
                          <a:latin typeface="Cambria Math" panose="02040503050406030204" pitchFamily="18" charset="0"/>
                        </a:rPr>
                        <m:t>𝑛𝑎𝑚𝑒</m:t>
                      </m:r>
                      <m:r>
                        <a:rPr kumimoji="1" lang="en-US" altLang="ja-JP" sz="2000" i="1" dirty="0" smtClean="0">
                          <a:latin typeface="Cambria Math" panose="02040503050406030204" pitchFamily="18" charset="0"/>
                        </a:rPr>
                        <m:t>”)</m:t>
                      </m:r>
                    </m:oMath>
                  </m:oMathPara>
                </a14:m>
                <a:endParaRPr kumimoji="1" lang="en-US" altLang="ja-JP" sz="2000" dirty="0"/>
              </a:p>
            </p:txBody>
          </p:sp>
        </mc:Choice>
        <mc:Fallback xmlns="">
          <p:sp>
            <p:nvSpPr>
              <p:cNvPr id="15" name="テキスト ボックス 14">
                <a:extLst>
                  <a:ext uri="{FF2B5EF4-FFF2-40B4-BE49-F238E27FC236}">
                    <a16:creationId xmlns:a16="http://schemas.microsoft.com/office/drawing/2014/main" id="{D7C9EAD6-9DD7-0247-315C-BBF869C61FD3}"/>
                  </a:ext>
                </a:extLst>
              </p:cNvPr>
              <p:cNvSpPr txBox="1">
                <a:spLocks noRot="1" noChangeAspect="1" noMove="1" noResize="1" noEditPoints="1" noAdjustHandles="1" noChangeArrowheads="1" noChangeShapeType="1" noTextEdit="1"/>
              </p:cNvSpPr>
              <p:nvPr/>
            </p:nvSpPr>
            <p:spPr>
              <a:xfrm>
                <a:off x="2715480" y="4710720"/>
                <a:ext cx="3350597" cy="400110"/>
              </a:xfrm>
              <a:prstGeom prst="rect">
                <a:avLst/>
              </a:prstGeom>
              <a:blipFill>
                <a:blip r:embed="rId4"/>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D9847CD-4162-DC25-64A7-BF59292C604C}"/>
                  </a:ext>
                </a:extLst>
              </p:cNvPr>
              <p:cNvSpPr txBox="1"/>
              <p:nvPr/>
            </p:nvSpPr>
            <p:spPr>
              <a:xfrm>
                <a:off x="6806044" y="4688748"/>
                <a:ext cx="32953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dirty="0" smtClean="0">
                          <a:latin typeface="Cambria Math" panose="02040503050406030204" pitchFamily="18" charset="0"/>
                        </a:rPr>
                        <m:t>𝐵</m:t>
                      </m:r>
                      <m:r>
                        <a:rPr lang="en-US" altLang="ja-JP" sz="2000" i="1" dirty="0" smtClean="0">
                          <a:latin typeface="Cambria Math" panose="02040503050406030204" pitchFamily="18" charset="0"/>
                        </a:rPr>
                        <m:t> = (“</m:t>
                      </m:r>
                      <m:r>
                        <a:rPr lang="en-US" altLang="ja-JP" sz="2000" i="1" dirty="0" smtClean="0">
                          <a:latin typeface="Cambria Math" panose="02040503050406030204" pitchFamily="18" charset="0"/>
                        </a:rPr>
                        <m:t>𝑔𝑒𝑡</m:t>
                      </m:r>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𝑢𝑠𝑒𝑟</m:t>
                      </m:r>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𝑑𝑎𝑡𝑎</m:t>
                      </m:r>
                      <m:r>
                        <a:rPr lang="en-US" altLang="ja-JP" sz="2000" i="1" dirty="0" smtClean="0">
                          <a:latin typeface="Cambria Math" panose="02040503050406030204" pitchFamily="18" charset="0"/>
                        </a:rPr>
                        <m:t>”)</m:t>
                      </m:r>
                    </m:oMath>
                  </m:oMathPara>
                </a14:m>
                <a:endParaRPr lang="ja-JP" altLang="en-US" sz="2000" dirty="0"/>
              </a:p>
            </p:txBody>
          </p:sp>
        </mc:Choice>
        <mc:Fallback xmlns="">
          <p:sp>
            <p:nvSpPr>
              <p:cNvPr id="16" name="テキスト ボックス 15">
                <a:extLst>
                  <a:ext uri="{FF2B5EF4-FFF2-40B4-BE49-F238E27FC236}">
                    <a16:creationId xmlns:a16="http://schemas.microsoft.com/office/drawing/2014/main" id="{CD9847CD-4162-DC25-64A7-BF59292C604C}"/>
                  </a:ext>
                </a:extLst>
              </p:cNvPr>
              <p:cNvSpPr txBox="1">
                <a:spLocks noRot="1" noChangeAspect="1" noMove="1" noResize="1" noEditPoints="1" noAdjustHandles="1" noChangeArrowheads="1" noChangeShapeType="1" noTextEdit="1"/>
              </p:cNvSpPr>
              <p:nvPr/>
            </p:nvSpPr>
            <p:spPr>
              <a:xfrm>
                <a:off x="6806044" y="4688748"/>
                <a:ext cx="3295325" cy="400110"/>
              </a:xfrm>
              <a:prstGeom prst="rect">
                <a:avLst/>
              </a:prstGeom>
              <a:blipFill>
                <a:blip r:embed="rId5"/>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E3A1932F-87D6-16BD-B04C-7F764E3270FD}"/>
                  </a:ext>
                </a:extLst>
              </p:cNvPr>
              <p:cNvSpPr txBox="1"/>
              <p:nvPr/>
            </p:nvSpPr>
            <p:spPr>
              <a:xfrm>
                <a:off x="5662323" y="5161168"/>
                <a:ext cx="34538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rPr>
                        <m:t>𝐽𝑎𝑐</m:t>
                      </m:r>
                      <m:r>
                        <a:rPr lang="en-US" altLang="ja-JP" sz="2400" i="1" dirty="0" smtClean="0">
                          <a:latin typeface="Cambria Math" panose="02040503050406030204" pitchFamily="18" charset="0"/>
                        </a:rPr>
                        <m:t>(</m:t>
                      </m:r>
                      <m:r>
                        <a:rPr lang="en-US" altLang="ja-JP" sz="2400" i="1" dirty="0" smtClean="0">
                          <a:latin typeface="Cambria Math" panose="02040503050406030204" pitchFamily="18" charset="0"/>
                        </a:rPr>
                        <m:t>𝐴</m:t>
                      </m:r>
                      <m:r>
                        <a:rPr lang="en-US" altLang="ja-JP" sz="2400" i="1" dirty="0" smtClean="0">
                          <a:latin typeface="Cambria Math" panose="02040503050406030204" pitchFamily="18" charset="0"/>
                        </a:rPr>
                        <m:t>, </m:t>
                      </m:r>
                      <m:r>
                        <a:rPr lang="en-US" altLang="ja-JP" sz="2400" i="1" dirty="0" smtClean="0">
                          <a:latin typeface="Cambria Math" panose="02040503050406030204" pitchFamily="18" charset="0"/>
                        </a:rPr>
                        <m:t>𝐵</m:t>
                      </m:r>
                      <m:r>
                        <a:rPr lang="en-US" altLang="ja-JP" sz="2400" i="1" dirty="0" smtClean="0">
                          <a:latin typeface="Cambria Math" panose="02040503050406030204" pitchFamily="18" charset="0"/>
                        </a:rPr>
                        <m:t>) = 2/4 = 0.5</m:t>
                      </m:r>
                    </m:oMath>
                  </m:oMathPara>
                </a14:m>
                <a:endParaRPr kumimoji="1" lang="en-US" altLang="ja-JP" sz="2400" dirty="0"/>
              </a:p>
            </p:txBody>
          </p:sp>
        </mc:Choice>
        <mc:Fallback xmlns="">
          <p:sp>
            <p:nvSpPr>
              <p:cNvPr id="17" name="テキスト ボックス 16">
                <a:extLst>
                  <a:ext uri="{FF2B5EF4-FFF2-40B4-BE49-F238E27FC236}">
                    <a16:creationId xmlns:a16="http://schemas.microsoft.com/office/drawing/2014/main" id="{E3A1932F-87D6-16BD-B04C-7F764E3270FD}"/>
                  </a:ext>
                </a:extLst>
              </p:cNvPr>
              <p:cNvSpPr txBox="1">
                <a:spLocks noRot="1" noChangeAspect="1" noMove="1" noResize="1" noEditPoints="1" noAdjustHandles="1" noChangeArrowheads="1" noChangeShapeType="1" noTextEdit="1"/>
              </p:cNvSpPr>
              <p:nvPr/>
            </p:nvSpPr>
            <p:spPr>
              <a:xfrm>
                <a:off x="5662323" y="5161168"/>
                <a:ext cx="3453831" cy="461665"/>
              </a:xfrm>
              <a:prstGeom prst="rect">
                <a:avLst/>
              </a:prstGeom>
              <a:blipFill>
                <a:blip r:embed="rId6"/>
                <a:stretch>
                  <a:fillRect b="-17333"/>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A89A0AFA-90A1-6100-10BA-689B594C679F}"/>
              </a:ext>
            </a:extLst>
          </p:cNvPr>
          <p:cNvSpPr txBox="1"/>
          <p:nvPr/>
        </p:nvSpPr>
        <p:spPr>
          <a:xfrm flipH="1">
            <a:off x="2460517" y="4301947"/>
            <a:ext cx="1466491" cy="400110"/>
          </a:xfrm>
          <a:prstGeom prst="rect">
            <a:avLst/>
          </a:prstGeom>
          <a:noFill/>
        </p:spPr>
        <p:txBody>
          <a:bodyPr wrap="square" rtlCol="0">
            <a:spAutoFit/>
          </a:bodyPr>
          <a:lstStyle/>
          <a:p>
            <a:r>
              <a:rPr lang="en-US" altLang="ja-JP" sz="2000" b="1" dirty="0"/>
              <a:t>m</a:t>
            </a:r>
            <a:r>
              <a:rPr kumimoji="1" lang="en-US" altLang="ja-JP" sz="2000" b="1" dirty="0"/>
              <a:t>ethod1: </a:t>
            </a:r>
            <a:endParaRPr kumimoji="1" lang="ja-JP" altLang="en-US" sz="2000" b="1" dirty="0"/>
          </a:p>
        </p:txBody>
      </p:sp>
      <p:sp>
        <p:nvSpPr>
          <p:cNvPr id="19" name="テキスト ボックス 18">
            <a:extLst>
              <a:ext uri="{FF2B5EF4-FFF2-40B4-BE49-F238E27FC236}">
                <a16:creationId xmlns:a16="http://schemas.microsoft.com/office/drawing/2014/main" id="{EC443BC6-3317-E1A0-0867-9EA16592CF30}"/>
              </a:ext>
            </a:extLst>
          </p:cNvPr>
          <p:cNvSpPr txBox="1"/>
          <p:nvPr/>
        </p:nvSpPr>
        <p:spPr>
          <a:xfrm flipH="1">
            <a:off x="6644393" y="4288638"/>
            <a:ext cx="1466491" cy="400110"/>
          </a:xfrm>
          <a:prstGeom prst="rect">
            <a:avLst/>
          </a:prstGeom>
          <a:noFill/>
        </p:spPr>
        <p:txBody>
          <a:bodyPr wrap="square" rtlCol="0">
            <a:spAutoFit/>
          </a:bodyPr>
          <a:lstStyle/>
          <a:p>
            <a:r>
              <a:rPr lang="en-US" altLang="ja-JP" sz="2000" b="1" dirty="0"/>
              <a:t>m</a:t>
            </a:r>
            <a:r>
              <a:rPr kumimoji="1" lang="en-US" altLang="ja-JP" sz="2000" b="1" dirty="0"/>
              <a:t>ethod2: </a:t>
            </a:r>
            <a:endParaRPr kumimoji="1" lang="ja-JP" altLang="en-US" sz="2000" b="1" dirty="0"/>
          </a:p>
        </p:txBody>
      </p:sp>
    </p:spTree>
    <p:extLst>
      <p:ext uri="{BB962C8B-B14F-4D97-AF65-F5344CB8AC3E}">
        <p14:creationId xmlns:p14="http://schemas.microsoft.com/office/powerpoint/2010/main" val="1973193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3732-2921-8FFC-982A-9B2CD87ACD00}"/>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0FDB4503-7DB4-B6A3-C481-AA1E8CB8D2F2}"/>
                  </a:ext>
                </a:extLst>
              </p:cNvPr>
              <p:cNvSpPr>
                <a:spLocks noGrp="1"/>
              </p:cNvSpPr>
              <p:nvPr>
                <p:ph idx="1"/>
              </p:nvPr>
            </p:nvSpPr>
            <p:spPr>
              <a:xfrm>
                <a:off x="838200" y="1532791"/>
                <a:ext cx="11273287" cy="5325209"/>
              </a:xfrm>
            </p:spPr>
            <p:txBody>
              <a:bodyPr>
                <a:normAutofit/>
              </a:bodyPr>
              <a:lstStyle/>
              <a:p>
                <a:pPr marL="0" indent="0">
                  <a:buNone/>
                </a:pPr>
                <a:r>
                  <a:rPr lang="en-US" altLang="ja-JP" b="1" dirty="0"/>
                  <a:t>Cosine</a:t>
                </a:r>
                <a:r>
                  <a:rPr lang="ja-JP" altLang="en-US" b="1" dirty="0"/>
                  <a:t> 係数 （</a:t>
                </a:r>
                <a:r>
                  <a:rPr lang="en-US" altLang="ja-JP" b="1" dirty="0"/>
                  <a:t>Cos</a:t>
                </a:r>
                <a:r>
                  <a:rPr lang="ja-JP" altLang="en-US" b="1" dirty="0"/>
                  <a:t>）</a:t>
                </a:r>
                <a:endParaRPr lang="en-US" altLang="ja-JP" b="1" dirty="0"/>
              </a:p>
              <a:p>
                <a:pPr marL="457200" lvl="1" indent="0">
                  <a:buNone/>
                </a:pPr>
                <a:r>
                  <a:rPr lang="ja-JP" altLang="en-US" dirty="0"/>
                  <a:t>意味ベクトルの一致度</a:t>
                </a:r>
                <a:endParaRPr lang="en-US" altLang="ja-JP" dirty="0"/>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𝐶𝑜𝑠</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rPr>
                            <m:t>, </m:t>
                          </m:r>
                          <m:r>
                            <a:rPr lang="en-US" altLang="ja-JP" b="0" i="1" smtClean="0">
                              <a:latin typeface="Cambria Math" panose="02040503050406030204" pitchFamily="18" charset="0"/>
                            </a:rPr>
                            <m:t>𝐵</m:t>
                          </m:r>
                        </m:e>
                      </m:d>
                      <m:r>
                        <a:rPr lang="en-US" altLang="ja-JP" i="1" smtClean="0">
                          <a:latin typeface="Cambria Math" panose="02040503050406030204" pitchFamily="18" charset="0"/>
                        </a:rPr>
                        <m:t>=</m:t>
                      </m:r>
                      <m:f>
                        <m:fPr>
                          <m:ctrlPr>
                            <a:rPr lang="en-US" altLang="ja-JP" i="1" smtClean="0">
                              <a:latin typeface="Cambria Math" panose="02040503050406030204" pitchFamily="18" charset="0"/>
                            </a:rPr>
                          </m:ctrlPr>
                        </m:fPr>
                        <m:num>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ea typeface="Cambria Math" panose="02040503050406030204" pitchFamily="18" charset="0"/>
                                </a:rPr>
                                <m:t>𝐵</m:t>
                              </m:r>
                            </m:e>
                          </m:d>
                        </m:num>
                        <m:den>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ja-JP" altLang="en-US" i="1" smtClean="0">
                                  <a:latin typeface="Cambria Math" panose="02040503050406030204" pitchFamily="18" charset="0"/>
                                </a:rPr>
                                <m:t>∪</m:t>
                              </m:r>
                              <m:r>
                                <a:rPr lang="en-US" altLang="ja-JP" i="1" smtClean="0">
                                  <a:latin typeface="Cambria Math" panose="02040503050406030204" pitchFamily="18" charset="0"/>
                                </a:rPr>
                                <m:t>𝐵</m:t>
                              </m:r>
                            </m:e>
                          </m:d>
                        </m:den>
                      </m:f>
                      <m:r>
                        <a:rPr lang="en-US" altLang="ja-JP" b="0" i="1" smtClean="0">
                          <a:latin typeface="Cambria Math" panose="02040503050406030204" pitchFamily="18" charset="0"/>
                        </a:rPr>
                        <m:t>  </m:t>
                      </m:r>
                    </m:oMath>
                  </m:oMathPara>
                </a14:m>
                <a:endParaRPr lang="en-US" altLang="ja-JP" i="1" dirty="0">
                  <a:latin typeface="Cambria Math" panose="02040503050406030204" pitchFamily="18" charset="0"/>
                </a:endParaRPr>
              </a:p>
              <a:p>
                <a:pPr marL="457200" lvl="1" indent="0">
                  <a:buNone/>
                </a:pPr>
                <a:endParaRPr lang="en-US" altLang="ja-JP" sz="11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𝑚𝑒𝑡h𝑜𝑑</m:t>
                      </m:r>
                      <m:r>
                        <a:rPr lang="en-US" altLang="ja-JP" i="1">
                          <a:latin typeface="Cambria Math" panose="02040503050406030204" pitchFamily="18" charset="0"/>
                        </a:rPr>
                        <m:t>1</m:t>
                      </m:r>
                      <m:r>
                        <a:rPr lang="ja-JP" altLang="en-US" i="1">
                          <a:latin typeface="Cambria Math" panose="02040503050406030204" pitchFamily="18" charset="0"/>
                        </a:rPr>
                        <m:t>の</m:t>
                      </m:r>
                      <m:r>
                        <a:rPr lang="ja-JP" altLang="en-US" i="1" smtClean="0">
                          <a:latin typeface="Cambria Math" panose="02040503050406030204" pitchFamily="18" charset="0"/>
                        </a:rPr>
                        <m:t>意味</m:t>
                      </m:r>
                      <m:r>
                        <a:rPr lang="ja-JP" altLang="en-US" i="1">
                          <a:latin typeface="Cambria Math" panose="02040503050406030204" pitchFamily="18" charset="0"/>
                        </a:rPr>
                        <m:t>ベクトル</m:t>
                      </m:r>
                    </m:oMath>
                    <m:oMath xmlns:m="http://schemas.openxmlformats.org/officeDocument/2006/math">
                      <m:r>
                        <a:rPr lang="en-US" altLang="ja-JP" b="0" i="1" smtClean="0">
                          <a:latin typeface="Cambria Math" panose="02040503050406030204" pitchFamily="18" charset="0"/>
                        </a:rPr>
                        <m:t>𝐵</m:t>
                      </m:r>
                      <m:r>
                        <a:rPr lang="en-US" altLang="ja-JP" i="1" smtClean="0">
                          <a:latin typeface="Cambria Math" panose="02040503050406030204" pitchFamily="18" charset="0"/>
                        </a:rPr>
                        <m:t>=</m:t>
                      </m:r>
                      <m:r>
                        <a:rPr lang="en-US" altLang="ja-JP" i="1">
                          <a:latin typeface="Cambria Math" panose="02040503050406030204" pitchFamily="18" charset="0"/>
                        </a:rPr>
                        <m:t>𝑚𝑒𝑡h𝑜𝑑</m:t>
                      </m:r>
                      <m:r>
                        <a:rPr lang="en-US" altLang="ja-JP" b="0" i="1" smtClean="0">
                          <a:latin typeface="Cambria Math" panose="02040503050406030204" pitchFamily="18" charset="0"/>
                        </a:rPr>
                        <m:t>2</m:t>
                      </m:r>
                      <m:r>
                        <a:rPr lang="ja-JP" altLang="en-US" i="1">
                          <a:latin typeface="Cambria Math" panose="02040503050406030204" pitchFamily="18" charset="0"/>
                        </a:rPr>
                        <m:t>の意味ベクトル</m:t>
                      </m:r>
                    </m:oMath>
                  </m:oMathPara>
                </a14:m>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ja-JP" altLang="en-US" dirty="0"/>
                  <a:t>値が大きいほど類似度は高い（</a:t>
                </a:r>
                <a:r>
                  <a:rPr lang="en-US" altLang="ja-JP" dirty="0"/>
                  <a:t>-1 </a:t>
                </a:r>
                <a:r>
                  <a:rPr lang="ja-JP" altLang="en-US" dirty="0"/>
                  <a:t>≦ </a:t>
                </a:r>
                <a:r>
                  <a:rPr lang="en-US" altLang="ja-JP" dirty="0"/>
                  <a:t>Cos</a:t>
                </a:r>
                <a:r>
                  <a:rPr lang="ja-JP" altLang="en-US" dirty="0"/>
                  <a:t> ≦ </a:t>
                </a:r>
                <a:r>
                  <a:rPr lang="en-US" altLang="ja-JP" dirty="0"/>
                  <a:t>1</a:t>
                </a:r>
                <a:r>
                  <a:rPr lang="ja-JP" altLang="en-US" dirty="0"/>
                  <a:t>）</a:t>
                </a:r>
                <a:endParaRPr lang="en-US" altLang="ja-JP" dirty="0"/>
              </a:p>
            </p:txBody>
          </p:sp>
        </mc:Choice>
        <mc:Fallback xmlns="">
          <p:sp>
            <p:nvSpPr>
              <p:cNvPr id="5" name="コンテンツ プレースホルダー 2">
                <a:extLst>
                  <a:ext uri="{FF2B5EF4-FFF2-40B4-BE49-F238E27FC236}">
                    <a16:creationId xmlns:a16="http://schemas.microsoft.com/office/drawing/2014/main" id="{0FDB4503-7DB4-B6A3-C481-AA1E8CB8D2F2}"/>
                  </a:ext>
                </a:extLst>
              </p:cNvPr>
              <p:cNvSpPr>
                <a:spLocks noGrp="1" noRot="1" noChangeAspect="1" noMove="1" noResize="1" noEditPoints="1" noAdjustHandles="1" noChangeArrowheads="1" noChangeShapeType="1" noTextEdit="1"/>
              </p:cNvSpPr>
              <p:nvPr>
                <p:ph idx="1"/>
              </p:nvPr>
            </p:nvSpPr>
            <p:spPr>
              <a:xfrm>
                <a:off x="838200" y="1532791"/>
                <a:ext cx="11273287" cy="5325209"/>
              </a:xfrm>
              <a:blipFill>
                <a:blip r:embed="rId3"/>
                <a:stretch>
                  <a:fillRect l="-1136" t="-1945"/>
                </a:stretch>
              </a:blipFill>
            </p:spPr>
            <p:txBody>
              <a:bodyPr/>
              <a:lstStyle/>
              <a:p>
                <a:r>
                  <a:rPr lang="ja-JP" altLang="en-US">
                    <a:noFill/>
                  </a:rPr>
                  <a:t> </a:t>
                </a:r>
              </a:p>
            </p:txBody>
          </p:sp>
        </mc:Fallback>
      </mc:AlternateContent>
      <p:sp>
        <p:nvSpPr>
          <p:cNvPr id="9" name="四角形: 角を丸くする 8">
            <a:extLst>
              <a:ext uri="{FF2B5EF4-FFF2-40B4-BE49-F238E27FC236}">
                <a16:creationId xmlns:a16="http://schemas.microsoft.com/office/drawing/2014/main" id="{6F1948DC-3372-C282-5B6C-7DA8CED70A47}"/>
              </a:ext>
            </a:extLst>
          </p:cNvPr>
          <p:cNvSpPr/>
          <p:nvPr/>
        </p:nvSpPr>
        <p:spPr>
          <a:xfrm>
            <a:off x="8110884" y="4161808"/>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592DDBF-7D73-386B-D288-B14F49D6D5D8}"/>
              </a:ext>
            </a:extLst>
          </p:cNvPr>
          <p:cNvSpPr/>
          <p:nvPr/>
        </p:nvSpPr>
        <p:spPr>
          <a:xfrm>
            <a:off x="3916383" y="4175117"/>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20CEEF12-154E-4183-E0D2-3C2E1FDD6251}"/>
              </a:ext>
            </a:extLst>
          </p:cNvPr>
          <p:cNvSpPr/>
          <p:nvPr/>
        </p:nvSpPr>
        <p:spPr>
          <a:xfrm>
            <a:off x="8585280" y="4179140"/>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D35F976B-7F1E-E173-1255-996394C258B4}"/>
              </a:ext>
            </a:extLst>
          </p:cNvPr>
          <p:cNvSpPr/>
          <p:nvPr/>
        </p:nvSpPr>
        <p:spPr>
          <a:xfrm>
            <a:off x="9269280" y="4170475"/>
            <a:ext cx="722620" cy="46166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6F99FB1E-7A0D-2A52-5D03-B4C4D70CDE72}"/>
              </a:ext>
            </a:extLst>
          </p:cNvPr>
          <p:cNvSpPr/>
          <p:nvPr/>
        </p:nvSpPr>
        <p:spPr>
          <a:xfrm>
            <a:off x="4395120" y="4192449"/>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9D7E5BCC-7934-1E93-9439-4B609C82C6E0}"/>
              </a:ext>
            </a:extLst>
          </p:cNvPr>
          <p:cNvSpPr/>
          <p:nvPr/>
        </p:nvSpPr>
        <p:spPr>
          <a:xfrm>
            <a:off x="5079120" y="4192449"/>
            <a:ext cx="897275" cy="46166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CAC9194-1DF0-40E4-E54C-B2C3704B49A9}"/>
              </a:ext>
            </a:extLst>
          </p:cNvPr>
          <p:cNvSpPr txBox="1"/>
          <p:nvPr/>
        </p:nvSpPr>
        <p:spPr>
          <a:xfrm>
            <a:off x="3829606" y="4175121"/>
            <a:ext cx="2246128" cy="461665"/>
          </a:xfrm>
          <a:prstGeom prst="rect">
            <a:avLst/>
          </a:prstGeom>
          <a:noFill/>
        </p:spPr>
        <p:txBody>
          <a:bodyPr wrap="none" rtlCol="0">
            <a:spAutoFit/>
          </a:bodyPr>
          <a:lstStyle/>
          <a:p>
            <a:r>
              <a:rPr kumimoji="1" lang="en-US" altLang="ja-JP" sz="2400" b="1" dirty="0"/>
              <a:t>getUserName</a:t>
            </a:r>
            <a:endParaRPr kumimoji="1" lang="ja-JP" altLang="en-US" sz="2400" b="1" dirty="0"/>
          </a:p>
        </p:txBody>
      </p:sp>
      <p:sp>
        <p:nvSpPr>
          <p:cNvPr id="8" name="テキスト ボックス 7">
            <a:extLst>
              <a:ext uri="{FF2B5EF4-FFF2-40B4-BE49-F238E27FC236}">
                <a16:creationId xmlns:a16="http://schemas.microsoft.com/office/drawing/2014/main" id="{AB95D304-AADD-EE39-C93E-C111E2C20E05}"/>
              </a:ext>
            </a:extLst>
          </p:cNvPr>
          <p:cNvSpPr txBox="1"/>
          <p:nvPr/>
        </p:nvSpPr>
        <p:spPr>
          <a:xfrm>
            <a:off x="8023556" y="4161810"/>
            <a:ext cx="2077813" cy="461665"/>
          </a:xfrm>
          <a:prstGeom prst="rect">
            <a:avLst/>
          </a:prstGeom>
          <a:noFill/>
        </p:spPr>
        <p:txBody>
          <a:bodyPr wrap="none" rtlCol="0">
            <a:spAutoFit/>
          </a:bodyPr>
          <a:lstStyle/>
          <a:p>
            <a:r>
              <a:rPr kumimoji="1" lang="en-US" altLang="ja-JP" sz="2400" b="1" dirty="0"/>
              <a:t>getUserData</a:t>
            </a:r>
            <a:endParaRPr kumimoji="1" lang="ja-JP" altLang="en-US" sz="2400" b="1" dirty="0"/>
          </a:p>
        </p:txBody>
      </p:sp>
      <p:sp>
        <p:nvSpPr>
          <p:cNvPr id="4" name="正方形/長方形 3">
            <a:extLst>
              <a:ext uri="{FF2B5EF4-FFF2-40B4-BE49-F238E27FC236}">
                <a16:creationId xmlns:a16="http://schemas.microsoft.com/office/drawing/2014/main" id="{165F68BD-AEAB-B8F6-CB0C-20609678C84A}"/>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0E99767-CBF5-69CF-B5AC-246391007370}"/>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付録：</a:t>
            </a:r>
            <a:r>
              <a:rPr lang="en-US" altLang="ja-JP" b="1" dirty="0">
                <a:solidFill>
                  <a:schemeClr val="bg1"/>
                </a:solidFill>
                <a:latin typeface="+mn-ea"/>
                <a:ea typeface="+mn-ea"/>
              </a:rPr>
              <a:t>Cosine</a:t>
            </a:r>
            <a:r>
              <a:rPr lang="ja-JP" altLang="en-US" b="1" dirty="0">
                <a:solidFill>
                  <a:schemeClr val="bg1"/>
                </a:solidFill>
                <a:latin typeface="+mn-ea"/>
                <a:ea typeface="+mn-ea"/>
              </a:rPr>
              <a:t>類似度（類似度指標）</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96613A6E-2810-AC00-62C2-28D2A717AC20}"/>
              </a:ext>
            </a:extLst>
          </p:cNvPr>
          <p:cNvSpPr>
            <a:spLocks noGrp="1"/>
          </p:cNvSpPr>
          <p:nvPr>
            <p:ph type="sldNum" sz="quarter" idx="12"/>
          </p:nvPr>
        </p:nvSpPr>
        <p:spPr/>
        <p:txBody>
          <a:bodyPr/>
          <a:lstStyle/>
          <a:p>
            <a:fld id="{98E4D49B-7C54-4167-A8CB-7C9DF7FFC802}" type="slidenum">
              <a:rPr kumimoji="1" lang="ja-JP" altLang="en-US" smtClean="0"/>
              <a:t>44</a:t>
            </a:fld>
            <a:endParaRPr kumimoji="1" lang="ja-JP" altLang="en-US"/>
          </a:p>
        </p:txBody>
      </p:sp>
      <p:sp>
        <p:nvSpPr>
          <p:cNvPr id="3" name="大かっこ 2">
            <a:extLst>
              <a:ext uri="{FF2B5EF4-FFF2-40B4-BE49-F238E27FC236}">
                <a16:creationId xmlns:a16="http://schemas.microsoft.com/office/drawing/2014/main" id="{EEEAE08B-AEF0-DFFE-E4AC-2B72E0EA57AF}"/>
              </a:ext>
            </a:extLst>
          </p:cNvPr>
          <p:cNvSpPr/>
          <p:nvPr/>
        </p:nvSpPr>
        <p:spPr>
          <a:xfrm>
            <a:off x="3927008" y="3293830"/>
            <a:ext cx="4480392" cy="545505"/>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83863AA4-66FD-EF93-D514-C95FC7C71618}"/>
              </a:ext>
            </a:extLst>
          </p:cNvPr>
          <p:cNvSpPr txBox="1"/>
          <p:nvPr/>
        </p:nvSpPr>
        <p:spPr>
          <a:xfrm flipH="1">
            <a:off x="2460517" y="4301947"/>
            <a:ext cx="1466491" cy="400110"/>
          </a:xfrm>
          <a:prstGeom prst="rect">
            <a:avLst/>
          </a:prstGeom>
          <a:noFill/>
        </p:spPr>
        <p:txBody>
          <a:bodyPr wrap="square" rtlCol="0">
            <a:spAutoFit/>
          </a:bodyPr>
          <a:lstStyle/>
          <a:p>
            <a:r>
              <a:rPr lang="en-US" altLang="ja-JP" sz="2000" b="1" dirty="0"/>
              <a:t>m</a:t>
            </a:r>
            <a:r>
              <a:rPr kumimoji="1" lang="en-US" altLang="ja-JP" sz="2000" b="1" dirty="0"/>
              <a:t>ethod1: </a:t>
            </a:r>
            <a:endParaRPr kumimoji="1" lang="ja-JP" altLang="en-US" sz="2000" b="1" dirty="0"/>
          </a:p>
        </p:txBody>
      </p:sp>
      <p:sp>
        <p:nvSpPr>
          <p:cNvPr id="19" name="テキスト ボックス 18">
            <a:extLst>
              <a:ext uri="{FF2B5EF4-FFF2-40B4-BE49-F238E27FC236}">
                <a16:creationId xmlns:a16="http://schemas.microsoft.com/office/drawing/2014/main" id="{B81AEB8A-A7DF-8852-D52C-2077767E8BDA}"/>
              </a:ext>
            </a:extLst>
          </p:cNvPr>
          <p:cNvSpPr txBox="1"/>
          <p:nvPr/>
        </p:nvSpPr>
        <p:spPr>
          <a:xfrm flipH="1">
            <a:off x="6644393" y="4288638"/>
            <a:ext cx="1466491" cy="400110"/>
          </a:xfrm>
          <a:prstGeom prst="rect">
            <a:avLst/>
          </a:prstGeom>
          <a:noFill/>
        </p:spPr>
        <p:txBody>
          <a:bodyPr wrap="square" rtlCol="0">
            <a:spAutoFit/>
          </a:bodyPr>
          <a:lstStyle/>
          <a:p>
            <a:r>
              <a:rPr lang="en-US" altLang="ja-JP" sz="2000" b="1" dirty="0"/>
              <a:t>m</a:t>
            </a:r>
            <a:r>
              <a:rPr kumimoji="1" lang="en-US" altLang="ja-JP" sz="2000" b="1" dirty="0"/>
              <a:t>ethod2: </a:t>
            </a:r>
            <a:endParaRPr kumimoji="1" lang="ja-JP" altLang="en-US" sz="2000" b="1" dirty="0"/>
          </a:p>
        </p:txBody>
      </p:sp>
      <p:sp>
        <p:nvSpPr>
          <p:cNvPr id="20" name="テキスト ボックス 19">
            <a:extLst>
              <a:ext uri="{FF2B5EF4-FFF2-40B4-BE49-F238E27FC236}">
                <a16:creationId xmlns:a16="http://schemas.microsoft.com/office/drawing/2014/main" id="{B239A318-72BD-0C03-DE39-F6ABB687519A}"/>
              </a:ext>
            </a:extLst>
          </p:cNvPr>
          <p:cNvSpPr txBox="1"/>
          <p:nvPr/>
        </p:nvSpPr>
        <p:spPr>
          <a:xfrm>
            <a:off x="2414814" y="5325209"/>
            <a:ext cx="8459157" cy="646331"/>
          </a:xfrm>
          <a:prstGeom prst="rect">
            <a:avLst/>
          </a:prstGeom>
          <a:noFill/>
        </p:spPr>
        <p:txBody>
          <a:bodyPr wrap="square" rtlCol="0">
            <a:spAutoFit/>
          </a:bodyPr>
          <a:lstStyle/>
          <a:p>
            <a:r>
              <a:rPr kumimoji="1" lang="ja-JP" altLang="en-US" dirty="0"/>
              <a:t>命名規則を用いて単語分割（</a:t>
            </a:r>
            <a:r>
              <a:rPr kumimoji="1" lang="en-US" altLang="ja-JP" dirty="0"/>
              <a:t>Embedding</a:t>
            </a:r>
            <a:r>
              <a:rPr kumimoji="1" lang="ja-JP" altLang="en-US" dirty="0"/>
              <a:t>モデルへ単語の切れ目を教えるため）</a:t>
            </a:r>
            <a:br>
              <a:rPr kumimoji="1" lang="en-US" altLang="ja-JP" dirty="0"/>
            </a:br>
            <a:endParaRPr kumimoji="1" lang="ja-JP" altLang="en-US" dirty="0"/>
          </a:p>
        </p:txBody>
      </p:sp>
      <p:sp>
        <p:nvSpPr>
          <p:cNvPr id="15" name="四角形: 角を丸くする 14">
            <a:extLst>
              <a:ext uri="{FF2B5EF4-FFF2-40B4-BE49-F238E27FC236}">
                <a16:creationId xmlns:a16="http://schemas.microsoft.com/office/drawing/2014/main" id="{E213D412-1BC9-CF22-56A7-7E87B409F75D}"/>
              </a:ext>
            </a:extLst>
          </p:cNvPr>
          <p:cNvSpPr/>
          <p:nvPr/>
        </p:nvSpPr>
        <p:spPr>
          <a:xfrm>
            <a:off x="8134948" y="4779426"/>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39EF5E73-1069-E3BD-67C0-802BF73FF915}"/>
              </a:ext>
            </a:extLst>
          </p:cNvPr>
          <p:cNvSpPr/>
          <p:nvPr/>
        </p:nvSpPr>
        <p:spPr>
          <a:xfrm>
            <a:off x="3940447" y="4792735"/>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94990A2A-DED9-74A3-A901-4B6B73A3EBF4}"/>
              </a:ext>
            </a:extLst>
          </p:cNvPr>
          <p:cNvSpPr/>
          <p:nvPr/>
        </p:nvSpPr>
        <p:spPr>
          <a:xfrm>
            <a:off x="8693568" y="4796758"/>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4D1021FB-BADA-4113-FAA6-6912D7AC1DC1}"/>
              </a:ext>
            </a:extLst>
          </p:cNvPr>
          <p:cNvSpPr/>
          <p:nvPr/>
        </p:nvSpPr>
        <p:spPr>
          <a:xfrm>
            <a:off x="9437728" y="4788093"/>
            <a:ext cx="722620" cy="46166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D023DA01-9472-73DD-63DF-3A77A8A2B195}"/>
              </a:ext>
            </a:extLst>
          </p:cNvPr>
          <p:cNvSpPr/>
          <p:nvPr/>
        </p:nvSpPr>
        <p:spPr>
          <a:xfrm>
            <a:off x="4503408" y="4810067"/>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10B9AA39-B462-2A56-96A8-72DCED969AD6}"/>
              </a:ext>
            </a:extLst>
          </p:cNvPr>
          <p:cNvSpPr/>
          <p:nvPr/>
        </p:nvSpPr>
        <p:spPr>
          <a:xfrm>
            <a:off x="5235536" y="4810067"/>
            <a:ext cx="897275" cy="46166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6A24BC3-EFDF-C6EA-3A07-62D1DE821426}"/>
              </a:ext>
            </a:extLst>
          </p:cNvPr>
          <p:cNvSpPr txBox="1"/>
          <p:nvPr/>
        </p:nvSpPr>
        <p:spPr>
          <a:xfrm>
            <a:off x="3853670" y="4792739"/>
            <a:ext cx="2326278" cy="461665"/>
          </a:xfrm>
          <a:prstGeom prst="rect">
            <a:avLst/>
          </a:prstGeom>
          <a:noFill/>
        </p:spPr>
        <p:txBody>
          <a:bodyPr wrap="none" rtlCol="0">
            <a:spAutoFit/>
          </a:bodyPr>
          <a:lstStyle/>
          <a:p>
            <a:r>
              <a:rPr kumimoji="1" lang="en-US" altLang="ja-JP" sz="2400" b="1" dirty="0"/>
              <a:t>get</a:t>
            </a:r>
            <a:r>
              <a:rPr kumimoji="1" lang="ja-JP" altLang="en-US" sz="2400" b="1" dirty="0"/>
              <a:t> </a:t>
            </a:r>
            <a:r>
              <a:rPr kumimoji="1" lang="en-US" altLang="ja-JP" sz="2400" b="1" dirty="0"/>
              <a:t>user</a:t>
            </a:r>
            <a:r>
              <a:rPr kumimoji="1" lang="ja-JP" altLang="en-US" sz="2400" b="1" dirty="0"/>
              <a:t> </a:t>
            </a:r>
            <a:r>
              <a:rPr lang="en-US" altLang="ja-JP" sz="2400" b="1" dirty="0"/>
              <a:t>n</a:t>
            </a:r>
            <a:r>
              <a:rPr kumimoji="1" lang="en-US" altLang="ja-JP" sz="2400" b="1" dirty="0"/>
              <a:t>ame</a:t>
            </a:r>
            <a:endParaRPr kumimoji="1" lang="ja-JP" altLang="en-US" sz="2400" b="1" dirty="0"/>
          </a:p>
        </p:txBody>
      </p:sp>
      <p:sp>
        <p:nvSpPr>
          <p:cNvPr id="25" name="テキスト ボックス 24">
            <a:extLst>
              <a:ext uri="{FF2B5EF4-FFF2-40B4-BE49-F238E27FC236}">
                <a16:creationId xmlns:a16="http://schemas.microsoft.com/office/drawing/2014/main" id="{12EB0A7D-514E-8547-2837-357AB234E2A2}"/>
              </a:ext>
            </a:extLst>
          </p:cNvPr>
          <p:cNvSpPr txBox="1"/>
          <p:nvPr/>
        </p:nvSpPr>
        <p:spPr>
          <a:xfrm>
            <a:off x="8047620" y="4779428"/>
            <a:ext cx="2159566" cy="461665"/>
          </a:xfrm>
          <a:prstGeom prst="rect">
            <a:avLst/>
          </a:prstGeom>
          <a:noFill/>
        </p:spPr>
        <p:txBody>
          <a:bodyPr wrap="none" rtlCol="0">
            <a:spAutoFit/>
          </a:bodyPr>
          <a:lstStyle/>
          <a:p>
            <a:r>
              <a:rPr lang="en-US" altLang="ja-JP" sz="2400" b="1" dirty="0"/>
              <a:t>g</a:t>
            </a:r>
            <a:r>
              <a:rPr kumimoji="1" lang="en-US" altLang="ja-JP" sz="2400" b="1" dirty="0"/>
              <a:t>et </a:t>
            </a:r>
            <a:r>
              <a:rPr lang="en-US" altLang="ja-JP" sz="2400" b="1" dirty="0"/>
              <a:t>u</a:t>
            </a:r>
            <a:r>
              <a:rPr kumimoji="1" lang="en-US" altLang="ja-JP" sz="2400" b="1" dirty="0"/>
              <a:t>ser data</a:t>
            </a:r>
            <a:endParaRPr kumimoji="1" lang="ja-JP" altLang="en-US" sz="2400" b="1" dirty="0"/>
          </a:p>
        </p:txBody>
      </p:sp>
      <p:sp>
        <p:nvSpPr>
          <p:cNvPr id="26" name="テキスト ボックス 25">
            <a:extLst>
              <a:ext uri="{FF2B5EF4-FFF2-40B4-BE49-F238E27FC236}">
                <a16:creationId xmlns:a16="http://schemas.microsoft.com/office/drawing/2014/main" id="{9B1399B0-F13B-8F04-B70F-B1B34306EE89}"/>
              </a:ext>
            </a:extLst>
          </p:cNvPr>
          <p:cNvSpPr txBox="1"/>
          <p:nvPr/>
        </p:nvSpPr>
        <p:spPr>
          <a:xfrm flipH="1">
            <a:off x="2484581" y="4919565"/>
            <a:ext cx="1466491" cy="400110"/>
          </a:xfrm>
          <a:prstGeom prst="rect">
            <a:avLst/>
          </a:prstGeom>
          <a:noFill/>
        </p:spPr>
        <p:txBody>
          <a:bodyPr wrap="square" rtlCol="0">
            <a:spAutoFit/>
          </a:bodyPr>
          <a:lstStyle/>
          <a:p>
            <a:r>
              <a:rPr lang="en-US" altLang="ja-JP" sz="2000" b="1" dirty="0"/>
              <a:t>m</a:t>
            </a:r>
            <a:r>
              <a:rPr kumimoji="1" lang="en-US" altLang="ja-JP" sz="2000" b="1" dirty="0"/>
              <a:t>ethod1: </a:t>
            </a:r>
            <a:endParaRPr kumimoji="1" lang="ja-JP" altLang="en-US" sz="2000" b="1" dirty="0"/>
          </a:p>
        </p:txBody>
      </p:sp>
      <p:sp>
        <p:nvSpPr>
          <p:cNvPr id="27" name="テキスト ボックス 26">
            <a:extLst>
              <a:ext uri="{FF2B5EF4-FFF2-40B4-BE49-F238E27FC236}">
                <a16:creationId xmlns:a16="http://schemas.microsoft.com/office/drawing/2014/main" id="{64E4AA76-B5DE-1646-7F43-392901DDED63}"/>
              </a:ext>
            </a:extLst>
          </p:cNvPr>
          <p:cNvSpPr txBox="1"/>
          <p:nvPr/>
        </p:nvSpPr>
        <p:spPr>
          <a:xfrm flipH="1">
            <a:off x="6668457" y="4906256"/>
            <a:ext cx="1466491" cy="400110"/>
          </a:xfrm>
          <a:prstGeom prst="rect">
            <a:avLst/>
          </a:prstGeom>
          <a:noFill/>
        </p:spPr>
        <p:txBody>
          <a:bodyPr wrap="square" rtlCol="0">
            <a:spAutoFit/>
          </a:bodyPr>
          <a:lstStyle/>
          <a:p>
            <a:r>
              <a:rPr lang="en-US" altLang="ja-JP" sz="2000" b="1" dirty="0"/>
              <a:t>m</a:t>
            </a:r>
            <a:r>
              <a:rPr kumimoji="1" lang="en-US" altLang="ja-JP" sz="2000" b="1" dirty="0"/>
              <a:t>ethod2: </a:t>
            </a:r>
            <a:endParaRPr kumimoji="1" lang="ja-JP" altLang="en-US" sz="2000" b="1" dirty="0"/>
          </a:p>
        </p:txBody>
      </p:sp>
    </p:spTree>
    <p:extLst>
      <p:ext uri="{BB962C8B-B14F-4D97-AF65-F5344CB8AC3E}">
        <p14:creationId xmlns:p14="http://schemas.microsoft.com/office/powerpoint/2010/main" val="30142232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CB2F6-D7A4-5B90-9DFE-2B3D86DE2AA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9FF27F5E-D4BF-FEB8-BAB7-CE6A4FB6B53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E9091098-4CB1-BCD6-A6B7-21D0C7C1A163}"/>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（付録）結果の詳細：表とグラフ</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13F42E8A-666F-29F9-1F78-BD03BC1DC03A}"/>
              </a:ext>
            </a:extLst>
          </p:cNvPr>
          <p:cNvSpPr>
            <a:spLocks noGrp="1"/>
          </p:cNvSpPr>
          <p:nvPr>
            <p:ph type="sldNum" sz="quarter" idx="12"/>
          </p:nvPr>
        </p:nvSpPr>
        <p:spPr/>
        <p:txBody>
          <a:bodyPr/>
          <a:lstStyle/>
          <a:p>
            <a:fld id="{98E4D49B-7C54-4167-A8CB-7C9DF7FFC802}" type="slidenum">
              <a:rPr kumimoji="1" lang="ja-JP" altLang="en-US" smtClean="0"/>
              <a:t>45</a:t>
            </a:fld>
            <a:endParaRPr kumimoji="1" lang="ja-JP" altLang="en-US"/>
          </a:p>
        </p:txBody>
      </p:sp>
      <p:graphicFrame>
        <p:nvGraphicFramePr>
          <p:cNvPr id="3" name="グラフ 2">
            <a:extLst>
              <a:ext uri="{FF2B5EF4-FFF2-40B4-BE49-F238E27FC236}">
                <a16:creationId xmlns:a16="http://schemas.microsoft.com/office/drawing/2014/main" id="{55183F83-2DAA-2A5A-E0AE-1C817E62D3F2}"/>
              </a:ext>
            </a:extLst>
          </p:cNvPr>
          <p:cNvGraphicFramePr/>
          <p:nvPr>
            <p:extLst>
              <p:ext uri="{D42A27DB-BD31-4B8C-83A1-F6EECF244321}">
                <p14:modId xmlns:p14="http://schemas.microsoft.com/office/powerpoint/2010/main" val="186500843"/>
              </p:ext>
            </p:extLst>
          </p:nvPr>
        </p:nvGraphicFramePr>
        <p:xfrm>
          <a:off x="6096000" y="1717067"/>
          <a:ext cx="5741670" cy="4777280"/>
        </p:xfrm>
        <a:graphic>
          <a:graphicData uri="http://schemas.openxmlformats.org/drawingml/2006/chart">
            <c:chart xmlns:c="http://schemas.openxmlformats.org/drawingml/2006/chart" xmlns:r="http://schemas.openxmlformats.org/officeDocument/2006/relationships" r:id="rId3"/>
          </a:graphicData>
        </a:graphic>
      </p:graphicFrame>
      <p:pic>
        <p:nvPicPr>
          <p:cNvPr id="7" name="図 6">
            <a:extLst>
              <a:ext uri="{FF2B5EF4-FFF2-40B4-BE49-F238E27FC236}">
                <a16:creationId xmlns:a16="http://schemas.microsoft.com/office/drawing/2014/main" id="{DDABAEE7-965C-989F-0FDB-01A7566C3B7F}"/>
              </a:ext>
            </a:extLst>
          </p:cNvPr>
          <p:cNvPicPr>
            <a:picLocks noChangeAspect="1"/>
          </p:cNvPicPr>
          <p:nvPr/>
        </p:nvPicPr>
        <p:blipFill>
          <a:blip r:embed="rId4"/>
          <a:srcRect t="6364"/>
          <a:stretch>
            <a:fillRect/>
          </a:stretch>
        </p:blipFill>
        <p:spPr>
          <a:xfrm>
            <a:off x="958492" y="1172010"/>
            <a:ext cx="5137508" cy="5549465"/>
          </a:xfrm>
          <a:prstGeom prst="rect">
            <a:avLst/>
          </a:prstGeom>
        </p:spPr>
      </p:pic>
      <p:sp>
        <p:nvSpPr>
          <p:cNvPr id="5" name="テキスト ボックス 4">
            <a:extLst>
              <a:ext uri="{FF2B5EF4-FFF2-40B4-BE49-F238E27FC236}">
                <a16:creationId xmlns:a16="http://schemas.microsoft.com/office/drawing/2014/main" id="{86BFF64B-8FDF-1685-361F-3B477025D79F}"/>
              </a:ext>
            </a:extLst>
          </p:cNvPr>
          <p:cNvSpPr txBox="1"/>
          <p:nvPr/>
        </p:nvSpPr>
        <p:spPr>
          <a:xfrm>
            <a:off x="8422158" y="1288135"/>
            <a:ext cx="1560042" cy="461665"/>
          </a:xfrm>
          <a:prstGeom prst="rect">
            <a:avLst/>
          </a:prstGeom>
          <a:noFill/>
        </p:spPr>
        <p:txBody>
          <a:bodyPr wrap="none" rtlCol="0">
            <a:spAutoFit/>
          </a:bodyPr>
          <a:lstStyle/>
          <a:p>
            <a:r>
              <a:rPr kumimoji="1" lang="en-US" altLang="ja-JP" sz="2400" b="1" dirty="0"/>
              <a:t>Accuracy</a:t>
            </a:r>
            <a:endParaRPr kumimoji="1" lang="ja-JP" altLang="en-US" sz="2400" b="1" dirty="0"/>
          </a:p>
        </p:txBody>
      </p:sp>
    </p:spTree>
    <p:extLst>
      <p:ext uri="{BB962C8B-B14F-4D97-AF65-F5344CB8AC3E}">
        <p14:creationId xmlns:p14="http://schemas.microsoft.com/office/powerpoint/2010/main" val="2039781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139751-B24A-9BDD-506F-375DC755A1D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A948234F-698A-3E9A-5641-8253324D6059}"/>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7E4B78F8-DBE4-C447-3132-E49DE1D363BC}"/>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付録：メソッド名分析の詳細</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88B87F57-259A-82DD-00FF-38056BEA7E17}"/>
              </a:ext>
            </a:extLst>
          </p:cNvPr>
          <p:cNvSpPr>
            <a:spLocks noGrp="1"/>
          </p:cNvSpPr>
          <p:nvPr>
            <p:ph type="sldNum" sz="quarter" idx="12"/>
          </p:nvPr>
        </p:nvSpPr>
        <p:spPr/>
        <p:txBody>
          <a:bodyPr/>
          <a:lstStyle/>
          <a:p>
            <a:fld id="{98E4D49B-7C54-4167-A8CB-7C9DF7FFC802}" type="slidenum">
              <a:rPr kumimoji="1" lang="ja-JP" altLang="en-US" smtClean="0"/>
              <a:t>46</a:t>
            </a:fld>
            <a:endParaRPr kumimoji="1" lang="ja-JP" altLang="en-US"/>
          </a:p>
        </p:txBody>
      </p:sp>
      <p:pic>
        <p:nvPicPr>
          <p:cNvPr id="22" name="図 21">
            <a:extLst>
              <a:ext uri="{FF2B5EF4-FFF2-40B4-BE49-F238E27FC236}">
                <a16:creationId xmlns:a16="http://schemas.microsoft.com/office/drawing/2014/main" id="{146818F5-56C5-4B77-48B0-9BC547F5397F}"/>
              </a:ext>
            </a:extLst>
          </p:cNvPr>
          <p:cNvPicPr>
            <a:picLocks noChangeAspect="1"/>
          </p:cNvPicPr>
          <p:nvPr/>
        </p:nvPicPr>
        <p:blipFill>
          <a:blip r:embed="rId3"/>
          <a:stretch>
            <a:fillRect/>
          </a:stretch>
        </p:blipFill>
        <p:spPr>
          <a:xfrm>
            <a:off x="2429240" y="1227263"/>
            <a:ext cx="7333520" cy="5582611"/>
          </a:xfrm>
          <a:prstGeom prst="rect">
            <a:avLst/>
          </a:prstGeom>
        </p:spPr>
      </p:pic>
    </p:spTree>
    <p:extLst>
      <p:ext uri="{BB962C8B-B14F-4D97-AF65-F5344CB8AC3E}">
        <p14:creationId xmlns:p14="http://schemas.microsoft.com/office/powerpoint/2010/main" val="19204383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E072E9-266D-EB8A-5D6D-DBB755600EB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533FB42-BEBB-6D83-D5DA-ECECFE21FD7B}"/>
              </a:ext>
            </a:extLst>
          </p:cNvPr>
          <p:cNvSpPr>
            <a:spLocks noGrp="1"/>
          </p:cNvSpPr>
          <p:nvPr>
            <p:ph type="title"/>
          </p:nvPr>
        </p:nvSpPr>
        <p:spPr>
          <a:xfrm>
            <a:off x="838200" y="160326"/>
            <a:ext cx="10515600" cy="807862"/>
          </a:xfrm>
        </p:spPr>
        <p:txBody>
          <a:bodyPr anchor="b">
            <a:normAutofit/>
          </a:bodyPr>
          <a:lstStyle/>
          <a:p>
            <a:r>
              <a:rPr kumimoji="1" lang="en-US" altLang="ja-JP" b="1" dirty="0">
                <a:solidFill>
                  <a:schemeClr val="bg1"/>
                </a:solidFill>
                <a:latin typeface="+mn-ea"/>
                <a:ea typeface="+mn-ea"/>
              </a:rPr>
              <a:t>LLM</a:t>
            </a:r>
            <a:r>
              <a:rPr lang="ja-JP" altLang="en-US" b="1" dirty="0">
                <a:solidFill>
                  <a:schemeClr val="bg1"/>
                </a:solidFill>
                <a:latin typeface="+mn-ea"/>
                <a:ea typeface="+mn-ea"/>
              </a:rPr>
              <a:t>を用いた</a:t>
            </a:r>
            <a:r>
              <a:rPr lang="en-US" altLang="ja-JP" b="1" dirty="0">
                <a:solidFill>
                  <a:schemeClr val="bg1"/>
                </a:solidFill>
                <a:latin typeface="+mn-ea"/>
                <a:ea typeface="+mn-ea"/>
              </a:rPr>
              <a:t>Semantic </a:t>
            </a:r>
            <a:r>
              <a:rPr lang="ja-JP" altLang="en-US" b="1" dirty="0">
                <a:solidFill>
                  <a:schemeClr val="bg1"/>
                </a:solidFill>
                <a:latin typeface="+mn-ea"/>
                <a:ea typeface="+mn-ea"/>
              </a:rPr>
              <a:t>クローン</a:t>
            </a:r>
            <a:r>
              <a:rPr kumimoji="1" lang="ja-JP" altLang="en-US" b="1" dirty="0">
                <a:solidFill>
                  <a:schemeClr val="bg1"/>
                </a:solidFill>
                <a:latin typeface="+mn-ea"/>
                <a:ea typeface="+mn-ea"/>
              </a:rPr>
              <a:t>検出</a:t>
            </a:r>
          </a:p>
        </p:txBody>
      </p:sp>
      <p:sp>
        <p:nvSpPr>
          <p:cNvPr id="5" name="コンテンツ プレースホルダー 2">
            <a:extLst>
              <a:ext uri="{FF2B5EF4-FFF2-40B4-BE49-F238E27FC236}">
                <a16:creationId xmlns:a16="http://schemas.microsoft.com/office/drawing/2014/main" id="{E28F5377-CFD4-4A49-CC2E-14EB89A564E9}"/>
              </a:ext>
            </a:extLst>
          </p:cNvPr>
          <p:cNvSpPr>
            <a:spLocks noGrp="1"/>
          </p:cNvSpPr>
          <p:nvPr>
            <p:ph idx="1"/>
          </p:nvPr>
        </p:nvSpPr>
        <p:spPr>
          <a:xfrm>
            <a:off x="706677" y="1409700"/>
            <a:ext cx="10647123" cy="5021009"/>
          </a:xfrm>
        </p:spPr>
        <p:txBody>
          <a:bodyPr>
            <a:noAutofit/>
          </a:bodyPr>
          <a:lstStyle/>
          <a:p>
            <a:pPr marL="0" indent="0">
              <a:buNone/>
            </a:pPr>
            <a:r>
              <a:rPr lang="en-US" altLang="ja-JP" b="1" dirty="0"/>
              <a:t>LLM</a:t>
            </a:r>
            <a:r>
              <a:rPr lang="ja-JP" altLang="en-US" b="1" dirty="0"/>
              <a:t>による</a:t>
            </a:r>
            <a:r>
              <a:rPr lang="en-US" altLang="ja-JP" b="1" dirty="0"/>
              <a:t>Semantic</a:t>
            </a:r>
            <a:r>
              <a:rPr lang="ja-JP" altLang="en-US" b="1" dirty="0"/>
              <a:t> クローン検出精度</a:t>
            </a:r>
            <a:r>
              <a:rPr lang="en-US" altLang="ja-JP" b="1" baseline="-25000" dirty="0">
                <a:solidFill>
                  <a:schemeClr val="bg2">
                    <a:lumMod val="25000"/>
                  </a:schemeClr>
                </a:solidFill>
              </a:rPr>
              <a:t>[5]</a:t>
            </a:r>
            <a:r>
              <a:rPr lang="ja-JP" altLang="en-US" b="1" baseline="-25000" dirty="0">
                <a:solidFill>
                  <a:schemeClr val="bg2">
                    <a:lumMod val="25000"/>
                  </a:schemeClr>
                </a:solidFill>
              </a:rPr>
              <a:t> </a:t>
            </a:r>
            <a:endParaRPr lang="en-US" altLang="ja-JP" b="1" baseline="-25000" dirty="0">
              <a:solidFill>
                <a:schemeClr val="bg2">
                  <a:lumMod val="25000"/>
                </a:schemeClr>
              </a:solidFill>
            </a:endParaRPr>
          </a:p>
          <a:p>
            <a:pPr marL="0" indent="0">
              <a:buNone/>
            </a:pPr>
            <a:r>
              <a:rPr lang="en-US" altLang="ja-JP" sz="2400" dirty="0"/>
              <a:t>(FEMPDataset</a:t>
            </a:r>
            <a:r>
              <a:rPr lang="ja-JP" altLang="en-US" sz="2400" dirty="0"/>
              <a:t>を用いた性能評価</a:t>
            </a:r>
            <a:r>
              <a:rPr lang="en-US" altLang="ja-JP" sz="2400" dirty="0"/>
              <a:t>)</a:t>
            </a:r>
            <a:endParaRPr lang="en-US" altLang="ja-JP" b="1" dirty="0"/>
          </a:p>
          <a:p>
            <a:pPr marL="0" indent="0">
              <a:buNone/>
            </a:pPr>
            <a:endParaRPr lang="en-US" altLang="ja-JP" sz="2400" dirty="0"/>
          </a:p>
          <a:p>
            <a:pPr marL="0" indent="0">
              <a:buNone/>
            </a:pPr>
            <a:r>
              <a:rPr lang="en-US" altLang="ja-JP" sz="2400" dirty="0"/>
              <a:t>GPT-4-turbo</a:t>
            </a:r>
            <a:r>
              <a:rPr lang="ja-JP" altLang="en-US" sz="2400" dirty="0"/>
              <a:t>にて、</a:t>
            </a:r>
            <a:r>
              <a:rPr lang="en-US" altLang="ja-JP" sz="2400" dirty="0"/>
              <a:t>Accuracy</a:t>
            </a:r>
            <a:r>
              <a:rPr lang="ja-JP" altLang="en-US" sz="2400" dirty="0"/>
              <a:t>は</a:t>
            </a:r>
            <a:r>
              <a:rPr lang="en-US" altLang="ja-JP" sz="2400" dirty="0"/>
              <a:t>0.76</a:t>
            </a:r>
            <a:r>
              <a:rPr lang="ja-JP" altLang="en-US" sz="2400" dirty="0"/>
              <a:t>であった。</a:t>
            </a:r>
            <a:endParaRPr lang="en-US" altLang="ja-JP" sz="2400" dirty="0"/>
          </a:p>
          <a:p>
            <a:pPr marL="0" indent="0">
              <a:buNone/>
            </a:pPr>
            <a:endParaRPr lang="en-US" altLang="ja-JP" sz="2400" dirty="0"/>
          </a:p>
          <a:p>
            <a:pPr marL="0" indent="0">
              <a:buNone/>
            </a:pPr>
            <a:r>
              <a:rPr lang="ja-JP" altLang="en-US" sz="2400" dirty="0"/>
              <a:t>今までの機械学習や静的解析と比べて、</a:t>
            </a:r>
            <a:br>
              <a:rPr lang="en-US" altLang="ja-JP" sz="2400" dirty="0"/>
            </a:br>
            <a:r>
              <a:rPr lang="en-US" altLang="ja-JP" sz="2400" dirty="0"/>
              <a:t>LLM</a:t>
            </a:r>
            <a:r>
              <a:rPr lang="ja-JP" altLang="en-US" sz="2400" dirty="0"/>
              <a:t>は</a:t>
            </a:r>
            <a:r>
              <a:rPr lang="en-US" altLang="ja-JP" sz="2400" dirty="0"/>
              <a:t>Semantic</a:t>
            </a:r>
            <a:r>
              <a:rPr lang="ja-JP" altLang="en-US" sz="2400" dirty="0"/>
              <a:t> クローンの検出において高い性能を示している</a:t>
            </a:r>
            <a:endParaRPr lang="en-US" altLang="ja-JP" sz="2400" dirty="0"/>
          </a:p>
          <a:p>
            <a:endParaRPr lang="en-US" altLang="ja-JP" sz="1100" dirty="0"/>
          </a:p>
          <a:p>
            <a:pPr marL="0" indent="0">
              <a:buNone/>
            </a:pPr>
            <a:r>
              <a:rPr lang="ja-JP" altLang="en-US" sz="2400" dirty="0"/>
              <a:t>しかし、</a:t>
            </a:r>
            <a:r>
              <a:rPr lang="en-US" altLang="ja-JP" sz="2400" dirty="0"/>
              <a:t>LLM</a:t>
            </a:r>
            <a:r>
              <a:rPr lang="ja-JP" altLang="en-US" sz="2400" dirty="0"/>
              <a:t>がプログラムの</a:t>
            </a:r>
            <a:r>
              <a:rPr lang="ja-JP" altLang="en-US" sz="2400" u="sng" dirty="0"/>
              <a:t>どの部分を重視して判断しているのか</a:t>
            </a:r>
            <a:r>
              <a:rPr lang="ja-JP" altLang="en-US" sz="2400" dirty="0"/>
              <a:t>を</a:t>
            </a:r>
            <a:br>
              <a:rPr lang="en-US" altLang="ja-JP" sz="2400" dirty="0"/>
            </a:br>
            <a:r>
              <a:rPr lang="ja-JP" altLang="en-US" sz="2400" dirty="0"/>
              <a:t>理解することは難しい</a:t>
            </a:r>
          </a:p>
          <a:p>
            <a:pPr marL="0" indent="0">
              <a:buNone/>
            </a:pPr>
            <a:endParaRPr lang="en-US" altLang="ja-JP" sz="2000" dirty="0"/>
          </a:p>
        </p:txBody>
      </p:sp>
      <p:sp>
        <p:nvSpPr>
          <p:cNvPr id="7" name="スライド番号プレースホルダー 6">
            <a:extLst>
              <a:ext uri="{FF2B5EF4-FFF2-40B4-BE49-F238E27FC236}">
                <a16:creationId xmlns:a16="http://schemas.microsoft.com/office/drawing/2014/main" id="{DDE313C1-C8EA-316A-A536-538FB3EA88FA}"/>
              </a:ext>
            </a:extLst>
          </p:cNvPr>
          <p:cNvSpPr>
            <a:spLocks noGrp="1"/>
          </p:cNvSpPr>
          <p:nvPr>
            <p:ph type="sldNum" sz="quarter" idx="12"/>
          </p:nvPr>
        </p:nvSpPr>
        <p:spPr/>
        <p:txBody>
          <a:bodyPr/>
          <a:lstStyle/>
          <a:p>
            <a:fld id="{98E4D49B-7C54-4167-A8CB-7C9DF7FFC802}" type="slidenum">
              <a:rPr kumimoji="1" lang="ja-JP" altLang="en-US" smtClean="0"/>
              <a:t>47</a:t>
            </a:fld>
            <a:endParaRPr kumimoji="1" lang="ja-JP" altLang="en-US"/>
          </a:p>
        </p:txBody>
      </p:sp>
      <p:sp>
        <p:nvSpPr>
          <p:cNvPr id="8" name="テキスト ボックス 7">
            <a:extLst>
              <a:ext uri="{FF2B5EF4-FFF2-40B4-BE49-F238E27FC236}">
                <a16:creationId xmlns:a16="http://schemas.microsoft.com/office/drawing/2014/main" id="{96D78A9A-66BC-B7D4-4E0C-4910A5425BE5}"/>
              </a:ext>
            </a:extLst>
          </p:cNvPr>
          <p:cNvSpPr txBox="1"/>
          <p:nvPr/>
        </p:nvSpPr>
        <p:spPr>
          <a:xfrm>
            <a:off x="353812" y="6278923"/>
            <a:ext cx="10611008" cy="523220"/>
          </a:xfrm>
          <a:prstGeom prst="rect">
            <a:avLst/>
          </a:prstGeom>
          <a:noFill/>
        </p:spPr>
        <p:txBody>
          <a:bodyPr wrap="square" rtlCol="0">
            <a:spAutoFit/>
          </a:bodyPr>
          <a:lstStyle/>
          <a:p>
            <a:r>
              <a:rPr lang="en-US" altLang="ja-JP" sz="1400" b="0" i="0" dirty="0">
                <a:solidFill>
                  <a:schemeClr val="bg2">
                    <a:lumMod val="25000"/>
                  </a:schemeClr>
                </a:solidFill>
                <a:effectLst/>
                <a:latin typeface="Times New Roman" panose="02020603050405020304" pitchFamily="18" charset="0"/>
              </a:rPr>
              <a:t>[5] Ryutaro Inoue and Yoshiki Higo, "Improving Accuracy of LLM-based Code Clone Detection Using Functionally Equivalent Methods," in Proceedings of the 22nd IEEE/ACIS International Conference on Software Engineering, Management and Applications (SERA 2024), Jun. 2024.</a:t>
            </a:r>
            <a:endParaRPr kumimoji="1" lang="ja-JP" altLang="en-US" sz="1400" dirty="0">
              <a:solidFill>
                <a:schemeClr val="bg2">
                  <a:lumMod val="25000"/>
                </a:schemeClr>
              </a:solidFill>
            </a:endParaRPr>
          </a:p>
        </p:txBody>
      </p:sp>
    </p:spTree>
    <p:extLst>
      <p:ext uri="{BB962C8B-B14F-4D97-AF65-F5344CB8AC3E}">
        <p14:creationId xmlns:p14="http://schemas.microsoft.com/office/powerpoint/2010/main" val="1103391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1AADD54-1425-5784-4DD5-88084E4B5233}"/>
            </a:ext>
          </a:extLst>
        </p:cNvPr>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80E44C81-8584-9B37-E1E1-668DC8B977EF}"/>
              </a:ext>
            </a:extLst>
          </p:cNvPr>
          <p:cNvSpPr/>
          <p:nvPr/>
        </p:nvSpPr>
        <p:spPr>
          <a:xfrm>
            <a:off x="2657855" y="2250874"/>
            <a:ext cx="1796586" cy="51168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85DA1879-F559-7BF9-D8D8-03557F6AF397}"/>
              </a:ext>
            </a:extLst>
          </p:cNvPr>
          <p:cNvSpPr/>
          <p:nvPr/>
        </p:nvSpPr>
        <p:spPr>
          <a:xfrm>
            <a:off x="7561994" y="2250874"/>
            <a:ext cx="2071514" cy="51168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8A826F23-0ED4-2BEA-8CE8-63A894C4F764}"/>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087EF1E4-4CB5-00F4-4110-6B22D9B0C5D3}"/>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類似度と判定結果の変化（</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C74FD5E1-FA77-715E-186C-69E173BDCB62}"/>
              </a:ext>
            </a:extLst>
          </p:cNvPr>
          <p:cNvSpPr>
            <a:spLocks noGrp="1"/>
          </p:cNvSpPr>
          <p:nvPr>
            <p:ph idx="1"/>
          </p:nvPr>
        </p:nvSpPr>
        <p:spPr>
          <a:xfrm>
            <a:off x="838200" y="1506912"/>
            <a:ext cx="10515600" cy="606702"/>
          </a:xfrm>
        </p:spPr>
        <p:txBody>
          <a:bodyPr>
            <a:normAutofit/>
          </a:bodyPr>
          <a:lstStyle/>
          <a:p>
            <a:pPr marL="0" indent="0">
              <a:buNone/>
            </a:pPr>
            <a:r>
              <a:rPr lang="en-US" altLang="ja-JP" dirty="0"/>
              <a:t>AV mask</a:t>
            </a:r>
            <a:r>
              <a:rPr lang="ja-JP" altLang="en-US" dirty="0"/>
              <a:t>と</a:t>
            </a:r>
            <a:r>
              <a:rPr lang="en-US" altLang="ja-JP" dirty="0"/>
              <a:t>MAV mask</a:t>
            </a:r>
            <a:r>
              <a:rPr lang="ja-JP" altLang="en-US" dirty="0"/>
              <a:t>での判定結果と</a:t>
            </a:r>
            <a:r>
              <a:rPr lang="en-US" altLang="ja-JP" b="1" dirty="0"/>
              <a:t>Jac</a:t>
            </a:r>
            <a:r>
              <a:rPr lang="ja-JP" altLang="en-US" b="1" dirty="0"/>
              <a:t>の平均値</a:t>
            </a:r>
            <a:endParaRPr lang="en-US" altLang="ja-JP" b="1" dirty="0"/>
          </a:p>
        </p:txBody>
      </p:sp>
      <p:sp>
        <p:nvSpPr>
          <p:cNvPr id="6" name="スライド番号プレースホルダー 5">
            <a:extLst>
              <a:ext uri="{FF2B5EF4-FFF2-40B4-BE49-F238E27FC236}">
                <a16:creationId xmlns:a16="http://schemas.microsoft.com/office/drawing/2014/main" id="{522D58BE-7650-AA78-6E68-8CA67AFA842A}"/>
              </a:ext>
            </a:extLst>
          </p:cNvPr>
          <p:cNvSpPr>
            <a:spLocks noGrp="1"/>
          </p:cNvSpPr>
          <p:nvPr>
            <p:ph type="sldNum" sz="quarter" idx="12"/>
          </p:nvPr>
        </p:nvSpPr>
        <p:spPr/>
        <p:txBody>
          <a:bodyPr/>
          <a:lstStyle/>
          <a:p>
            <a:fld id="{98E4D49B-7C54-4167-A8CB-7C9DF7FFC802}" type="slidenum">
              <a:rPr kumimoji="1" lang="ja-JP" altLang="en-US" smtClean="0"/>
              <a:t>48</a:t>
            </a:fld>
            <a:endParaRPr kumimoji="1" lang="ja-JP" altLang="en-US"/>
          </a:p>
        </p:txBody>
      </p:sp>
      <p:sp>
        <p:nvSpPr>
          <p:cNvPr id="3" name="正方形/長方形 2">
            <a:extLst>
              <a:ext uri="{FF2B5EF4-FFF2-40B4-BE49-F238E27FC236}">
                <a16:creationId xmlns:a16="http://schemas.microsoft.com/office/drawing/2014/main" id="{3F81DD33-0E07-7633-6661-626EBCE81282}"/>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1142</a:t>
            </a:r>
          </a:p>
          <a:p>
            <a:pPr algn="ctr"/>
            <a:r>
              <a:rPr lang="en-US" altLang="ja-JP" sz="2400" b="1" dirty="0">
                <a:solidFill>
                  <a:schemeClr val="tx1"/>
                </a:solidFill>
              </a:rPr>
              <a:t>(0.48)</a:t>
            </a:r>
            <a:endParaRPr kumimoji="1" lang="ja-JP" altLang="en-US" sz="2400" b="1" dirty="0">
              <a:solidFill>
                <a:schemeClr val="tx1"/>
              </a:solidFill>
            </a:endParaRPr>
          </a:p>
        </p:txBody>
      </p:sp>
      <p:sp>
        <p:nvSpPr>
          <p:cNvPr id="7" name="正方形/長方形 6">
            <a:extLst>
              <a:ext uri="{FF2B5EF4-FFF2-40B4-BE49-F238E27FC236}">
                <a16:creationId xmlns:a16="http://schemas.microsoft.com/office/drawing/2014/main" id="{02F99C19-D027-143E-2F72-E33670014C68}"/>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(0.28)</a:t>
            </a:r>
            <a:endParaRPr lang="ja-JP" altLang="en-US" sz="2400" b="1" dirty="0">
              <a:solidFill>
                <a:schemeClr val="tx1"/>
              </a:solidFill>
            </a:endParaRPr>
          </a:p>
        </p:txBody>
      </p:sp>
      <p:sp>
        <p:nvSpPr>
          <p:cNvPr id="8" name="正方形/長方形 7">
            <a:extLst>
              <a:ext uri="{FF2B5EF4-FFF2-40B4-BE49-F238E27FC236}">
                <a16:creationId xmlns:a16="http://schemas.microsoft.com/office/drawing/2014/main" id="{5B5286A2-7D4B-6B76-2328-6A1E4316FA47}"/>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(0.33)</a:t>
            </a:r>
            <a:endParaRPr lang="ja-JP" altLang="en-US" sz="2400" b="1" dirty="0">
              <a:solidFill>
                <a:schemeClr val="tx1"/>
              </a:solidFill>
            </a:endParaRPr>
          </a:p>
        </p:txBody>
      </p:sp>
      <p:sp>
        <p:nvSpPr>
          <p:cNvPr id="9" name="正方形/長方形 8">
            <a:extLst>
              <a:ext uri="{FF2B5EF4-FFF2-40B4-BE49-F238E27FC236}">
                <a16:creationId xmlns:a16="http://schemas.microsoft.com/office/drawing/2014/main" id="{F9EA4FE0-1C09-46B3-B2D1-9DE8559929A0}"/>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(0.35)</a:t>
            </a:r>
            <a:endParaRPr lang="ja-JP" altLang="en-US" sz="2400" b="1" dirty="0">
              <a:solidFill>
                <a:schemeClr val="tx1"/>
              </a:solidFill>
            </a:endParaRPr>
          </a:p>
        </p:txBody>
      </p:sp>
      <p:sp>
        <p:nvSpPr>
          <p:cNvPr id="10" name="テキスト ボックス 9">
            <a:extLst>
              <a:ext uri="{FF2B5EF4-FFF2-40B4-BE49-F238E27FC236}">
                <a16:creationId xmlns:a16="http://schemas.microsoft.com/office/drawing/2014/main" id="{66DFA489-0C6A-F225-0BDB-8F7005D6AD8C}"/>
              </a:ext>
            </a:extLst>
          </p:cNvPr>
          <p:cNvSpPr txBox="1"/>
          <p:nvPr/>
        </p:nvSpPr>
        <p:spPr>
          <a:xfrm>
            <a:off x="2597045" y="3318475"/>
            <a:ext cx="599844" cy="461665"/>
          </a:xfrm>
          <a:prstGeom prst="rect">
            <a:avLst/>
          </a:prstGeom>
          <a:noFill/>
        </p:spPr>
        <p:txBody>
          <a:bodyPr wrap="none" rtlCol="0">
            <a:spAutoFit/>
          </a:bodyPr>
          <a:lstStyle/>
          <a:p>
            <a:r>
              <a:rPr kumimoji="1" lang="en-US" altLang="ja-JP" sz="2400" b="1" dirty="0"/>
              <a:t>TP</a:t>
            </a:r>
            <a:endParaRPr kumimoji="1" lang="ja-JP" altLang="en-US" sz="2400" b="1" dirty="0"/>
          </a:p>
        </p:txBody>
      </p:sp>
      <p:sp>
        <p:nvSpPr>
          <p:cNvPr id="11" name="テキスト ボックス 10">
            <a:extLst>
              <a:ext uri="{FF2B5EF4-FFF2-40B4-BE49-F238E27FC236}">
                <a16:creationId xmlns:a16="http://schemas.microsoft.com/office/drawing/2014/main" id="{3CD3A20C-F643-3B35-2414-62AA335E6E96}"/>
              </a:ext>
            </a:extLst>
          </p:cNvPr>
          <p:cNvSpPr txBox="1"/>
          <p:nvPr/>
        </p:nvSpPr>
        <p:spPr>
          <a:xfrm>
            <a:off x="3924378" y="3318476"/>
            <a:ext cx="620683" cy="461665"/>
          </a:xfrm>
          <a:prstGeom prst="rect">
            <a:avLst/>
          </a:prstGeom>
          <a:noFill/>
        </p:spPr>
        <p:txBody>
          <a:bodyPr wrap="none" rtlCol="0">
            <a:spAutoFit/>
          </a:bodyPr>
          <a:lstStyle/>
          <a:p>
            <a:r>
              <a:rPr lang="en-US" altLang="ja-JP" sz="2400" b="1" dirty="0"/>
              <a:t>FN</a:t>
            </a:r>
            <a:endParaRPr kumimoji="1" lang="ja-JP" altLang="en-US" sz="2400" b="1" dirty="0"/>
          </a:p>
        </p:txBody>
      </p:sp>
      <p:sp>
        <p:nvSpPr>
          <p:cNvPr id="12" name="テキスト ボックス 11">
            <a:extLst>
              <a:ext uri="{FF2B5EF4-FFF2-40B4-BE49-F238E27FC236}">
                <a16:creationId xmlns:a16="http://schemas.microsoft.com/office/drawing/2014/main" id="{56A654D5-6FEF-F18D-0E06-0654A3444B51}"/>
              </a:ext>
            </a:extLst>
          </p:cNvPr>
          <p:cNvSpPr txBox="1"/>
          <p:nvPr/>
        </p:nvSpPr>
        <p:spPr>
          <a:xfrm>
            <a:off x="1674849" y="4194781"/>
            <a:ext cx="599844" cy="461665"/>
          </a:xfrm>
          <a:prstGeom prst="rect">
            <a:avLst/>
          </a:prstGeom>
          <a:noFill/>
        </p:spPr>
        <p:txBody>
          <a:bodyPr wrap="none" rtlCol="0">
            <a:spAutoFit/>
          </a:bodyPr>
          <a:lstStyle/>
          <a:p>
            <a:r>
              <a:rPr kumimoji="1" lang="en-US" altLang="ja-JP" sz="2400" b="1" dirty="0"/>
              <a:t>TP</a:t>
            </a:r>
            <a:endParaRPr kumimoji="1" lang="ja-JP" altLang="en-US" sz="2400" b="1" dirty="0"/>
          </a:p>
        </p:txBody>
      </p:sp>
      <p:sp>
        <p:nvSpPr>
          <p:cNvPr id="13" name="テキスト ボックス 12">
            <a:extLst>
              <a:ext uri="{FF2B5EF4-FFF2-40B4-BE49-F238E27FC236}">
                <a16:creationId xmlns:a16="http://schemas.microsoft.com/office/drawing/2014/main" id="{25C12B5F-DB15-864D-3662-DACA9012A1E0}"/>
              </a:ext>
            </a:extLst>
          </p:cNvPr>
          <p:cNvSpPr txBox="1"/>
          <p:nvPr/>
        </p:nvSpPr>
        <p:spPr>
          <a:xfrm>
            <a:off x="1654010" y="5528581"/>
            <a:ext cx="620683" cy="461665"/>
          </a:xfrm>
          <a:prstGeom prst="rect">
            <a:avLst/>
          </a:prstGeom>
          <a:noFill/>
        </p:spPr>
        <p:txBody>
          <a:bodyPr wrap="none" rtlCol="0">
            <a:spAutoFit/>
          </a:bodyPr>
          <a:lstStyle/>
          <a:p>
            <a:r>
              <a:rPr lang="en-US" altLang="ja-JP" sz="2400" b="1" dirty="0"/>
              <a:t>FN</a:t>
            </a:r>
            <a:endParaRPr kumimoji="1" lang="ja-JP" altLang="en-US" sz="2400" b="1" dirty="0"/>
          </a:p>
        </p:txBody>
      </p:sp>
      <p:sp>
        <p:nvSpPr>
          <p:cNvPr id="14" name="テキスト ボックス 13">
            <a:extLst>
              <a:ext uri="{FF2B5EF4-FFF2-40B4-BE49-F238E27FC236}">
                <a16:creationId xmlns:a16="http://schemas.microsoft.com/office/drawing/2014/main" id="{1BA8A518-8FF1-6D0E-EEDE-4CB02523C7F5}"/>
              </a:ext>
            </a:extLst>
          </p:cNvPr>
          <p:cNvSpPr txBox="1"/>
          <p:nvPr/>
        </p:nvSpPr>
        <p:spPr>
          <a:xfrm>
            <a:off x="2714084" y="2856810"/>
            <a:ext cx="1787669" cy="461665"/>
          </a:xfrm>
          <a:prstGeom prst="rect">
            <a:avLst/>
          </a:prstGeom>
          <a:noFill/>
        </p:spPr>
        <p:txBody>
          <a:bodyPr wrap="none" rtlCol="0">
            <a:spAutoFit/>
          </a:bodyPr>
          <a:lstStyle/>
          <a:p>
            <a:r>
              <a:rPr lang="en-US" altLang="ja-JP" sz="2400" b="1" dirty="0"/>
              <a:t>MAV mask</a:t>
            </a:r>
            <a:endParaRPr kumimoji="1" lang="ja-JP" altLang="en-US" sz="2400" b="1" dirty="0"/>
          </a:p>
        </p:txBody>
      </p:sp>
      <p:sp>
        <p:nvSpPr>
          <p:cNvPr id="15" name="テキスト ボックス 14">
            <a:extLst>
              <a:ext uri="{FF2B5EF4-FFF2-40B4-BE49-F238E27FC236}">
                <a16:creationId xmlns:a16="http://schemas.microsoft.com/office/drawing/2014/main" id="{4783D118-D350-8595-98A2-F25A93339C8A}"/>
              </a:ext>
            </a:extLst>
          </p:cNvPr>
          <p:cNvSpPr txBox="1"/>
          <p:nvPr/>
        </p:nvSpPr>
        <p:spPr>
          <a:xfrm rot="16200000">
            <a:off x="649244" y="4781420"/>
            <a:ext cx="1494320" cy="461665"/>
          </a:xfrm>
          <a:prstGeom prst="rect">
            <a:avLst/>
          </a:prstGeom>
          <a:noFill/>
        </p:spPr>
        <p:txBody>
          <a:bodyPr wrap="none" rtlCol="0">
            <a:spAutoFit/>
          </a:bodyPr>
          <a:lstStyle/>
          <a:p>
            <a:r>
              <a:rPr lang="en-US" altLang="ja-JP" sz="2400" b="1" dirty="0"/>
              <a:t>AV mask</a:t>
            </a:r>
            <a:endParaRPr kumimoji="1" lang="ja-JP" altLang="en-US" sz="2400" b="1" dirty="0"/>
          </a:p>
        </p:txBody>
      </p:sp>
      <p:sp>
        <p:nvSpPr>
          <p:cNvPr id="18" name="正方形/長方形 17">
            <a:extLst>
              <a:ext uri="{FF2B5EF4-FFF2-40B4-BE49-F238E27FC236}">
                <a16:creationId xmlns:a16="http://schemas.microsoft.com/office/drawing/2014/main" id="{B57C87F8-3FC5-6DD9-78CA-762D0782201C}"/>
              </a:ext>
            </a:extLst>
          </p:cNvPr>
          <p:cNvSpPr/>
          <p:nvPr/>
        </p:nvSpPr>
        <p:spPr>
          <a:xfrm>
            <a:off x="7267915"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(0.27)</a:t>
            </a:r>
            <a:endParaRPr lang="ja-JP" altLang="en-US" sz="2400" b="1" dirty="0">
              <a:solidFill>
                <a:schemeClr val="tx1"/>
              </a:solidFill>
            </a:endParaRPr>
          </a:p>
        </p:txBody>
      </p:sp>
      <p:sp>
        <p:nvSpPr>
          <p:cNvPr id="19" name="正方形/長方形 18">
            <a:extLst>
              <a:ext uri="{FF2B5EF4-FFF2-40B4-BE49-F238E27FC236}">
                <a16:creationId xmlns:a16="http://schemas.microsoft.com/office/drawing/2014/main" id="{057C656E-978C-73B6-AFF3-06AD6EFEBE76}"/>
              </a:ext>
            </a:extLst>
          </p:cNvPr>
          <p:cNvSpPr/>
          <p:nvPr/>
        </p:nvSpPr>
        <p:spPr>
          <a:xfrm>
            <a:off x="8602040"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(0.30)</a:t>
            </a:r>
            <a:endParaRPr lang="ja-JP" altLang="en-US" sz="2400" b="1" dirty="0">
              <a:solidFill>
                <a:schemeClr val="tx1"/>
              </a:solidFill>
            </a:endParaRPr>
          </a:p>
        </p:txBody>
      </p:sp>
      <p:sp>
        <p:nvSpPr>
          <p:cNvPr id="36" name="正方形/長方形 35">
            <a:extLst>
              <a:ext uri="{FF2B5EF4-FFF2-40B4-BE49-F238E27FC236}">
                <a16:creationId xmlns:a16="http://schemas.microsoft.com/office/drawing/2014/main" id="{4003AE66-B774-25BF-656D-0206A3C7EA51}"/>
              </a:ext>
            </a:extLst>
          </p:cNvPr>
          <p:cNvSpPr/>
          <p:nvPr/>
        </p:nvSpPr>
        <p:spPr>
          <a:xfrm>
            <a:off x="7264709"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(0.34)</a:t>
            </a:r>
            <a:endParaRPr lang="ja-JP" altLang="en-US" sz="2400" b="1" dirty="0">
              <a:solidFill>
                <a:schemeClr val="tx1"/>
              </a:solidFill>
            </a:endParaRPr>
          </a:p>
        </p:txBody>
      </p:sp>
      <p:sp>
        <p:nvSpPr>
          <p:cNvPr id="45" name="正方形/長方形 44">
            <a:extLst>
              <a:ext uri="{FF2B5EF4-FFF2-40B4-BE49-F238E27FC236}">
                <a16:creationId xmlns:a16="http://schemas.microsoft.com/office/drawing/2014/main" id="{BE768833-3D0A-4FBB-7546-F95C67618EA6}"/>
              </a:ext>
            </a:extLst>
          </p:cNvPr>
          <p:cNvSpPr/>
          <p:nvPr/>
        </p:nvSpPr>
        <p:spPr>
          <a:xfrm>
            <a:off x="859775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(0.44)</a:t>
            </a:r>
            <a:endParaRPr lang="ja-JP" altLang="en-US" sz="2400" b="1" dirty="0">
              <a:solidFill>
                <a:schemeClr val="tx1"/>
              </a:solidFill>
            </a:endParaRPr>
          </a:p>
        </p:txBody>
      </p:sp>
      <p:sp>
        <p:nvSpPr>
          <p:cNvPr id="46" name="テキスト ボックス 45">
            <a:extLst>
              <a:ext uri="{FF2B5EF4-FFF2-40B4-BE49-F238E27FC236}">
                <a16:creationId xmlns:a16="http://schemas.microsoft.com/office/drawing/2014/main" id="{EC39857A-70FE-D2D9-6B87-B939618E5E0D}"/>
              </a:ext>
            </a:extLst>
          </p:cNvPr>
          <p:cNvSpPr txBox="1"/>
          <p:nvPr/>
        </p:nvSpPr>
        <p:spPr>
          <a:xfrm>
            <a:off x="7618223" y="3318768"/>
            <a:ext cx="627095" cy="461665"/>
          </a:xfrm>
          <a:prstGeom prst="rect">
            <a:avLst/>
          </a:prstGeom>
          <a:noFill/>
        </p:spPr>
        <p:txBody>
          <a:bodyPr wrap="none" rtlCol="0">
            <a:spAutoFit/>
          </a:bodyPr>
          <a:lstStyle/>
          <a:p>
            <a:r>
              <a:rPr kumimoji="1" lang="en-US" altLang="ja-JP" sz="2400" b="1" dirty="0"/>
              <a:t>TN</a:t>
            </a:r>
            <a:endParaRPr kumimoji="1" lang="ja-JP" altLang="en-US" sz="2400" b="1" dirty="0"/>
          </a:p>
        </p:txBody>
      </p:sp>
      <p:sp>
        <p:nvSpPr>
          <p:cNvPr id="47" name="テキスト ボックス 46">
            <a:extLst>
              <a:ext uri="{FF2B5EF4-FFF2-40B4-BE49-F238E27FC236}">
                <a16:creationId xmlns:a16="http://schemas.microsoft.com/office/drawing/2014/main" id="{F4AEFCAB-662C-4E9A-17F6-5FAD15472C44}"/>
              </a:ext>
            </a:extLst>
          </p:cNvPr>
          <p:cNvSpPr txBox="1"/>
          <p:nvPr/>
        </p:nvSpPr>
        <p:spPr>
          <a:xfrm>
            <a:off x="9013070" y="3318477"/>
            <a:ext cx="593432" cy="461665"/>
          </a:xfrm>
          <a:prstGeom prst="rect">
            <a:avLst/>
          </a:prstGeom>
          <a:noFill/>
        </p:spPr>
        <p:txBody>
          <a:bodyPr wrap="none" rtlCol="0">
            <a:spAutoFit/>
          </a:bodyPr>
          <a:lstStyle/>
          <a:p>
            <a:r>
              <a:rPr lang="en-US" altLang="ja-JP" sz="2400" b="1" dirty="0"/>
              <a:t>FP</a:t>
            </a:r>
            <a:endParaRPr kumimoji="1" lang="ja-JP" altLang="en-US" sz="2400" b="1" dirty="0"/>
          </a:p>
        </p:txBody>
      </p:sp>
      <p:sp>
        <p:nvSpPr>
          <p:cNvPr id="48" name="テキスト ボックス 47">
            <a:extLst>
              <a:ext uri="{FF2B5EF4-FFF2-40B4-BE49-F238E27FC236}">
                <a16:creationId xmlns:a16="http://schemas.microsoft.com/office/drawing/2014/main" id="{6235011D-F234-5BCB-12D0-44DD9C626BCA}"/>
              </a:ext>
            </a:extLst>
          </p:cNvPr>
          <p:cNvSpPr txBox="1"/>
          <p:nvPr/>
        </p:nvSpPr>
        <p:spPr>
          <a:xfrm>
            <a:off x="6638675" y="4199311"/>
            <a:ext cx="627095" cy="461665"/>
          </a:xfrm>
          <a:prstGeom prst="rect">
            <a:avLst/>
          </a:prstGeom>
          <a:noFill/>
        </p:spPr>
        <p:txBody>
          <a:bodyPr wrap="none" rtlCol="0">
            <a:spAutoFit/>
          </a:bodyPr>
          <a:lstStyle/>
          <a:p>
            <a:r>
              <a:rPr kumimoji="1" lang="en-US" altLang="ja-JP" sz="2400" b="1" dirty="0"/>
              <a:t>TN</a:t>
            </a:r>
            <a:endParaRPr kumimoji="1" lang="ja-JP" altLang="en-US" sz="2400" b="1" dirty="0"/>
          </a:p>
        </p:txBody>
      </p:sp>
      <p:sp>
        <p:nvSpPr>
          <p:cNvPr id="49" name="テキスト ボックス 48">
            <a:extLst>
              <a:ext uri="{FF2B5EF4-FFF2-40B4-BE49-F238E27FC236}">
                <a16:creationId xmlns:a16="http://schemas.microsoft.com/office/drawing/2014/main" id="{7346290B-0A98-2C3B-DCCB-4E2657CD3D80}"/>
              </a:ext>
            </a:extLst>
          </p:cNvPr>
          <p:cNvSpPr txBox="1"/>
          <p:nvPr/>
        </p:nvSpPr>
        <p:spPr>
          <a:xfrm>
            <a:off x="6684114" y="5533111"/>
            <a:ext cx="593432" cy="461665"/>
          </a:xfrm>
          <a:prstGeom prst="rect">
            <a:avLst/>
          </a:prstGeom>
          <a:noFill/>
        </p:spPr>
        <p:txBody>
          <a:bodyPr wrap="none" rtlCol="0">
            <a:spAutoFit/>
          </a:bodyPr>
          <a:lstStyle/>
          <a:p>
            <a:r>
              <a:rPr lang="en-US" altLang="ja-JP" sz="2400" b="1" dirty="0"/>
              <a:t>FP</a:t>
            </a:r>
            <a:endParaRPr kumimoji="1" lang="ja-JP" altLang="en-US" sz="2400" b="1" dirty="0"/>
          </a:p>
        </p:txBody>
      </p:sp>
      <p:sp>
        <p:nvSpPr>
          <p:cNvPr id="50" name="テキスト ボックス 49">
            <a:extLst>
              <a:ext uri="{FF2B5EF4-FFF2-40B4-BE49-F238E27FC236}">
                <a16:creationId xmlns:a16="http://schemas.microsoft.com/office/drawing/2014/main" id="{023BE3F4-EF50-CFE2-05DF-94B9F128FFC2}"/>
              </a:ext>
            </a:extLst>
          </p:cNvPr>
          <p:cNvSpPr txBox="1"/>
          <p:nvPr/>
        </p:nvSpPr>
        <p:spPr>
          <a:xfrm>
            <a:off x="7703916" y="2827981"/>
            <a:ext cx="1787669" cy="461665"/>
          </a:xfrm>
          <a:prstGeom prst="rect">
            <a:avLst/>
          </a:prstGeom>
          <a:noFill/>
        </p:spPr>
        <p:txBody>
          <a:bodyPr wrap="none" rtlCol="0">
            <a:spAutoFit/>
          </a:bodyPr>
          <a:lstStyle/>
          <a:p>
            <a:r>
              <a:rPr lang="en-US" altLang="ja-JP" sz="2400" b="1" dirty="0"/>
              <a:t>MAV mask</a:t>
            </a:r>
            <a:endParaRPr kumimoji="1" lang="ja-JP" altLang="en-US" sz="2400" b="1" dirty="0"/>
          </a:p>
        </p:txBody>
      </p:sp>
      <p:sp>
        <p:nvSpPr>
          <p:cNvPr id="51" name="テキスト ボックス 50">
            <a:extLst>
              <a:ext uri="{FF2B5EF4-FFF2-40B4-BE49-F238E27FC236}">
                <a16:creationId xmlns:a16="http://schemas.microsoft.com/office/drawing/2014/main" id="{9D8CD10E-BE1A-3205-2190-9C2F822FF9AB}"/>
              </a:ext>
            </a:extLst>
          </p:cNvPr>
          <p:cNvSpPr txBox="1"/>
          <p:nvPr/>
        </p:nvSpPr>
        <p:spPr>
          <a:xfrm rot="16200000">
            <a:off x="5636053" y="4861844"/>
            <a:ext cx="1494320" cy="461665"/>
          </a:xfrm>
          <a:prstGeom prst="rect">
            <a:avLst/>
          </a:prstGeom>
          <a:noFill/>
        </p:spPr>
        <p:txBody>
          <a:bodyPr wrap="none" rtlCol="0">
            <a:spAutoFit/>
          </a:bodyPr>
          <a:lstStyle/>
          <a:p>
            <a:r>
              <a:rPr lang="en-US" altLang="ja-JP" sz="2400" b="1" dirty="0"/>
              <a:t>AV mask</a:t>
            </a:r>
            <a:endParaRPr kumimoji="1" lang="ja-JP" altLang="en-US" sz="2400" b="1" dirty="0"/>
          </a:p>
        </p:txBody>
      </p:sp>
      <p:sp>
        <p:nvSpPr>
          <p:cNvPr id="52" name="テキスト ボックス 51">
            <a:extLst>
              <a:ext uri="{FF2B5EF4-FFF2-40B4-BE49-F238E27FC236}">
                <a16:creationId xmlns:a16="http://schemas.microsoft.com/office/drawing/2014/main" id="{BBA2F773-DA0D-837E-03A0-E39EC3F03FE5}"/>
              </a:ext>
            </a:extLst>
          </p:cNvPr>
          <p:cNvSpPr txBox="1"/>
          <p:nvPr/>
        </p:nvSpPr>
        <p:spPr>
          <a:xfrm>
            <a:off x="2753551" y="2250874"/>
            <a:ext cx="1620957" cy="523220"/>
          </a:xfrm>
          <a:prstGeom prst="rect">
            <a:avLst/>
          </a:prstGeom>
          <a:noFill/>
        </p:spPr>
        <p:txBody>
          <a:bodyPr wrap="none" rtlCol="0">
            <a:spAutoFit/>
          </a:bodyPr>
          <a:lstStyle/>
          <a:p>
            <a:r>
              <a:rPr kumimoji="1" lang="ja-JP" altLang="en-US" sz="2800" b="1" dirty="0"/>
              <a:t>クローン</a:t>
            </a:r>
          </a:p>
        </p:txBody>
      </p:sp>
      <p:sp>
        <p:nvSpPr>
          <p:cNvPr id="53" name="テキスト ボックス 52">
            <a:extLst>
              <a:ext uri="{FF2B5EF4-FFF2-40B4-BE49-F238E27FC236}">
                <a16:creationId xmlns:a16="http://schemas.microsoft.com/office/drawing/2014/main" id="{F001262F-3077-3489-C273-7FF3E559056A}"/>
              </a:ext>
            </a:extLst>
          </p:cNvPr>
          <p:cNvSpPr txBox="1"/>
          <p:nvPr/>
        </p:nvSpPr>
        <p:spPr>
          <a:xfrm>
            <a:off x="7607736" y="2250874"/>
            <a:ext cx="1980029" cy="523220"/>
          </a:xfrm>
          <a:prstGeom prst="rect">
            <a:avLst/>
          </a:prstGeom>
          <a:noFill/>
        </p:spPr>
        <p:txBody>
          <a:bodyPr wrap="none" rtlCol="0">
            <a:spAutoFit/>
          </a:bodyPr>
          <a:lstStyle/>
          <a:p>
            <a:r>
              <a:rPr kumimoji="1" lang="ja-JP" altLang="en-US" sz="2800" b="1" dirty="0"/>
              <a:t>非クローン</a:t>
            </a:r>
          </a:p>
        </p:txBody>
      </p:sp>
      <p:sp>
        <p:nvSpPr>
          <p:cNvPr id="16" name="正方形/長方形 15">
            <a:extLst>
              <a:ext uri="{FF2B5EF4-FFF2-40B4-BE49-F238E27FC236}">
                <a16:creationId xmlns:a16="http://schemas.microsoft.com/office/drawing/2014/main" id="{B722A488-5EC8-8531-5512-C3DB43CD39BB}"/>
              </a:ext>
            </a:extLst>
          </p:cNvPr>
          <p:cNvSpPr/>
          <p:nvPr/>
        </p:nvSpPr>
        <p:spPr>
          <a:xfrm>
            <a:off x="10298429" y="1563917"/>
            <a:ext cx="1620957" cy="1620957"/>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(Jac)</a:t>
            </a:r>
            <a:endParaRPr lang="ja-JP" altLang="en-US" sz="2400" b="1" dirty="0">
              <a:solidFill>
                <a:schemeClr val="tx1"/>
              </a:solidFill>
            </a:endParaRPr>
          </a:p>
        </p:txBody>
      </p:sp>
    </p:spTree>
    <p:extLst>
      <p:ext uri="{BB962C8B-B14F-4D97-AF65-F5344CB8AC3E}">
        <p14:creationId xmlns:p14="http://schemas.microsoft.com/office/powerpoint/2010/main" val="349411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CD7F62-2A6F-D2CD-33BB-D09FA0CA7ADC}"/>
            </a:ext>
          </a:extLst>
        </p:cNvPr>
        <p:cNvGrpSpPr/>
        <p:nvPr/>
      </p:nvGrpSpPr>
      <p:grpSpPr>
        <a:xfrm>
          <a:off x="0" y="0"/>
          <a:ext cx="0" cy="0"/>
          <a:chOff x="0" y="0"/>
          <a:chExt cx="0" cy="0"/>
        </a:xfrm>
      </p:grpSpPr>
      <p:sp>
        <p:nvSpPr>
          <p:cNvPr id="55" name="四角形: 角を丸くする 54">
            <a:extLst>
              <a:ext uri="{FF2B5EF4-FFF2-40B4-BE49-F238E27FC236}">
                <a16:creationId xmlns:a16="http://schemas.microsoft.com/office/drawing/2014/main" id="{71B52AD2-2A3A-A6C2-B29E-4A571C8CD162}"/>
              </a:ext>
            </a:extLst>
          </p:cNvPr>
          <p:cNvSpPr/>
          <p:nvPr/>
        </p:nvSpPr>
        <p:spPr>
          <a:xfrm>
            <a:off x="2657855" y="2250874"/>
            <a:ext cx="1796586" cy="51168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C02610E0-4C3A-3E86-7C1B-3E2E0D1D1290}"/>
              </a:ext>
            </a:extLst>
          </p:cNvPr>
          <p:cNvSpPr/>
          <p:nvPr/>
        </p:nvSpPr>
        <p:spPr>
          <a:xfrm>
            <a:off x="7561994" y="2250874"/>
            <a:ext cx="2071514" cy="511686"/>
          </a:xfrm>
          <a:prstGeom prst="round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743D783-40DF-2C4B-A2C9-DA9695F27C95}"/>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6517411D-6B9D-680C-8EC9-1DE326D0ACA3}"/>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類似度と判定結果の変化（</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7241903D-E1A6-CEB6-5A8A-01EC30720A9D}"/>
              </a:ext>
            </a:extLst>
          </p:cNvPr>
          <p:cNvSpPr>
            <a:spLocks noGrp="1"/>
          </p:cNvSpPr>
          <p:nvPr>
            <p:ph idx="1"/>
          </p:nvPr>
        </p:nvSpPr>
        <p:spPr>
          <a:xfrm>
            <a:off x="838200" y="1506912"/>
            <a:ext cx="10515600" cy="606702"/>
          </a:xfrm>
        </p:spPr>
        <p:txBody>
          <a:bodyPr>
            <a:normAutofit/>
          </a:bodyPr>
          <a:lstStyle/>
          <a:p>
            <a:pPr marL="0" indent="0">
              <a:buNone/>
            </a:pPr>
            <a:r>
              <a:rPr lang="en-US" altLang="ja-JP" dirty="0"/>
              <a:t>AV mask</a:t>
            </a:r>
            <a:r>
              <a:rPr lang="ja-JP" altLang="en-US" dirty="0"/>
              <a:t>と</a:t>
            </a:r>
            <a:r>
              <a:rPr lang="en-US" altLang="ja-JP" dirty="0"/>
              <a:t>MAV mask</a:t>
            </a:r>
            <a:r>
              <a:rPr lang="ja-JP" altLang="en-US" dirty="0"/>
              <a:t>での判定結果と</a:t>
            </a:r>
            <a:r>
              <a:rPr lang="en-US" altLang="ja-JP" b="1" dirty="0"/>
              <a:t>Jac</a:t>
            </a:r>
            <a:r>
              <a:rPr lang="ja-JP" altLang="en-US" b="1" dirty="0"/>
              <a:t>の平均値</a:t>
            </a:r>
            <a:endParaRPr lang="en-US" altLang="ja-JP" b="1" dirty="0"/>
          </a:p>
        </p:txBody>
      </p:sp>
      <p:sp>
        <p:nvSpPr>
          <p:cNvPr id="6" name="スライド番号プレースホルダー 5">
            <a:extLst>
              <a:ext uri="{FF2B5EF4-FFF2-40B4-BE49-F238E27FC236}">
                <a16:creationId xmlns:a16="http://schemas.microsoft.com/office/drawing/2014/main" id="{FE601CF2-7784-A04D-FB65-8FC42DA9D518}"/>
              </a:ext>
            </a:extLst>
          </p:cNvPr>
          <p:cNvSpPr>
            <a:spLocks noGrp="1"/>
          </p:cNvSpPr>
          <p:nvPr>
            <p:ph type="sldNum" sz="quarter" idx="12"/>
          </p:nvPr>
        </p:nvSpPr>
        <p:spPr/>
        <p:txBody>
          <a:bodyPr/>
          <a:lstStyle/>
          <a:p>
            <a:fld id="{98E4D49B-7C54-4167-A8CB-7C9DF7FFC802}" type="slidenum">
              <a:rPr kumimoji="1" lang="ja-JP" altLang="en-US" smtClean="0"/>
              <a:t>49</a:t>
            </a:fld>
            <a:endParaRPr kumimoji="1" lang="ja-JP" altLang="en-US"/>
          </a:p>
        </p:txBody>
      </p:sp>
      <p:sp>
        <p:nvSpPr>
          <p:cNvPr id="3" name="正方形/長方形 2">
            <a:extLst>
              <a:ext uri="{FF2B5EF4-FFF2-40B4-BE49-F238E27FC236}">
                <a16:creationId xmlns:a16="http://schemas.microsoft.com/office/drawing/2014/main" id="{25FF2131-AEF3-2CFD-BF0F-8A64E031671D}"/>
              </a:ext>
            </a:extLst>
          </p:cNvPr>
          <p:cNvSpPr/>
          <p:nvPr/>
        </p:nvSpPr>
        <p:spPr>
          <a:xfrm>
            <a:off x="2229905"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a:solidFill>
                  <a:schemeClr val="tx1"/>
                </a:solidFill>
              </a:rPr>
              <a:t>1142</a:t>
            </a:r>
          </a:p>
          <a:p>
            <a:pPr algn="ctr"/>
            <a:r>
              <a:rPr lang="en-US" altLang="ja-JP" sz="2400" b="1" dirty="0">
                <a:solidFill>
                  <a:schemeClr val="tx1"/>
                </a:solidFill>
              </a:rPr>
              <a:t>(0.48)</a:t>
            </a:r>
            <a:endParaRPr kumimoji="1" lang="ja-JP" altLang="en-US" sz="2400" b="1" dirty="0">
              <a:solidFill>
                <a:schemeClr val="tx1"/>
              </a:solidFill>
            </a:endParaRPr>
          </a:p>
        </p:txBody>
      </p:sp>
      <p:sp>
        <p:nvSpPr>
          <p:cNvPr id="7" name="正方形/長方形 6">
            <a:extLst>
              <a:ext uri="{FF2B5EF4-FFF2-40B4-BE49-F238E27FC236}">
                <a16:creationId xmlns:a16="http://schemas.microsoft.com/office/drawing/2014/main" id="{932D0601-7307-A8A8-828E-E61AD5452373}"/>
              </a:ext>
            </a:extLst>
          </p:cNvPr>
          <p:cNvSpPr/>
          <p:nvPr/>
        </p:nvSpPr>
        <p:spPr>
          <a:xfrm>
            <a:off x="3567658"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42</a:t>
            </a:r>
          </a:p>
          <a:p>
            <a:pPr algn="ctr"/>
            <a:r>
              <a:rPr lang="en-US" altLang="ja-JP" sz="2400" b="1" dirty="0">
                <a:solidFill>
                  <a:schemeClr val="tx1"/>
                </a:solidFill>
              </a:rPr>
              <a:t>(0.28)</a:t>
            </a:r>
            <a:endParaRPr lang="ja-JP" altLang="en-US" sz="2400" b="1" dirty="0">
              <a:solidFill>
                <a:schemeClr val="tx1"/>
              </a:solidFill>
            </a:endParaRPr>
          </a:p>
        </p:txBody>
      </p:sp>
      <p:sp>
        <p:nvSpPr>
          <p:cNvPr id="8" name="正方形/長方形 7">
            <a:extLst>
              <a:ext uri="{FF2B5EF4-FFF2-40B4-BE49-F238E27FC236}">
                <a16:creationId xmlns:a16="http://schemas.microsoft.com/office/drawing/2014/main" id="{50F3D4B3-A035-DAFF-A6D5-AB4324BA38F7}"/>
              </a:ext>
            </a:extLst>
          </p:cNvPr>
          <p:cNvSpPr/>
          <p:nvPr/>
        </p:nvSpPr>
        <p:spPr>
          <a:xfrm>
            <a:off x="223377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41</a:t>
            </a:r>
          </a:p>
          <a:p>
            <a:pPr algn="ctr"/>
            <a:r>
              <a:rPr lang="en-US" altLang="ja-JP" sz="2400" b="1" dirty="0">
                <a:solidFill>
                  <a:schemeClr val="tx1"/>
                </a:solidFill>
              </a:rPr>
              <a:t>(0.33)</a:t>
            </a:r>
            <a:endParaRPr lang="ja-JP" altLang="en-US" sz="2400" b="1" dirty="0">
              <a:solidFill>
                <a:schemeClr val="tx1"/>
              </a:solidFill>
            </a:endParaRPr>
          </a:p>
        </p:txBody>
      </p:sp>
      <p:sp>
        <p:nvSpPr>
          <p:cNvPr id="9" name="正方形/長方形 8">
            <a:extLst>
              <a:ext uri="{FF2B5EF4-FFF2-40B4-BE49-F238E27FC236}">
                <a16:creationId xmlns:a16="http://schemas.microsoft.com/office/drawing/2014/main" id="{CE9DCCFF-36E5-2F05-A54F-BF5A9CA4CA1D}"/>
              </a:ext>
            </a:extLst>
          </p:cNvPr>
          <p:cNvSpPr/>
          <p:nvPr/>
        </p:nvSpPr>
        <p:spPr>
          <a:xfrm>
            <a:off x="3567658"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117</a:t>
            </a:r>
          </a:p>
          <a:p>
            <a:pPr algn="ctr"/>
            <a:r>
              <a:rPr lang="en-US" altLang="ja-JP" sz="2400" b="1" dirty="0">
                <a:solidFill>
                  <a:schemeClr val="tx1"/>
                </a:solidFill>
              </a:rPr>
              <a:t>(0.35)</a:t>
            </a:r>
            <a:endParaRPr lang="ja-JP" altLang="en-US" sz="2400" b="1" dirty="0">
              <a:solidFill>
                <a:schemeClr val="tx1"/>
              </a:solidFill>
            </a:endParaRPr>
          </a:p>
        </p:txBody>
      </p:sp>
      <p:sp>
        <p:nvSpPr>
          <p:cNvPr id="10" name="テキスト ボックス 9">
            <a:extLst>
              <a:ext uri="{FF2B5EF4-FFF2-40B4-BE49-F238E27FC236}">
                <a16:creationId xmlns:a16="http://schemas.microsoft.com/office/drawing/2014/main" id="{DE5AEF31-5059-A8FE-0F63-D0245213FF1C}"/>
              </a:ext>
            </a:extLst>
          </p:cNvPr>
          <p:cNvSpPr txBox="1"/>
          <p:nvPr/>
        </p:nvSpPr>
        <p:spPr>
          <a:xfrm>
            <a:off x="2597045" y="3318475"/>
            <a:ext cx="599844" cy="461665"/>
          </a:xfrm>
          <a:prstGeom prst="rect">
            <a:avLst/>
          </a:prstGeom>
          <a:noFill/>
        </p:spPr>
        <p:txBody>
          <a:bodyPr wrap="none" rtlCol="0">
            <a:spAutoFit/>
          </a:bodyPr>
          <a:lstStyle/>
          <a:p>
            <a:r>
              <a:rPr kumimoji="1" lang="en-US" altLang="ja-JP" sz="2400" b="1" dirty="0"/>
              <a:t>TP</a:t>
            </a:r>
            <a:endParaRPr kumimoji="1" lang="ja-JP" altLang="en-US" sz="2400" b="1" dirty="0"/>
          </a:p>
        </p:txBody>
      </p:sp>
      <p:sp>
        <p:nvSpPr>
          <p:cNvPr id="11" name="テキスト ボックス 10">
            <a:extLst>
              <a:ext uri="{FF2B5EF4-FFF2-40B4-BE49-F238E27FC236}">
                <a16:creationId xmlns:a16="http://schemas.microsoft.com/office/drawing/2014/main" id="{65712843-6CD5-D1B4-96FD-1B95CD9316FA}"/>
              </a:ext>
            </a:extLst>
          </p:cNvPr>
          <p:cNvSpPr txBox="1"/>
          <p:nvPr/>
        </p:nvSpPr>
        <p:spPr>
          <a:xfrm>
            <a:off x="3924378" y="3318476"/>
            <a:ext cx="620683" cy="461665"/>
          </a:xfrm>
          <a:prstGeom prst="rect">
            <a:avLst/>
          </a:prstGeom>
          <a:noFill/>
        </p:spPr>
        <p:txBody>
          <a:bodyPr wrap="none" rtlCol="0">
            <a:spAutoFit/>
          </a:bodyPr>
          <a:lstStyle/>
          <a:p>
            <a:r>
              <a:rPr lang="en-US" altLang="ja-JP" sz="2400" b="1" dirty="0"/>
              <a:t>FN</a:t>
            </a:r>
            <a:endParaRPr kumimoji="1" lang="ja-JP" altLang="en-US" sz="2400" b="1" dirty="0"/>
          </a:p>
        </p:txBody>
      </p:sp>
      <p:sp>
        <p:nvSpPr>
          <p:cNvPr id="12" name="テキスト ボックス 11">
            <a:extLst>
              <a:ext uri="{FF2B5EF4-FFF2-40B4-BE49-F238E27FC236}">
                <a16:creationId xmlns:a16="http://schemas.microsoft.com/office/drawing/2014/main" id="{822F6F9C-1621-9E72-5558-A66E6BA08D23}"/>
              </a:ext>
            </a:extLst>
          </p:cNvPr>
          <p:cNvSpPr txBox="1"/>
          <p:nvPr/>
        </p:nvSpPr>
        <p:spPr>
          <a:xfrm>
            <a:off x="1674849" y="4194781"/>
            <a:ext cx="599844" cy="461665"/>
          </a:xfrm>
          <a:prstGeom prst="rect">
            <a:avLst/>
          </a:prstGeom>
          <a:noFill/>
        </p:spPr>
        <p:txBody>
          <a:bodyPr wrap="none" rtlCol="0">
            <a:spAutoFit/>
          </a:bodyPr>
          <a:lstStyle/>
          <a:p>
            <a:r>
              <a:rPr kumimoji="1" lang="en-US" altLang="ja-JP" sz="2400" b="1" dirty="0"/>
              <a:t>TP</a:t>
            </a:r>
            <a:endParaRPr kumimoji="1" lang="ja-JP" altLang="en-US" sz="2400" b="1" dirty="0"/>
          </a:p>
        </p:txBody>
      </p:sp>
      <p:sp>
        <p:nvSpPr>
          <p:cNvPr id="13" name="テキスト ボックス 12">
            <a:extLst>
              <a:ext uri="{FF2B5EF4-FFF2-40B4-BE49-F238E27FC236}">
                <a16:creationId xmlns:a16="http://schemas.microsoft.com/office/drawing/2014/main" id="{6F3925E6-8C89-5BB4-F8C6-D7CF56C2DB95}"/>
              </a:ext>
            </a:extLst>
          </p:cNvPr>
          <p:cNvSpPr txBox="1"/>
          <p:nvPr/>
        </p:nvSpPr>
        <p:spPr>
          <a:xfrm>
            <a:off x="1654010" y="5528581"/>
            <a:ext cx="620683" cy="461665"/>
          </a:xfrm>
          <a:prstGeom prst="rect">
            <a:avLst/>
          </a:prstGeom>
          <a:noFill/>
        </p:spPr>
        <p:txBody>
          <a:bodyPr wrap="none" rtlCol="0">
            <a:spAutoFit/>
          </a:bodyPr>
          <a:lstStyle/>
          <a:p>
            <a:r>
              <a:rPr lang="en-US" altLang="ja-JP" sz="2400" b="1" dirty="0"/>
              <a:t>FN</a:t>
            </a:r>
            <a:endParaRPr kumimoji="1" lang="ja-JP" altLang="en-US" sz="2400" b="1" dirty="0"/>
          </a:p>
        </p:txBody>
      </p:sp>
      <p:sp>
        <p:nvSpPr>
          <p:cNvPr id="14" name="テキスト ボックス 13">
            <a:extLst>
              <a:ext uri="{FF2B5EF4-FFF2-40B4-BE49-F238E27FC236}">
                <a16:creationId xmlns:a16="http://schemas.microsoft.com/office/drawing/2014/main" id="{F5449F8C-6C70-5B4D-27AA-B3735DB5EADA}"/>
              </a:ext>
            </a:extLst>
          </p:cNvPr>
          <p:cNvSpPr txBox="1"/>
          <p:nvPr/>
        </p:nvSpPr>
        <p:spPr>
          <a:xfrm>
            <a:off x="2714084" y="2856810"/>
            <a:ext cx="1787669" cy="461665"/>
          </a:xfrm>
          <a:prstGeom prst="rect">
            <a:avLst/>
          </a:prstGeom>
          <a:noFill/>
        </p:spPr>
        <p:txBody>
          <a:bodyPr wrap="none" rtlCol="0">
            <a:spAutoFit/>
          </a:bodyPr>
          <a:lstStyle/>
          <a:p>
            <a:r>
              <a:rPr lang="en-US" altLang="ja-JP" sz="2400" b="1" dirty="0"/>
              <a:t>MAV mask</a:t>
            </a:r>
            <a:endParaRPr kumimoji="1" lang="ja-JP" altLang="en-US" sz="2400" b="1" dirty="0"/>
          </a:p>
        </p:txBody>
      </p:sp>
      <p:sp>
        <p:nvSpPr>
          <p:cNvPr id="15" name="テキスト ボックス 14">
            <a:extLst>
              <a:ext uri="{FF2B5EF4-FFF2-40B4-BE49-F238E27FC236}">
                <a16:creationId xmlns:a16="http://schemas.microsoft.com/office/drawing/2014/main" id="{E500135A-91E0-E59F-DF45-6200F0F5EAFD}"/>
              </a:ext>
            </a:extLst>
          </p:cNvPr>
          <p:cNvSpPr txBox="1"/>
          <p:nvPr/>
        </p:nvSpPr>
        <p:spPr>
          <a:xfrm rot="16200000">
            <a:off x="649244" y="4781420"/>
            <a:ext cx="1494320" cy="461665"/>
          </a:xfrm>
          <a:prstGeom prst="rect">
            <a:avLst/>
          </a:prstGeom>
          <a:noFill/>
        </p:spPr>
        <p:txBody>
          <a:bodyPr wrap="none" rtlCol="0">
            <a:spAutoFit/>
          </a:bodyPr>
          <a:lstStyle/>
          <a:p>
            <a:r>
              <a:rPr lang="en-US" altLang="ja-JP" sz="2400" b="1" dirty="0"/>
              <a:t>AV mask</a:t>
            </a:r>
            <a:endParaRPr kumimoji="1" lang="ja-JP" altLang="en-US" sz="2400" b="1" dirty="0"/>
          </a:p>
        </p:txBody>
      </p:sp>
      <p:sp>
        <p:nvSpPr>
          <p:cNvPr id="18" name="正方形/長方形 17">
            <a:extLst>
              <a:ext uri="{FF2B5EF4-FFF2-40B4-BE49-F238E27FC236}">
                <a16:creationId xmlns:a16="http://schemas.microsoft.com/office/drawing/2014/main" id="{F6047CBA-7EF8-E1AD-110A-B9614812222D}"/>
              </a:ext>
            </a:extLst>
          </p:cNvPr>
          <p:cNvSpPr/>
          <p:nvPr/>
        </p:nvSpPr>
        <p:spPr>
          <a:xfrm>
            <a:off x="7267915" y="37588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583</a:t>
            </a:r>
          </a:p>
          <a:p>
            <a:pPr algn="ctr"/>
            <a:r>
              <a:rPr lang="en-US" altLang="ja-JP" sz="2400" b="1" dirty="0">
                <a:solidFill>
                  <a:schemeClr val="tx1"/>
                </a:solidFill>
              </a:rPr>
              <a:t>(0.27)</a:t>
            </a:r>
            <a:endParaRPr lang="ja-JP" altLang="en-US" sz="2400" b="1" dirty="0">
              <a:solidFill>
                <a:schemeClr val="tx1"/>
              </a:solidFill>
            </a:endParaRPr>
          </a:p>
        </p:txBody>
      </p:sp>
      <p:sp>
        <p:nvSpPr>
          <p:cNvPr id="19" name="正方形/長方形 18">
            <a:extLst>
              <a:ext uri="{FF2B5EF4-FFF2-40B4-BE49-F238E27FC236}">
                <a16:creationId xmlns:a16="http://schemas.microsoft.com/office/drawing/2014/main" id="{8466AB1E-FDDC-55AE-9680-126706D16F42}"/>
              </a:ext>
            </a:extLst>
          </p:cNvPr>
          <p:cNvSpPr/>
          <p:nvPr/>
        </p:nvSpPr>
        <p:spPr>
          <a:xfrm>
            <a:off x="8602040" y="3758552"/>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34</a:t>
            </a:r>
          </a:p>
          <a:p>
            <a:pPr algn="ctr"/>
            <a:r>
              <a:rPr lang="en-US" altLang="ja-JP" sz="2400" b="1" dirty="0">
                <a:solidFill>
                  <a:schemeClr val="tx1"/>
                </a:solidFill>
              </a:rPr>
              <a:t>(0.30)</a:t>
            </a:r>
            <a:endParaRPr lang="ja-JP" altLang="en-US" sz="2400" b="1" dirty="0">
              <a:solidFill>
                <a:schemeClr val="tx1"/>
              </a:solidFill>
            </a:endParaRPr>
          </a:p>
        </p:txBody>
      </p:sp>
      <p:sp>
        <p:nvSpPr>
          <p:cNvPr id="36" name="正方形/長方形 35">
            <a:extLst>
              <a:ext uri="{FF2B5EF4-FFF2-40B4-BE49-F238E27FC236}">
                <a16:creationId xmlns:a16="http://schemas.microsoft.com/office/drawing/2014/main" id="{34933E11-303A-D560-DA2C-61A7FBD720D2}"/>
              </a:ext>
            </a:extLst>
          </p:cNvPr>
          <p:cNvSpPr/>
          <p:nvPr/>
        </p:nvSpPr>
        <p:spPr>
          <a:xfrm>
            <a:off x="7264709"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94</a:t>
            </a:r>
          </a:p>
          <a:p>
            <a:pPr algn="ctr"/>
            <a:r>
              <a:rPr lang="en-US" altLang="ja-JP" sz="2400" b="1" dirty="0">
                <a:solidFill>
                  <a:schemeClr val="tx1"/>
                </a:solidFill>
              </a:rPr>
              <a:t>(0.34)</a:t>
            </a:r>
            <a:endParaRPr lang="ja-JP" altLang="en-US" sz="2400" b="1" dirty="0">
              <a:solidFill>
                <a:schemeClr val="tx1"/>
              </a:solidFill>
            </a:endParaRPr>
          </a:p>
        </p:txBody>
      </p:sp>
      <p:sp>
        <p:nvSpPr>
          <p:cNvPr id="45" name="正方形/長方形 44">
            <a:extLst>
              <a:ext uri="{FF2B5EF4-FFF2-40B4-BE49-F238E27FC236}">
                <a16:creationId xmlns:a16="http://schemas.microsoft.com/office/drawing/2014/main" id="{7320B35A-7FF3-6AB7-4E5E-4843D4710123}"/>
              </a:ext>
            </a:extLst>
          </p:cNvPr>
          <p:cNvSpPr/>
          <p:nvPr/>
        </p:nvSpPr>
        <p:spPr>
          <a:xfrm>
            <a:off x="8597751" y="5092677"/>
            <a:ext cx="1334125" cy="1334125"/>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400" dirty="0">
                <a:solidFill>
                  <a:schemeClr val="tx1"/>
                </a:solidFill>
              </a:rPr>
              <a:t>143</a:t>
            </a:r>
          </a:p>
          <a:p>
            <a:pPr algn="ctr"/>
            <a:r>
              <a:rPr lang="en-US" altLang="ja-JP" sz="2400" b="1" dirty="0">
                <a:solidFill>
                  <a:schemeClr val="tx1"/>
                </a:solidFill>
              </a:rPr>
              <a:t>(0.44)</a:t>
            </a:r>
            <a:endParaRPr lang="ja-JP" altLang="en-US" sz="2400" b="1" dirty="0">
              <a:solidFill>
                <a:schemeClr val="tx1"/>
              </a:solidFill>
            </a:endParaRPr>
          </a:p>
        </p:txBody>
      </p:sp>
      <p:sp>
        <p:nvSpPr>
          <p:cNvPr id="46" name="テキスト ボックス 45">
            <a:extLst>
              <a:ext uri="{FF2B5EF4-FFF2-40B4-BE49-F238E27FC236}">
                <a16:creationId xmlns:a16="http://schemas.microsoft.com/office/drawing/2014/main" id="{BCD72601-D8F9-BF92-5527-64354891B714}"/>
              </a:ext>
            </a:extLst>
          </p:cNvPr>
          <p:cNvSpPr txBox="1"/>
          <p:nvPr/>
        </p:nvSpPr>
        <p:spPr>
          <a:xfrm>
            <a:off x="7618223" y="3318768"/>
            <a:ext cx="627095" cy="461665"/>
          </a:xfrm>
          <a:prstGeom prst="rect">
            <a:avLst/>
          </a:prstGeom>
          <a:noFill/>
        </p:spPr>
        <p:txBody>
          <a:bodyPr wrap="none" rtlCol="0">
            <a:spAutoFit/>
          </a:bodyPr>
          <a:lstStyle/>
          <a:p>
            <a:r>
              <a:rPr kumimoji="1" lang="en-US" altLang="ja-JP" sz="2400" b="1" dirty="0"/>
              <a:t>TN</a:t>
            </a:r>
            <a:endParaRPr kumimoji="1" lang="ja-JP" altLang="en-US" sz="2400" b="1" dirty="0"/>
          </a:p>
        </p:txBody>
      </p:sp>
      <p:sp>
        <p:nvSpPr>
          <p:cNvPr id="47" name="テキスト ボックス 46">
            <a:extLst>
              <a:ext uri="{FF2B5EF4-FFF2-40B4-BE49-F238E27FC236}">
                <a16:creationId xmlns:a16="http://schemas.microsoft.com/office/drawing/2014/main" id="{2A95C7CF-5092-08F2-41FE-3D88F446F7A2}"/>
              </a:ext>
            </a:extLst>
          </p:cNvPr>
          <p:cNvSpPr txBox="1"/>
          <p:nvPr/>
        </p:nvSpPr>
        <p:spPr>
          <a:xfrm>
            <a:off x="9013070" y="3318477"/>
            <a:ext cx="593432" cy="461665"/>
          </a:xfrm>
          <a:prstGeom prst="rect">
            <a:avLst/>
          </a:prstGeom>
          <a:noFill/>
        </p:spPr>
        <p:txBody>
          <a:bodyPr wrap="none" rtlCol="0">
            <a:spAutoFit/>
          </a:bodyPr>
          <a:lstStyle/>
          <a:p>
            <a:r>
              <a:rPr lang="en-US" altLang="ja-JP" sz="2400" b="1" dirty="0"/>
              <a:t>FP</a:t>
            </a:r>
            <a:endParaRPr kumimoji="1" lang="ja-JP" altLang="en-US" sz="2400" b="1" dirty="0"/>
          </a:p>
        </p:txBody>
      </p:sp>
      <p:sp>
        <p:nvSpPr>
          <p:cNvPr id="48" name="テキスト ボックス 47">
            <a:extLst>
              <a:ext uri="{FF2B5EF4-FFF2-40B4-BE49-F238E27FC236}">
                <a16:creationId xmlns:a16="http://schemas.microsoft.com/office/drawing/2014/main" id="{F814E799-8FEE-3247-269A-449C04BF252F}"/>
              </a:ext>
            </a:extLst>
          </p:cNvPr>
          <p:cNvSpPr txBox="1"/>
          <p:nvPr/>
        </p:nvSpPr>
        <p:spPr>
          <a:xfrm>
            <a:off x="6638675" y="4199311"/>
            <a:ext cx="627095" cy="461665"/>
          </a:xfrm>
          <a:prstGeom prst="rect">
            <a:avLst/>
          </a:prstGeom>
          <a:noFill/>
        </p:spPr>
        <p:txBody>
          <a:bodyPr wrap="none" rtlCol="0">
            <a:spAutoFit/>
          </a:bodyPr>
          <a:lstStyle/>
          <a:p>
            <a:r>
              <a:rPr kumimoji="1" lang="en-US" altLang="ja-JP" sz="2400" b="1" dirty="0"/>
              <a:t>TN</a:t>
            </a:r>
            <a:endParaRPr kumimoji="1" lang="ja-JP" altLang="en-US" sz="2400" b="1" dirty="0"/>
          </a:p>
        </p:txBody>
      </p:sp>
      <p:sp>
        <p:nvSpPr>
          <p:cNvPr id="49" name="テキスト ボックス 48">
            <a:extLst>
              <a:ext uri="{FF2B5EF4-FFF2-40B4-BE49-F238E27FC236}">
                <a16:creationId xmlns:a16="http://schemas.microsoft.com/office/drawing/2014/main" id="{71906392-6FFE-6A47-DB4F-1364DFE45228}"/>
              </a:ext>
            </a:extLst>
          </p:cNvPr>
          <p:cNvSpPr txBox="1"/>
          <p:nvPr/>
        </p:nvSpPr>
        <p:spPr>
          <a:xfrm>
            <a:off x="6684114" y="5533111"/>
            <a:ext cx="593432" cy="461665"/>
          </a:xfrm>
          <a:prstGeom prst="rect">
            <a:avLst/>
          </a:prstGeom>
          <a:noFill/>
        </p:spPr>
        <p:txBody>
          <a:bodyPr wrap="none" rtlCol="0">
            <a:spAutoFit/>
          </a:bodyPr>
          <a:lstStyle/>
          <a:p>
            <a:r>
              <a:rPr lang="en-US" altLang="ja-JP" sz="2400" b="1" dirty="0"/>
              <a:t>FP</a:t>
            </a:r>
            <a:endParaRPr kumimoji="1" lang="ja-JP" altLang="en-US" sz="2400" b="1" dirty="0"/>
          </a:p>
        </p:txBody>
      </p:sp>
      <p:sp>
        <p:nvSpPr>
          <p:cNvPr id="50" name="テキスト ボックス 49">
            <a:extLst>
              <a:ext uri="{FF2B5EF4-FFF2-40B4-BE49-F238E27FC236}">
                <a16:creationId xmlns:a16="http://schemas.microsoft.com/office/drawing/2014/main" id="{B13DB6E2-2029-3790-2571-F691F8BAF658}"/>
              </a:ext>
            </a:extLst>
          </p:cNvPr>
          <p:cNvSpPr txBox="1"/>
          <p:nvPr/>
        </p:nvSpPr>
        <p:spPr>
          <a:xfrm>
            <a:off x="7703916" y="2827981"/>
            <a:ext cx="1787669" cy="461665"/>
          </a:xfrm>
          <a:prstGeom prst="rect">
            <a:avLst/>
          </a:prstGeom>
          <a:noFill/>
        </p:spPr>
        <p:txBody>
          <a:bodyPr wrap="none" rtlCol="0">
            <a:spAutoFit/>
          </a:bodyPr>
          <a:lstStyle/>
          <a:p>
            <a:r>
              <a:rPr lang="en-US" altLang="ja-JP" sz="2400" b="1" dirty="0"/>
              <a:t>MAV mask</a:t>
            </a:r>
            <a:endParaRPr kumimoji="1" lang="ja-JP" altLang="en-US" sz="2400" b="1" dirty="0"/>
          </a:p>
        </p:txBody>
      </p:sp>
      <p:sp>
        <p:nvSpPr>
          <p:cNvPr id="51" name="テキスト ボックス 50">
            <a:extLst>
              <a:ext uri="{FF2B5EF4-FFF2-40B4-BE49-F238E27FC236}">
                <a16:creationId xmlns:a16="http://schemas.microsoft.com/office/drawing/2014/main" id="{BB6AA420-551E-1BB9-973D-12537410A0E6}"/>
              </a:ext>
            </a:extLst>
          </p:cNvPr>
          <p:cNvSpPr txBox="1"/>
          <p:nvPr/>
        </p:nvSpPr>
        <p:spPr>
          <a:xfrm rot="16200000">
            <a:off x="5636053" y="4861844"/>
            <a:ext cx="1494320" cy="461665"/>
          </a:xfrm>
          <a:prstGeom prst="rect">
            <a:avLst/>
          </a:prstGeom>
          <a:noFill/>
        </p:spPr>
        <p:txBody>
          <a:bodyPr wrap="none" rtlCol="0">
            <a:spAutoFit/>
          </a:bodyPr>
          <a:lstStyle/>
          <a:p>
            <a:r>
              <a:rPr lang="en-US" altLang="ja-JP" sz="2400" b="1" dirty="0"/>
              <a:t>AV mask</a:t>
            </a:r>
            <a:endParaRPr kumimoji="1" lang="ja-JP" altLang="en-US" sz="2400" b="1" dirty="0"/>
          </a:p>
        </p:txBody>
      </p:sp>
      <p:sp>
        <p:nvSpPr>
          <p:cNvPr id="52" name="テキスト ボックス 51">
            <a:extLst>
              <a:ext uri="{FF2B5EF4-FFF2-40B4-BE49-F238E27FC236}">
                <a16:creationId xmlns:a16="http://schemas.microsoft.com/office/drawing/2014/main" id="{0D271225-4887-B293-F158-09061D93BD2F}"/>
              </a:ext>
            </a:extLst>
          </p:cNvPr>
          <p:cNvSpPr txBox="1"/>
          <p:nvPr/>
        </p:nvSpPr>
        <p:spPr>
          <a:xfrm>
            <a:off x="2753551" y="2250874"/>
            <a:ext cx="1620957" cy="523220"/>
          </a:xfrm>
          <a:prstGeom prst="rect">
            <a:avLst/>
          </a:prstGeom>
          <a:noFill/>
        </p:spPr>
        <p:txBody>
          <a:bodyPr wrap="none" rtlCol="0">
            <a:spAutoFit/>
          </a:bodyPr>
          <a:lstStyle/>
          <a:p>
            <a:r>
              <a:rPr kumimoji="1" lang="ja-JP" altLang="en-US" sz="2800" b="1" dirty="0"/>
              <a:t>クローン</a:t>
            </a:r>
          </a:p>
        </p:txBody>
      </p:sp>
      <p:sp>
        <p:nvSpPr>
          <p:cNvPr id="53" name="テキスト ボックス 52">
            <a:extLst>
              <a:ext uri="{FF2B5EF4-FFF2-40B4-BE49-F238E27FC236}">
                <a16:creationId xmlns:a16="http://schemas.microsoft.com/office/drawing/2014/main" id="{149BD3F6-8C26-AF52-2A8A-DF4802C1E28E}"/>
              </a:ext>
            </a:extLst>
          </p:cNvPr>
          <p:cNvSpPr txBox="1"/>
          <p:nvPr/>
        </p:nvSpPr>
        <p:spPr>
          <a:xfrm>
            <a:off x="7607736" y="2250874"/>
            <a:ext cx="1980029" cy="523220"/>
          </a:xfrm>
          <a:prstGeom prst="rect">
            <a:avLst/>
          </a:prstGeom>
          <a:noFill/>
        </p:spPr>
        <p:txBody>
          <a:bodyPr wrap="none" rtlCol="0">
            <a:spAutoFit/>
          </a:bodyPr>
          <a:lstStyle/>
          <a:p>
            <a:r>
              <a:rPr kumimoji="1" lang="ja-JP" altLang="en-US" sz="2800" b="1" dirty="0"/>
              <a:t>非クローン</a:t>
            </a:r>
          </a:p>
        </p:txBody>
      </p:sp>
      <p:sp>
        <p:nvSpPr>
          <p:cNvPr id="16" name="正方形/長方形 15">
            <a:extLst>
              <a:ext uri="{FF2B5EF4-FFF2-40B4-BE49-F238E27FC236}">
                <a16:creationId xmlns:a16="http://schemas.microsoft.com/office/drawing/2014/main" id="{61B4E60A-6C2E-890D-D8E7-BC3398468EDD}"/>
              </a:ext>
            </a:extLst>
          </p:cNvPr>
          <p:cNvSpPr/>
          <p:nvPr/>
        </p:nvSpPr>
        <p:spPr>
          <a:xfrm>
            <a:off x="10303046" y="1661533"/>
            <a:ext cx="1616340" cy="1523342"/>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rPr>
              <a:t>データ数</a:t>
            </a:r>
            <a:endParaRPr lang="en-US" altLang="ja-JP" sz="2400" b="1" dirty="0">
              <a:solidFill>
                <a:schemeClr val="tx1"/>
              </a:solidFill>
            </a:endParaRPr>
          </a:p>
          <a:p>
            <a:pPr algn="ctr"/>
            <a:r>
              <a:rPr lang="en-US" altLang="ja-JP" sz="2400" b="1" dirty="0">
                <a:solidFill>
                  <a:schemeClr val="tx1"/>
                </a:solidFill>
              </a:rPr>
              <a:t>(avg. Jac)</a:t>
            </a:r>
            <a:endParaRPr lang="ja-JP" altLang="en-US" sz="2400" b="1" dirty="0">
              <a:solidFill>
                <a:schemeClr val="tx1"/>
              </a:solidFill>
            </a:endParaRPr>
          </a:p>
        </p:txBody>
      </p:sp>
      <p:sp>
        <p:nvSpPr>
          <p:cNvPr id="17" name="四角形: 角を丸くする 16">
            <a:extLst>
              <a:ext uri="{FF2B5EF4-FFF2-40B4-BE49-F238E27FC236}">
                <a16:creationId xmlns:a16="http://schemas.microsoft.com/office/drawing/2014/main" id="{A8019089-78D3-ED1D-C73D-08DE371724BA}"/>
              </a:ext>
            </a:extLst>
          </p:cNvPr>
          <p:cNvSpPr/>
          <p:nvPr/>
        </p:nvSpPr>
        <p:spPr>
          <a:xfrm>
            <a:off x="265659" y="1998020"/>
            <a:ext cx="4985625" cy="4707917"/>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697007E4-41C2-9C0E-E0AB-453C5712D2D6}"/>
              </a:ext>
            </a:extLst>
          </p:cNvPr>
          <p:cNvSpPr/>
          <p:nvPr/>
        </p:nvSpPr>
        <p:spPr>
          <a:xfrm>
            <a:off x="203404" y="3330009"/>
            <a:ext cx="5712957" cy="3215757"/>
          </a:xfrm>
          <a:prstGeom prst="roundRect">
            <a:avLst>
              <a:gd name="adj" fmla="val 9803"/>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US" altLang="ja-JP" sz="2400" dirty="0"/>
              <a:t>“</a:t>
            </a:r>
            <a:r>
              <a:rPr lang="ja-JP" altLang="en-US" sz="2400" dirty="0"/>
              <a:t>メソッド名</a:t>
            </a:r>
            <a:r>
              <a:rPr lang="en-US" altLang="ja-JP" sz="2400" dirty="0"/>
              <a:t>”</a:t>
            </a:r>
            <a:r>
              <a:rPr lang="ja-JP" altLang="en-US" sz="2400" dirty="0"/>
              <a:t>のマスク処理によって</a:t>
            </a:r>
            <a:br>
              <a:rPr lang="en-US" altLang="ja-JP" sz="2400" dirty="0"/>
            </a:br>
            <a:r>
              <a:rPr lang="ja-JP" altLang="en-US" sz="2400" dirty="0"/>
              <a:t>非クローンと正しく判定した</a:t>
            </a:r>
            <a:r>
              <a:rPr lang="en-US" altLang="ja-JP" sz="2400" u="sng" dirty="0"/>
              <a:t>94</a:t>
            </a:r>
            <a:r>
              <a:rPr lang="ja-JP" altLang="en-US" sz="2400" dirty="0"/>
              <a:t>個</a:t>
            </a:r>
            <a:br>
              <a:rPr lang="en-US" altLang="ja-JP" sz="2400" dirty="0"/>
            </a:br>
            <a:r>
              <a:rPr lang="ja-JP" altLang="en-US" sz="2400" dirty="0"/>
              <a:t>について</a:t>
            </a:r>
            <a:br>
              <a:rPr lang="en-US" altLang="ja-JP" sz="2400" dirty="0"/>
            </a:br>
            <a:br>
              <a:rPr lang="en-US" altLang="ja-JP" sz="2400" dirty="0"/>
            </a:br>
            <a:r>
              <a:rPr lang="en-US" altLang="ja-JP" sz="2400" dirty="0"/>
              <a:t>Jac</a:t>
            </a:r>
            <a:r>
              <a:rPr lang="ja-JP" altLang="en-US" sz="2400" dirty="0"/>
              <a:t>の平均は</a:t>
            </a:r>
            <a:r>
              <a:rPr lang="en-US" altLang="ja-JP" sz="2400" dirty="0"/>
              <a:t>0.34</a:t>
            </a:r>
            <a:r>
              <a:rPr lang="ja-JP" altLang="en-US" sz="2400" dirty="0"/>
              <a:t>と比較的高い</a:t>
            </a:r>
            <a:endParaRPr lang="en-US" altLang="ja-JP" sz="2400" dirty="0"/>
          </a:p>
          <a:p>
            <a:endParaRPr lang="en-US" altLang="ja-JP" sz="2400" dirty="0"/>
          </a:p>
          <a:p>
            <a:r>
              <a:rPr lang="en-US" altLang="ja-JP" sz="2400" dirty="0"/>
              <a:t>“</a:t>
            </a:r>
            <a:r>
              <a:rPr lang="ja-JP" altLang="en-US" sz="2400" dirty="0"/>
              <a:t>メソッド名</a:t>
            </a:r>
            <a:r>
              <a:rPr lang="en-US" altLang="ja-JP" sz="2400" dirty="0"/>
              <a:t>”</a:t>
            </a:r>
            <a:r>
              <a:rPr lang="ja-JP" altLang="en-US" sz="2400" dirty="0"/>
              <a:t>の類似度が</a:t>
            </a:r>
            <a:r>
              <a:rPr lang="en-US" altLang="ja-JP" sz="2400" dirty="0"/>
              <a:t>FP</a:t>
            </a:r>
            <a:r>
              <a:rPr lang="ja-JP" altLang="en-US" sz="2400" dirty="0"/>
              <a:t>を</a:t>
            </a:r>
            <a:br>
              <a:rPr lang="en-US" altLang="ja-JP" sz="2400" dirty="0"/>
            </a:br>
            <a:r>
              <a:rPr lang="ja-JP" altLang="en-US" sz="2400" dirty="0"/>
              <a:t>引き起こしている。</a:t>
            </a:r>
            <a:endParaRPr lang="en-US" altLang="ja-JP" sz="2400" dirty="0"/>
          </a:p>
        </p:txBody>
      </p:sp>
      <p:sp>
        <p:nvSpPr>
          <p:cNvPr id="21" name="四角形: 角を丸くする 20">
            <a:extLst>
              <a:ext uri="{FF2B5EF4-FFF2-40B4-BE49-F238E27FC236}">
                <a16:creationId xmlns:a16="http://schemas.microsoft.com/office/drawing/2014/main" id="{23E8483B-038C-3D76-AABD-53FA1C6768FD}"/>
              </a:ext>
            </a:extLst>
          </p:cNvPr>
          <p:cNvSpPr/>
          <p:nvPr/>
        </p:nvSpPr>
        <p:spPr>
          <a:xfrm>
            <a:off x="7378271" y="5260373"/>
            <a:ext cx="1078630" cy="985567"/>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80380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366A7-E2BE-1BB7-4EF0-57374E48940C}"/>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818694F-D89D-E366-D02B-ED3F29CFAA39}"/>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5C308AB6-88EA-C0F7-67A8-B136A4069159}"/>
              </a:ext>
            </a:extLst>
          </p:cNvPr>
          <p:cNvSpPr>
            <a:spLocks noGrp="1"/>
          </p:cNvSpPr>
          <p:nvPr>
            <p:ph type="title"/>
          </p:nvPr>
        </p:nvSpPr>
        <p:spPr>
          <a:xfrm>
            <a:off x="838200" y="160326"/>
            <a:ext cx="10515600" cy="807862"/>
          </a:xfrm>
        </p:spPr>
        <p:txBody>
          <a:bodyPr anchor="b">
            <a:normAutofit/>
          </a:bodyPr>
          <a:lstStyle/>
          <a:p>
            <a:r>
              <a:rPr kumimoji="1" lang="ja-JP" altLang="en-US" b="1" dirty="0">
                <a:solidFill>
                  <a:schemeClr val="bg1"/>
                </a:solidFill>
                <a:latin typeface="+mn-ea"/>
                <a:ea typeface="+mn-ea"/>
              </a:rPr>
              <a:t>クローンの分類</a:t>
            </a:r>
          </a:p>
        </p:txBody>
      </p:sp>
      <p:sp>
        <p:nvSpPr>
          <p:cNvPr id="5" name="コンテンツ プレースホルダー 2">
            <a:extLst>
              <a:ext uri="{FF2B5EF4-FFF2-40B4-BE49-F238E27FC236}">
                <a16:creationId xmlns:a16="http://schemas.microsoft.com/office/drawing/2014/main" id="{3F5DA22E-15C6-2473-98AA-1E3579B7C4C5}"/>
              </a:ext>
            </a:extLst>
          </p:cNvPr>
          <p:cNvSpPr>
            <a:spLocks noGrp="1"/>
          </p:cNvSpPr>
          <p:nvPr>
            <p:ph idx="1"/>
          </p:nvPr>
        </p:nvSpPr>
        <p:spPr>
          <a:xfrm>
            <a:off x="838198" y="1486569"/>
            <a:ext cx="10642601" cy="4582538"/>
          </a:xfrm>
        </p:spPr>
        <p:txBody>
          <a:bodyPr>
            <a:normAutofit/>
          </a:bodyPr>
          <a:lstStyle/>
          <a:p>
            <a:pPr marL="0" indent="0">
              <a:lnSpc>
                <a:spcPct val="120000"/>
              </a:lnSpc>
              <a:buNone/>
            </a:pPr>
            <a:endParaRPr lang="en-US" altLang="ja-JP" b="1" dirty="0"/>
          </a:p>
          <a:p>
            <a:pPr marL="457200" lvl="1" indent="0">
              <a:lnSpc>
                <a:spcPct val="120000"/>
              </a:lnSpc>
              <a:buNone/>
            </a:pPr>
            <a:r>
              <a:rPr lang="ja-JP" altLang="en-US" dirty="0"/>
              <a:t>構文的な類似度から以下の</a:t>
            </a:r>
            <a:r>
              <a:rPr lang="en-US" altLang="ja-JP" dirty="0"/>
              <a:t>4</a:t>
            </a:r>
            <a:r>
              <a:rPr lang="ja-JP" altLang="en-US" dirty="0"/>
              <a:t>つに分類</a:t>
            </a:r>
            <a:r>
              <a:rPr lang="en-US" altLang="ja-JP" baseline="-25000" dirty="0"/>
              <a:t>[3]</a:t>
            </a:r>
          </a:p>
        </p:txBody>
      </p:sp>
      <p:sp>
        <p:nvSpPr>
          <p:cNvPr id="7" name="スライド番号プレースホルダー 6">
            <a:extLst>
              <a:ext uri="{FF2B5EF4-FFF2-40B4-BE49-F238E27FC236}">
                <a16:creationId xmlns:a16="http://schemas.microsoft.com/office/drawing/2014/main" id="{47126C83-E746-BFDE-6980-64ABD0146845}"/>
              </a:ext>
            </a:extLst>
          </p:cNvPr>
          <p:cNvSpPr>
            <a:spLocks noGrp="1"/>
          </p:cNvSpPr>
          <p:nvPr>
            <p:ph type="sldNum" sz="quarter" idx="12"/>
          </p:nvPr>
        </p:nvSpPr>
        <p:spPr>
          <a:xfrm>
            <a:off x="9110627" y="6426067"/>
            <a:ext cx="2743200" cy="365125"/>
          </a:xfrm>
        </p:spPr>
        <p:txBody>
          <a:bodyPr/>
          <a:lstStyle/>
          <a:p>
            <a:fld id="{98E4D49B-7C54-4167-A8CB-7C9DF7FFC802}" type="slidenum">
              <a:rPr kumimoji="1" lang="ja-JP" altLang="en-US" smtClean="0"/>
              <a:t>5</a:t>
            </a:fld>
            <a:endParaRPr kumimoji="1" lang="ja-JP" altLang="en-US" dirty="0"/>
          </a:p>
        </p:txBody>
      </p:sp>
      <p:sp>
        <p:nvSpPr>
          <p:cNvPr id="3" name="四角形: 角を丸くする 2">
            <a:extLst>
              <a:ext uri="{FF2B5EF4-FFF2-40B4-BE49-F238E27FC236}">
                <a16:creationId xmlns:a16="http://schemas.microsoft.com/office/drawing/2014/main" id="{AEEEB2F0-CEFF-F489-1295-9628A4F536E6}"/>
              </a:ext>
            </a:extLst>
          </p:cNvPr>
          <p:cNvSpPr/>
          <p:nvPr/>
        </p:nvSpPr>
        <p:spPr>
          <a:xfrm>
            <a:off x="1370643" y="2735944"/>
            <a:ext cx="2261281" cy="2281034"/>
          </a:xfrm>
          <a:prstGeom prst="roundRect">
            <a:avLst>
              <a:gd name="adj" fmla="val 5726"/>
            </a:avLst>
          </a:prstGeom>
          <a:solidFill>
            <a:schemeClr val="bg2"/>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Type-1(T1)</a:t>
            </a:r>
          </a:p>
          <a:p>
            <a:pPr algn="ctr"/>
            <a:endParaRPr lang="en-US" altLang="ja-JP" sz="1000" b="1" dirty="0">
              <a:solidFill>
                <a:schemeClr val="tx1"/>
              </a:solidFill>
            </a:endParaRPr>
          </a:p>
          <a:p>
            <a:pPr algn="ctr"/>
            <a:r>
              <a:rPr lang="ja-JP" altLang="en-US" sz="2000" b="1" dirty="0">
                <a:solidFill>
                  <a:schemeClr val="accent6">
                    <a:lumMod val="75000"/>
                  </a:schemeClr>
                </a:solidFill>
              </a:rPr>
              <a:t>レイアウト</a:t>
            </a:r>
            <a:br>
              <a:rPr lang="en-US" altLang="ja-JP" sz="2000" b="1" dirty="0">
                <a:solidFill>
                  <a:schemeClr val="accent6">
                    <a:lumMod val="75000"/>
                  </a:schemeClr>
                </a:solidFill>
              </a:rPr>
            </a:br>
            <a:r>
              <a:rPr lang="ja-JP" altLang="en-US" sz="2000" b="1" dirty="0">
                <a:solidFill>
                  <a:schemeClr val="tx1"/>
                </a:solidFill>
              </a:rPr>
              <a:t>を除き一致</a:t>
            </a:r>
            <a:endParaRPr lang="en-US" altLang="ja-JP" sz="2000" b="1" dirty="0">
              <a:solidFill>
                <a:schemeClr val="tx1"/>
              </a:solidFill>
            </a:endParaRPr>
          </a:p>
          <a:p>
            <a:pPr algn="ctr"/>
            <a:endParaRPr lang="en-US" altLang="ja-JP" sz="900" b="1" dirty="0">
              <a:solidFill>
                <a:schemeClr val="tx1"/>
              </a:solidFill>
            </a:endParaRPr>
          </a:p>
          <a:p>
            <a:pPr algn="ctr"/>
            <a:r>
              <a:rPr lang="ja-JP" altLang="en-US" sz="2000" b="1" dirty="0">
                <a:solidFill>
                  <a:schemeClr val="tx1"/>
                </a:solidFill>
              </a:rPr>
              <a:t>改行</a:t>
            </a:r>
            <a:br>
              <a:rPr lang="en-US" altLang="ja-JP" sz="2000" b="1" dirty="0">
                <a:solidFill>
                  <a:schemeClr val="tx1"/>
                </a:solidFill>
              </a:rPr>
            </a:br>
            <a:r>
              <a:rPr lang="ja-JP" altLang="en-US" sz="2000" b="1" dirty="0">
                <a:solidFill>
                  <a:schemeClr val="tx1"/>
                </a:solidFill>
              </a:rPr>
              <a:t>スペース</a:t>
            </a:r>
            <a:br>
              <a:rPr lang="en-US" altLang="ja-JP" sz="2000" b="1" dirty="0">
                <a:solidFill>
                  <a:schemeClr val="tx1"/>
                </a:solidFill>
              </a:rPr>
            </a:br>
            <a:r>
              <a:rPr lang="ja-JP" altLang="en-US" sz="2000" b="1" dirty="0">
                <a:solidFill>
                  <a:schemeClr val="tx1"/>
                </a:solidFill>
              </a:rPr>
              <a:t>コメント </a:t>
            </a:r>
            <a:r>
              <a:rPr lang="en-US" altLang="ja-JP" sz="2000" b="1" dirty="0">
                <a:solidFill>
                  <a:schemeClr val="tx1"/>
                </a:solidFill>
              </a:rPr>
              <a:t>etc.</a:t>
            </a:r>
          </a:p>
        </p:txBody>
      </p:sp>
      <p:sp>
        <p:nvSpPr>
          <p:cNvPr id="11" name="大かっこ 10">
            <a:extLst>
              <a:ext uri="{FF2B5EF4-FFF2-40B4-BE49-F238E27FC236}">
                <a16:creationId xmlns:a16="http://schemas.microsoft.com/office/drawing/2014/main" id="{17CEE3A5-D95A-69C1-6234-5097E74F210E}"/>
              </a:ext>
            </a:extLst>
          </p:cNvPr>
          <p:cNvSpPr/>
          <p:nvPr/>
        </p:nvSpPr>
        <p:spPr>
          <a:xfrm>
            <a:off x="1567178" y="4098694"/>
            <a:ext cx="1868209" cy="806339"/>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
        <p:nvSpPr>
          <p:cNvPr id="12" name="四角形: 角を丸くする 11">
            <a:extLst>
              <a:ext uri="{FF2B5EF4-FFF2-40B4-BE49-F238E27FC236}">
                <a16:creationId xmlns:a16="http://schemas.microsoft.com/office/drawing/2014/main" id="{8554ACF2-60D8-3972-EFB0-D8411F9B41B5}"/>
              </a:ext>
            </a:extLst>
          </p:cNvPr>
          <p:cNvSpPr/>
          <p:nvPr/>
        </p:nvSpPr>
        <p:spPr>
          <a:xfrm>
            <a:off x="3853719" y="2735944"/>
            <a:ext cx="2261280" cy="2281034"/>
          </a:xfrm>
          <a:prstGeom prst="roundRect">
            <a:avLst>
              <a:gd name="adj" fmla="val 5726"/>
            </a:avLst>
          </a:prstGeom>
          <a:solidFill>
            <a:schemeClr val="bg2"/>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Type-2(T2)</a:t>
            </a:r>
          </a:p>
          <a:p>
            <a:pPr algn="ctr"/>
            <a:endParaRPr lang="en-US" altLang="ja-JP" sz="1000" b="1" dirty="0">
              <a:solidFill>
                <a:schemeClr val="tx1"/>
              </a:solidFill>
            </a:endParaRPr>
          </a:p>
          <a:p>
            <a:pPr algn="ctr"/>
            <a:r>
              <a:rPr lang="ja-JP" altLang="en-US" sz="2000" b="1" dirty="0">
                <a:solidFill>
                  <a:schemeClr val="accent6">
                    <a:lumMod val="75000"/>
                  </a:schemeClr>
                </a:solidFill>
              </a:rPr>
              <a:t>トークン</a:t>
            </a:r>
            <a:br>
              <a:rPr lang="en-US" altLang="ja-JP" sz="2000" b="1" dirty="0">
                <a:solidFill>
                  <a:schemeClr val="accent6">
                    <a:lumMod val="75000"/>
                  </a:schemeClr>
                </a:solidFill>
              </a:rPr>
            </a:br>
            <a:r>
              <a:rPr lang="ja-JP" altLang="en-US" sz="2000" b="1" dirty="0">
                <a:solidFill>
                  <a:schemeClr val="tx1"/>
                </a:solidFill>
              </a:rPr>
              <a:t>を除き一致</a:t>
            </a:r>
            <a:endParaRPr lang="en-US" altLang="ja-JP" sz="2000" b="1" dirty="0">
              <a:solidFill>
                <a:schemeClr val="tx1"/>
              </a:solidFill>
            </a:endParaRPr>
          </a:p>
          <a:p>
            <a:pPr algn="ctr"/>
            <a:endParaRPr lang="en-US" altLang="ja-JP" sz="1000" b="1" dirty="0">
              <a:solidFill>
                <a:schemeClr val="tx1"/>
              </a:solidFill>
            </a:endParaRPr>
          </a:p>
          <a:p>
            <a:pPr algn="ctr"/>
            <a:r>
              <a:rPr lang="ja-JP" altLang="en-US" sz="2000" b="1" dirty="0">
                <a:solidFill>
                  <a:schemeClr val="tx1"/>
                </a:solidFill>
              </a:rPr>
              <a:t>識別子</a:t>
            </a:r>
            <a:br>
              <a:rPr lang="en-US" altLang="ja-JP" sz="2000" b="1" dirty="0">
                <a:solidFill>
                  <a:schemeClr val="tx1"/>
                </a:solidFill>
              </a:rPr>
            </a:br>
            <a:r>
              <a:rPr lang="ja-JP" altLang="en-US" sz="2000" b="1" dirty="0">
                <a:solidFill>
                  <a:schemeClr val="tx1"/>
                </a:solidFill>
              </a:rPr>
              <a:t>リテラル</a:t>
            </a:r>
            <a:br>
              <a:rPr lang="en-US" altLang="ja-JP" sz="2000" b="1" dirty="0">
                <a:solidFill>
                  <a:schemeClr val="tx1"/>
                </a:solidFill>
              </a:rPr>
            </a:br>
            <a:r>
              <a:rPr lang="ja-JP" altLang="en-US" sz="2000" b="1" dirty="0">
                <a:solidFill>
                  <a:schemeClr val="tx1"/>
                </a:solidFill>
              </a:rPr>
              <a:t>型 </a:t>
            </a:r>
            <a:r>
              <a:rPr lang="en-US" altLang="ja-JP" sz="2000" b="1" dirty="0">
                <a:solidFill>
                  <a:schemeClr val="tx1"/>
                </a:solidFill>
              </a:rPr>
              <a:t>etc.</a:t>
            </a:r>
          </a:p>
        </p:txBody>
      </p:sp>
      <p:sp>
        <p:nvSpPr>
          <p:cNvPr id="13" name="大かっこ 12">
            <a:extLst>
              <a:ext uri="{FF2B5EF4-FFF2-40B4-BE49-F238E27FC236}">
                <a16:creationId xmlns:a16="http://schemas.microsoft.com/office/drawing/2014/main" id="{90024065-477C-96A3-CEFD-AD73758C9028}"/>
              </a:ext>
            </a:extLst>
          </p:cNvPr>
          <p:cNvSpPr/>
          <p:nvPr/>
        </p:nvSpPr>
        <p:spPr>
          <a:xfrm>
            <a:off x="4050254" y="4086916"/>
            <a:ext cx="1868209" cy="806338"/>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FC036C3-C719-7D37-9A2C-04C3570B127D}"/>
              </a:ext>
            </a:extLst>
          </p:cNvPr>
          <p:cNvSpPr/>
          <p:nvPr/>
        </p:nvSpPr>
        <p:spPr>
          <a:xfrm>
            <a:off x="6331293" y="2735944"/>
            <a:ext cx="2261281" cy="2281034"/>
          </a:xfrm>
          <a:prstGeom prst="roundRect">
            <a:avLst>
              <a:gd name="adj" fmla="val 6767"/>
            </a:avLst>
          </a:prstGeom>
          <a:solidFill>
            <a:schemeClr val="bg2"/>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Type-3(T3)</a:t>
            </a:r>
          </a:p>
          <a:p>
            <a:pPr algn="ctr"/>
            <a:endParaRPr lang="en-US" altLang="ja-JP" sz="1000" b="1" dirty="0">
              <a:solidFill>
                <a:schemeClr val="tx1"/>
              </a:solidFill>
            </a:endParaRPr>
          </a:p>
          <a:p>
            <a:pPr algn="ctr"/>
            <a:r>
              <a:rPr lang="ja-JP" altLang="en-US" sz="2000" b="1" dirty="0">
                <a:solidFill>
                  <a:schemeClr val="accent6">
                    <a:lumMod val="75000"/>
                  </a:schemeClr>
                </a:solidFill>
              </a:rPr>
              <a:t>文</a:t>
            </a:r>
            <a:r>
              <a:rPr lang="ja-JP" altLang="en-US" sz="2000" b="1" dirty="0">
                <a:solidFill>
                  <a:schemeClr val="tx1"/>
                </a:solidFill>
              </a:rPr>
              <a:t>の一部</a:t>
            </a:r>
            <a:br>
              <a:rPr lang="en-US" altLang="ja-JP" sz="2000" b="1" dirty="0">
                <a:solidFill>
                  <a:schemeClr val="tx1"/>
                </a:solidFill>
              </a:rPr>
            </a:br>
            <a:r>
              <a:rPr lang="ja-JP" altLang="en-US" sz="2000" b="1" dirty="0">
                <a:solidFill>
                  <a:schemeClr val="tx1"/>
                </a:solidFill>
              </a:rPr>
              <a:t>を除き一致</a:t>
            </a:r>
            <a:endParaRPr lang="en-US" altLang="ja-JP" sz="2000" b="1" dirty="0">
              <a:solidFill>
                <a:schemeClr val="tx1"/>
              </a:solidFill>
            </a:endParaRPr>
          </a:p>
          <a:p>
            <a:pPr algn="ctr"/>
            <a:endParaRPr lang="en-US" altLang="ja-JP" sz="1000" b="1" dirty="0">
              <a:solidFill>
                <a:schemeClr val="tx1"/>
              </a:solidFill>
            </a:endParaRPr>
          </a:p>
          <a:p>
            <a:pPr algn="ctr"/>
            <a:r>
              <a:rPr lang="ja-JP" altLang="en-US" sz="2000" b="1" dirty="0">
                <a:solidFill>
                  <a:schemeClr val="tx1"/>
                </a:solidFill>
              </a:rPr>
              <a:t>文の変更</a:t>
            </a:r>
            <a:br>
              <a:rPr lang="en-US" altLang="ja-JP" sz="2000" b="1" dirty="0">
                <a:solidFill>
                  <a:schemeClr val="tx1"/>
                </a:solidFill>
              </a:rPr>
            </a:br>
            <a:r>
              <a:rPr lang="ja-JP" altLang="en-US" sz="2000" b="1" dirty="0">
                <a:solidFill>
                  <a:schemeClr val="tx1"/>
                </a:solidFill>
              </a:rPr>
              <a:t>文の挿入</a:t>
            </a:r>
            <a:br>
              <a:rPr lang="en-US" altLang="ja-JP" sz="2000" b="1" dirty="0">
                <a:solidFill>
                  <a:schemeClr val="tx1"/>
                </a:solidFill>
              </a:rPr>
            </a:br>
            <a:r>
              <a:rPr lang="ja-JP" altLang="en-US" sz="2000" b="1" dirty="0">
                <a:solidFill>
                  <a:schemeClr val="tx1"/>
                </a:solidFill>
              </a:rPr>
              <a:t>文の削除 </a:t>
            </a:r>
            <a:r>
              <a:rPr lang="en-US" altLang="ja-JP" sz="2000" b="1" dirty="0">
                <a:solidFill>
                  <a:schemeClr val="tx1"/>
                </a:solidFill>
              </a:rPr>
              <a:t>etc.</a:t>
            </a:r>
          </a:p>
        </p:txBody>
      </p:sp>
      <p:sp>
        <p:nvSpPr>
          <p:cNvPr id="15" name="大かっこ 14">
            <a:extLst>
              <a:ext uri="{FF2B5EF4-FFF2-40B4-BE49-F238E27FC236}">
                <a16:creationId xmlns:a16="http://schemas.microsoft.com/office/drawing/2014/main" id="{B6A87CBD-9CFB-F524-2A1C-2040D3C17733}"/>
              </a:ext>
            </a:extLst>
          </p:cNvPr>
          <p:cNvSpPr/>
          <p:nvPr/>
        </p:nvSpPr>
        <p:spPr>
          <a:xfrm>
            <a:off x="6527828" y="4109880"/>
            <a:ext cx="1868209" cy="76892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4929D7A5-74F9-9875-F04B-BE61A7B951FE}"/>
              </a:ext>
            </a:extLst>
          </p:cNvPr>
          <p:cNvSpPr/>
          <p:nvPr/>
        </p:nvSpPr>
        <p:spPr>
          <a:xfrm>
            <a:off x="8814366" y="2735944"/>
            <a:ext cx="2261281" cy="2281033"/>
          </a:xfrm>
          <a:prstGeom prst="roundRect">
            <a:avLst>
              <a:gd name="adj" fmla="val 5726"/>
            </a:avLst>
          </a:prstGeom>
          <a:solidFill>
            <a:schemeClr val="bg2"/>
          </a:solidFill>
          <a:ln w="28575">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Type-4(T4)</a:t>
            </a:r>
          </a:p>
          <a:p>
            <a:pPr algn="ctr"/>
            <a:endParaRPr lang="en-US" altLang="ja-JP" sz="1000" b="1" dirty="0">
              <a:solidFill>
                <a:schemeClr val="tx1"/>
              </a:solidFill>
            </a:endParaRPr>
          </a:p>
          <a:p>
            <a:pPr algn="ctr"/>
            <a:r>
              <a:rPr lang="ja-JP" altLang="en-US" sz="2000" b="1" dirty="0">
                <a:solidFill>
                  <a:schemeClr val="accent6">
                    <a:lumMod val="75000"/>
                  </a:schemeClr>
                </a:solidFill>
              </a:rPr>
              <a:t>異構造</a:t>
            </a:r>
            <a:r>
              <a:rPr lang="ja-JP" altLang="en-US" sz="2000" b="1" dirty="0">
                <a:solidFill>
                  <a:schemeClr val="tx1"/>
                </a:solidFill>
              </a:rPr>
              <a:t>だが</a:t>
            </a:r>
            <a:br>
              <a:rPr lang="en-US" altLang="ja-JP" sz="2000" b="1" dirty="0">
                <a:solidFill>
                  <a:schemeClr val="tx1"/>
                </a:solidFill>
              </a:rPr>
            </a:br>
            <a:r>
              <a:rPr lang="ja-JP" altLang="en-US" sz="2000" b="1" dirty="0">
                <a:solidFill>
                  <a:schemeClr val="tx1"/>
                </a:solidFill>
              </a:rPr>
              <a:t>同じ処理を行う</a:t>
            </a:r>
            <a:endParaRPr lang="en-US" altLang="ja-JP" sz="2000" b="1" dirty="0">
              <a:solidFill>
                <a:schemeClr val="tx1"/>
              </a:solidFill>
            </a:endParaRPr>
          </a:p>
          <a:p>
            <a:pPr algn="ctr"/>
            <a:br>
              <a:rPr lang="en-US" altLang="ja-JP" sz="1600" b="1" dirty="0">
                <a:solidFill>
                  <a:schemeClr val="tx1"/>
                </a:solidFill>
              </a:rPr>
            </a:br>
            <a:endParaRPr lang="en-US" altLang="ja-JP" sz="1600" b="1" dirty="0">
              <a:solidFill>
                <a:schemeClr val="tx1"/>
              </a:solidFill>
            </a:endParaRPr>
          </a:p>
          <a:p>
            <a:pPr algn="ctr"/>
            <a:endParaRPr lang="en-US" altLang="ja-JP" b="1" dirty="0">
              <a:solidFill>
                <a:schemeClr val="tx1"/>
              </a:solidFill>
            </a:endParaRPr>
          </a:p>
          <a:p>
            <a:pPr algn="ctr"/>
            <a:endParaRPr lang="en-US" altLang="ja-JP" b="1" dirty="0">
              <a:solidFill>
                <a:schemeClr val="tx1"/>
              </a:solidFill>
            </a:endParaRPr>
          </a:p>
        </p:txBody>
      </p:sp>
      <p:sp>
        <p:nvSpPr>
          <p:cNvPr id="10" name="テキスト ボックス 9">
            <a:extLst>
              <a:ext uri="{FF2B5EF4-FFF2-40B4-BE49-F238E27FC236}">
                <a16:creationId xmlns:a16="http://schemas.microsoft.com/office/drawing/2014/main" id="{D66054C2-9B31-019B-7BCA-0519F5815D01}"/>
              </a:ext>
            </a:extLst>
          </p:cNvPr>
          <p:cNvSpPr txBox="1"/>
          <p:nvPr/>
        </p:nvSpPr>
        <p:spPr>
          <a:xfrm>
            <a:off x="838201" y="5959010"/>
            <a:ext cx="10515599" cy="523220"/>
          </a:xfrm>
          <a:prstGeom prst="rect">
            <a:avLst/>
          </a:prstGeom>
          <a:noFill/>
        </p:spPr>
        <p:txBody>
          <a:bodyPr wrap="square" rtlCol="0">
            <a:spAutoFit/>
          </a:bodyPr>
          <a:lstStyle/>
          <a:p>
            <a:r>
              <a:rPr kumimoji="1" lang="en-US" altLang="ja-JP" sz="1400" dirty="0">
                <a:solidFill>
                  <a:schemeClr val="bg2">
                    <a:lumMod val="25000"/>
                  </a:schemeClr>
                </a:solidFill>
              </a:rPr>
              <a:t>[</a:t>
            </a:r>
            <a:r>
              <a:rPr lang="en-US" altLang="ja-JP" sz="1400" dirty="0">
                <a:solidFill>
                  <a:schemeClr val="bg2">
                    <a:lumMod val="25000"/>
                  </a:schemeClr>
                </a:solidFill>
              </a:rPr>
              <a:t>3</a:t>
            </a:r>
            <a:r>
              <a:rPr kumimoji="1" lang="en-US" altLang="ja-JP" sz="1400" dirty="0">
                <a:solidFill>
                  <a:schemeClr val="bg2">
                    <a:lumMod val="25000"/>
                  </a:schemeClr>
                </a:solidFill>
              </a:rPr>
              <a:t>] C. Roy, J. Cordy, and R. </a:t>
            </a:r>
            <a:r>
              <a:rPr kumimoji="1" lang="en-US" altLang="ja-JP" sz="1400" dirty="0" err="1">
                <a:solidFill>
                  <a:schemeClr val="bg2">
                    <a:lumMod val="25000"/>
                  </a:schemeClr>
                </a:solidFill>
              </a:rPr>
              <a:t>Koschke</a:t>
            </a:r>
            <a:r>
              <a:rPr kumimoji="1" lang="en-US" altLang="ja-JP" sz="1400" dirty="0">
                <a:solidFill>
                  <a:schemeClr val="bg2">
                    <a:lumMod val="25000"/>
                  </a:schemeClr>
                </a:solidFill>
              </a:rPr>
              <a:t>. Comparison and evaluation of </a:t>
            </a:r>
            <a:r>
              <a:rPr kumimoji="1" lang="en-US" altLang="ja-JP" sz="1400" dirty="0" err="1">
                <a:solidFill>
                  <a:schemeClr val="bg2">
                    <a:lumMod val="25000"/>
                  </a:schemeClr>
                </a:solidFill>
              </a:rPr>
              <a:t>codeclone</a:t>
            </a:r>
            <a:r>
              <a:rPr kumimoji="1" lang="en-US" altLang="ja-JP" sz="1400" dirty="0">
                <a:solidFill>
                  <a:schemeClr val="bg2">
                    <a:lumMod val="25000"/>
                  </a:schemeClr>
                </a:solidFill>
              </a:rPr>
              <a:t> detection techniques and tools: A qualitative approach. </a:t>
            </a:r>
            <a:r>
              <a:rPr kumimoji="1" lang="en-US" altLang="ja-JP" sz="1400" dirty="0" err="1">
                <a:solidFill>
                  <a:schemeClr val="bg2">
                    <a:lumMod val="25000"/>
                  </a:schemeClr>
                </a:solidFill>
              </a:rPr>
              <a:t>Scienceof</a:t>
            </a:r>
            <a:r>
              <a:rPr kumimoji="1" lang="en-US" altLang="ja-JP" sz="1400" dirty="0">
                <a:solidFill>
                  <a:schemeClr val="bg2">
                    <a:lumMod val="25000"/>
                  </a:schemeClr>
                </a:solidFill>
              </a:rPr>
              <a:t> Computer Programming, Vol. 74, No. 7, pp. 470–495, 2009.</a:t>
            </a:r>
            <a:endParaRPr kumimoji="1" lang="ja-JP" altLang="en-US" sz="1400" dirty="0">
              <a:solidFill>
                <a:schemeClr val="bg2">
                  <a:lumMod val="25000"/>
                </a:schemeClr>
              </a:solidFill>
            </a:endParaRPr>
          </a:p>
        </p:txBody>
      </p:sp>
      <p:sp>
        <p:nvSpPr>
          <p:cNvPr id="8" name="吹き出し: 角を丸めた四角形 7">
            <a:extLst>
              <a:ext uri="{FF2B5EF4-FFF2-40B4-BE49-F238E27FC236}">
                <a16:creationId xmlns:a16="http://schemas.microsoft.com/office/drawing/2014/main" id="{A137E685-EF88-4D49-C47C-B48C5757FB6F}"/>
              </a:ext>
            </a:extLst>
          </p:cNvPr>
          <p:cNvSpPr/>
          <p:nvPr/>
        </p:nvSpPr>
        <p:spPr>
          <a:xfrm>
            <a:off x="8814366" y="1955800"/>
            <a:ext cx="2969123" cy="523220"/>
          </a:xfrm>
          <a:prstGeom prst="wedgeRoundRectCallout">
            <a:avLst>
              <a:gd name="adj1" fmla="val -32487"/>
              <a:gd name="adj2" fmla="val 102783"/>
              <a:gd name="adj3" fmla="val 16667"/>
            </a:avLst>
          </a:prstGeom>
          <a:solidFill>
            <a:schemeClr val="accent5">
              <a:lumMod val="20000"/>
              <a:lumOff val="80000"/>
            </a:schemeClr>
          </a:solidFill>
          <a:ln w="19050">
            <a:solidFill>
              <a:srgbClr val="3140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lumMod val="85000"/>
                    <a:lumOff val="15000"/>
                  </a:schemeClr>
                </a:solidFill>
              </a:rPr>
              <a:t>別名：</a:t>
            </a:r>
            <a:r>
              <a:rPr kumimoji="1" lang="en-US" altLang="ja-JP" b="1" dirty="0">
                <a:solidFill>
                  <a:schemeClr val="tx1">
                    <a:lumMod val="85000"/>
                    <a:lumOff val="15000"/>
                  </a:schemeClr>
                </a:solidFill>
              </a:rPr>
              <a:t>Semantic </a:t>
            </a:r>
            <a:r>
              <a:rPr kumimoji="1" lang="ja-JP" altLang="en-US" b="1" dirty="0">
                <a:solidFill>
                  <a:schemeClr val="tx1">
                    <a:lumMod val="85000"/>
                    <a:lumOff val="15000"/>
                  </a:schemeClr>
                </a:solidFill>
              </a:rPr>
              <a:t>クローン</a:t>
            </a:r>
          </a:p>
        </p:txBody>
      </p:sp>
    </p:spTree>
    <p:extLst>
      <p:ext uri="{BB962C8B-B14F-4D97-AF65-F5344CB8AC3E}">
        <p14:creationId xmlns:p14="http://schemas.microsoft.com/office/powerpoint/2010/main" val="716847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D4FFA2B-A80B-6AAD-5BA0-68A40B98114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2CE5BFBF-9568-FBE9-2201-6D8C09BC1E13}"/>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4767956-3D96-08C9-C477-A07B29A0EC78}"/>
              </a:ext>
            </a:extLst>
          </p:cNvPr>
          <p:cNvSpPr>
            <a:spLocks noGrp="1"/>
          </p:cNvSpPr>
          <p:nvPr>
            <p:ph type="title"/>
          </p:nvPr>
        </p:nvSpPr>
        <p:spPr>
          <a:xfrm>
            <a:off x="838200" y="160326"/>
            <a:ext cx="11215914" cy="807862"/>
          </a:xfrm>
        </p:spPr>
        <p:txBody>
          <a:bodyPr anchor="b">
            <a:normAutofit/>
          </a:bodyPr>
          <a:lstStyle/>
          <a:p>
            <a:r>
              <a:rPr lang="ja-JP" altLang="en-US" b="1" dirty="0">
                <a:solidFill>
                  <a:schemeClr val="bg1"/>
                </a:solidFill>
                <a:latin typeface="+mn-ea"/>
                <a:ea typeface="+mn-ea"/>
              </a:rPr>
              <a:t>メソッド名の分析：類似度（クローン）</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B57EC61B-0533-34E2-A465-4F8E97591920}"/>
              </a:ext>
            </a:extLst>
          </p:cNvPr>
          <p:cNvSpPr>
            <a:spLocks noGrp="1"/>
          </p:cNvSpPr>
          <p:nvPr>
            <p:ph type="sldNum" sz="quarter" idx="12"/>
          </p:nvPr>
        </p:nvSpPr>
        <p:spPr/>
        <p:txBody>
          <a:bodyPr/>
          <a:lstStyle/>
          <a:p>
            <a:fld id="{98E4D49B-7C54-4167-A8CB-7C9DF7FFC802}" type="slidenum">
              <a:rPr kumimoji="1" lang="ja-JP" altLang="en-US" smtClean="0"/>
              <a:t>50</a:t>
            </a:fld>
            <a:endParaRPr kumimoji="1" lang="ja-JP" altLang="en-US"/>
          </a:p>
        </p:txBody>
      </p:sp>
      <p:sp>
        <p:nvSpPr>
          <p:cNvPr id="21" name="コンテンツ プレースホルダー 2">
            <a:extLst>
              <a:ext uri="{FF2B5EF4-FFF2-40B4-BE49-F238E27FC236}">
                <a16:creationId xmlns:a16="http://schemas.microsoft.com/office/drawing/2014/main" id="{49CC3E4A-86A5-46C9-6491-AD9D7FB2631A}"/>
              </a:ext>
            </a:extLst>
          </p:cNvPr>
          <p:cNvSpPr>
            <a:spLocks noGrp="1"/>
          </p:cNvSpPr>
          <p:nvPr>
            <p:ph idx="1"/>
          </p:nvPr>
        </p:nvSpPr>
        <p:spPr>
          <a:xfrm>
            <a:off x="838200" y="1506912"/>
            <a:ext cx="5257800" cy="5214563"/>
          </a:xfrm>
        </p:spPr>
        <p:txBody>
          <a:bodyPr>
            <a:normAutofit/>
          </a:bodyPr>
          <a:lstStyle/>
          <a:p>
            <a:pPr marL="0" indent="0">
              <a:buNone/>
            </a:pPr>
            <a:r>
              <a:rPr lang="en-US" altLang="ja-JP" b="1" dirty="0"/>
              <a:t>TP</a:t>
            </a:r>
            <a:r>
              <a:rPr lang="ja-JP" altLang="en-US" b="1" dirty="0"/>
              <a:t>→</a:t>
            </a:r>
            <a:r>
              <a:rPr lang="en-US" altLang="ja-JP" b="1" dirty="0"/>
              <a:t>TP</a:t>
            </a:r>
            <a:br>
              <a:rPr lang="en-US" altLang="ja-JP" b="1" dirty="0"/>
            </a:br>
            <a:r>
              <a:rPr lang="ja-JP" altLang="en-US" sz="2000" dirty="0"/>
              <a:t>マスク後もクローンであると正しく判定</a:t>
            </a:r>
            <a:endParaRPr lang="en-US" altLang="ja-JP" sz="2400" dirty="0"/>
          </a:p>
          <a:p>
            <a:pPr lvl="1"/>
            <a:r>
              <a:rPr lang="ja-JP" altLang="en-US" dirty="0"/>
              <a:t>マスク前後でメソッド名の類似度に変化が少ないため判定に変化がない可能性</a:t>
            </a:r>
            <a:endParaRPr lang="en-US" altLang="ja-JP" dirty="0"/>
          </a:p>
          <a:p>
            <a:pPr marL="457200" lvl="1" indent="0">
              <a:buNone/>
            </a:pPr>
            <a:endParaRPr lang="en-US" altLang="ja-JP" dirty="0"/>
          </a:p>
          <a:p>
            <a:pPr marL="0" indent="0">
              <a:buNone/>
            </a:pPr>
            <a:r>
              <a:rPr lang="en-US" altLang="ja-JP" b="1" dirty="0"/>
              <a:t>FN</a:t>
            </a:r>
            <a:r>
              <a:rPr lang="ja-JP" altLang="en-US" b="1" dirty="0"/>
              <a:t>→</a:t>
            </a:r>
            <a:r>
              <a:rPr lang="en-US" altLang="ja-JP" b="1" dirty="0"/>
              <a:t>TP</a:t>
            </a:r>
            <a:br>
              <a:rPr lang="en-US" altLang="ja-JP" dirty="0"/>
            </a:br>
            <a:r>
              <a:rPr lang="ja-JP" altLang="en-US" sz="2000" dirty="0"/>
              <a:t>クローンでないと誤判定したものを修正</a:t>
            </a:r>
            <a:endParaRPr lang="en-US" altLang="ja-JP" sz="2000" dirty="0"/>
          </a:p>
          <a:p>
            <a:pPr lvl="1"/>
            <a:r>
              <a:rPr lang="ja-JP" altLang="en-US" dirty="0"/>
              <a:t>比較的類似度が低いが、誤差の</a:t>
            </a:r>
            <a:br>
              <a:rPr lang="en-US" altLang="ja-JP" dirty="0"/>
            </a:br>
            <a:r>
              <a:rPr lang="ja-JP" altLang="en-US" dirty="0"/>
              <a:t>範囲内</a:t>
            </a:r>
            <a:endParaRPr lang="en-US" altLang="ja-JP" dirty="0"/>
          </a:p>
        </p:txBody>
      </p:sp>
      <p:graphicFrame>
        <p:nvGraphicFramePr>
          <p:cNvPr id="3" name="グラフ 2">
            <a:extLst>
              <a:ext uri="{FF2B5EF4-FFF2-40B4-BE49-F238E27FC236}">
                <a16:creationId xmlns:a16="http://schemas.microsoft.com/office/drawing/2014/main" id="{9BE5437F-DD8D-85ED-9C1C-A913963DC0C3}"/>
              </a:ext>
            </a:extLst>
          </p:cNvPr>
          <p:cNvGraphicFramePr/>
          <p:nvPr>
            <p:extLst>
              <p:ext uri="{D42A27DB-BD31-4B8C-83A1-F6EECF244321}">
                <p14:modId xmlns:p14="http://schemas.microsoft.com/office/powerpoint/2010/main" val="3400850646"/>
              </p:ext>
            </p:extLst>
          </p:nvPr>
        </p:nvGraphicFramePr>
        <p:xfrm>
          <a:off x="6187440" y="1231832"/>
          <a:ext cx="5741670" cy="5287568"/>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a:extLst>
              <a:ext uri="{FF2B5EF4-FFF2-40B4-BE49-F238E27FC236}">
                <a16:creationId xmlns:a16="http://schemas.microsoft.com/office/drawing/2014/main" id="{FDE3FD03-A516-283D-8756-383404C522DD}"/>
              </a:ext>
            </a:extLst>
          </p:cNvPr>
          <p:cNvCxnSpPr>
            <a:cxnSpLocks/>
          </p:cNvCxnSpPr>
          <p:nvPr/>
        </p:nvCxnSpPr>
        <p:spPr>
          <a:xfrm>
            <a:off x="10513785" y="1320800"/>
            <a:ext cx="0" cy="409702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3C969596-7898-4283-79F6-7A8646AA1994}"/>
              </a:ext>
            </a:extLst>
          </p:cNvPr>
          <p:cNvCxnSpPr>
            <a:cxnSpLocks/>
          </p:cNvCxnSpPr>
          <p:nvPr/>
        </p:nvCxnSpPr>
        <p:spPr>
          <a:xfrm>
            <a:off x="9428297" y="1320800"/>
            <a:ext cx="0" cy="4097020"/>
          </a:xfrm>
          <a:prstGeom prst="line">
            <a:avLst/>
          </a:prstGeom>
          <a:ln w="254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44F1839A-8BAC-6CA8-8C31-A7D840BF637F}"/>
              </a:ext>
            </a:extLst>
          </p:cNvPr>
          <p:cNvCxnSpPr/>
          <p:nvPr/>
        </p:nvCxnSpPr>
        <p:spPr>
          <a:xfrm>
            <a:off x="6327139" y="1996752"/>
            <a:ext cx="993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9E5DF2D-4753-EEF0-0EC5-90F3E9FC2C33}"/>
              </a:ext>
            </a:extLst>
          </p:cNvPr>
          <p:cNvCxnSpPr/>
          <p:nvPr/>
        </p:nvCxnSpPr>
        <p:spPr>
          <a:xfrm>
            <a:off x="6312509" y="4003288"/>
            <a:ext cx="993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3198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598C35C-E0B0-04A3-72C8-D4B6A15D87F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42CE1818-3251-56E6-DE21-D80390A5D902}"/>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11333F15-BEC8-00DD-DB2A-902BB0C5B308}"/>
              </a:ext>
            </a:extLst>
          </p:cNvPr>
          <p:cNvSpPr>
            <a:spLocks noGrp="1"/>
          </p:cNvSpPr>
          <p:nvPr>
            <p:ph type="sldNum" sz="quarter" idx="12"/>
          </p:nvPr>
        </p:nvSpPr>
        <p:spPr/>
        <p:txBody>
          <a:bodyPr/>
          <a:lstStyle/>
          <a:p>
            <a:fld id="{98E4D49B-7C54-4167-A8CB-7C9DF7FFC802}" type="slidenum">
              <a:rPr kumimoji="1" lang="ja-JP" altLang="en-US" smtClean="0"/>
              <a:t>51</a:t>
            </a:fld>
            <a:endParaRPr kumimoji="1" lang="ja-JP" altLang="en-US"/>
          </a:p>
        </p:txBody>
      </p:sp>
      <p:graphicFrame>
        <p:nvGraphicFramePr>
          <p:cNvPr id="3" name="グラフ 2">
            <a:extLst>
              <a:ext uri="{FF2B5EF4-FFF2-40B4-BE49-F238E27FC236}">
                <a16:creationId xmlns:a16="http://schemas.microsoft.com/office/drawing/2014/main" id="{79B6CC86-F763-B8A5-D81E-F53D8B324033}"/>
              </a:ext>
            </a:extLst>
          </p:cNvPr>
          <p:cNvGraphicFramePr/>
          <p:nvPr>
            <p:extLst>
              <p:ext uri="{D42A27DB-BD31-4B8C-83A1-F6EECF244321}">
                <p14:modId xmlns:p14="http://schemas.microsoft.com/office/powerpoint/2010/main" val="1809212919"/>
              </p:ext>
            </p:extLst>
          </p:nvPr>
        </p:nvGraphicFramePr>
        <p:xfrm>
          <a:off x="6248400" y="1231832"/>
          <a:ext cx="5680710" cy="5287568"/>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直線コネクタ 14">
            <a:extLst>
              <a:ext uri="{FF2B5EF4-FFF2-40B4-BE49-F238E27FC236}">
                <a16:creationId xmlns:a16="http://schemas.microsoft.com/office/drawing/2014/main" id="{AEA200A6-FEAE-2DC7-1B25-E3EFBAA921B8}"/>
              </a:ext>
            </a:extLst>
          </p:cNvPr>
          <p:cNvCxnSpPr>
            <a:cxnSpLocks/>
          </p:cNvCxnSpPr>
          <p:nvPr/>
        </p:nvCxnSpPr>
        <p:spPr>
          <a:xfrm>
            <a:off x="10213521" y="1383030"/>
            <a:ext cx="0" cy="4109620"/>
          </a:xfrm>
          <a:prstGeom prst="line">
            <a:avLst/>
          </a:prstGeom>
          <a:ln w="25400">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84C240B-005C-BD3B-3A3E-77FBF990BC56}"/>
              </a:ext>
            </a:extLst>
          </p:cNvPr>
          <p:cNvCxnSpPr>
            <a:cxnSpLocks/>
          </p:cNvCxnSpPr>
          <p:nvPr/>
        </p:nvCxnSpPr>
        <p:spPr>
          <a:xfrm>
            <a:off x="8841376" y="1383030"/>
            <a:ext cx="0" cy="4065070"/>
          </a:xfrm>
          <a:prstGeom prst="line">
            <a:avLst/>
          </a:prstGeom>
          <a:ln w="25400">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BA5436E3-051D-025E-DB0B-1B0DABADC551}"/>
              </a:ext>
            </a:extLst>
          </p:cNvPr>
          <p:cNvSpPr txBox="1">
            <a:spLocks/>
          </p:cNvSpPr>
          <p:nvPr/>
        </p:nvSpPr>
        <p:spPr>
          <a:xfrm>
            <a:off x="838199" y="160326"/>
            <a:ext cx="11932921" cy="80786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chemeClr val="bg1"/>
                </a:solidFill>
                <a:latin typeface="+mn-ea"/>
                <a:ea typeface="+mn-ea"/>
              </a:rPr>
              <a:t>メソッド名の分析：類似度（非クローン）</a:t>
            </a:r>
          </a:p>
        </p:txBody>
      </p:sp>
      <p:sp>
        <p:nvSpPr>
          <p:cNvPr id="10" name="コンテンツ プレースホルダー 2">
            <a:extLst>
              <a:ext uri="{FF2B5EF4-FFF2-40B4-BE49-F238E27FC236}">
                <a16:creationId xmlns:a16="http://schemas.microsoft.com/office/drawing/2014/main" id="{E131A47C-357F-C265-CB6C-FE47AE8E6DFA}"/>
              </a:ext>
            </a:extLst>
          </p:cNvPr>
          <p:cNvSpPr>
            <a:spLocks noGrp="1"/>
          </p:cNvSpPr>
          <p:nvPr>
            <p:ph idx="1"/>
          </p:nvPr>
        </p:nvSpPr>
        <p:spPr>
          <a:xfrm>
            <a:off x="990600" y="1659312"/>
            <a:ext cx="5257800" cy="5214563"/>
          </a:xfrm>
        </p:spPr>
        <p:txBody>
          <a:bodyPr>
            <a:normAutofit/>
          </a:bodyPr>
          <a:lstStyle/>
          <a:p>
            <a:pPr marL="0" indent="0">
              <a:buNone/>
            </a:pPr>
            <a:r>
              <a:rPr lang="en-US" altLang="ja-JP" b="1" dirty="0"/>
              <a:t>FP</a:t>
            </a:r>
            <a:r>
              <a:rPr lang="ja-JP" altLang="en-US" b="1" dirty="0"/>
              <a:t>→</a:t>
            </a:r>
            <a:r>
              <a:rPr lang="en-US" altLang="ja-JP" b="1" dirty="0"/>
              <a:t>FP</a:t>
            </a:r>
            <a:br>
              <a:rPr lang="en-US" altLang="ja-JP" b="1" dirty="0"/>
            </a:br>
            <a:r>
              <a:rPr lang="ja-JP" altLang="en-US" sz="2000" dirty="0"/>
              <a:t>マスク後もクローンであると誤って判定</a:t>
            </a:r>
            <a:endParaRPr lang="en-US" altLang="ja-JP" sz="2400" dirty="0"/>
          </a:p>
          <a:p>
            <a:pPr lvl="1"/>
            <a:r>
              <a:rPr lang="ja-JP" altLang="en-US" dirty="0"/>
              <a:t>マスク前後でメソッド名の類似度に変化が少ないため判定に変化がない可能性</a:t>
            </a:r>
            <a:endParaRPr lang="en-US" altLang="ja-JP" dirty="0"/>
          </a:p>
          <a:p>
            <a:pPr marL="457200" lvl="1" indent="0">
              <a:buNone/>
            </a:pPr>
            <a:endParaRPr lang="en-US" altLang="ja-JP" dirty="0"/>
          </a:p>
          <a:p>
            <a:pPr marL="0" indent="0">
              <a:buNone/>
            </a:pPr>
            <a:r>
              <a:rPr lang="en-US" altLang="ja-JP" b="1" dirty="0"/>
              <a:t>FP</a:t>
            </a:r>
            <a:r>
              <a:rPr lang="ja-JP" altLang="en-US" b="1" dirty="0"/>
              <a:t>→</a:t>
            </a:r>
            <a:r>
              <a:rPr lang="en-US" altLang="ja-JP" b="1" dirty="0"/>
              <a:t>TN</a:t>
            </a:r>
            <a:br>
              <a:rPr lang="en-US" altLang="ja-JP" dirty="0"/>
            </a:br>
            <a:r>
              <a:rPr lang="ja-JP" altLang="en-US" sz="2000" dirty="0"/>
              <a:t>クローンと誤判定したものを修正</a:t>
            </a:r>
            <a:endParaRPr lang="en-US" altLang="ja-JP" sz="2000" dirty="0"/>
          </a:p>
          <a:p>
            <a:pPr lvl="1"/>
            <a:r>
              <a:rPr lang="ja-JP" altLang="en-US" dirty="0"/>
              <a:t>比較的類似度が高い</a:t>
            </a:r>
            <a:endParaRPr lang="en-US" altLang="ja-JP" dirty="0"/>
          </a:p>
          <a:p>
            <a:pPr lvl="1"/>
            <a:r>
              <a:rPr lang="ja-JP" altLang="en-US" dirty="0"/>
              <a:t>メソッド名の類似が判定へ</a:t>
            </a:r>
            <a:br>
              <a:rPr lang="en-US" altLang="ja-JP" dirty="0"/>
            </a:br>
            <a:r>
              <a:rPr lang="ja-JP" altLang="en-US" dirty="0"/>
              <a:t>悪影響を与えている可能性</a:t>
            </a:r>
            <a:endParaRPr lang="en-US" altLang="ja-JP" dirty="0"/>
          </a:p>
        </p:txBody>
      </p:sp>
      <p:cxnSp>
        <p:nvCxnSpPr>
          <p:cNvPr id="12" name="直線コネクタ 11">
            <a:extLst>
              <a:ext uri="{FF2B5EF4-FFF2-40B4-BE49-F238E27FC236}">
                <a16:creationId xmlns:a16="http://schemas.microsoft.com/office/drawing/2014/main" id="{CB883ABD-CE7F-5D3C-2F28-B70F016C4ACB}"/>
              </a:ext>
            </a:extLst>
          </p:cNvPr>
          <p:cNvCxnSpPr/>
          <p:nvPr/>
        </p:nvCxnSpPr>
        <p:spPr>
          <a:xfrm>
            <a:off x="6357357" y="5010614"/>
            <a:ext cx="993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F29C385E-C106-3257-FE1B-BCA21B3B863B}"/>
              </a:ext>
            </a:extLst>
          </p:cNvPr>
          <p:cNvCxnSpPr/>
          <p:nvPr/>
        </p:nvCxnSpPr>
        <p:spPr>
          <a:xfrm>
            <a:off x="6355869" y="4003288"/>
            <a:ext cx="993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75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F1503D7-150F-AC22-5E11-9C6B32209A1B}"/>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7DC657D-8609-7120-BC1C-80A651B65C4F}"/>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スライド番号プレースホルダー 5">
            <a:extLst>
              <a:ext uri="{FF2B5EF4-FFF2-40B4-BE49-F238E27FC236}">
                <a16:creationId xmlns:a16="http://schemas.microsoft.com/office/drawing/2014/main" id="{24AFD173-BA64-B0C6-EB6B-3AE1CA9F02CD}"/>
              </a:ext>
            </a:extLst>
          </p:cNvPr>
          <p:cNvSpPr>
            <a:spLocks noGrp="1"/>
          </p:cNvSpPr>
          <p:nvPr>
            <p:ph type="sldNum" sz="quarter" idx="12"/>
          </p:nvPr>
        </p:nvSpPr>
        <p:spPr/>
        <p:txBody>
          <a:bodyPr/>
          <a:lstStyle/>
          <a:p>
            <a:fld id="{98E4D49B-7C54-4167-A8CB-7C9DF7FFC802}" type="slidenum">
              <a:rPr kumimoji="1" lang="ja-JP" altLang="en-US" smtClean="0"/>
              <a:t>52</a:t>
            </a:fld>
            <a:endParaRPr kumimoji="1" lang="ja-JP" altLang="en-US"/>
          </a:p>
        </p:txBody>
      </p:sp>
      <p:graphicFrame>
        <p:nvGraphicFramePr>
          <p:cNvPr id="3" name="グラフ 2">
            <a:extLst>
              <a:ext uri="{FF2B5EF4-FFF2-40B4-BE49-F238E27FC236}">
                <a16:creationId xmlns:a16="http://schemas.microsoft.com/office/drawing/2014/main" id="{7E1775C7-14EA-8EAA-E5FE-AD604AE8F303}"/>
              </a:ext>
            </a:extLst>
          </p:cNvPr>
          <p:cNvGraphicFramePr/>
          <p:nvPr>
            <p:extLst>
              <p:ext uri="{D42A27DB-BD31-4B8C-83A1-F6EECF244321}">
                <p14:modId xmlns:p14="http://schemas.microsoft.com/office/powerpoint/2010/main" val="3262502936"/>
              </p:ext>
            </p:extLst>
          </p:nvPr>
        </p:nvGraphicFramePr>
        <p:xfrm>
          <a:off x="6393542" y="1231832"/>
          <a:ext cx="5535567" cy="5287568"/>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直線コネクタ 4">
            <a:extLst>
              <a:ext uri="{FF2B5EF4-FFF2-40B4-BE49-F238E27FC236}">
                <a16:creationId xmlns:a16="http://schemas.microsoft.com/office/drawing/2014/main" id="{86C9B034-FE2B-D561-8728-E578DDCBC74A}"/>
              </a:ext>
            </a:extLst>
          </p:cNvPr>
          <p:cNvCxnSpPr>
            <a:cxnSpLocks/>
          </p:cNvCxnSpPr>
          <p:nvPr/>
        </p:nvCxnSpPr>
        <p:spPr>
          <a:xfrm>
            <a:off x="10160907" y="3384450"/>
            <a:ext cx="0" cy="2108200"/>
          </a:xfrm>
          <a:prstGeom prst="line">
            <a:avLst/>
          </a:prstGeom>
          <a:ln w="254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タイトル 1">
            <a:extLst>
              <a:ext uri="{FF2B5EF4-FFF2-40B4-BE49-F238E27FC236}">
                <a16:creationId xmlns:a16="http://schemas.microsoft.com/office/drawing/2014/main" id="{447B3690-353C-306A-8910-8ED7031A5A64}"/>
              </a:ext>
            </a:extLst>
          </p:cNvPr>
          <p:cNvSpPr txBox="1">
            <a:spLocks/>
          </p:cNvSpPr>
          <p:nvPr/>
        </p:nvSpPr>
        <p:spPr>
          <a:xfrm>
            <a:off x="838199" y="160326"/>
            <a:ext cx="11702143" cy="80786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chemeClr val="bg1"/>
                </a:solidFill>
                <a:latin typeface="+mn-ea"/>
                <a:ea typeface="+mn-ea"/>
              </a:rPr>
              <a:t>メソッド名の分析：メソッドのユニーク度</a:t>
            </a:r>
          </a:p>
        </p:txBody>
      </p:sp>
      <p:sp>
        <p:nvSpPr>
          <p:cNvPr id="10" name="コンテンツ プレースホルダー 2">
            <a:extLst>
              <a:ext uri="{FF2B5EF4-FFF2-40B4-BE49-F238E27FC236}">
                <a16:creationId xmlns:a16="http://schemas.microsoft.com/office/drawing/2014/main" id="{DC090733-782A-28A2-BA68-3F03FAD1DC29}"/>
              </a:ext>
            </a:extLst>
          </p:cNvPr>
          <p:cNvSpPr>
            <a:spLocks noGrp="1"/>
          </p:cNvSpPr>
          <p:nvPr>
            <p:ph idx="1"/>
          </p:nvPr>
        </p:nvSpPr>
        <p:spPr>
          <a:xfrm>
            <a:off x="990600" y="1659312"/>
            <a:ext cx="5402942" cy="5214563"/>
          </a:xfrm>
        </p:spPr>
        <p:txBody>
          <a:bodyPr>
            <a:normAutofit/>
          </a:bodyPr>
          <a:lstStyle/>
          <a:p>
            <a:pPr marL="0" indent="0">
              <a:buNone/>
            </a:pPr>
            <a:r>
              <a:rPr lang="en-US" altLang="ja-JP" b="1" dirty="0"/>
              <a:t>FP</a:t>
            </a:r>
            <a:r>
              <a:rPr lang="ja-JP" altLang="en-US" b="1" dirty="0"/>
              <a:t>→</a:t>
            </a:r>
            <a:r>
              <a:rPr lang="en-US" altLang="ja-JP" b="1" dirty="0"/>
              <a:t>TN</a:t>
            </a:r>
            <a:br>
              <a:rPr lang="en-US" altLang="ja-JP" b="1" dirty="0"/>
            </a:br>
            <a:r>
              <a:rPr lang="ja-JP" altLang="en-US" sz="2000" dirty="0"/>
              <a:t>クローンと誤判定したものを修正</a:t>
            </a:r>
            <a:endParaRPr lang="en-US" altLang="ja-JP" sz="2000" dirty="0"/>
          </a:p>
          <a:p>
            <a:pPr lvl="1"/>
            <a:r>
              <a:rPr lang="en-US" altLang="ja-JP" dirty="0"/>
              <a:t>Freq</a:t>
            </a:r>
            <a:r>
              <a:rPr lang="ja-JP" altLang="en-US" dirty="0"/>
              <a:t>が低い</a:t>
            </a:r>
            <a:endParaRPr lang="en-US" altLang="ja-JP" dirty="0"/>
          </a:p>
          <a:p>
            <a:pPr lvl="1"/>
            <a:r>
              <a:rPr lang="ja-JP" altLang="en-US" dirty="0"/>
              <a:t>汎用的でない単語を使用したメソッド名は誤判定を誘発</a:t>
            </a:r>
            <a:endParaRPr lang="en-US" altLang="ja-JP" dirty="0"/>
          </a:p>
          <a:p>
            <a:pPr marL="457200" lvl="1" indent="0">
              <a:buNone/>
            </a:pPr>
            <a:endParaRPr lang="en-US" altLang="ja-JP" dirty="0"/>
          </a:p>
        </p:txBody>
      </p:sp>
      <p:cxnSp>
        <p:nvCxnSpPr>
          <p:cNvPr id="11" name="直線コネクタ 10">
            <a:extLst>
              <a:ext uri="{FF2B5EF4-FFF2-40B4-BE49-F238E27FC236}">
                <a16:creationId xmlns:a16="http://schemas.microsoft.com/office/drawing/2014/main" id="{D8937653-08D7-F8E9-DC40-512291477427}"/>
              </a:ext>
            </a:extLst>
          </p:cNvPr>
          <p:cNvCxnSpPr>
            <a:cxnSpLocks/>
          </p:cNvCxnSpPr>
          <p:nvPr/>
        </p:nvCxnSpPr>
        <p:spPr>
          <a:xfrm>
            <a:off x="10603592" y="1320800"/>
            <a:ext cx="0" cy="2108200"/>
          </a:xfrm>
          <a:prstGeom prst="line">
            <a:avLst/>
          </a:prstGeom>
          <a:ln w="2540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953E89CD-6155-E1B0-A4F1-0DAF3E8D7B30}"/>
              </a:ext>
            </a:extLst>
          </p:cNvPr>
          <p:cNvCxnSpPr/>
          <p:nvPr/>
        </p:nvCxnSpPr>
        <p:spPr>
          <a:xfrm>
            <a:off x="6508595" y="4765288"/>
            <a:ext cx="99394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607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E072E9-266D-EB8A-5D6D-DBB755600EB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533FB42-BEBB-6D83-D5DA-ECECFE21FD7B}"/>
              </a:ext>
            </a:extLst>
          </p:cNvPr>
          <p:cNvSpPr>
            <a:spLocks noGrp="1"/>
          </p:cNvSpPr>
          <p:nvPr>
            <p:ph type="title"/>
          </p:nvPr>
        </p:nvSpPr>
        <p:spPr>
          <a:xfrm>
            <a:off x="838200" y="160326"/>
            <a:ext cx="10515600" cy="807862"/>
          </a:xfrm>
        </p:spPr>
        <p:txBody>
          <a:bodyPr anchor="b">
            <a:normAutofit/>
          </a:bodyPr>
          <a:lstStyle/>
          <a:p>
            <a:r>
              <a:rPr kumimoji="1" lang="ja-JP" altLang="en-US" b="1" dirty="0">
                <a:solidFill>
                  <a:schemeClr val="bg1"/>
                </a:solidFill>
                <a:latin typeface="+mn-ea"/>
                <a:ea typeface="+mn-ea"/>
              </a:rPr>
              <a:t>大規模言語モデル</a:t>
            </a:r>
            <a:r>
              <a:rPr kumimoji="1" lang="en-US" altLang="ja-JP" b="1" dirty="0">
                <a:solidFill>
                  <a:schemeClr val="bg1"/>
                </a:solidFill>
                <a:latin typeface="+mn-ea"/>
                <a:ea typeface="+mn-ea"/>
              </a:rPr>
              <a:t>(LLM)</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E28F5377-CFD4-4A49-CC2E-14EB89A564E9}"/>
              </a:ext>
            </a:extLst>
          </p:cNvPr>
          <p:cNvSpPr>
            <a:spLocks noGrp="1"/>
          </p:cNvSpPr>
          <p:nvPr>
            <p:ph idx="1"/>
          </p:nvPr>
        </p:nvSpPr>
        <p:spPr>
          <a:xfrm>
            <a:off x="838199" y="1483111"/>
            <a:ext cx="10515601" cy="4995747"/>
          </a:xfrm>
        </p:spPr>
        <p:txBody>
          <a:bodyPr>
            <a:normAutofit/>
          </a:bodyPr>
          <a:lstStyle/>
          <a:p>
            <a:r>
              <a:rPr lang="ja-JP" altLang="en-US" sz="2400" dirty="0"/>
              <a:t>自然言語処理の分野で高い成果を上げている</a:t>
            </a:r>
            <a:endParaRPr lang="en-US" altLang="ja-JP" sz="2400" dirty="0"/>
          </a:p>
          <a:p>
            <a:r>
              <a:rPr lang="ja-JP" altLang="en-US" sz="2400" dirty="0"/>
              <a:t>ここ数年間で，多くの</a:t>
            </a:r>
            <a:r>
              <a:rPr lang="en-US" altLang="ja-JP" sz="2400" dirty="0"/>
              <a:t>LLM</a:t>
            </a:r>
            <a:r>
              <a:rPr lang="ja-JP" altLang="en-US" sz="2400" dirty="0"/>
              <a:t>が作られており，</a:t>
            </a:r>
            <a:br>
              <a:rPr lang="en-US" altLang="ja-JP" sz="2400" dirty="0"/>
            </a:br>
            <a:r>
              <a:rPr lang="en-US" altLang="ja-JP" sz="2400" dirty="0"/>
              <a:t>ChatGPT</a:t>
            </a:r>
            <a:r>
              <a:rPr lang="ja-JP" altLang="en-US" sz="2400" dirty="0"/>
              <a:t>，</a:t>
            </a:r>
            <a:r>
              <a:rPr lang="en-US" altLang="ja-JP" sz="2400" dirty="0"/>
              <a:t>Gemini</a:t>
            </a:r>
            <a:r>
              <a:rPr lang="ja-JP" altLang="en-US" sz="2400" dirty="0"/>
              <a:t>などで使用されている</a:t>
            </a:r>
            <a:endParaRPr lang="en-US" altLang="ja-JP" sz="2400" dirty="0"/>
          </a:p>
          <a:p>
            <a:pPr lvl="1"/>
            <a:endParaRPr lang="en-US" altLang="ja-JP" sz="2000" dirty="0"/>
          </a:p>
          <a:p>
            <a:pPr marL="0" indent="0">
              <a:buNone/>
            </a:pPr>
            <a:r>
              <a:rPr lang="en-US" altLang="ja-JP" sz="2400" dirty="0"/>
              <a:t>&lt;</a:t>
            </a:r>
            <a:r>
              <a:rPr lang="ja-JP" altLang="en-US" sz="2400" dirty="0"/>
              <a:t>主な</a:t>
            </a:r>
            <a:r>
              <a:rPr lang="en-US" altLang="ja-JP" sz="2400" dirty="0"/>
              <a:t>LLM</a:t>
            </a:r>
            <a:r>
              <a:rPr lang="ja-JP" altLang="en-US" sz="2400" dirty="0"/>
              <a:t>の例</a:t>
            </a:r>
            <a:r>
              <a:rPr lang="en-US" altLang="ja-JP" sz="2400" dirty="0"/>
              <a:t>&gt;</a:t>
            </a:r>
            <a:endParaRPr lang="en-US" altLang="ja-JP" sz="1100" dirty="0"/>
          </a:p>
          <a:p>
            <a:pPr marL="0" indent="0">
              <a:buNone/>
            </a:pPr>
            <a:endParaRPr lang="en-US" altLang="ja-JP" sz="1000" dirty="0"/>
          </a:p>
          <a:p>
            <a:pPr lvl="1"/>
            <a:r>
              <a:rPr lang="en-US" altLang="ja-JP" dirty="0"/>
              <a:t>GPT-4 (OpenAI)</a:t>
            </a:r>
          </a:p>
          <a:p>
            <a:pPr lvl="1"/>
            <a:r>
              <a:rPr lang="en-US" altLang="ja-JP" dirty="0"/>
              <a:t>Llama3 (Meta)</a:t>
            </a:r>
          </a:p>
          <a:p>
            <a:pPr lvl="1"/>
            <a:r>
              <a:rPr lang="en-US" altLang="ja-JP" dirty="0"/>
              <a:t>CodeLlama(Meta) </a:t>
            </a:r>
          </a:p>
          <a:p>
            <a:pPr marL="457200" lvl="1" indent="0">
              <a:buNone/>
            </a:pPr>
            <a:r>
              <a:rPr lang="en-US" altLang="ja-JP" dirty="0"/>
              <a:t>etc...</a:t>
            </a:r>
          </a:p>
          <a:p>
            <a:pPr marL="457200" lvl="1" indent="0">
              <a:buNone/>
            </a:pPr>
            <a:endParaRPr lang="en-US" altLang="ja-JP" sz="2400" b="1" dirty="0"/>
          </a:p>
        </p:txBody>
      </p:sp>
      <p:sp>
        <p:nvSpPr>
          <p:cNvPr id="7" name="スライド番号プレースホルダー 6">
            <a:extLst>
              <a:ext uri="{FF2B5EF4-FFF2-40B4-BE49-F238E27FC236}">
                <a16:creationId xmlns:a16="http://schemas.microsoft.com/office/drawing/2014/main" id="{45626664-068A-8BFF-8FE8-DDF7FA7BC12E}"/>
              </a:ext>
            </a:extLst>
          </p:cNvPr>
          <p:cNvSpPr>
            <a:spLocks noGrp="1"/>
          </p:cNvSpPr>
          <p:nvPr>
            <p:ph type="sldNum" sz="quarter" idx="12"/>
          </p:nvPr>
        </p:nvSpPr>
        <p:spPr/>
        <p:txBody>
          <a:bodyPr/>
          <a:lstStyle/>
          <a:p>
            <a:fld id="{98E4D49B-7C54-4167-A8CB-7C9DF7FFC802}" type="slidenum">
              <a:rPr kumimoji="1" lang="ja-JP" altLang="en-US" smtClean="0"/>
              <a:t>53</a:t>
            </a:fld>
            <a:endParaRPr kumimoji="1" lang="ja-JP" altLang="en-US"/>
          </a:p>
        </p:txBody>
      </p:sp>
    </p:spTree>
    <p:extLst>
      <p:ext uri="{BB962C8B-B14F-4D97-AF65-F5344CB8AC3E}">
        <p14:creationId xmlns:p14="http://schemas.microsoft.com/office/powerpoint/2010/main" val="23002361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1D7C82-E475-4C93-35E1-7152CAD035F0}"/>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D395EEEC-4020-385B-6F0C-A1CBF21D7C90}"/>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D70BD23D-F42A-EDF6-902C-707EEC6F48A2}"/>
              </a:ext>
            </a:extLst>
          </p:cNvPr>
          <p:cNvSpPr>
            <a:spLocks noGrp="1"/>
          </p:cNvSpPr>
          <p:nvPr>
            <p:ph type="title"/>
          </p:nvPr>
        </p:nvSpPr>
        <p:spPr>
          <a:xfrm>
            <a:off x="838200" y="160326"/>
            <a:ext cx="10515600" cy="807862"/>
          </a:xfrm>
        </p:spPr>
        <p:txBody>
          <a:bodyPr anchor="b">
            <a:normAutofit/>
          </a:bodyPr>
          <a:lstStyle/>
          <a:p>
            <a:r>
              <a:rPr kumimoji="1" lang="en-US" altLang="ja-JP" b="1" dirty="0">
                <a:solidFill>
                  <a:schemeClr val="bg1"/>
                </a:solidFill>
                <a:latin typeface="+mn-ea"/>
                <a:ea typeface="+mn-ea"/>
              </a:rPr>
              <a:t>Semantic </a:t>
            </a:r>
            <a:r>
              <a:rPr kumimoji="1" lang="ja-JP" altLang="en-US" b="1" dirty="0">
                <a:solidFill>
                  <a:schemeClr val="bg1"/>
                </a:solidFill>
                <a:latin typeface="+mn-ea"/>
                <a:ea typeface="+mn-ea"/>
              </a:rPr>
              <a:t>クローンのデータセット</a:t>
            </a:r>
          </a:p>
        </p:txBody>
      </p:sp>
      <p:sp>
        <p:nvSpPr>
          <p:cNvPr id="5" name="コンテンツ プレースホルダー 2">
            <a:extLst>
              <a:ext uri="{FF2B5EF4-FFF2-40B4-BE49-F238E27FC236}">
                <a16:creationId xmlns:a16="http://schemas.microsoft.com/office/drawing/2014/main" id="{7816C615-2392-64F2-3702-9973964C66C5}"/>
              </a:ext>
            </a:extLst>
          </p:cNvPr>
          <p:cNvSpPr>
            <a:spLocks noGrp="1"/>
          </p:cNvSpPr>
          <p:nvPr>
            <p:ph idx="1"/>
          </p:nvPr>
        </p:nvSpPr>
        <p:spPr>
          <a:xfrm>
            <a:off x="838199" y="1567543"/>
            <a:ext cx="10677211" cy="5044272"/>
          </a:xfrm>
        </p:spPr>
        <p:txBody>
          <a:bodyPr>
            <a:normAutofit/>
          </a:bodyPr>
          <a:lstStyle/>
          <a:p>
            <a:pPr marL="0" indent="0">
              <a:buNone/>
            </a:pPr>
            <a:r>
              <a:rPr lang="en-US" altLang="ja-JP" b="1" dirty="0" err="1"/>
              <a:t>SemanticCloneBench</a:t>
            </a:r>
            <a:endParaRPr lang="en-US" altLang="ja-JP" b="1" dirty="0"/>
          </a:p>
          <a:p>
            <a:pPr marL="457200" lvl="1" indent="0">
              <a:buNone/>
            </a:pPr>
            <a:r>
              <a:rPr lang="en-US" altLang="ja-JP" dirty="0" err="1"/>
              <a:t>StackOverflow</a:t>
            </a:r>
            <a:r>
              <a:rPr lang="ja-JP" altLang="en-US" dirty="0"/>
              <a:t>の質問からコードを収集し作成されたクローンデータ</a:t>
            </a:r>
            <a:endParaRPr lang="en-US" altLang="ja-JP" dirty="0"/>
          </a:p>
          <a:p>
            <a:pPr marL="457200" lvl="1" indent="0">
              <a:buNone/>
            </a:pPr>
            <a:endParaRPr lang="en-US" altLang="ja-JP" sz="1000" dirty="0"/>
          </a:p>
          <a:p>
            <a:pPr marL="457200" lvl="1" indent="0">
              <a:buNone/>
            </a:pPr>
            <a:r>
              <a:rPr lang="ja-JP" altLang="en-US" dirty="0"/>
              <a:t>言語</a:t>
            </a:r>
            <a:r>
              <a:rPr lang="en-US" altLang="ja-JP" dirty="0"/>
              <a:t>	</a:t>
            </a:r>
            <a:r>
              <a:rPr lang="ja-JP" altLang="en-US" dirty="0"/>
              <a:t>：</a:t>
            </a:r>
            <a:r>
              <a:rPr lang="en-US" altLang="ja-JP" dirty="0"/>
              <a:t>C, C#, Java, Python</a:t>
            </a:r>
          </a:p>
          <a:p>
            <a:pPr marL="457200" lvl="1" indent="0">
              <a:buNone/>
            </a:pPr>
            <a:r>
              <a:rPr lang="ja-JP" altLang="en-US" dirty="0"/>
              <a:t>データ数</a:t>
            </a:r>
            <a:r>
              <a:rPr lang="en-US" altLang="ja-JP" dirty="0"/>
              <a:t>	</a:t>
            </a:r>
            <a:r>
              <a:rPr lang="ja-JP" altLang="en-US" dirty="0"/>
              <a:t>：</a:t>
            </a:r>
            <a:r>
              <a:rPr lang="en-US" altLang="ja-JP" dirty="0"/>
              <a:t>4,000(1000</a:t>
            </a:r>
            <a:r>
              <a:rPr lang="ja-JP" altLang="en-US" dirty="0"/>
              <a:t>個</a:t>
            </a:r>
            <a:r>
              <a:rPr lang="en-US" altLang="ja-JP" dirty="0"/>
              <a:t>×4)</a:t>
            </a:r>
          </a:p>
          <a:p>
            <a:pPr marL="457200" lvl="1" indent="0">
              <a:buNone/>
            </a:pPr>
            <a:endParaRPr lang="en-US" altLang="ja-JP" dirty="0"/>
          </a:p>
          <a:p>
            <a:pPr marL="0" indent="0">
              <a:buNone/>
            </a:pPr>
            <a:r>
              <a:rPr lang="en-US" altLang="ja-JP" b="1" dirty="0"/>
              <a:t>FEMPDataset</a:t>
            </a:r>
          </a:p>
          <a:p>
            <a:pPr marL="457200" lvl="1" indent="0">
              <a:buNone/>
            </a:pPr>
            <a:r>
              <a:rPr kumimoji="1" lang="ja-JP" altLang="en-US" sz="2400" dirty="0"/>
              <a:t>異構造で機能等価なメソッドを集めたデータセット</a:t>
            </a:r>
            <a:endParaRPr lang="en-US" altLang="ja-JP" dirty="0"/>
          </a:p>
          <a:p>
            <a:pPr marL="457200" lvl="1" indent="0">
              <a:buNone/>
            </a:pPr>
            <a:endParaRPr lang="en-US" altLang="ja-JP" sz="1000" dirty="0"/>
          </a:p>
          <a:p>
            <a:pPr marL="457200" lvl="1" indent="0">
              <a:buNone/>
            </a:pPr>
            <a:r>
              <a:rPr lang="ja-JP" altLang="en-US" dirty="0"/>
              <a:t>言語</a:t>
            </a:r>
            <a:r>
              <a:rPr lang="en-US" altLang="ja-JP" dirty="0"/>
              <a:t>	</a:t>
            </a:r>
            <a:r>
              <a:rPr lang="ja-JP" altLang="en-US" dirty="0"/>
              <a:t>：</a:t>
            </a:r>
            <a:r>
              <a:rPr lang="en-US" altLang="ja-JP" dirty="0"/>
              <a:t>Java</a:t>
            </a:r>
          </a:p>
          <a:p>
            <a:pPr marL="457200" lvl="1" indent="0">
              <a:buNone/>
            </a:pPr>
            <a:r>
              <a:rPr lang="ja-JP" altLang="en-US" dirty="0"/>
              <a:t>データ数</a:t>
            </a:r>
            <a:r>
              <a:rPr lang="en-US" altLang="ja-JP" dirty="0"/>
              <a:t>	</a:t>
            </a:r>
            <a:r>
              <a:rPr lang="ja-JP" altLang="en-US" dirty="0"/>
              <a:t>：</a:t>
            </a:r>
            <a:r>
              <a:rPr lang="en-US" altLang="ja-JP" dirty="0"/>
              <a:t>2,194</a:t>
            </a:r>
          </a:p>
        </p:txBody>
      </p:sp>
      <p:sp>
        <p:nvSpPr>
          <p:cNvPr id="6" name="AutoShape 2" descr="Untitled">
            <a:extLst>
              <a:ext uri="{FF2B5EF4-FFF2-40B4-BE49-F238E27FC236}">
                <a16:creationId xmlns:a16="http://schemas.microsoft.com/office/drawing/2014/main" id="{12CA0FE2-2B24-574B-01E9-8652EC6330F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スライド番号プレースホルダー 7">
            <a:extLst>
              <a:ext uri="{FF2B5EF4-FFF2-40B4-BE49-F238E27FC236}">
                <a16:creationId xmlns:a16="http://schemas.microsoft.com/office/drawing/2014/main" id="{41F9BF27-1C8F-C068-92E8-874B0A58BDC8}"/>
              </a:ext>
            </a:extLst>
          </p:cNvPr>
          <p:cNvSpPr>
            <a:spLocks noGrp="1"/>
          </p:cNvSpPr>
          <p:nvPr>
            <p:ph type="sldNum" sz="quarter" idx="12"/>
          </p:nvPr>
        </p:nvSpPr>
        <p:spPr/>
        <p:txBody>
          <a:bodyPr/>
          <a:lstStyle/>
          <a:p>
            <a:fld id="{98E4D49B-7C54-4167-A8CB-7C9DF7FFC802}" type="slidenum">
              <a:rPr kumimoji="1" lang="ja-JP" altLang="en-US" smtClean="0"/>
              <a:t>54</a:t>
            </a:fld>
            <a:endParaRPr kumimoji="1" lang="ja-JP" altLang="en-US"/>
          </a:p>
        </p:txBody>
      </p:sp>
    </p:spTree>
    <p:extLst>
      <p:ext uri="{BB962C8B-B14F-4D97-AF65-F5344CB8AC3E}">
        <p14:creationId xmlns:p14="http://schemas.microsoft.com/office/powerpoint/2010/main" val="25613139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64DDBAA-FF7E-4D96-D60E-893ACB6EA799}"/>
            </a:ext>
          </a:extLst>
        </p:cNvPr>
        <p:cNvGrpSpPr/>
        <p:nvPr/>
      </p:nvGrpSpPr>
      <p:grpSpPr>
        <a:xfrm>
          <a:off x="0" y="0"/>
          <a:ext cx="0" cy="0"/>
          <a:chOff x="0" y="0"/>
          <a:chExt cx="0" cy="0"/>
        </a:xfrm>
      </p:grpSpPr>
      <p:graphicFrame>
        <p:nvGraphicFramePr>
          <p:cNvPr id="19" name="グラフ 18">
            <a:extLst>
              <a:ext uri="{FF2B5EF4-FFF2-40B4-BE49-F238E27FC236}">
                <a16:creationId xmlns:a16="http://schemas.microsoft.com/office/drawing/2014/main" id="{000E2B24-423E-5105-19AB-2108F5F96D86}"/>
              </a:ext>
            </a:extLst>
          </p:cNvPr>
          <p:cNvGraphicFramePr/>
          <p:nvPr>
            <p:extLst>
              <p:ext uri="{D42A27DB-BD31-4B8C-83A1-F6EECF244321}">
                <p14:modId xmlns:p14="http://schemas.microsoft.com/office/powerpoint/2010/main" val="1042623249"/>
              </p:ext>
            </p:extLst>
          </p:nvPr>
        </p:nvGraphicFramePr>
        <p:xfrm>
          <a:off x="6096000" y="1717067"/>
          <a:ext cx="5741670" cy="4777280"/>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a:extLst>
              <a:ext uri="{FF2B5EF4-FFF2-40B4-BE49-F238E27FC236}">
                <a16:creationId xmlns:a16="http://schemas.microsoft.com/office/drawing/2014/main" id="{FE22AF55-A6A0-6A0F-E48E-4F79B666E2F2}"/>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67D6410E-E830-8251-72BA-922453CD52A7}"/>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結果：マスクの有無による性能変化</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B5F7D800-0C4C-D72A-D8C4-781E387F08BC}"/>
              </a:ext>
            </a:extLst>
          </p:cNvPr>
          <p:cNvSpPr>
            <a:spLocks noGrp="1"/>
          </p:cNvSpPr>
          <p:nvPr>
            <p:ph type="sldNum" sz="quarter" idx="12"/>
          </p:nvPr>
        </p:nvSpPr>
        <p:spPr/>
        <p:txBody>
          <a:bodyPr/>
          <a:lstStyle/>
          <a:p>
            <a:fld id="{98E4D49B-7C54-4167-A8CB-7C9DF7FFC802}" type="slidenum">
              <a:rPr kumimoji="1" lang="ja-JP" altLang="en-US" smtClean="0"/>
              <a:t>55</a:t>
            </a:fld>
            <a:endParaRPr kumimoji="1" lang="ja-JP" altLang="en-US"/>
          </a:p>
        </p:txBody>
      </p:sp>
      <p:sp>
        <p:nvSpPr>
          <p:cNvPr id="13" name="四角形: 角を丸くする 12">
            <a:extLst>
              <a:ext uri="{FF2B5EF4-FFF2-40B4-BE49-F238E27FC236}">
                <a16:creationId xmlns:a16="http://schemas.microsoft.com/office/drawing/2014/main" id="{55ED7F3A-0936-DAF2-41B1-CA43DC802C88}"/>
              </a:ext>
            </a:extLst>
          </p:cNvPr>
          <p:cNvSpPr/>
          <p:nvPr/>
        </p:nvSpPr>
        <p:spPr>
          <a:xfrm>
            <a:off x="7837482" y="2006160"/>
            <a:ext cx="1746250"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四角形: 角を丸くする 13">
            <a:extLst>
              <a:ext uri="{FF2B5EF4-FFF2-40B4-BE49-F238E27FC236}">
                <a16:creationId xmlns:a16="http://schemas.microsoft.com/office/drawing/2014/main" id="{15C9044C-B0CB-C8C0-65EE-A956031F4BA5}"/>
              </a:ext>
            </a:extLst>
          </p:cNvPr>
          <p:cNvSpPr/>
          <p:nvPr/>
        </p:nvSpPr>
        <p:spPr>
          <a:xfrm>
            <a:off x="7837480" y="2650685"/>
            <a:ext cx="2584451"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5" name="四角形: 角を丸くする 14">
            <a:extLst>
              <a:ext uri="{FF2B5EF4-FFF2-40B4-BE49-F238E27FC236}">
                <a16:creationId xmlns:a16="http://schemas.microsoft.com/office/drawing/2014/main" id="{2EE17809-B551-3E82-4974-9C7E3187BC4A}"/>
              </a:ext>
            </a:extLst>
          </p:cNvPr>
          <p:cNvSpPr/>
          <p:nvPr/>
        </p:nvSpPr>
        <p:spPr>
          <a:xfrm>
            <a:off x="7837476" y="3288063"/>
            <a:ext cx="2921002"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四角形: 角を丸くする 15">
            <a:extLst>
              <a:ext uri="{FF2B5EF4-FFF2-40B4-BE49-F238E27FC236}">
                <a16:creationId xmlns:a16="http://schemas.microsoft.com/office/drawing/2014/main" id="{C65329B6-B11B-FBE8-8A8A-F730AF845344}"/>
              </a:ext>
            </a:extLst>
          </p:cNvPr>
          <p:cNvSpPr/>
          <p:nvPr/>
        </p:nvSpPr>
        <p:spPr>
          <a:xfrm>
            <a:off x="7837478" y="3925273"/>
            <a:ext cx="2978153"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四角形: 角を丸くする 16">
            <a:extLst>
              <a:ext uri="{FF2B5EF4-FFF2-40B4-BE49-F238E27FC236}">
                <a16:creationId xmlns:a16="http://schemas.microsoft.com/office/drawing/2014/main" id="{8CA200CF-C931-695E-C2F7-B9A261399314}"/>
              </a:ext>
            </a:extLst>
          </p:cNvPr>
          <p:cNvSpPr/>
          <p:nvPr/>
        </p:nvSpPr>
        <p:spPr>
          <a:xfrm>
            <a:off x="7837478" y="4571158"/>
            <a:ext cx="3168654"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2DEA5EDA-535D-B968-2CB3-79D7821FE650}"/>
              </a:ext>
            </a:extLst>
          </p:cNvPr>
          <p:cNvSpPr/>
          <p:nvPr/>
        </p:nvSpPr>
        <p:spPr>
          <a:xfrm>
            <a:off x="7837476" y="5208763"/>
            <a:ext cx="3219455"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四角形: 角を丸くする 19">
            <a:extLst>
              <a:ext uri="{FF2B5EF4-FFF2-40B4-BE49-F238E27FC236}">
                <a16:creationId xmlns:a16="http://schemas.microsoft.com/office/drawing/2014/main" id="{109F8B7D-6405-9835-E1B0-57A5A2DA2C21}"/>
              </a:ext>
            </a:extLst>
          </p:cNvPr>
          <p:cNvSpPr/>
          <p:nvPr/>
        </p:nvSpPr>
        <p:spPr>
          <a:xfrm>
            <a:off x="7275823" y="6037430"/>
            <a:ext cx="3474727" cy="318920"/>
          </a:xfrm>
          <a:prstGeom prst="roundRect">
            <a:avLst>
              <a:gd name="adj" fmla="val 0"/>
            </a:avLst>
          </a:prstGeom>
          <a:solidFill>
            <a:schemeClr val="bg1">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コンテンツ プレースホルダー 2">
            <a:extLst>
              <a:ext uri="{FF2B5EF4-FFF2-40B4-BE49-F238E27FC236}">
                <a16:creationId xmlns:a16="http://schemas.microsoft.com/office/drawing/2014/main" id="{ECDB6C92-BAB4-4C4C-42B8-82164A3E4D8F}"/>
              </a:ext>
            </a:extLst>
          </p:cNvPr>
          <p:cNvSpPr txBox="1">
            <a:spLocks/>
          </p:cNvSpPr>
          <p:nvPr/>
        </p:nvSpPr>
        <p:spPr>
          <a:xfrm>
            <a:off x="838200" y="1506912"/>
            <a:ext cx="5257800" cy="54891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b="1" dirty="0"/>
              <a:t>ｃ</a:t>
            </a:r>
            <a:r>
              <a:rPr lang="en-US" altLang="ja-JP" b="1" dirty="0"/>
              <a:t>no mask  vs  all mask </a:t>
            </a:r>
          </a:p>
          <a:p>
            <a:pPr marL="457200" lvl="1" indent="0">
              <a:buFont typeface="Arial" panose="020B0604020202020204" pitchFamily="34" charset="0"/>
              <a:buNone/>
            </a:pPr>
            <a:r>
              <a:rPr lang="ja-JP" altLang="en-US" u="sng" dirty="0"/>
              <a:t>性能が向上</a:t>
            </a:r>
            <a:r>
              <a:rPr lang="en-US" altLang="ja-JP" u="sng" dirty="0"/>
              <a:t>(</a:t>
            </a:r>
            <a:r>
              <a:rPr lang="ja-JP" altLang="en-US" u="sng" dirty="0"/>
              <a:t>横ばい</a:t>
            </a:r>
            <a:r>
              <a:rPr lang="en-US" altLang="ja-JP" u="sng" dirty="0"/>
              <a:t>)</a:t>
            </a:r>
          </a:p>
          <a:p>
            <a:pPr lvl="2"/>
            <a:r>
              <a:rPr lang="en-US" altLang="ja-JP" dirty="0"/>
              <a:t>GPT-4.1	(0.02)</a:t>
            </a:r>
          </a:p>
          <a:p>
            <a:pPr lvl="2"/>
            <a:r>
              <a:rPr lang="en-US" altLang="ja-JP" dirty="0"/>
              <a:t>Phi-4		(+0.01)</a:t>
            </a:r>
          </a:p>
          <a:p>
            <a:pPr lvl="2"/>
            <a:r>
              <a:rPr lang="en-US" altLang="ja-JP" dirty="0"/>
              <a:t>Gemini-2.5-pro (+0.01)</a:t>
            </a:r>
          </a:p>
          <a:p>
            <a:pPr lvl="2"/>
            <a:r>
              <a:rPr lang="en-US" altLang="ja-JP" dirty="0"/>
              <a:t>CodeGemma	(±0.04) CodeLlama	(±0.00)</a:t>
            </a:r>
          </a:p>
          <a:p>
            <a:pPr marL="914400" lvl="2" indent="0">
              <a:buFont typeface="Arial" panose="020B0604020202020204" pitchFamily="34" charset="0"/>
              <a:buNone/>
            </a:pPr>
            <a:endParaRPr lang="en-US" altLang="ja-JP" dirty="0"/>
          </a:p>
          <a:p>
            <a:pPr marL="457200" lvl="1" indent="0">
              <a:buFont typeface="Arial" panose="020B0604020202020204" pitchFamily="34" charset="0"/>
              <a:buNone/>
            </a:pPr>
            <a:r>
              <a:rPr lang="ja-JP" altLang="en-US" u="sng" dirty="0"/>
              <a:t>性能が低下</a:t>
            </a:r>
            <a:endParaRPr lang="en-US" altLang="ja-JP" u="sng" dirty="0"/>
          </a:p>
          <a:p>
            <a:pPr lvl="2"/>
            <a:r>
              <a:rPr lang="en-US" altLang="ja-JP" dirty="0"/>
              <a:t>Gemma-3	(</a:t>
            </a:r>
            <a:r>
              <a:rPr lang="ja-JP" altLang="en-US" dirty="0"/>
              <a:t>－</a:t>
            </a:r>
            <a:r>
              <a:rPr lang="en-US" altLang="ja-JP" dirty="0"/>
              <a:t>0.04</a:t>
            </a:r>
            <a:r>
              <a:rPr lang="ja-JP" altLang="en-US" dirty="0"/>
              <a:t>）</a:t>
            </a:r>
            <a:endParaRPr lang="en-US" altLang="ja-JP" dirty="0"/>
          </a:p>
          <a:p>
            <a:pPr marL="914400" lvl="2" indent="0">
              <a:buFont typeface="Arial" panose="020B0604020202020204" pitchFamily="34" charset="0"/>
              <a:buNone/>
            </a:pPr>
            <a:endParaRPr lang="en-US" altLang="ja-JP" b="1" dirty="0"/>
          </a:p>
          <a:p>
            <a:pPr marL="0" indent="0">
              <a:buFont typeface="Arial" panose="020B0604020202020204" pitchFamily="34" charset="0"/>
              <a:buNone/>
            </a:pPr>
            <a:r>
              <a:rPr lang="ja-JP" altLang="en-US" sz="2400" dirty="0"/>
              <a:t>識別子名の情報が失われても、</a:t>
            </a:r>
            <a:br>
              <a:rPr lang="en-US" altLang="ja-JP" sz="2400" dirty="0"/>
            </a:br>
            <a:r>
              <a:rPr lang="ja-JP" altLang="en-US" sz="2400" dirty="0"/>
              <a:t>精度は低下せず、</a:t>
            </a:r>
            <a:br>
              <a:rPr lang="en-US" altLang="ja-JP" sz="2400" dirty="0"/>
            </a:br>
            <a:r>
              <a:rPr lang="ja-JP" altLang="en-US" sz="2400" dirty="0"/>
              <a:t>向上したモデルが多かった</a:t>
            </a:r>
            <a:endParaRPr lang="en-US" altLang="ja-JP" sz="2400" dirty="0"/>
          </a:p>
        </p:txBody>
      </p:sp>
    </p:spTree>
    <p:extLst>
      <p:ext uri="{BB962C8B-B14F-4D97-AF65-F5344CB8AC3E}">
        <p14:creationId xmlns:p14="http://schemas.microsoft.com/office/powerpoint/2010/main" val="29759406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031DE2E-8AF4-04ED-6C44-E61EC67FE195}"/>
            </a:ext>
          </a:extLst>
        </p:cNvPr>
        <p:cNvGrpSpPr/>
        <p:nvPr/>
      </p:nvGrpSpPr>
      <p:grpSpPr>
        <a:xfrm>
          <a:off x="0" y="0"/>
          <a:ext cx="0" cy="0"/>
          <a:chOff x="0" y="0"/>
          <a:chExt cx="0" cy="0"/>
        </a:xfrm>
      </p:grpSpPr>
      <p:pic>
        <p:nvPicPr>
          <p:cNvPr id="8" name="グラフィックス 7">
            <a:extLst>
              <a:ext uri="{FF2B5EF4-FFF2-40B4-BE49-F238E27FC236}">
                <a16:creationId xmlns:a16="http://schemas.microsoft.com/office/drawing/2014/main" id="{6C32667A-C725-CC36-8C7C-6C9C1AEB0C73}"/>
              </a:ext>
            </a:extLst>
          </p:cNvPr>
          <p:cNvPicPr>
            <a:picLocks noChangeAspect="1"/>
          </p:cNvPicPr>
          <p:nvPr/>
        </p:nvPicPr>
        <p:blipFill>
          <a:blip r:embed="rId3">
            <a:extLst>
              <a:ext uri="{96DAC541-7B7A-43D3-8B79-37D633B846F1}">
                <asvg:svgBlip xmlns:asvg="http://schemas.microsoft.com/office/drawing/2016/SVG/main" r:embed="rId4"/>
              </a:ext>
            </a:extLst>
          </a:blip>
          <a:srcRect l="20971" t="62337" r="19219" b="3021"/>
          <a:stretch>
            <a:fillRect/>
          </a:stretch>
        </p:blipFill>
        <p:spPr>
          <a:xfrm>
            <a:off x="7132451" y="2957299"/>
            <a:ext cx="3418115" cy="1979800"/>
          </a:xfrm>
          <a:prstGeom prst="rect">
            <a:avLst/>
          </a:prstGeom>
        </p:spPr>
      </p:pic>
      <p:pic>
        <p:nvPicPr>
          <p:cNvPr id="7" name="グラフィックス 6">
            <a:extLst>
              <a:ext uri="{FF2B5EF4-FFF2-40B4-BE49-F238E27FC236}">
                <a16:creationId xmlns:a16="http://schemas.microsoft.com/office/drawing/2014/main" id="{376E8361-D495-3A40-0F41-E22A50F15D5F}"/>
              </a:ext>
            </a:extLst>
          </p:cNvPr>
          <p:cNvPicPr>
            <a:picLocks noChangeAspect="1"/>
          </p:cNvPicPr>
          <p:nvPr/>
        </p:nvPicPr>
        <p:blipFill>
          <a:blip r:embed="rId3">
            <a:extLst>
              <a:ext uri="{96DAC541-7B7A-43D3-8B79-37D633B846F1}">
                <asvg:svgBlip xmlns:asvg="http://schemas.microsoft.com/office/drawing/2016/SVG/main" r:embed="rId4"/>
              </a:ext>
            </a:extLst>
          </a:blip>
          <a:srcRect l="20936" t="2610" r="19254" b="52184"/>
          <a:stretch>
            <a:fillRect/>
          </a:stretch>
        </p:blipFill>
        <p:spPr>
          <a:xfrm>
            <a:off x="1790088" y="2962768"/>
            <a:ext cx="3418115" cy="2583544"/>
          </a:xfrm>
          <a:prstGeom prst="rect">
            <a:avLst/>
          </a:prstGeom>
        </p:spPr>
      </p:pic>
      <p:sp>
        <p:nvSpPr>
          <p:cNvPr id="4" name="正方形/長方形 3">
            <a:extLst>
              <a:ext uri="{FF2B5EF4-FFF2-40B4-BE49-F238E27FC236}">
                <a16:creationId xmlns:a16="http://schemas.microsoft.com/office/drawing/2014/main" id="{4A422A84-CDAE-6119-B492-EAAC6D30D6A7}"/>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2388A9F9-5DCD-C587-F57F-00A4294DAF9E}"/>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メソッド名の分析：精度変化（</a:t>
            </a:r>
            <a:r>
              <a:rPr lang="en-US" altLang="ja-JP" b="1" dirty="0">
                <a:solidFill>
                  <a:schemeClr val="bg1"/>
                </a:solidFill>
                <a:latin typeface="+mn-ea"/>
                <a:ea typeface="+mn-ea"/>
              </a:rPr>
              <a:t>Phi-4.1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18BFCA23-4ADF-C9D8-97F7-F7B0D01D3242}"/>
              </a:ext>
            </a:extLst>
          </p:cNvPr>
          <p:cNvSpPr>
            <a:spLocks noGrp="1"/>
          </p:cNvSpPr>
          <p:nvPr>
            <p:ph idx="1"/>
          </p:nvPr>
        </p:nvSpPr>
        <p:spPr>
          <a:xfrm>
            <a:off x="838200" y="1506911"/>
            <a:ext cx="10515600" cy="5489111"/>
          </a:xfrm>
        </p:spPr>
        <p:txBody>
          <a:bodyPr>
            <a:normAutofit/>
          </a:bodyPr>
          <a:lstStyle/>
          <a:p>
            <a:pPr marL="0" indent="0">
              <a:buNone/>
            </a:pPr>
            <a:r>
              <a:rPr lang="en-US" altLang="ja-JP" b="1" dirty="0"/>
              <a:t>AV mask </a:t>
            </a:r>
            <a:r>
              <a:rPr lang="ja-JP" altLang="en-US" b="1" dirty="0"/>
              <a:t>→ </a:t>
            </a:r>
            <a:r>
              <a:rPr lang="en-US" altLang="ja-JP" b="1" dirty="0"/>
              <a:t>all mask </a:t>
            </a:r>
            <a:r>
              <a:rPr lang="ja-JP" altLang="en-US" b="1" dirty="0"/>
              <a:t>（</a:t>
            </a:r>
            <a:r>
              <a:rPr lang="en-US" altLang="ja-JP" b="1" dirty="0"/>
              <a:t>Phi-4</a:t>
            </a:r>
            <a:r>
              <a:rPr lang="ja-JP" altLang="en-US" b="1" dirty="0"/>
              <a:t>）</a:t>
            </a:r>
            <a:endParaRPr lang="en-US" altLang="ja-JP" b="1" dirty="0"/>
          </a:p>
        </p:txBody>
      </p:sp>
      <p:sp>
        <p:nvSpPr>
          <p:cNvPr id="6" name="スライド番号プレースホルダー 5">
            <a:extLst>
              <a:ext uri="{FF2B5EF4-FFF2-40B4-BE49-F238E27FC236}">
                <a16:creationId xmlns:a16="http://schemas.microsoft.com/office/drawing/2014/main" id="{F8E7612C-0EBB-9BF7-B068-5401282F9C94}"/>
              </a:ext>
            </a:extLst>
          </p:cNvPr>
          <p:cNvSpPr>
            <a:spLocks noGrp="1"/>
          </p:cNvSpPr>
          <p:nvPr>
            <p:ph type="sldNum" sz="quarter" idx="12"/>
          </p:nvPr>
        </p:nvSpPr>
        <p:spPr/>
        <p:txBody>
          <a:bodyPr/>
          <a:lstStyle/>
          <a:p>
            <a:fld id="{98E4D49B-7C54-4167-A8CB-7C9DF7FFC802}" type="slidenum">
              <a:rPr kumimoji="1" lang="ja-JP" altLang="en-US" smtClean="0"/>
              <a:t>56</a:t>
            </a:fld>
            <a:endParaRPr kumimoji="1" lang="ja-JP" altLang="en-US" dirty="0"/>
          </a:p>
        </p:txBody>
      </p:sp>
      <p:sp>
        <p:nvSpPr>
          <p:cNvPr id="20" name="テキスト ボックス 19">
            <a:extLst>
              <a:ext uri="{FF2B5EF4-FFF2-40B4-BE49-F238E27FC236}">
                <a16:creationId xmlns:a16="http://schemas.microsoft.com/office/drawing/2014/main" id="{BC4BD96A-B633-0704-966B-436124FE63E8}"/>
              </a:ext>
            </a:extLst>
          </p:cNvPr>
          <p:cNvSpPr txBox="1"/>
          <p:nvPr/>
        </p:nvSpPr>
        <p:spPr>
          <a:xfrm>
            <a:off x="1190058" y="3574656"/>
            <a:ext cx="530915" cy="400110"/>
          </a:xfrm>
          <a:prstGeom prst="rect">
            <a:avLst/>
          </a:prstGeom>
          <a:noFill/>
        </p:spPr>
        <p:txBody>
          <a:bodyPr wrap="none" rtlCol="0">
            <a:spAutoFit/>
          </a:bodyPr>
          <a:lstStyle/>
          <a:p>
            <a:r>
              <a:rPr kumimoji="1" lang="en-US" altLang="ja-JP" sz="2000" b="1" dirty="0"/>
              <a:t>TP</a:t>
            </a:r>
            <a:endParaRPr kumimoji="1" lang="ja-JP" altLang="en-US" sz="2000" b="1" dirty="0"/>
          </a:p>
        </p:txBody>
      </p:sp>
      <p:sp>
        <p:nvSpPr>
          <p:cNvPr id="21" name="テキスト ボックス 20">
            <a:extLst>
              <a:ext uri="{FF2B5EF4-FFF2-40B4-BE49-F238E27FC236}">
                <a16:creationId xmlns:a16="http://schemas.microsoft.com/office/drawing/2014/main" id="{A6CB3D31-33A9-0E51-22AF-BEF20D94078F}"/>
              </a:ext>
            </a:extLst>
          </p:cNvPr>
          <p:cNvSpPr txBox="1"/>
          <p:nvPr/>
        </p:nvSpPr>
        <p:spPr>
          <a:xfrm>
            <a:off x="1072499" y="2544761"/>
            <a:ext cx="1276311" cy="400110"/>
          </a:xfrm>
          <a:prstGeom prst="rect">
            <a:avLst/>
          </a:prstGeom>
          <a:noFill/>
        </p:spPr>
        <p:txBody>
          <a:bodyPr wrap="none" rtlCol="0">
            <a:spAutoFit/>
          </a:bodyPr>
          <a:lstStyle/>
          <a:p>
            <a:r>
              <a:rPr kumimoji="1" lang="en-US" altLang="ja-JP" sz="2000" b="1" dirty="0"/>
              <a:t>AV</a:t>
            </a:r>
            <a:r>
              <a:rPr kumimoji="1" lang="ja-JP" altLang="en-US" sz="2000" b="1" dirty="0"/>
              <a:t> </a:t>
            </a:r>
            <a:r>
              <a:rPr kumimoji="1" lang="en-US" altLang="ja-JP" sz="2000" b="1" dirty="0"/>
              <a:t>mask</a:t>
            </a:r>
            <a:endParaRPr kumimoji="1" lang="ja-JP" altLang="en-US" sz="2000" b="1" dirty="0"/>
          </a:p>
        </p:txBody>
      </p:sp>
      <p:sp>
        <p:nvSpPr>
          <p:cNvPr id="22" name="テキスト ボックス 21">
            <a:extLst>
              <a:ext uri="{FF2B5EF4-FFF2-40B4-BE49-F238E27FC236}">
                <a16:creationId xmlns:a16="http://schemas.microsoft.com/office/drawing/2014/main" id="{CC85F234-83C9-D70D-8B88-36AABEB6E87C}"/>
              </a:ext>
            </a:extLst>
          </p:cNvPr>
          <p:cNvSpPr txBox="1"/>
          <p:nvPr/>
        </p:nvSpPr>
        <p:spPr>
          <a:xfrm>
            <a:off x="4619774" y="2544761"/>
            <a:ext cx="1220206" cy="400110"/>
          </a:xfrm>
          <a:prstGeom prst="rect">
            <a:avLst/>
          </a:prstGeom>
          <a:noFill/>
        </p:spPr>
        <p:txBody>
          <a:bodyPr wrap="none" rtlCol="0">
            <a:spAutoFit/>
          </a:bodyPr>
          <a:lstStyle/>
          <a:p>
            <a:r>
              <a:rPr lang="en-US" altLang="ja-JP" sz="2000" b="1" dirty="0"/>
              <a:t>all</a:t>
            </a:r>
            <a:r>
              <a:rPr kumimoji="1" lang="ja-JP" altLang="en-US" sz="2000" b="1" dirty="0"/>
              <a:t> </a:t>
            </a:r>
            <a:r>
              <a:rPr kumimoji="1" lang="en-US" altLang="ja-JP" sz="2000" b="1" dirty="0"/>
              <a:t>mask</a:t>
            </a:r>
            <a:endParaRPr kumimoji="1" lang="ja-JP" altLang="en-US" sz="2000" b="1" dirty="0"/>
          </a:p>
        </p:txBody>
      </p:sp>
      <p:sp>
        <p:nvSpPr>
          <p:cNvPr id="23" name="テキスト ボックス 22">
            <a:extLst>
              <a:ext uri="{FF2B5EF4-FFF2-40B4-BE49-F238E27FC236}">
                <a16:creationId xmlns:a16="http://schemas.microsoft.com/office/drawing/2014/main" id="{89E03215-3E7C-CFC8-FDB0-4E26DFF04C80}"/>
              </a:ext>
            </a:extLst>
          </p:cNvPr>
          <p:cNvSpPr txBox="1"/>
          <p:nvPr/>
        </p:nvSpPr>
        <p:spPr>
          <a:xfrm>
            <a:off x="6395993" y="2541173"/>
            <a:ext cx="1276311" cy="400110"/>
          </a:xfrm>
          <a:prstGeom prst="rect">
            <a:avLst/>
          </a:prstGeom>
          <a:noFill/>
        </p:spPr>
        <p:txBody>
          <a:bodyPr wrap="none" rtlCol="0">
            <a:spAutoFit/>
          </a:bodyPr>
          <a:lstStyle/>
          <a:p>
            <a:r>
              <a:rPr kumimoji="1" lang="en-US" altLang="ja-JP" sz="2000" b="1" dirty="0"/>
              <a:t>AV</a:t>
            </a:r>
            <a:r>
              <a:rPr kumimoji="1" lang="ja-JP" altLang="en-US" sz="2000" b="1" dirty="0"/>
              <a:t> </a:t>
            </a:r>
            <a:r>
              <a:rPr kumimoji="1" lang="en-US" altLang="ja-JP" sz="2000" b="1" dirty="0"/>
              <a:t>mask</a:t>
            </a:r>
            <a:endParaRPr kumimoji="1" lang="ja-JP" altLang="en-US" sz="2000" b="1" dirty="0"/>
          </a:p>
        </p:txBody>
      </p:sp>
      <p:sp>
        <p:nvSpPr>
          <p:cNvPr id="24" name="テキスト ボックス 23">
            <a:extLst>
              <a:ext uri="{FF2B5EF4-FFF2-40B4-BE49-F238E27FC236}">
                <a16:creationId xmlns:a16="http://schemas.microsoft.com/office/drawing/2014/main" id="{652029EE-C46E-8326-E1EF-3CA575A1A0B9}"/>
              </a:ext>
            </a:extLst>
          </p:cNvPr>
          <p:cNvSpPr txBox="1"/>
          <p:nvPr/>
        </p:nvSpPr>
        <p:spPr>
          <a:xfrm>
            <a:off x="9943268" y="2562658"/>
            <a:ext cx="1220206" cy="400110"/>
          </a:xfrm>
          <a:prstGeom prst="rect">
            <a:avLst/>
          </a:prstGeom>
          <a:noFill/>
        </p:spPr>
        <p:txBody>
          <a:bodyPr wrap="none" rtlCol="0">
            <a:spAutoFit/>
          </a:bodyPr>
          <a:lstStyle/>
          <a:p>
            <a:r>
              <a:rPr lang="en-US" altLang="ja-JP" sz="2000" b="1" dirty="0"/>
              <a:t>all</a:t>
            </a:r>
            <a:r>
              <a:rPr kumimoji="1" lang="ja-JP" altLang="en-US" sz="2000" b="1" dirty="0"/>
              <a:t> </a:t>
            </a:r>
            <a:r>
              <a:rPr kumimoji="1" lang="en-US" altLang="ja-JP" sz="2000" b="1" dirty="0"/>
              <a:t>mask</a:t>
            </a:r>
            <a:endParaRPr kumimoji="1" lang="ja-JP" altLang="en-US" sz="2000" b="1" dirty="0"/>
          </a:p>
        </p:txBody>
      </p:sp>
      <p:sp>
        <p:nvSpPr>
          <p:cNvPr id="25" name="テキスト ボックス 24">
            <a:extLst>
              <a:ext uri="{FF2B5EF4-FFF2-40B4-BE49-F238E27FC236}">
                <a16:creationId xmlns:a16="http://schemas.microsoft.com/office/drawing/2014/main" id="{D337A83E-1FE1-EA8D-CE46-AE0E4513A210}"/>
              </a:ext>
            </a:extLst>
          </p:cNvPr>
          <p:cNvSpPr txBox="1"/>
          <p:nvPr/>
        </p:nvSpPr>
        <p:spPr>
          <a:xfrm>
            <a:off x="1193798" y="5236542"/>
            <a:ext cx="548548" cy="400110"/>
          </a:xfrm>
          <a:prstGeom prst="rect">
            <a:avLst/>
          </a:prstGeom>
          <a:noFill/>
        </p:spPr>
        <p:txBody>
          <a:bodyPr wrap="none" rtlCol="0">
            <a:spAutoFit/>
          </a:bodyPr>
          <a:lstStyle/>
          <a:p>
            <a:r>
              <a:rPr lang="en-US" altLang="ja-JP" sz="2000" b="1" dirty="0"/>
              <a:t>FN</a:t>
            </a:r>
            <a:endParaRPr kumimoji="1" lang="ja-JP" altLang="en-US" sz="2000" b="1" dirty="0"/>
          </a:p>
        </p:txBody>
      </p:sp>
      <p:sp>
        <p:nvSpPr>
          <p:cNvPr id="26" name="テキスト ボックス 25">
            <a:extLst>
              <a:ext uri="{FF2B5EF4-FFF2-40B4-BE49-F238E27FC236}">
                <a16:creationId xmlns:a16="http://schemas.microsoft.com/office/drawing/2014/main" id="{0E691AF2-0934-F6DE-AE97-ADDA7F58C984}"/>
              </a:ext>
            </a:extLst>
          </p:cNvPr>
          <p:cNvSpPr txBox="1"/>
          <p:nvPr/>
        </p:nvSpPr>
        <p:spPr>
          <a:xfrm>
            <a:off x="5259684" y="3547089"/>
            <a:ext cx="530915" cy="400110"/>
          </a:xfrm>
          <a:prstGeom prst="rect">
            <a:avLst/>
          </a:prstGeom>
          <a:noFill/>
        </p:spPr>
        <p:txBody>
          <a:bodyPr wrap="none" rtlCol="0">
            <a:spAutoFit/>
          </a:bodyPr>
          <a:lstStyle/>
          <a:p>
            <a:r>
              <a:rPr kumimoji="1" lang="en-US" altLang="ja-JP" sz="2000" b="1" dirty="0"/>
              <a:t>TP</a:t>
            </a:r>
            <a:endParaRPr kumimoji="1" lang="ja-JP" altLang="en-US" sz="2000" b="1" dirty="0"/>
          </a:p>
        </p:txBody>
      </p:sp>
      <p:sp>
        <p:nvSpPr>
          <p:cNvPr id="27" name="テキスト ボックス 26">
            <a:extLst>
              <a:ext uri="{FF2B5EF4-FFF2-40B4-BE49-F238E27FC236}">
                <a16:creationId xmlns:a16="http://schemas.microsoft.com/office/drawing/2014/main" id="{7B01D143-2875-4AC4-52BD-36C35895A7EE}"/>
              </a:ext>
            </a:extLst>
          </p:cNvPr>
          <p:cNvSpPr txBox="1"/>
          <p:nvPr/>
        </p:nvSpPr>
        <p:spPr>
          <a:xfrm>
            <a:off x="5263424" y="5236542"/>
            <a:ext cx="548548" cy="400110"/>
          </a:xfrm>
          <a:prstGeom prst="rect">
            <a:avLst/>
          </a:prstGeom>
          <a:noFill/>
        </p:spPr>
        <p:txBody>
          <a:bodyPr wrap="none" rtlCol="0">
            <a:spAutoFit/>
          </a:bodyPr>
          <a:lstStyle/>
          <a:p>
            <a:r>
              <a:rPr lang="en-US" altLang="ja-JP" sz="2000" b="1" dirty="0"/>
              <a:t>FN</a:t>
            </a:r>
            <a:endParaRPr kumimoji="1" lang="ja-JP" altLang="en-US" sz="2000" b="1" dirty="0"/>
          </a:p>
        </p:txBody>
      </p:sp>
      <p:sp>
        <p:nvSpPr>
          <p:cNvPr id="28" name="テキスト ボックス 27">
            <a:extLst>
              <a:ext uri="{FF2B5EF4-FFF2-40B4-BE49-F238E27FC236}">
                <a16:creationId xmlns:a16="http://schemas.microsoft.com/office/drawing/2014/main" id="{F6BF6661-8D71-9718-3EA6-F13641C51DCF}"/>
              </a:ext>
            </a:extLst>
          </p:cNvPr>
          <p:cNvSpPr txBox="1"/>
          <p:nvPr/>
        </p:nvSpPr>
        <p:spPr>
          <a:xfrm>
            <a:off x="6526908" y="3235580"/>
            <a:ext cx="553357" cy="400110"/>
          </a:xfrm>
          <a:prstGeom prst="rect">
            <a:avLst/>
          </a:prstGeom>
          <a:noFill/>
        </p:spPr>
        <p:txBody>
          <a:bodyPr wrap="none" rtlCol="0">
            <a:spAutoFit/>
          </a:bodyPr>
          <a:lstStyle/>
          <a:p>
            <a:r>
              <a:rPr kumimoji="1" lang="en-US" altLang="ja-JP" sz="2000" b="1" dirty="0"/>
              <a:t>TN</a:t>
            </a:r>
            <a:endParaRPr kumimoji="1" lang="ja-JP" altLang="en-US" sz="2000" b="1" dirty="0"/>
          </a:p>
        </p:txBody>
      </p:sp>
      <p:sp>
        <p:nvSpPr>
          <p:cNvPr id="29" name="テキスト ボックス 28">
            <a:extLst>
              <a:ext uri="{FF2B5EF4-FFF2-40B4-BE49-F238E27FC236}">
                <a16:creationId xmlns:a16="http://schemas.microsoft.com/office/drawing/2014/main" id="{61241DA2-AE71-F5EB-473F-8DE07A558CFB}"/>
              </a:ext>
            </a:extLst>
          </p:cNvPr>
          <p:cNvSpPr txBox="1"/>
          <p:nvPr/>
        </p:nvSpPr>
        <p:spPr>
          <a:xfrm>
            <a:off x="6567742" y="4590996"/>
            <a:ext cx="526106" cy="400110"/>
          </a:xfrm>
          <a:prstGeom prst="rect">
            <a:avLst/>
          </a:prstGeom>
          <a:noFill/>
        </p:spPr>
        <p:txBody>
          <a:bodyPr wrap="none" rtlCol="0">
            <a:spAutoFit/>
          </a:bodyPr>
          <a:lstStyle/>
          <a:p>
            <a:r>
              <a:rPr lang="en-US" altLang="ja-JP" sz="2000" b="1" dirty="0"/>
              <a:t>FP</a:t>
            </a:r>
            <a:endParaRPr kumimoji="1" lang="ja-JP" altLang="en-US" sz="2000" b="1" dirty="0"/>
          </a:p>
        </p:txBody>
      </p:sp>
      <p:sp>
        <p:nvSpPr>
          <p:cNvPr id="30" name="テキスト ボックス 29">
            <a:extLst>
              <a:ext uri="{FF2B5EF4-FFF2-40B4-BE49-F238E27FC236}">
                <a16:creationId xmlns:a16="http://schemas.microsoft.com/office/drawing/2014/main" id="{75165D67-58B8-88DB-F748-B5008483423C}"/>
              </a:ext>
            </a:extLst>
          </p:cNvPr>
          <p:cNvSpPr txBox="1"/>
          <p:nvPr/>
        </p:nvSpPr>
        <p:spPr>
          <a:xfrm>
            <a:off x="10596534" y="3208013"/>
            <a:ext cx="553357" cy="400110"/>
          </a:xfrm>
          <a:prstGeom prst="rect">
            <a:avLst/>
          </a:prstGeom>
          <a:noFill/>
        </p:spPr>
        <p:txBody>
          <a:bodyPr wrap="none" rtlCol="0">
            <a:spAutoFit/>
          </a:bodyPr>
          <a:lstStyle/>
          <a:p>
            <a:r>
              <a:rPr lang="en-US" altLang="ja-JP" sz="2000" b="1" dirty="0"/>
              <a:t>TN</a:t>
            </a:r>
            <a:endParaRPr kumimoji="1" lang="ja-JP" altLang="en-US" sz="2000" b="1" dirty="0"/>
          </a:p>
        </p:txBody>
      </p:sp>
      <p:sp>
        <p:nvSpPr>
          <p:cNvPr id="31" name="テキスト ボックス 30">
            <a:extLst>
              <a:ext uri="{FF2B5EF4-FFF2-40B4-BE49-F238E27FC236}">
                <a16:creationId xmlns:a16="http://schemas.microsoft.com/office/drawing/2014/main" id="{4FE3EB1C-642B-E5B4-CB1F-B9F0CD86948B}"/>
              </a:ext>
            </a:extLst>
          </p:cNvPr>
          <p:cNvSpPr txBox="1"/>
          <p:nvPr/>
        </p:nvSpPr>
        <p:spPr>
          <a:xfrm>
            <a:off x="10637368" y="4590996"/>
            <a:ext cx="526106" cy="400110"/>
          </a:xfrm>
          <a:prstGeom prst="rect">
            <a:avLst/>
          </a:prstGeom>
          <a:noFill/>
        </p:spPr>
        <p:txBody>
          <a:bodyPr wrap="none" rtlCol="0">
            <a:spAutoFit/>
          </a:bodyPr>
          <a:lstStyle/>
          <a:p>
            <a:r>
              <a:rPr lang="en-US" altLang="ja-JP" sz="2000" b="1" dirty="0"/>
              <a:t>FP</a:t>
            </a:r>
            <a:endParaRPr kumimoji="1" lang="ja-JP" altLang="en-US" sz="2000" b="1" dirty="0"/>
          </a:p>
        </p:txBody>
      </p:sp>
      <p:sp>
        <p:nvSpPr>
          <p:cNvPr id="32" name="テキスト ボックス 31">
            <a:extLst>
              <a:ext uri="{FF2B5EF4-FFF2-40B4-BE49-F238E27FC236}">
                <a16:creationId xmlns:a16="http://schemas.microsoft.com/office/drawing/2014/main" id="{54A0762D-C13F-79F5-3B4F-1932FC1B9143}"/>
              </a:ext>
            </a:extLst>
          </p:cNvPr>
          <p:cNvSpPr txBox="1"/>
          <p:nvPr/>
        </p:nvSpPr>
        <p:spPr>
          <a:xfrm>
            <a:off x="3126877" y="3465497"/>
            <a:ext cx="774571" cy="400110"/>
          </a:xfrm>
          <a:prstGeom prst="rect">
            <a:avLst/>
          </a:prstGeom>
          <a:noFill/>
        </p:spPr>
        <p:txBody>
          <a:bodyPr wrap="none" rtlCol="0">
            <a:spAutoFit/>
          </a:bodyPr>
          <a:lstStyle/>
          <a:p>
            <a:r>
              <a:rPr kumimoji="1" lang="en-US" altLang="ja-JP" sz="2000" b="1" dirty="0"/>
              <a:t>1047</a:t>
            </a:r>
            <a:endParaRPr kumimoji="1" lang="ja-JP" altLang="en-US" sz="2000" b="1" dirty="0"/>
          </a:p>
        </p:txBody>
      </p:sp>
      <p:sp>
        <p:nvSpPr>
          <p:cNvPr id="33" name="テキスト ボックス 32">
            <a:extLst>
              <a:ext uri="{FF2B5EF4-FFF2-40B4-BE49-F238E27FC236}">
                <a16:creationId xmlns:a16="http://schemas.microsoft.com/office/drawing/2014/main" id="{273BFAD5-7FF4-C4E2-DADF-AA6E2149DF64}"/>
              </a:ext>
            </a:extLst>
          </p:cNvPr>
          <p:cNvSpPr txBox="1"/>
          <p:nvPr/>
        </p:nvSpPr>
        <p:spPr>
          <a:xfrm>
            <a:off x="2484593" y="4295235"/>
            <a:ext cx="479618" cy="400110"/>
          </a:xfrm>
          <a:prstGeom prst="rect">
            <a:avLst/>
          </a:prstGeom>
          <a:noFill/>
        </p:spPr>
        <p:txBody>
          <a:bodyPr wrap="none" rtlCol="0">
            <a:spAutoFit/>
          </a:bodyPr>
          <a:lstStyle/>
          <a:p>
            <a:r>
              <a:rPr lang="en-US" altLang="ja-JP" sz="2000" b="1" dirty="0"/>
              <a:t>26</a:t>
            </a:r>
            <a:endParaRPr kumimoji="1" lang="ja-JP" altLang="en-US" sz="2000" b="1" dirty="0"/>
          </a:p>
        </p:txBody>
      </p:sp>
      <p:sp>
        <p:nvSpPr>
          <p:cNvPr id="34" name="テキスト ボックス 33">
            <a:extLst>
              <a:ext uri="{FF2B5EF4-FFF2-40B4-BE49-F238E27FC236}">
                <a16:creationId xmlns:a16="http://schemas.microsoft.com/office/drawing/2014/main" id="{EE57BB28-9DDC-A27E-F12E-09027D58B20F}"/>
              </a:ext>
            </a:extLst>
          </p:cNvPr>
          <p:cNvSpPr txBox="1"/>
          <p:nvPr/>
        </p:nvSpPr>
        <p:spPr>
          <a:xfrm>
            <a:off x="2484593" y="4869190"/>
            <a:ext cx="479618" cy="400110"/>
          </a:xfrm>
          <a:prstGeom prst="rect">
            <a:avLst/>
          </a:prstGeom>
          <a:noFill/>
        </p:spPr>
        <p:txBody>
          <a:bodyPr wrap="none" rtlCol="0">
            <a:spAutoFit/>
          </a:bodyPr>
          <a:lstStyle/>
          <a:p>
            <a:r>
              <a:rPr kumimoji="1" lang="en-US" altLang="ja-JP" sz="2000" b="1" u="sng" dirty="0"/>
              <a:t>84</a:t>
            </a:r>
            <a:endParaRPr kumimoji="1" lang="ja-JP" altLang="en-US" sz="2000" b="1" u="sng" dirty="0"/>
          </a:p>
        </p:txBody>
      </p:sp>
      <p:sp>
        <p:nvSpPr>
          <p:cNvPr id="35" name="テキスト ボックス 34">
            <a:extLst>
              <a:ext uri="{FF2B5EF4-FFF2-40B4-BE49-F238E27FC236}">
                <a16:creationId xmlns:a16="http://schemas.microsoft.com/office/drawing/2014/main" id="{052C14F1-5F3C-0599-9374-C8217428E958}"/>
              </a:ext>
            </a:extLst>
          </p:cNvPr>
          <p:cNvSpPr txBox="1"/>
          <p:nvPr/>
        </p:nvSpPr>
        <p:spPr>
          <a:xfrm>
            <a:off x="3191788" y="5218979"/>
            <a:ext cx="627095" cy="400110"/>
          </a:xfrm>
          <a:prstGeom prst="rect">
            <a:avLst/>
          </a:prstGeom>
          <a:noFill/>
        </p:spPr>
        <p:txBody>
          <a:bodyPr wrap="none" rtlCol="0">
            <a:spAutoFit/>
          </a:bodyPr>
          <a:lstStyle/>
          <a:p>
            <a:r>
              <a:rPr kumimoji="1" lang="en-US" altLang="ja-JP" sz="2000" b="1" dirty="0"/>
              <a:t>185</a:t>
            </a:r>
            <a:endParaRPr kumimoji="1" lang="ja-JP" altLang="en-US" sz="2000" b="1" dirty="0"/>
          </a:p>
        </p:txBody>
      </p:sp>
      <p:sp>
        <p:nvSpPr>
          <p:cNvPr id="37" name="テキスト ボックス 36">
            <a:extLst>
              <a:ext uri="{FF2B5EF4-FFF2-40B4-BE49-F238E27FC236}">
                <a16:creationId xmlns:a16="http://schemas.microsoft.com/office/drawing/2014/main" id="{6D1E41B6-BCE5-D990-8462-70DE1E999854}"/>
              </a:ext>
            </a:extLst>
          </p:cNvPr>
          <p:cNvSpPr txBox="1"/>
          <p:nvPr/>
        </p:nvSpPr>
        <p:spPr>
          <a:xfrm>
            <a:off x="7829735" y="3721280"/>
            <a:ext cx="479618" cy="400110"/>
          </a:xfrm>
          <a:prstGeom prst="rect">
            <a:avLst/>
          </a:prstGeom>
          <a:noFill/>
        </p:spPr>
        <p:txBody>
          <a:bodyPr wrap="none" rtlCol="0">
            <a:spAutoFit/>
          </a:bodyPr>
          <a:lstStyle/>
          <a:p>
            <a:r>
              <a:rPr kumimoji="1" lang="en-US" altLang="ja-JP" sz="2000" b="1" dirty="0"/>
              <a:t>42</a:t>
            </a:r>
            <a:endParaRPr kumimoji="1" lang="ja-JP" altLang="en-US" sz="2000" b="1" dirty="0"/>
          </a:p>
        </p:txBody>
      </p:sp>
      <p:sp>
        <p:nvSpPr>
          <p:cNvPr id="38" name="テキスト ボックス 37">
            <a:extLst>
              <a:ext uri="{FF2B5EF4-FFF2-40B4-BE49-F238E27FC236}">
                <a16:creationId xmlns:a16="http://schemas.microsoft.com/office/drawing/2014/main" id="{08503C38-F9B0-A556-E893-662A2ECE8335}"/>
              </a:ext>
            </a:extLst>
          </p:cNvPr>
          <p:cNvSpPr txBox="1"/>
          <p:nvPr/>
        </p:nvSpPr>
        <p:spPr>
          <a:xfrm>
            <a:off x="7829735" y="4295235"/>
            <a:ext cx="479618" cy="400110"/>
          </a:xfrm>
          <a:prstGeom prst="rect">
            <a:avLst/>
          </a:prstGeom>
          <a:noFill/>
        </p:spPr>
        <p:txBody>
          <a:bodyPr wrap="none" rtlCol="0">
            <a:spAutoFit/>
          </a:bodyPr>
          <a:lstStyle/>
          <a:p>
            <a:r>
              <a:rPr kumimoji="1" lang="en-US" altLang="ja-JP" sz="2000" b="1" u="sng" dirty="0"/>
              <a:t>62</a:t>
            </a:r>
            <a:endParaRPr kumimoji="1" lang="ja-JP" altLang="en-US" sz="2000" b="1" u="sng" dirty="0"/>
          </a:p>
        </p:txBody>
      </p:sp>
      <p:sp>
        <p:nvSpPr>
          <p:cNvPr id="39" name="テキスト ボックス 38">
            <a:extLst>
              <a:ext uri="{FF2B5EF4-FFF2-40B4-BE49-F238E27FC236}">
                <a16:creationId xmlns:a16="http://schemas.microsoft.com/office/drawing/2014/main" id="{9167AAD3-F739-44C0-D783-08B4E5147DE3}"/>
              </a:ext>
            </a:extLst>
          </p:cNvPr>
          <p:cNvSpPr txBox="1"/>
          <p:nvPr/>
        </p:nvSpPr>
        <p:spPr>
          <a:xfrm>
            <a:off x="8536930" y="4629892"/>
            <a:ext cx="627095" cy="400110"/>
          </a:xfrm>
          <a:prstGeom prst="rect">
            <a:avLst/>
          </a:prstGeom>
          <a:noFill/>
        </p:spPr>
        <p:txBody>
          <a:bodyPr wrap="none" rtlCol="0">
            <a:spAutoFit/>
          </a:bodyPr>
          <a:lstStyle/>
          <a:p>
            <a:r>
              <a:rPr kumimoji="1" lang="en-US" altLang="ja-JP" sz="2000" b="1" dirty="0"/>
              <a:t>165</a:t>
            </a:r>
            <a:endParaRPr kumimoji="1" lang="ja-JP" altLang="en-US" sz="2000" b="1" dirty="0"/>
          </a:p>
        </p:txBody>
      </p:sp>
      <p:sp>
        <p:nvSpPr>
          <p:cNvPr id="40" name="テキスト ボックス 39">
            <a:extLst>
              <a:ext uri="{FF2B5EF4-FFF2-40B4-BE49-F238E27FC236}">
                <a16:creationId xmlns:a16="http://schemas.microsoft.com/office/drawing/2014/main" id="{31715F9F-700F-2CEA-FE6B-023BB1D67E14}"/>
              </a:ext>
            </a:extLst>
          </p:cNvPr>
          <p:cNvSpPr txBox="1"/>
          <p:nvPr/>
        </p:nvSpPr>
        <p:spPr>
          <a:xfrm>
            <a:off x="8536930" y="3166694"/>
            <a:ext cx="627095" cy="400110"/>
          </a:xfrm>
          <a:prstGeom prst="rect">
            <a:avLst/>
          </a:prstGeom>
          <a:noFill/>
        </p:spPr>
        <p:txBody>
          <a:bodyPr wrap="none" rtlCol="0">
            <a:spAutoFit/>
          </a:bodyPr>
          <a:lstStyle/>
          <a:p>
            <a:r>
              <a:rPr lang="en-US" altLang="ja-JP" sz="2000" b="1" dirty="0"/>
              <a:t>583</a:t>
            </a:r>
            <a:endParaRPr kumimoji="1" lang="ja-JP" altLang="en-US" sz="2000" b="1" dirty="0"/>
          </a:p>
        </p:txBody>
      </p:sp>
      <p:sp>
        <p:nvSpPr>
          <p:cNvPr id="9" name="テキスト ボックス 8">
            <a:extLst>
              <a:ext uri="{FF2B5EF4-FFF2-40B4-BE49-F238E27FC236}">
                <a16:creationId xmlns:a16="http://schemas.microsoft.com/office/drawing/2014/main" id="{A3EAFDC2-5DB8-41B0-655E-5538EC7D2A00}"/>
              </a:ext>
            </a:extLst>
          </p:cNvPr>
          <p:cNvSpPr txBox="1"/>
          <p:nvPr/>
        </p:nvSpPr>
        <p:spPr>
          <a:xfrm>
            <a:off x="6748627" y="5805226"/>
            <a:ext cx="4185761" cy="830997"/>
          </a:xfrm>
          <a:prstGeom prst="rect">
            <a:avLst/>
          </a:prstGeom>
          <a:noFill/>
        </p:spPr>
        <p:txBody>
          <a:bodyPr wrap="none" rtlCol="0">
            <a:spAutoFit/>
          </a:bodyPr>
          <a:lstStyle/>
          <a:p>
            <a:r>
              <a:rPr lang="ja-JP" altLang="en-US" sz="2400" dirty="0"/>
              <a:t>クローンと誤判定したものを</a:t>
            </a:r>
            <a:br>
              <a:rPr lang="en-US" altLang="ja-JP" sz="2400" dirty="0"/>
            </a:br>
            <a:r>
              <a:rPr lang="en-US" altLang="ja-JP" sz="2400" b="1" u="sng" dirty="0"/>
              <a:t>62</a:t>
            </a:r>
            <a:r>
              <a:rPr lang="ja-JP" altLang="en-US" sz="2400" dirty="0"/>
              <a:t>個修正</a:t>
            </a:r>
            <a:endParaRPr kumimoji="1" lang="ja-JP" altLang="en-US" sz="2400" dirty="0"/>
          </a:p>
        </p:txBody>
      </p:sp>
      <p:sp>
        <p:nvSpPr>
          <p:cNvPr id="10" name="テキスト ボックス 9">
            <a:extLst>
              <a:ext uri="{FF2B5EF4-FFF2-40B4-BE49-F238E27FC236}">
                <a16:creationId xmlns:a16="http://schemas.microsoft.com/office/drawing/2014/main" id="{ED02AFF6-24AE-67F5-B219-29D6151BC88A}"/>
              </a:ext>
            </a:extLst>
          </p:cNvPr>
          <p:cNvSpPr txBox="1"/>
          <p:nvPr/>
        </p:nvSpPr>
        <p:spPr>
          <a:xfrm>
            <a:off x="944599" y="5741779"/>
            <a:ext cx="5109091" cy="830997"/>
          </a:xfrm>
          <a:prstGeom prst="rect">
            <a:avLst/>
          </a:prstGeom>
          <a:noFill/>
        </p:spPr>
        <p:txBody>
          <a:bodyPr wrap="none" rtlCol="0">
            <a:spAutoFit/>
          </a:bodyPr>
          <a:lstStyle/>
          <a:p>
            <a:r>
              <a:rPr lang="ja-JP" altLang="en-US" sz="2400" dirty="0"/>
              <a:t>クローンでないと誤判定したものを</a:t>
            </a:r>
            <a:br>
              <a:rPr lang="en-US" altLang="ja-JP" sz="2400" dirty="0"/>
            </a:br>
            <a:r>
              <a:rPr lang="en-US" altLang="ja-JP" sz="2400" b="1" u="sng" dirty="0"/>
              <a:t>84</a:t>
            </a:r>
            <a:r>
              <a:rPr lang="ja-JP" altLang="en-US" sz="2400" dirty="0"/>
              <a:t>個修正</a:t>
            </a:r>
            <a:endParaRPr kumimoji="1" lang="ja-JP" altLang="en-US" sz="2400" dirty="0"/>
          </a:p>
        </p:txBody>
      </p:sp>
      <p:sp>
        <p:nvSpPr>
          <p:cNvPr id="11" name="テキスト ボックス 10">
            <a:extLst>
              <a:ext uri="{FF2B5EF4-FFF2-40B4-BE49-F238E27FC236}">
                <a16:creationId xmlns:a16="http://schemas.microsoft.com/office/drawing/2014/main" id="{1B390204-73EA-5D88-F591-E6EA4681AD3F}"/>
              </a:ext>
            </a:extLst>
          </p:cNvPr>
          <p:cNvSpPr txBox="1"/>
          <p:nvPr/>
        </p:nvSpPr>
        <p:spPr>
          <a:xfrm>
            <a:off x="2806276" y="2249063"/>
            <a:ext cx="1415772" cy="461665"/>
          </a:xfrm>
          <a:prstGeom prst="rect">
            <a:avLst/>
          </a:prstGeom>
          <a:noFill/>
        </p:spPr>
        <p:txBody>
          <a:bodyPr wrap="none" rtlCol="0">
            <a:spAutoFit/>
          </a:bodyPr>
          <a:lstStyle/>
          <a:p>
            <a:r>
              <a:rPr kumimoji="1" lang="ja-JP" altLang="en-US" sz="2400" b="1" dirty="0"/>
              <a:t>クローン</a:t>
            </a:r>
          </a:p>
        </p:txBody>
      </p:sp>
      <p:sp>
        <p:nvSpPr>
          <p:cNvPr id="12" name="テキスト ボックス 11">
            <a:extLst>
              <a:ext uri="{FF2B5EF4-FFF2-40B4-BE49-F238E27FC236}">
                <a16:creationId xmlns:a16="http://schemas.microsoft.com/office/drawing/2014/main" id="{95199C60-3575-0EF0-633C-F08D602CEE9C}"/>
              </a:ext>
            </a:extLst>
          </p:cNvPr>
          <p:cNvSpPr txBox="1"/>
          <p:nvPr/>
        </p:nvSpPr>
        <p:spPr>
          <a:xfrm>
            <a:off x="7988702" y="2240206"/>
            <a:ext cx="1723549" cy="461665"/>
          </a:xfrm>
          <a:prstGeom prst="rect">
            <a:avLst/>
          </a:prstGeom>
          <a:noFill/>
        </p:spPr>
        <p:txBody>
          <a:bodyPr wrap="none" rtlCol="0">
            <a:spAutoFit/>
          </a:bodyPr>
          <a:lstStyle/>
          <a:p>
            <a:r>
              <a:rPr kumimoji="1" lang="ja-JP" altLang="en-US" sz="2400" b="1" dirty="0"/>
              <a:t>非クローン</a:t>
            </a:r>
          </a:p>
        </p:txBody>
      </p:sp>
    </p:spTree>
    <p:extLst>
      <p:ext uri="{BB962C8B-B14F-4D97-AF65-F5344CB8AC3E}">
        <p14:creationId xmlns:p14="http://schemas.microsoft.com/office/powerpoint/2010/main" val="34621111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F925445-B4B2-093D-3F81-04467CB991F7}"/>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17568A2A-A91A-C997-7797-AB6A527F501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BA12B5C7-D91B-103B-38D4-E9BC3F7BBD02}"/>
              </a:ext>
            </a:extLst>
          </p:cNvPr>
          <p:cNvSpPr>
            <a:spLocks noGrp="1"/>
          </p:cNvSpPr>
          <p:nvPr>
            <p:ph type="title"/>
          </p:nvPr>
        </p:nvSpPr>
        <p:spPr>
          <a:xfrm>
            <a:off x="838200" y="160326"/>
            <a:ext cx="10983686" cy="807862"/>
          </a:xfrm>
        </p:spPr>
        <p:txBody>
          <a:bodyPr anchor="b">
            <a:normAutofit/>
          </a:bodyPr>
          <a:lstStyle/>
          <a:p>
            <a:r>
              <a:rPr lang="ja-JP" altLang="en-US" b="1" dirty="0">
                <a:solidFill>
                  <a:schemeClr val="bg1"/>
                </a:solidFill>
                <a:latin typeface="+mn-ea"/>
                <a:ea typeface="+mn-ea"/>
              </a:rPr>
              <a:t>メソッド名の分析：精度変化（</a:t>
            </a:r>
            <a:r>
              <a:rPr lang="en-US" altLang="ja-JP" b="1" dirty="0">
                <a:solidFill>
                  <a:schemeClr val="bg1"/>
                </a:solidFill>
                <a:latin typeface="+mn-ea"/>
                <a:ea typeface="+mn-ea"/>
              </a:rPr>
              <a:t>GPT-4.1</a:t>
            </a:r>
            <a:r>
              <a:rPr lang="ja-JP" altLang="en-US" b="1" dirty="0">
                <a:solidFill>
                  <a:schemeClr val="bg1"/>
                </a:solidFill>
                <a:latin typeface="+mn-ea"/>
                <a:ea typeface="+mn-ea"/>
              </a:rPr>
              <a:t>）</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51B039C8-0081-3CF4-FCFB-133267A7365C}"/>
              </a:ext>
            </a:extLst>
          </p:cNvPr>
          <p:cNvSpPr>
            <a:spLocks noGrp="1"/>
          </p:cNvSpPr>
          <p:nvPr>
            <p:ph idx="1"/>
          </p:nvPr>
        </p:nvSpPr>
        <p:spPr>
          <a:xfrm>
            <a:off x="838200" y="1506911"/>
            <a:ext cx="10515600" cy="5489111"/>
          </a:xfrm>
        </p:spPr>
        <p:txBody>
          <a:bodyPr>
            <a:normAutofit/>
          </a:bodyPr>
          <a:lstStyle/>
          <a:p>
            <a:pPr marL="0" indent="0">
              <a:buNone/>
            </a:pPr>
            <a:r>
              <a:rPr lang="en-US" altLang="ja-JP" b="1" dirty="0"/>
              <a:t>AV mask </a:t>
            </a:r>
            <a:r>
              <a:rPr lang="ja-JP" altLang="en-US" b="1" dirty="0"/>
              <a:t>→ </a:t>
            </a:r>
            <a:r>
              <a:rPr lang="en-US" altLang="ja-JP" b="1" dirty="0"/>
              <a:t>all mask </a:t>
            </a:r>
            <a:r>
              <a:rPr lang="ja-JP" altLang="en-US" b="1" dirty="0"/>
              <a:t>（</a:t>
            </a:r>
            <a:r>
              <a:rPr lang="en-US" altLang="ja-JP" b="1" dirty="0"/>
              <a:t>GPT-4.1</a:t>
            </a:r>
            <a:r>
              <a:rPr lang="ja-JP" altLang="en-US" b="1" dirty="0"/>
              <a:t>）</a:t>
            </a:r>
            <a:endParaRPr lang="en-US" altLang="ja-JP" b="1" dirty="0"/>
          </a:p>
        </p:txBody>
      </p:sp>
      <p:sp>
        <p:nvSpPr>
          <p:cNvPr id="6" name="スライド番号プレースホルダー 5">
            <a:extLst>
              <a:ext uri="{FF2B5EF4-FFF2-40B4-BE49-F238E27FC236}">
                <a16:creationId xmlns:a16="http://schemas.microsoft.com/office/drawing/2014/main" id="{9E514C05-0261-C431-D1CC-40C9FA31B3C0}"/>
              </a:ext>
            </a:extLst>
          </p:cNvPr>
          <p:cNvSpPr>
            <a:spLocks noGrp="1"/>
          </p:cNvSpPr>
          <p:nvPr>
            <p:ph type="sldNum" sz="quarter" idx="12"/>
          </p:nvPr>
        </p:nvSpPr>
        <p:spPr/>
        <p:txBody>
          <a:bodyPr/>
          <a:lstStyle/>
          <a:p>
            <a:fld id="{98E4D49B-7C54-4167-A8CB-7C9DF7FFC802}" type="slidenum">
              <a:rPr kumimoji="1" lang="ja-JP" altLang="en-US" smtClean="0"/>
              <a:t>57</a:t>
            </a:fld>
            <a:endParaRPr kumimoji="1" lang="ja-JP" altLang="en-US"/>
          </a:p>
        </p:txBody>
      </p:sp>
      <p:pic>
        <p:nvPicPr>
          <p:cNvPr id="16" name="グラフィックス 15">
            <a:extLst>
              <a:ext uri="{FF2B5EF4-FFF2-40B4-BE49-F238E27FC236}">
                <a16:creationId xmlns:a16="http://schemas.microsoft.com/office/drawing/2014/main" id="{06CC350C-6EDB-9639-FEED-2CBE837C4C84}"/>
              </a:ext>
            </a:extLst>
          </p:cNvPr>
          <p:cNvPicPr>
            <a:picLocks noChangeAspect="1"/>
          </p:cNvPicPr>
          <p:nvPr/>
        </p:nvPicPr>
        <p:blipFill>
          <a:blip r:embed="rId3">
            <a:extLst>
              <a:ext uri="{96DAC541-7B7A-43D3-8B79-37D633B846F1}">
                <asvg:svgBlip xmlns:asvg="http://schemas.microsoft.com/office/drawing/2016/SVG/main" r:embed="rId4"/>
              </a:ext>
            </a:extLst>
          </a:blip>
          <a:srcRect l="21047" t="2572" r="19143" b="52222"/>
          <a:stretch>
            <a:fillRect/>
          </a:stretch>
        </p:blipFill>
        <p:spPr>
          <a:xfrm>
            <a:off x="1785254" y="2929308"/>
            <a:ext cx="3418115" cy="2583544"/>
          </a:xfrm>
          <a:prstGeom prst="rect">
            <a:avLst/>
          </a:prstGeom>
        </p:spPr>
      </p:pic>
      <p:pic>
        <p:nvPicPr>
          <p:cNvPr id="17" name="グラフィックス 16">
            <a:extLst>
              <a:ext uri="{FF2B5EF4-FFF2-40B4-BE49-F238E27FC236}">
                <a16:creationId xmlns:a16="http://schemas.microsoft.com/office/drawing/2014/main" id="{BC933322-97A0-9DEA-6D25-78BF94C85C7B}"/>
              </a:ext>
            </a:extLst>
          </p:cNvPr>
          <p:cNvPicPr>
            <a:picLocks noChangeAspect="1"/>
          </p:cNvPicPr>
          <p:nvPr/>
        </p:nvPicPr>
        <p:blipFill>
          <a:blip r:embed="rId3">
            <a:extLst>
              <a:ext uri="{96DAC541-7B7A-43D3-8B79-37D633B846F1}">
                <asvg:svgBlip xmlns:asvg="http://schemas.microsoft.com/office/drawing/2016/SVG/main" r:embed="rId4"/>
              </a:ext>
            </a:extLst>
          </a:blip>
          <a:srcRect l="20921" t="62385" r="19269" b="2974"/>
          <a:stretch>
            <a:fillRect/>
          </a:stretch>
        </p:blipFill>
        <p:spPr>
          <a:xfrm>
            <a:off x="7108623" y="2951176"/>
            <a:ext cx="3418115" cy="1979776"/>
          </a:xfrm>
          <a:prstGeom prst="rect">
            <a:avLst/>
          </a:prstGeom>
        </p:spPr>
      </p:pic>
      <p:sp>
        <p:nvSpPr>
          <p:cNvPr id="20" name="テキスト ボックス 19">
            <a:extLst>
              <a:ext uri="{FF2B5EF4-FFF2-40B4-BE49-F238E27FC236}">
                <a16:creationId xmlns:a16="http://schemas.microsoft.com/office/drawing/2014/main" id="{4C94AD40-1FC7-CE86-D287-B0196A4C7056}"/>
              </a:ext>
            </a:extLst>
          </p:cNvPr>
          <p:cNvSpPr txBox="1"/>
          <p:nvPr/>
        </p:nvSpPr>
        <p:spPr>
          <a:xfrm>
            <a:off x="1190058" y="3584181"/>
            <a:ext cx="530915" cy="400110"/>
          </a:xfrm>
          <a:prstGeom prst="rect">
            <a:avLst/>
          </a:prstGeom>
          <a:noFill/>
        </p:spPr>
        <p:txBody>
          <a:bodyPr wrap="none" rtlCol="0">
            <a:spAutoFit/>
          </a:bodyPr>
          <a:lstStyle/>
          <a:p>
            <a:r>
              <a:rPr kumimoji="1" lang="en-US" altLang="ja-JP" sz="2000" b="1" dirty="0"/>
              <a:t>TP</a:t>
            </a:r>
            <a:endParaRPr kumimoji="1" lang="ja-JP" altLang="en-US" sz="2000" b="1" dirty="0"/>
          </a:p>
        </p:txBody>
      </p:sp>
      <p:sp>
        <p:nvSpPr>
          <p:cNvPr id="21" name="テキスト ボックス 20">
            <a:extLst>
              <a:ext uri="{FF2B5EF4-FFF2-40B4-BE49-F238E27FC236}">
                <a16:creationId xmlns:a16="http://schemas.microsoft.com/office/drawing/2014/main" id="{5A9DD147-A22A-E16C-F514-E71342E45F0F}"/>
              </a:ext>
            </a:extLst>
          </p:cNvPr>
          <p:cNvSpPr txBox="1"/>
          <p:nvPr/>
        </p:nvSpPr>
        <p:spPr>
          <a:xfrm>
            <a:off x="1072499" y="2554286"/>
            <a:ext cx="1276311" cy="400110"/>
          </a:xfrm>
          <a:prstGeom prst="rect">
            <a:avLst/>
          </a:prstGeom>
          <a:noFill/>
        </p:spPr>
        <p:txBody>
          <a:bodyPr wrap="none" rtlCol="0">
            <a:spAutoFit/>
          </a:bodyPr>
          <a:lstStyle/>
          <a:p>
            <a:r>
              <a:rPr kumimoji="1" lang="en-US" altLang="ja-JP" sz="2000" b="1" dirty="0"/>
              <a:t>AV</a:t>
            </a:r>
            <a:r>
              <a:rPr kumimoji="1" lang="ja-JP" altLang="en-US" sz="2000" b="1" dirty="0"/>
              <a:t> </a:t>
            </a:r>
            <a:r>
              <a:rPr kumimoji="1" lang="en-US" altLang="ja-JP" sz="2000" b="1" dirty="0"/>
              <a:t>mask</a:t>
            </a:r>
            <a:endParaRPr kumimoji="1" lang="ja-JP" altLang="en-US" sz="2000" b="1" dirty="0"/>
          </a:p>
        </p:txBody>
      </p:sp>
      <p:sp>
        <p:nvSpPr>
          <p:cNvPr id="22" name="テキスト ボックス 21">
            <a:extLst>
              <a:ext uri="{FF2B5EF4-FFF2-40B4-BE49-F238E27FC236}">
                <a16:creationId xmlns:a16="http://schemas.microsoft.com/office/drawing/2014/main" id="{3FCD607D-D42A-B8A4-6817-4774742F97BC}"/>
              </a:ext>
            </a:extLst>
          </p:cNvPr>
          <p:cNvSpPr txBox="1"/>
          <p:nvPr/>
        </p:nvSpPr>
        <p:spPr>
          <a:xfrm>
            <a:off x="4619774" y="2554286"/>
            <a:ext cx="1220206" cy="400110"/>
          </a:xfrm>
          <a:prstGeom prst="rect">
            <a:avLst/>
          </a:prstGeom>
          <a:noFill/>
        </p:spPr>
        <p:txBody>
          <a:bodyPr wrap="none" rtlCol="0">
            <a:spAutoFit/>
          </a:bodyPr>
          <a:lstStyle/>
          <a:p>
            <a:r>
              <a:rPr lang="en-US" altLang="ja-JP" sz="2000" b="1" dirty="0"/>
              <a:t>all</a:t>
            </a:r>
            <a:r>
              <a:rPr kumimoji="1" lang="ja-JP" altLang="en-US" sz="2000" b="1" dirty="0"/>
              <a:t> </a:t>
            </a:r>
            <a:r>
              <a:rPr kumimoji="1" lang="en-US" altLang="ja-JP" sz="2000" b="1" dirty="0"/>
              <a:t>mask</a:t>
            </a:r>
            <a:endParaRPr kumimoji="1" lang="ja-JP" altLang="en-US" sz="2000" b="1" dirty="0"/>
          </a:p>
        </p:txBody>
      </p:sp>
      <p:sp>
        <p:nvSpPr>
          <p:cNvPr id="23" name="テキスト ボックス 22">
            <a:extLst>
              <a:ext uri="{FF2B5EF4-FFF2-40B4-BE49-F238E27FC236}">
                <a16:creationId xmlns:a16="http://schemas.microsoft.com/office/drawing/2014/main" id="{31FA56B1-1643-918B-9CE0-F42F6A2A507E}"/>
              </a:ext>
            </a:extLst>
          </p:cNvPr>
          <p:cNvSpPr txBox="1"/>
          <p:nvPr/>
        </p:nvSpPr>
        <p:spPr>
          <a:xfrm>
            <a:off x="6395993" y="2550698"/>
            <a:ext cx="1276311" cy="400110"/>
          </a:xfrm>
          <a:prstGeom prst="rect">
            <a:avLst/>
          </a:prstGeom>
          <a:noFill/>
        </p:spPr>
        <p:txBody>
          <a:bodyPr wrap="none" rtlCol="0">
            <a:spAutoFit/>
          </a:bodyPr>
          <a:lstStyle/>
          <a:p>
            <a:r>
              <a:rPr kumimoji="1" lang="en-US" altLang="ja-JP" sz="2000" b="1" dirty="0"/>
              <a:t>AV</a:t>
            </a:r>
            <a:r>
              <a:rPr kumimoji="1" lang="ja-JP" altLang="en-US" sz="2000" b="1" dirty="0"/>
              <a:t> </a:t>
            </a:r>
            <a:r>
              <a:rPr kumimoji="1" lang="en-US" altLang="ja-JP" sz="2000" b="1" dirty="0"/>
              <a:t>mask</a:t>
            </a:r>
            <a:endParaRPr kumimoji="1" lang="ja-JP" altLang="en-US" sz="2000" b="1" dirty="0"/>
          </a:p>
        </p:txBody>
      </p:sp>
      <p:sp>
        <p:nvSpPr>
          <p:cNvPr id="24" name="テキスト ボックス 23">
            <a:extLst>
              <a:ext uri="{FF2B5EF4-FFF2-40B4-BE49-F238E27FC236}">
                <a16:creationId xmlns:a16="http://schemas.microsoft.com/office/drawing/2014/main" id="{CF1C6A7C-BBFE-A5DB-12BC-BFB0825D984D}"/>
              </a:ext>
            </a:extLst>
          </p:cNvPr>
          <p:cNvSpPr txBox="1"/>
          <p:nvPr/>
        </p:nvSpPr>
        <p:spPr>
          <a:xfrm>
            <a:off x="9943268" y="2572183"/>
            <a:ext cx="1220206" cy="400110"/>
          </a:xfrm>
          <a:prstGeom prst="rect">
            <a:avLst/>
          </a:prstGeom>
          <a:noFill/>
        </p:spPr>
        <p:txBody>
          <a:bodyPr wrap="none" rtlCol="0">
            <a:spAutoFit/>
          </a:bodyPr>
          <a:lstStyle/>
          <a:p>
            <a:r>
              <a:rPr lang="en-US" altLang="ja-JP" sz="2000" b="1" dirty="0"/>
              <a:t>all</a:t>
            </a:r>
            <a:r>
              <a:rPr kumimoji="1" lang="ja-JP" altLang="en-US" sz="2000" b="1" dirty="0"/>
              <a:t> </a:t>
            </a:r>
            <a:r>
              <a:rPr kumimoji="1" lang="en-US" altLang="ja-JP" sz="2000" b="1" dirty="0"/>
              <a:t>mask</a:t>
            </a:r>
            <a:endParaRPr kumimoji="1" lang="ja-JP" altLang="en-US" sz="2000" b="1" dirty="0"/>
          </a:p>
        </p:txBody>
      </p:sp>
      <p:sp>
        <p:nvSpPr>
          <p:cNvPr id="25" name="テキスト ボックス 24">
            <a:extLst>
              <a:ext uri="{FF2B5EF4-FFF2-40B4-BE49-F238E27FC236}">
                <a16:creationId xmlns:a16="http://schemas.microsoft.com/office/drawing/2014/main" id="{F3473140-E1BA-F083-FC95-44568FA08527}"/>
              </a:ext>
            </a:extLst>
          </p:cNvPr>
          <p:cNvSpPr txBox="1"/>
          <p:nvPr/>
        </p:nvSpPr>
        <p:spPr>
          <a:xfrm>
            <a:off x="1193798" y="5246067"/>
            <a:ext cx="548548" cy="400110"/>
          </a:xfrm>
          <a:prstGeom prst="rect">
            <a:avLst/>
          </a:prstGeom>
          <a:noFill/>
        </p:spPr>
        <p:txBody>
          <a:bodyPr wrap="none" rtlCol="0">
            <a:spAutoFit/>
          </a:bodyPr>
          <a:lstStyle/>
          <a:p>
            <a:r>
              <a:rPr lang="en-US" altLang="ja-JP" sz="2000" b="1" dirty="0"/>
              <a:t>FN</a:t>
            </a:r>
            <a:endParaRPr kumimoji="1" lang="ja-JP" altLang="en-US" sz="2000" b="1" dirty="0"/>
          </a:p>
        </p:txBody>
      </p:sp>
      <p:sp>
        <p:nvSpPr>
          <p:cNvPr id="26" name="テキスト ボックス 25">
            <a:extLst>
              <a:ext uri="{FF2B5EF4-FFF2-40B4-BE49-F238E27FC236}">
                <a16:creationId xmlns:a16="http://schemas.microsoft.com/office/drawing/2014/main" id="{7E3282F7-DD44-2205-3A4F-3265F82E2D20}"/>
              </a:ext>
            </a:extLst>
          </p:cNvPr>
          <p:cNvSpPr txBox="1"/>
          <p:nvPr/>
        </p:nvSpPr>
        <p:spPr>
          <a:xfrm>
            <a:off x="5259684" y="3556614"/>
            <a:ext cx="530915" cy="400110"/>
          </a:xfrm>
          <a:prstGeom prst="rect">
            <a:avLst/>
          </a:prstGeom>
          <a:noFill/>
        </p:spPr>
        <p:txBody>
          <a:bodyPr wrap="none" rtlCol="0">
            <a:spAutoFit/>
          </a:bodyPr>
          <a:lstStyle/>
          <a:p>
            <a:r>
              <a:rPr kumimoji="1" lang="en-US" altLang="ja-JP" sz="2000" b="1" dirty="0"/>
              <a:t>TP</a:t>
            </a:r>
            <a:endParaRPr kumimoji="1" lang="ja-JP" altLang="en-US" sz="2000" b="1" dirty="0"/>
          </a:p>
        </p:txBody>
      </p:sp>
      <p:sp>
        <p:nvSpPr>
          <p:cNvPr id="27" name="テキスト ボックス 26">
            <a:extLst>
              <a:ext uri="{FF2B5EF4-FFF2-40B4-BE49-F238E27FC236}">
                <a16:creationId xmlns:a16="http://schemas.microsoft.com/office/drawing/2014/main" id="{E5CB7DF1-DA68-4842-1E91-70B100543D14}"/>
              </a:ext>
            </a:extLst>
          </p:cNvPr>
          <p:cNvSpPr txBox="1"/>
          <p:nvPr/>
        </p:nvSpPr>
        <p:spPr>
          <a:xfrm>
            <a:off x="5263424" y="5246067"/>
            <a:ext cx="548548" cy="400110"/>
          </a:xfrm>
          <a:prstGeom prst="rect">
            <a:avLst/>
          </a:prstGeom>
          <a:noFill/>
        </p:spPr>
        <p:txBody>
          <a:bodyPr wrap="none" rtlCol="0">
            <a:spAutoFit/>
          </a:bodyPr>
          <a:lstStyle/>
          <a:p>
            <a:r>
              <a:rPr lang="en-US" altLang="ja-JP" sz="2000" b="1" dirty="0"/>
              <a:t>FN</a:t>
            </a:r>
            <a:endParaRPr kumimoji="1" lang="ja-JP" altLang="en-US" sz="2000" b="1" dirty="0"/>
          </a:p>
        </p:txBody>
      </p:sp>
      <p:sp>
        <p:nvSpPr>
          <p:cNvPr id="28" name="テキスト ボックス 27">
            <a:extLst>
              <a:ext uri="{FF2B5EF4-FFF2-40B4-BE49-F238E27FC236}">
                <a16:creationId xmlns:a16="http://schemas.microsoft.com/office/drawing/2014/main" id="{ED7EE950-78B4-A953-06D4-B3207628467E}"/>
              </a:ext>
            </a:extLst>
          </p:cNvPr>
          <p:cNvSpPr txBox="1"/>
          <p:nvPr/>
        </p:nvSpPr>
        <p:spPr>
          <a:xfrm>
            <a:off x="6526908" y="3245105"/>
            <a:ext cx="553357" cy="400110"/>
          </a:xfrm>
          <a:prstGeom prst="rect">
            <a:avLst/>
          </a:prstGeom>
          <a:noFill/>
        </p:spPr>
        <p:txBody>
          <a:bodyPr wrap="none" rtlCol="0">
            <a:spAutoFit/>
          </a:bodyPr>
          <a:lstStyle/>
          <a:p>
            <a:r>
              <a:rPr kumimoji="1" lang="en-US" altLang="ja-JP" sz="2000" b="1" dirty="0"/>
              <a:t>TN</a:t>
            </a:r>
            <a:endParaRPr kumimoji="1" lang="ja-JP" altLang="en-US" sz="2000" b="1" dirty="0"/>
          </a:p>
        </p:txBody>
      </p:sp>
      <p:sp>
        <p:nvSpPr>
          <p:cNvPr id="29" name="テキスト ボックス 28">
            <a:extLst>
              <a:ext uri="{FF2B5EF4-FFF2-40B4-BE49-F238E27FC236}">
                <a16:creationId xmlns:a16="http://schemas.microsoft.com/office/drawing/2014/main" id="{8089DD60-2CA5-D142-DACD-749CA436A099}"/>
              </a:ext>
            </a:extLst>
          </p:cNvPr>
          <p:cNvSpPr txBox="1"/>
          <p:nvPr/>
        </p:nvSpPr>
        <p:spPr>
          <a:xfrm>
            <a:off x="6567742" y="4600521"/>
            <a:ext cx="526106" cy="400110"/>
          </a:xfrm>
          <a:prstGeom prst="rect">
            <a:avLst/>
          </a:prstGeom>
          <a:noFill/>
        </p:spPr>
        <p:txBody>
          <a:bodyPr wrap="none" rtlCol="0">
            <a:spAutoFit/>
          </a:bodyPr>
          <a:lstStyle/>
          <a:p>
            <a:r>
              <a:rPr lang="en-US" altLang="ja-JP" sz="2000" b="1" dirty="0"/>
              <a:t>FP</a:t>
            </a:r>
            <a:endParaRPr kumimoji="1" lang="ja-JP" altLang="en-US" sz="2000" b="1" dirty="0"/>
          </a:p>
        </p:txBody>
      </p:sp>
      <p:sp>
        <p:nvSpPr>
          <p:cNvPr id="30" name="テキスト ボックス 29">
            <a:extLst>
              <a:ext uri="{FF2B5EF4-FFF2-40B4-BE49-F238E27FC236}">
                <a16:creationId xmlns:a16="http://schemas.microsoft.com/office/drawing/2014/main" id="{448BF72D-9D38-FE47-B02A-41AD833C7DA7}"/>
              </a:ext>
            </a:extLst>
          </p:cNvPr>
          <p:cNvSpPr txBox="1"/>
          <p:nvPr/>
        </p:nvSpPr>
        <p:spPr>
          <a:xfrm>
            <a:off x="10596534" y="3217538"/>
            <a:ext cx="553357" cy="400110"/>
          </a:xfrm>
          <a:prstGeom prst="rect">
            <a:avLst/>
          </a:prstGeom>
          <a:noFill/>
        </p:spPr>
        <p:txBody>
          <a:bodyPr wrap="none" rtlCol="0">
            <a:spAutoFit/>
          </a:bodyPr>
          <a:lstStyle/>
          <a:p>
            <a:r>
              <a:rPr lang="en-US" altLang="ja-JP" sz="2000" b="1" dirty="0"/>
              <a:t>TN</a:t>
            </a:r>
            <a:endParaRPr kumimoji="1" lang="ja-JP" altLang="en-US" sz="2000" b="1" dirty="0"/>
          </a:p>
        </p:txBody>
      </p:sp>
      <p:sp>
        <p:nvSpPr>
          <p:cNvPr id="31" name="テキスト ボックス 30">
            <a:extLst>
              <a:ext uri="{FF2B5EF4-FFF2-40B4-BE49-F238E27FC236}">
                <a16:creationId xmlns:a16="http://schemas.microsoft.com/office/drawing/2014/main" id="{3C121F77-476A-D9B6-CB90-7DFE4A6EF3DB}"/>
              </a:ext>
            </a:extLst>
          </p:cNvPr>
          <p:cNvSpPr txBox="1"/>
          <p:nvPr/>
        </p:nvSpPr>
        <p:spPr>
          <a:xfrm>
            <a:off x="10637368" y="4600521"/>
            <a:ext cx="526106" cy="400110"/>
          </a:xfrm>
          <a:prstGeom prst="rect">
            <a:avLst/>
          </a:prstGeom>
          <a:noFill/>
        </p:spPr>
        <p:txBody>
          <a:bodyPr wrap="none" rtlCol="0">
            <a:spAutoFit/>
          </a:bodyPr>
          <a:lstStyle/>
          <a:p>
            <a:r>
              <a:rPr lang="en-US" altLang="ja-JP" sz="2000" b="1" dirty="0"/>
              <a:t>FP</a:t>
            </a:r>
            <a:endParaRPr kumimoji="1" lang="ja-JP" altLang="en-US" sz="2000" b="1" dirty="0"/>
          </a:p>
        </p:txBody>
      </p:sp>
      <p:sp>
        <p:nvSpPr>
          <p:cNvPr id="32" name="テキスト ボックス 31">
            <a:extLst>
              <a:ext uri="{FF2B5EF4-FFF2-40B4-BE49-F238E27FC236}">
                <a16:creationId xmlns:a16="http://schemas.microsoft.com/office/drawing/2014/main" id="{A32D9557-3A44-71B5-3EE1-2F7F48F44757}"/>
              </a:ext>
            </a:extLst>
          </p:cNvPr>
          <p:cNvSpPr txBox="1"/>
          <p:nvPr/>
        </p:nvSpPr>
        <p:spPr>
          <a:xfrm>
            <a:off x="3087125" y="3475022"/>
            <a:ext cx="774571" cy="400110"/>
          </a:xfrm>
          <a:prstGeom prst="rect">
            <a:avLst/>
          </a:prstGeom>
          <a:noFill/>
        </p:spPr>
        <p:txBody>
          <a:bodyPr wrap="none" rtlCol="0">
            <a:spAutoFit/>
          </a:bodyPr>
          <a:lstStyle/>
          <a:p>
            <a:r>
              <a:rPr kumimoji="1" lang="en-US" altLang="ja-JP" sz="2000" b="1" dirty="0"/>
              <a:t>1142</a:t>
            </a:r>
            <a:endParaRPr kumimoji="1" lang="ja-JP" altLang="en-US" sz="2000" b="1" dirty="0"/>
          </a:p>
        </p:txBody>
      </p:sp>
      <p:sp>
        <p:nvSpPr>
          <p:cNvPr id="33" name="テキスト ボックス 32">
            <a:extLst>
              <a:ext uri="{FF2B5EF4-FFF2-40B4-BE49-F238E27FC236}">
                <a16:creationId xmlns:a16="http://schemas.microsoft.com/office/drawing/2014/main" id="{52BD6008-AC07-2B4E-75FA-F5E8E804B536}"/>
              </a:ext>
            </a:extLst>
          </p:cNvPr>
          <p:cNvSpPr txBox="1"/>
          <p:nvPr/>
        </p:nvSpPr>
        <p:spPr>
          <a:xfrm>
            <a:off x="2454976" y="4395708"/>
            <a:ext cx="479618" cy="400110"/>
          </a:xfrm>
          <a:prstGeom prst="rect">
            <a:avLst/>
          </a:prstGeom>
          <a:noFill/>
        </p:spPr>
        <p:txBody>
          <a:bodyPr wrap="none" rtlCol="0">
            <a:spAutoFit/>
          </a:bodyPr>
          <a:lstStyle/>
          <a:p>
            <a:r>
              <a:rPr kumimoji="1" lang="en-US" altLang="ja-JP" sz="2000" b="1" dirty="0"/>
              <a:t>42</a:t>
            </a:r>
            <a:endParaRPr kumimoji="1" lang="ja-JP" altLang="en-US" sz="2000" b="1" dirty="0"/>
          </a:p>
        </p:txBody>
      </p:sp>
      <p:sp>
        <p:nvSpPr>
          <p:cNvPr id="34" name="テキスト ボックス 33">
            <a:extLst>
              <a:ext uri="{FF2B5EF4-FFF2-40B4-BE49-F238E27FC236}">
                <a16:creationId xmlns:a16="http://schemas.microsoft.com/office/drawing/2014/main" id="{24D9A55C-21D7-6DEF-9C98-4EA71D12D2FA}"/>
              </a:ext>
            </a:extLst>
          </p:cNvPr>
          <p:cNvSpPr txBox="1"/>
          <p:nvPr/>
        </p:nvSpPr>
        <p:spPr>
          <a:xfrm>
            <a:off x="2454976" y="4969663"/>
            <a:ext cx="479618" cy="400110"/>
          </a:xfrm>
          <a:prstGeom prst="rect">
            <a:avLst/>
          </a:prstGeom>
          <a:noFill/>
        </p:spPr>
        <p:txBody>
          <a:bodyPr wrap="none" rtlCol="0">
            <a:spAutoFit/>
          </a:bodyPr>
          <a:lstStyle/>
          <a:p>
            <a:r>
              <a:rPr kumimoji="1" lang="en-US" altLang="ja-JP" sz="2000" b="1" dirty="0"/>
              <a:t>41</a:t>
            </a:r>
            <a:endParaRPr kumimoji="1" lang="ja-JP" altLang="en-US" sz="2000" b="1" dirty="0"/>
          </a:p>
        </p:txBody>
      </p:sp>
      <p:sp>
        <p:nvSpPr>
          <p:cNvPr id="35" name="テキスト ボックス 34">
            <a:extLst>
              <a:ext uri="{FF2B5EF4-FFF2-40B4-BE49-F238E27FC236}">
                <a16:creationId xmlns:a16="http://schemas.microsoft.com/office/drawing/2014/main" id="{75FC5032-8EC1-E7DF-9DBF-54E1AEBCC76B}"/>
              </a:ext>
            </a:extLst>
          </p:cNvPr>
          <p:cNvSpPr txBox="1"/>
          <p:nvPr/>
        </p:nvSpPr>
        <p:spPr>
          <a:xfrm>
            <a:off x="3152036" y="5228504"/>
            <a:ext cx="627095" cy="400110"/>
          </a:xfrm>
          <a:prstGeom prst="rect">
            <a:avLst/>
          </a:prstGeom>
          <a:noFill/>
        </p:spPr>
        <p:txBody>
          <a:bodyPr wrap="none" rtlCol="0">
            <a:spAutoFit/>
          </a:bodyPr>
          <a:lstStyle/>
          <a:p>
            <a:r>
              <a:rPr kumimoji="1" lang="en-US" altLang="ja-JP" sz="2000" b="1" dirty="0"/>
              <a:t>117</a:t>
            </a:r>
            <a:endParaRPr kumimoji="1" lang="ja-JP" altLang="en-US" sz="2000" b="1" dirty="0"/>
          </a:p>
        </p:txBody>
      </p:sp>
      <p:sp>
        <p:nvSpPr>
          <p:cNvPr id="37" name="テキスト ボックス 36">
            <a:extLst>
              <a:ext uri="{FF2B5EF4-FFF2-40B4-BE49-F238E27FC236}">
                <a16:creationId xmlns:a16="http://schemas.microsoft.com/office/drawing/2014/main" id="{3B778A99-CACA-8E92-75CD-67846E29A130}"/>
              </a:ext>
            </a:extLst>
          </p:cNvPr>
          <p:cNvSpPr txBox="1"/>
          <p:nvPr/>
        </p:nvSpPr>
        <p:spPr>
          <a:xfrm>
            <a:off x="7789983" y="3730805"/>
            <a:ext cx="479618" cy="400110"/>
          </a:xfrm>
          <a:prstGeom prst="rect">
            <a:avLst/>
          </a:prstGeom>
          <a:noFill/>
        </p:spPr>
        <p:txBody>
          <a:bodyPr wrap="none" rtlCol="0">
            <a:spAutoFit/>
          </a:bodyPr>
          <a:lstStyle/>
          <a:p>
            <a:r>
              <a:rPr lang="en-US" altLang="ja-JP" sz="2000" b="1" dirty="0"/>
              <a:t>34</a:t>
            </a:r>
            <a:endParaRPr kumimoji="1" lang="ja-JP" altLang="en-US" sz="2000" b="1" dirty="0"/>
          </a:p>
        </p:txBody>
      </p:sp>
      <p:sp>
        <p:nvSpPr>
          <p:cNvPr id="38" name="テキスト ボックス 37">
            <a:extLst>
              <a:ext uri="{FF2B5EF4-FFF2-40B4-BE49-F238E27FC236}">
                <a16:creationId xmlns:a16="http://schemas.microsoft.com/office/drawing/2014/main" id="{09EFA714-8E94-5D3E-1228-3AB565E98E95}"/>
              </a:ext>
            </a:extLst>
          </p:cNvPr>
          <p:cNvSpPr txBox="1"/>
          <p:nvPr/>
        </p:nvSpPr>
        <p:spPr>
          <a:xfrm>
            <a:off x="7789983" y="4304760"/>
            <a:ext cx="479618" cy="400110"/>
          </a:xfrm>
          <a:prstGeom prst="rect">
            <a:avLst/>
          </a:prstGeom>
          <a:noFill/>
        </p:spPr>
        <p:txBody>
          <a:bodyPr wrap="none" rtlCol="0">
            <a:spAutoFit/>
          </a:bodyPr>
          <a:lstStyle/>
          <a:p>
            <a:r>
              <a:rPr lang="en-US" altLang="ja-JP" sz="2000" b="1" u="sng" dirty="0"/>
              <a:t>94</a:t>
            </a:r>
            <a:endParaRPr kumimoji="1" lang="ja-JP" altLang="en-US" sz="2000" b="1" u="sng" dirty="0"/>
          </a:p>
        </p:txBody>
      </p:sp>
      <p:sp>
        <p:nvSpPr>
          <p:cNvPr id="39" name="テキスト ボックス 38">
            <a:extLst>
              <a:ext uri="{FF2B5EF4-FFF2-40B4-BE49-F238E27FC236}">
                <a16:creationId xmlns:a16="http://schemas.microsoft.com/office/drawing/2014/main" id="{1C5673F8-BCC7-02CF-1D6D-C9DE036CBF2E}"/>
              </a:ext>
            </a:extLst>
          </p:cNvPr>
          <p:cNvSpPr txBox="1"/>
          <p:nvPr/>
        </p:nvSpPr>
        <p:spPr>
          <a:xfrm>
            <a:off x="8497178" y="4639417"/>
            <a:ext cx="627095" cy="400110"/>
          </a:xfrm>
          <a:prstGeom prst="rect">
            <a:avLst/>
          </a:prstGeom>
          <a:noFill/>
        </p:spPr>
        <p:txBody>
          <a:bodyPr wrap="none" rtlCol="0">
            <a:spAutoFit/>
          </a:bodyPr>
          <a:lstStyle/>
          <a:p>
            <a:r>
              <a:rPr kumimoji="1" lang="en-US" altLang="ja-JP" sz="2000" b="1" dirty="0"/>
              <a:t>141</a:t>
            </a:r>
            <a:endParaRPr kumimoji="1" lang="ja-JP" altLang="en-US" sz="2000" b="1" dirty="0"/>
          </a:p>
        </p:txBody>
      </p:sp>
      <p:sp>
        <p:nvSpPr>
          <p:cNvPr id="40" name="テキスト ボックス 39">
            <a:extLst>
              <a:ext uri="{FF2B5EF4-FFF2-40B4-BE49-F238E27FC236}">
                <a16:creationId xmlns:a16="http://schemas.microsoft.com/office/drawing/2014/main" id="{3C7B66FE-9707-DE6E-375C-18F6D64880BD}"/>
              </a:ext>
            </a:extLst>
          </p:cNvPr>
          <p:cNvSpPr txBox="1"/>
          <p:nvPr/>
        </p:nvSpPr>
        <p:spPr>
          <a:xfrm>
            <a:off x="8497178" y="3176219"/>
            <a:ext cx="627095" cy="400110"/>
          </a:xfrm>
          <a:prstGeom prst="rect">
            <a:avLst/>
          </a:prstGeom>
          <a:noFill/>
        </p:spPr>
        <p:txBody>
          <a:bodyPr wrap="none" rtlCol="0">
            <a:spAutoFit/>
          </a:bodyPr>
          <a:lstStyle/>
          <a:p>
            <a:r>
              <a:rPr lang="en-US" altLang="ja-JP" sz="2000" b="1" dirty="0"/>
              <a:t>583</a:t>
            </a:r>
            <a:endParaRPr kumimoji="1" lang="ja-JP" altLang="en-US" sz="2000" b="1" dirty="0"/>
          </a:p>
        </p:txBody>
      </p:sp>
      <p:sp>
        <p:nvSpPr>
          <p:cNvPr id="41" name="テキスト ボックス 40">
            <a:extLst>
              <a:ext uri="{FF2B5EF4-FFF2-40B4-BE49-F238E27FC236}">
                <a16:creationId xmlns:a16="http://schemas.microsoft.com/office/drawing/2014/main" id="{F735A955-1175-9002-9316-FBB16902B0F2}"/>
              </a:ext>
            </a:extLst>
          </p:cNvPr>
          <p:cNvSpPr txBox="1"/>
          <p:nvPr/>
        </p:nvSpPr>
        <p:spPr>
          <a:xfrm>
            <a:off x="6757595" y="5819347"/>
            <a:ext cx="4185761" cy="830997"/>
          </a:xfrm>
          <a:prstGeom prst="rect">
            <a:avLst/>
          </a:prstGeom>
          <a:noFill/>
        </p:spPr>
        <p:txBody>
          <a:bodyPr wrap="none" rtlCol="0">
            <a:spAutoFit/>
          </a:bodyPr>
          <a:lstStyle/>
          <a:p>
            <a:r>
              <a:rPr lang="ja-JP" altLang="en-US" sz="2400" dirty="0"/>
              <a:t>クローンと誤判定したものを</a:t>
            </a:r>
            <a:br>
              <a:rPr lang="en-US" altLang="ja-JP" sz="2400" dirty="0"/>
            </a:br>
            <a:r>
              <a:rPr lang="en-US" altLang="ja-JP" sz="2400" b="1" u="sng" dirty="0"/>
              <a:t>94</a:t>
            </a:r>
            <a:r>
              <a:rPr lang="ja-JP" altLang="en-US" sz="2400" dirty="0"/>
              <a:t>個修正</a:t>
            </a:r>
            <a:endParaRPr kumimoji="1" lang="ja-JP" altLang="en-US" sz="2400" dirty="0"/>
          </a:p>
        </p:txBody>
      </p:sp>
      <p:sp>
        <p:nvSpPr>
          <p:cNvPr id="42" name="テキスト ボックス 41">
            <a:extLst>
              <a:ext uri="{FF2B5EF4-FFF2-40B4-BE49-F238E27FC236}">
                <a16:creationId xmlns:a16="http://schemas.microsoft.com/office/drawing/2014/main" id="{57DD12DC-B8E8-F904-45C9-BFC79D16FEB0}"/>
              </a:ext>
            </a:extLst>
          </p:cNvPr>
          <p:cNvSpPr txBox="1"/>
          <p:nvPr/>
        </p:nvSpPr>
        <p:spPr>
          <a:xfrm>
            <a:off x="1421281" y="5814297"/>
            <a:ext cx="4185761" cy="461665"/>
          </a:xfrm>
          <a:prstGeom prst="rect">
            <a:avLst/>
          </a:prstGeom>
          <a:noFill/>
        </p:spPr>
        <p:txBody>
          <a:bodyPr wrap="none" rtlCol="0">
            <a:spAutoFit/>
          </a:bodyPr>
          <a:lstStyle/>
          <a:p>
            <a:r>
              <a:rPr kumimoji="1" lang="ja-JP" altLang="en-US" sz="2400" dirty="0"/>
              <a:t>判定に大きな変化は見られず</a:t>
            </a:r>
          </a:p>
        </p:txBody>
      </p:sp>
      <p:sp>
        <p:nvSpPr>
          <p:cNvPr id="43" name="テキスト ボックス 42">
            <a:extLst>
              <a:ext uri="{FF2B5EF4-FFF2-40B4-BE49-F238E27FC236}">
                <a16:creationId xmlns:a16="http://schemas.microsoft.com/office/drawing/2014/main" id="{C101D7A9-B4FF-A730-25C7-91DD796F0554}"/>
              </a:ext>
            </a:extLst>
          </p:cNvPr>
          <p:cNvSpPr txBox="1"/>
          <p:nvPr/>
        </p:nvSpPr>
        <p:spPr>
          <a:xfrm>
            <a:off x="2806276" y="2249063"/>
            <a:ext cx="1415772" cy="461665"/>
          </a:xfrm>
          <a:prstGeom prst="rect">
            <a:avLst/>
          </a:prstGeom>
          <a:noFill/>
        </p:spPr>
        <p:txBody>
          <a:bodyPr wrap="none" rtlCol="0">
            <a:spAutoFit/>
          </a:bodyPr>
          <a:lstStyle/>
          <a:p>
            <a:r>
              <a:rPr kumimoji="1" lang="ja-JP" altLang="en-US" sz="2400" b="1" dirty="0"/>
              <a:t>クローン</a:t>
            </a:r>
          </a:p>
        </p:txBody>
      </p:sp>
      <p:sp>
        <p:nvSpPr>
          <p:cNvPr id="44" name="テキスト ボックス 43">
            <a:extLst>
              <a:ext uri="{FF2B5EF4-FFF2-40B4-BE49-F238E27FC236}">
                <a16:creationId xmlns:a16="http://schemas.microsoft.com/office/drawing/2014/main" id="{58A38AEB-73B8-E3CA-D8D1-BF1784D72263}"/>
              </a:ext>
            </a:extLst>
          </p:cNvPr>
          <p:cNvSpPr txBox="1"/>
          <p:nvPr/>
        </p:nvSpPr>
        <p:spPr>
          <a:xfrm>
            <a:off x="7988702" y="2240206"/>
            <a:ext cx="1723549" cy="461665"/>
          </a:xfrm>
          <a:prstGeom prst="rect">
            <a:avLst/>
          </a:prstGeom>
          <a:noFill/>
        </p:spPr>
        <p:txBody>
          <a:bodyPr wrap="none" rtlCol="0">
            <a:spAutoFit/>
          </a:bodyPr>
          <a:lstStyle/>
          <a:p>
            <a:r>
              <a:rPr kumimoji="1" lang="ja-JP" altLang="en-US" sz="2400" b="1" dirty="0"/>
              <a:t>非クローン</a:t>
            </a:r>
          </a:p>
        </p:txBody>
      </p:sp>
    </p:spTree>
    <p:extLst>
      <p:ext uri="{BB962C8B-B14F-4D97-AF65-F5344CB8AC3E}">
        <p14:creationId xmlns:p14="http://schemas.microsoft.com/office/powerpoint/2010/main" val="26213706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F016751-B951-B38C-BDDA-11C154E0298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コンテンツ プレースホルダー 2">
                <a:extLst>
                  <a:ext uri="{FF2B5EF4-FFF2-40B4-BE49-F238E27FC236}">
                    <a16:creationId xmlns:a16="http://schemas.microsoft.com/office/drawing/2014/main" id="{BD86B9EF-D8EA-3A27-6DD6-56627F281657}"/>
                  </a:ext>
                </a:extLst>
              </p:cNvPr>
              <p:cNvSpPr>
                <a:spLocks noGrp="1"/>
              </p:cNvSpPr>
              <p:nvPr>
                <p:ph idx="1"/>
              </p:nvPr>
            </p:nvSpPr>
            <p:spPr>
              <a:xfrm>
                <a:off x="838200" y="1532791"/>
                <a:ext cx="11273287" cy="5325209"/>
              </a:xfrm>
            </p:spPr>
            <p:txBody>
              <a:bodyPr>
                <a:normAutofit/>
              </a:bodyPr>
              <a:lstStyle/>
              <a:p>
                <a:pPr marL="0" indent="0">
                  <a:buNone/>
                </a:pPr>
                <a:r>
                  <a:rPr lang="en-US" altLang="ja-JP" b="1" dirty="0"/>
                  <a:t>Cosine</a:t>
                </a:r>
                <a:r>
                  <a:rPr lang="ja-JP" altLang="en-US" b="1" dirty="0"/>
                  <a:t> 係数 （</a:t>
                </a:r>
                <a:r>
                  <a:rPr lang="en-US" altLang="ja-JP" b="1" dirty="0"/>
                  <a:t>Cos</a:t>
                </a:r>
                <a:r>
                  <a:rPr lang="ja-JP" altLang="en-US" b="1" dirty="0"/>
                  <a:t>）</a:t>
                </a:r>
                <a:endParaRPr lang="en-US" altLang="ja-JP" b="1" dirty="0"/>
              </a:p>
              <a:p>
                <a:pPr marL="457200" lvl="1" indent="0">
                  <a:buNone/>
                </a:pPr>
                <a:r>
                  <a:rPr lang="ja-JP" altLang="en-US" dirty="0"/>
                  <a:t>サブワードの集合の一致度</a:t>
                </a:r>
                <a:endParaRPr lang="en-US" altLang="ja-JP" dirty="0"/>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𝐽𝑎𝑐</m:t>
                      </m:r>
                      <m:d>
                        <m:dPr>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rPr>
                            <m:t>, </m:t>
                          </m:r>
                          <m:r>
                            <a:rPr lang="en-US" altLang="ja-JP" b="0" i="1" smtClean="0">
                              <a:latin typeface="Cambria Math" panose="02040503050406030204" pitchFamily="18" charset="0"/>
                            </a:rPr>
                            <m:t>𝐵</m:t>
                          </m:r>
                        </m:e>
                      </m:d>
                      <m:r>
                        <a:rPr lang="en-US" altLang="ja-JP" i="1" smtClean="0">
                          <a:latin typeface="Cambria Math" panose="02040503050406030204" pitchFamily="18" charset="0"/>
                        </a:rPr>
                        <m:t>=</m:t>
                      </m:r>
                      <m:f>
                        <m:fPr>
                          <m:ctrlPr>
                            <a:rPr lang="en-US" altLang="ja-JP" i="1" smtClean="0">
                              <a:latin typeface="Cambria Math" panose="02040503050406030204" pitchFamily="18" charset="0"/>
                            </a:rPr>
                          </m:ctrlPr>
                        </m:fPr>
                        <m:num>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en-US" altLang="ja-JP" b="0" i="1" smtClean="0">
                                  <a:latin typeface="Cambria Math" panose="02040503050406030204" pitchFamily="18" charset="0"/>
                                  <a:ea typeface="Cambria Math" panose="02040503050406030204" pitchFamily="18" charset="0"/>
                                </a:rPr>
                                <m:t>∩</m:t>
                              </m:r>
                              <m:r>
                                <a:rPr lang="en-US" altLang="ja-JP" b="0" i="1" smtClean="0">
                                  <a:latin typeface="Cambria Math" panose="02040503050406030204" pitchFamily="18" charset="0"/>
                                  <a:ea typeface="Cambria Math" panose="02040503050406030204" pitchFamily="18" charset="0"/>
                                </a:rPr>
                                <m:t>𝐵</m:t>
                              </m:r>
                            </m:e>
                          </m:d>
                        </m:num>
                        <m:den>
                          <m:d>
                            <m:dPr>
                              <m:begChr m:val="|"/>
                              <m:endChr m:val="|"/>
                              <m:ctrlPr>
                                <a:rPr lang="en-US" altLang="ja-JP" b="0" i="1" smtClean="0">
                                  <a:latin typeface="Cambria Math" panose="02040503050406030204" pitchFamily="18" charset="0"/>
                                </a:rPr>
                              </m:ctrlPr>
                            </m:dPr>
                            <m:e>
                              <m:r>
                                <a:rPr lang="en-US" altLang="ja-JP" b="0" i="1" smtClean="0">
                                  <a:latin typeface="Cambria Math" panose="02040503050406030204" pitchFamily="18" charset="0"/>
                                </a:rPr>
                                <m:t>𝐴</m:t>
                              </m:r>
                              <m:r>
                                <a:rPr lang="ja-JP" altLang="en-US" i="1" smtClean="0">
                                  <a:latin typeface="Cambria Math" panose="02040503050406030204" pitchFamily="18" charset="0"/>
                                </a:rPr>
                                <m:t>∪</m:t>
                              </m:r>
                              <m:r>
                                <a:rPr lang="en-US" altLang="ja-JP" i="1" smtClean="0">
                                  <a:latin typeface="Cambria Math" panose="02040503050406030204" pitchFamily="18" charset="0"/>
                                </a:rPr>
                                <m:t>𝐵</m:t>
                              </m:r>
                            </m:e>
                          </m:d>
                        </m:den>
                      </m:f>
                      <m:r>
                        <a:rPr lang="en-US" altLang="ja-JP" b="0" i="1" smtClean="0">
                          <a:latin typeface="Cambria Math" panose="02040503050406030204" pitchFamily="18" charset="0"/>
                        </a:rPr>
                        <m:t>  </m:t>
                      </m:r>
                    </m:oMath>
                  </m:oMathPara>
                </a14:m>
                <a:endParaRPr lang="en-US" altLang="ja-JP" i="1" dirty="0">
                  <a:latin typeface="Cambria Math" panose="02040503050406030204" pitchFamily="18" charset="0"/>
                </a:endParaRPr>
              </a:p>
              <a:p>
                <a:pPr marL="457200" lvl="1" indent="0">
                  <a:buNone/>
                </a:pPr>
                <a:endParaRPr lang="en-US" altLang="ja-JP" sz="1100" b="0" i="1" dirty="0">
                  <a:latin typeface="Cambria Math" panose="02040503050406030204" pitchFamily="18" charset="0"/>
                </a:endParaRPr>
              </a:p>
              <a:p>
                <a:pPr marL="457200" lvl="1" indent="0">
                  <a:buNone/>
                </a:pPr>
                <a14:m>
                  <m:oMathPara xmlns:m="http://schemas.openxmlformats.org/officeDocument/2006/math">
                    <m:oMathParaPr>
                      <m:jc m:val="centerGroup"/>
                    </m:oMathParaPr>
                    <m:oMath xmlns:m="http://schemas.openxmlformats.org/officeDocument/2006/math">
                      <m:r>
                        <a:rPr lang="en-US" altLang="ja-JP" b="0" i="1" smtClean="0">
                          <a:latin typeface="Cambria Math" panose="02040503050406030204" pitchFamily="18" charset="0"/>
                        </a:rPr>
                        <m:t>𝐴</m:t>
                      </m:r>
                      <m:r>
                        <a:rPr lang="en-US" altLang="ja-JP" b="0" i="1" smtClean="0">
                          <a:latin typeface="Cambria Math" panose="02040503050406030204" pitchFamily="18" charset="0"/>
                        </a:rPr>
                        <m:t>=</m:t>
                      </m:r>
                      <m:r>
                        <a:rPr lang="en-US" altLang="ja-JP" b="0" i="1" smtClean="0">
                          <a:latin typeface="Cambria Math" panose="02040503050406030204" pitchFamily="18" charset="0"/>
                        </a:rPr>
                        <m:t>𝑚𝑒𝑡h𝑜𝑑</m:t>
                      </m:r>
                      <m:r>
                        <a:rPr lang="en-US" altLang="ja-JP" i="1">
                          <a:latin typeface="Cambria Math" panose="02040503050406030204" pitchFamily="18" charset="0"/>
                        </a:rPr>
                        <m:t>1</m:t>
                      </m:r>
                      <m:r>
                        <a:rPr lang="ja-JP" altLang="en-US" i="1">
                          <a:latin typeface="Cambria Math" panose="02040503050406030204" pitchFamily="18" charset="0"/>
                        </a:rPr>
                        <m:t>の</m:t>
                      </m:r>
                      <m:r>
                        <a:rPr lang="ja-JP" altLang="en-US" i="1" smtClean="0">
                          <a:latin typeface="Cambria Math" panose="02040503050406030204" pitchFamily="18" charset="0"/>
                        </a:rPr>
                        <m:t>サブワード</m:t>
                      </m:r>
                      <m:r>
                        <a:rPr lang="ja-JP" altLang="en-US" i="1">
                          <a:latin typeface="Cambria Math" panose="02040503050406030204" pitchFamily="18" charset="0"/>
                        </a:rPr>
                        <m:t>の</m:t>
                      </m:r>
                      <m:r>
                        <a:rPr lang="ja-JP" altLang="en-US" i="1" smtClean="0">
                          <a:latin typeface="Cambria Math" panose="02040503050406030204" pitchFamily="18" charset="0"/>
                        </a:rPr>
                        <m:t>集合</m:t>
                      </m:r>
                    </m:oMath>
                    <m:oMath xmlns:m="http://schemas.openxmlformats.org/officeDocument/2006/math">
                      <m:r>
                        <a:rPr lang="en-US" altLang="ja-JP" b="0" i="1" smtClean="0">
                          <a:latin typeface="Cambria Math" panose="02040503050406030204" pitchFamily="18" charset="0"/>
                        </a:rPr>
                        <m:t>𝐵</m:t>
                      </m:r>
                      <m:r>
                        <a:rPr lang="en-US" altLang="ja-JP" i="1" smtClean="0">
                          <a:latin typeface="Cambria Math" panose="02040503050406030204" pitchFamily="18" charset="0"/>
                        </a:rPr>
                        <m:t>=</m:t>
                      </m:r>
                      <m:r>
                        <a:rPr lang="en-US" altLang="ja-JP" i="1">
                          <a:latin typeface="Cambria Math" panose="02040503050406030204" pitchFamily="18" charset="0"/>
                        </a:rPr>
                        <m:t>𝑚𝑒𝑡h𝑜𝑑</m:t>
                      </m:r>
                      <m:r>
                        <a:rPr lang="en-US" altLang="ja-JP" b="0" i="1" smtClean="0">
                          <a:latin typeface="Cambria Math" panose="02040503050406030204" pitchFamily="18" charset="0"/>
                        </a:rPr>
                        <m:t>2</m:t>
                      </m:r>
                      <m:r>
                        <a:rPr lang="ja-JP" altLang="en-US" i="1">
                          <a:latin typeface="Cambria Math" panose="02040503050406030204" pitchFamily="18" charset="0"/>
                        </a:rPr>
                        <m:t>のサブワードの集合</m:t>
                      </m:r>
                    </m:oMath>
                  </m:oMathPara>
                </a14:m>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endParaRPr lang="en-US" altLang="ja-JP" dirty="0"/>
              </a:p>
              <a:p>
                <a:pPr marL="457200" lvl="1" indent="0">
                  <a:buNone/>
                </a:pPr>
                <a:r>
                  <a:rPr lang="en-US" altLang="ja-JP" dirty="0"/>
                  <a:t>Snake_case</a:t>
                </a:r>
                <a:r>
                  <a:rPr lang="ja-JP" altLang="en-US" dirty="0"/>
                  <a:t>や</a:t>
                </a:r>
                <a:r>
                  <a:rPr lang="en-US" altLang="ja-JP" dirty="0"/>
                  <a:t>CamelCase</a:t>
                </a:r>
                <a:r>
                  <a:rPr lang="ja-JP" altLang="en-US" dirty="0"/>
                  <a:t>を用いてメソッド名をサブワードに分割</a:t>
                </a:r>
                <a:endParaRPr lang="en-US" altLang="ja-JP" dirty="0"/>
              </a:p>
              <a:p>
                <a:pPr marL="457200" lvl="1" indent="0">
                  <a:buNone/>
                </a:pPr>
                <a:r>
                  <a:rPr lang="ja-JP" altLang="en-US" dirty="0"/>
                  <a:t>値が大きいほど類似度は高い（</a:t>
                </a:r>
                <a:r>
                  <a:rPr lang="en-US" altLang="ja-JP" dirty="0"/>
                  <a:t>0 </a:t>
                </a:r>
                <a:r>
                  <a:rPr lang="ja-JP" altLang="en-US" dirty="0"/>
                  <a:t>≦ </a:t>
                </a:r>
                <a:r>
                  <a:rPr lang="en-US" altLang="ja-JP" dirty="0"/>
                  <a:t>Jac</a:t>
                </a:r>
                <a:r>
                  <a:rPr lang="ja-JP" altLang="en-US" dirty="0"/>
                  <a:t> ≦ </a:t>
                </a:r>
                <a:r>
                  <a:rPr lang="en-US" altLang="ja-JP" dirty="0"/>
                  <a:t>1</a:t>
                </a:r>
                <a:r>
                  <a:rPr lang="ja-JP" altLang="en-US" dirty="0"/>
                  <a:t>）</a:t>
                </a:r>
                <a:endParaRPr lang="en-US" altLang="ja-JP" dirty="0"/>
              </a:p>
            </p:txBody>
          </p:sp>
        </mc:Choice>
        <mc:Fallback xmlns="">
          <p:sp>
            <p:nvSpPr>
              <p:cNvPr id="5" name="コンテンツ プレースホルダー 2">
                <a:extLst>
                  <a:ext uri="{FF2B5EF4-FFF2-40B4-BE49-F238E27FC236}">
                    <a16:creationId xmlns:a16="http://schemas.microsoft.com/office/drawing/2014/main" id="{BD86B9EF-D8EA-3A27-6DD6-56627F281657}"/>
                  </a:ext>
                </a:extLst>
              </p:cNvPr>
              <p:cNvSpPr>
                <a:spLocks noGrp="1" noRot="1" noChangeAspect="1" noMove="1" noResize="1" noEditPoints="1" noAdjustHandles="1" noChangeArrowheads="1" noChangeShapeType="1" noTextEdit="1"/>
              </p:cNvSpPr>
              <p:nvPr>
                <p:ph idx="1"/>
              </p:nvPr>
            </p:nvSpPr>
            <p:spPr>
              <a:xfrm>
                <a:off x="838200" y="1532791"/>
                <a:ext cx="11273287" cy="5325209"/>
              </a:xfrm>
              <a:blipFill>
                <a:blip r:embed="rId3"/>
                <a:stretch>
                  <a:fillRect l="-1136" t="-1945"/>
                </a:stretch>
              </a:blipFill>
            </p:spPr>
            <p:txBody>
              <a:bodyPr/>
              <a:lstStyle/>
              <a:p>
                <a:r>
                  <a:rPr lang="ja-JP" altLang="en-US">
                    <a:noFill/>
                  </a:rPr>
                  <a:t> </a:t>
                </a:r>
              </a:p>
            </p:txBody>
          </p:sp>
        </mc:Fallback>
      </mc:AlternateContent>
      <p:sp>
        <p:nvSpPr>
          <p:cNvPr id="9" name="四角形: 角を丸くする 8">
            <a:extLst>
              <a:ext uri="{FF2B5EF4-FFF2-40B4-BE49-F238E27FC236}">
                <a16:creationId xmlns:a16="http://schemas.microsoft.com/office/drawing/2014/main" id="{19E33C6B-9792-6497-59F1-1AEFE8E26A9E}"/>
              </a:ext>
            </a:extLst>
          </p:cNvPr>
          <p:cNvSpPr/>
          <p:nvPr/>
        </p:nvSpPr>
        <p:spPr>
          <a:xfrm>
            <a:off x="8110884" y="4161808"/>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006080FD-D363-0C03-8B86-8EE3E9422DC7}"/>
              </a:ext>
            </a:extLst>
          </p:cNvPr>
          <p:cNvSpPr/>
          <p:nvPr/>
        </p:nvSpPr>
        <p:spPr>
          <a:xfrm>
            <a:off x="3916383" y="4175117"/>
            <a:ext cx="474396" cy="461667"/>
          </a:xfrm>
          <a:prstGeom prst="round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521470C3-6AB8-E9D0-E6A6-769B4EF7A0F2}"/>
              </a:ext>
            </a:extLst>
          </p:cNvPr>
          <p:cNvSpPr/>
          <p:nvPr/>
        </p:nvSpPr>
        <p:spPr>
          <a:xfrm>
            <a:off x="8585280" y="4179140"/>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5795B23F-68A7-A548-7853-3DB76AE13C6A}"/>
              </a:ext>
            </a:extLst>
          </p:cNvPr>
          <p:cNvSpPr/>
          <p:nvPr/>
        </p:nvSpPr>
        <p:spPr>
          <a:xfrm>
            <a:off x="9269280" y="4170475"/>
            <a:ext cx="722620" cy="461667"/>
          </a:xfrm>
          <a:prstGeom prst="round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2F1CF151-C210-9F1C-ED14-3AC78E6F152D}"/>
              </a:ext>
            </a:extLst>
          </p:cNvPr>
          <p:cNvSpPr/>
          <p:nvPr/>
        </p:nvSpPr>
        <p:spPr>
          <a:xfrm>
            <a:off x="4395120" y="4192449"/>
            <a:ext cx="684000" cy="461667"/>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6A7F15A1-011C-2E8A-FD43-2FBEADADB364}"/>
              </a:ext>
            </a:extLst>
          </p:cNvPr>
          <p:cNvSpPr/>
          <p:nvPr/>
        </p:nvSpPr>
        <p:spPr>
          <a:xfrm>
            <a:off x="5079120" y="4192449"/>
            <a:ext cx="897275" cy="461667"/>
          </a:xfrm>
          <a:prstGeom prst="round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07CB2EB3-4075-EE44-20CE-07F61E6069D0}"/>
              </a:ext>
            </a:extLst>
          </p:cNvPr>
          <p:cNvSpPr txBox="1"/>
          <p:nvPr/>
        </p:nvSpPr>
        <p:spPr>
          <a:xfrm>
            <a:off x="3829606" y="4175121"/>
            <a:ext cx="2246128" cy="461665"/>
          </a:xfrm>
          <a:prstGeom prst="rect">
            <a:avLst/>
          </a:prstGeom>
          <a:noFill/>
        </p:spPr>
        <p:txBody>
          <a:bodyPr wrap="none" rtlCol="0">
            <a:spAutoFit/>
          </a:bodyPr>
          <a:lstStyle/>
          <a:p>
            <a:r>
              <a:rPr kumimoji="1" lang="en-US" altLang="ja-JP" sz="2400" b="1" dirty="0"/>
              <a:t>getUserName</a:t>
            </a:r>
            <a:endParaRPr kumimoji="1" lang="ja-JP" altLang="en-US" sz="2400" b="1" dirty="0"/>
          </a:p>
        </p:txBody>
      </p:sp>
      <p:sp>
        <p:nvSpPr>
          <p:cNvPr id="8" name="テキスト ボックス 7">
            <a:extLst>
              <a:ext uri="{FF2B5EF4-FFF2-40B4-BE49-F238E27FC236}">
                <a16:creationId xmlns:a16="http://schemas.microsoft.com/office/drawing/2014/main" id="{9DEE722C-A542-BBA2-77D4-6F6AF22102EF}"/>
              </a:ext>
            </a:extLst>
          </p:cNvPr>
          <p:cNvSpPr txBox="1"/>
          <p:nvPr/>
        </p:nvSpPr>
        <p:spPr>
          <a:xfrm>
            <a:off x="8023556" y="4161810"/>
            <a:ext cx="2077813" cy="461665"/>
          </a:xfrm>
          <a:prstGeom prst="rect">
            <a:avLst/>
          </a:prstGeom>
          <a:noFill/>
        </p:spPr>
        <p:txBody>
          <a:bodyPr wrap="none" rtlCol="0">
            <a:spAutoFit/>
          </a:bodyPr>
          <a:lstStyle/>
          <a:p>
            <a:r>
              <a:rPr kumimoji="1" lang="en-US" altLang="ja-JP" sz="2400" b="1" dirty="0"/>
              <a:t>getUserData</a:t>
            </a:r>
            <a:endParaRPr kumimoji="1" lang="ja-JP" altLang="en-US" sz="2400" b="1" dirty="0"/>
          </a:p>
        </p:txBody>
      </p:sp>
      <p:sp>
        <p:nvSpPr>
          <p:cNvPr id="4" name="正方形/長方形 3">
            <a:extLst>
              <a:ext uri="{FF2B5EF4-FFF2-40B4-BE49-F238E27FC236}">
                <a16:creationId xmlns:a16="http://schemas.microsoft.com/office/drawing/2014/main" id="{F2FEFD6F-5B1C-0063-C8F0-41D2F5BCC403}"/>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CE0BC78A-5455-B33C-F600-B8E5D510CF61}"/>
              </a:ext>
            </a:extLst>
          </p:cNvPr>
          <p:cNvSpPr>
            <a:spLocks noGrp="1"/>
          </p:cNvSpPr>
          <p:nvPr>
            <p:ph type="title"/>
          </p:nvPr>
        </p:nvSpPr>
        <p:spPr>
          <a:xfrm>
            <a:off x="838200" y="160326"/>
            <a:ext cx="10515600" cy="807862"/>
          </a:xfrm>
        </p:spPr>
        <p:txBody>
          <a:bodyPr anchor="b">
            <a:normAutofit/>
          </a:bodyPr>
          <a:lstStyle/>
          <a:p>
            <a:r>
              <a:rPr lang="ja-JP" altLang="en-US" b="1" dirty="0">
                <a:solidFill>
                  <a:schemeClr val="bg1"/>
                </a:solidFill>
                <a:latin typeface="+mn-ea"/>
                <a:ea typeface="+mn-ea"/>
              </a:rPr>
              <a:t>メソッド名の分析：類似度指標</a:t>
            </a:r>
            <a:endParaRPr kumimoji="1" lang="ja-JP" altLang="en-US" b="1" dirty="0">
              <a:solidFill>
                <a:schemeClr val="bg1"/>
              </a:solidFill>
              <a:latin typeface="+mn-ea"/>
              <a:ea typeface="+mn-ea"/>
            </a:endParaRPr>
          </a:p>
        </p:txBody>
      </p:sp>
      <p:sp>
        <p:nvSpPr>
          <p:cNvPr id="6" name="スライド番号プレースホルダー 5">
            <a:extLst>
              <a:ext uri="{FF2B5EF4-FFF2-40B4-BE49-F238E27FC236}">
                <a16:creationId xmlns:a16="http://schemas.microsoft.com/office/drawing/2014/main" id="{DD9F13ED-AD93-1BCB-3244-48AA96420367}"/>
              </a:ext>
            </a:extLst>
          </p:cNvPr>
          <p:cNvSpPr>
            <a:spLocks noGrp="1"/>
          </p:cNvSpPr>
          <p:nvPr>
            <p:ph type="sldNum" sz="quarter" idx="12"/>
          </p:nvPr>
        </p:nvSpPr>
        <p:spPr/>
        <p:txBody>
          <a:bodyPr/>
          <a:lstStyle/>
          <a:p>
            <a:fld id="{98E4D49B-7C54-4167-A8CB-7C9DF7FFC802}" type="slidenum">
              <a:rPr kumimoji="1" lang="ja-JP" altLang="en-US" smtClean="0"/>
              <a:t>58</a:t>
            </a:fld>
            <a:endParaRPr kumimoji="1" lang="ja-JP" altLang="en-US"/>
          </a:p>
        </p:txBody>
      </p:sp>
      <p:sp>
        <p:nvSpPr>
          <p:cNvPr id="3" name="大かっこ 2">
            <a:extLst>
              <a:ext uri="{FF2B5EF4-FFF2-40B4-BE49-F238E27FC236}">
                <a16:creationId xmlns:a16="http://schemas.microsoft.com/office/drawing/2014/main" id="{62DB6B61-1E97-512C-0AA7-9E8F26C0AB77}"/>
              </a:ext>
            </a:extLst>
          </p:cNvPr>
          <p:cNvSpPr/>
          <p:nvPr/>
        </p:nvSpPr>
        <p:spPr>
          <a:xfrm>
            <a:off x="3476382" y="3293830"/>
            <a:ext cx="5492128" cy="545505"/>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579304C-65ED-0343-1964-6891A0C7410A}"/>
                  </a:ext>
                </a:extLst>
              </p:cNvPr>
              <p:cNvSpPr txBox="1"/>
              <p:nvPr/>
            </p:nvSpPr>
            <p:spPr>
              <a:xfrm>
                <a:off x="2715480" y="4710720"/>
                <a:ext cx="3350597"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kumimoji="1" lang="en-US" altLang="ja-JP" sz="2000" i="1" dirty="0" smtClean="0">
                          <a:latin typeface="Cambria Math" panose="02040503050406030204" pitchFamily="18" charset="0"/>
                        </a:rPr>
                        <m:t>𝐴</m:t>
                      </m:r>
                      <m:r>
                        <a:rPr kumimoji="1" lang="en-US" altLang="ja-JP" sz="2000" i="1" dirty="0" smtClean="0">
                          <a:latin typeface="Cambria Math" panose="02040503050406030204" pitchFamily="18" charset="0"/>
                        </a:rPr>
                        <m:t> = (“</m:t>
                      </m:r>
                      <m:r>
                        <a:rPr kumimoji="1" lang="en-US" altLang="ja-JP" sz="2000" i="1" dirty="0" smtClean="0">
                          <a:latin typeface="Cambria Math" panose="02040503050406030204" pitchFamily="18" charset="0"/>
                        </a:rPr>
                        <m:t>𝑔𝑒𝑡</m:t>
                      </m:r>
                      <m:r>
                        <a:rPr kumimoji="1" lang="en-US" altLang="ja-JP" sz="2000" i="1" dirty="0" smtClean="0">
                          <a:latin typeface="Cambria Math" panose="02040503050406030204" pitchFamily="18" charset="0"/>
                        </a:rPr>
                        <m:t>”, “</m:t>
                      </m:r>
                      <m:r>
                        <a:rPr kumimoji="1" lang="en-US" altLang="ja-JP" sz="2000" i="1" dirty="0" smtClean="0">
                          <a:latin typeface="Cambria Math" panose="02040503050406030204" pitchFamily="18" charset="0"/>
                        </a:rPr>
                        <m:t>𝑢𝑠𝑒𝑟</m:t>
                      </m:r>
                      <m:r>
                        <a:rPr kumimoji="1" lang="en-US" altLang="ja-JP" sz="2000" i="1" dirty="0" smtClean="0">
                          <a:latin typeface="Cambria Math" panose="02040503050406030204" pitchFamily="18" charset="0"/>
                        </a:rPr>
                        <m:t>”, “</m:t>
                      </m:r>
                      <m:r>
                        <a:rPr kumimoji="1" lang="en-US" altLang="ja-JP" sz="2000" i="1" dirty="0" smtClean="0">
                          <a:latin typeface="Cambria Math" panose="02040503050406030204" pitchFamily="18" charset="0"/>
                        </a:rPr>
                        <m:t>𝑛𝑎𝑚𝑒</m:t>
                      </m:r>
                      <m:r>
                        <a:rPr kumimoji="1" lang="en-US" altLang="ja-JP" sz="2000" i="1" dirty="0" smtClean="0">
                          <a:latin typeface="Cambria Math" panose="02040503050406030204" pitchFamily="18" charset="0"/>
                        </a:rPr>
                        <m:t>”)</m:t>
                      </m:r>
                    </m:oMath>
                  </m:oMathPara>
                </a14:m>
                <a:endParaRPr kumimoji="1" lang="en-US" altLang="ja-JP" sz="2000" dirty="0"/>
              </a:p>
            </p:txBody>
          </p:sp>
        </mc:Choice>
        <mc:Fallback xmlns="">
          <p:sp>
            <p:nvSpPr>
              <p:cNvPr id="15" name="テキスト ボックス 14">
                <a:extLst>
                  <a:ext uri="{FF2B5EF4-FFF2-40B4-BE49-F238E27FC236}">
                    <a16:creationId xmlns:a16="http://schemas.microsoft.com/office/drawing/2014/main" id="{0579304C-65ED-0343-1964-6891A0C7410A}"/>
                  </a:ext>
                </a:extLst>
              </p:cNvPr>
              <p:cNvSpPr txBox="1">
                <a:spLocks noRot="1" noChangeAspect="1" noMove="1" noResize="1" noEditPoints="1" noAdjustHandles="1" noChangeArrowheads="1" noChangeShapeType="1" noTextEdit="1"/>
              </p:cNvSpPr>
              <p:nvPr/>
            </p:nvSpPr>
            <p:spPr>
              <a:xfrm>
                <a:off x="2715480" y="4710720"/>
                <a:ext cx="3350597" cy="400110"/>
              </a:xfrm>
              <a:prstGeom prst="rect">
                <a:avLst/>
              </a:prstGeom>
              <a:blipFill>
                <a:blip r:embed="rId4"/>
                <a:stretch>
                  <a:fillRect b="-1538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F9345DB-6020-21C1-2BF9-53AB95E1D936}"/>
                  </a:ext>
                </a:extLst>
              </p:cNvPr>
              <p:cNvSpPr txBox="1"/>
              <p:nvPr/>
            </p:nvSpPr>
            <p:spPr>
              <a:xfrm>
                <a:off x="6806044" y="4688748"/>
                <a:ext cx="3295325"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000" i="1" dirty="0" smtClean="0">
                          <a:latin typeface="Cambria Math" panose="02040503050406030204" pitchFamily="18" charset="0"/>
                        </a:rPr>
                        <m:t>𝐵</m:t>
                      </m:r>
                      <m:r>
                        <a:rPr lang="en-US" altLang="ja-JP" sz="2000" i="1" dirty="0" smtClean="0">
                          <a:latin typeface="Cambria Math" panose="02040503050406030204" pitchFamily="18" charset="0"/>
                        </a:rPr>
                        <m:t> = (“</m:t>
                      </m:r>
                      <m:r>
                        <a:rPr lang="en-US" altLang="ja-JP" sz="2000" i="1" dirty="0" smtClean="0">
                          <a:latin typeface="Cambria Math" panose="02040503050406030204" pitchFamily="18" charset="0"/>
                        </a:rPr>
                        <m:t>𝑔𝑒𝑡</m:t>
                      </m:r>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𝑢𝑠𝑒𝑟</m:t>
                      </m:r>
                      <m:r>
                        <a:rPr lang="en-US" altLang="ja-JP" sz="2000" i="1" dirty="0" smtClean="0">
                          <a:latin typeface="Cambria Math" panose="02040503050406030204" pitchFamily="18" charset="0"/>
                        </a:rPr>
                        <m:t>”, “</m:t>
                      </m:r>
                      <m:r>
                        <a:rPr lang="en-US" altLang="ja-JP" sz="2000" i="1" dirty="0" smtClean="0">
                          <a:latin typeface="Cambria Math" panose="02040503050406030204" pitchFamily="18" charset="0"/>
                        </a:rPr>
                        <m:t>𝑑𝑎𝑡𝑎</m:t>
                      </m:r>
                      <m:r>
                        <a:rPr lang="en-US" altLang="ja-JP" sz="2000" i="1" dirty="0" smtClean="0">
                          <a:latin typeface="Cambria Math" panose="02040503050406030204" pitchFamily="18" charset="0"/>
                        </a:rPr>
                        <m:t>”)</m:t>
                      </m:r>
                    </m:oMath>
                  </m:oMathPara>
                </a14:m>
                <a:endParaRPr lang="ja-JP" altLang="en-US" sz="2000" dirty="0"/>
              </a:p>
            </p:txBody>
          </p:sp>
        </mc:Choice>
        <mc:Fallback xmlns="">
          <p:sp>
            <p:nvSpPr>
              <p:cNvPr id="16" name="テキスト ボックス 15">
                <a:extLst>
                  <a:ext uri="{FF2B5EF4-FFF2-40B4-BE49-F238E27FC236}">
                    <a16:creationId xmlns:a16="http://schemas.microsoft.com/office/drawing/2014/main" id="{2F9345DB-6020-21C1-2BF9-53AB95E1D936}"/>
                  </a:ext>
                </a:extLst>
              </p:cNvPr>
              <p:cNvSpPr txBox="1">
                <a:spLocks noRot="1" noChangeAspect="1" noMove="1" noResize="1" noEditPoints="1" noAdjustHandles="1" noChangeArrowheads="1" noChangeShapeType="1" noTextEdit="1"/>
              </p:cNvSpPr>
              <p:nvPr/>
            </p:nvSpPr>
            <p:spPr>
              <a:xfrm>
                <a:off x="6806044" y="4688748"/>
                <a:ext cx="3295325" cy="400110"/>
              </a:xfrm>
              <a:prstGeom prst="rect">
                <a:avLst/>
              </a:prstGeom>
              <a:blipFill>
                <a:blip r:embed="rId5"/>
                <a:stretch>
                  <a:fillRect b="-15152"/>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FDE9A1B-BFDC-51D6-4615-14D220556EAB}"/>
                  </a:ext>
                </a:extLst>
              </p:cNvPr>
              <p:cNvSpPr txBox="1"/>
              <p:nvPr/>
            </p:nvSpPr>
            <p:spPr>
              <a:xfrm>
                <a:off x="5662323" y="5161168"/>
                <a:ext cx="345383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ja-JP" sz="2400" i="1" dirty="0" smtClean="0">
                          <a:latin typeface="Cambria Math" panose="02040503050406030204" pitchFamily="18" charset="0"/>
                        </a:rPr>
                        <m:t>𝐽𝑎𝑐</m:t>
                      </m:r>
                      <m:r>
                        <a:rPr lang="en-US" altLang="ja-JP" sz="2400" i="1" dirty="0" smtClean="0">
                          <a:latin typeface="Cambria Math" panose="02040503050406030204" pitchFamily="18" charset="0"/>
                        </a:rPr>
                        <m:t>(</m:t>
                      </m:r>
                      <m:r>
                        <a:rPr lang="en-US" altLang="ja-JP" sz="2400" i="1" dirty="0" smtClean="0">
                          <a:latin typeface="Cambria Math" panose="02040503050406030204" pitchFamily="18" charset="0"/>
                        </a:rPr>
                        <m:t>𝐴</m:t>
                      </m:r>
                      <m:r>
                        <a:rPr lang="en-US" altLang="ja-JP" sz="2400" i="1" dirty="0" smtClean="0">
                          <a:latin typeface="Cambria Math" panose="02040503050406030204" pitchFamily="18" charset="0"/>
                        </a:rPr>
                        <m:t>, </m:t>
                      </m:r>
                      <m:r>
                        <a:rPr lang="en-US" altLang="ja-JP" sz="2400" i="1" dirty="0" smtClean="0">
                          <a:latin typeface="Cambria Math" panose="02040503050406030204" pitchFamily="18" charset="0"/>
                        </a:rPr>
                        <m:t>𝐵</m:t>
                      </m:r>
                      <m:r>
                        <a:rPr lang="en-US" altLang="ja-JP" sz="2400" i="1" dirty="0" smtClean="0">
                          <a:latin typeface="Cambria Math" panose="02040503050406030204" pitchFamily="18" charset="0"/>
                        </a:rPr>
                        <m:t>) = 2/4 = 0.5</m:t>
                      </m:r>
                    </m:oMath>
                  </m:oMathPara>
                </a14:m>
                <a:endParaRPr kumimoji="1" lang="en-US" altLang="ja-JP" sz="2400" dirty="0"/>
              </a:p>
            </p:txBody>
          </p:sp>
        </mc:Choice>
        <mc:Fallback xmlns="">
          <p:sp>
            <p:nvSpPr>
              <p:cNvPr id="17" name="テキスト ボックス 16">
                <a:extLst>
                  <a:ext uri="{FF2B5EF4-FFF2-40B4-BE49-F238E27FC236}">
                    <a16:creationId xmlns:a16="http://schemas.microsoft.com/office/drawing/2014/main" id="{DFDE9A1B-BFDC-51D6-4615-14D220556EAB}"/>
                  </a:ext>
                </a:extLst>
              </p:cNvPr>
              <p:cNvSpPr txBox="1">
                <a:spLocks noRot="1" noChangeAspect="1" noMove="1" noResize="1" noEditPoints="1" noAdjustHandles="1" noChangeArrowheads="1" noChangeShapeType="1" noTextEdit="1"/>
              </p:cNvSpPr>
              <p:nvPr/>
            </p:nvSpPr>
            <p:spPr>
              <a:xfrm>
                <a:off x="5662323" y="5161168"/>
                <a:ext cx="3453831" cy="461665"/>
              </a:xfrm>
              <a:prstGeom prst="rect">
                <a:avLst/>
              </a:prstGeom>
              <a:blipFill>
                <a:blip r:embed="rId6"/>
                <a:stretch>
                  <a:fillRect b="-17333"/>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CDC08C35-FFAC-9166-2980-7B7899E2F991}"/>
              </a:ext>
            </a:extLst>
          </p:cNvPr>
          <p:cNvSpPr txBox="1"/>
          <p:nvPr/>
        </p:nvSpPr>
        <p:spPr>
          <a:xfrm flipH="1">
            <a:off x="2460517" y="4301947"/>
            <a:ext cx="1466491" cy="400110"/>
          </a:xfrm>
          <a:prstGeom prst="rect">
            <a:avLst/>
          </a:prstGeom>
          <a:noFill/>
        </p:spPr>
        <p:txBody>
          <a:bodyPr wrap="square" rtlCol="0">
            <a:spAutoFit/>
          </a:bodyPr>
          <a:lstStyle/>
          <a:p>
            <a:r>
              <a:rPr lang="en-US" altLang="ja-JP" sz="2000" b="1" dirty="0"/>
              <a:t>m</a:t>
            </a:r>
            <a:r>
              <a:rPr kumimoji="1" lang="en-US" altLang="ja-JP" sz="2000" b="1" dirty="0"/>
              <a:t>ethod1: </a:t>
            </a:r>
            <a:endParaRPr kumimoji="1" lang="ja-JP" altLang="en-US" sz="2000" b="1" dirty="0"/>
          </a:p>
        </p:txBody>
      </p:sp>
      <p:sp>
        <p:nvSpPr>
          <p:cNvPr id="19" name="テキスト ボックス 18">
            <a:extLst>
              <a:ext uri="{FF2B5EF4-FFF2-40B4-BE49-F238E27FC236}">
                <a16:creationId xmlns:a16="http://schemas.microsoft.com/office/drawing/2014/main" id="{36DD8015-BD0C-6B3B-81D2-51809F004CC9}"/>
              </a:ext>
            </a:extLst>
          </p:cNvPr>
          <p:cNvSpPr txBox="1"/>
          <p:nvPr/>
        </p:nvSpPr>
        <p:spPr>
          <a:xfrm flipH="1">
            <a:off x="6644393" y="4288638"/>
            <a:ext cx="1466491" cy="400110"/>
          </a:xfrm>
          <a:prstGeom prst="rect">
            <a:avLst/>
          </a:prstGeom>
          <a:noFill/>
        </p:spPr>
        <p:txBody>
          <a:bodyPr wrap="square" rtlCol="0">
            <a:spAutoFit/>
          </a:bodyPr>
          <a:lstStyle/>
          <a:p>
            <a:r>
              <a:rPr lang="en-US" altLang="ja-JP" sz="2000" b="1" dirty="0"/>
              <a:t>m</a:t>
            </a:r>
            <a:r>
              <a:rPr kumimoji="1" lang="en-US" altLang="ja-JP" sz="2000" b="1" dirty="0"/>
              <a:t>ethod2: </a:t>
            </a:r>
            <a:endParaRPr kumimoji="1" lang="ja-JP" altLang="en-US" sz="2000" b="1" dirty="0"/>
          </a:p>
        </p:txBody>
      </p:sp>
    </p:spTree>
    <p:extLst>
      <p:ext uri="{BB962C8B-B14F-4D97-AF65-F5344CB8AC3E}">
        <p14:creationId xmlns:p14="http://schemas.microsoft.com/office/powerpoint/2010/main" val="13861435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AE09342-8AC2-AECC-C0BF-88858D9384C6}"/>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F1EB0A1-4A3C-4897-757E-27643FB27CBC}"/>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88BA941B-080A-A0FF-6043-32527F761A0D}"/>
              </a:ext>
            </a:extLst>
          </p:cNvPr>
          <p:cNvSpPr>
            <a:spLocks noGrp="1"/>
          </p:cNvSpPr>
          <p:nvPr>
            <p:ph type="title"/>
          </p:nvPr>
        </p:nvSpPr>
        <p:spPr>
          <a:xfrm>
            <a:off x="838200" y="160326"/>
            <a:ext cx="11273288" cy="807862"/>
          </a:xfrm>
        </p:spPr>
        <p:txBody>
          <a:bodyPr anchor="b">
            <a:normAutofit/>
          </a:bodyPr>
          <a:lstStyle/>
          <a:p>
            <a:r>
              <a:rPr lang="ja-JP" altLang="en-US" b="1" dirty="0">
                <a:solidFill>
                  <a:schemeClr val="bg1"/>
                </a:solidFill>
                <a:latin typeface="+mn-ea"/>
                <a:ea typeface="+mn-ea"/>
              </a:rPr>
              <a:t>メソッド名の分析：単語出現頻度の指標</a:t>
            </a:r>
            <a:endParaRPr kumimoji="1" lang="ja-JP" altLang="en-US" b="1" dirty="0">
              <a:solidFill>
                <a:schemeClr val="bg1"/>
              </a:solidFill>
              <a:latin typeface="+mn-ea"/>
              <a:ea typeface="+mn-ea"/>
            </a:endParaRPr>
          </a:p>
        </p:txBody>
      </p:sp>
      <p:sp>
        <p:nvSpPr>
          <p:cNvPr id="5" name="コンテンツ プレースホルダー 2">
            <a:extLst>
              <a:ext uri="{FF2B5EF4-FFF2-40B4-BE49-F238E27FC236}">
                <a16:creationId xmlns:a16="http://schemas.microsoft.com/office/drawing/2014/main" id="{F8820C22-C26E-D4BE-943C-102330D63179}"/>
              </a:ext>
            </a:extLst>
          </p:cNvPr>
          <p:cNvSpPr>
            <a:spLocks noGrp="1"/>
          </p:cNvSpPr>
          <p:nvPr>
            <p:ph idx="1"/>
          </p:nvPr>
        </p:nvSpPr>
        <p:spPr>
          <a:xfrm>
            <a:off x="838200" y="1506911"/>
            <a:ext cx="10515600" cy="5489111"/>
          </a:xfrm>
        </p:spPr>
        <p:txBody>
          <a:bodyPr>
            <a:normAutofit/>
          </a:bodyPr>
          <a:lstStyle/>
          <a:p>
            <a:pPr marL="0" indent="0">
              <a:buNone/>
            </a:pPr>
            <a:r>
              <a:rPr lang="en-US" altLang="ja-JP" b="1" dirty="0"/>
              <a:t>Word</a:t>
            </a:r>
            <a:r>
              <a:rPr lang="ja-JP" altLang="en-US" b="1" dirty="0"/>
              <a:t> </a:t>
            </a:r>
            <a:r>
              <a:rPr lang="en-US" altLang="ja-JP" b="1" dirty="0"/>
              <a:t>Frequency</a:t>
            </a:r>
            <a:r>
              <a:rPr lang="ja-JP" altLang="en-US" b="1" dirty="0"/>
              <a:t>（</a:t>
            </a:r>
            <a:r>
              <a:rPr lang="en-US" altLang="ja-JP" b="1" dirty="0"/>
              <a:t>Freq</a:t>
            </a:r>
            <a:r>
              <a:rPr lang="ja-JP" altLang="en-US" b="1" dirty="0"/>
              <a:t>）</a:t>
            </a:r>
            <a:endParaRPr lang="en-US" altLang="ja-JP" b="1" dirty="0"/>
          </a:p>
          <a:p>
            <a:pPr marL="457200" lvl="1" indent="0">
              <a:buNone/>
            </a:pPr>
            <a:r>
              <a:rPr lang="ja-JP" altLang="en-US" dirty="0"/>
              <a:t>データセット内におけるサブワードの出現頻度の平均</a:t>
            </a:r>
            <a:endParaRPr lang="en-US" altLang="ja-JP" dirty="0"/>
          </a:p>
          <a:p>
            <a:pPr marL="457200" lvl="1" indent="0">
              <a:buNone/>
            </a:pPr>
            <a:r>
              <a:rPr lang="ja-JP" altLang="en-US" dirty="0"/>
              <a:t>データセット内のメソッド名に含まれるサブワードの出現回数を数え、</a:t>
            </a:r>
            <a:endParaRPr lang="en-US" altLang="ja-JP" dirty="0"/>
          </a:p>
          <a:p>
            <a:pPr marL="457200" lvl="1" indent="0">
              <a:buNone/>
            </a:pPr>
            <a:r>
              <a:rPr lang="ja-JP" altLang="en-US" dirty="0"/>
              <a:t>対象のメソッドペアのメソッド名に含まれるサブワードの平均出現回数</a:t>
            </a:r>
            <a:endParaRPr lang="en-US" altLang="ja-JP" dirty="0"/>
          </a:p>
          <a:p>
            <a:pPr marL="457200" lvl="1" indent="0">
              <a:buNone/>
            </a:pPr>
            <a:r>
              <a:rPr lang="ja-JP" altLang="en-US" dirty="0"/>
              <a:t>を求める</a:t>
            </a:r>
            <a:endParaRPr lang="en-US" altLang="ja-JP" dirty="0"/>
          </a:p>
          <a:p>
            <a:pPr marL="457200" lvl="1" indent="0">
              <a:buNone/>
            </a:pPr>
            <a:endParaRPr lang="en-US" altLang="ja-JP" dirty="0"/>
          </a:p>
          <a:p>
            <a:pPr marL="457200" lvl="1" indent="0">
              <a:buNone/>
            </a:pPr>
            <a:r>
              <a:rPr lang="ja-JP" altLang="en-US" dirty="0"/>
              <a:t>汎用的な単語にから成るほど値が大きくなる</a:t>
            </a:r>
            <a:endParaRPr lang="en-US" altLang="ja-JP" dirty="0"/>
          </a:p>
          <a:p>
            <a:pPr marL="914400" lvl="2" indent="0">
              <a:buNone/>
            </a:pPr>
            <a:endParaRPr lang="en-US" altLang="ja-JP" dirty="0"/>
          </a:p>
        </p:txBody>
      </p:sp>
      <p:sp>
        <p:nvSpPr>
          <p:cNvPr id="6" name="スライド番号プレースホルダー 5">
            <a:extLst>
              <a:ext uri="{FF2B5EF4-FFF2-40B4-BE49-F238E27FC236}">
                <a16:creationId xmlns:a16="http://schemas.microsoft.com/office/drawing/2014/main" id="{81057F94-2394-92B1-706B-87600BEF0272}"/>
              </a:ext>
            </a:extLst>
          </p:cNvPr>
          <p:cNvSpPr>
            <a:spLocks noGrp="1"/>
          </p:cNvSpPr>
          <p:nvPr>
            <p:ph type="sldNum" sz="quarter" idx="12"/>
          </p:nvPr>
        </p:nvSpPr>
        <p:spPr/>
        <p:txBody>
          <a:bodyPr/>
          <a:lstStyle/>
          <a:p>
            <a:fld id="{98E4D49B-7C54-4167-A8CB-7C9DF7FFC802}" type="slidenum">
              <a:rPr kumimoji="1" lang="ja-JP" altLang="en-US" smtClean="0"/>
              <a:t>59</a:t>
            </a:fld>
            <a:endParaRPr kumimoji="1" lang="ja-JP" altLang="en-US"/>
          </a:p>
        </p:txBody>
      </p:sp>
    </p:spTree>
    <p:extLst>
      <p:ext uri="{BB962C8B-B14F-4D97-AF65-F5344CB8AC3E}">
        <p14:creationId xmlns:p14="http://schemas.microsoft.com/office/powerpoint/2010/main" val="505074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1ACC4-F363-B375-3EF6-57974E808699}"/>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3EFFE8C0-E7BE-95BB-FAB5-187F2D0FB6BA}"/>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D277463-FF71-0582-A6C9-3149597E81DF}"/>
              </a:ext>
            </a:extLst>
          </p:cNvPr>
          <p:cNvSpPr>
            <a:spLocks noGrp="1"/>
          </p:cNvSpPr>
          <p:nvPr>
            <p:ph type="title"/>
          </p:nvPr>
        </p:nvSpPr>
        <p:spPr>
          <a:xfrm>
            <a:off x="838200" y="160326"/>
            <a:ext cx="10515600" cy="807862"/>
          </a:xfrm>
        </p:spPr>
        <p:txBody>
          <a:bodyPr anchor="b">
            <a:normAutofit fontScale="90000"/>
          </a:bodyPr>
          <a:lstStyle/>
          <a:p>
            <a:r>
              <a:rPr kumimoji="1" lang="en-US" altLang="ja-JP" b="1" dirty="0">
                <a:solidFill>
                  <a:schemeClr val="bg1"/>
                </a:solidFill>
                <a:latin typeface="+mn-ea"/>
                <a:ea typeface="+mn-ea"/>
              </a:rPr>
              <a:t>Semantic </a:t>
            </a:r>
            <a:r>
              <a:rPr kumimoji="1" lang="ja-JP" altLang="en-US" b="1" dirty="0">
                <a:solidFill>
                  <a:schemeClr val="bg1"/>
                </a:solidFill>
                <a:latin typeface="+mn-ea"/>
                <a:ea typeface="+mn-ea"/>
              </a:rPr>
              <a:t>クローン（</a:t>
            </a:r>
            <a:r>
              <a:rPr kumimoji="1" lang="en-US" altLang="ja-JP" b="1" dirty="0">
                <a:solidFill>
                  <a:schemeClr val="bg1"/>
                </a:solidFill>
                <a:latin typeface="+mn-ea"/>
                <a:ea typeface="+mn-ea"/>
              </a:rPr>
              <a:t>Type-4</a:t>
            </a:r>
            <a:r>
              <a:rPr kumimoji="1" lang="ja-JP" altLang="en-US" b="1" dirty="0">
                <a:solidFill>
                  <a:schemeClr val="bg1"/>
                </a:solidFill>
                <a:latin typeface="+mn-ea"/>
                <a:ea typeface="+mn-ea"/>
              </a:rPr>
              <a:t> クローン）</a:t>
            </a:r>
          </a:p>
        </p:txBody>
      </p:sp>
      <p:sp>
        <p:nvSpPr>
          <p:cNvPr id="5" name="コンテンツ プレースホルダー 2">
            <a:extLst>
              <a:ext uri="{FF2B5EF4-FFF2-40B4-BE49-F238E27FC236}">
                <a16:creationId xmlns:a16="http://schemas.microsoft.com/office/drawing/2014/main" id="{C3E57875-153D-FB20-F113-8A4B2CEC9386}"/>
              </a:ext>
            </a:extLst>
          </p:cNvPr>
          <p:cNvSpPr>
            <a:spLocks noGrp="1"/>
          </p:cNvSpPr>
          <p:nvPr>
            <p:ph idx="1"/>
          </p:nvPr>
        </p:nvSpPr>
        <p:spPr>
          <a:xfrm>
            <a:off x="838199" y="1567543"/>
            <a:ext cx="10677211" cy="4911315"/>
          </a:xfrm>
        </p:spPr>
        <p:txBody>
          <a:bodyPr>
            <a:normAutofit/>
          </a:bodyPr>
          <a:lstStyle/>
          <a:p>
            <a:pPr marL="0" indent="0">
              <a:buNone/>
            </a:pPr>
            <a:r>
              <a:rPr lang="ja-JP" altLang="en-US" dirty="0"/>
              <a:t>異構造であるため、通常のクローンより検出が難しい</a:t>
            </a:r>
            <a:endParaRPr lang="en-US" altLang="ja-JP" dirty="0"/>
          </a:p>
          <a:p>
            <a:pPr marL="0" indent="0">
              <a:buNone/>
            </a:pPr>
            <a:r>
              <a:rPr lang="ja-JP" altLang="en-US" dirty="0"/>
              <a:t>機械学習や</a:t>
            </a:r>
            <a:r>
              <a:rPr lang="en-US" altLang="ja-JP" dirty="0"/>
              <a:t>LLM</a:t>
            </a:r>
            <a:r>
              <a:rPr lang="ja-JP" altLang="en-US" dirty="0"/>
              <a:t>を用いたアプローチが提案されている</a:t>
            </a:r>
            <a:endParaRPr lang="en-US" altLang="ja-JP" dirty="0"/>
          </a:p>
          <a:p>
            <a:pPr marL="0" indent="0">
              <a:buNone/>
            </a:pPr>
            <a:endParaRPr lang="en-US" altLang="ja-JP" sz="1200" b="1" dirty="0"/>
          </a:p>
          <a:p>
            <a:pPr marL="0" indent="0">
              <a:buNone/>
            </a:pPr>
            <a:r>
              <a:rPr lang="ja-JP" altLang="en-US" dirty="0"/>
              <a:t>例：階乗の計算を行うプログラムの</a:t>
            </a:r>
            <a:r>
              <a:rPr lang="en-US" altLang="ja-JP" dirty="0"/>
              <a:t>Semantic</a:t>
            </a:r>
            <a:r>
              <a:rPr lang="ja-JP" altLang="en-US" dirty="0"/>
              <a:t> クローン</a:t>
            </a:r>
            <a:r>
              <a:rPr lang="en-US" altLang="ja-JP" baseline="-25000" dirty="0"/>
              <a:t> [4]</a:t>
            </a:r>
            <a:endParaRPr lang="en-US" altLang="ja-JP" dirty="0"/>
          </a:p>
          <a:p>
            <a:pPr marL="0" indent="0">
              <a:buNone/>
            </a:pPr>
            <a:endParaRPr lang="en-US" altLang="ja-JP" b="1" dirty="0"/>
          </a:p>
        </p:txBody>
      </p:sp>
      <p:sp>
        <p:nvSpPr>
          <p:cNvPr id="6" name="AutoShape 2" descr="Untitled">
            <a:extLst>
              <a:ext uri="{FF2B5EF4-FFF2-40B4-BE49-F238E27FC236}">
                <a16:creationId xmlns:a16="http://schemas.microsoft.com/office/drawing/2014/main" id="{9DADAFD6-3AC9-A9B3-B5C2-806FD78F1890}"/>
              </a:ext>
            </a:extLst>
          </p:cNvPr>
          <p:cNvSpPr>
            <a:spLocks noChangeAspect="1" noChangeArrowheads="1"/>
          </p:cNvSpPr>
          <p:nvPr/>
        </p:nvSpPr>
        <p:spPr bwMode="auto">
          <a:xfrm>
            <a:off x="5778890" y="341540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8" name="スライド番号プレースホルダー 7">
            <a:extLst>
              <a:ext uri="{FF2B5EF4-FFF2-40B4-BE49-F238E27FC236}">
                <a16:creationId xmlns:a16="http://schemas.microsoft.com/office/drawing/2014/main" id="{509AA882-AFEC-0167-CB6B-C50B33BAF588}"/>
              </a:ext>
            </a:extLst>
          </p:cNvPr>
          <p:cNvSpPr>
            <a:spLocks noGrp="1"/>
          </p:cNvSpPr>
          <p:nvPr>
            <p:ph type="sldNum" sz="quarter" idx="12"/>
          </p:nvPr>
        </p:nvSpPr>
        <p:spPr/>
        <p:txBody>
          <a:bodyPr/>
          <a:lstStyle/>
          <a:p>
            <a:fld id="{98E4D49B-7C54-4167-A8CB-7C9DF7FFC802}" type="slidenum">
              <a:rPr kumimoji="1" lang="ja-JP" altLang="en-US" smtClean="0"/>
              <a:t>6</a:t>
            </a:fld>
            <a:endParaRPr kumimoji="1" lang="ja-JP" altLang="en-US"/>
          </a:p>
        </p:txBody>
      </p:sp>
      <p:pic>
        <p:nvPicPr>
          <p:cNvPr id="7" name="図 6">
            <a:extLst>
              <a:ext uri="{FF2B5EF4-FFF2-40B4-BE49-F238E27FC236}">
                <a16:creationId xmlns:a16="http://schemas.microsoft.com/office/drawing/2014/main" id="{A56829E8-D08E-725F-FF58-1E64373430CB}"/>
              </a:ext>
            </a:extLst>
          </p:cNvPr>
          <p:cNvPicPr>
            <a:picLocks noChangeAspect="1"/>
          </p:cNvPicPr>
          <p:nvPr/>
        </p:nvPicPr>
        <p:blipFill>
          <a:blip r:embed="rId3"/>
          <a:srcRect b="55455"/>
          <a:stretch/>
        </p:blipFill>
        <p:spPr>
          <a:xfrm>
            <a:off x="909711" y="3468060"/>
            <a:ext cx="5400989" cy="1885484"/>
          </a:xfrm>
          <a:prstGeom prst="rect">
            <a:avLst/>
          </a:prstGeom>
        </p:spPr>
      </p:pic>
      <p:pic>
        <p:nvPicPr>
          <p:cNvPr id="9" name="図 8">
            <a:extLst>
              <a:ext uri="{FF2B5EF4-FFF2-40B4-BE49-F238E27FC236}">
                <a16:creationId xmlns:a16="http://schemas.microsoft.com/office/drawing/2014/main" id="{812F2BE8-C083-9609-A85F-EB33C3C60FC2}"/>
              </a:ext>
            </a:extLst>
          </p:cNvPr>
          <p:cNvPicPr>
            <a:picLocks noChangeAspect="1"/>
          </p:cNvPicPr>
          <p:nvPr/>
        </p:nvPicPr>
        <p:blipFill>
          <a:blip r:embed="rId4"/>
          <a:srcRect t="60754"/>
          <a:stretch/>
        </p:blipFill>
        <p:spPr>
          <a:xfrm>
            <a:off x="6424003" y="3479883"/>
            <a:ext cx="5397182" cy="1661991"/>
          </a:xfrm>
          <a:prstGeom prst="rect">
            <a:avLst/>
          </a:prstGeom>
        </p:spPr>
      </p:pic>
      <p:sp>
        <p:nvSpPr>
          <p:cNvPr id="10" name="テキスト ボックス 9">
            <a:extLst>
              <a:ext uri="{FF2B5EF4-FFF2-40B4-BE49-F238E27FC236}">
                <a16:creationId xmlns:a16="http://schemas.microsoft.com/office/drawing/2014/main" id="{AC362943-422F-7C29-6A0A-A28FB4BB3223}"/>
              </a:ext>
            </a:extLst>
          </p:cNvPr>
          <p:cNvSpPr txBox="1"/>
          <p:nvPr/>
        </p:nvSpPr>
        <p:spPr>
          <a:xfrm>
            <a:off x="1909938" y="5453032"/>
            <a:ext cx="3421129" cy="400110"/>
          </a:xfrm>
          <a:prstGeom prst="rect">
            <a:avLst/>
          </a:prstGeom>
          <a:noFill/>
        </p:spPr>
        <p:txBody>
          <a:bodyPr wrap="none" rtlCol="0">
            <a:spAutoFit/>
          </a:bodyPr>
          <a:lstStyle/>
          <a:p>
            <a:r>
              <a:rPr kumimoji="1" lang="en-US" altLang="ja-JP" sz="2000" dirty="0"/>
              <a:t>(a) </a:t>
            </a:r>
            <a:r>
              <a:rPr kumimoji="1" lang="ja-JP" altLang="en-US" sz="2000" dirty="0"/>
              <a:t>ループを使用したコード</a:t>
            </a:r>
          </a:p>
        </p:txBody>
      </p:sp>
      <p:sp>
        <p:nvSpPr>
          <p:cNvPr id="11" name="四角形: 角を丸くする 10">
            <a:extLst>
              <a:ext uri="{FF2B5EF4-FFF2-40B4-BE49-F238E27FC236}">
                <a16:creationId xmlns:a16="http://schemas.microsoft.com/office/drawing/2014/main" id="{B79D7DF2-68F9-8DC9-9381-4F6C8AD955B1}"/>
              </a:ext>
            </a:extLst>
          </p:cNvPr>
          <p:cNvSpPr/>
          <p:nvPr/>
        </p:nvSpPr>
        <p:spPr>
          <a:xfrm>
            <a:off x="894472" y="3479884"/>
            <a:ext cx="5397182" cy="1873661"/>
          </a:xfrm>
          <a:prstGeom prst="roundRect">
            <a:avLst>
              <a:gd name="adj" fmla="val 9409"/>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3B300632-9270-3B4E-1D91-9BDD96080425}"/>
              </a:ext>
            </a:extLst>
          </p:cNvPr>
          <p:cNvSpPr/>
          <p:nvPr/>
        </p:nvSpPr>
        <p:spPr>
          <a:xfrm>
            <a:off x="6422320" y="3479883"/>
            <a:ext cx="5397182" cy="1873661"/>
          </a:xfrm>
          <a:prstGeom prst="roundRect">
            <a:avLst>
              <a:gd name="adj" fmla="val 9409"/>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3DB665B-02F8-E500-E1A4-43D0A4AF27CA}"/>
              </a:ext>
            </a:extLst>
          </p:cNvPr>
          <p:cNvSpPr txBox="1"/>
          <p:nvPr/>
        </p:nvSpPr>
        <p:spPr>
          <a:xfrm>
            <a:off x="7481748" y="5459411"/>
            <a:ext cx="3171061" cy="400110"/>
          </a:xfrm>
          <a:prstGeom prst="rect">
            <a:avLst/>
          </a:prstGeom>
          <a:noFill/>
        </p:spPr>
        <p:txBody>
          <a:bodyPr wrap="none" rtlCol="0">
            <a:spAutoFit/>
          </a:bodyPr>
          <a:lstStyle/>
          <a:p>
            <a:r>
              <a:rPr kumimoji="1" lang="en-US" altLang="ja-JP" sz="2000" dirty="0"/>
              <a:t>(b) </a:t>
            </a:r>
            <a:r>
              <a:rPr kumimoji="1" lang="ja-JP" altLang="en-US" sz="2000" dirty="0"/>
              <a:t>再帰を使用したコード</a:t>
            </a:r>
          </a:p>
        </p:txBody>
      </p:sp>
      <p:sp>
        <p:nvSpPr>
          <p:cNvPr id="14" name="テキスト ボックス 13">
            <a:extLst>
              <a:ext uri="{FF2B5EF4-FFF2-40B4-BE49-F238E27FC236}">
                <a16:creationId xmlns:a16="http://schemas.microsoft.com/office/drawing/2014/main" id="{6054388E-EDB0-45BA-6E7D-A6C807CE920F}"/>
              </a:ext>
            </a:extLst>
          </p:cNvPr>
          <p:cNvSpPr txBox="1"/>
          <p:nvPr/>
        </p:nvSpPr>
        <p:spPr>
          <a:xfrm>
            <a:off x="838201" y="5959010"/>
            <a:ext cx="10515599" cy="738664"/>
          </a:xfrm>
          <a:prstGeom prst="rect">
            <a:avLst/>
          </a:prstGeom>
          <a:noFill/>
        </p:spPr>
        <p:txBody>
          <a:bodyPr wrap="square" rtlCol="0">
            <a:spAutoFit/>
          </a:bodyPr>
          <a:lstStyle/>
          <a:p>
            <a:r>
              <a:rPr kumimoji="1" lang="en-US" altLang="ja-JP" sz="1400" dirty="0">
                <a:solidFill>
                  <a:schemeClr val="bg2">
                    <a:lumMod val="25000"/>
                  </a:schemeClr>
                </a:solidFill>
              </a:rPr>
              <a:t>[4] Subroto Nag Pinku, </a:t>
            </a:r>
            <a:r>
              <a:rPr kumimoji="1" lang="en-US" altLang="ja-JP" sz="1400" dirty="0" err="1">
                <a:solidFill>
                  <a:schemeClr val="bg2">
                    <a:lumMod val="25000"/>
                  </a:schemeClr>
                </a:solidFill>
              </a:rPr>
              <a:t>Debajyoti</a:t>
            </a:r>
            <a:r>
              <a:rPr kumimoji="1" lang="en-US" altLang="ja-JP" sz="1400" dirty="0">
                <a:solidFill>
                  <a:schemeClr val="bg2">
                    <a:lumMod val="25000"/>
                  </a:schemeClr>
                </a:solidFill>
              </a:rPr>
              <a:t> Mondal, Chanchal K. Roy,</a:t>
            </a:r>
            <a:r>
              <a:rPr lang="en-US" altLang="ja-JP" sz="1400" dirty="0">
                <a:solidFill>
                  <a:schemeClr val="bg2">
                    <a:lumMod val="25000"/>
                  </a:schemeClr>
                </a:solidFill>
              </a:rPr>
              <a:t> On the Use of Deep Learning Models for </a:t>
            </a:r>
            <a:r>
              <a:rPr lang="en-US" altLang="ja-JP" sz="1400" dirty="0" err="1">
                <a:solidFill>
                  <a:schemeClr val="bg2">
                    <a:lumMod val="25000"/>
                  </a:schemeClr>
                </a:solidFill>
              </a:rPr>
              <a:t>SemanticClone</a:t>
            </a:r>
            <a:r>
              <a:rPr lang="en-US" altLang="ja-JP" sz="1400" dirty="0">
                <a:solidFill>
                  <a:schemeClr val="bg2">
                    <a:lumMod val="25000"/>
                  </a:schemeClr>
                </a:solidFill>
              </a:rPr>
              <a:t> Detection, </a:t>
            </a:r>
            <a:r>
              <a:rPr kumimoji="1" lang="en-US" altLang="ja-JP" sz="1400" dirty="0">
                <a:solidFill>
                  <a:schemeClr val="bg2">
                    <a:lumMod val="25000"/>
                  </a:schemeClr>
                </a:solidFill>
              </a:rPr>
              <a:t>2024 IEEE International Conference on Software Maintenance and Evolution (ICSME)</a:t>
            </a:r>
          </a:p>
          <a:p>
            <a:endParaRPr kumimoji="1" lang="ja-JP" altLang="en-US" sz="1400" dirty="0">
              <a:solidFill>
                <a:schemeClr val="bg2">
                  <a:lumMod val="25000"/>
                </a:schemeClr>
              </a:solidFill>
            </a:endParaRPr>
          </a:p>
        </p:txBody>
      </p:sp>
    </p:spTree>
    <p:extLst>
      <p:ext uri="{BB962C8B-B14F-4D97-AF65-F5344CB8AC3E}">
        <p14:creationId xmlns:p14="http://schemas.microsoft.com/office/powerpoint/2010/main" val="10184586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56BEC92-026B-B592-6525-8704B5BB1E90}"/>
              </a:ext>
            </a:extLst>
          </p:cNvPr>
          <p:cNvSpPr>
            <a:spLocks noGrp="1"/>
          </p:cNvSpPr>
          <p:nvPr>
            <p:ph type="sldNum" sz="quarter" idx="12"/>
          </p:nvPr>
        </p:nvSpPr>
        <p:spPr/>
        <p:txBody>
          <a:bodyPr/>
          <a:lstStyle/>
          <a:p>
            <a:fld id="{98E4D49B-7C54-4167-A8CB-7C9DF7FFC802}" type="slidenum">
              <a:rPr kumimoji="1" lang="ja-JP" altLang="en-US" smtClean="0"/>
              <a:t>60</a:t>
            </a:fld>
            <a:endParaRPr kumimoji="1" lang="ja-JP" altLang="en-US"/>
          </a:p>
        </p:txBody>
      </p:sp>
      <p:sp>
        <p:nvSpPr>
          <p:cNvPr id="7" name="四角形: 角を丸くする 6">
            <a:extLst>
              <a:ext uri="{FF2B5EF4-FFF2-40B4-BE49-F238E27FC236}">
                <a16:creationId xmlns:a16="http://schemas.microsoft.com/office/drawing/2014/main" id="{18A3D3EB-CC48-1F13-9D40-24845598C5EE}"/>
              </a:ext>
            </a:extLst>
          </p:cNvPr>
          <p:cNvSpPr/>
          <p:nvPr/>
        </p:nvSpPr>
        <p:spPr>
          <a:xfrm>
            <a:off x="1915427" y="1078029"/>
            <a:ext cx="1135781"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7">
            <a:extLst>
              <a:ext uri="{FF2B5EF4-FFF2-40B4-BE49-F238E27FC236}">
                <a16:creationId xmlns:a16="http://schemas.microsoft.com/office/drawing/2014/main" id="{DDFDEB63-4D80-AA9D-3332-092238D5DEDA}"/>
              </a:ext>
            </a:extLst>
          </p:cNvPr>
          <p:cNvSpPr/>
          <p:nvPr/>
        </p:nvSpPr>
        <p:spPr>
          <a:xfrm>
            <a:off x="3867750" y="107802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095660F-0C79-4369-AD1E-9C3F3B948938}"/>
              </a:ext>
            </a:extLst>
          </p:cNvPr>
          <p:cNvSpPr/>
          <p:nvPr/>
        </p:nvSpPr>
        <p:spPr>
          <a:xfrm>
            <a:off x="2326104" y="1403852"/>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AE79713F-6FF6-150A-41C2-E3EA751A0671}"/>
              </a:ext>
            </a:extLst>
          </p:cNvPr>
          <p:cNvSpPr/>
          <p:nvPr/>
        </p:nvSpPr>
        <p:spPr>
          <a:xfrm>
            <a:off x="7204508" y="1735863"/>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1306A8FA-0B0F-8C8D-9DD5-88719809F831}"/>
              </a:ext>
            </a:extLst>
          </p:cNvPr>
          <p:cNvSpPr txBox="1"/>
          <p:nvPr/>
        </p:nvSpPr>
        <p:spPr>
          <a:xfrm>
            <a:off x="1020495" y="1000276"/>
            <a:ext cx="10151010" cy="2067938"/>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Integer METHOD(Object METHODPARAMETER0)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if (METHODPARAMETER0 != null)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Integer.parseInt(String.valueOf(METHODPARAMETER0));</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null;</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11" name="四角形: 角を丸くする 10">
            <a:extLst>
              <a:ext uri="{FF2B5EF4-FFF2-40B4-BE49-F238E27FC236}">
                <a16:creationId xmlns:a16="http://schemas.microsoft.com/office/drawing/2014/main" id="{AB9404E6-1E56-D044-55FD-D48DAAC28BFE}"/>
              </a:ext>
            </a:extLst>
          </p:cNvPr>
          <p:cNvSpPr/>
          <p:nvPr/>
        </p:nvSpPr>
        <p:spPr>
          <a:xfrm>
            <a:off x="1953927" y="3528105"/>
            <a:ext cx="504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CEF4F7D0-D698-16B9-8F57-E77603BDD47D}"/>
              </a:ext>
            </a:extLst>
          </p:cNvPr>
          <p:cNvSpPr/>
          <p:nvPr/>
        </p:nvSpPr>
        <p:spPr>
          <a:xfrm>
            <a:off x="3309476" y="3518480"/>
            <a:ext cx="648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角を丸くする 12">
            <a:extLst>
              <a:ext uri="{FF2B5EF4-FFF2-40B4-BE49-F238E27FC236}">
                <a16:creationId xmlns:a16="http://schemas.microsoft.com/office/drawing/2014/main" id="{A9803B1E-289C-2002-4E01-4CAA4832059C}"/>
              </a:ext>
            </a:extLst>
          </p:cNvPr>
          <p:cNvSpPr/>
          <p:nvPr/>
        </p:nvSpPr>
        <p:spPr>
          <a:xfrm>
            <a:off x="2326104" y="3839432"/>
            <a:ext cx="648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8CD48614-D7EE-894B-63E1-CAC4273A66C8}"/>
              </a:ext>
            </a:extLst>
          </p:cNvPr>
          <p:cNvSpPr/>
          <p:nvPr/>
        </p:nvSpPr>
        <p:spPr>
          <a:xfrm>
            <a:off x="7214133" y="4128189"/>
            <a:ext cx="648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DE09983-B77E-8A5A-E984-570989C2D4A7}"/>
              </a:ext>
            </a:extLst>
          </p:cNvPr>
          <p:cNvSpPr txBox="1"/>
          <p:nvPr/>
        </p:nvSpPr>
        <p:spPr>
          <a:xfrm>
            <a:off x="1020495" y="3490418"/>
            <a:ext cx="10151010" cy="1809726"/>
          </a:xfrm>
          <a:prstGeom prst="rect">
            <a:avLst/>
          </a:prstGeom>
          <a:noFill/>
        </p:spPr>
        <p:txBody>
          <a:bodyPr wrap="square" rtlCol="0">
            <a:spAutoFit/>
          </a:bodyPr>
          <a:lstStyle/>
          <a:p>
            <a:r>
              <a:rPr kumimoji="1" lang="en-US" altLang="ja-JP" b="1" dirty="0">
                <a:ea typeface="ADLaM Display" panose="020F0502020204030204" pitchFamily="2" charset="0"/>
                <a:cs typeface="ADLaM Display" panose="020F0502020204030204" pitchFamily="2" charset="0"/>
              </a:rPr>
              <a:t>Integer cast(Object value)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if (value != null) {</a:t>
            </a:r>
          </a:p>
          <a:p>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Integer.parseInt(String.valueOf(value));</a:t>
            </a:r>
          </a:p>
          <a:p>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null;</a:t>
            </a:r>
          </a:p>
          <a:p>
            <a:r>
              <a:rPr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Tree>
    <p:extLst>
      <p:ext uri="{BB962C8B-B14F-4D97-AF65-F5344CB8AC3E}">
        <p14:creationId xmlns:p14="http://schemas.microsoft.com/office/powerpoint/2010/main" val="42395494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0177AF-F2D4-A086-38E9-400748E6BB21}"/>
            </a:ext>
          </a:extLst>
        </p:cNvPr>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D56400DD-CF23-5204-80DC-FFA8F90B7E76}"/>
              </a:ext>
            </a:extLst>
          </p:cNvPr>
          <p:cNvSpPr/>
          <p:nvPr/>
        </p:nvSpPr>
        <p:spPr>
          <a:xfrm>
            <a:off x="1020495" y="3961732"/>
            <a:ext cx="9203005" cy="2545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085FC12-470E-1931-2D62-C0D1014EDD99}"/>
              </a:ext>
            </a:extLst>
          </p:cNvPr>
          <p:cNvSpPr/>
          <p:nvPr/>
        </p:nvSpPr>
        <p:spPr>
          <a:xfrm>
            <a:off x="1020495" y="883272"/>
            <a:ext cx="9203005" cy="25457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F01A2E2C-E1F7-482B-A79B-C809337274BC}"/>
              </a:ext>
            </a:extLst>
          </p:cNvPr>
          <p:cNvSpPr/>
          <p:nvPr/>
        </p:nvSpPr>
        <p:spPr>
          <a:xfrm>
            <a:off x="1838322" y="4114737"/>
            <a:ext cx="1080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8E8ACD83-6847-7242-51AB-E62E8D6BE78A}"/>
              </a:ext>
            </a:extLst>
          </p:cNvPr>
          <p:cNvSpPr/>
          <p:nvPr/>
        </p:nvSpPr>
        <p:spPr>
          <a:xfrm>
            <a:off x="4256088" y="411294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0A67C2EA-8428-89D8-A202-5C5824A73EB5}"/>
              </a:ext>
            </a:extLst>
          </p:cNvPr>
          <p:cNvSpPr/>
          <p:nvPr/>
        </p:nvSpPr>
        <p:spPr>
          <a:xfrm>
            <a:off x="3280601" y="4448397"/>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36AFEF64-70AE-8BC3-823A-38670C6E455C}"/>
              </a:ext>
            </a:extLst>
          </p:cNvPr>
          <p:cNvSpPr/>
          <p:nvPr/>
        </p:nvSpPr>
        <p:spPr>
          <a:xfrm>
            <a:off x="4432432" y="4766180"/>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58805BE6-05F9-F4E2-566E-01E8E5EABE27}"/>
              </a:ext>
            </a:extLst>
          </p:cNvPr>
          <p:cNvSpPr/>
          <p:nvPr/>
        </p:nvSpPr>
        <p:spPr>
          <a:xfrm>
            <a:off x="2870817" y="4772432"/>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681A5C7-10D6-E945-EB70-C830BABCA6D0}"/>
              </a:ext>
            </a:extLst>
          </p:cNvPr>
          <p:cNvSpPr/>
          <p:nvPr/>
        </p:nvSpPr>
        <p:spPr>
          <a:xfrm>
            <a:off x="5867402" y="5100610"/>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A68A0CE9-5F60-8912-D24B-7925E9D6601E}"/>
              </a:ext>
            </a:extLst>
          </p:cNvPr>
          <p:cNvSpPr/>
          <p:nvPr/>
        </p:nvSpPr>
        <p:spPr>
          <a:xfrm>
            <a:off x="2897104" y="5100610"/>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EF0A6FAA-2AF5-8781-BCA6-DC9A68E1FAE4}"/>
              </a:ext>
            </a:extLst>
          </p:cNvPr>
          <p:cNvSpPr/>
          <p:nvPr/>
        </p:nvSpPr>
        <p:spPr>
          <a:xfrm>
            <a:off x="2738447" y="5782548"/>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9B53218C-B73B-3B35-1B00-93855D1D91C5}"/>
              </a:ext>
            </a:extLst>
          </p:cNvPr>
          <p:cNvSpPr txBox="1"/>
          <p:nvPr/>
        </p:nvSpPr>
        <p:spPr>
          <a:xfrm>
            <a:off x="1020495" y="4035196"/>
            <a:ext cx="8847405"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17" name="四角形: 角を丸くする 16">
            <a:extLst>
              <a:ext uri="{FF2B5EF4-FFF2-40B4-BE49-F238E27FC236}">
                <a16:creationId xmlns:a16="http://schemas.microsoft.com/office/drawing/2014/main" id="{23EA3D81-7FD7-7A5A-BD62-2CF29F0CC95A}"/>
              </a:ext>
            </a:extLst>
          </p:cNvPr>
          <p:cNvSpPr/>
          <p:nvPr/>
        </p:nvSpPr>
        <p:spPr>
          <a:xfrm>
            <a:off x="1838322" y="1070223"/>
            <a:ext cx="1908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67DB268D-BB64-4F35-E0F8-53D408CA8421}"/>
              </a:ext>
            </a:extLst>
          </p:cNvPr>
          <p:cNvSpPr/>
          <p:nvPr/>
        </p:nvSpPr>
        <p:spPr>
          <a:xfrm>
            <a:off x="5064607" y="1068435"/>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89EEABA7-6B6E-BB35-9190-7CB082D66ABC}"/>
              </a:ext>
            </a:extLst>
          </p:cNvPr>
          <p:cNvSpPr/>
          <p:nvPr/>
        </p:nvSpPr>
        <p:spPr>
          <a:xfrm>
            <a:off x="3280601" y="1394258"/>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46A5D5F5-B292-332E-68F6-75B9FBD4CC3E}"/>
              </a:ext>
            </a:extLst>
          </p:cNvPr>
          <p:cNvSpPr/>
          <p:nvPr/>
        </p:nvSpPr>
        <p:spPr>
          <a:xfrm>
            <a:off x="4268807" y="1721666"/>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A82DB61B-1A58-CF61-07D4-BDFB7744866B}"/>
              </a:ext>
            </a:extLst>
          </p:cNvPr>
          <p:cNvSpPr/>
          <p:nvPr/>
        </p:nvSpPr>
        <p:spPr>
          <a:xfrm>
            <a:off x="2870817" y="1727918"/>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22FBC74B-0AF5-146D-5B75-832C06DADCED}"/>
              </a:ext>
            </a:extLst>
          </p:cNvPr>
          <p:cNvSpPr/>
          <p:nvPr/>
        </p:nvSpPr>
        <p:spPr>
          <a:xfrm>
            <a:off x="3355209" y="2036846"/>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99629E75-BCB5-D655-28FC-1CC7B3DE68BE}"/>
              </a:ext>
            </a:extLst>
          </p:cNvPr>
          <p:cNvSpPr/>
          <p:nvPr/>
        </p:nvSpPr>
        <p:spPr>
          <a:xfrm>
            <a:off x="2897104" y="2036846"/>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9BE07E35-9DA2-4E22-8540-70AF68F61DD2}"/>
              </a:ext>
            </a:extLst>
          </p:cNvPr>
          <p:cNvSpPr/>
          <p:nvPr/>
        </p:nvSpPr>
        <p:spPr>
          <a:xfrm>
            <a:off x="2738447" y="2728409"/>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041ACC4-2D52-1E10-CBB0-E52576E3DE3B}"/>
              </a:ext>
            </a:extLst>
          </p:cNvPr>
          <p:cNvSpPr txBox="1"/>
          <p:nvPr/>
        </p:nvSpPr>
        <p:spPr>
          <a:xfrm>
            <a:off x="1020495" y="997854"/>
            <a:ext cx="8555305"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lang="en-US" altLang="ja-JP"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27" name="テキスト ボックス 26">
            <a:extLst>
              <a:ext uri="{FF2B5EF4-FFF2-40B4-BE49-F238E27FC236}">
                <a16:creationId xmlns:a16="http://schemas.microsoft.com/office/drawing/2014/main" id="{43E2EAAA-7991-0421-0C83-5629C0E8C534}"/>
              </a:ext>
            </a:extLst>
          </p:cNvPr>
          <p:cNvSpPr txBox="1"/>
          <p:nvPr/>
        </p:nvSpPr>
        <p:spPr>
          <a:xfrm>
            <a:off x="1020495" y="545771"/>
            <a:ext cx="1723549" cy="400110"/>
          </a:xfrm>
          <a:prstGeom prst="rect">
            <a:avLst/>
          </a:prstGeom>
          <a:noFill/>
        </p:spPr>
        <p:txBody>
          <a:bodyPr wrap="none" rtlCol="0">
            <a:spAutoFit/>
          </a:bodyPr>
          <a:lstStyle/>
          <a:p>
            <a:r>
              <a:rPr kumimoji="1" lang="ja-JP" altLang="en-US" sz="2000" b="1" dirty="0"/>
              <a:t>マスク処理前</a:t>
            </a:r>
          </a:p>
        </p:txBody>
      </p:sp>
      <p:sp>
        <p:nvSpPr>
          <p:cNvPr id="28" name="テキスト ボックス 27">
            <a:extLst>
              <a:ext uri="{FF2B5EF4-FFF2-40B4-BE49-F238E27FC236}">
                <a16:creationId xmlns:a16="http://schemas.microsoft.com/office/drawing/2014/main" id="{7F160517-D531-8120-D39B-AE0FB98F9517}"/>
              </a:ext>
            </a:extLst>
          </p:cNvPr>
          <p:cNvSpPr txBox="1"/>
          <p:nvPr/>
        </p:nvSpPr>
        <p:spPr>
          <a:xfrm>
            <a:off x="1020495" y="3633091"/>
            <a:ext cx="1723549" cy="400110"/>
          </a:xfrm>
          <a:prstGeom prst="rect">
            <a:avLst/>
          </a:prstGeom>
          <a:noFill/>
        </p:spPr>
        <p:txBody>
          <a:bodyPr wrap="none" rtlCol="0">
            <a:spAutoFit/>
          </a:bodyPr>
          <a:lstStyle/>
          <a:p>
            <a:r>
              <a:rPr kumimoji="1" lang="ja-JP" altLang="en-US" sz="2000" b="1" dirty="0"/>
              <a:t>マスク処理後</a:t>
            </a:r>
          </a:p>
        </p:txBody>
      </p:sp>
    </p:spTree>
    <p:extLst>
      <p:ext uri="{BB962C8B-B14F-4D97-AF65-F5344CB8AC3E}">
        <p14:creationId xmlns:p14="http://schemas.microsoft.com/office/powerpoint/2010/main" val="234425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61" name="グループ化 60">
            <a:extLst>
              <a:ext uri="{FF2B5EF4-FFF2-40B4-BE49-F238E27FC236}">
                <a16:creationId xmlns:a16="http://schemas.microsoft.com/office/drawing/2014/main" id="{3E575C3D-C859-5A6E-06F8-3F44478D6B94}"/>
              </a:ext>
            </a:extLst>
          </p:cNvPr>
          <p:cNvGrpSpPr/>
          <p:nvPr/>
        </p:nvGrpSpPr>
        <p:grpSpPr>
          <a:xfrm>
            <a:off x="1438349" y="1623875"/>
            <a:ext cx="9980990" cy="3195525"/>
            <a:chOff x="1438349" y="1623875"/>
            <a:chExt cx="9980990" cy="3195525"/>
          </a:xfrm>
        </p:grpSpPr>
        <p:sp>
          <p:nvSpPr>
            <p:cNvPr id="6" name="L 字 5">
              <a:extLst>
                <a:ext uri="{FF2B5EF4-FFF2-40B4-BE49-F238E27FC236}">
                  <a16:creationId xmlns:a16="http://schemas.microsoft.com/office/drawing/2014/main" id="{E426FD48-835B-4772-4B71-6BC89552E288}"/>
                </a:ext>
              </a:extLst>
            </p:cNvPr>
            <p:cNvSpPr/>
            <p:nvPr/>
          </p:nvSpPr>
          <p:spPr>
            <a:xfrm flipV="1">
              <a:off x="5736409" y="3675185"/>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4F8320C-7046-BD44-1997-FB4E793A1B48}"/>
                </a:ext>
              </a:extLst>
            </p:cNvPr>
            <p:cNvSpPr/>
            <p:nvPr/>
          </p:nvSpPr>
          <p:spPr>
            <a:xfrm>
              <a:off x="5796274" y="3829934"/>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CE789EE-93D8-EBD5-C9F5-E9CDCCCB4CE7}"/>
                </a:ext>
              </a:extLst>
            </p:cNvPr>
            <p:cNvSpPr/>
            <p:nvPr/>
          </p:nvSpPr>
          <p:spPr>
            <a:xfrm>
              <a:off x="5847201" y="3736134"/>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L 字 11">
              <a:extLst>
                <a:ext uri="{FF2B5EF4-FFF2-40B4-BE49-F238E27FC236}">
                  <a16:creationId xmlns:a16="http://schemas.microsoft.com/office/drawing/2014/main" id="{7EA95337-0484-0220-4CF8-FCD6E9E8779C}"/>
                </a:ext>
              </a:extLst>
            </p:cNvPr>
            <p:cNvSpPr/>
            <p:nvPr/>
          </p:nvSpPr>
          <p:spPr>
            <a:xfrm flipV="1">
              <a:off x="3404569" y="2337759"/>
              <a:ext cx="1295396" cy="923331"/>
            </a:xfrm>
            <a:prstGeom prst="corner">
              <a:avLst>
                <a:gd name="adj1" fmla="val 83280"/>
                <a:gd name="adj2" fmla="val 107524"/>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F2CC2B28-979F-27F6-2B3B-2840F0314C4E}"/>
                </a:ext>
              </a:extLst>
            </p:cNvPr>
            <p:cNvSpPr txBox="1"/>
            <p:nvPr/>
          </p:nvSpPr>
          <p:spPr>
            <a:xfrm>
              <a:off x="3403568" y="2350630"/>
              <a:ext cx="1329210" cy="923330"/>
            </a:xfrm>
            <a:prstGeom prst="rect">
              <a:avLst/>
            </a:prstGeom>
            <a:noFill/>
          </p:spPr>
          <p:txBody>
            <a:bodyPr wrap="none" rtlCol="0">
              <a:spAutoFit/>
            </a:bodyPr>
            <a:lstStyle/>
            <a:p>
              <a:r>
                <a:rPr lang="en-US" altLang="ja-JP" dirty="0"/>
                <a:t>f</a:t>
              </a:r>
              <a:r>
                <a:rPr kumimoji="1" lang="en-US" altLang="ja-JP" dirty="0"/>
                <a:t>unction(){</a:t>
              </a:r>
            </a:p>
            <a:p>
              <a:r>
                <a:rPr kumimoji="1" lang="en-US" altLang="ja-JP" dirty="0"/>
                <a:t>  int i = 0;</a:t>
              </a:r>
            </a:p>
            <a:p>
              <a:r>
                <a:rPr lang="en-US" altLang="ja-JP" dirty="0"/>
                <a:t>}</a:t>
              </a:r>
              <a:endParaRPr kumimoji="1" lang="ja-JP" altLang="en-US" dirty="0"/>
            </a:p>
          </p:txBody>
        </p:sp>
        <p:sp>
          <p:nvSpPr>
            <p:cNvPr id="14" name="L 字 13">
              <a:extLst>
                <a:ext uri="{FF2B5EF4-FFF2-40B4-BE49-F238E27FC236}">
                  <a16:creationId xmlns:a16="http://schemas.microsoft.com/office/drawing/2014/main" id="{00970586-6102-CBCA-7BC6-3D3EEC330AFA}"/>
                </a:ext>
              </a:extLst>
            </p:cNvPr>
            <p:cNvSpPr/>
            <p:nvPr/>
          </p:nvSpPr>
          <p:spPr>
            <a:xfrm flipV="1">
              <a:off x="1488456" y="2332120"/>
              <a:ext cx="1301134" cy="923330"/>
            </a:xfrm>
            <a:prstGeom prst="corner">
              <a:avLst>
                <a:gd name="adj1" fmla="val 83280"/>
                <a:gd name="adj2" fmla="val 107524"/>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7A54A444-430F-3EDA-4D15-9DEEC57A45FC}"/>
                </a:ext>
              </a:extLst>
            </p:cNvPr>
            <p:cNvSpPr/>
            <p:nvPr/>
          </p:nvSpPr>
          <p:spPr>
            <a:xfrm>
              <a:off x="7355044" y="2689461"/>
              <a:ext cx="515280" cy="513382"/>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87A19B4E-B467-045B-225F-A0BC6E91F3D7}"/>
                </a:ext>
              </a:extLst>
            </p:cNvPr>
            <p:cNvSpPr txBox="1"/>
            <p:nvPr/>
          </p:nvSpPr>
          <p:spPr>
            <a:xfrm>
              <a:off x="7069662" y="3517034"/>
              <a:ext cx="992496"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8" name="グラフィックス 17" descr="人工知能 枠線">
              <a:extLst>
                <a:ext uri="{FF2B5EF4-FFF2-40B4-BE49-F238E27FC236}">
                  <a16:creationId xmlns:a16="http://schemas.microsoft.com/office/drawing/2014/main" id="{787411D0-7D4D-444E-B6EA-D41507A4E7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27892" y="2570851"/>
              <a:ext cx="1051892" cy="979371"/>
            </a:xfrm>
            <a:prstGeom prst="rect">
              <a:avLst/>
            </a:prstGeom>
          </p:spPr>
        </p:pic>
        <p:sp>
          <p:nvSpPr>
            <p:cNvPr id="19" name="矢印: 右 18">
              <a:extLst>
                <a:ext uri="{FF2B5EF4-FFF2-40B4-BE49-F238E27FC236}">
                  <a16:creationId xmlns:a16="http://schemas.microsoft.com/office/drawing/2014/main" id="{4D2BCB5C-A77B-F054-1559-B8636DE05E08}"/>
                </a:ext>
              </a:extLst>
            </p:cNvPr>
            <p:cNvSpPr/>
            <p:nvPr/>
          </p:nvSpPr>
          <p:spPr>
            <a:xfrm>
              <a:off x="8168871" y="3703731"/>
              <a:ext cx="404575"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3DBEE06-8BAE-B00F-84CE-1DD9A99B3368}"/>
                </a:ext>
              </a:extLst>
            </p:cNvPr>
            <p:cNvSpPr txBox="1"/>
            <p:nvPr/>
          </p:nvSpPr>
          <p:spPr>
            <a:xfrm>
              <a:off x="6536618" y="2879324"/>
              <a:ext cx="285890" cy="707886"/>
            </a:xfrm>
            <a:prstGeom prst="rect">
              <a:avLst/>
            </a:prstGeom>
            <a:noFill/>
          </p:spPr>
          <p:txBody>
            <a:bodyPr wrap="square" rtlCol="0">
              <a:spAutoFit/>
            </a:bodyPr>
            <a:lstStyle/>
            <a:p>
              <a:r>
                <a:rPr kumimoji="1" lang="ja-JP" altLang="en-US" sz="2000" b="1" dirty="0"/>
                <a:t>入力</a:t>
              </a:r>
            </a:p>
          </p:txBody>
        </p:sp>
        <p:sp>
          <p:nvSpPr>
            <p:cNvPr id="21" name="矢印: 右 20">
              <a:extLst>
                <a:ext uri="{FF2B5EF4-FFF2-40B4-BE49-F238E27FC236}">
                  <a16:creationId xmlns:a16="http://schemas.microsoft.com/office/drawing/2014/main" id="{7A688E29-9015-ADC1-899E-1332D43EE499}"/>
                </a:ext>
              </a:extLst>
            </p:cNvPr>
            <p:cNvSpPr/>
            <p:nvPr/>
          </p:nvSpPr>
          <p:spPr>
            <a:xfrm>
              <a:off x="8144268" y="2461193"/>
              <a:ext cx="41864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995835B3-44BD-BAB6-5E25-55CC3C1EC502}"/>
                </a:ext>
              </a:extLst>
            </p:cNvPr>
            <p:cNvSpPr txBox="1"/>
            <p:nvPr/>
          </p:nvSpPr>
          <p:spPr>
            <a:xfrm>
              <a:off x="8099099" y="2900056"/>
              <a:ext cx="404575" cy="707886"/>
            </a:xfrm>
            <a:prstGeom prst="rect">
              <a:avLst/>
            </a:prstGeom>
            <a:noFill/>
          </p:spPr>
          <p:txBody>
            <a:bodyPr wrap="square" rtlCol="0">
              <a:spAutoFit/>
            </a:bodyPr>
            <a:lstStyle/>
            <a:p>
              <a:r>
                <a:rPr lang="ja-JP" altLang="en-US" sz="2000" b="1" dirty="0"/>
                <a:t>出</a:t>
              </a:r>
              <a:r>
                <a:rPr kumimoji="1" lang="ja-JP" altLang="en-US" sz="2000" b="1" dirty="0"/>
                <a:t>力</a:t>
              </a:r>
              <a:endParaRPr kumimoji="1" lang="ja-JP" altLang="en-US" b="1" dirty="0"/>
            </a:p>
          </p:txBody>
        </p:sp>
        <p:sp>
          <p:nvSpPr>
            <p:cNvPr id="23" name="テキスト ボックス 22">
              <a:extLst>
                <a:ext uri="{FF2B5EF4-FFF2-40B4-BE49-F238E27FC236}">
                  <a16:creationId xmlns:a16="http://schemas.microsoft.com/office/drawing/2014/main" id="{3999851D-7548-18C8-0247-8D6FFCBC8253}"/>
                </a:ext>
              </a:extLst>
            </p:cNvPr>
            <p:cNvSpPr txBox="1"/>
            <p:nvPr/>
          </p:nvSpPr>
          <p:spPr>
            <a:xfrm>
              <a:off x="8679758" y="2975273"/>
              <a:ext cx="826865" cy="400110"/>
            </a:xfrm>
            <a:prstGeom prst="rect">
              <a:avLst/>
            </a:prstGeom>
            <a:noFill/>
          </p:spPr>
          <p:txBody>
            <a:bodyPr wrap="square" rtlCol="0">
              <a:spAutoFit/>
            </a:bodyPr>
            <a:lstStyle/>
            <a:p>
              <a:pPr algn="ctr"/>
              <a:r>
                <a:rPr kumimoji="1" lang="ja-JP" altLang="en-US" sz="2000" b="1" dirty="0"/>
                <a:t>回答</a:t>
              </a:r>
            </a:p>
          </p:txBody>
        </p:sp>
        <p:sp>
          <p:nvSpPr>
            <p:cNvPr id="24" name="テキスト ボックス 23">
              <a:extLst>
                <a:ext uri="{FF2B5EF4-FFF2-40B4-BE49-F238E27FC236}">
                  <a16:creationId xmlns:a16="http://schemas.microsoft.com/office/drawing/2014/main" id="{ECB9B427-B665-193D-32D6-088F50007E1F}"/>
                </a:ext>
              </a:extLst>
            </p:cNvPr>
            <p:cNvSpPr txBox="1"/>
            <p:nvPr/>
          </p:nvSpPr>
          <p:spPr>
            <a:xfrm>
              <a:off x="8474214" y="4234625"/>
              <a:ext cx="1285064" cy="584775"/>
            </a:xfrm>
            <a:prstGeom prst="rect">
              <a:avLst/>
            </a:prstGeom>
            <a:noFill/>
          </p:spPr>
          <p:txBody>
            <a:bodyPr wrap="square" rtlCol="0">
              <a:spAutoFit/>
            </a:bodyPr>
            <a:lstStyle/>
            <a:p>
              <a:pPr algn="ctr"/>
              <a:r>
                <a:rPr lang="en-US" altLang="ja-JP" sz="1600" b="1" dirty="0"/>
                <a:t>Mask</a:t>
              </a:r>
              <a:r>
                <a:rPr kumimoji="1" lang="ja-JP" altLang="en-US" sz="1600" b="1" dirty="0"/>
                <a:t>後の回答</a:t>
              </a:r>
            </a:p>
          </p:txBody>
        </p:sp>
        <p:sp>
          <p:nvSpPr>
            <p:cNvPr id="25" name="四角形: 角を丸くする 24">
              <a:extLst>
                <a:ext uri="{FF2B5EF4-FFF2-40B4-BE49-F238E27FC236}">
                  <a16:creationId xmlns:a16="http://schemas.microsoft.com/office/drawing/2014/main" id="{9C799083-AB71-B94E-A85D-D472DD97D50C}"/>
                </a:ext>
              </a:extLst>
            </p:cNvPr>
            <p:cNvSpPr/>
            <p:nvPr/>
          </p:nvSpPr>
          <p:spPr>
            <a:xfrm>
              <a:off x="10199744" y="2285051"/>
              <a:ext cx="456103" cy="570408"/>
            </a:xfrm>
            <a:prstGeom prst="roundRect">
              <a:avLst>
                <a:gd name="adj" fmla="val 5383"/>
              </a:avLst>
            </a:prstGeom>
            <a:solidFill>
              <a:schemeClr val="bg2">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中かっこ 25">
              <a:extLst>
                <a:ext uri="{FF2B5EF4-FFF2-40B4-BE49-F238E27FC236}">
                  <a16:creationId xmlns:a16="http://schemas.microsoft.com/office/drawing/2014/main" id="{1D1BF043-798E-5C97-3CAD-568FBD8A906F}"/>
                </a:ext>
              </a:extLst>
            </p:cNvPr>
            <p:cNvSpPr/>
            <p:nvPr/>
          </p:nvSpPr>
          <p:spPr>
            <a:xfrm>
              <a:off x="10828358" y="2283274"/>
              <a:ext cx="222409" cy="188293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DEEE464B-3F16-58D1-780E-BFDFB09F5752}"/>
                </a:ext>
              </a:extLst>
            </p:cNvPr>
            <p:cNvSpPr txBox="1"/>
            <p:nvPr/>
          </p:nvSpPr>
          <p:spPr>
            <a:xfrm>
              <a:off x="11050767" y="2945442"/>
              <a:ext cx="368572" cy="646331"/>
            </a:xfrm>
            <a:prstGeom prst="rect">
              <a:avLst/>
            </a:prstGeom>
            <a:solidFill>
              <a:schemeClr val="accent2">
                <a:lumMod val="60000"/>
                <a:lumOff val="40000"/>
              </a:schemeClr>
            </a:solidFill>
          </p:spPr>
          <p:txBody>
            <a:bodyPr wrap="square" rtlCol="0">
              <a:spAutoFit/>
            </a:bodyPr>
            <a:lstStyle/>
            <a:p>
              <a:r>
                <a:rPr kumimoji="1" lang="ja-JP" altLang="en-US" b="1" dirty="0"/>
                <a:t>比較</a:t>
              </a:r>
            </a:p>
          </p:txBody>
        </p:sp>
        <p:pic>
          <p:nvPicPr>
            <p:cNvPr id="28" name="グラフィックス 27" descr="クリップボード 枠線">
              <a:extLst>
                <a:ext uri="{FF2B5EF4-FFF2-40B4-BE49-F238E27FC236}">
                  <a16:creationId xmlns:a16="http://schemas.microsoft.com/office/drawing/2014/main" id="{A0091ACA-009D-8576-B36A-5D18CD8A98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225" y="2162004"/>
              <a:ext cx="765132" cy="765132"/>
            </a:xfrm>
            <a:prstGeom prst="rect">
              <a:avLst/>
            </a:prstGeom>
          </p:spPr>
        </p:pic>
        <p:sp>
          <p:nvSpPr>
            <p:cNvPr id="29" name="四角形: 角を丸くする 28">
              <a:extLst>
                <a:ext uri="{FF2B5EF4-FFF2-40B4-BE49-F238E27FC236}">
                  <a16:creationId xmlns:a16="http://schemas.microsoft.com/office/drawing/2014/main" id="{EB850376-2882-06A2-965F-CE2C24F879A5}"/>
                </a:ext>
              </a:extLst>
            </p:cNvPr>
            <p:cNvSpPr/>
            <p:nvPr/>
          </p:nvSpPr>
          <p:spPr>
            <a:xfrm>
              <a:off x="8705498" y="3466135"/>
              <a:ext cx="765132" cy="760453"/>
            </a:xfrm>
            <a:prstGeom prst="roundRect">
              <a:avLst/>
            </a:prstGeom>
            <a:solidFill>
              <a:schemeClr val="tx2">
                <a:lumMod val="25000"/>
                <a:lumOff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 塗りつぶしなし 29">
              <a:extLst>
                <a:ext uri="{FF2B5EF4-FFF2-40B4-BE49-F238E27FC236}">
                  <a16:creationId xmlns:a16="http://schemas.microsoft.com/office/drawing/2014/main" id="{37089C19-426D-08C6-9BA3-7B2504476320}"/>
                </a:ext>
              </a:extLst>
            </p:cNvPr>
            <p:cNvSpPr/>
            <p:nvPr/>
          </p:nvSpPr>
          <p:spPr>
            <a:xfrm>
              <a:off x="8780856" y="3587210"/>
              <a:ext cx="278094" cy="278094"/>
            </a:xfrm>
            <a:prstGeom prst="donut">
              <a:avLst>
                <a:gd name="adj" fmla="val 2060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乗算記号 30">
              <a:extLst>
                <a:ext uri="{FF2B5EF4-FFF2-40B4-BE49-F238E27FC236}">
                  <a16:creationId xmlns:a16="http://schemas.microsoft.com/office/drawing/2014/main" id="{5B815772-1CE7-7788-183D-5116D21D34ED}"/>
                </a:ext>
              </a:extLst>
            </p:cNvPr>
            <p:cNvSpPr/>
            <p:nvPr/>
          </p:nvSpPr>
          <p:spPr>
            <a:xfrm>
              <a:off x="9089343" y="3730764"/>
              <a:ext cx="390117" cy="400408"/>
            </a:xfrm>
            <a:prstGeom prst="mathMultiply">
              <a:avLst>
                <a:gd name="adj1" fmla="val 151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4DDBC0E-4534-2D6E-AF36-BFF392716FB2}"/>
                </a:ext>
              </a:extLst>
            </p:cNvPr>
            <p:cNvSpPr txBox="1"/>
            <p:nvPr/>
          </p:nvSpPr>
          <p:spPr>
            <a:xfrm>
              <a:off x="8675105" y="3843203"/>
              <a:ext cx="683592" cy="338554"/>
            </a:xfrm>
            <a:prstGeom prst="rect">
              <a:avLst/>
            </a:prstGeom>
            <a:noFill/>
          </p:spPr>
          <p:txBody>
            <a:bodyPr wrap="square" rtlCol="0">
              <a:spAutoFit/>
            </a:bodyPr>
            <a:lstStyle/>
            <a:p>
              <a:r>
                <a:rPr kumimoji="1" lang="en-US" altLang="ja-JP" sz="1600" b="1" dirty="0"/>
                <a:t>Yes</a:t>
              </a:r>
              <a:endParaRPr kumimoji="1" lang="ja-JP" altLang="en-US" sz="1600" b="1" dirty="0"/>
            </a:p>
          </p:txBody>
        </p:sp>
        <p:sp>
          <p:nvSpPr>
            <p:cNvPr id="33" name="テキスト ボックス 32">
              <a:extLst>
                <a:ext uri="{FF2B5EF4-FFF2-40B4-BE49-F238E27FC236}">
                  <a16:creationId xmlns:a16="http://schemas.microsoft.com/office/drawing/2014/main" id="{182A91F8-1BB3-DC9D-1650-3C5B1D44F6C7}"/>
                </a:ext>
              </a:extLst>
            </p:cNvPr>
            <p:cNvSpPr txBox="1"/>
            <p:nvPr/>
          </p:nvSpPr>
          <p:spPr>
            <a:xfrm>
              <a:off x="9023900" y="3526458"/>
              <a:ext cx="512744" cy="338554"/>
            </a:xfrm>
            <a:prstGeom prst="rect">
              <a:avLst/>
            </a:prstGeom>
            <a:noFill/>
          </p:spPr>
          <p:txBody>
            <a:bodyPr wrap="square" rtlCol="0">
              <a:spAutoFit/>
            </a:bodyPr>
            <a:lstStyle/>
            <a:p>
              <a:r>
                <a:rPr kumimoji="1" lang="en-US" altLang="ja-JP" sz="1600" b="1" dirty="0"/>
                <a:t>No</a:t>
              </a:r>
              <a:endParaRPr kumimoji="1" lang="ja-JP" altLang="en-US" sz="1600" b="1" dirty="0"/>
            </a:p>
          </p:txBody>
        </p:sp>
        <p:sp>
          <p:nvSpPr>
            <p:cNvPr id="34" name="四角形: 角を丸くする 33">
              <a:extLst>
                <a:ext uri="{FF2B5EF4-FFF2-40B4-BE49-F238E27FC236}">
                  <a16:creationId xmlns:a16="http://schemas.microsoft.com/office/drawing/2014/main" id="{0A1518DE-9C32-A463-D376-C40AEC1169FB}"/>
                </a:ext>
              </a:extLst>
            </p:cNvPr>
            <p:cNvSpPr/>
            <p:nvPr/>
          </p:nvSpPr>
          <p:spPr>
            <a:xfrm>
              <a:off x="10223931" y="3565828"/>
              <a:ext cx="456103" cy="570408"/>
            </a:xfrm>
            <a:prstGeom prst="roundRect">
              <a:avLst>
                <a:gd name="adj" fmla="val 5383"/>
              </a:avLst>
            </a:prstGeom>
            <a:solidFill>
              <a:schemeClr val="tx2">
                <a:lumMod val="25000"/>
                <a:lumOff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グラフィックス 34" descr="クリップボード 枠線">
              <a:extLst>
                <a:ext uri="{FF2B5EF4-FFF2-40B4-BE49-F238E27FC236}">
                  <a16:creationId xmlns:a16="http://schemas.microsoft.com/office/drawing/2014/main" id="{49B97DF9-F09B-C9F2-E28C-E9FEF82247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9053" y="3449287"/>
              <a:ext cx="765132" cy="765132"/>
            </a:xfrm>
            <a:prstGeom prst="rect">
              <a:avLst/>
            </a:prstGeom>
          </p:spPr>
        </p:pic>
        <p:sp>
          <p:nvSpPr>
            <p:cNvPr id="36" name="四角形: 角を丸くする 35">
              <a:extLst>
                <a:ext uri="{FF2B5EF4-FFF2-40B4-BE49-F238E27FC236}">
                  <a16:creationId xmlns:a16="http://schemas.microsoft.com/office/drawing/2014/main" id="{1D1BB393-0719-2EE1-ED84-3896B7E0AF84}"/>
                </a:ext>
              </a:extLst>
            </p:cNvPr>
            <p:cNvSpPr/>
            <p:nvPr/>
          </p:nvSpPr>
          <p:spPr>
            <a:xfrm>
              <a:off x="8686477" y="2208509"/>
              <a:ext cx="765132" cy="760453"/>
            </a:xfrm>
            <a:prstGeom prst="round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 塗りつぶしなし 36">
              <a:extLst>
                <a:ext uri="{FF2B5EF4-FFF2-40B4-BE49-F238E27FC236}">
                  <a16:creationId xmlns:a16="http://schemas.microsoft.com/office/drawing/2014/main" id="{4432248D-3288-E3C4-A375-0F53522CB55D}"/>
                </a:ext>
              </a:extLst>
            </p:cNvPr>
            <p:cNvSpPr/>
            <p:nvPr/>
          </p:nvSpPr>
          <p:spPr>
            <a:xfrm>
              <a:off x="8761835" y="2329584"/>
              <a:ext cx="278094" cy="278094"/>
            </a:xfrm>
            <a:prstGeom prst="donut">
              <a:avLst>
                <a:gd name="adj" fmla="val 2060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乗算記号 37">
              <a:extLst>
                <a:ext uri="{FF2B5EF4-FFF2-40B4-BE49-F238E27FC236}">
                  <a16:creationId xmlns:a16="http://schemas.microsoft.com/office/drawing/2014/main" id="{FD195356-187B-52B6-63A4-339F37B56C14}"/>
                </a:ext>
              </a:extLst>
            </p:cNvPr>
            <p:cNvSpPr/>
            <p:nvPr/>
          </p:nvSpPr>
          <p:spPr>
            <a:xfrm>
              <a:off x="9070322" y="2473138"/>
              <a:ext cx="390117" cy="400408"/>
            </a:xfrm>
            <a:prstGeom prst="mathMultiply">
              <a:avLst>
                <a:gd name="adj1" fmla="val 151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10A91D9-7CE1-812E-CE5F-12079E82720D}"/>
                </a:ext>
              </a:extLst>
            </p:cNvPr>
            <p:cNvSpPr txBox="1"/>
            <p:nvPr/>
          </p:nvSpPr>
          <p:spPr>
            <a:xfrm>
              <a:off x="8656084" y="2585577"/>
              <a:ext cx="683592" cy="338554"/>
            </a:xfrm>
            <a:prstGeom prst="rect">
              <a:avLst/>
            </a:prstGeom>
            <a:noFill/>
          </p:spPr>
          <p:txBody>
            <a:bodyPr wrap="square" rtlCol="0">
              <a:spAutoFit/>
            </a:bodyPr>
            <a:lstStyle/>
            <a:p>
              <a:r>
                <a:rPr kumimoji="1" lang="en-US" altLang="ja-JP" sz="1600" b="1" dirty="0"/>
                <a:t>Yes</a:t>
              </a:r>
              <a:endParaRPr kumimoji="1" lang="ja-JP" altLang="en-US" sz="1600" b="1" dirty="0"/>
            </a:p>
          </p:txBody>
        </p:sp>
        <p:sp>
          <p:nvSpPr>
            <p:cNvPr id="40" name="テキスト ボックス 39">
              <a:extLst>
                <a:ext uri="{FF2B5EF4-FFF2-40B4-BE49-F238E27FC236}">
                  <a16:creationId xmlns:a16="http://schemas.microsoft.com/office/drawing/2014/main" id="{AAB1FF9C-64F8-6E5D-5252-C776C864876E}"/>
                </a:ext>
              </a:extLst>
            </p:cNvPr>
            <p:cNvSpPr txBox="1"/>
            <p:nvPr/>
          </p:nvSpPr>
          <p:spPr>
            <a:xfrm>
              <a:off x="9004879" y="2268832"/>
              <a:ext cx="512744" cy="338554"/>
            </a:xfrm>
            <a:prstGeom prst="rect">
              <a:avLst/>
            </a:prstGeom>
            <a:noFill/>
          </p:spPr>
          <p:txBody>
            <a:bodyPr wrap="square" rtlCol="0">
              <a:spAutoFit/>
            </a:bodyPr>
            <a:lstStyle/>
            <a:p>
              <a:r>
                <a:rPr kumimoji="1" lang="en-US" altLang="ja-JP" sz="1600" b="1" dirty="0"/>
                <a:t>No</a:t>
              </a:r>
              <a:endParaRPr kumimoji="1" lang="ja-JP" altLang="en-US" sz="1600" b="1" dirty="0"/>
            </a:p>
          </p:txBody>
        </p:sp>
        <p:sp>
          <p:nvSpPr>
            <p:cNvPr id="41" name="テキスト ボックス 40">
              <a:extLst>
                <a:ext uri="{FF2B5EF4-FFF2-40B4-BE49-F238E27FC236}">
                  <a16:creationId xmlns:a16="http://schemas.microsoft.com/office/drawing/2014/main" id="{6B49D35A-63F8-53DA-11E2-928770E34514}"/>
                </a:ext>
              </a:extLst>
            </p:cNvPr>
            <p:cNvSpPr txBox="1"/>
            <p:nvPr/>
          </p:nvSpPr>
          <p:spPr>
            <a:xfrm>
              <a:off x="9624207" y="2900055"/>
              <a:ext cx="492009" cy="707886"/>
            </a:xfrm>
            <a:prstGeom prst="rect">
              <a:avLst/>
            </a:prstGeom>
            <a:noFill/>
          </p:spPr>
          <p:txBody>
            <a:bodyPr wrap="square" rtlCol="0">
              <a:spAutoFit/>
            </a:bodyPr>
            <a:lstStyle/>
            <a:p>
              <a:r>
                <a:rPr kumimoji="1" lang="ja-JP" altLang="en-US" sz="2000" b="1" dirty="0"/>
                <a:t>集計</a:t>
              </a:r>
            </a:p>
          </p:txBody>
        </p:sp>
        <p:sp>
          <p:nvSpPr>
            <p:cNvPr id="42" name="矢印: 右 41">
              <a:extLst>
                <a:ext uri="{FF2B5EF4-FFF2-40B4-BE49-F238E27FC236}">
                  <a16:creationId xmlns:a16="http://schemas.microsoft.com/office/drawing/2014/main" id="{44DBEAAF-7E16-A063-9944-A4647DBABF4F}"/>
                </a:ext>
              </a:extLst>
            </p:cNvPr>
            <p:cNvSpPr/>
            <p:nvPr/>
          </p:nvSpPr>
          <p:spPr>
            <a:xfrm>
              <a:off x="9647337" y="3694651"/>
              <a:ext cx="40228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5D0CF300-3CDC-5DD2-AB82-0C1794222591}"/>
                </a:ext>
              </a:extLst>
            </p:cNvPr>
            <p:cNvSpPr/>
            <p:nvPr/>
          </p:nvSpPr>
          <p:spPr>
            <a:xfrm>
              <a:off x="9647336" y="2452113"/>
              <a:ext cx="390117"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2E8719D1-7A48-A044-E1F6-AFF9FD391002}"/>
                </a:ext>
              </a:extLst>
            </p:cNvPr>
            <p:cNvSpPr/>
            <p:nvPr/>
          </p:nvSpPr>
          <p:spPr>
            <a:xfrm>
              <a:off x="6557993" y="3677521"/>
              <a:ext cx="404575"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7645FC3E-1739-6F1D-A7B0-C7893888CB60}"/>
                </a:ext>
              </a:extLst>
            </p:cNvPr>
            <p:cNvSpPr/>
            <p:nvPr/>
          </p:nvSpPr>
          <p:spPr>
            <a:xfrm>
              <a:off x="6533390" y="2434983"/>
              <a:ext cx="41864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A9645CD7-44E9-6D83-5E19-74CACD5CA450}"/>
                </a:ext>
              </a:extLst>
            </p:cNvPr>
            <p:cNvSpPr txBox="1"/>
            <p:nvPr/>
          </p:nvSpPr>
          <p:spPr>
            <a:xfrm>
              <a:off x="1460379" y="2350630"/>
              <a:ext cx="1329210" cy="923330"/>
            </a:xfrm>
            <a:prstGeom prst="rect">
              <a:avLst/>
            </a:prstGeom>
            <a:noFill/>
          </p:spPr>
          <p:txBody>
            <a:bodyPr wrap="none" rtlCol="0">
              <a:spAutoFit/>
            </a:bodyPr>
            <a:lstStyle/>
            <a:p>
              <a:r>
                <a:rPr lang="en-US" altLang="ja-JP" dirty="0"/>
                <a:t>f</a:t>
              </a:r>
              <a:r>
                <a:rPr kumimoji="1" lang="en-US" altLang="ja-JP" dirty="0"/>
                <a:t>unction(){</a:t>
              </a:r>
            </a:p>
            <a:p>
              <a:r>
                <a:rPr kumimoji="1" lang="en-US" altLang="ja-JP" dirty="0"/>
                <a:t>  int i = 0;</a:t>
              </a:r>
            </a:p>
            <a:p>
              <a:r>
                <a:rPr lang="en-US" altLang="ja-JP" dirty="0"/>
                <a:t>}</a:t>
              </a:r>
              <a:endParaRPr kumimoji="1" lang="ja-JP" altLang="en-US" dirty="0"/>
            </a:p>
          </p:txBody>
        </p:sp>
        <p:sp>
          <p:nvSpPr>
            <p:cNvPr id="47" name="正方形/長方形 46">
              <a:extLst>
                <a:ext uri="{FF2B5EF4-FFF2-40B4-BE49-F238E27FC236}">
                  <a16:creationId xmlns:a16="http://schemas.microsoft.com/office/drawing/2014/main" id="{73DC45A1-6988-9409-582F-8D2B0BCE2FC7}"/>
                </a:ext>
              </a:extLst>
            </p:cNvPr>
            <p:cNvSpPr/>
            <p:nvPr/>
          </p:nvSpPr>
          <p:spPr>
            <a:xfrm>
              <a:off x="3483102" y="2421748"/>
              <a:ext cx="887013" cy="20356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264AB437-49E6-CC42-F501-F9CD8526ED2B}"/>
                </a:ext>
              </a:extLst>
            </p:cNvPr>
            <p:cNvSpPr/>
            <p:nvPr/>
          </p:nvSpPr>
          <p:spPr>
            <a:xfrm>
              <a:off x="2939720" y="2646400"/>
              <a:ext cx="305467" cy="299042"/>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16CA379B-6F5C-8AB6-A1B3-F4A5FC18FF3C}"/>
                </a:ext>
              </a:extLst>
            </p:cNvPr>
            <p:cNvSpPr txBox="1"/>
            <p:nvPr/>
          </p:nvSpPr>
          <p:spPr>
            <a:xfrm>
              <a:off x="1438349" y="3336035"/>
              <a:ext cx="1401348" cy="707886"/>
            </a:xfrm>
            <a:prstGeom prst="rect">
              <a:avLst/>
            </a:prstGeom>
            <a:noFill/>
          </p:spPr>
          <p:txBody>
            <a:bodyPr wrap="square" rtlCol="0">
              <a:spAutoFit/>
            </a:bodyPr>
            <a:lstStyle/>
            <a:p>
              <a:pPr algn="ctr"/>
              <a:r>
                <a:rPr kumimoji="1" lang="en-US" altLang="ja-JP" sz="2000" b="1" dirty="0"/>
                <a:t>Mask</a:t>
              </a:r>
              <a:r>
                <a:rPr kumimoji="1" lang="ja-JP" altLang="en-US" sz="2000" b="1" dirty="0"/>
                <a:t>前の</a:t>
              </a:r>
              <a:r>
                <a:rPr lang="ja-JP" altLang="en-US" sz="2000" b="1" dirty="0"/>
                <a:t>コード</a:t>
              </a:r>
              <a:endParaRPr kumimoji="1" lang="ja-JP" altLang="en-US" sz="2000" b="1" dirty="0"/>
            </a:p>
          </p:txBody>
        </p:sp>
        <p:sp>
          <p:nvSpPr>
            <p:cNvPr id="50" name="テキスト ボックス 49">
              <a:extLst>
                <a:ext uri="{FF2B5EF4-FFF2-40B4-BE49-F238E27FC236}">
                  <a16:creationId xmlns:a16="http://schemas.microsoft.com/office/drawing/2014/main" id="{1EA9D180-65A4-2AE2-E6CB-C2C97CD979C4}"/>
                </a:ext>
              </a:extLst>
            </p:cNvPr>
            <p:cNvSpPr txBox="1"/>
            <p:nvPr/>
          </p:nvSpPr>
          <p:spPr>
            <a:xfrm>
              <a:off x="3355591" y="3344531"/>
              <a:ext cx="1401348" cy="707886"/>
            </a:xfrm>
            <a:prstGeom prst="rect">
              <a:avLst/>
            </a:prstGeom>
            <a:noFill/>
          </p:spPr>
          <p:txBody>
            <a:bodyPr wrap="square" rtlCol="0">
              <a:spAutoFit/>
            </a:bodyPr>
            <a:lstStyle/>
            <a:p>
              <a:pPr algn="ctr"/>
              <a:r>
                <a:rPr kumimoji="1" lang="en-US" altLang="ja-JP" sz="2000" b="1" dirty="0"/>
                <a:t>Mask</a:t>
              </a:r>
              <a:r>
                <a:rPr lang="ja-JP" altLang="en-US" sz="2000" b="1" dirty="0"/>
                <a:t>後</a:t>
              </a:r>
              <a:r>
                <a:rPr kumimoji="1" lang="ja-JP" altLang="en-US" sz="2000" b="1" dirty="0"/>
                <a:t>のコード</a:t>
              </a:r>
            </a:p>
          </p:txBody>
        </p:sp>
        <p:sp>
          <p:nvSpPr>
            <p:cNvPr id="51" name="L 字 50">
              <a:extLst>
                <a:ext uri="{FF2B5EF4-FFF2-40B4-BE49-F238E27FC236}">
                  <a16:creationId xmlns:a16="http://schemas.microsoft.com/office/drawing/2014/main" id="{44A3AB7C-79F8-25C2-469E-C223F0A06120}"/>
                </a:ext>
              </a:extLst>
            </p:cNvPr>
            <p:cNvSpPr/>
            <p:nvPr/>
          </p:nvSpPr>
          <p:spPr>
            <a:xfrm flipV="1">
              <a:off x="5398734" y="2335781"/>
              <a:ext cx="816191" cy="557974"/>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L 字 51">
              <a:extLst>
                <a:ext uri="{FF2B5EF4-FFF2-40B4-BE49-F238E27FC236}">
                  <a16:creationId xmlns:a16="http://schemas.microsoft.com/office/drawing/2014/main" id="{6F890716-2767-6BD9-207A-11BD2C195E04}"/>
                </a:ext>
              </a:extLst>
            </p:cNvPr>
            <p:cNvSpPr/>
            <p:nvPr/>
          </p:nvSpPr>
          <p:spPr>
            <a:xfrm flipV="1">
              <a:off x="5304104" y="34901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73C3BDF3-B572-7A59-1208-79ADF27A1677}"/>
                </a:ext>
              </a:extLst>
            </p:cNvPr>
            <p:cNvSpPr txBox="1"/>
            <p:nvPr/>
          </p:nvSpPr>
          <p:spPr>
            <a:xfrm>
              <a:off x="5077166" y="4072286"/>
              <a:ext cx="1401348" cy="584775"/>
            </a:xfrm>
            <a:prstGeom prst="rect">
              <a:avLst/>
            </a:prstGeom>
            <a:noFill/>
          </p:spPr>
          <p:txBody>
            <a:bodyPr wrap="square" rtlCol="0">
              <a:spAutoFit/>
            </a:bodyPr>
            <a:lstStyle/>
            <a:p>
              <a:pPr algn="ctr"/>
              <a:r>
                <a:rPr kumimoji="1" lang="en-US" altLang="ja-JP" sz="1600" b="1" dirty="0"/>
                <a:t>Mask</a:t>
              </a:r>
              <a:r>
                <a:rPr lang="ja-JP" altLang="en-US" sz="1600" b="1" dirty="0"/>
                <a:t>後</a:t>
              </a:r>
              <a:r>
                <a:rPr kumimoji="1" lang="ja-JP" altLang="en-US" sz="1600" b="1" dirty="0"/>
                <a:t>のコード</a:t>
              </a:r>
            </a:p>
          </p:txBody>
        </p:sp>
        <p:sp>
          <p:nvSpPr>
            <p:cNvPr id="54" name="テキスト ボックス 53">
              <a:extLst>
                <a:ext uri="{FF2B5EF4-FFF2-40B4-BE49-F238E27FC236}">
                  <a16:creationId xmlns:a16="http://schemas.microsoft.com/office/drawing/2014/main" id="{0102F2C1-424D-7261-D44C-FFC0EF9914C5}"/>
                </a:ext>
              </a:extLst>
            </p:cNvPr>
            <p:cNvSpPr txBox="1"/>
            <p:nvPr/>
          </p:nvSpPr>
          <p:spPr>
            <a:xfrm>
              <a:off x="5077166" y="2906274"/>
              <a:ext cx="1401348" cy="584775"/>
            </a:xfrm>
            <a:prstGeom prst="rect">
              <a:avLst/>
            </a:prstGeom>
            <a:noFill/>
          </p:spPr>
          <p:txBody>
            <a:bodyPr wrap="square" rtlCol="0">
              <a:spAutoFit/>
            </a:bodyPr>
            <a:lstStyle/>
            <a:p>
              <a:pPr algn="ctr"/>
              <a:r>
                <a:rPr kumimoji="1" lang="en-US" altLang="ja-JP" sz="1600" b="1" dirty="0"/>
                <a:t>Mask</a:t>
              </a:r>
              <a:r>
                <a:rPr kumimoji="1" lang="ja-JP" altLang="en-US" sz="1600" b="1" dirty="0"/>
                <a:t>前の</a:t>
              </a:r>
              <a:r>
                <a:rPr lang="ja-JP" altLang="en-US" sz="1600" b="1" dirty="0"/>
                <a:t>コード</a:t>
              </a:r>
              <a:endParaRPr kumimoji="1" lang="ja-JP" altLang="en-US" sz="1600" b="1" dirty="0"/>
            </a:p>
          </p:txBody>
        </p:sp>
        <p:sp>
          <p:nvSpPr>
            <p:cNvPr id="55" name="テキスト ボックス 54">
              <a:extLst>
                <a:ext uri="{FF2B5EF4-FFF2-40B4-BE49-F238E27FC236}">
                  <a16:creationId xmlns:a16="http://schemas.microsoft.com/office/drawing/2014/main" id="{27A75450-C054-0FFD-152C-56A716B780EB}"/>
                </a:ext>
              </a:extLst>
            </p:cNvPr>
            <p:cNvSpPr txBox="1"/>
            <p:nvPr/>
          </p:nvSpPr>
          <p:spPr>
            <a:xfrm>
              <a:off x="1475907" y="1623875"/>
              <a:ext cx="2836240" cy="400110"/>
            </a:xfrm>
            <a:prstGeom prst="rect">
              <a:avLst/>
            </a:prstGeom>
            <a:solidFill>
              <a:schemeClr val="accent6">
                <a:lumMod val="40000"/>
                <a:lumOff val="60000"/>
              </a:schemeClr>
            </a:solidFill>
          </p:spPr>
          <p:txBody>
            <a:bodyPr wrap="square" rtlCol="0">
              <a:spAutoFit/>
            </a:bodyPr>
            <a:lstStyle/>
            <a:p>
              <a:r>
                <a:rPr kumimoji="1" lang="en-US" altLang="ja-JP" sz="2000" b="1" dirty="0"/>
                <a:t>STEP1</a:t>
              </a:r>
              <a:r>
                <a:rPr kumimoji="1" lang="ja-JP" altLang="en-US" sz="2000" b="1" dirty="0"/>
                <a:t>：データの加工</a:t>
              </a:r>
            </a:p>
          </p:txBody>
        </p:sp>
        <p:sp>
          <p:nvSpPr>
            <p:cNvPr id="56" name="テキスト ボックス 55">
              <a:extLst>
                <a:ext uri="{FF2B5EF4-FFF2-40B4-BE49-F238E27FC236}">
                  <a16:creationId xmlns:a16="http://schemas.microsoft.com/office/drawing/2014/main" id="{813860F3-4C5C-54A7-E54B-13A476B40A43}"/>
                </a:ext>
              </a:extLst>
            </p:cNvPr>
            <p:cNvSpPr txBox="1"/>
            <p:nvPr/>
          </p:nvSpPr>
          <p:spPr>
            <a:xfrm>
              <a:off x="8573446" y="1627266"/>
              <a:ext cx="2295821" cy="400110"/>
            </a:xfrm>
            <a:prstGeom prst="rect">
              <a:avLst/>
            </a:prstGeom>
            <a:solidFill>
              <a:schemeClr val="accent2">
                <a:lumMod val="40000"/>
                <a:lumOff val="60000"/>
              </a:schemeClr>
            </a:solidFill>
          </p:spPr>
          <p:txBody>
            <a:bodyPr wrap="none" rtlCol="0">
              <a:spAutoFit/>
            </a:bodyPr>
            <a:lstStyle/>
            <a:p>
              <a:r>
                <a:rPr kumimoji="1" lang="en-US" altLang="ja-JP" sz="2000" b="1" dirty="0"/>
                <a:t>STEP3</a:t>
              </a:r>
              <a:r>
                <a:rPr kumimoji="1" lang="ja-JP" altLang="en-US" sz="2000" b="1" dirty="0"/>
                <a:t>：性能評価</a:t>
              </a:r>
            </a:p>
          </p:txBody>
        </p:sp>
        <p:sp>
          <p:nvSpPr>
            <p:cNvPr id="57" name="テキスト ボックス 56">
              <a:extLst>
                <a:ext uri="{FF2B5EF4-FFF2-40B4-BE49-F238E27FC236}">
                  <a16:creationId xmlns:a16="http://schemas.microsoft.com/office/drawing/2014/main" id="{3D0E10DD-7527-9A00-16B2-B96E48DDB291}"/>
                </a:ext>
              </a:extLst>
            </p:cNvPr>
            <p:cNvSpPr txBox="1"/>
            <p:nvPr/>
          </p:nvSpPr>
          <p:spPr>
            <a:xfrm>
              <a:off x="5355612" y="1623875"/>
              <a:ext cx="2604875" cy="400110"/>
            </a:xfrm>
            <a:prstGeom prst="rect">
              <a:avLst/>
            </a:prstGeom>
            <a:solidFill>
              <a:schemeClr val="tx2">
                <a:lumMod val="25000"/>
                <a:lumOff val="75000"/>
              </a:schemeClr>
            </a:solidFill>
          </p:spPr>
          <p:txBody>
            <a:bodyPr wrap="square" rtlCol="0">
              <a:spAutoFit/>
            </a:bodyPr>
            <a:lstStyle/>
            <a:p>
              <a:r>
                <a:rPr kumimoji="1" lang="en-US" altLang="ja-JP" sz="2000" b="1" dirty="0"/>
                <a:t>STEP2</a:t>
              </a:r>
              <a:r>
                <a:rPr kumimoji="1" lang="ja-JP" altLang="en-US" sz="2000" b="1" dirty="0"/>
                <a:t>：</a:t>
              </a:r>
              <a:r>
                <a:rPr kumimoji="1" lang="en-US" altLang="ja-JP" sz="2000" b="1" dirty="0"/>
                <a:t>LLM</a:t>
              </a:r>
              <a:r>
                <a:rPr kumimoji="1" lang="ja-JP" altLang="en-US" sz="2000" b="1" dirty="0"/>
                <a:t>の実行</a:t>
              </a:r>
            </a:p>
          </p:txBody>
        </p:sp>
        <p:sp>
          <p:nvSpPr>
            <p:cNvPr id="58" name="正方形/長方形 57">
              <a:extLst>
                <a:ext uri="{FF2B5EF4-FFF2-40B4-BE49-F238E27FC236}">
                  <a16:creationId xmlns:a16="http://schemas.microsoft.com/office/drawing/2014/main" id="{3C6B173E-021D-6633-5681-32E040CDD44E}"/>
                </a:ext>
              </a:extLst>
            </p:cNvPr>
            <p:cNvSpPr/>
            <p:nvPr/>
          </p:nvSpPr>
          <p:spPr>
            <a:xfrm>
              <a:off x="5363969" y="36448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390FD212-5684-2C61-6C41-EFA3A8756A3E}"/>
                </a:ext>
              </a:extLst>
            </p:cNvPr>
            <p:cNvSpPr/>
            <p:nvPr/>
          </p:nvSpPr>
          <p:spPr>
            <a:xfrm>
              <a:off x="5414896" y="35510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DB99CB9E-4A8F-DDEF-0B9F-39F213253C85}"/>
                </a:ext>
              </a:extLst>
            </p:cNvPr>
            <p:cNvSpPr/>
            <p:nvPr/>
          </p:nvSpPr>
          <p:spPr>
            <a:xfrm>
              <a:off x="7071147" y="2378949"/>
              <a:ext cx="992496" cy="1693337"/>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7D1EC19-AFCA-4297-F868-5995CF382FED}"/>
                </a:ext>
              </a:extLst>
            </p:cNvPr>
            <p:cNvSpPr/>
            <p:nvPr/>
          </p:nvSpPr>
          <p:spPr>
            <a:xfrm>
              <a:off x="3943716" y="2696066"/>
              <a:ext cx="98934" cy="20356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645F1917-2500-5CA0-C478-57A5DD1C80CE}"/>
                </a:ext>
              </a:extLst>
            </p:cNvPr>
            <p:cNvSpPr/>
            <p:nvPr/>
          </p:nvSpPr>
          <p:spPr>
            <a:xfrm>
              <a:off x="5425742" y="37468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417194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0AE2FC0-EBC1-67E0-33E7-582EA63BF730}"/>
            </a:ext>
          </a:extLst>
        </p:cNvPr>
        <p:cNvGrpSpPr/>
        <p:nvPr/>
      </p:nvGrpSpPr>
      <p:grpSpPr>
        <a:xfrm>
          <a:off x="0" y="0"/>
          <a:ext cx="0" cy="0"/>
          <a:chOff x="0" y="0"/>
          <a:chExt cx="0" cy="0"/>
        </a:xfrm>
      </p:grpSpPr>
      <p:sp>
        <p:nvSpPr>
          <p:cNvPr id="6" name="L 字 5">
            <a:extLst>
              <a:ext uri="{FF2B5EF4-FFF2-40B4-BE49-F238E27FC236}">
                <a16:creationId xmlns:a16="http://schemas.microsoft.com/office/drawing/2014/main" id="{E8DB66C2-A664-9855-49FC-3DB4932241E2}"/>
              </a:ext>
            </a:extLst>
          </p:cNvPr>
          <p:cNvSpPr/>
          <p:nvPr/>
        </p:nvSpPr>
        <p:spPr>
          <a:xfrm flipV="1">
            <a:off x="5736409" y="3675185"/>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7F108E8-8C46-A2E7-2434-E90AF884649E}"/>
              </a:ext>
            </a:extLst>
          </p:cNvPr>
          <p:cNvSpPr/>
          <p:nvPr/>
        </p:nvSpPr>
        <p:spPr>
          <a:xfrm>
            <a:off x="5796274" y="3829934"/>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121A32AF-BB86-FC55-21A7-73E216B54BAB}"/>
              </a:ext>
            </a:extLst>
          </p:cNvPr>
          <p:cNvSpPr/>
          <p:nvPr/>
        </p:nvSpPr>
        <p:spPr>
          <a:xfrm>
            <a:off x="5847201" y="3736134"/>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L 字 11">
            <a:extLst>
              <a:ext uri="{FF2B5EF4-FFF2-40B4-BE49-F238E27FC236}">
                <a16:creationId xmlns:a16="http://schemas.microsoft.com/office/drawing/2014/main" id="{6BE767AC-DEE1-66F8-721A-8EF9B95F27D5}"/>
              </a:ext>
            </a:extLst>
          </p:cNvPr>
          <p:cNvSpPr/>
          <p:nvPr/>
        </p:nvSpPr>
        <p:spPr>
          <a:xfrm flipV="1">
            <a:off x="3404569" y="2337759"/>
            <a:ext cx="1295396" cy="923331"/>
          </a:xfrm>
          <a:prstGeom prst="corner">
            <a:avLst>
              <a:gd name="adj1" fmla="val 83280"/>
              <a:gd name="adj2" fmla="val 107524"/>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355FF03-F365-92B6-41CE-D104D597EB8F}"/>
              </a:ext>
            </a:extLst>
          </p:cNvPr>
          <p:cNvSpPr txBox="1"/>
          <p:nvPr/>
        </p:nvSpPr>
        <p:spPr>
          <a:xfrm>
            <a:off x="3403568" y="2350630"/>
            <a:ext cx="1329210" cy="923330"/>
          </a:xfrm>
          <a:prstGeom prst="rect">
            <a:avLst/>
          </a:prstGeom>
          <a:noFill/>
        </p:spPr>
        <p:txBody>
          <a:bodyPr wrap="none" rtlCol="0">
            <a:spAutoFit/>
          </a:bodyPr>
          <a:lstStyle/>
          <a:p>
            <a:r>
              <a:rPr lang="en-US" altLang="ja-JP" dirty="0"/>
              <a:t>f</a:t>
            </a:r>
            <a:r>
              <a:rPr kumimoji="1" lang="en-US" altLang="ja-JP" dirty="0"/>
              <a:t>unction(){</a:t>
            </a:r>
          </a:p>
          <a:p>
            <a:r>
              <a:rPr kumimoji="1" lang="en-US" altLang="ja-JP" dirty="0"/>
              <a:t>  int i = 0;</a:t>
            </a:r>
          </a:p>
          <a:p>
            <a:r>
              <a:rPr lang="en-US" altLang="ja-JP" dirty="0"/>
              <a:t>}</a:t>
            </a:r>
            <a:endParaRPr kumimoji="1" lang="ja-JP" altLang="en-US" dirty="0"/>
          </a:p>
        </p:txBody>
      </p:sp>
      <p:sp>
        <p:nvSpPr>
          <p:cNvPr id="14" name="L 字 13">
            <a:extLst>
              <a:ext uri="{FF2B5EF4-FFF2-40B4-BE49-F238E27FC236}">
                <a16:creationId xmlns:a16="http://schemas.microsoft.com/office/drawing/2014/main" id="{6C471AF2-42A4-9E37-C636-5D7EC17E9A12}"/>
              </a:ext>
            </a:extLst>
          </p:cNvPr>
          <p:cNvSpPr/>
          <p:nvPr/>
        </p:nvSpPr>
        <p:spPr>
          <a:xfrm flipV="1">
            <a:off x="1488456" y="2332120"/>
            <a:ext cx="1301134" cy="923330"/>
          </a:xfrm>
          <a:prstGeom prst="corner">
            <a:avLst>
              <a:gd name="adj1" fmla="val 83280"/>
              <a:gd name="adj2" fmla="val 107524"/>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CCF94E2C-91DE-1C7C-4D62-3CC8DFEF1603}"/>
              </a:ext>
            </a:extLst>
          </p:cNvPr>
          <p:cNvSpPr/>
          <p:nvPr/>
        </p:nvSpPr>
        <p:spPr>
          <a:xfrm>
            <a:off x="7355044" y="2689461"/>
            <a:ext cx="515280" cy="513382"/>
          </a:xfrm>
          <a:prstGeom prst="ellipse">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17447B99-A1D0-9F95-04C0-670E2D84DF20}"/>
              </a:ext>
            </a:extLst>
          </p:cNvPr>
          <p:cNvSpPr txBox="1"/>
          <p:nvPr/>
        </p:nvSpPr>
        <p:spPr>
          <a:xfrm>
            <a:off x="7069662" y="3517034"/>
            <a:ext cx="992496"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8" name="グラフィックス 17" descr="人工知能 枠線">
            <a:extLst>
              <a:ext uri="{FF2B5EF4-FFF2-40B4-BE49-F238E27FC236}">
                <a16:creationId xmlns:a16="http://schemas.microsoft.com/office/drawing/2014/main" id="{06DC41F1-C3DD-E3D2-C4FF-B5A6BF7E6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027892" y="2570851"/>
            <a:ext cx="1051892" cy="979371"/>
          </a:xfrm>
          <a:prstGeom prst="rect">
            <a:avLst/>
          </a:prstGeom>
        </p:spPr>
      </p:pic>
      <p:sp>
        <p:nvSpPr>
          <p:cNvPr id="19" name="矢印: 右 18">
            <a:extLst>
              <a:ext uri="{FF2B5EF4-FFF2-40B4-BE49-F238E27FC236}">
                <a16:creationId xmlns:a16="http://schemas.microsoft.com/office/drawing/2014/main" id="{6F3FC00E-1C4B-3DA9-977C-626C30A7A084}"/>
              </a:ext>
            </a:extLst>
          </p:cNvPr>
          <p:cNvSpPr/>
          <p:nvPr/>
        </p:nvSpPr>
        <p:spPr>
          <a:xfrm>
            <a:off x="8168871" y="3703731"/>
            <a:ext cx="404575"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87504356-FE7E-522B-FB6D-C15474697813}"/>
              </a:ext>
            </a:extLst>
          </p:cNvPr>
          <p:cNvSpPr txBox="1"/>
          <p:nvPr/>
        </p:nvSpPr>
        <p:spPr>
          <a:xfrm>
            <a:off x="6536618" y="2879324"/>
            <a:ext cx="285890" cy="707886"/>
          </a:xfrm>
          <a:prstGeom prst="rect">
            <a:avLst/>
          </a:prstGeom>
          <a:noFill/>
        </p:spPr>
        <p:txBody>
          <a:bodyPr wrap="square" rtlCol="0">
            <a:spAutoFit/>
          </a:bodyPr>
          <a:lstStyle/>
          <a:p>
            <a:r>
              <a:rPr kumimoji="1" lang="ja-JP" altLang="en-US" sz="2000" b="1" dirty="0"/>
              <a:t>入力</a:t>
            </a:r>
          </a:p>
        </p:txBody>
      </p:sp>
      <p:sp>
        <p:nvSpPr>
          <p:cNvPr id="21" name="矢印: 右 20">
            <a:extLst>
              <a:ext uri="{FF2B5EF4-FFF2-40B4-BE49-F238E27FC236}">
                <a16:creationId xmlns:a16="http://schemas.microsoft.com/office/drawing/2014/main" id="{CF615ACB-4814-564D-47A5-15D4EF096E6C}"/>
              </a:ext>
            </a:extLst>
          </p:cNvPr>
          <p:cNvSpPr/>
          <p:nvPr/>
        </p:nvSpPr>
        <p:spPr>
          <a:xfrm>
            <a:off x="8144268" y="2461193"/>
            <a:ext cx="41864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6D2687C4-22B2-9BAE-9121-C12977CA9C61}"/>
              </a:ext>
            </a:extLst>
          </p:cNvPr>
          <p:cNvSpPr txBox="1"/>
          <p:nvPr/>
        </p:nvSpPr>
        <p:spPr>
          <a:xfrm>
            <a:off x="8099099" y="2900056"/>
            <a:ext cx="404575" cy="707886"/>
          </a:xfrm>
          <a:prstGeom prst="rect">
            <a:avLst/>
          </a:prstGeom>
          <a:noFill/>
        </p:spPr>
        <p:txBody>
          <a:bodyPr wrap="square" rtlCol="0">
            <a:spAutoFit/>
          </a:bodyPr>
          <a:lstStyle/>
          <a:p>
            <a:r>
              <a:rPr lang="ja-JP" altLang="en-US" sz="2000" b="1" dirty="0"/>
              <a:t>出</a:t>
            </a:r>
            <a:r>
              <a:rPr kumimoji="1" lang="ja-JP" altLang="en-US" sz="2000" b="1" dirty="0"/>
              <a:t>力</a:t>
            </a:r>
            <a:endParaRPr kumimoji="1" lang="ja-JP" altLang="en-US" b="1" dirty="0"/>
          </a:p>
        </p:txBody>
      </p:sp>
      <p:sp>
        <p:nvSpPr>
          <p:cNvPr id="23" name="テキスト ボックス 22">
            <a:extLst>
              <a:ext uri="{FF2B5EF4-FFF2-40B4-BE49-F238E27FC236}">
                <a16:creationId xmlns:a16="http://schemas.microsoft.com/office/drawing/2014/main" id="{64E68EAF-346B-F909-2FDE-007E4E9B9E20}"/>
              </a:ext>
            </a:extLst>
          </p:cNvPr>
          <p:cNvSpPr txBox="1"/>
          <p:nvPr/>
        </p:nvSpPr>
        <p:spPr>
          <a:xfrm>
            <a:off x="8679758" y="2975273"/>
            <a:ext cx="826865" cy="400110"/>
          </a:xfrm>
          <a:prstGeom prst="rect">
            <a:avLst/>
          </a:prstGeom>
          <a:noFill/>
        </p:spPr>
        <p:txBody>
          <a:bodyPr wrap="square" rtlCol="0">
            <a:spAutoFit/>
          </a:bodyPr>
          <a:lstStyle/>
          <a:p>
            <a:pPr algn="ctr"/>
            <a:r>
              <a:rPr kumimoji="1" lang="ja-JP" altLang="en-US" sz="2000" b="1" dirty="0"/>
              <a:t>回答</a:t>
            </a:r>
          </a:p>
        </p:txBody>
      </p:sp>
      <p:sp>
        <p:nvSpPr>
          <p:cNvPr id="24" name="テキスト ボックス 23">
            <a:extLst>
              <a:ext uri="{FF2B5EF4-FFF2-40B4-BE49-F238E27FC236}">
                <a16:creationId xmlns:a16="http://schemas.microsoft.com/office/drawing/2014/main" id="{7075A4F3-4E0F-7C8A-F954-335793604387}"/>
              </a:ext>
            </a:extLst>
          </p:cNvPr>
          <p:cNvSpPr txBox="1"/>
          <p:nvPr/>
        </p:nvSpPr>
        <p:spPr>
          <a:xfrm>
            <a:off x="8474214" y="4234625"/>
            <a:ext cx="1285064" cy="584775"/>
          </a:xfrm>
          <a:prstGeom prst="rect">
            <a:avLst/>
          </a:prstGeom>
          <a:noFill/>
        </p:spPr>
        <p:txBody>
          <a:bodyPr wrap="square" rtlCol="0">
            <a:spAutoFit/>
          </a:bodyPr>
          <a:lstStyle/>
          <a:p>
            <a:pPr algn="ctr"/>
            <a:r>
              <a:rPr lang="en-US" altLang="ja-JP" sz="1600" b="1" dirty="0"/>
              <a:t>Mask</a:t>
            </a:r>
            <a:r>
              <a:rPr kumimoji="1" lang="ja-JP" altLang="en-US" sz="1600" b="1" dirty="0"/>
              <a:t>後の回答</a:t>
            </a:r>
          </a:p>
        </p:txBody>
      </p:sp>
      <p:sp>
        <p:nvSpPr>
          <p:cNvPr id="25" name="四角形: 角を丸くする 24">
            <a:extLst>
              <a:ext uri="{FF2B5EF4-FFF2-40B4-BE49-F238E27FC236}">
                <a16:creationId xmlns:a16="http://schemas.microsoft.com/office/drawing/2014/main" id="{F3D5CB56-93FA-DBDB-F7F7-4A12CD39A49D}"/>
              </a:ext>
            </a:extLst>
          </p:cNvPr>
          <p:cNvSpPr/>
          <p:nvPr/>
        </p:nvSpPr>
        <p:spPr>
          <a:xfrm>
            <a:off x="10199744" y="2285051"/>
            <a:ext cx="456103" cy="570408"/>
          </a:xfrm>
          <a:prstGeom prst="roundRect">
            <a:avLst>
              <a:gd name="adj" fmla="val 5383"/>
            </a:avLst>
          </a:prstGeom>
          <a:solidFill>
            <a:schemeClr val="bg2">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中かっこ 25">
            <a:extLst>
              <a:ext uri="{FF2B5EF4-FFF2-40B4-BE49-F238E27FC236}">
                <a16:creationId xmlns:a16="http://schemas.microsoft.com/office/drawing/2014/main" id="{48D6F395-E7E8-87FB-76EF-B15496DA84AB}"/>
              </a:ext>
            </a:extLst>
          </p:cNvPr>
          <p:cNvSpPr/>
          <p:nvPr/>
        </p:nvSpPr>
        <p:spPr>
          <a:xfrm>
            <a:off x="10828358" y="2283274"/>
            <a:ext cx="222409" cy="188293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51F35F9-9875-AC6D-41D2-D29199C25B13}"/>
              </a:ext>
            </a:extLst>
          </p:cNvPr>
          <p:cNvSpPr txBox="1"/>
          <p:nvPr/>
        </p:nvSpPr>
        <p:spPr>
          <a:xfrm>
            <a:off x="11050767" y="2945442"/>
            <a:ext cx="368572" cy="646331"/>
          </a:xfrm>
          <a:prstGeom prst="rect">
            <a:avLst/>
          </a:prstGeom>
          <a:solidFill>
            <a:schemeClr val="accent2">
              <a:lumMod val="60000"/>
              <a:lumOff val="40000"/>
            </a:schemeClr>
          </a:solidFill>
        </p:spPr>
        <p:txBody>
          <a:bodyPr wrap="square" rtlCol="0">
            <a:spAutoFit/>
          </a:bodyPr>
          <a:lstStyle/>
          <a:p>
            <a:r>
              <a:rPr kumimoji="1" lang="ja-JP" altLang="en-US" b="1" dirty="0"/>
              <a:t>比較</a:t>
            </a:r>
          </a:p>
        </p:txBody>
      </p:sp>
      <p:pic>
        <p:nvPicPr>
          <p:cNvPr id="28" name="グラフィックス 27" descr="クリップボード 枠線">
            <a:extLst>
              <a:ext uri="{FF2B5EF4-FFF2-40B4-BE49-F238E27FC236}">
                <a16:creationId xmlns:a16="http://schemas.microsoft.com/office/drawing/2014/main" id="{109A7575-B13C-A2DD-83DE-335A00243E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62225" y="2162004"/>
            <a:ext cx="765132" cy="765132"/>
          </a:xfrm>
          <a:prstGeom prst="rect">
            <a:avLst/>
          </a:prstGeom>
        </p:spPr>
      </p:pic>
      <p:sp>
        <p:nvSpPr>
          <p:cNvPr id="29" name="四角形: 角を丸くする 28">
            <a:extLst>
              <a:ext uri="{FF2B5EF4-FFF2-40B4-BE49-F238E27FC236}">
                <a16:creationId xmlns:a16="http://schemas.microsoft.com/office/drawing/2014/main" id="{3B129AD3-5CD9-4CDC-1694-39B7DFE7BCEB}"/>
              </a:ext>
            </a:extLst>
          </p:cNvPr>
          <p:cNvSpPr/>
          <p:nvPr/>
        </p:nvSpPr>
        <p:spPr>
          <a:xfrm>
            <a:off x="8705498" y="3466135"/>
            <a:ext cx="765132" cy="760453"/>
          </a:xfrm>
          <a:prstGeom prst="roundRect">
            <a:avLst/>
          </a:prstGeom>
          <a:solidFill>
            <a:schemeClr val="tx2">
              <a:lumMod val="25000"/>
              <a:lumOff val="7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 塗りつぶしなし 29">
            <a:extLst>
              <a:ext uri="{FF2B5EF4-FFF2-40B4-BE49-F238E27FC236}">
                <a16:creationId xmlns:a16="http://schemas.microsoft.com/office/drawing/2014/main" id="{44705AD0-FD93-E296-6C9F-0C4AA6D30156}"/>
              </a:ext>
            </a:extLst>
          </p:cNvPr>
          <p:cNvSpPr/>
          <p:nvPr/>
        </p:nvSpPr>
        <p:spPr>
          <a:xfrm>
            <a:off x="8780856" y="3587210"/>
            <a:ext cx="278094" cy="278094"/>
          </a:xfrm>
          <a:prstGeom prst="donut">
            <a:avLst>
              <a:gd name="adj" fmla="val 2060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1" name="乗算記号 30">
            <a:extLst>
              <a:ext uri="{FF2B5EF4-FFF2-40B4-BE49-F238E27FC236}">
                <a16:creationId xmlns:a16="http://schemas.microsoft.com/office/drawing/2014/main" id="{435701F2-C792-99E7-18DC-B58EF1EFC7F5}"/>
              </a:ext>
            </a:extLst>
          </p:cNvPr>
          <p:cNvSpPr/>
          <p:nvPr/>
        </p:nvSpPr>
        <p:spPr>
          <a:xfrm>
            <a:off x="9089343" y="3730764"/>
            <a:ext cx="390117" cy="400408"/>
          </a:xfrm>
          <a:prstGeom prst="mathMultiply">
            <a:avLst>
              <a:gd name="adj1" fmla="val 151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F9613956-E01D-533A-760B-3CCB66CCDBEA}"/>
              </a:ext>
            </a:extLst>
          </p:cNvPr>
          <p:cNvSpPr txBox="1"/>
          <p:nvPr/>
        </p:nvSpPr>
        <p:spPr>
          <a:xfrm>
            <a:off x="8675105" y="3843203"/>
            <a:ext cx="683592" cy="338554"/>
          </a:xfrm>
          <a:prstGeom prst="rect">
            <a:avLst/>
          </a:prstGeom>
          <a:noFill/>
        </p:spPr>
        <p:txBody>
          <a:bodyPr wrap="square" rtlCol="0">
            <a:spAutoFit/>
          </a:bodyPr>
          <a:lstStyle/>
          <a:p>
            <a:r>
              <a:rPr kumimoji="1" lang="en-US" altLang="ja-JP" sz="1600" b="1" dirty="0"/>
              <a:t>Yes</a:t>
            </a:r>
            <a:endParaRPr kumimoji="1" lang="ja-JP" altLang="en-US" sz="1600" b="1" dirty="0"/>
          </a:p>
        </p:txBody>
      </p:sp>
      <p:sp>
        <p:nvSpPr>
          <p:cNvPr id="33" name="テキスト ボックス 32">
            <a:extLst>
              <a:ext uri="{FF2B5EF4-FFF2-40B4-BE49-F238E27FC236}">
                <a16:creationId xmlns:a16="http://schemas.microsoft.com/office/drawing/2014/main" id="{C2C51C1F-B60C-A15E-4C09-4B69ADFA47D2}"/>
              </a:ext>
            </a:extLst>
          </p:cNvPr>
          <p:cNvSpPr txBox="1"/>
          <p:nvPr/>
        </p:nvSpPr>
        <p:spPr>
          <a:xfrm>
            <a:off x="9023900" y="3526458"/>
            <a:ext cx="512744" cy="338554"/>
          </a:xfrm>
          <a:prstGeom prst="rect">
            <a:avLst/>
          </a:prstGeom>
          <a:noFill/>
        </p:spPr>
        <p:txBody>
          <a:bodyPr wrap="square" rtlCol="0">
            <a:spAutoFit/>
          </a:bodyPr>
          <a:lstStyle/>
          <a:p>
            <a:r>
              <a:rPr kumimoji="1" lang="en-US" altLang="ja-JP" sz="1600" b="1" dirty="0"/>
              <a:t>No</a:t>
            </a:r>
            <a:endParaRPr kumimoji="1" lang="ja-JP" altLang="en-US" sz="1600" b="1" dirty="0"/>
          </a:p>
        </p:txBody>
      </p:sp>
      <p:sp>
        <p:nvSpPr>
          <p:cNvPr id="34" name="四角形: 角を丸くする 33">
            <a:extLst>
              <a:ext uri="{FF2B5EF4-FFF2-40B4-BE49-F238E27FC236}">
                <a16:creationId xmlns:a16="http://schemas.microsoft.com/office/drawing/2014/main" id="{3D9C8521-E35F-8A87-980A-D6A13878424A}"/>
              </a:ext>
            </a:extLst>
          </p:cNvPr>
          <p:cNvSpPr/>
          <p:nvPr/>
        </p:nvSpPr>
        <p:spPr>
          <a:xfrm>
            <a:off x="10223931" y="3565828"/>
            <a:ext cx="456103" cy="570408"/>
          </a:xfrm>
          <a:prstGeom prst="roundRect">
            <a:avLst>
              <a:gd name="adj" fmla="val 5383"/>
            </a:avLst>
          </a:prstGeom>
          <a:solidFill>
            <a:schemeClr val="tx2">
              <a:lumMod val="25000"/>
              <a:lumOff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5" name="グラフィックス 34" descr="クリップボード 枠線">
            <a:extLst>
              <a:ext uri="{FF2B5EF4-FFF2-40B4-BE49-F238E27FC236}">
                <a16:creationId xmlns:a16="http://schemas.microsoft.com/office/drawing/2014/main" id="{1056DCA4-AF99-B538-31C0-7170946C547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89053" y="3449287"/>
            <a:ext cx="765132" cy="765132"/>
          </a:xfrm>
          <a:prstGeom prst="rect">
            <a:avLst/>
          </a:prstGeom>
        </p:spPr>
      </p:pic>
      <p:sp>
        <p:nvSpPr>
          <p:cNvPr id="36" name="四角形: 角を丸くする 35">
            <a:extLst>
              <a:ext uri="{FF2B5EF4-FFF2-40B4-BE49-F238E27FC236}">
                <a16:creationId xmlns:a16="http://schemas.microsoft.com/office/drawing/2014/main" id="{0A779AF6-22A6-86B1-4DA5-1B311A237E11}"/>
              </a:ext>
            </a:extLst>
          </p:cNvPr>
          <p:cNvSpPr/>
          <p:nvPr/>
        </p:nvSpPr>
        <p:spPr>
          <a:xfrm>
            <a:off x="8686477" y="2208509"/>
            <a:ext cx="765132" cy="760453"/>
          </a:xfrm>
          <a:prstGeom prst="roundRect">
            <a:avLst/>
          </a:prstGeom>
          <a:solidFill>
            <a:schemeClr val="bg2">
              <a:lumMod val="9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 塗りつぶしなし 36">
            <a:extLst>
              <a:ext uri="{FF2B5EF4-FFF2-40B4-BE49-F238E27FC236}">
                <a16:creationId xmlns:a16="http://schemas.microsoft.com/office/drawing/2014/main" id="{139457C1-5D4D-6A01-7E31-60B0486F0650}"/>
              </a:ext>
            </a:extLst>
          </p:cNvPr>
          <p:cNvSpPr/>
          <p:nvPr/>
        </p:nvSpPr>
        <p:spPr>
          <a:xfrm>
            <a:off x="8761835" y="2329584"/>
            <a:ext cx="278094" cy="278094"/>
          </a:xfrm>
          <a:prstGeom prst="donut">
            <a:avLst>
              <a:gd name="adj" fmla="val 20604"/>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乗算記号 37">
            <a:extLst>
              <a:ext uri="{FF2B5EF4-FFF2-40B4-BE49-F238E27FC236}">
                <a16:creationId xmlns:a16="http://schemas.microsoft.com/office/drawing/2014/main" id="{1B72210C-1C94-BF46-8084-FFB4170FE05E}"/>
              </a:ext>
            </a:extLst>
          </p:cNvPr>
          <p:cNvSpPr/>
          <p:nvPr/>
        </p:nvSpPr>
        <p:spPr>
          <a:xfrm>
            <a:off x="9070322" y="2473138"/>
            <a:ext cx="390117" cy="400408"/>
          </a:xfrm>
          <a:prstGeom prst="mathMultiply">
            <a:avLst>
              <a:gd name="adj1" fmla="val 1510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EB21A359-0EA8-4AF3-3329-A86B88BEFBD7}"/>
              </a:ext>
            </a:extLst>
          </p:cNvPr>
          <p:cNvSpPr txBox="1"/>
          <p:nvPr/>
        </p:nvSpPr>
        <p:spPr>
          <a:xfrm>
            <a:off x="8656084" y="2585577"/>
            <a:ext cx="618966" cy="338554"/>
          </a:xfrm>
          <a:prstGeom prst="rect">
            <a:avLst/>
          </a:prstGeom>
          <a:noFill/>
        </p:spPr>
        <p:txBody>
          <a:bodyPr wrap="square" rtlCol="0">
            <a:spAutoFit/>
          </a:bodyPr>
          <a:lstStyle/>
          <a:p>
            <a:r>
              <a:rPr kumimoji="1" lang="en-US" altLang="ja-JP" sz="1600" b="1" dirty="0"/>
              <a:t>Yes</a:t>
            </a:r>
            <a:endParaRPr kumimoji="1" lang="ja-JP" altLang="en-US" sz="1600" b="1" dirty="0"/>
          </a:p>
        </p:txBody>
      </p:sp>
      <p:sp>
        <p:nvSpPr>
          <p:cNvPr id="40" name="テキスト ボックス 39">
            <a:extLst>
              <a:ext uri="{FF2B5EF4-FFF2-40B4-BE49-F238E27FC236}">
                <a16:creationId xmlns:a16="http://schemas.microsoft.com/office/drawing/2014/main" id="{5C7B69DF-5EC9-1D1F-A9A5-3D6F75E42846}"/>
              </a:ext>
            </a:extLst>
          </p:cNvPr>
          <p:cNvSpPr txBox="1"/>
          <p:nvPr/>
        </p:nvSpPr>
        <p:spPr>
          <a:xfrm>
            <a:off x="9004879" y="2268832"/>
            <a:ext cx="472316" cy="338554"/>
          </a:xfrm>
          <a:prstGeom prst="rect">
            <a:avLst/>
          </a:prstGeom>
          <a:noFill/>
        </p:spPr>
        <p:txBody>
          <a:bodyPr wrap="square" rtlCol="0">
            <a:spAutoFit/>
          </a:bodyPr>
          <a:lstStyle/>
          <a:p>
            <a:r>
              <a:rPr kumimoji="1" lang="en-US" altLang="ja-JP" sz="1600" b="1" dirty="0"/>
              <a:t>No</a:t>
            </a:r>
            <a:endParaRPr kumimoji="1" lang="ja-JP" altLang="en-US" sz="1600" b="1" dirty="0"/>
          </a:p>
        </p:txBody>
      </p:sp>
      <p:sp>
        <p:nvSpPr>
          <p:cNvPr id="41" name="テキスト ボックス 40">
            <a:extLst>
              <a:ext uri="{FF2B5EF4-FFF2-40B4-BE49-F238E27FC236}">
                <a16:creationId xmlns:a16="http://schemas.microsoft.com/office/drawing/2014/main" id="{B15867E9-DF19-5610-7236-1A09B3B9E323}"/>
              </a:ext>
            </a:extLst>
          </p:cNvPr>
          <p:cNvSpPr txBox="1"/>
          <p:nvPr/>
        </p:nvSpPr>
        <p:spPr>
          <a:xfrm>
            <a:off x="9624207" y="2900055"/>
            <a:ext cx="492009" cy="707886"/>
          </a:xfrm>
          <a:prstGeom prst="rect">
            <a:avLst/>
          </a:prstGeom>
          <a:noFill/>
        </p:spPr>
        <p:txBody>
          <a:bodyPr wrap="square" rtlCol="0">
            <a:spAutoFit/>
          </a:bodyPr>
          <a:lstStyle/>
          <a:p>
            <a:r>
              <a:rPr kumimoji="1" lang="ja-JP" altLang="en-US" sz="2000" b="1" dirty="0"/>
              <a:t>集計</a:t>
            </a:r>
          </a:p>
        </p:txBody>
      </p:sp>
      <p:sp>
        <p:nvSpPr>
          <p:cNvPr id="42" name="矢印: 右 41">
            <a:extLst>
              <a:ext uri="{FF2B5EF4-FFF2-40B4-BE49-F238E27FC236}">
                <a16:creationId xmlns:a16="http://schemas.microsoft.com/office/drawing/2014/main" id="{B6CEB5C6-E7FE-E64D-4BDF-26BD6D3652E7}"/>
              </a:ext>
            </a:extLst>
          </p:cNvPr>
          <p:cNvSpPr/>
          <p:nvPr/>
        </p:nvSpPr>
        <p:spPr>
          <a:xfrm>
            <a:off x="9647337" y="3694651"/>
            <a:ext cx="40228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右 42">
            <a:extLst>
              <a:ext uri="{FF2B5EF4-FFF2-40B4-BE49-F238E27FC236}">
                <a16:creationId xmlns:a16="http://schemas.microsoft.com/office/drawing/2014/main" id="{912E83D0-E376-D500-45F7-3B6E6EC75342}"/>
              </a:ext>
            </a:extLst>
          </p:cNvPr>
          <p:cNvSpPr/>
          <p:nvPr/>
        </p:nvSpPr>
        <p:spPr>
          <a:xfrm>
            <a:off x="9647336" y="2452113"/>
            <a:ext cx="390117"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矢印: 右 43">
            <a:extLst>
              <a:ext uri="{FF2B5EF4-FFF2-40B4-BE49-F238E27FC236}">
                <a16:creationId xmlns:a16="http://schemas.microsoft.com/office/drawing/2014/main" id="{392A80E8-A736-1D34-5B1C-9F0D245C8E72}"/>
              </a:ext>
            </a:extLst>
          </p:cNvPr>
          <p:cNvSpPr/>
          <p:nvPr/>
        </p:nvSpPr>
        <p:spPr>
          <a:xfrm>
            <a:off x="6557993" y="3677521"/>
            <a:ext cx="404575"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矢印: 右 44">
            <a:extLst>
              <a:ext uri="{FF2B5EF4-FFF2-40B4-BE49-F238E27FC236}">
                <a16:creationId xmlns:a16="http://schemas.microsoft.com/office/drawing/2014/main" id="{0B92E841-4E98-AAE5-6027-16C08F99C577}"/>
              </a:ext>
            </a:extLst>
          </p:cNvPr>
          <p:cNvSpPr/>
          <p:nvPr/>
        </p:nvSpPr>
        <p:spPr>
          <a:xfrm>
            <a:off x="6533390" y="2434983"/>
            <a:ext cx="418640" cy="309886"/>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26AEA434-E939-1192-696A-EA22163599B3}"/>
              </a:ext>
            </a:extLst>
          </p:cNvPr>
          <p:cNvSpPr txBox="1"/>
          <p:nvPr/>
        </p:nvSpPr>
        <p:spPr>
          <a:xfrm>
            <a:off x="1460379" y="2350630"/>
            <a:ext cx="1329210" cy="923330"/>
          </a:xfrm>
          <a:prstGeom prst="rect">
            <a:avLst/>
          </a:prstGeom>
          <a:noFill/>
        </p:spPr>
        <p:txBody>
          <a:bodyPr wrap="none" rtlCol="0">
            <a:spAutoFit/>
          </a:bodyPr>
          <a:lstStyle/>
          <a:p>
            <a:r>
              <a:rPr lang="en-US" altLang="ja-JP" dirty="0"/>
              <a:t>f</a:t>
            </a:r>
            <a:r>
              <a:rPr kumimoji="1" lang="en-US" altLang="ja-JP" dirty="0"/>
              <a:t>unction(){</a:t>
            </a:r>
          </a:p>
          <a:p>
            <a:r>
              <a:rPr kumimoji="1" lang="en-US" altLang="ja-JP" dirty="0"/>
              <a:t>  int i = 0;</a:t>
            </a:r>
          </a:p>
          <a:p>
            <a:r>
              <a:rPr lang="en-US" altLang="ja-JP" dirty="0"/>
              <a:t>}</a:t>
            </a:r>
            <a:endParaRPr kumimoji="1" lang="ja-JP" altLang="en-US" dirty="0"/>
          </a:p>
        </p:txBody>
      </p:sp>
      <p:sp>
        <p:nvSpPr>
          <p:cNvPr id="47" name="正方形/長方形 46">
            <a:extLst>
              <a:ext uri="{FF2B5EF4-FFF2-40B4-BE49-F238E27FC236}">
                <a16:creationId xmlns:a16="http://schemas.microsoft.com/office/drawing/2014/main" id="{2EF29D43-0D54-5E43-1929-1B549DEED841}"/>
              </a:ext>
            </a:extLst>
          </p:cNvPr>
          <p:cNvSpPr/>
          <p:nvPr/>
        </p:nvSpPr>
        <p:spPr>
          <a:xfrm>
            <a:off x="3483102" y="2421748"/>
            <a:ext cx="887013" cy="20356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矢印: 右 47">
            <a:extLst>
              <a:ext uri="{FF2B5EF4-FFF2-40B4-BE49-F238E27FC236}">
                <a16:creationId xmlns:a16="http://schemas.microsoft.com/office/drawing/2014/main" id="{D7152C68-AC3D-97DF-8675-88F4D41E5A34}"/>
              </a:ext>
            </a:extLst>
          </p:cNvPr>
          <p:cNvSpPr/>
          <p:nvPr/>
        </p:nvSpPr>
        <p:spPr>
          <a:xfrm>
            <a:off x="2939720" y="2646400"/>
            <a:ext cx="305467" cy="299042"/>
          </a:xfrm>
          <a:prstGeom prst="rightArrow">
            <a:avLst>
              <a:gd name="adj1" fmla="val 37923"/>
              <a:gd name="adj2" fmla="val 50000"/>
            </a:avLst>
          </a:prstGeom>
          <a:solidFill>
            <a:schemeClr val="bg2">
              <a:lumMod val="2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8015BBD7-BD1A-DE2E-A1EC-9921A942BDBD}"/>
              </a:ext>
            </a:extLst>
          </p:cNvPr>
          <p:cNvSpPr txBox="1"/>
          <p:nvPr/>
        </p:nvSpPr>
        <p:spPr>
          <a:xfrm>
            <a:off x="1438349" y="3336035"/>
            <a:ext cx="1401348" cy="707886"/>
          </a:xfrm>
          <a:prstGeom prst="rect">
            <a:avLst/>
          </a:prstGeom>
          <a:noFill/>
        </p:spPr>
        <p:txBody>
          <a:bodyPr wrap="square" rtlCol="0">
            <a:spAutoFit/>
          </a:bodyPr>
          <a:lstStyle/>
          <a:p>
            <a:pPr algn="ctr"/>
            <a:r>
              <a:rPr kumimoji="1" lang="en-US" altLang="ja-JP" sz="2000" b="1" dirty="0"/>
              <a:t>Mask</a:t>
            </a:r>
            <a:r>
              <a:rPr kumimoji="1" lang="ja-JP" altLang="en-US" sz="2000" b="1" dirty="0"/>
              <a:t>前の</a:t>
            </a:r>
            <a:r>
              <a:rPr lang="ja-JP" altLang="en-US" sz="2000" b="1" dirty="0"/>
              <a:t>コード</a:t>
            </a:r>
            <a:endParaRPr kumimoji="1" lang="ja-JP" altLang="en-US" sz="2000" b="1" dirty="0"/>
          </a:p>
        </p:txBody>
      </p:sp>
      <p:sp>
        <p:nvSpPr>
          <p:cNvPr id="50" name="テキスト ボックス 49">
            <a:extLst>
              <a:ext uri="{FF2B5EF4-FFF2-40B4-BE49-F238E27FC236}">
                <a16:creationId xmlns:a16="http://schemas.microsoft.com/office/drawing/2014/main" id="{1FCFA022-7F29-4C39-0364-B9F8BE19A1E8}"/>
              </a:ext>
            </a:extLst>
          </p:cNvPr>
          <p:cNvSpPr txBox="1"/>
          <p:nvPr/>
        </p:nvSpPr>
        <p:spPr>
          <a:xfrm>
            <a:off x="3355591" y="3344531"/>
            <a:ext cx="1401348" cy="707886"/>
          </a:xfrm>
          <a:prstGeom prst="rect">
            <a:avLst/>
          </a:prstGeom>
          <a:noFill/>
        </p:spPr>
        <p:txBody>
          <a:bodyPr wrap="square" rtlCol="0">
            <a:spAutoFit/>
          </a:bodyPr>
          <a:lstStyle/>
          <a:p>
            <a:pPr algn="ctr"/>
            <a:r>
              <a:rPr kumimoji="1" lang="en-US" altLang="ja-JP" sz="2000" b="1" dirty="0"/>
              <a:t>Mask</a:t>
            </a:r>
            <a:r>
              <a:rPr lang="ja-JP" altLang="en-US" sz="2000" b="1" dirty="0"/>
              <a:t>後</a:t>
            </a:r>
            <a:r>
              <a:rPr kumimoji="1" lang="ja-JP" altLang="en-US" sz="2000" b="1" dirty="0"/>
              <a:t>のコード</a:t>
            </a:r>
          </a:p>
        </p:txBody>
      </p:sp>
      <p:sp>
        <p:nvSpPr>
          <p:cNvPr id="51" name="L 字 50">
            <a:extLst>
              <a:ext uri="{FF2B5EF4-FFF2-40B4-BE49-F238E27FC236}">
                <a16:creationId xmlns:a16="http://schemas.microsoft.com/office/drawing/2014/main" id="{3298D61D-039D-8C6D-726C-58984A423225}"/>
              </a:ext>
            </a:extLst>
          </p:cNvPr>
          <p:cNvSpPr/>
          <p:nvPr/>
        </p:nvSpPr>
        <p:spPr>
          <a:xfrm flipV="1">
            <a:off x="5398734" y="2335781"/>
            <a:ext cx="816191" cy="557974"/>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L 字 51">
            <a:extLst>
              <a:ext uri="{FF2B5EF4-FFF2-40B4-BE49-F238E27FC236}">
                <a16:creationId xmlns:a16="http://schemas.microsoft.com/office/drawing/2014/main" id="{B8645460-E909-BEDE-2105-1A3BD3F590B3}"/>
              </a:ext>
            </a:extLst>
          </p:cNvPr>
          <p:cNvSpPr/>
          <p:nvPr/>
        </p:nvSpPr>
        <p:spPr>
          <a:xfrm flipV="1">
            <a:off x="5304104" y="34901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FD34F054-BBEF-12D8-7448-960F224E674C}"/>
              </a:ext>
            </a:extLst>
          </p:cNvPr>
          <p:cNvSpPr txBox="1"/>
          <p:nvPr/>
        </p:nvSpPr>
        <p:spPr>
          <a:xfrm>
            <a:off x="5077166" y="4072286"/>
            <a:ext cx="1401348" cy="584775"/>
          </a:xfrm>
          <a:prstGeom prst="rect">
            <a:avLst/>
          </a:prstGeom>
          <a:noFill/>
        </p:spPr>
        <p:txBody>
          <a:bodyPr wrap="square" rtlCol="0">
            <a:spAutoFit/>
          </a:bodyPr>
          <a:lstStyle/>
          <a:p>
            <a:pPr algn="ctr"/>
            <a:r>
              <a:rPr kumimoji="1" lang="en-US" altLang="ja-JP" sz="1600" b="1" dirty="0"/>
              <a:t>Mask</a:t>
            </a:r>
            <a:r>
              <a:rPr lang="ja-JP" altLang="en-US" sz="1600" b="1" dirty="0"/>
              <a:t>後</a:t>
            </a:r>
            <a:r>
              <a:rPr kumimoji="1" lang="ja-JP" altLang="en-US" sz="1600" b="1" dirty="0"/>
              <a:t>のコード</a:t>
            </a:r>
          </a:p>
        </p:txBody>
      </p:sp>
      <p:sp>
        <p:nvSpPr>
          <p:cNvPr id="54" name="テキスト ボックス 53">
            <a:extLst>
              <a:ext uri="{FF2B5EF4-FFF2-40B4-BE49-F238E27FC236}">
                <a16:creationId xmlns:a16="http://schemas.microsoft.com/office/drawing/2014/main" id="{1C9DA195-286B-9CB8-3937-992BCEB80774}"/>
              </a:ext>
            </a:extLst>
          </p:cNvPr>
          <p:cNvSpPr txBox="1"/>
          <p:nvPr/>
        </p:nvSpPr>
        <p:spPr>
          <a:xfrm>
            <a:off x="5077166" y="2906274"/>
            <a:ext cx="1401348" cy="584775"/>
          </a:xfrm>
          <a:prstGeom prst="rect">
            <a:avLst/>
          </a:prstGeom>
          <a:noFill/>
        </p:spPr>
        <p:txBody>
          <a:bodyPr wrap="square" rtlCol="0">
            <a:spAutoFit/>
          </a:bodyPr>
          <a:lstStyle/>
          <a:p>
            <a:pPr algn="ctr"/>
            <a:r>
              <a:rPr kumimoji="1" lang="en-US" altLang="ja-JP" sz="1600" b="1" dirty="0"/>
              <a:t>Mask</a:t>
            </a:r>
            <a:r>
              <a:rPr kumimoji="1" lang="ja-JP" altLang="en-US" sz="1600" b="1" dirty="0"/>
              <a:t>前の</a:t>
            </a:r>
            <a:r>
              <a:rPr lang="ja-JP" altLang="en-US" sz="1600" b="1" dirty="0"/>
              <a:t>コード</a:t>
            </a:r>
            <a:endParaRPr kumimoji="1" lang="ja-JP" altLang="en-US" sz="1600" b="1" dirty="0"/>
          </a:p>
        </p:txBody>
      </p:sp>
      <p:sp>
        <p:nvSpPr>
          <p:cNvPr id="55" name="テキスト ボックス 54">
            <a:extLst>
              <a:ext uri="{FF2B5EF4-FFF2-40B4-BE49-F238E27FC236}">
                <a16:creationId xmlns:a16="http://schemas.microsoft.com/office/drawing/2014/main" id="{5D95677B-0B11-3CE5-89AE-568D90C6E604}"/>
              </a:ext>
            </a:extLst>
          </p:cNvPr>
          <p:cNvSpPr txBox="1"/>
          <p:nvPr/>
        </p:nvSpPr>
        <p:spPr>
          <a:xfrm>
            <a:off x="1475907" y="1623875"/>
            <a:ext cx="2836240" cy="400110"/>
          </a:xfrm>
          <a:prstGeom prst="rect">
            <a:avLst/>
          </a:prstGeom>
          <a:solidFill>
            <a:schemeClr val="accent6">
              <a:lumMod val="40000"/>
              <a:lumOff val="60000"/>
            </a:schemeClr>
          </a:solidFill>
        </p:spPr>
        <p:txBody>
          <a:bodyPr wrap="square" rtlCol="0">
            <a:spAutoFit/>
          </a:bodyPr>
          <a:lstStyle/>
          <a:p>
            <a:r>
              <a:rPr kumimoji="1" lang="en-US" altLang="ja-JP" sz="2000" b="1" dirty="0"/>
              <a:t>STEP1</a:t>
            </a:r>
            <a:r>
              <a:rPr kumimoji="1" lang="ja-JP" altLang="en-US" sz="2000" b="1" dirty="0"/>
              <a:t>：データの加工</a:t>
            </a:r>
          </a:p>
        </p:txBody>
      </p:sp>
      <p:sp>
        <p:nvSpPr>
          <p:cNvPr id="56" name="テキスト ボックス 55">
            <a:extLst>
              <a:ext uri="{FF2B5EF4-FFF2-40B4-BE49-F238E27FC236}">
                <a16:creationId xmlns:a16="http://schemas.microsoft.com/office/drawing/2014/main" id="{346C49C9-951F-5A6F-7AE3-FD248160ED37}"/>
              </a:ext>
            </a:extLst>
          </p:cNvPr>
          <p:cNvSpPr txBox="1"/>
          <p:nvPr/>
        </p:nvSpPr>
        <p:spPr>
          <a:xfrm>
            <a:off x="8573446" y="1627266"/>
            <a:ext cx="2295821" cy="400110"/>
          </a:xfrm>
          <a:prstGeom prst="rect">
            <a:avLst/>
          </a:prstGeom>
          <a:solidFill>
            <a:schemeClr val="accent2">
              <a:lumMod val="40000"/>
              <a:lumOff val="60000"/>
            </a:schemeClr>
          </a:solidFill>
        </p:spPr>
        <p:txBody>
          <a:bodyPr wrap="none" rtlCol="0">
            <a:spAutoFit/>
          </a:bodyPr>
          <a:lstStyle/>
          <a:p>
            <a:r>
              <a:rPr kumimoji="1" lang="en-US" altLang="ja-JP" sz="2000" b="1" dirty="0"/>
              <a:t>STEP3</a:t>
            </a:r>
            <a:r>
              <a:rPr kumimoji="1" lang="ja-JP" altLang="en-US" sz="2000" b="1" dirty="0"/>
              <a:t>：性能評価</a:t>
            </a:r>
          </a:p>
        </p:txBody>
      </p:sp>
      <p:sp>
        <p:nvSpPr>
          <p:cNvPr id="57" name="テキスト ボックス 56">
            <a:extLst>
              <a:ext uri="{FF2B5EF4-FFF2-40B4-BE49-F238E27FC236}">
                <a16:creationId xmlns:a16="http://schemas.microsoft.com/office/drawing/2014/main" id="{27DC6A8D-08F8-B6E0-9753-3D85DA8885DF}"/>
              </a:ext>
            </a:extLst>
          </p:cNvPr>
          <p:cNvSpPr txBox="1"/>
          <p:nvPr/>
        </p:nvSpPr>
        <p:spPr>
          <a:xfrm>
            <a:off x="5355612" y="1623875"/>
            <a:ext cx="2604875" cy="400110"/>
          </a:xfrm>
          <a:prstGeom prst="rect">
            <a:avLst/>
          </a:prstGeom>
          <a:solidFill>
            <a:schemeClr val="tx2">
              <a:lumMod val="25000"/>
              <a:lumOff val="75000"/>
            </a:schemeClr>
          </a:solidFill>
        </p:spPr>
        <p:txBody>
          <a:bodyPr wrap="square" rtlCol="0">
            <a:spAutoFit/>
          </a:bodyPr>
          <a:lstStyle/>
          <a:p>
            <a:r>
              <a:rPr kumimoji="1" lang="en-US" altLang="ja-JP" sz="2000" b="1" dirty="0"/>
              <a:t>STEP2</a:t>
            </a:r>
            <a:r>
              <a:rPr kumimoji="1" lang="ja-JP" altLang="en-US" sz="2000" b="1" dirty="0"/>
              <a:t>：</a:t>
            </a:r>
            <a:r>
              <a:rPr kumimoji="1" lang="en-US" altLang="ja-JP" sz="2000" b="1" dirty="0"/>
              <a:t>LLM</a:t>
            </a:r>
            <a:r>
              <a:rPr kumimoji="1" lang="ja-JP" altLang="en-US" sz="2000" b="1" dirty="0"/>
              <a:t>の実行</a:t>
            </a:r>
          </a:p>
        </p:txBody>
      </p:sp>
      <p:sp>
        <p:nvSpPr>
          <p:cNvPr id="58" name="正方形/長方形 57">
            <a:extLst>
              <a:ext uri="{FF2B5EF4-FFF2-40B4-BE49-F238E27FC236}">
                <a16:creationId xmlns:a16="http://schemas.microsoft.com/office/drawing/2014/main" id="{7F3A3223-1BE8-78D9-C4B2-9E192BA4545A}"/>
              </a:ext>
            </a:extLst>
          </p:cNvPr>
          <p:cNvSpPr/>
          <p:nvPr/>
        </p:nvSpPr>
        <p:spPr>
          <a:xfrm>
            <a:off x="5363969" y="36448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a:extLst>
              <a:ext uri="{FF2B5EF4-FFF2-40B4-BE49-F238E27FC236}">
                <a16:creationId xmlns:a16="http://schemas.microsoft.com/office/drawing/2014/main" id="{0D4F0C51-7594-C383-FB7C-E2E516D6E8F4}"/>
              </a:ext>
            </a:extLst>
          </p:cNvPr>
          <p:cNvSpPr/>
          <p:nvPr/>
        </p:nvSpPr>
        <p:spPr>
          <a:xfrm>
            <a:off x="5414896" y="35510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0" name="四角形: 角を丸くする 59">
            <a:extLst>
              <a:ext uri="{FF2B5EF4-FFF2-40B4-BE49-F238E27FC236}">
                <a16:creationId xmlns:a16="http://schemas.microsoft.com/office/drawing/2014/main" id="{F4B7EA8E-97EC-1621-20E3-D2D9A705FB09}"/>
              </a:ext>
            </a:extLst>
          </p:cNvPr>
          <p:cNvSpPr/>
          <p:nvPr/>
        </p:nvSpPr>
        <p:spPr>
          <a:xfrm>
            <a:off x="7071147" y="2378949"/>
            <a:ext cx="992496" cy="1693337"/>
          </a:xfrm>
          <a:prstGeom prst="roundRect">
            <a:avLst/>
          </a:prstGeom>
          <a:noFill/>
          <a:ln w="2857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CF7F2E4-88EF-C51B-5F52-B4B60CFDEE7E}"/>
              </a:ext>
            </a:extLst>
          </p:cNvPr>
          <p:cNvSpPr/>
          <p:nvPr/>
        </p:nvSpPr>
        <p:spPr>
          <a:xfrm>
            <a:off x="3943716" y="2696066"/>
            <a:ext cx="98934" cy="203562"/>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CC1CBEF1-0861-059D-866B-378926D1004B}"/>
              </a:ext>
            </a:extLst>
          </p:cNvPr>
          <p:cNvSpPr/>
          <p:nvPr/>
        </p:nvSpPr>
        <p:spPr>
          <a:xfrm>
            <a:off x="5425742" y="37468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185164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E4B17BDC-4E77-D606-80F8-2CD4C3597422}"/>
            </a:ext>
          </a:extLst>
        </p:cNvPr>
        <p:cNvGrpSpPr/>
        <p:nvPr/>
      </p:nvGrpSpPr>
      <p:grpSpPr>
        <a:xfrm>
          <a:off x="0" y="0"/>
          <a:ext cx="0" cy="0"/>
          <a:chOff x="0" y="0"/>
          <a:chExt cx="0" cy="0"/>
        </a:xfrm>
      </p:grpSpPr>
      <p:sp>
        <p:nvSpPr>
          <p:cNvPr id="29" name="四角形: 角を丸くする 28">
            <a:extLst>
              <a:ext uri="{FF2B5EF4-FFF2-40B4-BE49-F238E27FC236}">
                <a16:creationId xmlns:a16="http://schemas.microsoft.com/office/drawing/2014/main" id="{14012AC1-3F23-B200-CA44-DD98CE2625BC}"/>
              </a:ext>
            </a:extLst>
          </p:cNvPr>
          <p:cNvSpPr/>
          <p:nvPr/>
        </p:nvSpPr>
        <p:spPr>
          <a:xfrm>
            <a:off x="605735" y="4154837"/>
            <a:ext cx="11069709" cy="2570367"/>
          </a:xfrm>
          <a:prstGeom prst="roundRect">
            <a:avLst>
              <a:gd name="adj" fmla="val 8449"/>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8383705F-6D9B-C44E-55B5-3B75296FE6D7}"/>
              </a:ext>
            </a:extLst>
          </p:cNvPr>
          <p:cNvSpPr/>
          <p:nvPr/>
        </p:nvSpPr>
        <p:spPr>
          <a:xfrm>
            <a:off x="2826107" y="4230970"/>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四角形: 角を丸くする 11">
            <a:extLst>
              <a:ext uri="{FF2B5EF4-FFF2-40B4-BE49-F238E27FC236}">
                <a16:creationId xmlns:a16="http://schemas.microsoft.com/office/drawing/2014/main" id="{8E0E63DD-AD6B-DBFD-64A4-1653799C3EC1}"/>
              </a:ext>
            </a:extLst>
          </p:cNvPr>
          <p:cNvSpPr/>
          <p:nvPr/>
        </p:nvSpPr>
        <p:spPr>
          <a:xfrm>
            <a:off x="605735" y="1490573"/>
            <a:ext cx="11069709" cy="2570367"/>
          </a:xfrm>
          <a:prstGeom prst="roundRect">
            <a:avLst>
              <a:gd name="adj" fmla="val 8449"/>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四角形: 角を丸くする 3">
            <a:extLst>
              <a:ext uri="{FF2B5EF4-FFF2-40B4-BE49-F238E27FC236}">
                <a16:creationId xmlns:a16="http://schemas.microsoft.com/office/drawing/2014/main" id="{0BFA378C-CAE1-2843-86A1-6DF3140513F7}"/>
              </a:ext>
            </a:extLst>
          </p:cNvPr>
          <p:cNvSpPr/>
          <p:nvPr/>
        </p:nvSpPr>
        <p:spPr>
          <a:xfrm>
            <a:off x="2826107" y="1566706"/>
            <a:ext cx="8760157" cy="2400337"/>
          </a:xfrm>
          <a:prstGeom prst="roundRect">
            <a:avLst>
              <a:gd name="adj" fmla="val 844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C5216B66-6C91-1A5E-C239-94DB005D4B9A}"/>
              </a:ext>
            </a:extLst>
          </p:cNvPr>
          <p:cNvSpPr/>
          <p:nvPr/>
        </p:nvSpPr>
        <p:spPr>
          <a:xfrm>
            <a:off x="3868290" y="4305026"/>
            <a:ext cx="1080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6269ABD3-5D61-452E-FA05-CCB9FF4D783A}"/>
              </a:ext>
            </a:extLst>
          </p:cNvPr>
          <p:cNvSpPr/>
          <p:nvPr/>
        </p:nvSpPr>
        <p:spPr>
          <a:xfrm>
            <a:off x="6286056" y="4303238"/>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8C49A920-6DEE-E775-E0FE-8B7431C54C2F}"/>
              </a:ext>
            </a:extLst>
          </p:cNvPr>
          <p:cNvSpPr/>
          <p:nvPr/>
        </p:nvSpPr>
        <p:spPr>
          <a:xfrm>
            <a:off x="4649493" y="463021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DA6635BE-1E89-A661-D998-8F6F637A388C}"/>
              </a:ext>
            </a:extLst>
          </p:cNvPr>
          <p:cNvSpPr/>
          <p:nvPr/>
        </p:nvSpPr>
        <p:spPr>
          <a:xfrm>
            <a:off x="5801324" y="4948002"/>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12033C41-4F46-2604-B16F-A456DF38ADC8}"/>
              </a:ext>
            </a:extLst>
          </p:cNvPr>
          <p:cNvSpPr/>
          <p:nvPr/>
        </p:nvSpPr>
        <p:spPr>
          <a:xfrm>
            <a:off x="4239709" y="4954254"/>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DD55695F-4AB9-A017-AC06-77E7ACAD9A08}"/>
              </a:ext>
            </a:extLst>
          </p:cNvPr>
          <p:cNvSpPr/>
          <p:nvPr/>
        </p:nvSpPr>
        <p:spPr>
          <a:xfrm>
            <a:off x="6592827" y="5290899"/>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02D111FE-5389-5F87-04E8-22F4A922D06D}"/>
              </a:ext>
            </a:extLst>
          </p:cNvPr>
          <p:cNvSpPr/>
          <p:nvPr/>
        </p:nvSpPr>
        <p:spPr>
          <a:xfrm>
            <a:off x="3622529" y="529089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FB3CDC1B-1F56-DA5D-94B0-8EFA784A4EB5}"/>
              </a:ext>
            </a:extLst>
          </p:cNvPr>
          <p:cNvSpPr/>
          <p:nvPr/>
        </p:nvSpPr>
        <p:spPr>
          <a:xfrm>
            <a:off x="4107339" y="5964370"/>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5E72007-2B3C-141C-71FC-F3C0968BF3EC}"/>
              </a:ext>
            </a:extLst>
          </p:cNvPr>
          <p:cNvSpPr txBox="1"/>
          <p:nvPr/>
        </p:nvSpPr>
        <p:spPr>
          <a:xfrm>
            <a:off x="3050463" y="4228221"/>
            <a:ext cx="816297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((VARIABLE0 = METHODPARAMETER0.getCause())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17" name="四角形: 角を丸くする 16">
            <a:extLst>
              <a:ext uri="{FF2B5EF4-FFF2-40B4-BE49-F238E27FC236}">
                <a16:creationId xmlns:a16="http://schemas.microsoft.com/office/drawing/2014/main" id="{088F1993-1AAF-E9F1-CBC0-B939DB2B4FF8}"/>
              </a:ext>
            </a:extLst>
          </p:cNvPr>
          <p:cNvSpPr/>
          <p:nvPr/>
        </p:nvSpPr>
        <p:spPr>
          <a:xfrm>
            <a:off x="3868290" y="1643588"/>
            <a:ext cx="1908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625D96E4-229A-8B1D-87E0-92E64B364D0F}"/>
              </a:ext>
            </a:extLst>
          </p:cNvPr>
          <p:cNvSpPr/>
          <p:nvPr/>
        </p:nvSpPr>
        <p:spPr>
          <a:xfrm>
            <a:off x="7094575" y="1641800"/>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6BFDB65F-75BD-F1C5-7682-8405A3E7B76A}"/>
              </a:ext>
            </a:extLst>
          </p:cNvPr>
          <p:cNvSpPr/>
          <p:nvPr/>
        </p:nvSpPr>
        <p:spPr>
          <a:xfrm>
            <a:off x="4656519" y="196762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04E8EF16-EB9A-2AA9-FA73-58A373190748}"/>
              </a:ext>
            </a:extLst>
          </p:cNvPr>
          <p:cNvSpPr/>
          <p:nvPr/>
        </p:nvSpPr>
        <p:spPr>
          <a:xfrm>
            <a:off x="5644725" y="2295031"/>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DF9B74D7-4E3A-F02F-27C5-73C7483EEEC7}"/>
              </a:ext>
            </a:extLst>
          </p:cNvPr>
          <p:cNvSpPr/>
          <p:nvPr/>
        </p:nvSpPr>
        <p:spPr>
          <a:xfrm>
            <a:off x="4246735" y="2301283"/>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34E8F442-0330-7C3A-0025-F4116AF4CF86}"/>
              </a:ext>
            </a:extLst>
          </p:cNvPr>
          <p:cNvSpPr/>
          <p:nvPr/>
        </p:nvSpPr>
        <p:spPr>
          <a:xfrm>
            <a:off x="4079194" y="2627145"/>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1F3DA295-9101-4579-8DE7-E2264DFFBA32}"/>
              </a:ext>
            </a:extLst>
          </p:cNvPr>
          <p:cNvSpPr/>
          <p:nvPr/>
        </p:nvSpPr>
        <p:spPr>
          <a:xfrm>
            <a:off x="3638023" y="2635612"/>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E0B512AD-6095-F2A6-0A07-8FBD8E88C57C}"/>
              </a:ext>
            </a:extLst>
          </p:cNvPr>
          <p:cNvSpPr/>
          <p:nvPr/>
        </p:nvSpPr>
        <p:spPr>
          <a:xfrm>
            <a:off x="4114365" y="3301774"/>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143977D-1700-EB70-66E8-1FEFACB431FC}"/>
              </a:ext>
            </a:extLst>
          </p:cNvPr>
          <p:cNvSpPr txBox="1"/>
          <p:nvPr/>
        </p:nvSpPr>
        <p:spPr>
          <a:xfrm>
            <a:off x="3050463" y="1566706"/>
            <a:ext cx="7520001" cy="2400337"/>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27" name="テキスト ボックス 26">
            <a:extLst>
              <a:ext uri="{FF2B5EF4-FFF2-40B4-BE49-F238E27FC236}">
                <a16:creationId xmlns:a16="http://schemas.microsoft.com/office/drawing/2014/main" id="{FA1DF510-488D-80A7-BF64-E53580CC0B8F}"/>
              </a:ext>
            </a:extLst>
          </p:cNvPr>
          <p:cNvSpPr txBox="1"/>
          <p:nvPr/>
        </p:nvSpPr>
        <p:spPr>
          <a:xfrm>
            <a:off x="642550" y="2570310"/>
            <a:ext cx="2146742" cy="400110"/>
          </a:xfrm>
          <a:prstGeom prst="rect">
            <a:avLst/>
          </a:prstGeom>
          <a:noFill/>
        </p:spPr>
        <p:txBody>
          <a:bodyPr wrap="none" rtlCol="0">
            <a:spAutoFit/>
          </a:bodyPr>
          <a:lstStyle/>
          <a:p>
            <a:r>
              <a:rPr kumimoji="1" lang="en-US" altLang="ja-JP" sz="2000" b="1" dirty="0"/>
              <a:t>Before Masking</a:t>
            </a:r>
            <a:endParaRPr kumimoji="1" lang="ja-JP" altLang="en-US" sz="2000" b="1" dirty="0"/>
          </a:p>
        </p:txBody>
      </p:sp>
      <p:sp>
        <p:nvSpPr>
          <p:cNvPr id="28" name="テキスト ボックス 27">
            <a:extLst>
              <a:ext uri="{FF2B5EF4-FFF2-40B4-BE49-F238E27FC236}">
                <a16:creationId xmlns:a16="http://schemas.microsoft.com/office/drawing/2014/main" id="{AF540703-B533-C76D-815B-E840C34BCA31}"/>
              </a:ext>
            </a:extLst>
          </p:cNvPr>
          <p:cNvSpPr txBox="1"/>
          <p:nvPr/>
        </p:nvSpPr>
        <p:spPr>
          <a:xfrm>
            <a:off x="747547" y="5239966"/>
            <a:ext cx="1936749" cy="400110"/>
          </a:xfrm>
          <a:prstGeom prst="rect">
            <a:avLst/>
          </a:prstGeom>
          <a:noFill/>
        </p:spPr>
        <p:txBody>
          <a:bodyPr wrap="none" rtlCol="0">
            <a:spAutoFit/>
          </a:bodyPr>
          <a:lstStyle/>
          <a:p>
            <a:r>
              <a:rPr kumimoji="1" lang="en-US" altLang="ja-JP" sz="2000" b="1" dirty="0"/>
              <a:t>After Masking</a:t>
            </a:r>
            <a:endParaRPr kumimoji="1" lang="ja-JP" altLang="en-US" sz="2000" b="1" dirty="0"/>
          </a:p>
        </p:txBody>
      </p:sp>
    </p:spTree>
    <p:extLst>
      <p:ext uri="{BB962C8B-B14F-4D97-AF65-F5344CB8AC3E}">
        <p14:creationId xmlns:p14="http://schemas.microsoft.com/office/powerpoint/2010/main" val="30125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88246D0-51EB-F0DC-7046-68F92CF49BBE}"/>
            </a:ext>
          </a:extLst>
        </p:cNvPr>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4920E927-DE5D-68D7-085E-B96031D7CE94}"/>
              </a:ext>
            </a:extLst>
          </p:cNvPr>
          <p:cNvSpPr/>
          <p:nvPr/>
        </p:nvSpPr>
        <p:spPr>
          <a:xfrm>
            <a:off x="4814801" y="2795747"/>
            <a:ext cx="7267471" cy="30651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87C9149D-DB6D-36AD-0ADA-2014B196973A}"/>
              </a:ext>
            </a:extLst>
          </p:cNvPr>
          <p:cNvSpPr/>
          <p:nvPr/>
        </p:nvSpPr>
        <p:spPr>
          <a:xfrm>
            <a:off x="98801" y="2799996"/>
            <a:ext cx="4553834" cy="306513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4D20CAB7-B97A-1111-1E00-CC04B14FB5D8}"/>
              </a:ext>
            </a:extLst>
          </p:cNvPr>
          <p:cNvSpPr/>
          <p:nvPr/>
        </p:nvSpPr>
        <p:spPr>
          <a:xfrm>
            <a:off x="5632628" y="2881532"/>
            <a:ext cx="1080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CBD477CB-DDCE-D996-0C89-EFF296FAC4B6}"/>
              </a:ext>
            </a:extLst>
          </p:cNvPr>
          <p:cNvSpPr/>
          <p:nvPr/>
        </p:nvSpPr>
        <p:spPr>
          <a:xfrm>
            <a:off x="8050394" y="2879744"/>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ECFCDEA3-34B6-2D94-C084-CC928DEDDE75}"/>
              </a:ext>
            </a:extLst>
          </p:cNvPr>
          <p:cNvSpPr/>
          <p:nvPr/>
        </p:nvSpPr>
        <p:spPr>
          <a:xfrm>
            <a:off x="6406718" y="3215192"/>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7995D79C-D1FD-DC4F-72B0-2C886E51C040}"/>
              </a:ext>
            </a:extLst>
          </p:cNvPr>
          <p:cNvSpPr/>
          <p:nvPr/>
        </p:nvSpPr>
        <p:spPr>
          <a:xfrm>
            <a:off x="7075951" y="3854711"/>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8454382A-C8AF-FEEB-F6F4-E0A99AEF503D}"/>
              </a:ext>
            </a:extLst>
          </p:cNvPr>
          <p:cNvSpPr/>
          <p:nvPr/>
        </p:nvSpPr>
        <p:spPr>
          <a:xfrm>
            <a:off x="5514336" y="3860963"/>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21F2A98-CCB9-6317-93F1-34EC3B661239}"/>
              </a:ext>
            </a:extLst>
          </p:cNvPr>
          <p:cNvSpPr/>
          <p:nvPr/>
        </p:nvSpPr>
        <p:spPr>
          <a:xfrm>
            <a:off x="8358519" y="4519345"/>
            <a:ext cx="129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9820B81C-8D7A-95BE-5447-301623AD4705}"/>
              </a:ext>
            </a:extLst>
          </p:cNvPr>
          <p:cNvSpPr/>
          <p:nvPr/>
        </p:nvSpPr>
        <p:spPr>
          <a:xfrm>
            <a:off x="5388221" y="4519345"/>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8E2797BD-2378-32BD-C30A-DEADA93E42B0}"/>
              </a:ext>
            </a:extLst>
          </p:cNvPr>
          <p:cNvSpPr/>
          <p:nvPr/>
        </p:nvSpPr>
        <p:spPr>
          <a:xfrm>
            <a:off x="5881496" y="5184349"/>
            <a:ext cx="270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A4EDEA7-F052-1FA7-25A0-12F7E60BFB1C}"/>
              </a:ext>
            </a:extLst>
          </p:cNvPr>
          <p:cNvSpPr txBox="1"/>
          <p:nvPr/>
        </p:nvSpPr>
        <p:spPr>
          <a:xfrm>
            <a:off x="4814801" y="2801991"/>
            <a:ext cx="7267471" cy="3065134"/>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METHOD (Throwable METHODPARAMETER0)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a:t>
            </a:r>
          </a:p>
          <a:p>
            <a:pPr>
              <a:lnSpc>
                <a:spcPct val="120000"/>
              </a:lnSpc>
            </a:pPr>
            <a:r>
              <a:rPr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(VARIABLE0 = METHODPARAMETER0.getCause()) != null</a:t>
            </a:r>
          </a:p>
          <a:p>
            <a:pPr>
              <a:lnSpc>
                <a:spcPct val="120000"/>
              </a:lnSpc>
            </a:pPr>
            <a:r>
              <a:rPr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METHODPARAMETER0 = VARIABLE0;</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METHODPARAMETER0.getMessage();</a:t>
            </a:r>
          </a:p>
          <a:p>
            <a:pPr>
              <a:lnSpc>
                <a:spcPct val="120000"/>
              </a:lnSpc>
            </a:pPr>
            <a:r>
              <a:rPr kumimoji="1" lang="en-US" altLang="ja-JP" b="1" dirty="0">
                <a:ea typeface="ADLaM Display" panose="020F0502020204030204" pitchFamily="2" charset="0"/>
                <a:cs typeface="ADLaM Display" panose="020F0502020204030204" pitchFamily="2" charset="0"/>
              </a:rPr>
              <a:t>}</a:t>
            </a:r>
            <a:endParaRPr kumimoji="1" lang="ja-JP" altLang="en-US" b="1" dirty="0">
              <a:ea typeface="ＭＳ Ｐゴシック" panose="020B0600070205080204" pitchFamily="50" charset="-128"/>
              <a:cs typeface="ADLaM Display" panose="020F0502020204030204" pitchFamily="2" charset="0"/>
            </a:endParaRPr>
          </a:p>
        </p:txBody>
      </p:sp>
      <p:sp>
        <p:nvSpPr>
          <p:cNvPr id="17" name="四角形: 角を丸くする 16">
            <a:extLst>
              <a:ext uri="{FF2B5EF4-FFF2-40B4-BE49-F238E27FC236}">
                <a16:creationId xmlns:a16="http://schemas.microsoft.com/office/drawing/2014/main" id="{A7CF890F-D782-E1E4-98F1-C49BF4B96096}"/>
              </a:ext>
            </a:extLst>
          </p:cNvPr>
          <p:cNvSpPr/>
          <p:nvPr/>
        </p:nvSpPr>
        <p:spPr>
          <a:xfrm>
            <a:off x="916627" y="2872365"/>
            <a:ext cx="1908000" cy="269507"/>
          </a:xfrm>
          <a:prstGeom prst="round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四角形: 角を丸くする 17">
            <a:extLst>
              <a:ext uri="{FF2B5EF4-FFF2-40B4-BE49-F238E27FC236}">
                <a16:creationId xmlns:a16="http://schemas.microsoft.com/office/drawing/2014/main" id="{CD865243-8838-ED72-58F6-1CDFD7C2AF6A}"/>
              </a:ext>
            </a:extLst>
          </p:cNvPr>
          <p:cNvSpPr/>
          <p:nvPr/>
        </p:nvSpPr>
        <p:spPr>
          <a:xfrm>
            <a:off x="4142912" y="2870577"/>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四角形: 角を丸くする 18">
            <a:extLst>
              <a:ext uri="{FF2B5EF4-FFF2-40B4-BE49-F238E27FC236}">
                <a16:creationId xmlns:a16="http://schemas.microsoft.com/office/drawing/2014/main" id="{1F5E2977-1098-4EB4-B1E4-77F37276E260}"/>
              </a:ext>
            </a:extLst>
          </p:cNvPr>
          <p:cNvSpPr/>
          <p:nvPr/>
        </p:nvSpPr>
        <p:spPr>
          <a:xfrm>
            <a:off x="1706971" y="3196400"/>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D0FD0AE4-F4BA-D4E7-A591-4744FD5DC032}"/>
              </a:ext>
            </a:extLst>
          </p:cNvPr>
          <p:cNvSpPr/>
          <p:nvPr/>
        </p:nvSpPr>
        <p:spPr>
          <a:xfrm>
            <a:off x="2197716" y="3842659"/>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4B5D404-DB1C-A2D1-1001-E1F3BBEE169A}"/>
              </a:ext>
            </a:extLst>
          </p:cNvPr>
          <p:cNvSpPr/>
          <p:nvPr/>
        </p:nvSpPr>
        <p:spPr>
          <a:xfrm>
            <a:off x="799726" y="3848911"/>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EA721EB4-3109-DEBA-5BA6-7379CF480F28}"/>
              </a:ext>
            </a:extLst>
          </p:cNvPr>
          <p:cNvSpPr/>
          <p:nvPr/>
        </p:nvSpPr>
        <p:spPr>
          <a:xfrm>
            <a:off x="1144418" y="4532489"/>
            <a:ext cx="1116000" cy="269507"/>
          </a:xfrm>
          <a:prstGeom prst="round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四角形: 角を丸くする 22">
            <a:extLst>
              <a:ext uri="{FF2B5EF4-FFF2-40B4-BE49-F238E27FC236}">
                <a16:creationId xmlns:a16="http://schemas.microsoft.com/office/drawing/2014/main" id="{E36052BE-8256-DF76-29EE-A701C22F70EB}"/>
              </a:ext>
            </a:extLst>
          </p:cNvPr>
          <p:cNvSpPr/>
          <p:nvPr/>
        </p:nvSpPr>
        <p:spPr>
          <a:xfrm>
            <a:off x="686313" y="4532489"/>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49C45A38-4B77-B297-9AA9-FFF2DF349A91}"/>
              </a:ext>
            </a:extLst>
          </p:cNvPr>
          <p:cNvSpPr/>
          <p:nvPr/>
        </p:nvSpPr>
        <p:spPr>
          <a:xfrm>
            <a:off x="1164817" y="5184601"/>
            <a:ext cx="180000" cy="269507"/>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9AA5086F-9B57-1934-F756-7F4530494AD0}"/>
              </a:ext>
            </a:extLst>
          </p:cNvPr>
          <p:cNvSpPr txBox="1"/>
          <p:nvPr/>
        </p:nvSpPr>
        <p:spPr>
          <a:xfrm>
            <a:off x="98801" y="2799996"/>
            <a:ext cx="4553834" cy="3065134"/>
          </a:xfrm>
          <a:prstGeom prst="rect">
            <a:avLst/>
          </a:prstGeom>
          <a:noFill/>
        </p:spPr>
        <p:txBody>
          <a:bodyPr wrap="square" rtlCol="0">
            <a:spAutoFit/>
          </a:bodyPr>
          <a:lstStyle/>
          <a:p>
            <a:pPr>
              <a:lnSpc>
                <a:spcPct val="120000"/>
              </a:lnSpc>
            </a:pPr>
            <a:r>
              <a:rPr kumimoji="1" lang="en-US" altLang="ja-JP" b="1" dirty="0">
                <a:ea typeface="ADLaM Display" panose="020F0502020204030204" pitchFamily="2" charset="0"/>
                <a:cs typeface="ADLaM Display" panose="020F0502020204030204" pitchFamily="2" charset="0"/>
              </a:rPr>
              <a:t>String getErrorMessage(Throwable e)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while (</a:t>
            </a:r>
          </a:p>
          <a:p>
            <a:pPr>
              <a:lnSpc>
                <a:spcPct val="120000"/>
              </a:lnSpc>
            </a:pPr>
            <a:r>
              <a:rPr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(throwable = </a:t>
            </a:r>
            <a:r>
              <a:rPr kumimoji="1" lang="en-US" altLang="ja-JP" b="1" dirty="0" err="1">
                <a:ea typeface="ADLaM Display" panose="020F0502020204030204" pitchFamily="2" charset="0"/>
                <a:cs typeface="ADLaM Display" panose="020F0502020204030204" pitchFamily="2" charset="0"/>
              </a:rPr>
              <a:t>e.getCause</a:t>
            </a:r>
            <a:r>
              <a:rPr kumimoji="1" lang="en-US" altLang="ja-JP" b="1" dirty="0">
                <a:ea typeface="ADLaM Display" panose="020F0502020204030204" pitchFamily="2" charset="0"/>
                <a:cs typeface="ADLaM Display" panose="020F0502020204030204" pitchFamily="2" charset="0"/>
              </a:rPr>
              <a:t>()) != null</a:t>
            </a:r>
          </a:p>
          <a:p>
            <a:pPr>
              <a:lnSpc>
                <a:spcPct val="120000"/>
              </a:lnSpc>
            </a:pPr>
            <a:r>
              <a:rPr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 {</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e = throwable;</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a:t>
            </a:r>
          </a:p>
          <a:p>
            <a:pPr>
              <a:lnSpc>
                <a:spcPct val="120000"/>
              </a:lnSpc>
            </a:pPr>
            <a:r>
              <a:rPr kumimoji="1" lang="ja-JP" altLang="en-US" b="1" dirty="0">
                <a:ea typeface="ADLaM Display" panose="020F0502020204030204" pitchFamily="2" charset="0"/>
                <a:cs typeface="ADLaM Display" panose="020F0502020204030204" pitchFamily="2" charset="0"/>
              </a:rPr>
              <a:t>    </a:t>
            </a:r>
            <a:r>
              <a:rPr kumimoji="1" lang="en-US" altLang="ja-JP" b="1" dirty="0">
                <a:ea typeface="ADLaM Display" panose="020F0502020204030204" pitchFamily="2" charset="0"/>
                <a:cs typeface="ADLaM Display" panose="020F0502020204030204" pitchFamily="2" charset="0"/>
              </a:rPr>
              <a:t>return </a:t>
            </a:r>
            <a:r>
              <a:rPr kumimoji="1" lang="en-US" altLang="ja-JP" b="1" dirty="0" err="1">
                <a:ea typeface="ADLaM Display" panose="020F0502020204030204" pitchFamily="2" charset="0"/>
                <a:cs typeface="ADLaM Display" panose="020F0502020204030204" pitchFamily="2" charset="0"/>
              </a:rPr>
              <a:t>e.getMessage</a:t>
            </a:r>
            <a:r>
              <a:rPr kumimoji="1" lang="en-US" altLang="ja-JP" b="1" dirty="0">
                <a:ea typeface="ADLaM Display" panose="020F0502020204030204" pitchFamily="2" charset="0"/>
                <a:cs typeface="ADLaM Display" panose="020F0502020204030204" pitchFamily="2" charset="0"/>
              </a:rPr>
              <a:t>();</a:t>
            </a:r>
          </a:p>
          <a:p>
            <a:pPr>
              <a:lnSpc>
                <a:spcPct val="120000"/>
              </a:lnSpc>
            </a:pPr>
            <a:r>
              <a:rPr lang="en-US" altLang="ja-JP" b="1" dirty="0">
                <a:ea typeface="ADLaM Display" panose="020F0502020204030204" pitchFamily="2" charset="0"/>
                <a:cs typeface="ADLaM Display" panose="020F0502020204030204" pitchFamily="2" charset="0"/>
              </a:rPr>
              <a:t>}</a:t>
            </a:r>
            <a:endParaRPr kumimoji="1" lang="en-US" altLang="ja-JP" b="1" dirty="0">
              <a:ea typeface="ADLaM Display" panose="020F0502020204030204" pitchFamily="2" charset="0"/>
              <a:cs typeface="ADLaM Display" panose="020F0502020204030204" pitchFamily="2" charset="0"/>
            </a:endParaRPr>
          </a:p>
        </p:txBody>
      </p:sp>
      <p:sp>
        <p:nvSpPr>
          <p:cNvPr id="27" name="テキスト ボックス 26">
            <a:extLst>
              <a:ext uri="{FF2B5EF4-FFF2-40B4-BE49-F238E27FC236}">
                <a16:creationId xmlns:a16="http://schemas.microsoft.com/office/drawing/2014/main" id="{ED4F927C-8641-1E2D-B1CF-72116CAAD0BD}"/>
              </a:ext>
            </a:extLst>
          </p:cNvPr>
          <p:cNvSpPr txBox="1"/>
          <p:nvPr/>
        </p:nvSpPr>
        <p:spPr>
          <a:xfrm>
            <a:off x="1302347" y="2436071"/>
            <a:ext cx="2146742" cy="400110"/>
          </a:xfrm>
          <a:prstGeom prst="rect">
            <a:avLst/>
          </a:prstGeom>
          <a:noFill/>
        </p:spPr>
        <p:txBody>
          <a:bodyPr wrap="none" rtlCol="0">
            <a:spAutoFit/>
          </a:bodyPr>
          <a:lstStyle/>
          <a:p>
            <a:r>
              <a:rPr kumimoji="1" lang="en-US" altLang="ja-JP" sz="2000" b="1" dirty="0"/>
              <a:t>Before Masking</a:t>
            </a:r>
            <a:endParaRPr kumimoji="1" lang="ja-JP" altLang="en-US" sz="2000" b="1" dirty="0"/>
          </a:p>
        </p:txBody>
      </p:sp>
      <p:sp>
        <p:nvSpPr>
          <p:cNvPr id="28" name="テキスト ボックス 27">
            <a:extLst>
              <a:ext uri="{FF2B5EF4-FFF2-40B4-BE49-F238E27FC236}">
                <a16:creationId xmlns:a16="http://schemas.microsoft.com/office/drawing/2014/main" id="{E95CCEEA-6B00-596D-FE64-1EEE6A4C9609}"/>
              </a:ext>
            </a:extLst>
          </p:cNvPr>
          <p:cNvSpPr txBox="1"/>
          <p:nvPr/>
        </p:nvSpPr>
        <p:spPr>
          <a:xfrm>
            <a:off x="7480161" y="2436501"/>
            <a:ext cx="1936749" cy="400110"/>
          </a:xfrm>
          <a:prstGeom prst="rect">
            <a:avLst/>
          </a:prstGeom>
          <a:noFill/>
        </p:spPr>
        <p:txBody>
          <a:bodyPr wrap="none" rtlCol="0">
            <a:spAutoFit/>
          </a:bodyPr>
          <a:lstStyle/>
          <a:p>
            <a:r>
              <a:rPr kumimoji="1" lang="en-US" altLang="ja-JP" sz="2000" b="1" dirty="0"/>
              <a:t>After Masking</a:t>
            </a:r>
            <a:endParaRPr kumimoji="1" lang="ja-JP" altLang="en-US" sz="2000" b="1" dirty="0"/>
          </a:p>
        </p:txBody>
      </p:sp>
    </p:spTree>
    <p:extLst>
      <p:ext uri="{BB962C8B-B14F-4D97-AF65-F5344CB8AC3E}">
        <p14:creationId xmlns:p14="http://schemas.microsoft.com/office/powerpoint/2010/main" val="3617634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EE5EAE6-0273-F982-EEAB-CDEC8A4133B9}"/>
            </a:ext>
          </a:extLst>
        </p:cNvPr>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849C4469-5858-7ED7-1D9F-DF8A744FCDF4}"/>
              </a:ext>
            </a:extLst>
          </p:cNvPr>
          <p:cNvSpPr/>
          <p:nvPr/>
        </p:nvSpPr>
        <p:spPr>
          <a:xfrm>
            <a:off x="281818" y="313950"/>
            <a:ext cx="8075373" cy="5091489"/>
          </a:xfrm>
          <a:prstGeom prst="roundRect">
            <a:avLst>
              <a:gd name="adj" fmla="val 2342"/>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altLang="ja-JP" b="1" u="sng" dirty="0">
                <a:solidFill>
                  <a:schemeClr val="accent2">
                    <a:lumMod val="75000"/>
                  </a:schemeClr>
                </a:solidFill>
                <a:effectLst/>
                <a:latin typeface="Consolas" panose="020B0609020204030204" pitchFamily="49" charset="0"/>
              </a:rPr>
              <a:t>System</a:t>
            </a:r>
            <a:r>
              <a:rPr lang="en-US" altLang="ja-JP" b="1" dirty="0">
                <a:solidFill>
                  <a:schemeClr val="accent2">
                    <a:lumMod val="75000"/>
                  </a:schemeClr>
                </a:solidFill>
                <a:effectLst/>
                <a:latin typeface="Consolas" panose="020B0609020204030204" pitchFamily="49" charset="0"/>
              </a:rPr>
              <a:t>:</a:t>
            </a:r>
            <a:r>
              <a:rPr lang="en-US" altLang="ja-JP" b="0" dirty="0">
                <a:solidFill>
                  <a:schemeClr val="tx1"/>
                </a:solidFill>
                <a:effectLst/>
                <a:latin typeface="Consolas" panose="020B0609020204030204" pitchFamily="49" charset="0"/>
              </a:rPr>
              <a:t> Always answer with only 'yes' or 'no' only.</a:t>
            </a:r>
          </a:p>
          <a:p>
            <a:br>
              <a:rPr lang="en-US" altLang="ja-JP" b="0" dirty="0">
                <a:solidFill>
                  <a:schemeClr val="tx1"/>
                </a:solidFill>
                <a:effectLst/>
                <a:latin typeface="Consolas" panose="020B0609020204030204" pitchFamily="49" charset="0"/>
              </a:rPr>
            </a:br>
            <a:r>
              <a:rPr lang="en-US" altLang="ja-JP" b="1" u="sng" dirty="0">
                <a:solidFill>
                  <a:schemeClr val="accent1">
                    <a:lumMod val="75000"/>
                  </a:schemeClr>
                </a:solidFill>
                <a:effectLst/>
                <a:latin typeface="Consolas" panose="020B0609020204030204" pitchFamily="49" charset="0"/>
              </a:rPr>
              <a:t>User</a:t>
            </a:r>
            <a:r>
              <a:rPr lang="en-US" altLang="ja-JP" b="1" dirty="0">
                <a:solidFill>
                  <a:schemeClr val="accent1">
                    <a:lumMod val="75000"/>
                  </a:schemeClr>
                </a:solidFill>
                <a:effectLst/>
                <a:latin typeface="Consolas" panose="020B0609020204030204" pitchFamily="49" charset="0"/>
              </a:rPr>
              <a:t>:</a:t>
            </a:r>
            <a:r>
              <a:rPr lang="en-US" altLang="ja-JP" b="0" dirty="0">
                <a:solidFill>
                  <a:schemeClr val="tx1"/>
                </a:solidFill>
                <a:effectLst/>
                <a:latin typeface="Consolas" panose="020B0609020204030204" pitchFamily="49" charset="0"/>
              </a:rPr>
              <a:t> I will now give you the two snippets, and you are to answer the questions based on the content of the two snippets.</a:t>
            </a: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1:</a:t>
            </a:r>
          </a:p>
          <a:p>
            <a:endParaRPr lang="en-US" altLang="ja-JP" b="0" dirty="0">
              <a:solidFill>
                <a:schemeClr val="tx1"/>
              </a:solidFill>
              <a:effectLst/>
              <a:latin typeface="Consolas" panose="020B0609020204030204" pitchFamily="49" charset="0"/>
            </a:endParaRPr>
          </a:p>
          <a:p>
            <a:endParaRPr lang="en-US" altLang="ja-JP" dirty="0">
              <a:solidFill>
                <a:schemeClr val="tx1"/>
              </a:solidFill>
              <a:latin typeface="Consolas" panose="020B0609020204030204" pitchFamily="49" charset="0"/>
            </a:endParaRPr>
          </a:p>
          <a:p>
            <a:endParaRPr lang="en-US" altLang="ja-JP" dirty="0">
              <a:solidFill>
                <a:schemeClr val="tx1"/>
              </a:solidFill>
              <a:latin typeface="Consolas" panose="020B0609020204030204" pitchFamily="49" charset="0"/>
            </a:endParaRP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2:</a:t>
            </a:r>
          </a:p>
          <a:p>
            <a:endParaRPr lang="en-US" altLang="ja-JP" b="0" dirty="0">
              <a:solidFill>
                <a:schemeClr val="tx1"/>
              </a:solidFill>
              <a:effectLst/>
              <a:latin typeface="Consolas" panose="020B0609020204030204" pitchFamily="49" charset="0"/>
            </a:endParaRPr>
          </a:p>
          <a:p>
            <a:endParaRPr lang="en-US" altLang="ja-JP" dirty="0">
              <a:solidFill>
                <a:schemeClr val="tx1"/>
              </a:solidFill>
              <a:latin typeface="Consolas" panose="020B0609020204030204" pitchFamily="49" charset="0"/>
            </a:endParaRPr>
          </a:p>
          <a:p>
            <a:endParaRPr lang="en-US" altLang="ja-JP" b="0" dirty="0">
              <a:solidFill>
                <a:schemeClr val="tx1"/>
              </a:solidFill>
              <a:effectLst/>
              <a:latin typeface="Consolas" panose="020B0609020204030204" pitchFamily="49" charset="0"/>
            </a:endParaRPr>
          </a:p>
          <a:p>
            <a:r>
              <a:rPr lang="en-US" altLang="ja-JP" b="0" dirty="0">
                <a:solidFill>
                  <a:schemeClr val="tx1"/>
                </a:solidFill>
                <a:effectLst/>
                <a:latin typeface="Consolas" panose="020B0609020204030204" pitchFamily="49" charset="0"/>
              </a:rPr>
              <a:t> </a:t>
            </a:r>
          </a:p>
          <a:p>
            <a:r>
              <a:rPr lang="en-US" altLang="ja-JP" b="0" dirty="0">
                <a:solidFill>
                  <a:schemeClr val="tx1"/>
                </a:solidFill>
                <a:effectLst/>
                <a:latin typeface="Consolas" panose="020B0609020204030204" pitchFamily="49" charset="0"/>
              </a:rPr>
              <a:t> Please analyze the two code snippets and determine if they are code clones. Respond with 'yes' if the code snippets are clones or 'no' if not.</a:t>
            </a:r>
          </a:p>
        </p:txBody>
      </p:sp>
      <p:sp>
        <p:nvSpPr>
          <p:cNvPr id="11" name="四角形: 角を丸くする 10">
            <a:extLst>
              <a:ext uri="{FF2B5EF4-FFF2-40B4-BE49-F238E27FC236}">
                <a16:creationId xmlns:a16="http://schemas.microsoft.com/office/drawing/2014/main" id="{7FA10F56-44F7-8B2B-0CBC-FB2A056F383C}"/>
              </a:ext>
            </a:extLst>
          </p:cNvPr>
          <p:cNvSpPr/>
          <p:nvPr/>
        </p:nvSpPr>
        <p:spPr>
          <a:xfrm>
            <a:off x="281818" y="313950"/>
            <a:ext cx="8075373" cy="458437"/>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
        <p:nvSpPr>
          <p:cNvPr id="12" name="四角形: 角を丸くする 11">
            <a:extLst>
              <a:ext uri="{FF2B5EF4-FFF2-40B4-BE49-F238E27FC236}">
                <a16:creationId xmlns:a16="http://schemas.microsoft.com/office/drawing/2014/main" id="{94C5E212-CD53-6A5B-E1A7-F2E0765405D3}"/>
              </a:ext>
            </a:extLst>
          </p:cNvPr>
          <p:cNvSpPr/>
          <p:nvPr/>
        </p:nvSpPr>
        <p:spPr>
          <a:xfrm>
            <a:off x="281819" y="860310"/>
            <a:ext cx="8075372" cy="4545129"/>
          </a:xfrm>
          <a:prstGeom prst="roundRect">
            <a:avLst>
              <a:gd name="adj" fmla="val 1939"/>
            </a:avLst>
          </a:prstGeom>
          <a:noFill/>
          <a:ln w="38100">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
        <p:nvSpPr>
          <p:cNvPr id="3" name="四角形: 角を丸くする 2">
            <a:extLst>
              <a:ext uri="{FF2B5EF4-FFF2-40B4-BE49-F238E27FC236}">
                <a16:creationId xmlns:a16="http://schemas.microsoft.com/office/drawing/2014/main" id="{67174EF9-4412-CCF5-5B60-F5D17DF1E7B4}"/>
              </a:ext>
            </a:extLst>
          </p:cNvPr>
          <p:cNvSpPr/>
          <p:nvPr/>
        </p:nvSpPr>
        <p:spPr>
          <a:xfrm>
            <a:off x="477170" y="3479432"/>
            <a:ext cx="6838032" cy="875835"/>
          </a:xfrm>
          <a:prstGeom prst="roundRect">
            <a:avLst>
              <a:gd name="adj" fmla="val 10983"/>
            </a:avLst>
          </a:prstGeom>
          <a:solidFill>
            <a:schemeClr val="accent6">
              <a:lumMod val="20000"/>
              <a:lumOff val="80000"/>
            </a:schemeClr>
          </a:solidFill>
          <a:ln w="38100">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Method2</a:t>
            </a:r>
          </a:p>
          <a:p>
            <a:pPr algn="ctr"/>
            <a:endParaRPr lang="en-US" altLang="ja-JP" sz="800" b="1" dirty="0">
              <a:solidFill>
                <a:schemeClr val="tx1"/>
              </a:solidFill>
            </a:endParaRPr>
          </a:p>
          <a:p>
            <a:pPr algn="ctr"/>
            <a:r>
              <a:rPr lang="en-US" altLang="ja-JP" sz="1600" b="1" dirty="0">
                <a:solidFill>
                  <a:schemeClr val="tx1"/>
                </a:solidFill>
              </a:rPr>
              <a:t>(</a:t>
            </a:r>
            <a:r>
              <a:rPr lang="ja-JP" altLang="en-US" sz="1600" b="1" dirty="0">
                <a:solidFill>
                  <a:schemeClr val="tx1"/>
                </a:solidFill>
              </a:rPr>
              <a:t> </a:t>
            </a:r>
            <a:r>
              <a:rPr lang="en-US" altLang="ja-JP" sz="1600" b="1" dirty="0">
                <a:solidFill>
                  <a:schemeClr val="tx1"/>
                </a:solidFill>
              </a:rPr>
              <a:t>no mask / MA mask / MV mask / AV mask / all mask</a:t>
            </a:r>
            <a:r>
              <a:rPr lang="ja-JP" altLang="en-US" sz="1600" b="1" dirty="0">
                <a:solidFill>
                  <a:schemeClr val="tx1"/>
                </a:solidFill>
              </a:rPr>
              <a:t> </a:t>
            </a:r>
            <a:r>
              <a:rPr lang="en-US" altLang="ja-JP" sz="1600" b="1" dirty="0">
                <a:solidFill>
                  <a:schemeClr val="tx1"/>
                </a:solidFill>
              </a:rPr>
              <a:t>)</a:t>
            </a:r>
          </a:p>
        </p:txBody>
      </p:sp>
      <p:sp>
        <p:nvSpPr>
          <p:cNvPr id="4" name="四角形: 角を丸くする 3">
            <a:extLst>
              <a:ext uri="{FF2B5EF4-FFF2-40B4-BE49-F238E27FC236}">
                <a16:creationId xmlns:a16="http://schemas.microsoft.com/office/drawing/2014/main" id="{67371D66-00C2-C9B4-847B-BF84BADF7007}"/>
              </a:ext>
            </a:extLst>
          </p:cNvPr>
          <p:cNvSpPr/>
          <p:nvPr/>
        </p:nvSpPr>
        <p:spPr>
          <a:xfrm>
            <a:off x="477169" y="2102668"/>
            <a:ext cx="6838032" cy="875835"/>
          </a:xfrm>
          <a:prstGeom prst="roundRect">
            <a:avLst>
              <a:gd name="adj" fmla="val 10983"/>
            </a:avLst>
          </a:prstGeom>
          <a:solidFill>
            <a:schemeClr val="accent4">
              <a:lumMod val="40000"/>
              <a:lumOff val="60000"/>
            </a:schemeClr>
          </a:solidFill>
          <a:ln w="38100">
            <a:solidFill>
              <a:schemeClr val="tx1">
                <a:lumMod val="85000"/>
                <a:lumOff val="1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Method1</a:t>
            </a:r>
          </a:p>
          <a:p>
            <a:pPr algn="ctr"/>
            <a:endParaRPr lang="en-US" altLang="ja-JP" sz="800" b="1" dirty="0">
              <a:solidFill>
                <a:schemeClr val="tx1"/>
              </a:solidFill>
            </a:endParaRPr>
          </a:p>
          <a:p>
            <a:pPr algn="ctr"/>
            <a:r>
              <a:rPr lang="en-US" altLang="ja-JP" sz="1600" b="1" dirty="0">
                <a:solidFill>
                  <a:schemeClr val="tx1"/>
                </a:solidFill>
              </a:rPr>
              <a:t>(</a:t>
            </a:r>
            <a:r>
              <a:rPr lang="ja-JP" altLang="en-US" sz="1600" b="1" dirty="0">
                <a:solidFill>
                  <a:schemeClr val="tx1"/>
                </a:solidFill>
              </a:rPr>
              <a:t> </a:t>
            </a:r>
            <a:r>
              <a:rPr lang="en-US" altLang="ja-JP" sz="1600" b="1" dirty="0">
                <a:solidFill>
                  <a:schemeClr val="tx1"/>
                </a:solidFill>
              </a:rPr>
              <a:t>no mask / MA mask / MV mask / AV mask / all mask</a:t>
            </a:r>
            <a:r>
              <a:rPr lang="ja-JP" altLang="en-US" sz="1600" b="1" dirty="0">
                <a:solidFill>
                  <a:schemeClr val="tx1"/>
                </a:solidFill>
              </a:rPr>
              <a:t> </a:t>
            </a:r>
            <a:r>
              <a:rPr lang="en-US" altLang="ja-JP" sz="1600" b="1" dirty="0">
                <a:solidFill>
                  <a:schemeClr val="tx1"/>
                </a:solidFill>
              </a:rPr>
              <a:t>)</a:t>
            </a:r>
          </a:p>
        </p:txBody>
      </p:sp>
    </p:spTree>
    <p:extLst>
      <p:ext uri="{BB962C8B-B14F-4D97-AF65-F5344CB8AC3E}">
        <p14:creationId xmlns:p14="http://schemas.microsoft.com/office/powerpoint/2010/main" val="34369967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0" name="グループ化 19">
            <a:extLst>
              <a:ext uri="{FF2B5EF4-FFF2-40B4-BE49-F238E27FC236}">
                <a16:creationId xmlns:a16="http://schemas.microsoft.com/office/drawing/2014/main" id="{A8E0FB8B-8244-1549-F2D3-EF62652EF6FA}"/>
              </a:ext>
            </a:extLst>
          </p:cNvPr>
          <p:cNvGrpSpPr/>
          <p:nvPr/>
        </p:nvGrpSpPr>
        <p:grpSpPr>
          <a:xfrm>
            <a:off x="330891" y="1227556"/>
            <a:ext cx="11493641" cy="5075965"/>
            <a:chOff x="330891" y="1227556"/>
            <a:chExt cx="11493641" cy="5075965"/>
          </a:xfrm>
        </p:grpSpPr>
        <p:cxnSp>
          <p:nvCxnSpPr>
            <p:cNvPr id="191" name="直線コネクタ 190">
              <a:extLst>
                <a:ext uri="{FF2B5EF4-FFF2-40B4-BE49-F238E27FC236}">
                  <a16:creationId xmlns:a16="http://schemas.microsoft.com/office/drawing/2014/main" id="{C6CF8420-DDA7-25EA-75BD-615F417CD008}"/>
                </a:ext>
              </a:extLst>
            </p:cNvPr>
            <p:cNvCxnSpPr>
              <a:cxnSpLocks/>
            </p:cNvCxnSpPr>
            <p:nvPr/>
          </p:nvCxnSpPr>
          <p:spPr>
            <a:xfrm>
              <a:off x="7866760" y="1227556"/>
              <a:ext cx="0" cy="5075965"/>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1" name="四角形: 角を丸くする 100">
              <a:extLst>
                <a:ext uri="{FF2B5EF4-FFF2-40B4-BE49-F238E27FC236}">
                  <a16:creationId xmlns:a16="http://schemas.microsoft.com/office/drawing/2014/main" id="{C03D262E-FC6D-3625-514B-A1BFB9EDE3DE}"/>
                </a:ext>
              </a:extLst>
            </p:cNvPr>
            <p:cNvSpPr/>
            <p:nvPr/>
          </p:nvSpPr>
          <p:spPr>
            <a:xfrm>
              <a:off x="8065243" y="2158784"/>
              <a:ext cx="1719237" cy="4144737"/>
            </a:xfrm>
            <a:prstGeom prst="roundRect">
              <a:avLst>
                <a:gd name="adj" fmla="val 6919"/>
              </a:avLst>
            </a:prstGeom>
            <a:solidFill>
              <a:schemeClr val="bg1"/>
            </a:solid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en-US" altLang="ja-JP" sz="2400" b="1" dirty="0">
                  <a:solidFill>
                    <a:schemeClr val="tx1"/>
                  </a:solidFill>
                </a:rPr>
                <a:t>Response</a:t>
              </a:r>
            </a:p>
          </p:txBody>
        </p:sp>
        <p:cxnSp>
          <p:nvCxnSpPr>
            <p:cNvPr id="189" name="直線コネクタ 188">
              <a:extLst>
                <a:ext uri="{FF2B5EF4-FFF2-40B4-BE49-F238E27FC236}">
                  <a16:creationId xmlns:a16="http://schemas.microsoft.com/office/drawing/2014/main" id="{8213CB23-5474-927E-47CA-EE16E4D73541}"/>
                </a:ext>
              </a:extLst>
            </p:cNvPr>
            <p:cNvCxnSpPr>
              <a:cxnSpLocks/>
            </p:cNvCxnSpPr>
            <p:nvPr/>
          </p:nvCxnSpPr>
          <p:spPr>
            <a:xfrm>
              <a:off x="4139559" y="1227556"/>
              <a:ext cx="0" cy="5037656"/>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2B2E2E4B-87B9-49F8-62DA-421EA01418A7}"/>
                </a:ext>
              </a:extLst>
            </p:cNvPr>
            <p:cNvSpPr/>
            <p:nvPr/>
          </p:nvSpPr>
          <p:spPr>
            <a:xfrm>
              <a:off x="2216168" y="2158783"/>
              <a:ext cx="1718868" cy="4079173"/>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b="1" dirty="0">
                  <a:solidFill>
                    <a:schemeClr val="tx1"/>
                  </a:solidFill>
                </a:rPr>
                <a:t>Masked </a:t>
              </a:r>
            </a:p>
            <a:p>
              <a:pPr algn="ctr"/>
              <a:r>
                <a:rPr lang="en-US" altLang="ja-JP" sz="2400" b="1" dirty="0">
                  <a:solidFill>
                    <a:schemeClr val="tx1"/>
                  </a:solidFill>
                </a:rPr>
                <a:t>Data</a:t>
              </a:r>
            </a:p>
          </p:txBody>
        </p:sp>
        <p:sp>
          <p:nvSpPr>
            <p:cNvPr id="6" name="四角形: 角を丸くする 5">
              <a:extLst>
                <a:ext uri="{FF2B5EF4-FFF2-40B4-BE49-F238E27FC236}">
                  <a16:creationId xmlns:a16="http://schemas.microsoft.com/office/drawing/2014/main" id="{B47714B0-C618-80DD-5657-15AB19480D58}"/>
                </a:ext>
              </a:extLst>
            </p:cNvPr>
            <p:cNvSpPr/>
            <p:nvPr/>
          </p:nvSpPr>
          <p:spPr>
            <a:xfrm>
              <a:off x="2381239" y="3675418"/>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no mask</a:t>
              </a:r>
            </a:p>
          </p:txBody>
        </p:sp>
        <p:sp>
          <p:nvSpPr>
            <p:cNvPr id="7" name="四角形: 角を丸くする 6">
              <a:extLst>
                <a:ext uri="{FF2B5EF4-FFF2-40B4-BE49-F238E27FC236}">
                  <a16:creationId xmlns:a16="http://schemas.microsoft.com/office/drawing/2014/main" id="{5177581C-F445-FAC7-3A5D-A668DA980FD7}"/>
                </a:ext>
              </a:extLst>
            </p:cNvPr>
            <p:cNvSpPr/>
            <p:nvPr/>
          </p:nvSpPr>
          <p:spPr>
            <a:xfrm>
              <a:off x="2381238" y="4189736"/>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 mask</a:t>
              </a:r>
            </a:p>
          </p:txBody>
        </p:sp>
        <p:sp>
          <p:nvSpPr>
            <p:cNvPr id="8" name="四角形: 角を丸くする 7">
              <a:extLst>
                <a:ext uri="{FF2B5EF4-FFF2-40B4-BE49-F238E27FC236}">
                  <a16:creationId xmlns:a16="http://schemas.microsoft.com/office/drawing/2014/main" id="{257A588A-4C57-B342-53E5-53F1CDCE959E}"/>
                </a:ext>
              </a:extLst>
            </p:cNvPr>
            <p:cNvSpPr/>
            <p:nvPr/>
          </p:nvSpPr>
          <p:spPr>
            <a:xfrm>
              <a:off x="2369792" y="4704087"/>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 mask</a:t>
              </a:r>
            </a:p>
          </p:txBody>
        </p:sp>
        <p:sp>
          <p:nvSpPr>
            <p:cNvPr id="9" name="四角形: 角を丸くする 8">
              <a:extLst>
                <a:ext uri="{FF2B5EF4-FFF2-40B4-BE49-F238E27FC236}">
                  <a16:creationId xmlns:a16="http://schemas.microsoft.com/office/drawing/2014/main" id="{A2E4C71F-952B-ECE6-60C1-DF74EA739978}"/>
                </a:ext>
              </a:extLst>
            </p:cNvPr>
            <p:cNvSpPr/>
            <p:nvPr/>
          </p:nvSpPr>
          <p:spPr>
            <a:xfrm>
              <a:off x="2371506" y="5215157"/>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 mask</a:t>
              </a:r>
            </a:p>
          </p:txBody>
        </p:sp>
        <p:sp>
          <p:nvSpPr>
            <p:cNvPr id="10" name="四角形: 角を丸くする 9">
              <a:extLst>
                <a:ext uri="{FF2B5EF4-FFF2-40B4-BE49-F238E27FC236}">
                  <a16:creationId xmlns:a16="http://schemas.microsoft.com/office/drawing/2014/main" id="{545CD5DB-4829-0C91-BEC1-A259B99B6AD3}"/>
                </a:ext>
              </a:extLst>
            </p:cNvPr>
            <p:cNvSpPr/>
            <p:nvPr/>
          </p:nvSpPr>
          <p:spPr>
            <a:xfrm>
              <a:off x="2369792" y="5723151"/>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all mask</a:t>
              </a:r>
            </a:p>
          </p:txBody>
        </p:sp>
        <p:sp>
          <p:nvSpPr>
            <p:cNvPr id="11" name="四角形: 角を丸くする 10">
              <a:extLst>
                <a:ext uri="{FF2B5EF4-FFF2-40B4-BE49-F238E27FC236}">
                  <a16:creationId xmlns:a16="http://schemas.microsoft.com/office/drawing/2014/main" id="{BF98B50B-D96A-FDF4-FFB8-C15F2334BD8D}"/>
                </a:ext>
              </a:extLst>
            </p:cNvPr>
            <p:cNvSpPr/>
            <p:nvPr/>
          </p:nvSpPr>
          <p:spPr>
            <a:xfrm>
              <a:off x="330891" y="2154470"/>
              <a:ext cx="1512000" cy="1552437"/>
            </a:xfrm>
            <a:prstGeom prst="roundRect">
              <a:avLst>
                <a:gd name="adj" fmla="val 8196"/>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b="1" dirty="0">
                  <a:solidFill>
                    <a:schemeClr val="tx1"/>
                  </a:solidFill>
                </a:rPr>
                <a:t>Data</a:t>
              </a:r>
            </a:p>
            <a:p>
              <a:pPr algn="ctr"/>
              <a:r>
                <a:rPr lang="en-US" altLang="ja-JP" b="1" dirty="0">
                  <a:solidFill>
                    <a:schemeClr val="tx1"/>
                  </a:solidFill>
                </a:rPr>
                <a:t>FEMP</a:t>
              </a:r>
              <a:br>
                <a:rPr lang="en-US" altLang="ja-JP" b="1" dirty="0">
                  <a:solidFill>
                    <a:schemeClr val="tx1"/>
                  </a:solidFill>
                </a:rPr>
              </a:br>
              <a:r>
                <a:rPr lang="en-US" altLang="ja-JP" b="1" dirty="0">
                  <a:solidFill>
                    <a:schemeClr val="tx1"/>
                  </a:solidFill>
                </a:rPr>
                <a:t>Dataset</a:t>
              </a:r>
            </a:p>
          </p:txBody>
        </p:sp>
        <p:sp>
          <p:nvSpPr>
            <p:cNvPr id="12" name="四角形: 角を丸くする 11">
              <a:extLst>
                <a:ext uri="{FF2B5EF4-FFF2-40B4-BE49-F238E27FC236}">
                  <a16:creationId xmlns:a16="http://schemas.microsoft.com/office/drawing/2014/main" id="{B687C4A3-F19D-A203-3F2F-312B8C6BA356}"/>
                </a:ext>
              </a:extLst>
            </p:cNvPr>
            <p:cNvSpPr/>
            <p:nvPr/>
          </p:nvSpPr>
          <p:spPr>
            <a:xfrm>
              <a:off x="4358664" y="2158784"/>
              <a:ext cx="1718868" cy="4106428"/>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en-US" altLang="ja-JP" sz="2400" b="1" dirty="0">
                  <a:solidFill>
                    <a:schemeClr val="tx1"/>
                  </a:solidFill>
                </a:rPr>
                <a:t>Prompt</a:t>
              </a:r>
            </a:p>
          </p:txBody>
        </p:sp>
        <p:sp>
          <p:nvSpPr>
            <p:cNvPr id="13" name="四角形: 角を丸くする 12">
              <a:extLst>
                <a:ext uri="{FF2B5EF4-FFF2-40B4-BE49-F238E27FC236}">
                  <a16:creationId xmlns:a16="http://schemas.microsoft.com/office/drawing/2014/main" id="{ABE660FA-FC8B-2030-A8CE-ABE7B6609A19}"/>
                </a:ext>
              </a:extLst>
            </p:cNvPr>
            <p:cNvSpPr/>
            <p:nvPr/>
          </p:nvSpPr>
          <p:spPr>
            <a:xfrm>
              <a:off x="4530521" y="3678810"/>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no mask</a:t>
              </a:r>
            </a:p>
          </p:txBody>
        </p:sp>
        <p:sp>
          <p:nvSpPr>
            <p:cNvPr id="14" name="四角形: 角を丸くする 13">
              <a:extLst>
                <a:ext uri="{FF2B5EF4-FFF2-40B4-BE49-F238E27FC236}">
                  <a16:creationId xmlns:a16="http://schemas.microsoft.com/office/drawing/2014/main" id="{0979CF2D-C6BB-5B9F-7F83-EF70F5CE4178}"/>
                </a:ext>
              </a:extLst>
            </p:cNvPr>
            <p:cNvSpPr/>
            <p:nvPr/>
          </p:nvSpPr>
          <p:spPr>
            <a:xfrm>
              <a:off x="4530520" y="4193128"/>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 mask</a:t>
              </a:r>
            </a:p>
          </p:txBody>
        </p:sp>
        <p:sp>
          <p:nvSpPr>
            <p:cNvPr id="15" name="四角形: 角を丸くする 14">
              <a:extLst>
                <a:ext uri="{FF2B5EF4-FFF2-40B4-BE49-F238E27FC236}">
                  <a16:creationId xmlns:a16="http://schemas.microsoft.com/office/drawing/2014/main" id="{98EF0D17-5BD5-D54E-9A3E-A65F6BBC167C}"/>
                </a:ext>
              </a:extLst>
            </p:cNvPr>
            <p:cNvSpPr/>
            <p:nvPr/>
          </p:nvSpPr>
          <p:spPr>
            <a:xfrm>
              <a:off x="4530520" y="4707479"/>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 mask</a:t>
              </a:r>
            </a:p>
          </p:txBody>
        </p:sp>
        <p:sp>
          <p:nvSpPr>
            <p:cNvPr id="16" name="四角形: 角を丸くする 15">
              <a:extLst>
                <a:ext uri="{FF2B5EF4-FFF2-40B4-BE49-F238E27FC236}">
                  <a16:creationId xmlns:a16="http://schemas.microsoft.com/office/drawing/2014/main" id="{5787F7A3-E669-3F8F-71D0-5185D44F7258}"/>
                </a:ext>
              </a:extLst>
            </p:cNvPr>
            <p:cNvSpPr/>
            <p:nvPr/>
          </p:nvSpPr>
          <p:spPr>
            <a:xfrm>
              <a:off x="4532234" y="5218549"/>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 mask</a:t>
              </a:r>
            </a:p>
          </p:txBody>
        </p:sp>
        <p:sp>
          <p:nvSpPr>
            <p:cNvPr id="17" name="四角形: 角を丸くする 16">
              <a:extLst>
                <a:ext uri="{FF2B5EF4-FFF2-40B4-BE49-F238E27FC236}">
                  <a16:creationId xmlns:a16="http://schemas.microsoft.com/office/drawing/2014/main" id="{616655CD-7B95-52E3-D5E6-9C9566412439}"/>
                </a:ext>
              </a:extLst>
            </p:cNvPr>
            <p:cNvSpPr/>
            <p:nvPr/>
          </p:nvSpPr>
          <p:spPr>
            <a:xfrm>
              <a:off x="4530520" y="5726543"/>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all mask</a:t>
              </a:r>
            </a:p>
          </p:txBody>
        </p:sp>
        <p:cxnSp>
          <p:nvCxnSpPr>
            <p:cNvPr id="19" name="直線矢印コネクタ 18">
              <a:extLst>
                <a:ext uri="{FF2B5EF4-FFF2-40B4-BE49-F238E27FC236}">
                  <a16:creationId xmlns:a16="http://schemas.microsoft.com/office/drawing/2014/main" id="{5D6D7DDB-793E-966C-97A9-D02B82893904}"/>
                </a:ext>
              </a:extLst>
            </p:cNvPr>
            <p:cNvCxnSpPr>
              <a:cxnSpLocks/>
            </p:cNvCxnSpPr>
            <p:nvPr/>
          </p:nvCxnSpPr>
          <p:spPr>
            <a:xfrm>
              <a:off x="3881505" y="2939034"/>
              <a:ext cx="551782"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6" name="楕円 25">
              <a:extLst>
                <a:ext uri="{FF2B5EF4-FFF2-40B4-BE49-F238E27FC236}">
                  <a16:creationId xmlns:a16="http://schemas.microsoft.com/office/drawing/2014/main" id="{7138DCD3-D0CC-B5AF-BDC4-E252A558C632}"/>
                </a:ext>
              </a:extLst>
            </p:cNvPr>
            <p:cNvSpPr/>
            <p:nvPr/>
          </p:nvSpPr>
          <p:spPr>
            <a:xfrm>
              <a:off x="6876601" y="2601869"/>
              <a:ext cx="515280" cy="513382"/>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27" name="テキスト ボックス 26">
              <a:extLst>
                <a:ext uri="{FF2B5EF4-FFF2-40B4-BE49-F238E27FC236}">
                  <a16:creationId xmlns:a16="http://schemas.microsoft.com/office/drawing/2014/main" id="{881238BB-EB27-3472-B2D9-199AB95AF87B}"/>
                </a:ext>
              </a:extLst>
            </p:cNvPr>
            <p:cNvSpPr txBox="1"/>
            <p:nvPr/>
          </p:nvSpPr>
          <p:spPr>
            <a:xfrm>
              <a:off x="6705907" y="3402134"/>
              <a:ext cx="856667"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28" name="グラフィックス 27" descr="人工知能 枠線">
              <a:extLst>
                <a:ext uri="{FF2B5EF4-FFF2-40B4-BE49-F238E27FC236}">
                  <a16:creationId xmlns:a16="http://schemas.microsoft.com/office/drawing/2014/main" id="{43BE272E-EDFA-8C9A-EBBB-47C8CDFB452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6549449" y="2483259"/>
              <a:ext cx="1051892" cy="979371"/>
            </a:xfrm>
            <a:prstGeom prst="rect">
              <a:avLst/>
            </a:prstGeom>
          </p:spPr>
        </p:pic>
        <p:sp>
          <p:nvSpPr>
            <p:cNvPr id="52" name="L 字 51">
              <a:extLst>
                <a:ext uri="{FF2B5EF4-FFF2-40B4-BE49-F238E27FC236}">
                  <a16:creationId xmlns:a16="http://schemas.microsoft.com/office/drawing/2014/main" id="{243C1E54-2D13-5A3D-CB59-8D0359AEA6CF}"/>
                </a:ext>
              </a:extLst>
            </p:cNvPr>
            <p:cNvSpPr/>
            <p:nvPr/>
          </p:nvSpPr>
          <p:spPr>
            <a:xfrm flipV="1">
              <a:off x="760122" y="3254201"/>
              <a:ext cx="638465" cy="386679"/>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53" name="L 字 52">
              <a:extLst>
                <a:ext uri="{FF2B5EF4-FFF2-40B4-BE49-F238E27FC236}">
                  <a16:creationId xmlns:a16="http://schemas.microsoft.com/office/drawing/2014/main" id="{47F2667F-9F02-2AF2-3EE5-2644118BEC0B}"/>
                </a:ext>
              </a:extLst>
            </p:cNvPr>
            <p:cNvSpPr/>
            <p:nvPr/>
          </p:nvSpPr>
          <p:spPr>
            <a:xfrm flipV="1">
              <a:off x="2611518" y="300809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5" name="L 字 64">
              <a:extLst>
                <a:ext uri="{FF2B5EF4-FFF2-40B4-BE49-F238E27FC236}">
                  <a16:creationId xmlns:a16="http://schemas.microsoft.com/office/drawing/2014/main" id="{AE7F6DA7-9494-5DB9-9569-B027CFEAC6F1}"/>
                </a:ext>
              </a:extLst>
            </p:cNvPr>
            <p:cNvSpPr/>
            <p:nvPr/>
          </p:nvSpPr>
          <p:spPr>
            <a:xfrm flipV="1">
              <a:off x="3046758" y="3108522"/>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6" name="正方形/長方形 65">
              <a:extLst>
                <a:ext uri="{FF2B5EF4-FFF2-40B4-BE49-F238E27FC236}">
                  <a16:creationId xmlns:a16="http://schemas.microsoft.com/office/drawing/2014/main" id="{06438C50-C092-BCC2-D212-8EA4037A3627}"/>
                </a:ext>
              </a:extLst>
            </p:cNvPr>
            <p:cNvSpPr/>
            <p:nvPr/>
          </p:nvSpPr>
          <p:spPr>
            <a:xfrm>
              <a:off x="3106623" y="3263271"/>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67" name="正方形/長方形 66">
              <a:extLst>
                <a:ext uri="{FF2B5EF4-FFF2-40B4-BE49-F238E27FC236}">
                  <a16:creationId xmlns:a16="http://schemas.microsoft.com/office/drawing/2014/main" id="{CCFDDECC-C84F-7732-9777-0B0602EB1334}"/>
                </a:ext>
              </a:extLst>
            </p:cNvPr>
            <p:cNvSpPr/>
            <p:nvPr/>
          </p:nvSpPr>
          <p:spPr>
            <a:xfrm>
              <a:off x="3157550" y="3169471"/>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68" name="正方形/長方形 67">
              <a:extLst>
                <a:ext uri="{FF2B5EF4-FFF2-40B4-BE49-F238E27FC236}">
                  <a16:creationId xmlns:a16="http://schemas.microsoft.com/office/drawing/2014/main" id="{7DACBA7D-AC7E-80EB-F815-90FE283F145D}"/>
                </a:ext>
              </a:extLst>
            </p:cNvPr>
            <p:cNvSpPr/>
            <p:nvPr/>
          </p:nvSpPr>
          <p:spPr>
            <a:xfrm>
              <a:off x="3168396" y="3365247"/>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1" name="L 字 80">
              <a:extLst>
                <a:ext uri="{FF2B5EF4-FFF2-40B4-BE49-F238E27FC236}">
                  <a16:creationId xmlns:a16="http://schemas.microsoft.com/office/drawing/2014/main" id="{875C40CF-1129-2FEC-0029-8FC092BB1CF4}"/>
                </a:ext>
              </a:extLst>
            </p:cNvPr>
            <p:cNvSpPr/>
            <p:nvPr/>
          </p:nvSpPr>
          <p:spPr>
            <a:xfrm flipV="1">
              <a:off x="4653438" y="3020942"/>
              <a:ext cx="582959" cy="370238"/>
            </a:xfrm>
            <a:prstGeom prst="corner">
              <a:avLst>
                <a:gd name="adj1" fmla="val 69375"/>
                <a:gd name="adj2" fmla="val 95583"/>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2" name="L 字 81">
              <a:extLst>
                <a:ext uri="{FF2B5EF4-FFF2-40B4-BE49-F238E27FC236}">
                  <a16:creationId xmlns:a16="http://schemas.microsoft.com/office/drawing/2014/main" id="{1955E640-68E7-C2BF-C3EB-B777339D6791}"/>
                </a:ext>
              </a:extLst>
            </p:cNvPr>
            <p:cNvSpPr/>
            <p:nvPr/>
          </p:nvSpPr>
          <p:spPr>
            <a:xfrm flipV="1">
              <a:off x="5143427" y="3129611"/>
              <a:ext cx="646325" cy="391058"/>
            </a:xfrm>
            <a:prstGeom prst="corner">
              <a:avLst>
                <a:gd name="adj1" fmla="val 69375"/>
                <a:gd name="adj2" fmla="val 124151"/>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84" name="正方形/長方形 83">
              <a:extLst>
                <a:ext uri="{FF2B5EF4-FFF2-40B4-BE49-F238E27FC236}">
                  <a16:creationId xmlns:a16="http://schemas.microsoft.com/office/drawing/2014/main" id="{01B1D1B6-CBF8-8B88-D56A-119B1C423C95}"/>
                </a:ext>
              </a:extLst>
            </p:cNvPr>
            <p:cNvSpPr/>
            <p:nvPr/>
          </p:nvSpPr>
          <p:spPr>
            <a:xfrm>
              <a:off x="5222468" y="3244611"/>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86" name="正方形/長方形 85">
              <a:extLst>
                <a:ext uri="{FF2B5EF4-FFF2-40B4-BE49-F238E27FC236}">
                  <a16:creationId xmlns:a16="http://schemas.microsoft.com/office/drawing/2014/main" id="{158B9861-F7DA-545D-B9E5-4B034725800B}"/>
                </a:ext>
              </a:extLst>
            </p:cNvPr>
            <p:cNvSpPr/>
            <p:nvPr/>
          </p:nvSpPr>
          <p:spPr>
            <a:xfrm>
              <a:off x="5361589" y="3242611"/>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87" name="正方形/長方形 86">
              <a:extLst>
                <a:ext uri="{FF2B5EF4-FFF2-40B4-BE49-F238E27FC236}">
                  <a16:creationId xmlns:a16="http://schemas.microsoft.com/office/drawing/2014/main" id="{212ADEA4-8190-CE37-2461-CB1A50FA32BF}"/>
                </a:ext>
              </a:extLst>
            </p:cNvPr>
            <p:cNvSpPr/>
            <p:nvPr/>
          </p:nvSpPr>
          <p:spPr>
            <a:xfrm>
              <a:off x="5510932" y="3243106"/>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89" name="正方形/長方形 88">
              <a:extLst>
                <a:ext uri="{FF2B5EF4-FFF2-40B4-BE49-F238E27FC236}">
                  <a16:creationId xmlns:a16="http://schemas.microsoft.com/office/drawing/2014/main" id="{7A29BEB1-3840-E043-F639-31C70194BFBB}"/>
                </a:ext>
              </a:extLst>
            </p:cNvPr>
            <p:cNvSpPr/>
            <p:nvPr/>
          </p:nvSpPr>
          <p:spPr>
            <a:xfrm>
              <a:off x="5222468" y="3391180"/>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90" name="正方形/長方形 89">
              <a:extLst>
                <a:ext uri="{FF2B5EF4-FFF2-40B4-BE49-F238E27FC236}">
                  <a16:creationId xmlns:a16="http://schemas.microsoft.com/office/drawing/2014/main" id="{4BEC2B8C-DDF4-F231-A6E2-E768530EECBC}"/>
                </a:ext>
              </a:extLst>
            </p:cNvPr>
            <p:cNvSpPr/>
            <p:nvPr/>
          </p:nvSpPr>
          <p:spPr>
            <a:xfrm>
              <a:off x="5371811" y="3391675"/>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97" name="円: 塗りつぶしなし 96">
              <a:extLst>
                <a:ext uri="{FF2B5EF4-FFF2-40B4-BE49-F238E27FC236}">
                  <a16:creationId xmlns:a16="http://schemas.microsoft.com/office/drawing/2014/main" id="{22C2B90C-1EBB-1F3C-FE3F-6CDDC302D05E}"/>
                </a:ext>
              </a:extLst>
            </p:cNvPr>
            <p:cNvSpPr/>
            <p:nvPr/>
          </p:nvSpPr>
          <p:spPr>
            <a:xfrm>
              <a:off x="8201963" y="3064102"/>
              <a:ext cx="173524" cy="173524"/>
            </a:xfrm>
            <a:prstGeom prst="donut">
              <a:avLst>
                <a:gd name="adj" fmla="val 2060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98" name="乗算記号 97">
              <a:extLst>
                <a:ext uri="{FF2B5EF4-FFF2-40B4-BE49-F238E27FC236}">
                  <a16:creationId xmlns:a16="http://schemas.microsoft.com/office/drawing/2014/main" id="{ABC94E35-378F-1D54-DBA1-A4EF9A9D8818}"/>
                </a:ext>
              </a:extLst>
            </p:cNvPr>
            <p:cNvSpPr/>
            <p:nvPr/>
          </p:nvSpPr>
          <p:spPr>
            <a:xfrm>
              <a:off x="8172937" y="3264474"/>
              <a:ext cx="243424" cy="249845"/>
            </a:xfrm>
            <a:prstGeom prst="mathMultiply">
              <a:avLst>
                <a:gd name="adj1" fmla="val 15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99" name="テキスト ボックス 98">
              <a:extLst>
                <a:ext uri="{FF2B5EF4-FFF2-40B4-BE49-F238E27FC236}">
                  <a16:creationId xmlns:a16="http://schemas.microsoft.com/office/drawing/2014/main" id="{2FABE08A-318E-C70B-EE12-7B7C448D26F6}"/>
                </a:ext>
              </a:extLst>
            </p:cNvPr>
            <p:cNvSpPr txBox="1"/>
            <p:nvPr/>
          </p:nvSpPr>
          <p:spPr>
            <a:xfrm>
              <a:off x="8322553" y="2997134"/>
              <a:ext cx="1162970" cy="369332"/>
            </a:xfrm>
            <a:prstGeom prst="rect">
              <a:avLst/>
            </a:prstGeom>
            <a:noFill/>
          </p:spPr>
          <p:txBody>
            <a:bodyPr wrap="square" rtlCol="0">
              <a:spAutoFit/>
            </a:bodyPr>
            <a:lstStyle/>
            <a:p>
              <a:r>
                <a:rPr kumimoji="1" lang="en-US" altLang="ja-JP" b="1" dirty="0"/>
                <a:t>Clone</a:t>
              </a:r>
              <a:endParaRPr kumimoji="1" lang="ja-JP" altLang="en-US" b="1" dirty="0"/>
            </a:p>
          </p:txBody>
        </p:sp>
        <p:sp>
          <p:nvSpPr>
            <p:cNvPr id="100" name="テキスト ボックス 99">
              <a:extLst>
                <a:ext uri="{FF2B5EF4-FFF2-40B4-BE49-F238E27FC236}">
                  <a16:creationId xmlns:a16="http://schemas.microsoft.com/office/drawing/2014/main" id="{7FF4720D-9F13-DFED-1132-527F5E179671}"/>
                </a:ext>
              </a:extLst>
            </p:cNvPr>
            <p:cNvSpPr txBox="1"/>
            <p:nvPr/>
          </p:nvSpPr>
          <p:spPr>
            <a:xfrm>
              <a:off x="8322552" y="3236261"/>
              <a:ext cx="1367133" cy="369332"/>
            </a:xfrm>
            <a:prstGeom prst="rect">
              <a:avLst/>
            </a:prstGeom>
            <a:noFill/>
          </p:spPr>
          <p:txBody>
            <a:bodyPr wrap="square" rtlCol="0">
              <a:spAutoFit/>
            </a:bodyPr>
            <a:lstStyle/>
            <a:p>
              <a:r>
                <a:rPr kumimoji="1" lang="en-US" altLang="ja-JP" b="1" dirty="0"/>
                <a:t>Non-clone</a:t>
              </a:r>
              <a:endParaRPr kumimoji="1" lang="ja-JP" altLang="en-US" b="1" dirty="0"/>
            </a:p>
          </p:txBody>
        </p:sp>
        <p:sp>
          <p:nvSpPr>
            <p:cNvPr id="102" name="四角形: 角を丸くする 101">
              <a:extLst>
                <a:ext uri="{FF2B5EF4-FFF2-40B4-BE49-F238E27FC236}">
                  <a16:creationId xmlns:a16="http://schemas.microsoft.com/office/drawing/2014/main" id="{67196E1F-AEDE-1B94-7B64-91B5DC623380}"/>
                </a:ext>
              </a:extLst>
            </p:cNvPr>
            <p:cNvSpPr/>
            <p:nvPr/>
          </p:nvSpPr>
          <p:spPr>
            <a:xfrm>
              <a:off x="8262983" y="3699725"/>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no mask</a:t>
              </a:r>
            </a:p>
          </p:txBody>
        </p:sp>
        <p:sp>
          <p:nvSpPr>
            <p:cNvPr id="103" name="四角形: 角を丸くする 102">
              <a:extLst>
                <a:ext uri="{FF2B5EF4-FFF2-40B4-BE49-F238E27FC236}">
                  <a16:creationId xmlns:a16="http://schemas.microsoft.com/office/drawing/2014/main" id="{0DE8EF1B-8E1B-C5CA-534C-D06544361E05}"/>
                </a:ext>
              </a:extLst>
            </p:cNvPr>
            <p:cNvSpPr/>
            <p:nvPr/>
          </p:nvSpPr>
          <p:spPr>
            <a:xfrm>
              <a:off x="8262982" y="4214043"/>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 mask</a:t>
              </a:r>
            </a:p>
          </p:txBody>
        </p:sp>
        <p:sp>
          <p:nvSpPr>
            <p:cNvPr id="104" name="四角形: 角を丸くする 103">
              <a:extLst>
                <a:ext uri="{FF2B5EF4-FFF2-40B4-BE49-F238E27FC236}">
                  <a16:creationId xmlns:a16="http://schemas.microsoft.com/office/drawing/2014/main" id="{7642AD18-EA25-4A99-4D0F-1E761525CB88}"/>
                </a:ext>
              </a:extLst>
            </p:cNvPr>
            <p:cNvSpPr/>
            <p:nvPr/>
          </p:nvSpPr>
          <p:spPr>
            <a:xfrm>
              <a:off x="8251536" y="4728394"/>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 mask</a:t>
              </a:r>
            </a:p>
          </p:txBody>
        </p:sp>
        <p:sp>
          <p:nvSpPr>
            <p:cNvPr id="105" name="四角形: 角を丸くする 104">
              <a:extLst>
                <a:ext uri="{FF2B5EF4-FFF2-40B4-BE49-F238E27FC236}">
                  <a16:creationId xmlns:a16="http://schemas.microsoft.com/office/drawing/2014/main" id="{FD3F8B19-2317-E2B6-A7A3-CB003B3570F5}"/>
                </a:ext>
              </a:extLst>
            </p:cNvPr>
            <p:cNvSpPr/>
            <p:nvPr/>
          </p:nvSpPr>
          <p:spPr>
            <a:xfrm>
              <a:off x="8253250" y="5239464"/>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 mask</a:t>
              </a:r>
            </a:p>
          </p:txBody>
        </p:sp>
        <p:sp>
          <p:nvSpPr>
            <p:cNvPr id="106" name="四角形: 角を丸くする 105">
              <a:extLst>
                <a:ext uri="{FF2B5EF4-FFF2-40B4-BE49-F238E27FC236}">
                  <a16:creationId xmlns:a16="http://schemas.microsoft.com/office/drawing/2014/main" id="{776EEEED-685F-B698-60B1-60A9618CC3C1}"/>
                </a:ext>
              </a:extLst>
            </p:cNvPr>
            <p:cNvSpPr/>
            <p:nvPr/>
          </p:nvSpPr>
          <p:spPr>
            <a:xfrm>
              <a:off x="8251536" y="5747458"/>
              <a:ext cx="1383895" cy="477687"/>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all mask</a:t>
              </a:r>
            </a:p>
          </p:txBody>
        </p:sp>
        <p:cxnSp>
          <p:nvCxnSpPr>
            <p:cNvPr id="169" name="直線矢印コネクタ 168">
              <a:extLst>
                <a:ext uri="{FF2B5EF4-FFF2-40B4-BE49-F238E27FC236}">
                  <a16:creationId xmlns:a16="http://schemas.microsoft.com/office/drawing/2014/main" id="{33443250-A3B8-FE35-814D-C43A9A4F9AE8}"/>
                </a:ext>
              </a:extLst>
            </p:cNvPr>
            <p:cNvCxnSpPr>
              <a:cxnSpLocks/>
            </p:cNvCxnSpPr>
            <p:nvPr/>
          </p:nvCxnSpPr>
          <p:spPr>
            <a:xfrm flipV="1">
              <a:off x="6021600" y="2939033"/>
              <a:ext cx="604615" cy="1"/>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0" name="直線矢印コネクタ 169">
              <a:extLst>
                <a:ext uri="{FF2B5EF4-FFF2-40B4-BE49-F238E27FC236}">
                  <a16:creationId xmlns:a16="http://schemas.microsoft.com/office/drawing/2014/main" id="{FB3AA0A8-80E2-8077-00D9-828B26EB1A4E}"/>
                </a:ext>
              </a:extLst>
            </p:cNvPr>
            <p:cNvCxnSpPr>
              <a:cxnSpLocks/>
            </p:cNvCxnSpPr>
            <p:nvPr/>
          </p:nvCxnSpPr>
          <p:spPr>
            <a:xfrm>
              <a:off x="7548810" y="2930689"/>
              <a:ext cx="599514"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1" name="テキスト ボックス 170">
              <a:extLst>
                <a:ext uri="{FF2B5EF4-FFF2-40B4-BE49-F238E27FC236}">
                  <a16:creationId xmlns:a16="http://schemas.microsoft.com/office/drawing/2014/main" id="{2DC5AE5D-9D33-1BB4-1825-5C042C589FEC}"/>
                </a:ext>
              </a:extLst>
            </p:cNvPr>
            <p:cNvSpPr txBox="1"/>
            <p:nvPr/>
          </p:nvSpPr>
          <p:spPr>
            <a:xfrm rot="16200000">
              <a:off x="5799700" y="3173460"/>
              <a:ext cx="992132" cy="461665"/>
            </a:xfrm>
            <a:prstGeom prst="rect">
              <a:avLst/>
            </a:prstGeom>
            <a:noFill/>
          </p:spPr>
          <p:txBody>
            <a:bodyPr wrap="square" rtlCol="0">
              <a:spAutoFit/>
            </a:bodyPr>
            <a:lstStyle/>
            <a:p>
              <a:r>
                <a:rPr lang="en-US" altLang="ja-JP" sz="2400" b="1" dirty="0"/>
                <a:t>input</a:t>
              </a:r>
              <a:endParaRPr kumimoji="1" lang="ja-JP" altLang="en-US" sz="2400" b="1" dirty="0"/>
            </a:p>
          </p:txBody>
        </p:sp>
        <p:sp>
          <p:nvSpPr>
            <p:cNvPr id="172" name="テキスト ボックス 171">
              <a:extLst>
                <a:ext uri="{FF2B5EF4-FFF2-40B4-BE49-F238E27FC236}">
                  <a16:creationId xmlns:a16="http://schemas.microsoft.com/office/drawing/2014/main" id="{6E879684-5512-2691-2E8F-977D9BADC83E}"/>
                </a:ext>
              </a:extLst>
            </p:cNvPr>
            <p:cNvSpPr txBox="1"/>
            <p:nvPr/>
          </p:nvSpPr>
          <p:spPr>
            <a:xfrm rot="16200000">
              <a:off x="7218885" y="3332156"/>
              <a:ext cx="1222143" cy="461665"/>
            </a:xfrm>
            <a:prstGeom prst="rect">
              <a:avLst/>
            </a:prstGeom>
            <a:noFill/>
          </p:spPr>
          <p:txBody>
            <a:bodyPr wrap="square" rtlCol="0">
              <a:spAutoFit/>
            </a:bodyPr>
            <a:lstStyle/>
            <a:p>
              <a:r>
                <a:rPr lang="en-US" altLang="ja-JP" sz="2400" b="1" dirty="0">
                  <a:highlight>
                    <a:srgbClr val="FFFFFF"/>
                  </a:highlight>
                </a:rPr>
                <a:t>output</a:t>
              </a:r>
              <a:endParaRPr kumimoji="1" lang="ja-JP" altLang="en-US" sz="2000" b="1" dirty="0">
                <a:highlight>
                  <a:srgbClr val="FFFFFF"/>
                </a:highlight>
              </a:endParaRPr>
            </a:p>
          </p:txBody>
        </p:sp>
        <p:sp>
          <p:nvSpPr>
            <p:cNvPr id="173" name="四角形: 角を丸くする 172">
              <a:extLst>
                <a:ext uri="{FF2B5EF4-FFF2-40B4-BE49-F238E27FC236}">
                  <a16:creationId xmlns:a16="http://schemas.microsoft.com/office/drawing/2014/main" id="{DACDA880-B22A-C56E-BD96-762D9B7B714F}"/>
                </a:ext>
              </a:extLst>
            </p:cNvPr>
            <p:cNvSpPr/>
            <p:nvPr/>
          </p:nvSpPr>
          <p:spPr>
            <a:xfrm>
              <a:off x="10178235" y="2158785"/>
              <a:ext cx="1615507" cy="2962144"/>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altLang="ja-JP" sz="2400" b="1" dirty="0">
                  <a:solidFill>
                    <a:schemeClr val="tx1"/>
                  </a:solidFill>
                </a:rPr>
                <a:t>Compute Metrics</a:t>
              </a:r>
            </a:p>
          </p:txBody>
        </p:sp>
        <p:cxnSp>
          <p:nvCxnSpPr>
            <p:cNvPr id="175" name="直線矢印コネクタ 174">
              <a:extLst>
                <a:ext uri="{FF2B5EF4-FFF2-40B4-BE49-F238E27FC236}">
                  <a16:creationId xmlns:a16="http://schemas.microsoft.com/office/drawing/2014/main" id="{069D2567-4B48-D60E-B11D-6770D7875B95}"/>
                </a:ext>
              </a:extLst>
            </p:cNvPr>
            <p:cNvCxnSpPr>
              <a:cxnSpLocks/>
            </p:cNvCxnSpPr>
            <p:nvPr/>
          </p:nvCxnSpPr>
          <p:spPr>
            <a:xfrm>
              <a:off x="9821056" y="2923750"/>
              <a:ext cx="429570"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80" name="グラフィックス 179" descr="クリップボード 枠線">
              <a:extLst>
                <a:ext uri="{FF2B5EF4-FFF2-40B4-BE49-F238E27FC236}">
                  <a16:creationId xmlns:a16="http://schemas.microsoft.com/office/drawing/2014/main" id="{16CA9462-DB7B-A38F-895C-50E17153BC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04940" y="2942992"/>
              <a:ext cx="698922" cy="698922"/>
            </a:xfrm>
            <a:prstGeom prst="rect">
              <a:avLst/>
            </a:prstGeom>
          </p:spPr>
        </p:pic>
        <p:sp>
          <p:nvSpPr>
            <p:cNvPr id="182" name="四角形: 角を丸くする 181">
              <a:extLst>
                <a:ext uri="{FF2B5EF4-FFF2-40B4-BE49-F238E27FC236}">
                  <a16:creationId xmlns:a16="http://schemas.microsoft.com/office/drawing/2014/main" id="{DC55B942-BC71-8D10-A897-2D0F7CA70E8F}"/>
                </a:ext>
              </a:extLst>
            </p:cNvPr>
            <p:cNvSpPr/>
            <p:nvPr/>
          </p:nvSpPr>
          <p:spPr>
            <a:xfrm>
              <a:off x="10196325" y="3755275"/>
              <a:ext cx="1587790" cy="1297398"/>
            </a:xfrm>
            <a:prstGeom prst="roundRect">
              <a:avLst>
                <a:gd name="adj" fmla="val 70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sz="2000" b="1" u="sng" dirty="0">
                  <a:solidFill>
                    <a:schemeClr val="tx1"/>
                  </a:solidFill>
                </a:rPr>
                <a:t>metrics</a:t>
              </a:r>
            </a:p>
            <a:p>
              <a:endParaRPr lang="en-US" altLang="ja-JP" sz="1000" b="1" u="sng" dirty="0">
                <a:solidFill>
                  <a:schemeClr val="tx1"/>
                </a:solidFill>
              </a:endParaRPr>
            </a:p>
            <a:p>
              <a:r>
                <a:rPr lang="en-US" altLang="ja-JP" sz="2000" b="1" dirty="0">
                  <a:solidFill>
                    <a:schemeClr val="tx1"/>
                  </a:solidFill>
                </a:rPr>
                <a:t>-</a:t>
              </a:r>
              <a:r>
                <a:rPr lang="ja-JP" altLang="en-US" sz="2000" b="1" dirty="0">
                  <a:solidFill>
                    <a:schemeClr val="tx1"/>
                  </a:solidFill>
                </a:rPr>
                <a:t> </a:t>
              </a:r>
              <a:r>
                <a:rPr lang="en-US" altLang="ja-JP" sz="2000" b="1" dirty="0">
                  <a:solidFill>
                    <a:schemeClr val="tx1"/>
                  </a:solidFill>
                </a:rPr>
                <a:t>Recall</a:t>
              </a:r>
            </a:p>
            <a:p>
              <a:r>
                <a:rPr lang="en-US" altLang="ja-JP" sz="2000" b="1" dirty="0">
                  <a:solidFill>
                    <a:schemeClr val="tx1"/>
                  </a:solidFill>
                </a:rPr>
                <a:t>- Precision</a:t>
              </a:r>
            </a:p>
            <a:p>
              <a:r>
                <a:rPr kumimoji="1" lang="en-US" altLang="ja-JP" sz="2000" b="1" dirty="0">
                  <a:solidFill>
                    <a:schemeClr val="tx1"/>
                  </a:solidFill>
                </a:rPr>
                <a:t>- Accuracy</a:t>
              </a:r>
              <a:endParaRPr kumimoji="1" lang="ja-JP" altLang="en-US" sz="2000" b="1" dirty="0">
                <a:solidFill>
                  <a:schemeClr val="tx1"/>
                </a:solidFill>
              </a:endParaRPr>
            </a:p>
          </p:txBody>
        </p:sp>
        <p:sp>
          <p:nvSpPr>
            <p:cNvPr id="183" name="テキスト ボックス 182">
              <a:extLst>
                <a:ext uri="{FF2B5EF4-FFF2-40B4-BE49-F238E27FC236}">
                  <a16:creationId xmlns:a16="http://schemas.microsoft.com/office/drawing/2014/main" id="{A1702492-BE75-C4A3-8421-7C559AAF4743}"/>
                </a:ext>
              </a:extLst>
            </p:cNvPr>
            <p:cNvSpPr txBox="1"/>
            <p:nvPr/>
          </p:nvSpPr>
          <p:spPr>
            <a:xfrm>
              <a:off x="330891" y="1227556"/>
              <a:ext cx="3627684" cy="815608"/>
            </a:xfrm>
            <a:prstGeom prst="rect">
              <a:avLst/>
            </a:prstGeom>
            <a:solidFill>
              <a:schemeClr val="accent6">
                <a:lumMod val="40000"/>
                <a:lumOff val="60000"/>
              </a:schemeClr>
            </a:solidFill>
          </p:spPr>
          <p:txBody>
            <a:bodyPr wrap="square" rtlCol="0">
              <a:spAutoFit/>
            </a:bodyPr>
            <a:lstStyle/>
            <a:p>
              <a:pPr algn="ctr"/>
              <a:r>
                <a:rPr kumimoji="1" lang="en-US" altLang="ja-JP" sz="2000" b="1" u="sng" dirty="0"/>
                <a:t>STEP1</a:t>
              </a:r>
            </a:p>
            <a:p>
              <a:pPr algn="ctr"/>
              <a:endParaRPr lang="en-US" altLang="ja-JP" sz="300" b="1" u="sng" dirty="0"/>
            </a:p>
            <a:p>
              <a:pPr algn="ctr"/>
              <a:r>
                <a:rPr kumimoji="1" lang="en-US" altLang="ja-JP" sz="2400" b="1" dirty="0"/>
                <a:t>Masking</a:t>
              </a:r>
              <a:endParaRPr kumimoji="1" lang="ja-JP" altLang="en-US" sz="2400" b="1" dirty="0"/>
            </a:p>
          </p:txBody>
        </p:sp>
        <p:sp>
          <p:nvSpPr>
            <p:cNvPr id="186" name="テキスト ボックス 185">
              <a:extLst>
                <a:ext uri="{FF2B5EF4-FFF2-40B4-BE49-F238E27FC236}">
                  <a16:creationId xmlns:a16="http://schemas.microsoft.com/office/drawing/2014/main" id="{0C1F363F-F788-E167-D6B3-F9003BAD9851}"/>
                </a:ext>
              </a:extLst>
            </p:cNvPr>
            <p:cNvSpPr txBox="1"/>
            <p:nvPr/>
          </p:nvSpPr>
          <p:spPr>
            <a:xfrm>
              <a:off x="4320544" y="1231225"/>
              <a:ext cx="3364927" cy="815608"/>
            </a:xfrm>
            <a:prstGeom prst="rect">
              <a:avLst/>
            </a:prstGeom>
            <a:solidFill>
              <a:schemeClr val="accent1">
                <a:lumMod val="20000"/>
                <a:lumOff val="80000"/>
              </a:schemeClr>
            </a:solidFill>
          </p:spPr>
          <p:txBody>
            <a:bodyPr wrap="square" rtlCol="0">
              <a:spAutoFit/>
            </a:bodyPr>
            <a:lstStyle/>
            <a:p>
              <a:pPr algn="ctr"/>
              <a:r>
                <a:rPr kumimoji="1" lang="en-US" altLang="ja-JP" sz="2000" b="1" u="sng" dirty="0"/>
                <a:t>STEP2</a:t>
              </a:r>
            </a:p>
            <a:p>
              <a:pPr algn="ctr"/>
              <a:endParaRPr lang="en-US" altLang="ja-JP" sz="300" b="1" u="sng" dirty="0"/>
            </a:p>
            <a:p>
              <a:pPr algn="ctr"/>
              <a:r>
                <a:rPr kumimoji="1" lang="en-US" altLang="ja-JP" sz="2400" b="1" dirty="0"/>
                <a:t>Inference with LLMs</a:t>
              </a:r>
              <a:endParaRPr kumimoji="1" lang="ja-JP" altLang="en-US" sz="2400" b="1" dirty="0"/>
            </a:p>
          </p:txBody>
        </p:sp>
        <p:sp>
          <p:nvSpPr>
            <p:cNvPr id="187" name="テキスト ボックス 186">
              <a:extLst>
                <a:ext uri="{FF2B5EF4-FFF2-40B4-BE49-F238E27FC236}">
                  <a16:creationId xmlns:a16="http://schemas.microsoft.com/office/drawing/2014/main" id="{4AA52DC3-6407-F10E-52AA-3E38DFA42EC3}"/>
                </a:ext>
              </a:extLst>
            </p:cNvPr>
            <p:cNvSpPr txBox="1"/>
            <p:nvPr/>
          </p:nvSpPr>
          <p:spPr>
            <a:xfrm>
              <a:off x="8048048" y="1229816"/>
              <a:ext cx="3776484" cy="815608"/>
            </a:xfrm>
            <a:prstGeom prst="rect">
              <a:avLst/>
            </a:prstGeom>
            <a:solidFill>
              <a:schemeClr val="accent2">
                <a:lumMod val="40000"/>
                <a:lumOff val="60000"/>
              </a:schemeClr>
            </a:solidFill>
          </p:spPr>
          <p:txBody>
            <a:bodyPr wrap="square" rtlCol="0">
              <a:spAutoFit/>
            </a:bodyPr>
            <a:lstStyle/>
            <a:p>
              <a:pPr algn="ctr"/>
              <a:r>
                <a:rPr kumimoji="1" lang="en-US" altLang="ja-JP" sz="2000" b="1" u="sng" dirty="0"/>
                <a:t>STEP</a:t>
              </a:r>
              <a:r>
                <a:rPr lang="en-US" altLang="ja-JP" sz="2000" b="1" u="sng" dirty="0"/>
                <a:t>3</a:t>
              </a:r>
              <a:endParaRPr kumimoji="1" lang="en-US" altLang="ja-JP" sz="2000" b="1" u="sng" dirty="0"/>
            </a:p>
            <a:p>
              <a:pPr algn="ctr"/>
              <a:endParaRPr lang="en-US" altLang="ja-JP" sz="300" b="1" u="sng" dirty="0"/>
            </a:p>
            <a:p>
              <a:pPr algn="ctr"/>
              <a:r>
                <a:rPr kumimoji="1" lang="en-US" altLang="ja-JP" sz="2400" b="1" dirty="0"/>
                <a:t>Performance Evaluation</a:t>
              </a:r>
              <a:endParaRPr kumimoji="1" lang="ja-JP" altLang="en-US" sz="2400" b="1" dirty="0"/>
            </a:p>
          </p:txBody>
        </p:sp>
        <p:sp>
          <p:nvSpPr>
            <p:cNvPr id="203" name="大かっこ 202">
              <a:extLst>
                <a:ext uri="{FF2B5EF4-FFF2-40B4-BE49-F238E27FC236}">
                  <a16:creationId xmlns:a16="http://schemas.microsoft.com/office/drawing/2014/main" id="{47D7BCA7-DC30-A929-5673-64F2EE410821}"/>
                </a:ext>
              </a:extLst>
            </p:cNvPr>
            <p:cNvSpPr/>
            <p:nvPr/>
          </p:nvSpPr>
          <p:spPr>
            <a:xfrm>
              <a:off x="553828" y="2601966"/>
              <a:ext cx="1107309" cy="586075"/>
            </a:xfrm>
            <a:prstGeom prst="bracket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204" name="直線矢印コネクタ 203">
              <a:extLst>
                <a:ext uri="{FF2B5EF4-FFF2-40B4-BE49-F238E27FC236}">
                  <a16:creationId xmlns:a16="http://schemas.microsoft.com/office/drawing/2014/main" id="{7382959F-D18E-2CF9-A610-7BCF91C72E58}"/>
                </a:ext>
              </a:extLst>
            </p:cNvPr>
            <p:cNvCxnSpPr>
              <a:cxnSpLocks/>
            </p:cNvCxnSpPr>
            <p:nvPr/>
          </p:nvCxnSpPr>
          <p:spPr>
            <a:xfrm>
              <a:off x="1877464" y="2939720"/>
              <a:ext cx="419857"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602051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80BFC99E-C4C7-51EA-7904-76494C35064E}"/>
              </a:ext>
            </a:extLst>
          </p:cNvPr>
          <p:cNvSpPr/>
          <p:nvPr/>
        </p:nvSpPr>
        <p:spPr>
          <a:xfrm>
            <a:off x="353539" y="3692769"/>
            <a:ext cx="9381564" cy="199085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D94146AB-9DE5-31D3-694F-766EE2E25753}"/>
              </a:ext>
            </a:extLst>
          </p:cNvPr>
          <p:cNvSpPr/>
          <p:nvPr/>
        </p:nvSpPr>
        <p:spPr>
          <a:xfrm>
            <a:off x="355779" y="1794758"/>
            <a:ext cx="9381564" cy="1701477"/>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9">
            <a:extLst>
              <a:ext uri="{FF2B5EF4-FFF2-40B4-BE49-F238E27FC236}">
                <a16:creationId xmlns:a16="http://schemas.microsoft.com/office/drawing/2014/main" id="{C0528A50-EFE3-BB84-7518-C86D36FB6E22}"/>
              </a:ext>
            </a:extLst>
          </p:cNvPr>
          <p:cNvSpPr/>
          <p:nvPr/>
        </p:nvSpPr>
        <p:spPr>
          <a:xfrm>
            <a:off x="248204" y="213085"/>
            <a:ext cx="9592235" cy="6431829"/>
          </a:xfrm>
          <a:prstGeom prst="roundRect">
            <a:avLst>
              <a:gd name="adj" fmla="val 2342"/>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altLang="ja-JP" b="1" u="sng" dirty="0">
                <a:solidFill>
                  <a:schemeClr val="accent2">
                    <a:lumMod val="75000"/>
                  </a:schemeClr>
                </a:solidFill>
                <a:effectLst/>
                <a:latin typeface="Consolas" panose="020B0609020204030204" pitchFamily="49" charset="0"/>
              </a:rPr>
              <a:t>System:</a:t>
            </a:r>
            <a:r>
              <a:rPr lang="en-US" altLang="ja-JP" b="0" dirty="0">
                <a:solidFill>
                  <a:schemeClr val="tx1"/>
                </a:solidFill>
                <a:effectLst/>
                <a:latin typeface="Consolas" panose="020B0609020204030204" pitchFamily="49" charset="0"/>
              </a:rPr>
              <a:t> Always answer with only 'yes' or 'no' only.</a:t>
            </a:r>
          </a:p>
          <a:p>
            <a:br>
              <a:rPr lang="en-US" altLang="ja-JP" b="0" dirty="0">
                <a:solidFill>
                  <a:schemeClr val="tx1"/>
                </a:solidFill>
                <a:effectLst/>
                <a:latin typeface="Consolas" panose="020B0609020204030204" pitchFamily="49" charset="0"/>
              </a:rPr>
            </a:br>
            <a:r>
              <a:rPr lang="en-US" altLang="ja-JP" b="1" u="sng" dirty="0">
                <a:solidFill>
                  <a:schemeClr val="accent1">
                    <a:lumMod val="75000"/>
                  </a:schemeClr>
                </a:solidFill>
                <a:effectLst/>
                <a:latin typeface="Consolas" panose="020B0609020204030204" pitchFamily="49" charset="0"/>
              </a:rPr>
              <a:t>User:</a:t>
            </a:r>
            <a:r>
              <a:rPr lang="en-US" altLang="ja-JP" b="0" dirty="0">
                <a:solidFill>
                  <a:schemeClr val="tx1"/>
                </a:solidFill>
                <a:effectLst/>
                <a:latin typeface="Consolas" panose="020B0609020204030204" pitchFamily="49" charset="0"/>
              </a:rPr>
              <a:t> I will now give you the two snippets, and you are to answer the questions based on the content of the two snippets.</a:t>
            </a: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1:</a:t>
            </a:r>
          </a:p>
          <a:p>
            <a:r>
              <a:rPr lang="en-US" altLang="ja-JP" b="0" dirty="0">
                <a:solidFill>
                  <a:schemeClr val="tx1"/>
                </a:solidFill>
                <a:effectLst/>
                <a:latin typeface="Consolas" panose="020B0609020204030204" pitchFamily="49" charset="0"/>
              </a:rPr>
              <a:t>double </a:t>
            </a:r>
            <a:r>
              <a:rPr lang="en-US" altLang="ja-JP" b="0" dirty="0" err="1">
                <a:solidFill>
                  <a:schemeClr val="tx1"/>
                </a:solidFill>
                <a:effectLst/>
                <a:latin typeface="Consolas" panose="020B0609020204030204" pitchFamily="49" charset="0"/>
              </a:rPr>
              <a:t>kroneckerDelta</a:t>
            </a:r>
            <a:r>
              <a:rPr lang="en-US" altLang="ja-JP" b="0" dirty="0">
                <a:solidFill>
                  <a:schemeClr val="tx1"/>
                </a:solidFill>
                <a:effectLst/>
                <a:latin typeface="Consolas" panose="020B0609020204030204" pitchFamily="49" charset="0"/>
              </a:rPr>
              <a:t>(double </a:t>
            </a:r>
            <a:r>
              <a:rPr lang="en-US" altLang="ja-JP" b="0" dirty="0" err="1">
                <a:solidFill>
                  <a:schemeClr val="tx1"/>
                </a:solidFill>
                <a:effectLst/>
                <a:latin typeface="Consolas" panose="020B0609020204030204" pitchFamily="49" charset="0"/>
              </a:rPr>
              <a:t>i,double</a:t>
            </a:r>
            <a:r>
              <a:rPr lang="en-US" altLang="ja-JP" b="0" dirty="0">
                <a:solidFill>
                  <a:schemeClr val="tx1"/>
                </a:solidFill>
                <a:effectLst/>
                <a:latin typeface="Consolas" panose="020B0609020204030204" pitchFamily="49" charset="0"/>
              </a:rPr>
              <a:t> j){</a:t>
            </a:r>
          </a:p>
          <a:p>
            <a:r>
              <a:rPr lang="en-US" altLang="ja-JP" b="0" dirty="0">
                <a:solidFill>
                  <a:schemeClr val="tx1"/>
                </a:solidFill>
                <a:effectLst/>
                <a:latin typeface="Consolas" panose="020B0609020204030204" pitchFamily="49" charset="0"/>
              </a:rPr>
              <a:t>  if (</a:t>
            </a:r>
            <a:r>
              <a:rPr lang="en-US" altLang="ja-JP" b="0" dirty="0" err="1">
                <a:solidFill>
                  <a:schemeClr val="tx1"/>
                </a:solidFill>
                <a:effectLst/>
                <a:latin typeface="Consolas" panose="020B0609020204030204" pitchFamily="49" charset="0"/>
              </a:rPr>
              <a:t>Double.isNaN</a:t>
            </a:r>
            <a:r>
              <a:rPr lang="en-US" altLang="ja-JP" b="0" dirty="0">
                <a:solidFill>
                  <a:schemeClr val="tx1"/>
                </a:solidFill>
                <a:effectLst/>
                <a:latin typeface="Consolas" panose="020B0609020204030204" pitchFamily="49" charset="0"/>
              </a:rPr>
              <a:t>(</a:t>
            </a:r>
            <a:r>
              <a:rPr lang="en-US" altLang="ja-JP" b="0" dirty="0" err="1">
                <a:solidFill>
                  <a:schemeClr val="tx1"/>
                </a:solidFill>
                <a:effectLst/>
                <a:latin typeface="Consolas" panose="020B0609020204030204" pitchFamily="49" charset="0"/>
              </a:rPr>
              <a:t>i</a:t>
            </a:r>
            <a:r>
              <a:rPr lang="en-US" altLang="ja-JP" b="0" dirty="0">
                <a:solidFill>
                  <a:schemeClr val="tx1"/>
                </a:solidFill>
                <a:effectLst/>
                <a:latin typeface="Consolas" panose="020B0609020204030204" pitchFamily="49" charset="0"/>
              </a:rPr>
              <a:t>) || </a:t>
            </a:r>
            <a:r>
              <a:rPr lang="en-US" altLang="ja-JP" b="0" dirty="0" err="1">
                <a:solidFill>
                  <a:schemeClr val="tx1"/>
                </a:solidFill>
                <a:effectLst/>
                <a:latin typeface="Consolas" panose="020B0609020204030204" pitchFamily="49" charset="0"/>
              </a:rPr>
              <a:t>Double.isNaN</a:t>
            </a:r>
            <a:r>
              <a:rPr lang="en-US" altLang="ja-JP" b="0" dirty="0">
                <a:solidFill>
                  <a:schemeClr val="tx1"/>
                </a:solidFill>
                <a:effectLst/>
                <a:latin typeface="Consolas" panose="020B0609020204030204" pitchFamily="49" charset="0"/>
              </a:rPr>
              <a:t>(j))   return </a:t>
            </a:r>
            <a:r>
              <a:rPr lang="en-US" altLang="ja-JP" b="0" dirty="0" err="1">
                <a:solidFill>
                  <a:schemeClr val="tx1"/>
                </a:solidFill>
                <a:effectLst/>
                <a:latin typeface="Consolas" panose="020B0609020204030204" pitchFamily="49" charset="0"/>
              </a:rPr>
              <a:t>Double.NaN</a:t>
            </a:r>
            <a:r>
              <a:rPr lang="en-US" altLang="ja-JP" b="0" dirty="0">
                <a:solidFill>
                  <a:schemeClr val="tx1"/>
                </a:solidFill>
                <a:effectLst/>
                <a:latin typeface="Consolas" panose="020B0609020204030204" pitchFamily="49" charset="0"/>
              </a:rPr>
              <a:t>;</a:t>
            </a:r>
          </a:p>
          <a:p>
            <a:r>
              <a:rPr lang="en-US" altLang="ja-JP" b="0" dirty="0">
                <a:solidFill>
                  <a:schemeClr val="tx1"/>
                </a:solidFill>
                <a:effectLst/>
                <a:latin typeface="Consolas" panose="020B0609020204030204" pitchFamily="49" charset="0"/>
              </a:rPr>
              <a:t>  if (</a:t>
            </a:r>
            <a:r>
              <a:rPr lang="en-US" altLang="ja-JP" b="0" dirty="0" err="1">
                <a:solidFill>
                  <a:schemeClr val="tx1"/>
                </a:solidFill>
                <a:effectLst/>
                <a:latin typeface="Consolas" panose="020B0609020204030204" pitchFamily="49" charset="0"/>
              </a:rPr>
              <a:t>i</a:t>
            </a:r>
            <a:r>
              <a:rPr lang="en-US" altLang="ja-JP" b="0" dirty="0">
                <a:solidFill>
                  <a:schemeClr val="tx1"/>
                </a:solidFill>
                <a:effectLst/>
                <a:latin typeface="Consolas" panose="020B0609020204030204" pitchFamily="49" charset="0"/>
              </a:rPr>
              <a:t> == j)   return 1;</a:t>
            </a:r>
          </a:p>
          <a:p>
            <a:r>
              <a:rPr lang="en-US" altLang="ja-JP" b="0" dirty="0">
                <a:solidFill>
                  <a:schemeClr val="tx1"/>
                </a:solidFill>
                <a:effectLst/>
                <a:latin typeface="Consolas" panose="020B0609020204030204" pitchFamily="49" charset="0"/>
              </a:rPr>
              <a:t> else   return 0;</a:t>
            </a:r>
          </a:p>
          <a:p>
            <a:r>
              <a:rPr lang="en-US" altLang="ja-JP" b="0" dirty="0">
                <a:solidFill>
                  <a:schemeClr val="tx1"/>
                </a:solidFill>
                <a:effectLst/>
                <a:latin typeface="Consolas" panose="020B0609020204030204" pitchFamily="49" charset="0"/>
              </a:rPr>
              <a:t>}</a:t>
            </a:r>
          </a:p>
          <a:p>
            <a:br>
              <a:rPr lang="en-US" altLang="ja-JP" b="0" dirty="0">
                <a:solidFill>
                  <a:schemeClr val="tx1"/>
                </a:solidFill>
                <a:effectLst/>
                <a:latin typeface="Consolas" panose="020B0609020204030204" pitchFamily="49" charset="0"/>
              </a:rPr>
            </a:br>
            <a:r>
              <a:rPr lang="en-US" altLang="ja-JP" b="0" dirty="0">
                <a:solidFill>
                  <a:schemeClr val="tx1"/>
                </a:solidFill>
                <a:effectLst/>
                <a:latin typeface="Consolas" panose="020B0609020204030204" pitchFamily="49" charset="0"/>
              </a:rPr>
              <a:t>Snippet 2:</a:t>
            </a:r>
          </a:p>
          <a:p>
            <a:r>
              <a:rPr lang="en-US" altLang="ja-JP" b="0" dirty="0">
                <a:solidFill>
                  <a:schemeClr val="tx1"/>
                </a:solidFill>
                <a:effectLst/>
                <a:latin typeface="Consolas" panose="020B0609020204030204" pitchFamily="49" charset="0"/>
              </a:rPr>
              <a:t>double eq(double </a:t>
            </a:r>
            <a:r>
              <a:rPr lang="en-US" altLang="ja-JP" b="0" dirty="0" err="1">
                <a:solidFill>
                  <a:schemeClr val="tx1"/>
                </a:solidFill>
                <a:effectLst/>
                <a:latin typeface="Consolas" panose="020B0609020204030204" pitchFamily="49" charset="0"/>
              </a:rPr>
              <a:t>a,double</a:t>
            </a:r>
            <a:r>
              <a:rPr lang="en-US" altLang="ja-JP" b="0" dirty="0">
                <a:solidFill>
                  <a:schemeClr val="tx1"/>
                </a:solidFill>
                <a:effectLst/>
                <a:latin typeface="Consolas" panose="020B0609020204030204" pitchFamily="49" charset="0"/>
              </a:rPr>
              <a:t> b){</a:t>
            </a:r>
          </a:p>
          <a:p>
            <a:r>
              <a:rPr lang="en-US" altLang="ja-JP" b="0" dirty="0">
                <a:solidFill>
                  <a:schemeClr val="tx1"/>
                </a:solidFill>
                <a:effectLst/>
                <a:latin typeface="Consolas" panose="020B0609020204030204" pitchFamily="49" charset="0"/>
              </a:rPr>
              <a:t>  double result=0;</a:t>
            </a:r>
          </a:p>
          <a:p>
            <a:r>
              <a:rPr lang="en-US" altLang="ja-JP" b="0" dirty="0">
                <a:solidFill>
                  <a:schemeClr val="tx1"/>
                </a:solidFill>
                <a:effectLst/>
                <a:latin typeface="Consolas" panose="020B0609020204030204" pitchFamily="49" charset="0"/>
              </a:rPr>
              <a:t>  if (a == b)   result=1;</a:t>
            </a:r>
          </a:p>
          <a:p>
            <a:r>
              <a:rPr lang="en-US" altLang="ja-JP" b="0" dirty="0">
                <a:solidFill>
                  <a:schemeClr val="tx1"/>
                </a:solidFill>
                <a:effectLst/>
                <a:latin typeface="Consolas" panose="020B0609020204030204" pitchFamily="49" charset="0"/>
              </a:rPr>
              <a:t>  if ((</a:t>
            </a:r>
            <a:r>
              <a:rPr lang="en-US" altLang="ja-JP" b="0" dirty="0" err="1">
                <a:solidFill>
                  <a:schemeClr val="tx1"/>
                </a:solidFill>
                <a:effectLst/>
                <a:latin typeface="Consolas" panose="020B0609020204030204" pitchFamily="49" charset="0"/>
              </a:rPr>
              <a:t>Double.isNaN</a:t>
            </a:r>
            <a:r>
              <a:rPr lang="en-US" altLang="ja-JP" b="0" dirty="0">
                <a:solidFill>
                  <a:schemeClr val="tx1"/>
                </a:solidFill>
                <a:effectLst/>
                <a:latin typeface="Consolas" panose="020B0609020204030204" pitchFamily="49" charset="0"/>
              </a:rPr>
              <a:t>(a)) || (</a:t>
            </a:r>
            <a:r>
              <a:rPr lang="en-US" altLang="ja-JP" b="0" dirty="0" err="1">
                <a:solidFill>
                  <a:schemeClr val="tx1"/>
                </a:solidFill>
                <a:effectLst/>
                <a:latin typeface="Consolas" panose="020B0609020204030204" pitchFamily="49" charset="0"/>
              </a:rPr>
              <a:t>Double.isNaN</a:t>
            </a:r>
            <a:r>
              <a:rPr lang="en-US" altLang="ja-JP" b="0" dirty="0">
                <a:solidFill>
                  <a:schemeClr val="tx1"/>
                </a:solidFill>
                <a:effectLst/>
                <a:latin typeface="Consolas" panose="020B0609020204030204" pitchFamily="49" charset="0"/>
              </a:rPr>
              <a:t>(b)))   result=</a:t>
            </a:r>
            <a:r>
              <a:rPr lang="en-US" altLang="ja-JP" b="0" dirty="0" err="1">
                <a:solidFill>
                  <a:schemeClr val="tx1"/>
                </a:solidFill>
                <a:effectLst/>
                <a:latin typeface="Consolas" panose="020B0609020204030204" pitchFamily="49" charset="0"/>
              </a:rPr>
              <a:t>Double.NaN</a:t>
            </a:r>
            <a:r>
              <a:rPr lang="en-US" altLang="ja-JP" b="0" dirty="0">
                <a:solidFill>
                  <a:schemeClr val="tx1"/>
                </a:solidFill>
                <a:effectLst/>
                <a:latin typeface="Consolas" panose="020B0609020204030204" pitchFamily="49" charset="0"/>
              </a:rPr>
              <a:t>;</a:t>
            </a:r>
          </a:p>
          <a:p>
            <a:r>
              <a:rPr lang="en-US" altLang="ja-JP" b="0" dirty="0">
                <a:solidFill>
                  <a:schemeClr val="tx1"/>
                </a:solidFill>
                <a:effectLst/>
                <a:latin typeface="Consolas" panose="020B0609020204030204" pitchFamily="49" charset="0"/>
              </a:rPr>
              <a:t>  return result;</a:t>
            </a:r>
          </a:p>
          <a:p>
            <a:r>
              <a:rPr lang="en-US" altLang="ja-JP" b="0" dirty="0">
                <a:solidFill>
                  <a:schemeClr val="tx1"/>
                </a:solidFill>
                <a:effectLst/>
                <a:latin typeface="Consolas" panose="020B0609020204030204" pitchFamily="49" charset="0"/>
              </a:rPr>
              <a:t>}</a:t>
            </a:r>
          </a:p>
          <a:p>
            <a:r>
              <a:rPr lang="en-US" altLang="ja-JP" b="0" dirty="0">
                <a:solidFill>
                  <a:schemeClr val="tx1"/>
                </a:solidFill>
                <a:effectLst/>
                <a:latin typeface="Consolas" panose="020B0609020204030204" pitchFamily="49" charset="0"/>
              </a:rPr>
              <a:t> </a:t>
            </a:r>
          </a:p>
          <a:p>
            <a:r>
              <a:rPr lang="en-US" altLang="ja-JP" b="0" dirty="0">
                <a:solidFill>
                  <a:schemeClr val="tx1"/>
                </a:solidFill>
                <a:effectLst/>
                <a:latin typeface="Consolas" panose="020B0609020204030204" pitchFamily="49" charset="0"/>
              </a:rPr>
              <a:t> Please analyze the two code snippets and determine if they are code clones. Respond with 'yes' if the code snippets are clones or 'no' if not.</a:t>
            </a:r>
          </a:p>
        </p:txBody>
      </p:sp>
      <p:sp>
        <p:nvSpPr>
          <p:cNvPr id="11" name="四角形: 角を丸くする 10">
            <a:extLst>
              <a:ext uri="{FF2B5EF4-FFF2-40B4-BE49-F238E27FC236}">
                <a16:creationId xmlns:a16="http://schemas.microsoft.com/office/drawing/2014/main" id="{A5D4F722-8F85-5210-862A-66FF0897F813}"/>
              </a:ext>
            </a:extLst>
          </p:cNvPr>
          <p:cNvSpPr/>
          <p:nvPr/>
        </p:nvSpPr>
        <p:spPr>
          <a:xfrm>
            <a:off x="315439" y="313950"/>
            <a:ext cx="9457764" cy="458437"/>
          </a:xfrm>
          <a:prstGeom prst="round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
        <p:nvSpPr>
          <p:cNvPr id="12" name="四角形: 角を丸くする 11">
            <a:extLst>
              <a:ext uri="{FF2B5EF4-FFF2-40B4-BE49-F238E27FC236}">
                <a16:creationId xmlns:a16="http://schemas.microsoft.com/office/drawing/2014/main" id="{50F73429-98BA-CA25-D3CA-54599412B92A}"/>
              </a:ext>
            </a:extLst>
          </p:cNvPr>
          <p:cNvSpPr/>
          <p:nvPr/>
        </p:nvSpPr>
        <p:spPr>
          <a:xfrm>
            <a:off x="315439" y="883371"/>
            <a:ext cx="9457764" cy="5660679"/>
          </a:xfrm>
          <a:prstGeom prst="roundRect">
            <a:avLst>
              <a:gd name="adj" fmla="val 1939"/>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ltLang="ja-JP" b="1" dirty="0">
              <a:solidFill>
                <a:schemeClr val="tx1"/>
              </a:solidFill>
            </a:endParaRPr>
          </a:p>
        </p:txBody>
      </p:sp>
    </p:spTree>
    <p:extLst>
      <p:ext uri="{BB962C8B-B14F-4D97-AF65-F5344CB8AC3E}">
        <p14:creationId xmlns:p14="http://schemas.microsoft.com/office/powerpoint/2010/main" val="76106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4F61D-5471-5BCD-B07F-F72E8BC1F63A}"/>
            </a:ext>
          </a:extLst>
        </p:cNvPr>
        <p:cNvGrpSpPr/>
        <p:nvPr/>
      </p:nvGrpSpPr>
      <p:grpSpPr>
        <a:xfrm>
          <a:off x="0" y="0"/>
          <a:ext cx="0" cy="0"/>
          <a:chOff x="0" y="0"/>
          <a:chExt cx="0" cy="0"/>
        </a:xfrm>
      </p:grpSpPr>
      <p:sp>
        <p:nvSpPr>
          <p:cNvPr id="17" name="四角形: 角を丸くする 16">
            <a:extLst>
              <a:ext uri="{FF2B5EF4-FFF2-40B4-BE49-F238E27FC236}">
                <a16:creationId xmlns:a16="http://schemas.microsoft.com/office/drawing/2014/main" id="{D37DD54A-B732-22F7-91A4-B9ACF5337E77}"/>
              </a:ext>
            </a:extLst>
          </p:cNvPr>
          <p:cNvSpPr/>
          <p:nvPr/>
        </p:nvSpPr>
        <p:spPr>
          <a:xfrm>
            <a:off x="873574" y="2650806"/>
            <a:ext cx="4529662" cy="1477108"/>
          </a:xfrm>
          <a:prstGeom prst="roundRect">
            <a:avLst>
              <a:gd name="adj" fmla="val 10715"/>
            </a:avLst>
          </a:prstGeom>
          <a:solidFill>
            <a:schemeClr val="bg1">
              <a:lumMod val="95000"/>
            </a:schemeClr>
          </a:solidFill>
          <a:ln>
            <a:solidFill>
              <a:schemeClr val="tx1">
                <a:lumMod val="85000"/>
                <a:lumOff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正方形/長方形 3">
            <a:extLst>
              <a:ext uri="{FF2B5EF4-FFF2-40B4-BE49-F238E27FC236}">
                <a16:creationId xmlns:a16="http://schemas.microsoft.com/office/drawing/2014/main" id="{508B42C7-546B-B538-F74D-2F12DE8EF5A0}"/>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4444D233-7D02-FCC2-F86F-54A2876DA458}"/>
              </a:ext>
            </a:extLst>
          </p:cNvPr>
          <p:cNvSpPr>
            <a:spLocks noGrp="1"/>
          </p:cNvSpPr>
          <p:nvPr>
            <p:ph type="title"/>
          </p:nvPr>
        </p:nvSpPr>
        <p:spPr>
          <a:xfrm>
            <a:off x="838200" y="160326"/>
            <a:ext cx="10515600" cy="807862"/>
          </a:xfrm>
        </p:spPr>
        <p:txBody>
          <a:bodyPr anchor="b">
            <a:normAutofit/>
          </a:bodyPr>
          <a:lstStyle/>
          <a:p>
            <a:r>
              <a:rPr kumimoji="1" lang="en-US" altLang="ja-JP" b="1" dirty="0">
                <a:solidFill>
                  <a:schemeClr val="bg1"/>
                </a:solidFill>
                <a:latin typeface="+mn-ea"/>
                <a:ea typeface="+mn-ea"/>
              </a:rPr>
              <a:t>LLM</a:t>
            </a:r>
            <a:r>
              <a:rPr lang="ja-JP" altLang="en-US" b="1" dirty="0">
                <a:solidFill>
                  <a:schemeClr val="bg1"/>
                </a:solidFill>
                <a:latin typeface="+mn-ea"/>
                <a:ea typeface="+mn-ea"/>
              </a:rPr>
              <a:t>を用いた</a:t>
            </a:r>
            <a:r>
              <a:rPr lang="en-US" altLang="ja-JP" b="1" dirty="0">
                <a:solidFill>
                  <a:schemeClr val="bg1"/>
                </a:solidFill>
                <a:latin typeface="+mn-ea"/>
                <a:ea typeface="+mn-ea"/>
              </a:rPr>
              <a:t>Semantic </a:t>
            </a:r>
            <a:r>
              <a:rPr lang="ja-JP" altLang="en-US" b="1" dirty="0">
                <a:solidFill>
                  <a:schemeClr val="bg1"/>
                </a:solidFill>
                <a:latin typeface="+mn-ea"/>
                <a:ea typeface="+mn-ea"/>
              </a:rPr>
              <a:t>クローン</a:t>
            </a:r>
            <a:r>
              <a:rPr kumimoji="1" lang="ja-JP" altLang="en-US" b="1" dirty="0">
                <a:solidFill>
                  <a:schemeClr val="bg1"/>
                </a:solidFill>
                <a:latin typeface="+mn-ea"/>
                <a:ea typeface="+mn-ea"/>
              </a:rPr>
              <a:t>検出</a:t>
            </a:r>
          </a:p>
        </p:txBody>
      </p:sp>
      <p:sp>
        <p:nvSpPr>
          <p:cNvPr id="5" name="コンテンツ プレースホルダー 2">
            <a:extLst>
              <a:ext uri="{FF2B5EF4-FFF2-40B4-BE49-F238E27FC236}">
                <a16:creationId xmlns:a16="http://schemas.microsoft.com/office/drawing/2014/main" id="{CC39555C-C6EA-08F6-F0FE-F75B04035B52}"/>
              </a:ext>
            </a:extLst>
          </p:cNvPr>
          <p:cNvSpPr>
            <a:spLocks noGrp="1"/>
          </p:cNvSpPr>
          <p:nvPr>
            <p:ph idx="1"/>
          </p:nvPr>
        </p:nvSpPr>
        <p:spPr>
          <a:xfrm>
            <a:off x="706677" y="1409700"/>
            <a:ext cx="7903923" cy="5021009"/>
          </a:xfrm>
        </p:spPr>
        <p:txBody>
          <a:bodyPr>
            <a:noAutofit/>
          </a:bodyPr>
          <a:lstStyle/>
          <a:p>
            <a:pPr marL="0" indent="0">
              <a:buNone/>
            </a:pPr>
            <a:r>
              <a:rPr lang="en-US" altLang="ja-JP" dirty="0"/>
              <a:t>LLM</a:t>
            </a:r>
            <a:r>
              <a:rPr lang="ja-JP" altLang="en-US" dirty="0"/>
              <a:t>を使用した検出手法が提案されている</a:t>
            </a:r>
            <a:endParaRPr lang="en-US" altLang="ja-JP" dirty="0"/>
          </a:p>
          <a:p>
            <a:pPr marL="0" indent="0">
              <a:buNone/>
            </a:pPr>
            <a:r>
              <a:rPr lang="en-US" altLang="ja-JP" sz="2400" dirty="0"/>
              <a:t>(FEMPDataset</a:t>
            </a:r>
            <a:r>
              <a:rPr lang="ja-JP" altLang="en-US" sz="2400" dirty="0"/>
              <a:t>を用いた性能評価</a:t>
            </a:r>
            <a:r>
              <a:rPr lang="en-US" altLang="ja-JP" sz="2400" dirty="0"/>
              <a:t>)</a:t>
            </a:r>
            <a:endParaRPr lang="en-US" altLang="ja-JP" b="1" dirty="0"/>
          </a:p>
          <a:p>
            <a:pPr marL="0" indent="0">
              <a:buNone/>
            </a:pPr>
            <a:endParaRPr lang="en-US" altLang="ja-JP" sz="2000" dirty="0"/>
          </a:p>
        </p:txBody>
      </p:sp>
      <p:sp>
        <p:nvSpPr>
          <p:cNvPr id="7" name="スライド番号プレースホルダー 6">
            <a:extLst>
              <a:ext uri="{FF2B5EF4-FFF2-40B4-BE49-F238E27FC236}">
                <a16:creationId xmlns:a16="http://schemas.microsoft.com/office/drawing/2014/main" id="{4F18C78E-8748-B9AA-BE67-FCA6F7EA1642}"/>
              </a:ext>
            </a:extLst>
          </p:cNvPr>
          <p:cNvSpPr>
            <a:spLocks noGrp="1"/>
          </p:cNvSpPr>
          <p:nvPr>
            <p:ph type="sldNum" sz="quarter" idx="12"/>
          </p:nvPr>
        </p:nvSpPr>
        <p:spPr/>
        <p:txBody>
          <a:bodyPr/>
          <a:lstStyle/>
          <a:p>
            <a:fld id="{98E4D49B-7C54-4167-A8CB-7C9DF7FFC802}"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3AD5C122-5BD5-751B-8711-BFF4A79C1207}"/>
              </a:ext>
            </a:extLst>
          </p:cNvPr>
          <p:cNvSpPr txBox="1"/>
          <p:nvPr/>
        </p:nvSpPr>
        <p:spPr>
          <a:xfrm>
            <a:off x="353812" y="6278923"/>
            <a:ext cx="10611008" cy="523220"/>
          </a:xfrm>
          <a:prstGeom prst="rect">
            <a:avLst/>
          </a:prstGeom>
          <a:noFill/>
        </p:spPr>
        <p:txBody>
          <a:bodyPr wrap="square" rtlCol="0">
            <a:spAutoFit/>
          </a:bodyPr>
          <a:lstStyle/>
          <a:p>
            <a:r>
              <a:rPr lang="en-US" altLang="ja-JP" sz="1400" b="0" i="0" dirty="0">
                <a:solidFill>
                  <a:schemeClr val="bg2">
                    <a:lumMod val="25000"/>
                  </a:schemeClr>
                </a:solidFill>
                <a:effectLst/>
                <a:latin typeface="Times New Roman" panose="02020603050405020304" pitchFamily="18" charset="0"/>
              </a:rPr>
              <a:t>[5] Ryutaro Inoue and Yoshiki Higo, "Improving Accuracy of LLM-based Code Clone Detection Using Functionally Equivalent Methods," in Proceedings of the 22nd IEEE/ACIS International Conference on Software Engineering, Management and Applications (SERA 2024), Jun. 2024.</a:t>
            </a:r>
            <a:endParaRPr kumimoji="1" lang="ja-JP" altLang="en-US" sz="1400" dirty="0">
              <a:solidFill>
                <a:schemeClr val="bg2">
                  <a:lumMod val="25000"/>
                </a:schemeClr>
              </a:solidFill>
            </a:endParaRPr>
          </a:p>
        </p:txBody>
      </p:sp>
      <p:graphicFrame>
        <p:nvGraphicFramePr>
          <p:cNvPr id="14" name="グラフ 13">
            <a:extLst>
              <a:ext uri="{FF2B5EF4-FFF2-40B4-BE49-F238E27FC236}">
                <a16:creationId xmlns:a16="http://schemas.microsoft.com/office/drawing/2014/main" id="{205C47C8-09E9-CC63-CC66-E4CDD4AC9749}"/>
              </a:ext>
            </a:extLst>
          </p:cNvPr>
          <p:cNvGraphicFramePr/>
          <p:nvPr/>
        </p:nvGraphicFramePr>
        <p:xfrm>
          <a:off x="5842732" y="1953540"/>
          <a:ext cx="5914172" cy="2667886"/>
        </p:xfrm>
        <a:graphic>
          <a:graphicData uri="http://schemas.openxmlformats.org/drawingml/2006/chart">
            <c:chart xmlns:c="http://schemas.openxmlformats.org/drawingml/2006/chart" xmlns:r="http://schemas.openxmlformats.org/officeDocument/2006/relationships" r:id="rId3"/>
          </a:graphicData>
        </a:graphic>
      </p:graphicFrame>
      <p:sp>
        <p:nvSpPr>
          <p:cNvPr id="16" name="コンテンツ プレースホルダー 2">
            <a:extLst>
              <a:ext uri="{FF2B5EF4-FFF2-40B4-BE49-F238E27FC236}">
                <a16:creationId xmlns:a16="http://schemas.microsoft.com/office/drawing/2014/main" id="{0C445B38-9EBE-7E97-B4C2-383945CB5565}"/>
              </a:ext>
            </a:extLst>
          </p:cNvPr>
          <p:cNvSpPr txBox="1">
            <a:spLocks/>
          </p:cNvSpPr>
          <p:nvPr/>
        </p:nvSpPr>
        <p:spPr>
          <a:xfrm>
            <a:off x="1081780" y="2650805"/>
            <a:ext cx="4167312" cy="147710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000" b="1" dirty="0"/>
              <a:t>Recall</a:t>
            </a:r>
            <a:r>
              <a:rPr lang="ja-JP" altLang="en-US" sz="2000" b="1" dirty="0"/>
              <a:t>：</a:t>
            </a:r>
            <a:r>
              <a:rPr lang="ja-JP" altLang="en-US" sz="2000" dirty="0"/>
              <a:t>検出漏れしなかった割合</a:t>
            </a:r>
            <a:endParaRPr lang="en-US" altLang="ja-JP" sz="2000" b="1" dirty="0"/>
          </a:p>
          <a:p>
            <a:pPr marL="0" indent="0">
              <a:buFont typeface="Arial" panose="020B0604020202020204" pitchFamily="34" charset="0"/>
              <a:buNone/>
            </a:pPr>
            <a:r>
              <a:rPr lang="en-US" altLang="ja-JP" sz="2000" b="1" dirty="0"/>
              <a:t>Precision</a:t>
            </a:r>
            <a:r>
              <a:rPr lang="ja-JP" altLang="en-US" sz="2000" b="1" dirty="0"/>
              <a:t>：</a:t>
            </a:r>
            <a:r>
              <a:rPr lang="ja-JP" altLang="en-US" sz="2000" dirty="0"/>
              <a:t>誤検出しなかった割合</a:t>
            </a:r>
            <a:endParaRPr lang="en-US" altLang="ja-JP" sz="1800" dirty="0"/>
          </a:p>
          <a:p>
            <a:pPr marL="0" indent="0">
              <a:buFont typeface="Arial" panose="020B0604020202020204" pitchFamily="34" charset="0"/>
              <a:buNone/>
            </a:pPr>
            <a:r>
              <a:rPr lang="en-US" altLang="ja-JP" sz="2000" b="1" dirty="0"/>
              <a:t>Accuracy</a:t>
            </a:r>
            <a:r>
              <a:rPr lang="ja-JP" altLang="en-US" sz="2000" b="1" dirty="0"/>
              <a:t>：</a:t>
            </a:r>
            <a:r>
              <a:rPr lang="ja-JP" altLang="en-US" sz="2000" dirty="0"/>
              <a:t>正しい判定をした割合</a:t>
            </a:r>
            <a:endParaRPr lang="en-US" altLang="ja-JP" sz="2000" dirty="0"/>
          </a:p>
        </p:txBody>
      </p:sp>
      <p:sp>
        <p:nvSpPr>
          <p:cNvPr id="3" name="テキスト ボックス 2">
            <a:extLst>
              <a:ext uri="{FF2B5EF4-FFF2-40B4-BE49-F238E27FC236}">
                <a16:creationId xmlns:a16="http://schemas.microsoft.com/office/drawing/2014/main" id="{E700FE1B-B913-1015-3B63-ADAFE16914B7}"/>
              </a:ext>
            </a:extLst>
          </p:cNvPr>
          <p:cNvSpPr txBox="1"/>
          <p:nvPr/>
        </p:nvSpPr>
        <p:spPr>
          <a:xfrm>
            <a:off x="873574" y="4796390"/>
            <a:ext cx="10515600" cy="1369606"/>
          </a:xfrm>
          <a:prstGeom prst="rect">
            <a:avLst/>
          </a:prstGeom>
          <a:noFill/>
        </p:spPr>
        <p:txBody>
          <a:bodyPr wrap="square" rtlCol="0">
            <a:spAutoFit/>
          </a:bodyPr>
          <a:lstStyle/>
          <a:p>
            <a:r>
              <a:rPr kumimoji="1" lang="en-US" altLang="ja-JP" sz="2400" dirty="0"/>
              <a:t>LLM</a:t>
            </a:r>
            <a:r>
              <a:rPr kumimoji="1" lang="ja-JP" altLang="en-US" sz="2400" dirty="0"/>
              <a:t>は</a:t>
            </a:r>
            <a:r>
              <a:rPr kumimoji="1" lang="en-US" altLang="ja-JP" sz="2400" dirty="0"/>
              <a:t>Semantic</a:t>
            </a:r>
            <a:r>
              <a:rPr kumimoji="1" lang="ja-JP" altLang="en-US" sz="2400" dirty="0"/>
              <a:t> クローンの検出で高い性能を示している</a:t>
            </a:r>
            <a:endParaRPr kumimoji="1" lang="en-US" altLang="ja-JP" sz="2400" dirty="0"/>
          </a:p>
          <a:p>
            <a:endParaRPr lang="en-US" altLang="ja-JP" sz="1100" dirty="0"/>
          </a:p>
          <a:p>
            <a:r>
              <a:rPr kumimoji="1" lang="ja-JP" altLang="en-US" sz="2400" dirty="0"/>
              <a:t>しかし、</a:t>
            </a:r>
            <a:r>
              <a:rPr kumimoji="1" lang="en-US" altLang="ja-JP" sz="2400" dirty="0"/>
              <a:t>LLM</a:t>
            </a:r>
            <a:r>
              <a:rPr kumimoji="1" lang="ja-JP" altLang="en-US" sz="2400" dirty="0"/>
              <a:t>がプログラムの</a:t>
            </a:r>
            <a:r>
              <a:rPr kumimoji="1" lang="ja-JP" altLang="en-US" sz="2400" u="sng" dirty="0"/>
              <a:t>どの部分を重視して判断しているのか</a:t>
            </a:r>
            <a:r>
              <a:rPr kumimoji="1" lang="ja-JP" altLang="en-US" sz="2400" dirty="0"/>
              <a:t>を</a:t>
            </a:r>
            <a:br>
              <a:rPr kumimoji="1" lang="en-US" altLang="ja-JP" sz="2400" dirty="0"/>
            </a:br>
            <a:r>
              <a:rPr kumimoji="1" lang="ja-JP" altLang="en-US" sz="2400" dirty="0"/>
              <a:t>理解することは難しい</a:t>
            </a:r>
          </a:p>
        </p:txBody>
      </p:sp>
      <p:sp>
        <p:nvSpPr>
          <p:cNvPr id="6" name="正方形/長方形 5">
            <a:extLst>
              <a:ext uri="{FF2B5EF4-FFF2-40B4-BE49-F238E27FC236}">
                <a16:creationId xmlns:a16="http://schemas.microsoft.com/office/drawing/2014/main" id="{E22E7864-AAAE-EC1A-E02E-52CC592688D7}"/>
              </a:ext>
            </a:extLst>
          </p:cNvPr>
          <p:cNvSpPr/>
          <p:nvPr/>
        </p:nvSpPr>
        <p:spPr>
          <a:xfrm>
            <a:off x="9592732" y="3268632"/>
            <a:ext cx="1517487" cy="65990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EE9AB19-9AEE-46C7-6E50-7C5DA0D285E9}"/>
              </a:ext>
            </a:extLst>
          </p:cNvPr>
          <p:cNvSpPr/>
          <p:nvPr/>
        </p:nvSpPr>
        <p:spPr>
          <a:xfrm>
            <a:off x="5860661" y="1953539"/>
            <a:ext cx="6181371" cy="1238023"/>
          </a:xfrm>
          <a:prstGeom prst="roundRect">
            <a:avLst>
              <a:gd name="adj" fmla="val 0"/>
            </a:avLst>
          </a:prstGeom>
          <a:solidFill>
            <a:schemeClr val="bg1">
              <a:alpha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74024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21E072E9-266D-EB8A-5D6D-DBB755600EBD}"/>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1533FB42-BEBB-6D83-D5DA-ECECFE21FD7B}"/>
              </a:ext>
            </a:extLst>
          </p:cNvPr>
          <p:cNvSpPr>
            <a:spLocks noGrp="1"/>
          </p:cNvSpPr>
          <p:nvPr>
            <p:ph type="title"/>
          </p:nvPr>
        </p:nvSpPr>
        <p:spPr>
          <a:xfrm>
            <a:off x="838200" y="160326"/>
            <a:ext cx="10515600" cy="807862"/>
          </a:xfrm>
        </p:spPr>
        <p:txBody>
          <a:bodyPr anchor="b">
            <a:normAutofit/>
          </a:bodyPr>
          <a:lstStyle/>
          <a:p>
            <a:r>
              <a:rPr kumimoji="1" lang="ja-JP" altLang="en-US" b="1" dirty="0">
                <a:solidFill>
                  <a:schemeClr val="bg1"/>
                </a:solidFill>
                <a:latin typeface="+mn-ea"/>
                <a:ea typeface="+mn-ea"/>
              </a:rPr>
              <a:t>研究課題・目的</a:t>
            </a:r>
          </a:p>
        </p:txBody>
      </p:sp>
      <p:sp>
        <p:nvSpPr>
          <p:cNvPr id="5" name="コンテンツ プレースホルダー 2">
            <a:extLst>
              <a:ext uri="{FF2B5EF4-FFF2-40B4-BE49-F238E27FC236}">
                <a16:creationId xmlns:a16="http://schemas.microsoft.com/office/drawing/2014/main" id="{E28F5377-CFD4-4A49-CC2E-14EB89A564E9}"/>
              </a:ext>
            </a:extLst>
          </p:cNvPr>
          <p:cNvSpPr>
            <a:spLocks noGrp="1"/>
          </p:cNvSpPr>
          <p:nvPr>
            <p:ph idx="1"/>
          </p:nvPr>
        </p:nvSpPr>
        <p:spPr>
          <a:xfrm>
            <a:off x="838199" y="1483111"/>
            <a:ext cx="11353801" cy="4995747"/>
          </a:xfrm>
        </p:spPr>
        <p:txBody>
          <a:bodyPr>
            <a:normAutofit/>
          </a:bodyPr>
          <a:lstStyle/>
          <a:p>
            <a:pPr marL="0" indent="0">
              <a:buNone/>
            </a:pPr>
            <a:r>
              <a:rPr kumimoji="1" lang="ja-JP" altLang="en-US" b="1" dirty="0"/>
              <a:t>課題</a:t>
            </a:r>
            <a:endParaRPr kumimoji="1" lang="en-US" altLang="ja-JP" b="1" dirty="0"/>
          </a:p>
          <a:p>
            <a:pPr marL="457200" lvl="1" indent="0">
              <a:lnSpc>
                <a:spcPct val="120000"/>
              </a:lnSpc>
              <a:buNone/>
            </a:pPr>
            <a:r>
              <a:rPr lang="en-US" altLang="ja-JP" dirty="0"/>
              <a:t>LLM</a:t>
            </a:r>
            <a:r>
              <a:rPr lang="ja-JP" altLang="en-US" dirty="0"/>
              <a:t>がクローン検出を行う際にどの部分を重視して検出しているか不明</a:t>
            </a:r>
            <a:endParaRPr lang="en-US" altLang="ja-JP" dirty="0"/>
          </a:p>
          <a:p>
            <a:pPr marL="457200" lvl="1" indent="0">
              <a:lnSpc>
                <a:spcPct val="120000"/>
              </a:lnSpc>
              <a:buNone/>
            </a:pPr>
            <a:endParaRPr lang="en-US" altLang="ja-JP" dirty="0"/>
          </a:p>
          <a:p>
            <a:pPr marL="0" indent="0">
              <a:buNone/>
            </a:pPr>
            <a:r>
              <a:rPr kumimoji="1" lang="ja-JP" altLang="en-US" b="1" dirty="0"/>
              <a:t>目的</a:t>
            </a:r>
          </a:p>
          <a:p>
            <a:pPr marL="457200" lvl="1" indent="0">
              <a:lnSpc>
                <a:spcPct val="120000"/>
              </a:lnSpc>
              <a:buNone/>
            </a:pPr>
            <a:r>
              <a:rPr lang="en-US" altLang="ja-JP" dirty="0"/>
              <a:t>LLM</a:t>
            </a:r>
            <a:r>
              <a:rPr lang="ja-JP" altLang="en-US" dirty="0"/>
              <a:t>を用いたクローン検出においてメソッド名、メソッド引数名、変数名が</a:t>
            </a:r>
            <a:br>
              <a:rPr lang="en-US" altLang="ja-JP" dirty="0"/>
            </a:br>
            <a:r>
              <a:rPr lang="ja-JP" altLang="en-US" dirty="0"/>
              <a:t>その精度に大きな影響を与えていると仮定し、その影響について分析する</a:t>
            </a:r>
            <a:endParaRPr lang="en-US" altLang="ja-JP" dirty="0"/>
          </a:p>
          <a:p>
            <a:pPr marL="457200" lvl="1" indent="0">
              <a:lnSpc>
                <a:spcPct val="120000"/>
              </a:lnSpc>
              <a:buNone/>
            </a:pPr>
            <a:r>
              <a:rPr lang="en-US" altLang="ja-JP" dirty="0"/>
              <a:t>LLM</a:t>
            </a:r>
            <a:r>
              <a:rPr lang="ja-JP" altLang="en-US" dirty="0"/>
              <a:t>を用いたクローン検出において、識別子名の重要性を考察する</a:t>
            </a:r>
            <a:endParaRPr lang="en-US" altLang="ja-JP" dirty="0"/>
          </a:p>
        </p:txBody>
      </p:sp>
      <p:sp>
        <p:nvSpPr>
          <p:cNvPr id="34" name="スライド番号プレースホルダー 33">
            <a:extLst>
              <a:ext uri="{FF2B5EF4-FFF2-40B4-BE49-F238E27FC236}">
                <a16:creationId xmlns:a16="http://schemas.microsoft.com/office/drawing/2014/main" id="{D1607CE8-0287-0BA5-737B-14D0A8D748AA}"/>
              </a:ext>
            </a:extLst>
          </p:cNvPr>
          <p:cNvSpPr>
            <a:spLocks noGrp="1"/>
          </p:cNvSpPr>
          <p:nvPr>
            <p:ph type="sldNum" sz="quarter" idx="12"/>
          </p:nvPr>
        </p:nvSpPr>
        <p:spPr/>
        <p:txBody>
          <a:bodyPr/>
          <a:lstStyle/>
          <a:p>
            <a:fld id="{98E4D49B-7C54-4167-A8CB-7C9DF7FFC802}" type="slidenum">
              <a:rPr kumimoji="1" lang="ja-JP" altLang="en-US" smtClean="0"/>
              <a:t>8</a:t>
            </a:fld>
            <a:endParaRPr kumimoji="1" lang="ja-JP" altLang="en-US"/>
          </a:p>
        </p:txBody>
      </p:sp>
    </p:spTree>
    <p:extLst>
      <p:ext uri="{BB962C8B-B14F-4D97-AF65-F5344CB8AC3E}">
        <p14:creationId xmlns:p14="http://schemas.microsoft.com/office/powerpoint/2010/main" val="2234863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71FC3-6231-E9DB-0E08-3D100E7DF7D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3776B13C-4745-7596-4A53-3BE4A28F0B3B}"/>
              </a:ext>
            </a:extLst>
          </p:cNvPr>
          <p:cNvSpPr>
            <a:spLocks noGrp="1"/>
          </p:cNvSpPr>
          <p:nvPr>
            <p:ph type="sldNum" sz="quarter" idx="12"/>
          </p:nvPr>
        </p:nvSpPr>
        <p:spPr>
          <a:xfrm>
            <a:off x="8682529" y="6108477"/>
            <a:ext cx="2743200" cy="365125"/>
          </a:xfrm>
        </p:spPr>
        <p:txBody>
          <a:bodyPr/>
          <a:lstStyle/>
          <a:p>
            <a:fld id="{98E4D49B-7C54-4167-A8CB-7C9DF7FFC802}" type="slidenum">
              <a:rPr kumimoji="1" lang="ja-JP" altLang="en-US" smtClean="0"/>
              <a:t>9</a:t>
            </a:fld>
            <a:endParaRPr kumimoji="1" lang="ja-JP" altLang="en-US" dirty="0"/>
          </a:p>
        </p:txBody>
      </p:sp>
      <p:sp>
        <p:nvSpPr>
          <p:cNvPr id="5" name="正方形/長方形 4">
            <a:extLst>
              <a:ext uri="{FF2B5EF4-FFF2-40B4-BE49-F238E27FC236}">
                <a16:creationId xmlns:a16="http://schemas.microsoft.com/office/drawing/2014/main" id="{3BD48589-838B-251A-A595-FBE69625BE82}"/>
              </a:ext>
            </a:extLst>
          </p:cNvPr>
          <p:cNvSpPr/>
          <p:nvPr/>
        </p:nvSpPr>
        <p:spPr>
          <a:xfrm>
            <a:off x="0" y="0"/>
            <a:ext cx="12192000" cy="1117622"/>
          </a:xfrm>
          <a:prstGeom prst="rect">
            <a:avLst/>
          </a:prstGeom>
          <a:solidFill>
            <a:srgbClr val="31404D"/>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タイトル 1">
            <a:extLst>
              <a:ext uri="{FF2B5EF4-FFF2-40B4-BE49-F238E27FC236}">
                <a16:creationId xmlns:a16="http://schemas.microsoft.com/office/drawing/2014/main" id="{583D584A-6103-3F14-992F-802E7768CC6A}"/>
              </a:ext>
            </a:extLst>
          </p:cNvPr>
          <p:cNvSpPr txBox="1">
            <a:spLocks/>
          </p:cNvSpPr>
          <p:nvPr/>
        </p:nvSpPr>
        <p:spPr>
          <a:xfrm>
            <a:off x="838200" y="160326"/>
            <a:ext cx="10515600" cy="80786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b="1" dirty="0">
                <a:solidFill>
                  <a:schemeClr val="bg1"/>
                </a:solidFill>
                <a:latin typeface="+mn-ea"/>
                <a:ea typeface="+mn-ea"/>
              </a:rPr>
              <a:t>実験手順</a:t>
            </a:r>
          </a:p>
        </p:txBody>
      </p:sp>
      <p:grpSp>
        <p:nvGrpSpPr>
          <p:cNvPr id="1027" name="グループ化 1026">
            <a:extLst>
              <a:ext uri="{FF2B5EF4-FFF2-40B4-BE49-F238E27FC236}">
                <a16:creationId xmlns:a16="http://schemas.microsoft.com/office/drawing/2014/main" id="{03FA2622-544D-9253-238D-D58306A0EF11}"/>
              </a:ext>
            </a:extLst>
          </p:cNvPr>
          <p:cNvGrpSpPr/>
          <p:nvPr/>
        </p:nvGrpSpPr>
        <p:grpSpPr>
          <a:xfrm>
            <a:off x="328950" y="1419670"/>
            <a:ext cx="11513870" cy="5355883"/>
            <a:chOff x="328950" y="1419670"/>
            <a:chExt cx="11513870" cy="5355883"/>
          </a:xfrm>
        </p:grpSpPr>
        <p:sp>
          <p:nvSpPr>
            <p:cNvPr id="1028" name="四角形: 角を丸くする 1027">
              <a:extLst>
                <a:ext uri="{FF2B5EF4-FFF2-40B4-BE49-F238E27FC236}">
                  <a16:creationId xmlns:a16="http://schemas.microsoft.com/office/drawing/2014/main" id="{E7C72FF8-6CBE-7B6C-7ACA-9F2D5612FE9D}"/>
                </a:ext>
              </a:extLst>
            </p:cNvPr>
            <p:cNvSpPr/>
            <p:nvPr/>
          </p:nvSpPr>
          <p:spPr>
            <a:xfrm>
              <a:off x="2399527" y="3867532"/>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029" name="四角形: 角を丸くする 1028">
              <a:extLst>
                <a:ext uri="{FF2B5EF4-FFF2-40B4-BE49-F238E27FC236}">
                  <a16:creationId xmlns:a16="http://schemas.microsoft.com/office/drawing/2014/main" id="{D2680DE2-6B5D-9CBB-C724-9AEA4CBFADAB}"/>
                </a:ext>
              </a:extLst>
            </p:cNvPr>
            <p:cNvSpPr/>
            <p:nvPr/>
          </p:nvSpPr>
          <p:spPr>
            <a:xfrm>
              <a:off x="2234456" y="2350898"/>
              <a:ext cx="1718868" cy="2407262"/>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マスク後のデータ</a:t>
              </a:r>
              <a:r>
                <a:rPr lang="en-US" altLang="ja-JP" sz="2400" b="1" dirty="0">
                  <a:solidFill>
                    <a:schemeClr val="tx1"/>
                  </a:solidFill>
                </a:rPr>
                <a:t> </a:t>
              </a:r>
            </a:p>
            <a:p>
              <a:pPr algn="ctr"/>
              <a:r>
                <a:rPr lang="en-US" altLang="ja-JP" sz="2400" b="1" dirty="0">
                  <a:solidFill>
                    <a:schemeClr val="tx1"/>
                  </a:solidFill>
                </a:rPr>
                <a:t>Data</a:t>
              </a:r>
            </a:p>
          </p:txBody>
        </p:sp>
        <p:sp>
          <p:nvSpPr>
            <p:cNvPr id="1030" name="二等辺三角形 1029">
              <a:extLst>
                <a:ext uri="{FF2B5EF4-FFF2-40B4-BE49-F238E27FC236}">
                  <a16:creationId xmlns:a16="http://schemas.microsoft.com/office/drawing/2014/main" id="{41B8453C-6B9A-C645-7ECA-E9E347B5E19E}"/>
                </a:ext>
              </a:extLst>
            </p:cNvPr>
            <p:cNvSpPr/>
            <p:nvPr/>
          </p:nvSpPr>
          <p:spPr>
            <a:xfrm rot="3642086">
              <a:off x="1945482" y="4158776"/>
              <a:ext cx="459025" cy="768273"/>
            </a:xfrm>
            <a:prstGeom prst="triangle">
              <a:avLst/>
            </a:prstGeom>
            <a:solidFill>
              <a:schemeClr val="bg1">
                <a:lumMod val="9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1" name="四角形: 角を丸くする 1030">
              <a:extLst>
                <a:ext uri="{FF2B5EF4-FFF2-40B4-BE49-F238E27FC236}">
                  <a16:creationId xmlns:a16="http://schemas.microsoft.com/office/drawing/2014/main" id="{968A7430-69BD-F034-DE12-DAACCFCA4475}"/>
                </a:ext>
              </a:extLst>
            </p:cNvPr>
            <p:cNvSpPr/>
            <p:nvPr/>
          </p:nvSpPr>
          <p:spPr>
            <a:xfrm>
              <a:off x="328950" y="4246730"/>
              <a:ext cx="1718867" cy="2528823"/>
            </a:xfrm>
            <a:prstGeom prst="roundRect">
              <a:avLst>
                <a:gd name="adj" fmla="val 8188"/>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32" name="直線コネクタ 1031">
              <a:extLst>
                <a:ext uri="{FF2B5EF4-FFF2-40B4-BE49-F238E27FC236}">
                  <a16:creationId xmlns:a16="http://schemas.microsoft.com/office/drawing/2014/main" id="{4CB70545-534A-1C1C-D9AC-28DD32A36D56}"/>
                </a:ext>
              </a:extLst>
            </p:cNvPr>
            <p:cNvCxnSpPr>
              <a:cxnSpLocks/>
            </p:cNvCxnSpPr>
            <p:nvPr/>
          </p:nvCxnSpPr>
          <p:spPr>
            <a:xfrm>
              <a:off x="7885048" y="1419670"/>
              <a:ext cx="0" cy="5075965"/>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33" name="四角形: 角を丸くする 1032">
              <a:extLst>
                <a:ext uri="{FF2B5EF4-FFF2-40B4-BE49-F238E27FC236}">
                  <a16:creationId xmlns:a16="http://schemas.microsoft.com/office/drawing/2014/main" id="{6BCFB375-1BEC-7440-77B4-183356E3A801}"/>
                </a:ext>
              </a:extLst>
            </p:cNvPr>
            <p:cNvSpPr/>
            <p:nvPr/>
          </p:nvSpPr>
          <p:spPr>
            <a:xfrm>
              <a:off x="8083531" y="2350899"/>
              <a:ext cx="1719237" cy="2445954"/>
            </a:xfrm>
            <a:prstGeom prst="roundRect">
              <a:avLst>
                <a:gd name="adj" fmla="val 6919"/>
              </a:avLst>
            </a:prstGeom>
            <a:solidFill>
              <a:schemeClr val="bg1"/>
            </a:solid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endParaRPr lang="en-US" altLang="ja-JP" sz="2400" b="1" dirty="0">
                <a:solidFill>
                  <a:schemeClr val="tx1"/>
                </a:solidFill>
              </a:endParaRPr>
            </a:p>
          </p:txBody>
        </p:sp>
        <p:cxnSp>
          <p:nvCxnSpPr>
            <p:cNvPr id="1034" name="直線コネクタ 1033">
              <a:extLst>
                <a:ext uri="{FF2B5EF4-FFF2-40B4-BE49-F238E27FC236}">
                  <a16:creationId xmlns:a16="http://schemas.microsoft.com/office/drawing/2014/main" id="{642D3CC5-415F-5C51-CC37-108CEDB961CE}"/>
                </a:ext>
              </a:extLst>
            </p:cNvPr>
            <p:cNvCxnSpPr>
              <a:cxnSpLocks/>
            </p:cNvCxnSpPr>
            <p:nvPr/>
          </p:nvCxnSpPr>
          <p:spPr>
            <a:xfrm>
              <a:off x="4157847" y="1419670"/>
              <a:ext cx="0" cy="5037656"/>
            </a:xfrm>
            <a:prstGeom prst="line">
              <a:avLst/>
            </a:prstGeom>
            <a:ln w="28575">
              <a:solidFill>
                <a:schemeClr val="bg2">
                  <a:lumMod val="9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35" name="四角形: 角を丸くする 1034">
              <a:extLst>
                <a:ext uri="{FF2B5EF4-FFF2-40B4-BE49-F238E27FC236}">
                  <a16:creationId xmlns:a16="http://schemas.microsoft.com/office/drawing/2014/main" id="{21BFB346-CB8B-7A8F-7105-4A4215F411A2}"/>
                </a:ext>
              </a:extLst>
            </p:cNvPr>
            <p:cNvSpPr/>
            <p:nvPr/>
          </p:nvSpPr>
          <p:spPr>
            <a:xfrm>
              <a:off x="349179" y="2346584"/>
              <a:ext cx="1512000" cy="1552437"/>
            </a:xfrm>
            <a:prstGeom prst="roundRect">
              <a:avLst>
                <a:gd name="adj" fmla="val 8196"/>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ja-JP" altLang="en-US" sz="2400" b="1" dirty="0">
                  <a:solidFill>
                    <a:schemeClr val="tx1"/>
                  </a:solidFill>
                </a:rPr>
                <a:t>データ</a:t>
              </a:r>
              <a:endParaRPr lang="en-US" altLang="ja-JP" sz="2400" b="1" dirty="0">
                <a:solidFill>
                  <a:schemeClr val="tx1"/>
                </a:solidFill>
              </a:endParaRPr>
            </a:p>
            <a:p>
              <a:pPr algn="ctr"/>
              <a:r>
                <a:rPr lang="en-US" altLang="ja-JP" b="1" dirty="0">
                  <a:solidFill>
                    <a:schemeClr val="tx1"/>
                  </a:solidFill>
                </a:rPr>
                <a:t>FEMP</a:t>
              </a:r>
              <a:br>
                <a:rPr lang="en-US" altLang="ja-JP" b="1" dirty="0">
                  <a:solidFill>
                    <a:schemeClr val="tx1"/>
                  </a:solidFill>
                </a:rPr>
              </a:br>
              <a:r>
                <a:rPr lang="en-US" altLang="ja-JP" b="1" dirty="0">
                  <a:solidFill>
                    <a:schemeClr val="tx1"/>
                  </a:solidFill>
                </a:rPr>
                <a:t>Dataset</a:t>
              </a:r>
            </a:p>
          </p:txBody>
        </p:sp>
        <p:sp>
          <p:nvSpPr>
            <p:cNvPr id="1036" name="四角形: 角を丸くする 1035">
              <a:extLst>
                <a:ext uri="{FF2B5EF4-FFF2-40B4-BE49-F238E27FC236}">
                  <a16:creationId xmlns:a16="http://schemas.microsoft.com/office/drawing/2014/main" id="{42769691-BF08-F124-9C6F-E2844E7E2984}"/>
                </a:ext>
              </a:extLst>
            </p:cNvPr>
            <p:cNvSpPr/>
            <p:nvPr/>
          </p:nvSpPr>
          <p:spPr>
            <a:xfrm>
              <a:off x="4376952" y="2350898"/>
              <a:ext cx="1718868" cy="2423347"/>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2400" b="1" dirty="0">
                <a:solidFill>
                  <a:schemeClr val="tx1"/>
                </a:solidFill>
              </a:endParaRPr>
            </a:p>
          </p:txBody>
        </p:sp>
        <p:sp>
          <p:nvSpPr>
            <p:cNvPr id="1037" name="四角形: 角を丸くする 1036">
              <a:extLst>
                <a:ext uri="{FF2B5EF4-FFF2-40B4-BE49-F238E27FC236}">
                  <a16:creationId xmlns:a16="http://schemas.microsoft.com/office/drawing/2014/main" id="{99D7FEEF-65EA-179A-BF2C-3399467593F3}"/>
                </a:ext>
              </a:extLst>
            </p:cNvPr>
            <p:cNvSpPr/>
            <p:nvPr/>
          </p:nvSpPr>
          <p:spPr>
            <a:xfrm>
              <a:off x="407436" y="4327536"/>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original</a:t>
              </a:r>
            </a:p>
          </p:txBody>
        </p:sp>
        <p:sp>
          <p:nvSpPr>
            <p:cNvPr id="1038" name="四角形: 角を丸くする 1037">
              <a:extLst>
                <a:ext uri="{FF2B5EF4-FFF2-40B4-BE49-F238E27FC236}">
                  <a16:creationId xmlns:a16="http://schemas.microsoft.com/office/drawing/2014/main" id="{AE284880-10E9-7EE8-4B86-61B17594E527}"/>
                </a:ext>
              </a:extLst>
            </p:cNvPr>
            <p:cNvSpPr/>
            <p:nvPr/>
          </p:nvSpPr>
          <p:spPr>
            <a:xfrm>
              <a:off x="407436" y="4812382"/>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a:t>
              </a:r>
            </a:p>
          </p:txBody>
        </p:sp>
        <p:sp>
          <p:nvSpPr>
            <p:cNvPr id="1039" name="四角形: 角を丸くする 1038">
              <a:extLst>
                <a:ext uri="{FF2B5EF4-FFF2-40B4-BE49-F238E27FC236}">
                  <a16:creationId xmlns:a16="http://schemas.microsoft.com/office/drawing/2014/main" id="{F09E1C0E-EAA0-81A9-C276-4C41A815C751}"/>
                </a:ext>
              </a:extLst>
            </p:cNvPr>
            <p:cNvSpPr/>
            <p:nvPr/>
          </p:nvSpPr>
          <p:spPr>
            <a:xfrm>
              <a:off x="407435" y="5297228"/>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MV</a:t>
              </a:r>
            </a:p>
          </p:txBody>
        </p:sp>
        <p:sp>
          <p:nvSpPr>
            <p:cNvPr id="1040" name="四角形: 角を丸くする 1039">
              <a:extLst>
                <a:ext uri="{FF2B5EF4-FFF2-40B4-BE49-F238E27FC236}">
                  <a16:creationId xmlns:a16="http://schemas.microsoft.com/office/drawing/2014/main" id="{9287C82D-A877-97B8-EAE2-0FCE4E6485C2}"/>
                </a:ext>
              </a:extLst>
            </p:cNvPr>
            <p:cNvSpPr/>
            <p:nvPr/>
          </p:nvSpPr>
          <p:spPr>
            <a:xfrm>
              <a:off x="407435" y="5782074"/>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AV</a:t>
              </a:r>
            </a:p>
          </p:txBody>
        </p:sp>
        <p:sp>
          <p:nvSpPr>
            <p:cNvPr id="1041" name="四角形: 角を丸くする 1040">
              <a:extLst>
                <a:ext uri="{FF2B5EF4-FFF2-40B4-BE49-F238E27FC236}">
                  <a16:creationId xmlns:a16="http://schemas.microsoft.com/office/drawing/2014/main" id="{4A096C3A-6079-0A8D-A26C-18A28F58D2E1}"/>
                </a:ext>
              </a:extLst>
            </p:cNvPr>
            <p:cNvSpPr/>
            <p:nvPr/>
          </p:nvSpPr>
          <p:spPr>
            <a:xfrm>
              <a:off x="407435" y="6266920"/>
              <a:ext cx="1543025" cy="430754"/>
            </a:xfrm>
            <a:prstGeom prst="roundRect">
              <a:avLst>
                <a:gd name="adj" fmla="val 10983"/>
              </a:avLst>
            </a:prstGeom>
            <a:solidFill>
              <a:srgbClr val="FFFFFF"/>
            </a:solid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MAV</a:t>
              </a:r>
            </a:p>
          </p:txBody>
        </p:sp>
        <p:cxnSp>
          <p:nvCxnSpPr>
            <p:cNvPr id="1042" name="直線矢印コネクタ 1041">
              <a:extLst>
                <a:ext uri="{FF2B5EF4-FFF2-40B4-BE49-F238E27FC236}">
                  <a16:creationId xmlns:a16="http://schemas.microsoft.com/office/drawing/2014/main" id="{6FA632FF-56EC-A3D1-1871-6C3D53A12002}"/>
                </a:ext>
              </a:extLst>
            </p:cNvPr>
            <p:cNvCxnSpPr>
              <a:cxnSpLocks/>
            </p:cNvCxnSpPr>
            <p:nvPr/>
          </p:nvCxnSpPr>
          <p:spPr>
            <a:xfrm>
              <a:off x="3899793" y="3131148"/>
              <a:ext cx="551782"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43" name="楕円 1042">
              <a:extLst>
                <a:ext uri="{FF2B5EF4-FFF2-40B4-BE49-F238E27FC236}">
                  <a16:creationId xmlns:a16="http://schemas.microsoft.com/office/drawing/2014/main" id="{420C8865-3191-EE49-C83C-F322E6B2C559}"/>
                </a:ext>
              </a:extLst>
            </p:cNvPr>
            <p:cNvSpPr/>
            <p:nvPr/>
          </p:nvSpPr>
          <p:spPr>
            <a:xfrm>
              <a:off x="6894889" y="2793983"/>
              <a:ext cx="515280" cy="513382"/>
            </a:xfrm>
            <a:prstGeom prst="ellipse">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44" name="テキスト ボックス 1043">
              <a:extLst>
                <a:ext uri="{FF2B5EF4-FFF2-40B4-BE49-F238E27FC236}">
                  <a16:creationId xmlns:a16="http://schemas.microsoft.com/office/drawing/2014/main" id="{19965A4A-B147-BEDB-E3C4-EE9A24E49A2F}"/>
                </a:ext>
              </a:extLst>
            </p:cNvPr>
            <p:cNvSpPr txBox="1"/>
            <p:nvPr/>
          </p:nvSpPr>
          <p:spPr>
            <a:xfrm>
              <a:off x="6724195" y="3594248"/>
              <a:ext cx="856667" cy="400110"/>
            </a:xfrm>
            <a:prstGeom prst="rect">
              <a:avLst/>
            </a:prstGeom>
            <a:noFill/>
          </p:spPr>
          <p:txBody>
            <a:bodyPr wrap="square" rtlCol="0">
              <a:spAutoFit/>
            </a:bodyPr>
            <a:lstStyle/>
            <a:p>
              <a:pPr algn="ctr"/>
              <a:r>
                <a:rPr kumimoji="1" lang="en-US" altLang="ja-JP" sz="2000" b="1" dirty="0"/>
                <a:t>LLM</a:t>
              </a:r>
              <a:endParaRPr kumimoji="1" lang="ja-JP" altLang="en-US" sz="2000" b="1" dirty="0"/>
            </a:p>
          </p:txBody>
        </p:sp>
        <p:pic>
          <p:nvPicPr>
            <p:cNvPr id="1045" name="グラフィックス 1044" descr="人工知能 枠線">
              <a:extLst>
                <a:ext uri="{FF2B5EF4-FFF2-40B4-BE49-F238E27FC236}">
                  <a16:creationId xmlns:a16="http://schemas.microsoft.com/office/drawing/2014/main" id="{8DF8427B-E4AC-3D4D-178A-CD6933034AB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567737" y="2675373"/>
              <a:ext cx="1051892" cy="979371"/>
            </a:xfrm>
            <a:prstGeom prst="rect">
              <a:avLst/>
            </a:prstGeom>
          </p:spPr>
        </p:pic>
        <p:sp>
          <p:nvSpPr>
            <p:cNvPr id="1046" name="L 字 1045">
              <a:extLst>
                <a:ext uri="{FF2B5EF4-FFF2-40B4-BE49-F238E27FC236}">
                  <a16:creationId xmlns:a16="http://schemas.microsoft.com/office/drawing/2014/main" id="{EF4420D9-2235-4D7F-6CEB-38BEF5BCAAD2}"/>
                </a:ext>
              </a:extLst>
            </p:cNvPr>
            <p:cNvSpPr/>
            <p:nvPr/>
          </p:nvSpPr>
          <p:spPr>
            <a:xfrm flipV="1">
              <a:off x="778410" y="3446315"/>
              <a:ext cx="638465" cy="386679"/>
            </a:xfrm>
            <a:prstGeom prst="corner">
              <a:avLst>
                <a:gd name="adj1" fmla="val 69375"/>
                <a:gd name="adj2" fmla="val 79713"/>
              </a:avLst>
            </a:prstGeom>
            <a:solidFill>
              <a:schemeClr val="bg2"/>
            </a:solidFill>
            <a:ln w="38100">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47" name="L 字 1046">
              <a:extLst>
                <a:ext uri="{FF2B5EF4-FFF2-40B4-BE49-F238E27FC236}">
                  <a16:creationId xmlns:a16="http://schemas.microsoft.com/office/drawing/2014/main" id="{1570DE93-0513-47FF-E240-41EBD32E010F}"/>
                </a:ext>
              </a:extLst>
            </p:cNvPr>
            <p:cNvSpPr/>
            <p:nvPr/>
          </p:nvSpPr>
          <p:spPr>
            <a:xfrm flipV="1">
              <a:off x="2629806" y="3200210"/>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48" name="L 字 1047">
              <a:extLst>
                <a:ext uri="{FF2B5EF4-FFF2-40B4-BE49-F238E27FC236}">
                  <a16:creationId xmlns:a16="http://schemas.microsoft.com/office/drawing/2014/main" id="{63B4EF9E-AF3C-E862-C757-AC467B3AA9CB}"/>
                </a:ext>
              </a:extLst>
            </p:cNvPr>
            <p:cNvSpPr/>
            <p:nvPr/>
          </p:nvSpPr>
          <p:spPr>
            <a:xfrm flipV="1">
              <a:off x="3065046" y="3300636"/>
              <a:ext cx="582959" cy="400111"/>
            </a:xfrm>
            <a:prstGeom prst="corner">
              <a:avLst>
                <a:gd name="adj1" fmla="val 69375"/>
                <a:gd name="adj2" fmla="val 79713"/>
              </a:avLst>
            </a:prstGeom>
            <a:solidFill>
              <a:schemeClr val="tx2">
                <a:lumMod val="10000"/>
                <a:lumOff val="90000"/>
              </a:schemeClr>
            </a:solidFill>
            <a:ln w="38100">
              <a:solidFill>
                <a:schemeClr val="tx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49" name="正方形/長方形 1048">
              <a:extLst>
                <a:ext uri="{FF2B5EF4-FFF2-40B4-BE49-F238E27FC236}">
                  <a16:creationId xmlns:a16="http://schemas.microsoft.com/office/drawing/2014/main" id="{50293861-A5D5-C209-3F0F-2B46F8C995AB}"/>
                </a:ext>
              </a:extLst>
            </p:cNvPr>
            <p:cNvSpPr/>
            <p:nvPr/>
          </p:nvSpPr>
          <p:spPr>
            <a:xfrm>
              <a:off x="3124911" y="3455385"/>
              <a:ext cx="212491"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0" name="正方形/長方形 1049">
              <a:extLst>
                <a:ext uri="{FF2B5EF4-FFF2-40B4-BE49-F238E27FC236}">
                  <a16:creationId xmlns:a16="http://schemas.microsoft.com/office/drawing/2014/main" id="{6DEAC313-84AF-1CC4-1E74-642B2EF72087}"/>
                </a:ext>
              </a:extLst>
            </p:cNvPr>
            <p:cNvSpPr/>
            <p:nvPr/>
          </p:nvSpPr>
          <p:spPr>
            <a:xfrm>
              <a:off x="3175838" y="3361585"/>
              <a:ext cx="311684"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1" name="正方形/長方形 1050">
              <a:extLst>
                <a:ext uri="{FF2B5EF4-FFF2-40B4-BE49-F238E27FC236}">
                  <a16:creationId xmlns:a16="http://schemas.microsoft.com/office/drawing/2014/main" id="{A9F3A859-270E-9B9F-1D5B-70C243C134CB}"/>
                </a:ext>
              </a:extLst>
            </p:cNvPr>
            <p:cNvSpPr/>
            <p:nvPr/>
          </p:nvSpPr>
          <p:spPr>
            <a:xfrm>
              <a:off x="3186684" y="3557361"/>
              <a:ext cx="52163" cy="58365"/>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2" name="L 字 1051">
              <a:extLst>
                <a:ext uri="{FF2B5EF4-FFF2-40B4-BE49-F238E27FC236}">
                  <a16:creationId xmlns:a16="http://schemas.microsoft.com/office/drawing/2014/main" id="{5A8C4F52-07C9-0DDB-4822-6EC114FD5DD7}"/>
                </a:ext>
              </a:extLst>
            </p:cNvPr>
            <p:cNvSpPr/>
            <p:nvPr/>
          </p:nvSpPr>
          <p:spPr>
            <a:xfrm flipV="1">
              <a:off x="4671726" y="3213056"/>
              <a:ext cx="582959" cy="370238"/>
            </a:xfrm>
            <a:prstGeom prst="corner">
              <a:avLst>
                <a:gd name="adj1" fmla="val 69375"/>
                <a:gd name="adj2" fmla="val 95583"/>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3" name="L 字 1052">
              <a:extLst>
                <a:ext uri="{FF2B5EF4-FFF2-40B4-BE49-F238E27FC236}">
                  <a16:creationId xmlns:a16="http://schemas.microsoft.com/office/drawing/2014/main" id="{ADE40400-8F9A-702A-0BE8-7A7A0FCF1A8D}"/>
                </a:ext>
              </a:extLst>
            </p:cNvPr>
            <p:cNvSpPr/>
            <p:nvPr/>
          </p:nvSpPr>
          <p:spPr>
            <a:xfrm flipV="1">
              <a:off x="5161715" y="3321725"/>
              <a:ext cx="646325" cy="391058"/>
            </a:xfrm>
            <a:prstGeom prst="corner">
              <a:avLst>
                <a:gd name="adj1" fmla="val 69375"/>
                <a:gd name="adj2" fmla="val 124151"/>
              </a:avLst>
            </a:prstGeom>
            <a:solidFill>
              <a:schemeClr val="accent4">
                <a:lumMod val="20000"/>
                <a:lumOff val="80000"/>
              </a:schemeClr>
            </a:solidFill>
            <a:ln w="381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54" name="正方形/長方形 1053">
              <a:extLst>
                <a:ext uri="{FF2B5EF4-FFF2-40B4-BE49-F238E27FC236}">
                  <a16:creationId xmlns:a16="http://schemas.microsoft.com/office/drawing/2014/main" id="{3652C900-708C-DDD9-B996-83780806613A}"/>
                </a:ext>
              </a:extLst>
            </p:cNvPr>
            <p:cNvSpPr/>
            <p:nvPr/>
          </p:nvSpPr>
          <p:spPr>
            <a:xfrm>
              <a:off x="5240756" y="3436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5" name="正方形/長方形 1054">
              <a:extLst>
                <a:ext uri="{FF2B5EF4-FFF2-40B4-BE49-F238E27FC236}">
                  <a16:creationId xmlns:a16="http://schemas.microsoft.com/office/drawing/2014/main" id="{42259BF5-CF89-EAE7-C545-378D75146D35}"/>
                </a:ext>
              </a:extLst>
            </p:cNvPr>
            <p:cNvSpPr/>
            <p:nvPr/>
          </p:nvSpPr>
          <p:spPr>
            <a:xfrm>
              <a:off x="5379877" y="3434725"/>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6" name="正方形/長方形 1055">
              <a:extLst>
                <a:ext uri="{FF2B5EF4-FFF2-40B4-BE49-F238E27FC236}">
                  <a16:creationId xmlns:a16="http://schemas.microsoft.com/office/drawing/2014/main" id="{2653DC96-8807-8F46-B5ED-E6E35E72C07F}"/>
                </a:ext>
              </a:extLst>
            </p:cNvPr>
            <p:cNvSpPr/>
            <p:nvPr/>
          </p:nvSpPr>
          <p:spPr>
            <a:xfrm>
              <a:off x="5529220" y="3435220"/>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7" name="正方形/長方形 1056">
              <a:extLst>
                <a:ext uri="{FF2B5EF4-FFF2-40B4-BE49-F238E27FC236}">
                  <a16:creationId xmlns:a16="http://schemas.microsoft.com/office/drawing/2014/main" id="{80A5FD4C-4BD2-80DF-3F5C-33FECC88D396}"/>
                </a:ext>
              </a:extLst>
            </p:cNvPr>
            <p:cNvSpPr/>
            <p:nvPr/>
          </p:nvSpPr>
          <p:spPr>
            <a:xfrm>
              <a:off x="5240756" y="3583294"/>
              <a:ext cx="105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8" name="正方形/長方形 1057">
              <a:extLst>
                <a:ext uri="{FF2B5EF4-FFF2-40B4-BE49-F238E27FC236}">
                  <a16:creationId xmlns:a16="http://schemas.microsoft.com/office/drawing/2014/main" id="{5817CB1A-69C2-B482-5244-2E3124C96F85}"/>
                </a:ext>
              </a:extLst>
            </p:cNvPr>
            <p:cNvSpPr/>
            <p:nvPr/>
          </p:nvSpPr>
          <p:spPr>
            <a:xfrm>
              <a:off x="5390099" y="3583789"/>
              <a:ext cx="36000" cy="36000"/>
            </a:xfrm>
            <a:prstGeom prst="rec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dirty="0"/>
            </a:p>
          </p:txBody>
        </p:sp>
        <p:sp>
          <p:nvSpPr>
            <p:cNvPr id="1059" name="円: 塗りつぶしなし 1058">
              <a:extLst>
                <a:ext uri="{FF2B5EF4-FFF2-40B4-BE49-F238E27FC236}">
                  <a16:creationId xmlns:a16="http://schemas.microsoft.com/office/drawing/2014/main" id="{3812BE8C-5C3D-B529-6517-52959852077D}"/>
                </a:ext>
              </a:extLst>
            </p:cNvPr>
            <p:cNvSpPr/>
            <p:nvPr/>
          </p:nvSpPr>
          <p:spPr>
            <a:xfrm>
              <a:off x="8220251" y="3256216"/>
              <a:ext cx="173524" cy="173524"/>
            </a:xfrm>
            <a:prstGeom prst="donut">
              <a:avLst>
                <a:gd name="adj" fmla="val 20604"/>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solidFill>
                  <a:schemeClr val="tx1"/>
                </a:solidFill>
              </a:endParaRPr>
            </a:p>
          </p:txBody>
        </p:sp>
        <p:sp>
          <p:nvSpPr>
            <p:cNvPr id="1060" name="乗算記号 1059">
              <a:extLst>
                <a:ext uri="{FF2B5EF4-FFF2-40B4-BE49-F238E27FC236}">
                  <a16:creationId xmlns:a16="http://schemas.microsoft.com/office/drawing/2014/main" id="{19500243-53E3-9EFF-B616-D3EA3A94C80A}"/>
                </a:ext>
              </a:extLst>
            </p:cNvPr>
            <p:cNvSpPr/>
            <p:nvPr/>
          </p:nvSpPr>
          <p:spPr>
            <a:xfrm>
              <a:off x="8191225" y="3456588"/>
              <a:ext cx="243424" cy="249845"/>
            </a:xfrm>
            <a:prstGeom prst="mathMultiply">
              <a:avLst>
                <a:gd name="adj1" fmla="val 1510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sp>
          <p:nvSpPr>
            <p:cNvPr id="1061" name="テキスト ボックス 1060">
              <a:extLst>
                <a:ext uri="{FF2B5EF4-FFF2-40B4-BE49-F238E27FC236}">
                  <a16:creationId xmlns:a16="http://schemas.microsoft.com/office/drawing/2014/main" id="{DC68CB21-3923-F3B1-80B8-D13530D05619}"/>
                </a:ext>
              </a:extLst>
            </p:cNvPr>
            <p:cNvSpPr txBox="1"/>
            <p:nvPr/>
          </p:nvSpPr>
          <p:spPr>
            <a:xfrm>
              <a:off x="8340841" y="3189248"/>
              <a:ext cx="1162970" cy="369332"/>
            </a:xfrm>
            <a:prstGeom prst="rect">
              <a:avLst/>
            </a:prstGeom>
            <a:noFill/>
          </p:spPr>
          <p:txBody>
            <a:bodyPr wrap="square" rtlCol="0">
              <a:spAutoFit/>
            </a:bodyPr>
            <a:lstStyle/>
            <a:p>
              <a:r>
                <a:rPr kumimoji="1" lang="en-US" altLang="ja-JP" b="1" dirty="0"/>
                <a:t>Clone</a:t>
              </a:r>
              <a:endParaRPr kumimoji="1" lang="ja-JP" altLang="en-US" b="1" dirty="0"/>
            </a:p>
          </p:txBody>
        </p:sp>
        <p:sp>
          <p:nvSpPr>
            <p:cNvPr id="1062" name="テキスト ボックス 1061">
              <a:extLst>
                <a:ext uri="{FF2B5EF4-FFF2-40B4-BE49-F238E27FC236}">
                  <a16:creationId xmlns:a16="http://schemas.microsoft.com/office/drawing/2014/main" id="{D51CDF26-C1BD-EA40-3938-7020926D7A5D}"/>
                </a:ext>
              </a:extLst>
            </p:cNvPr>
            <p:cNvSpPr txBox="1"/>
            <p:nvPr/>
          </p:nvSpPr>
          <p:spPr>
            <a:xfrm>
              <a:off x="8340840" y="3428375"/>
              <a:ext cx="1367133" cy="369332"/>
            </a:xfrm>
            <a:prstGeom prst="rect">
              <a:avLst/>
            </a:prstGeom>
            <a:noFill/>
          </p:spPr>
          <p:txBody>
            <a:bodyPr wrap="square" rtlCol="0">
              <a:spAutoFit/>
            </a:bodyPr>
            <a:lstStyle/>
            <a:p>
              <a:r>
                <a:rPr kumimoji="1" lang="en-US" altLang="ja-JP" b="1" dirty="0"/>
                <a:t>Non-clone</a:t>
              </a:r>
              <a:endParaRPr kumimoji="1" lang="ja-JP" altLang="en-US" b="1" dirty="0"/>
            </a:p>
          </p:txBody>
        </p:sp>
        <p:cxnSp>
          <p:nvCxnSpPr>
            <p:cNvPr id="1063" name="直線矢印コネクタ 1062">
              <a:extLst>
                <a:ext uri="{FF2B5EF4-FFF2-40B4-BE49-F238E27FC236}">
                  <a16:creationId xmlns:a16="http://schemas.microsoft.com/office/drawing/2014/main" id="{905875A4-8D55-4A15-7552-EF120C3E8BA2}"/>
                </a:ext>
              </a:extLst>
            </p:cNvPr>
            <p:cNvCxnSpPr>
              <a:cxnSpLocks/>
            </p:cNvCxnSpPr>
            <p:nvPr/>
          </p:nvCxnSpPr>
          <p:spPr>
            <a:xfrm flipV="1">
              <a:off x="6039888" y="3131147"/>
              <a:ext cx="604615" cy="1"/>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64" name="直線矢印コネクタ 1063">
              <a:extLst>
                <a:ext uri="{FF2B5EF4-FFF2-40B4-BE49-F238E27FC236}">
                  <a16:creationId xmlns:a16="http://schemas.microsoft.com/office/drawing/2014/main" id="{37781EB1-4EB1-26D9-FBF9-9E7B941F570B}"/>
                </a:ext>
              </a:extLst>
            </p:cNvPr>
            <p:cNvCxnSpPr>
              <a:cxnSpLocks/>
            </p:cNvCxnSpPr>
            <p:nvPr/>
          </p:nvCxnSpPr>
          <p:spPr>
            <a:xfrm>
              <a:off x="7567098" y="3122803"/>
              <a:ext cx="599514"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65" name="テキスト ボックス 1064">
              <a:extLst>
                <a:ext uri="{FF2B5EF4-FFF2-40B4-BE49-F238E27FC236}">
                  <a16:creationId xmlns:a16="http://schemas.microsoft.com/office/drawing/2014/main" id="{AE9DBE5B-6736-28A1-D8C9-602B746CF95E}"/>
                </a:ext>
              </a:extLst>
            </p:cNvPr>
            <p:cNvSpPr txBox="1"/>
            <p:nvPr/>
          </p:nvSpPr>
          <p:spPr>
            <a:xfrm rot="16200000">
              <a:off x="5817988" y="3365574"/>
              <a:ext cx="992132" cy="461665"/>
            </a:xfrm>
            <a:prstGeom prst="rect">
              <a:avLst/>
            </a:prstGeom>
            <a:noFill/>
          </p:spPr>
          <p:txBody>
            <a:bodyPr wrap="square" rtlCol="0">
              <a:spAutoFit/>
            </a:bodyPr>
            <a:lstStyle/>
            <a:p>
              <a:r>
                <a:rPr lang="en-US" altLang="ja-JP" sz="2400" b="1" dirty="0"/>
                <a:t>input</a:t>
              </a:r>
              <a:endParaRPr kumimoji="1" lang="ja-JP" altLang="en-US" sz="2400" b="1" dirty="0"/>
            </a:p>
          </p:txBody>
        </p:sp>
        <p:sp>
          <p:nvSpPr>
            <p:cNvPr id="1066" name="テキスト ボックス 1065">
              <a:extLst>
                <a:ext uri="{FF2B5EF4-FFF2-40B4-BE49-F238E27FC236}">
                  <a16:creationId xmlns:a16="http://schemas.microsoft.com/office/drawing/2014/main" id="{7FF4ABDE-ED1A-A21D-5AD1-FBDE21E65524}"/>
                </a:ext>
              </a:extLst>
            </p:cNvPr>
            <p:cNvSpPr txBox="1"/>
            <p:nvPr/>
          </p:nvSpPr>
          <p:spPr>
            <a:xfrm rot="16200000">
              <a:off x="7237173" y="3524270"/>
              <a:ext cx="1222143" cy="461665"/>
            </a:xfrm>
            <a:prstGeom prst="rect">
              <a:avLst/>
            </a:prstGeom>
            <a:noFill/>
          </p:spPr>
          <p:txBody>
            <a:bodyPr wrap="square" rtlCol="0">
              <a:spAutoFit/>
            </a:bodyPr>
            <a:lstStyle/>
            <a:p>
              <a:r>
                <a:rPr lang="en-US" altLang="ja-JP" sz="2400" b="1" dirty="0">
                  <a:highlight>
                    <a:srgbClr val="FFFFFF"/>
                  </a:highlight>
                </a:rPr>
                <a:t>output</a:t>
              </a:r>
              <a:endParaRPr kumimoji="1" lang="ja-JP" altLang="en-US" sz="2000" b="1" dirty="0">
                <a:highlight>
                  <a:srgbClr val="FFFFFF"/>
                </a:highlight>
              </a:endParaRPr>
            </a:p>
          </p:txBody>
        </p:sp>
        <p:sp>
          <p:nvSpPr>
            <p:cNvPr id="1067" name="四角形: 角を丸くする 1066">
              <a:extLst>
                <a:ext uri="{FF2B5EF4-FFF2-40B4-BE49-F238E27FC236}">
                  <a16:creationId xmlns:a16="http://schemas.microsoft.com/office/drawing/2014/main" id="{D6BB40C3-4CBB-38E8-BA50-D664F8A72C56}"/>
                </a:ext>
              </a:extLst>
            </p:cNvPr>
            <p:cNvSpPr/>
            <p:nvPr/>
          </p:nvSpPr>
          <p:spPr>
            <a:xfrm>
              <a:off x="10196523" y="2350899"/>
              <a:ext cx="1615507" cy="2962144"/>
            </a:xfrm>
            <a:prstGeom prst="roundRect">
              <a:avLst>
                <a:gd name="adj" fmla="val 6919"/>
              </a:avLst>
            </a:prstGeom>
            <a:noFill/>
            <a:ln w="19050">
              <a:solidFill>
                <a:schemeClr val="tx1">
                  <a:lumMod val="50000"/>
                  <a:lumOff val="50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altLang="ja-JP" sz="1000" b="1" dirty="0">
                <a:solidFill>
                  <a:schemeClr val="tx1"/>
                </a:solidFill>
              </a:endParaRPr>
            </a:p>
            <a:p>
              <a:pPr algn="ctr"/>
              <a:r>
                <a:rPr lang="ja-JP" altLang="en-US" sz="2400" b="1" dirty="0">
                  <a:solidFill>
                    <a:schemeClr val="tx1"/>
                  </a:solidFill>
                </a:rPr>
                <a:t>評価</a:t>
              </a:r>
              <a:endParaRPr lang="en-US" altLang="ja-JP" sz="2400" b="1" dirty="0">
                <a:solidFill>
                  <a:schemeClr val="tx1"/>
                </a:solidFill>
              </a:endParaRPr>
            </a:p>
          </p:txBody>
        </p:sp>
        <p:cxnSp>
          <p:nvCxnSpPr>
            <p:cNvPr id="1068" name="直線矢印コネクタ 1067">
              <a:extLst>
                <a:ext uri="{FF2B5EF4-FFF2-40B4-BE49-F238E27FC236}">
                  <a16:creationId xmlns:a16="http://schemas.microsoft.com/office/drawing/2014/main" id="{FA91782C-557D-FB9A-61BC-2823A3D4756A}"/>
                </a:ext>
              </a:extLst>
            </p:cNvPr>
            <p:cNvCxnSpPr>
              <a:cxnSpLocks/>
            </p:cNvCxnSpPr>
            <p:nvPr/>
          </p:nvCxnSpPr>
          <p:spPr>
            <a:xfrm>
              <a:off x="9839344" y="3115864"/>
              <a:ext cx="429570"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069" name="グラフィックス 1068" descr="クリップボード 枠線">
              <a:extLst>
                <a:ext uri="{FF2B5EF4-FFF2-40B4-BE49-F238E27FC236}">
                  <a16:creationId xmlns:a16="http://schemas.microsoft.com/office/drawing/2014/main" id="{7C050EF7-71E0-4BEA-6022-8B955881A4A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62669" y="3069062"/>
              <a:ext cx="698922" cy="698922"/>
            </a:xfrm>
            <a:prstGeom prst="rect">
              <a:avLst/>
            </a:prstGeom>
          </p:spPr>
        </p:pic>
        <p:sp>
          <p:nvSpPr>
            <p:cNvPr id="1070" name="四角形: 角を丸くする 1069">
              <a:extLst>
                <a:ext uri="{FF2B5EF4-FFF2-40B4-BE49-F238E27FC236}">
                  <a16:creationId xmlns:a16="http://schemas.microsoft.com/office/drawing/2014/main" id="{39C781A8-A072-8637-F352-BF051655372A}"/>
                </a:ext>
              </a:extLst>
            </p:cNvPr>
            <p:cNvSpPr/>
            <p:nvPr/>
          </p:nvSpPr>
          <p:spPr>
            <a:xfrm>
              <a:off x="10214613" y="3947389"/>
              <a:ext cx="1587790" cy="1297398"/>
            </a:xfrm>
            <a:prstGeom prst="roundRect">
              <a:avLst>
                <a:gd name="adj" fmla="val 70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2000" b="1" u="sng" dirty="0">
                  <a:solidFill>
                    <a:schemeClr val="tx1"/>
                  </a:solidFill>
                </a:rPr>
                <a:t>指標</a:t>
              </a:r>
              <a:endParaRPr lang="en-US" altLang="ja-JP" sz="2000" b="1" u="sng" dirty="0">
                <a:solidFill>
                  <a:schemeClr val="tx1"/>
                </a:solidFill>
              </a:endParaRPr>
            </a:p>
            <a:p>
              <a:endParaRPr lang="en-US" altLang="ja-JP" sz="1000" b="1" u="sng" dirty="0">
                <a:solidFill>
                  <a:schemeClr val="tx1"/>
                </a:solidFill>
              </a:endParaRPr>
            </a:p>
            <a:p>
              <a:r>
                <a:rPr lang="en-US" altLang="ja-JP" sz="2000" b="1" dirty="0">
                  <a:solidFill>
                    <a:schemeClr val="tx1"/>
                  </a:solidFill>
                </a:rPr>
                <a:t>-</a:t>
              </a:r>
              <a:r>
                <a:rPr lang="ja-JP" altLang="en-US" sz="2000" b="1" dirty="0">
                  <a:solidFill>
                    <a:schemeClr val="tx1"/>
                  </a:solidFill>
                </a:rPr>
                <a:t> </a:t>
              </a:r>
              <a:r>
                <a:rPr lang="en-US" altLang="ja-JP" sz="2000" b="1" dirty="0">
                  <a:solidFill>
                    <a:schemeClr val="tx1"/>
                  </a:solidFill>
                </a:rPr>
                <a:t>Recall</a:t>
              </a:r>
            </a:p>
            <a:p>
              <a:r>
                <a:rPr lang="en-US" altLang="ja-JP" sz="2000" b="1" dirty="0">
                  <a:solidFill>
                    <a:schemeClr val="tx1"/>
                  </a:solidFill>
                </a:rPr>
                <a:t>- Precision</a:t>
              </a:r>
            </a:p>
            <a:p>
              <a:r>
                <a:rPr kumimoji="1" lang="en-US" altLang="ja-JP" sz="2000" b="1" dirty="0">
                  <a:solidFill>
                    <a:schemeClr val="tx1"/>
                  </a:solidFill>
                </a:rPr>
                <a:t>- Accuracy</a:t>
              </a:r>
              <a:endParaRPr kumimoji="1" lang="ja-JP" altLang="en-US" sz="2000" b="1" dirty="0">
                <a:solidFill>
                  <a:schemeClr val="tx1"/>
                </a:solidFill>
              </a:endParaRPr>
            </a:p>
          </p:txBody>
        </p:sp>
        <p:sp>
          <p:nvSpPr>
            <p:cNvPr id="1071" name="テキスト ボックス 1070">
              <a:extLst>
                <a:ext uri="{FF2B5EF4-FFF2-40B4-BE49-F238E27FC236}">
                  <a16:creationId xmlns:a16="http://schemas.microsoft.com/office/drawing/2014/main" id="{6BFAC9BA-36AB-C37E-25D1-04705432E862}"/>
                </a:ext>
              </a:extLst>
            </p:cNvPr>
            <p:cNvSpPr txBox="1"/>
            <p:nvPr/>
          </p:nvSpPr>
          <p:spPr>
            <a:xfrm>
              <a:off x="349179" y="1419670"/>
              <a:ext cx="3627684" cy="815608"/>
            </a:xfrm>
            <a:prstGeom prst="rect">
              <a:avLst/>
            </a:prstGeom>
            <a:solidFill>
              <a:schemeClr val="accent6">
                <a:lumMod val="40000"/>
                <a:lumOff val="60000"/>
              </a:schemeClr>
            </a:solidFill>
          </p:spPr>
          <p:txBody>
            <a:bodyPr wrap="square" rtlCol="0">
              <a:spAutoFit/>
            </a:bodyPr>
            <a:lstStyle/>
            <a:p>
              <a:pPr algn="ctr"/>
              <a:r>
                <a:rPr kumimoji="1" lang="en-US" altLang="ja-JP" sz="2000" b="1" u="sng" dirty="0"/>
                <a:t>STEP1</a:t>
              </a:r>
            </a:p>
            <a:p>
              <a:pPr algn="ctr"/>
              <a:endParaRPr lang="en-US" altLang="ja-JP" sz="300" b="1" u="sng" dirty="0"/>
            </a:p>
            <a:p>
              <a:pPr algn="ctr"/>
              <a:r>
                <a:rPr kumimoji="1" lang="ja-JP" altLang="en-US" sz="2400" b="1" dirty="0"/>
                <a:t>データの加工</a:t>
              </a:r>
            </a:p>
          </p:txBody>
        </p:sp>
        <p:sp>
          <p:nvSpPr>
            <p:cNvPr id="1072" name="テキスト ボックス 1071">
              <a:extLst>
                <a:ext uri="{FF2B5EF4-FFF2-40B4-BE49-F238E27FC236}">
                  <a16:creationId xmlns:a16="http://schemas.microsoft.com/office/drawing/2014/main" id="{94B6A7E6-DA99-2778-17C0-100A0CF6B478}"/>
                </a:ext>
              </a:extLst>
            </p:cNvPr>
            <p:cNvSpPr txBox="1"/>
            <p:nvPr/>
          </p:nvSpPr>
          <p:spPr>
            <a:xfrm>
              <a:off x="4338832" y="1423339"/>
              <a:ext cx="3364927" cy="815608"/>
            </a:xfrm>
            <a:prstGeom prst="rect">
              <a:avLst/>
            </a:prstGeom>
            <a:solidFill>
              <a:schemeClr val="accent1">
                <a:lumMod val="20000"/>
                <a:lumOff val="80000"/>
              </a:schemeClr>
            </a:solidFill>
          </p:spPr>
          <p:txBody>
            <a:bodyPr wrap="square" rtlCol="0">
              <a:spAutoFit/>
            </a:bodyPr>
            <a:lstStyle/>
            <a:p>
              <a:pPr algn="ctr"/>
              <a:r>
                <a:rPr kumimoji="1" lang="en-US" altLang="ja-JP" sz="2000" b="1" u="sng" dirty="0"/>
                <a:t>STEP2</a:t>
              </a:r>
            </a:p>
            <a:p>
              <a:pPr algn="ctr"/>
              <a:endParaRPr lang="en-US" altLang="ja-JP" sz="300" b="1" u="sng" dirty="0"/>
            </a:p>
            <a:p>
              <a:pPr algn="ctr"/>
              <a:r>
                <a:rPr kumimoji="1" lang="en-US" altLang="ja-JP" sz="2400" b="1" dirty="0"/>
                <a:t>LLM</a:t>
              </a:r>
              <a:r>
                <a:rPr lang="ja-JP" altLang="en-US" sz="2400" b="1" dirty="0"/>
                <a:t>の推論</a:t>
              </a:r>
              <a:endParaRPr kumimoji="1" lang="ja-JP" altLang="en-US" sz="2400" b="1" dirty="0"/>
            </a:p>
          </p:txBody>
        </p:sp>
        <p:sp>
          <p:nvSpPr>
            <p:cNvPr id="1073" name="テキスト ボックス 1072">
              <a:extLst>
                <a:ext uri="{FF2B5EF4-FFF2-40B4-BE49-F238E27FC236}">
                  <a16:creationId xmlns:a16="http://schemas.microsoft.com/office/drawing/2014/main" id="{D63A8591-3342-453C-F738-2260243CB957}"/>
                </a:ext>
              </a:extLst>
            </p:cNvPr>
            <p:cNvSpPr txBox="1"/>
            <p:nvPr/>
          </p:nvSpPr>
          <p:spPr>
            <a:xfrm>
              <a:off x="8066336" y="1421930"/>
              <a:ext cx="3776484" cy="815608"/>
            </a:xfrm>
            <a:prstGeom prst="rect">
              <a:avLst/>
            </a:prstGeom>
            <a:solidFill>
              <a:schemeClr val="accent2">
                <a:lumMod val="40000"/>
                <a:lumOff val="60000"/>
              </a:schemeClr>
            </a:solidFill>
          </p:spPr>
          <p:txBody>
            <a:bodyPr wrap="square" rtlCol="0">
              <a:spAutoFit/>
            </a:bodyPr>
            <a:lstStyle/>
            <a:p>
              <a:pPr algn="ctr"/>
              <a:r>
                <a:rPr kumimoji="1" lang="en-US" altLang="ja-JP" sz="2000" b="1" u="sng" dirty="0"/>
                <a:t>STEP</a:t>
              </a:r>
              <a:r>
                <a:rPr lang="en-US" altLang="ja-JP" sz="2000" b="1" u="sng" dirty="0"/>
                <a:t>3</a:t>
              </a:r>
              <a:endParaRPr kumimoji="1" lang="en-US" altLang="ja-JP" sz="2000" b="1" u="sng" dirty="0"/>
            </a:p>
            <a:p>
              <a:pPr algn="ctr"/>
              <a:endParaRPr lang="en-US" altLang="ja-JP" sz="300" b="1" u="sng" dirty="0"/>
            </a:p>
            <a:p>
              <a:pPr algn="ctr"/>
              <a:r>
                <a:rPr lang="ja-JP" altLang="en-US" sz="2400" b="1" dirty="0"/>
                <a:t>性能評価</a:t>
              </a:r>
              <a:endParaRPr kumimoji="1" lang="ja-JP" altLang="en-US" sz="2400" b="1" dirty="0"/>
            </a:p>
          </p:txBody>
        </p:sp>
        <p:sp>
          <p:nvSpPr>
            <p:cNvPr id="1074" name="大かっこ 1073">
              <a:extLst>
                <a:ext uri="{FF2B5EF4-FFF2-40B4-BE49-F238E27FC236}">
                  <a16:creationId xmlns:a16="http://schemas.microsoft.com/office/drawing/2014/main" id="{A961E3DE-10DB-CF18-986C-6A7470079939}"/>
                </a:ext>
              </a:extLst>
            </p:cNvPr>
            <p:cNvSpPr/>
            <p:nvPr/>
          </p:nvSpPr>
          <p:spPr>
            <a:xfrm>
              <a:off x="572116" y="2794080"/>
              <a:ext cx="1107309" cy="586075"/>
            </a:xfrm>
            <a:prstGeom prst="bracketPair">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2000"/>
            </a:p>
          </p:txBody>
        </p:sp>
        <p:cxnSp>
          <p:nvCxnSpPr>
            <p:cNvPr id="1075" name="直線矢印コネクタ 1074">
              <a:extLst>
                <a:ext uri="{FF2B5EF4-FFF2-40B4-BE49-F238E27FC236}">
                  <a16:creationId xmlns:a16="http://schemas.microsoft.com/office/drawing/2014/main" id="{3C0FD87D-D6EB-D094-9C51-3298F15F82F9}"/>
                </a:ext>
              </a:extLst>
            </p:cNvPr>
            <p:cNvCxnSpPr>
              <a:cxnSpLocks/>
            </p:cNvCxnSpPr>
            <p:nvPr/>
          </p:nvCxnSpPr>
          <p:spPr>
            <a:xfrm>
              <a:off x="1895752" y="3131834"/>
              <a:ext cx="419857" cy="0"/>
            </a:xfrm>
            <a:prstGeom prst="straightConnector1">
              <a:avLst/>
            </a:prstGeom>
            <a:ln w="571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76" name="テキスト ボックス 1075">
              <a:extLst>
                <a:ext uri="{FF2B5EF4-FFF2-40B4-BE49-F238E27FC236}">
                  <a16:creationId xmlns:a16="http://schemas.microsoft.com/office/drawing/2014/main" id="{FDB57073-2989-C0DE-A8E4-B39EF89E4313}"/>
                </a:ext>
              </a:extLst>
            </p:cNvPr>
            <p:cNvSpPr txBox="1"/>
            <p:nvPr/>
          </p:nvSpPr>
          <p:spPr>
            <a:xfrm>
              <a:off x="8081374" y="2562802"/>
              <a:ext cx="1723549" cy="461665"/>
            </a:xfrm>
            <a:prstGeom prst="rect">
              <a:avLst/>
            </a:prstGeom>
            <a:noFill/>
          </p:spPr>
          <p:txBody>
            <a:bodyPr wrap="none" rtlCol="0">
              <a:spAutoFit/>
            </a:bodyPr>
            <a:lstStyle/>
            <a:p>
              <a:r>
                <a:rPr kumimoji="1" lang="ja-JP" altLang="en-US" sz="2400" b="1" dirty="0"/>
                <a:t>レスポンス</a:t>
              </a:r>
            </a:p>
          </p:txBody>
        </p:sp>
        <p:sp>
          <p:nvSpPr>
            <p:cNvPr id="1133" name="テキスト ボックス 1132">
              <a:extLst>
                <a:ext uri="{FF2B5EF4-FFF2-40B4-BE49-F238E27FC236}">
                  <a16:creationId xmlns:a16="http://schemas.microsoft.com/office/drawing/2014/main" id="{600728C7-20AF-962F-F264-E29B013C96F7}"/>
                </a:ext>
              </a:extLst>
            </p:cNvPr>
            <p:cNvSpPr txBox="1"/>
            <p:nvPr/>
          </p:nvSpPr>
          <p:spPr>
            <a:xfrm>
              <a:off x="4386974" y="2562801"/>
              <a:ext cx="1723549" cy="461665"/>
            </a:xfrm>
            <a:prstGeom prst="rect">
              <a:avLst/>
            </a:prstGeom>
            <a:noFill/>
          </p:spPr>
          <p:txBody>
            <a:bodyPr wrap="none" rtlCol="0">
              <a:spAutoFit/>
            </a:bodyPr>
            <a:lstStyle/>
            <a:p>
              <a:r>
                <a:rPr lang="ja-JP" altLang="en-US" sz="2400" b="1" dirty="0"/>
                <a:t>プロンプト</a:t>
              </a:r>
              <a:endParaRPr kumimoji="1" lang="ja-JP" altLang="en-US" sz="2400" b="1" dirty="0"/>
            </a:p>
          </p:txBody>
        </p:sp>
        <p:sp>
          <p:nvSpPr>
            <p:cNvPr id="1134" name="四角形: 角を丸くする 1133">
              <a:extLst>
                <a:ext uri="{FF2B5EF4-FFF2-40B4-BE49-F238E27FC236}">
                  <a16:creationId xmlns:a16="http://schemas.microsoft.com/office/drawing/2014/main" id="{6432F55B-431E-E493-EB9E-6EE429DE535D}"/>
                </a:ext>
              </a:extLst>
            </p:cNvPr>
            <p:cNvSpPr/>
            <p:nvPr/>
          </p:nvSpPr>
          <p:spPr>
            <a:xfrm>
              <a:off x="4544731" y="3867531"/>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sp>
          <p:nvSpPr>
            <p:cNvPr id="1135" name="四角形: 角を丸くする 1134">
              <a:extLst>
                <a:ext uri="{FF2B5EF4-FFF2-40B4-BE49-F238E27FC236}">
                  <a16:creationId xmlns:a16="http://schemas.microsoft.com/office/drawing/2014/main" id="{DCA1135B-7EB4-E208-EA68-B1F0E99E05F5}"/>
                </a:ext>
              </a:extLst>
            </p:cNvPr>
            <p:cNvSpPr/>
            <p:nvPr/>
          </p:nvSpPr>
          <p:spPr>
            <a:xfrm>
              <a:off x="8240100" y="3883510"/>
              <a:ext cx="1383895" cy="782953"/>
            </a:xfrm>
            <a:prstGeom prst="roundRect">
              <a:avLst>
                <a:gd name="adj" fmla="val 10983"/>
              </a:avLst>
            </a:prstGeom>
            <a:noFill/>
            <a:ln w="19050">
              <a:solidFill>
                <a:schemeClr val="tx1">
                  <a:lumMod val="85000"/>
                  <a:lumOff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000" b="1" dirty="0">
                  <a:solidFill>
                    <a:schemeClr val="tx1"/>
                  </a:solidFill>
                </a:rPr>
                <a:t>Mask</a:t>
              </a:r>
            </a:p>
            <a:p>
              <a:pPr algn="ctr"/>
              <a:r>
                <a:rPr lang="ja-JP" altLang="en-US" sz="2000" b="1" dirty="0">
                  <a:solidFill>
                    <a:schemeClr val="tx1"/>
                  </a:solidFill>
                </a:rPr>
                <a:t>パターン</a:t>
              </a:r>
              <a:endParaRPr lang="en-US" altLang="ja-JP" sz="2000" b="1" dirty="0">
                <a:solidFill>
                  <a:schemeClr val="tx1"/>
                </a:solidFill>
              </a:endParaRPr>
            </a:p>
          </p:txBody>
        </p:sp>
      </p:grpSp>
    </p:spTree>
    <p:extLst>
      <p:ext uri="{BB962C8B-B14F-4D97-AF65-F5344CB8AC3E}">
        <p14:creationId xmlns:p14="http://schemas.microsoft.com/office/powerpoint/2010/main" val="331503205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42303</TotalTime>
  <Words>6638</Words>
  <Application>Microsoft Office PowerPoint</Application>
  <PresentationFormat>ワイド画面</PresentationFormat>
  <Paragraphs>1607</Paragraphs>
  <Slides>68</Slides>
  <Notes>59</Notes>
  <HiddenSlides>22</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68</vt:i4>
      </vt:variant>
    </vt:vector>
  </HeadingPairs>
  <TitlesOfParts>
    <vt:vector size="78" baseType="lpstr">
      <vt:lpstr>ＭＳ Ｐゴシック</vt:lpstr>
      <vt:lpstr>游ゴシック</vt:lpstr>
      <vt:lpstr>游ゴシック Light</vt:lpstr>
      <vt:lpstr>ADLaM Display</vt:lpstr>
      <vt:lpstr>arial</vt:lpstr>
      <vt:lpstr>arial</vt:lpstr>
      <vt:lpstr>Cambria Math</vt:lpstr>
      <vt:lpstr>Consolas</vt:lpstr>
      <vt:lpstr>Times New Roman</vt:lpstr>
      <vt:lpstr>Office テーマ</vt:lpstr>
      <vt:lpstr>LLMを用いたクローン検出における識別子名の影響分析</vt:lpstr>
      <vt:lpstr>コードクローン（クローン）</vt:lpstr>
      <vt:lpstr>コードクローン（クローン）</vt:lpstr>
      <vt:lpstr>コードクローン（クローン）</vt:lpstr>
      <vt:lpstr>クローンの分類</vt:lpstr>
      <vt:lpstr>Semantic クローン（Type-4 クローン）</vt:lpstr>
      <vt:lpstr>LLMを用いたSemantic クローン検出</vt:lpstr>
      <vt:lpstr>研究課題・目的</vt:lpstr>
      <vt:lpstr>PowerPoint プレゼンテーション</vt:lpstr>
      <vt:lpstr>PowerPoint プレゼンテーション</vt:lpstr>
      <vt:lpstr>使用するDataset</vt:lpstr>
      <vt:lpstr>データのMask例</vt:lpstr>
      <vt:lpstr>データのMask例（メソッド名）</vt:lpstr>
      <vt:lpstr>データのMask例（変数名）</vt:lpstr>
      <vt:lpstr>データのMask例（メソッド引数名）</vt:lpstr>
      <vt:lpstr>データのMaskパターン</vt:lpstr>
      <vt:lpstr>データのMaskパターン</vt:lpstr>
      <vt:lpstr>PowerPoint プレゼンテーション</vt:lpstr>
      <vt:lpstr>LLMの実行環境</vt:lpstr>
      <vt:lpstr>プロンプト</vt:lpstr>
      <vt:lpstr>PowerPoint プレゼンテーション</vt:lpstr>
      <vt:lpstr>PowerPoint プレゼンテーション</vt:lpstr>
      <vt:lpstr>結果：マスクの有無による性能変化</vt:lpstr>
      <vt:lpstr>結果：モデル別詳細①</vt:lpstr>
      <vt:lpstr>結果：モデル別詳細①</vt:lpstr>
      <vt:lpstr>結果：モデル別詳細①</vt:lpstr>
      <vt:lpstr>結果：モデル別詳細②（Phi-4 / GPT-4.1）</vt:lpstr>
      <vt:lpstr>PowerPoint プレゼンテーション</vt:lpstr>
      <vt:lpstr>メソッド名の分析方法</vt:lpstr>
      <vt:lpstr>判定結果の分類（GPT-4.1）</vt:lpstr>
      <vt:lpstr>判定結果の分類（GPT-4.1）</vt:lpstr>
      <vt:lpstr>判定結果の分類（GPT-4.1）</vt:lpstr>
      <vt:lpstr>判定結果の分類（Phi-4.1）</vt:lpstr>
      <vt:lpstr>判定結果の分類（Phi-4.1）</vt:lpstr>
      <vt:lpstr>判定結果の分類（Phi-4.1）</vt:lpstr>
      <vt:lpstr>メソッド名の分析指標</vt:lpstr>
      <vt:lpstr>判定結果の分類と類似度（GPT-4.1）</vt:lpstr>
      <vt:lpstr>判定結果の分類と類似度（GPT-4.1）</vt:lpstr>
      <vt:lpstr>判定結果の分類とユニーク度（GPT-4.1）</vt:lpstr>
      <vt:lpstr>判定結果の分類とユニーク度（GPT-4.1）</vt:lpstr>
      <vt:lpstr>実験の総括</vt:lpstr>
      <vt:lpstr>まとめ・今後の展望</vt:lpstr>
      <vt:lpstr>付録：Jaccard 係数（類似度指標）</vt:lpstr>
      <vt:lpstr>付録：Cosine類似度（類似度指標）</vt:lpstr>
      <vt:lpstr>（付録）結果の詳細：表とグラフ</vt:lpstr>
      <vt:lpstr>付録：メソッド名分析の詳細</vt:lpstr>
      <vt:lpstr>LLMを用いたSemantic クローン検出</vt:lpstr>
      <vt:lpstr>類似度と判定結果の変化（GPT-4.1）</vt:lpstr>
      <vt:lpstr>類似度と判定結果の変化（GPT-4.1）</vt:lpstr>
      <vt:lpstr>メソッド名の分析：類似度（クローン）</vt:lpstr>
      <vt:lpstr>PowerPoint プレゼンテーション</vt:lpstr>
      <vt:lpstr>PowerPoint プレゼンテーション</vt:lpstr>
      <vt:lpstr>大規模言語モデル(LLM)</vt:lpstr>
      <vt:lpstr>Semantic クローンのデータセット</vt:lpstr>
      <vt:lpstr>結果：マスクの有無による性能変化</vt:lpstr>
      <vt:lpstr>メソッド名の分析：精度変化（Phi-4.1）</vt:lpstr>
      <vt:lpstr>メソッド名の分析：精度変化（GPT-4.1）</vt:lpstr>
      <vt:lpstr>メソッド名の分析：類似度指標</vt:lpstr>
      <vt:lpstr>メソッド名の分析：単語出現頻度の指標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大規模言語モデル(LLM)と Fine-tuningを利用した コードクローン検出手法</dc:title>
  <dc:creator>INOUE Ryutaro</dc:creator>
  <cp:lastModifiedBy>INOUE Ryutaro</cp:lastModifiedBy>
  <cp:revision>11</cp:revision>
  <cp:lastPrinted>2025-07-10T07:01:25Z</cp:lastPrinted>
  <dcterms:created xsi:type="dcterms:W3CDTF">2024-01-04T04:32:28Z</dcterms:created>
  <dcterms:modified xsi:type="dcterms:W3CDTF">2025-07-16T02:09:11Z</dcterms:modified>
</cp:coreProperties>
</file>